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8" r:id="rId2"/>
    <p:sldId id="275" r:id="rId3"/>
    <p:sldId id="260" r:id="rId4"/>
    <p:sldId id="261" r:id="rId5"/>
    <p:sldId id="268" r:id="rId6"/>
    <p:sldId id="269" r:id="rId7"/>
    <p:sldId id="273" r:id="rId8"/>
    <p:sldId id="263" r:id="rId9"/>
    <p:sldId id="264" r:id="rId10"/>
    <p:sldId id="271" r:id="rId11"/>
    <p:sldId id="272" r:id="rId12"/>
    <p:sldId id="274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9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0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8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62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9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7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75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6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1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4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5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2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2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9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080" y="1699552"/>
            <a:ext cx="9435462" cy="1137458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DOCTOR’S</a:t>
            </a:r>
            <a:b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APP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697584" y="3773978"/>
            <a:ext cx="2283028" cy="2362200"/>
          </a:xfrm>
        </p:spPr>
        <p:txBody>
          <a:bodyPr>
            <a:normAutofit/>
          </a:bodyPr>
          <a:lstStyle/>
          <a:p>
            <a:pPr marL="285750" indent="-285750">
              <a:buSzPct val="111000"/>
              <a:buFont typeface="Arial" panose="020B0604020202020204" pitchFamily="34" charset="0"/>
              <a:buChar char="•"/>
            </a:pPr>
            <a:r>
              <a:rPr lang="en-US" dirty="0" err="1" smtClean="0"/>
              <a:t>Jitendra</a:t>
            </a:r>
            <a:r>
              <a:rPr lang="en-US" dirty="0" smtClean="0"/>
              <a:t> Patil</a:t>
            </a:r>
          </a:p>
          <a:p>
            <a:pPr marL="285750" indent="-285750">
              <a:buSzPct val="111000"/>
              <a:buFont typeface="Arial" panose="020B0604020202020204" pitchFamily="34" charset="0"/>
              <a:buChar char="•"/>
            </a:pPr>
            <a:r>
              <a:rPr lang="en-US" dirty="0" smtClean="0"/>
              <a:t>Ajay Yadav</a:t>
            </a:r>
            <a:endParaRPr lang="en-US" dirty="0"/>
          </a:p>
          <a:p>
            <a:pPr marL="285750" indent="-285750">
              <a:buSzPct val="111000"/>
              <a:buFont typeface="Arial" panose="020B0604020202020204" pitchFamily="34" charset="0"/>
              <a:buChar char="•"/>
            </a:pPr>
            <a:r>
              <a:rPr lang="en-US" dirty="0" smtClean="0"/>
              <a:t>Prashant </a:t>
            </a:r>
            <a:r>
              <a:rPr lang="en-US" dirty="0" err="1" smtClean="0"/>
              <a:t>Walunj</a:t>
            </a:r>
            <a:endParaRPr lang="en-US" dirty="0"/>
          </a:p>
          <a:p>
            <a:pPr marL="285750" indent="-285750">
              <a:buSzPct val="111000"/>
              <a:buFont typeface="Arial" panose="020B0604020202020204" pitchFamily="34" charset="0"/>
              <a:buChar char="•"/>
            </a:pPr>
            <a:r>
              <a:rPr lang="en-US" dirty="0" err="1" smtClean="0"/>
              <a:t>Dipti</a:t>
            </a:r>
            <a:r>
              <a:rPr lang="en-US" dirty="0" smtClean="0"/>
              <a:t> </a:t>
            </a:r>
            <a:r>
              <a:rPr lang="en-US" dirty="0" err="1" smtClean="0"/>
              <a:t>Shindekar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8B8BB-5752-4F1E-AFA6-4074BA48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" y="223996"/>
            <a:ext cx="3531481" cy="10478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6627320" y="3773978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Members -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80" y="3827304"/>
            <a:ext cx="3749063" cy="23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GOLDEN RULES AND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HURISTICS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087197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dirty="0"/>
              <a:t>Strive </a:t>
            </a:r>
            <a:r>
              <a:rPr lang="en-US" b="1" dirty="0" smtClean="0"/>
              <a:t>for consistency                                                                                             </a:t>
            </a:r>
            <a:r>
              <a:rPr lang="en-US" dirty="0" smtClean="0"/>
              <a:t>in </a:t>
            </a:r>
            <a:r>
              <a:rPr lang="en-US" dirty="0"/>
              <a:t>action sequence, terminology, layout, command </a:t>
            </a:r>
            <a:r>
              <a:rPr lang="en-US" dirty="0" smtClean="0"/>
              <a:t>use etc.</a:t>
            </a:r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b="1" dirty="0"/>
              <a:t>Enable frequent users to use shortcuts </a:t>
            </a:r>
            <a:r>
              <a:rPr lang="en-US" b="1" dirty="0" smtClean="0"/>
              <a:t>                                                                    </a:t>
            </a:r>
            <a:r>
              <a:rPr lang="en-US" dirty="0" smtClean="0"/>
              <a:t>such </a:t>
            </a:r>
            <a:r>
              <a:rPr lang="en-US" dirty="0"/>
              <a:t>as abbreviations, special key sequence and macros, to perform regular, familiar actions more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dirty="0"/>
              <a:t>Offer informative feedback </a:t>
            </a:r>
            <a:r>
              <a:rPr lang="en-US" b="1" dirty="0" smtClean="0"/>
              <a:t>                                                                                    </a:t>
            </a:r>
            <a:r>
              <a:rPr lang="en-US" dirty="0" smtClean="0"/>
              <a:t>for </a:t>
            </a:r>
            <a:r>
              <a:rPr lang="en-US" dirty="0"/>
              <a:t>every user </a:t>
            </a:r>
            <a:r>
              <a:rPr lang="en-US" dirty="0" smtClean="0"/>
              <a:t>action, </a:t>
            </a:r>
            <a:r>
              <a:rPr lang="en-US" dirty="0"/>
              <a:t>at a level appropriate to the magnitude </a:t>
            </a:r>
            <a:r>
              <a:rPr lang="en-US" dirty="0" smtClean="0"/>
              <a:t>of the action</a:t>
            </a:r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b="1" dirty="0"/>
              <a:t>Design dialogue to yield closure </a:t>
            </a:r>
            <a:r>
              <a:rPr lang="en-US" b="1" dirty="0" smtClean="0"/>
              <a:t>                                                                               </a:t>
            </a:r>
            <a:r>
              <a:rPr lang="en-US" dirty="0" smtClean="0"/>
              <a:t>so </a:t>
            </a:r>
            <a:r>
              <a:rPr lang="en-US" dirty="0"/>
              <a:t>that the user knows when they have completed the task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064" y="1410392"/>
            <a:ext cx="2640990" cy="51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Offer error prevention and simple error </a:t>
            </a:r>
            <a:r>
              <a:rPr lang="en-US" b="1" dirty="0" smtClean="0"/>
              <a:t>handling </a:t>
            </a:r>
            <a:r>
              <a:rPr lang="en-US" dirty="0" smtClean="0"/>
              <a:t>so</a:t>
            </a:r>
            <a:r>
              <a:rPr lang="en-US" dirty="0"/>
              <a:t> that ideally users are prevented from making mistakes and if they do, they are offered clear and informative instructions to enable them to recover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Permit </a:t>
            </a:r>
            <a:r>
              <a:rPr lang="en-US" b="1" dirty="0"/>
              <a:t>easy reversal of actions </a:t>
            </a:r>
            <a:r>
              <a:rPr lang="en-US" b="1" dirty="0" smtClean="0"/>
              <a:t>                                                                                            </a:t>
            </a:r>
            <a:r>
              <a:rPr lang="en-US" dirty="0" smtClean="0"/>
              <a:t>in </a:t>
            </a:r>
            <a:r>
              <a:rPr lang="en-US" dirty="0"/>
              <a:t>order to relieve anxiety &amp; encourage exploration since the user knows that he can always return to the previous state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Support </a:t>
            </a:r>
            <a:r>
              <a:rPr lang="en-US" b="1" dirty="0"/>
              <a:t>internal locus of control </a:t>
            </a:r>
            <a:r>
              <a:rPr lang="en-US" b="1" dirty="0" smtClean="0"/>
              <a:t>                                                                                     </a:t>
            </a:r>
            <a:r>
              <a:rPr lang="en-US" dirty="0" smtClean="0"/>
              <a:t>so </a:t>
            </a:r>
            <a:r>
              <a:rPr lang="en-US" dirty="0"/>
              <a:t>that the user is in control of the system which responds to his actions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Reduce </a:t>
            </a:r>
            <a:r>
              <a:rPr lang="en-US" b="1" dirty="0"/>
              <a:t>short term </a:t>
            </a:r>
            <a:r>
              <a:rPr lang="en-US" b="1" dirty="0" smtClean="0"/>
              <a:t>memory                                                                                                  </a:t>
            </a:r>
            <a:r>
              <a:rPr lang="en-US" dirty="0" smtClean="0"/>
              <a:t>load </a:t>
            </a:r>
            <a:r>
              <a:rPr lang="en-US" dirty="0"/>
              <a:t>by keeping displays simple, consolidating, multiple pages display and providing time for learning action sequences.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07" y="1138843"/>
            <a:ext cx="2642231" cy="539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38" y="1138844"/>
            <a:ext cx="2714163" cy="5394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61" y="1138843"/>
            <a:ext cx="2626592" cy="53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MILLERS LAW AND METAPHOR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have consider the Millers law while designing the </a:t>
            </a:r>
            <a:r>
              <a:rPr lang="en-US" dirty="0" smtClean="0"/>
              <a:t>interface. User </a:t>
            </a:r>
            <a:r>
              <a:rPr lang="en-US" dirty="0"/>
              <a:t>only have to consider 4-5 main modules while using </a:t>
            </a:r>
            <a:r>
              <a:rPr lang="en-US" dirty="0" smtClean="0"/>
              <a:t>our application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74" y="3057141"/>
            <a:ext cx="6361579" cy="35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RULES: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It is easily learnable for end user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Flexible: </a:t>
            </a:r>
            <a:r>
              <a:rPr lang="en-US" sz="1800" b="1" dirty="0" smtClean="0"/>
              <a:t>                                                                                                                                                </a:t>
            </a:r>
            <a:r>
              <a:rPr lang="en-US" sz="1800" dirty="0" smtClean="0"/>
              <a:t>It </a:t>
            </a:r>
            <a:r>
              <a:rPr lang="en-US" sz="1800" dirty="0" smtClean="0"/>
              <a:t>is flexible application which can be access by android phone.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Reduce short-term memory </a:t>
            </a:r>
            <a:r>
              <a:rPr lang="en-US" sz="1800" b="1" dirty="0" smtClean="0"/>
              <a:t>load: </a:t>
            </a:r>
            <a:r>
              <a:rPr lang="en-US" sz="1800" b="1" dirty="0" smtClean="0"/>
              <a:t>                                                                                               </a:t>
            </a:r>
            <a:r>
              <a:rPr lang="en-US" sz="1800" dirty="0" smtClean="0"/>
              <a:t>As </a:t>
            </a:r>
            <a:r>
              <a:rPr lang="en-US" sz="1800" dirty="0"/>
              <a:t>user don’t require to consider lot of information </a:t>
            </a:r>
            <a:r>
              <a:rPr lang="en-US" sz="1800" dirty="0" smtClean="0"/>
              <a:t>while accessing the app.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Permit </a:t>
            </a:r>
            <a:r>
              <a:rPr lang="en-US" sz="1800" b="1" dirty="0"/>
              <a:t>easy reversal of actions: </a:t>
            </a:r>
            <a:r>
              <a:rPr lang="en-US" sz="1800" b="1" dirty="0"/>
              <a:t> </a:t>
            </a:r>
            <a:r>
              <a:rPr lang="en-US" sz="1800" b="1" dirty="0" smtClean="0"/>
              <a:t>                                                                                                  </a:t>
            </a:r>
            <a:r>
              <a:rPr lang="en-US" sz="1800" dirty="0" smtClean="0"/>
              <a:t>User </a:t>
            </a:r>
            <a:r>
              <a:rPr lang="en-US" sz="1800" dirty="0"/>
              <a:t>can go back to previous operation by simply using back button.</a:t>
            </a:r>
          </a:p>
        </p:txBody>
      </p:sp>
    </p:spTree>
    <p:extLst>
      <p:ext uri="{BB962C8B-B14F-4D97-AF65-F5344CB8AC3E}">
        <p14:creationId xmlns:p14="http://schemas.microsoft.com/office/powerpoint/2010/main" val="29811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 provide </a:t>
            </a:r>
            <a:r>
              <a:rPr lang="en-US" dirty="0"/>
              <a:t>ease and comfort to patients while taking appointment from doctors and it also resolves the problems that the patients has to face while making an appointment.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android </a:t>
            </a:r>
            <a:r>
              <a:rPr lang="en-US" dirty="0" smtClean="0"/>
              <a:t>application acts </a:t>
            </a:r>
            <a:r>
              <a:rPr lang="en-US" dirty="0"/>
              <a:t>as a client whereas the database containing the doctor’s details, patient’s details and appointment details is maintained </a:t>
            </a:r>
            <a:r>
              <a:rPr lang="en-US" dirty="0" smtClean="0"/>
              <a:t>by the </a:t>
            </a:r>
            <a:r>
              <a:rPr lang="en-US" dirty="0"/>
              <a:t>server.</a:t>
            </a:r>
          </a:p>
        </p:txBody>
      </p:sp>
    </p:spTree>
    <p:extLst>
      <p:ext uri="{BB962C8B-B14F-4D97-AF65-F5344CB8AC3E}">
        <p14:creationId xmlns:p14="http://schemas.microsoft.com/office/powerpoint/2010/main" val="21488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Thank you…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2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75" y="2339707"/>
            <a:ext cx="9404723" cy="140053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HUMAN COMPUTER INTERACTION (HCI)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</a:t>
            </a:r>
            <a:r>
              <a:rPr lang="en-US" dirty="0"/>
              <a:t>to reduce the waiting time of the patient.</a:t>
            </a:r>
          </a:p>
          <a:p>
            <a:r>
              <a:rPr lang="en-US" dirty="0" smtClean="0"/>
              <a:t>To select </a:t>
            </a:r>
            <a:r>
              <a:rPr lang="en-US" dirty="0"/>
              <a:t>the appointment time according to </a:t>
            </a:r>
            <a:r>
              <a:rPr lang="en-US" dirty="0" smtClean="0"/>
              <a:t>user </a:t>
            </a:r>
            <a:r>
              <a:rPr lang="en-US" dirty="0"/>
              <a:t>preference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reduce complexity of appointment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ERGONOMICS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81287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1. Arrangement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of Controls and Display</a:t>
            </a:r>
          </a:p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the options for different doctors and their field specialization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along with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free time slots.</a:t>
            </a:r>
          </a:p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Users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must be able to quickly book an appointment with a specific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doctor with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the time slot available.</a:t>
            </a:r>
          </a:p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Users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can view their appointment details and can choose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time for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their visit.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741" y="1346589"/>
            <a:ext cx="2637373" cy="51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278390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2. Physical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Environment of the </a:t>
            </a:r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Interaction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Physical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Position :- users need not to type unnecessarily as details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of doctors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around will be fed from the developer’s side.</a:t>
            </a:r>
          </a:p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Temperature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:- User will be mostly using the app at normal surrounding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or room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temperature , except in extreme conditions.</a:t>
            </a:r>
          </a:p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Lighting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:- Normal Smartphone display screen brightness is needed.</a:t>
            </a:r>
          </a:p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Time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:- Since the schedule of usage is of fixed nature i.e..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Morning, afternoon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, evening and night, one would not spend abnormal hours in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the app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44" y="1421477"/>
            <a:ext cx="2642231" cy="50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3. Use </a:t>
            </a:r>
            <a:r>
              <a:rPr lang="en-US" b="1" dirty="0"/>
              <a:t>of color</a:t>
            </a:r>
          </a:p>
          <a:p>
            <a:r>
              <a:rPr lang="en-US" dirty="0" smtClean="0"/>
              <a:t>Choice </a:t>
            </a:r>
            <a:r>
              <a:rPr lang="en-US" dirty="0"/>
              <a:t>of color is </a:t>
            </a:r>
            <a:r>
              <a:rPr lang="en-US" dirty="0" smtClean="0"/>
              <a:t>blue</a:t>
            </a:r>
            <a:r>
              <a:rPr lang="en-US" dirty="0"/>
              <a:t> </a:t>
            </a:r>
            <a:r>
              <a:rPr lang="en-US" dirty="0" smtClean="0"/>
              <a:t>,w</a:t>
            </a:r>
            <a:r>
              <a:rPr lang="en-US" dirty="0" smtClean="0"/>
              <a:t>hite and yellow.</a:t>
            </a:r>
            <a:endParaRPr lang="en-US" dirty="0"/>
          </a:p>
          <a:p>
            <a:r>
              <a:rPr lang="en-US" dirty="0" smtClean="0"/>
              <a:t>Dark </a:t>
            </a:r>
            <a:r>
              <a:rPr lang="en-US" dirty="0"/>
              <a:t>shaded colours so that the functions will be easily visible to the </a:t>
            </a:r>
            <a:r>
              <a:rPr lang="en-US" dirty="0" smtClean="0"/>
              <a:t>user in </a:t>
            </a:r>
            <a:r>
              <a:rPr lang="en-US" dirty="0"/>
              <a:t>all possible conditions.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4. Interaction </a:t>
            </a:r>
            <a:r>
              <a:rPr lang="en-US" b="1" dirty="0"/>
              <a:t>Styles</a:t>
            </a:r>
          </a:p>
          <a:p>
            <a:r>
              <a:rPr lang="en-US" dirty="0" smtClean="0"/>
              <a:t>Users </a:t>
            </a:r>
            <a:r>
              <a:rPr lang="en-US" dirty="0"/>
              <a:t>can interact with the app using their hands like they use any </a:t>
            </a:r>
            <a:r>
              <a:rPr lang="en-US" dirty="0" smtClean="0"/>
              <a:t>other app</a:t>
            </a:r>
            <a:r>
              <a:rPr lang="en-US" dirty="0"/>
              <a:t>.</a:t>
            </a:r>
          </a:p>
          <a:p>
            <a:r>
              <a:rPr lang="en-US" dirty="0" smtClean="0"/>
              <a:t>Can </a:t>
            </a:r>
            <a:r>
              <a:rPr lang="en-US" dirty="0"/>
              <a:t>use the app at any time of the day, in any mood the user is.</a:t>
            </a:r>
          </a:p>
        </p:txBody>
      </p:sp>
    </p:spTree>
    <p:extLst>
      <p:ext uri="{BB962C8B-B14F-4D97-AF65-F5344CB8AC3E}">
        <p14:creationId xmlns:p14="http://schemas.microsoft.com/office/powerpoint/2010/main" val="12007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4" y="1039089"/>
            <a:ext cx="2726573" cy="533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17" y="1039089"/>
            <a:ext cx="2677124" cy="533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11" y="1039089"/>
            <a:ext cx="2702892" cy="53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PERSONA.1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Name</a:t>
            </a:r>
            <a:r>
              <a:rPr lang="en-US" dirty="0" smtClean="0"/>
              <a:t> : Mrs. Pradnya Gawde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Age</a:t>
            </a:r>
            <a:r>
              <a:rPr lang="en-US" dirty="0"/>
              <a:t>: 2</a:t>
            </a:r>
            <a:r>
              <a:rPr lang="en-US" dirty="0" smtClean="0"/>
              <a:t>5    </a:t>
            </a:r>
            <a:r>
              <a:rPr lang="en-US" b="1" dirty="0" smtClean="0"/>
              <a:t>Gender</a:t>
            </a:r>
            <a:r>
              <a:rPr lang="en-US" dirty="0"/>
              <a:t>: </a:t>
            </a:r>
            <a:r>
              <a:rPr lang="en-US" dirty="0" smtClean="0"/>
              <a:t>Female  ;  </a:t>
            </a:r>
            <a:r>
              <a:rPr lang="en-US" b="1" dirty="0" smtClean="0"/>
              <a:t>Occupation</a:t>
            </a:r>
            <a:r>
              <a:rPr lang="en-US" dirty="0"/>
              <a:t>: </a:t>
            </a:r>
            <a:r>
              <a:rPr lang="en-US" dirty="0" smtClean="0"/>
              <a:t>House wife.</a:t>
            </a:r>
            <a:endParaRPr lang="en-US" dirty="0"/>
          </a:p>
          <a:p>
            <a:r>
              <a:rPr lang="en-US" dirty="0" smtClean="0"/>
              <a:t>Que :</a:t>
            </a:r>
          </a:p>
          <a:p>
            <a:pPr marL="0" indent="0">
              <a:buNone/>
            </a:pPr>
            <a:r>
              <a:rPr lang="en-US" b="1" dirty="0" smtClean="0"/>
              <a:t>1. How </a:t>
            </a:r>
            <a:r>
              <a:rPr lang="en-US" b="1" dirty="0"/>
              <a:t>often do you fall sick?</a:t>
            </a:r>
            <a:r>
              <a:rPr lang="en-US" dirty="0"/>
              <a:t> </a:t>
            </a:r>
            <a:r>
              <a:rPr lang="en-US" dirty="0" smtClean="0"/>
              <a:t>- Once </a:t>
            </a:r>
            <a:r>
              <a:rPr lang="en-US" dirty="0"/>
              <a:t>or twice in six months</a:t>
            </a:r>
          </a:p>
          <a:p>
            <a:pPr marL="0" indent="0">
              <a:buNone/>
            </a:pPr>
            <a:r>
              <a:rPr lang="en-US" b="1" dirty="0" smtClean="0"/>
              <a:t>2. How </a:t>
            </a:r>
            <a:r>
              <a:rPr lang="en-US" b="1" dirty="0"/>
              <a:t>often do you visit a physician for a check-up? </a:t>
            </a:r>
            <a:r>
              <a:rPr lang="en-US" dirty="0" smtClean="0"/>
              <a:t>- Every </a:t>
            </a:r>
            <a:r>
              <a:rPr lang="en-US" dirty="0"/>
              <a:t>time I fall sick</a:t>
            </a:r>
          </a:p>
          <a:p>
            <a:pPr marL="0" indent="0">
              <a:buNone/>
            </a:pPr>
            <a:r>
              <a:rPr lang="en-US" b="1" dirty="0" smtClean="0"/>
              <a:t>3. How </a:t>
            </a:r>
            <a:r>
              <a:rPr lang="en-US" b="1" dirty="0"/>
              <a:t>much would you pay for a visit to a doctor?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Rs</a:t>
            </a:r>
            <a:r>
              <a:rPr lang="en-US" dirty="0"/>
              <a:t>. 400</a:t>
            </a:r>
          </a:p>
          <a:p>
            <a:pPr marL="0" indent="0">
              <a:buNone/>
            </a:pPr>
            <a:r>
              <a:rPr lang="en-US" b="1" dirty="0" smtClean="0"/>
              <a:t>4. What </a:t>
            </a:r>
            <a:r>
              <a:rPr lang="en-US" b="1" dirty="0"/>
              <a:t>kind of a phone are you using? </a:t>
            </a:r>
            <a:r>
              <a:rPr lang="en-US" dirty="0" smtClean="0"/>
              <a:t>- Smartphone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5. Do </a:t>
            </a:r>
            <a:r>
              <a:rPr lang="en-US" b="1" dirty="0"/>
              <a:t>you use any social media platforms? </a:t>
            </a:r>
            <a:r>
              <a:rPr lang="en-US" dirty="0" smtClean="0"/>
              <a:t>- WhatsApp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6. How </a:t>
            </a:r>
            <a:r>
              <a:rPr lang="en-US" b="1" dirty="0"/>
              <a:t>would you want to be notified about your appointment with </a:t>
            </a:r>
            <a:r>
              <a:rPr lang="en-US" b="1" dirty="0" smtClean="0"/>
              <a:t>the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doctor? - </a:t>
            </a:r>
            <a:r>
              <a:rPr lang="en-US" dirty="0" smtClean="0"/>
              <a:t>App </a:t>
            </a:r>
            <a:r>
              <a:rPr lang="en-US" dirty="0"/>
              <a:t>Notification linked to the Calendar to give me a reminder</a:t>
            </a:r>
          </a:p>
          <a:p>
            <a:pPr marL="0" indent="0">
              <a:buNone/>
            </a:pPr>
            <a:r>
              <a:rPr lang="en-US" b="1" dirty="0" smtClean="0"/>
              <a:t>7. Do </a:t>
            </a:r>
            <a:r>
              <a:rPr lang="en-US" b="1" dirty="0"/>
              <a:t>you currently use any app to book an appointment with a </a:t>
            </a:r>
            <a:r>
              <a:rPr lang="en-US" b="1" dirty="0" smtClean="0"/>
              <a:t>doctor? -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Name</a:t>
            </a:r>
            <a:r>
              <a:rPr lang="en-US" dirty="0"/>
              <a:t> </a:t>
            </a:r>
            <a:r>
              <a:rPr lang="en-US" dirty="0" smtClean="0"/>
              <a:t>: Mr. Mohan Joshi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Age</a:t>
            </a:r>
            <a:r>
              <a:rPr lang="en-US" dirty="0"/>
              <a:t>: </a:t>
            </a:r>
            <a:r>
              <a:rPr lang="en-US" dirty="0" smtClean="0"/>
              <a:t>32    </a:t>
            </a:r>
            <a:r>
              <a:rPr lang="en-US" b="1" dirty="0"/>
              <a:t>Gender</a:t>
            </a:r>
            <a:r>
              <a:rPr lang="en-US" dirty="0"/>
              <a:t>: M</a:t>
            </a:r>
            <a:r>
              <a:rPr lang="en-US" dirty="0" smtClean="0"/>
              <a:t>ale  </a:t>
            </a:r>
            <a:r>
              <a:rPr lang="en-US" dirty="0"/>
              <a:t>;  </a:t>
            </a:r>
            <a:r>
              <a:rPr lang="en-US" b="1" dirty="0"/>
              <a:t>Occupation</a:t>
            </a:r>
            <a:r>
              <a:rPr lang="en-US" dirty="0"/>
              <a:t>: </a:t>
            </a:r>
            <a:r>
              <a:rPr lang="en-US" dirty="0" smtClean="0"/>
              <a:t>Software Developer</a:t>
            </a:r>
            <a:endParaRPr lang="en-US" dirty="0"/>
          </a:p>
          <a:p>
            <a:r>
              <a:rPr lang="en-US" dirty="0"/>
              <a:t>Que :</a:t>
            </a:r>
          </a:p>
          <a:p>
            <a:pPr marL="0" indent="0">
              <a:buNone/>
            </a:pPr>
            <a:r>
              <a:rPr lang="en-US" b="1" dirty="0"/>
              <a:t>1. How often do you fall sick?</a:t>
            </a:r>
            <a:r>
              <a:rPr lang="en-US" dirty="0"/>
              <a:t> - </a:t>
            </a:r>
            <a:r>
              <a:rPr lang="en-US" dirty="0" smtClean="0"/>
              <a:t>Twice or thrice in year.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 How often do you visit a physician for a check-up? </a:t>
            </a:r>
            <a:r>
              <a:rPr lang="en-US" dirty="0"/>
              <a:t>- Every time I fall </a:t>
            </a:r>
            <a:r>
              <a:rPr lang="en-US" dirty="0" smtClean="0"/>
              <a:t>sick.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3. How much would you pay for a visit to a doctor?</a:t>
            </a:r>
            <a:r>
              <a:rPr lang="en-US" dirty="0"/>
              <a:t> -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550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What kind of a phone are you using? </a:t>
            </a:r>
            <a:r>
              <a:rPr lang="en-US" dirty="0"/>
              <a:t>- Smartphone</a:t>
            </a:r>
          </a:p>
          <a:p>
            <a:pPr marL="0" indent="0">
              <a:buNone/>
            </a:pPr>
            <a:r>
              <a:rPr lang="en-US" b="1" dirty="0"/>
              <a:t>5. Do you use any social media platforms? </a:t>
            </a:r>
            <a:r>
              <a:rPr lang="en-US" dirty="0" smtClean="0"/>
              <a:t>– WhatsApp, Instagram.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6. How would you want to be notified about your appointment with the</a:t>
            </a:r>
          </a:p>
          <a:p>
            <a:pPr marL="0" indent="0">
              <a:buNone/>
            </a:pPr>
            <a:r>
              <a:rPr lang="en-US" b="1" dirty="0"/>
              <a:t>    doctor? </a:t>
            </a:r>
            <a:r>
              <a:rPr lang="en-US" b="1" dirty="0" smtClean="0"/>
              <a:t>- </a:t>
            </a:r>
            <a:r>
              <a:rPr lang="en-US" dirty="0" smtClean="0"/>
              <a:t>Calls.</a:t>
            </a:r>
          </a:p>
          <a:p>
            <a:pPr marL="0" indent="0">
              <a:buNone/>
            </a:pPr>
            <a:r>
              <a:rPr lang="en-US" b="1" dirty="0" smtClean="0"/>
              <a:t>7. Do you currently use any app to book an appointment with a doctor? -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618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</TotalTime>
  <Words>787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Ion</vt:lpstr>
      <vt:lpstr>DOCTOR’S APPOINTMENT APP</vt:lpstr>
      <vt:lpstr>WHAT IS HUMAN COMPUTER INTERACTION (HCI) ?</vt:lpstr>
      <vt:lpstr>OBJECTIVES</vt:lpstr>
      <vt:lpstr>ERGONOMICS</vt:lpstr>
      <vt:lpstr>PowerPoint Presentation</vt:lpstr>
      <vt:lpstr>PowerPoint Presentation</vt:lpstr>
      <vt:lpstr>PowerPoint Presentation</vt:lpstr>
      <vt:lpstr>PERSONA.1</vt:lpstr>
      <vt:lpstr>PERSONA.2</vt:lpstr>
      <vt:lpstr>GOLDEN RULES AND  HURISTICS</vt:lpstr>
      <vt:lpstr>PowerPoint Presentation</vt:lpstr>
      <vt:lpstr>PowerPoint Presentation</vt:lpstr>
      <vt:lpstr>MILLERS LAW AND METAPHOR</vt:lpstr>
      <vt:lpstr>DESIGN RULES:</vt:lpstr>
      <vt:lpstr>CONCLUSION 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Ragnar Patil</dc:creator>
  <cp:lastModifiedBy>Ragnar Patil</cp:lastModifiedBy>
  <cp:revision>35</cp:revision>
  <dcterms:created xsi:type="dcterms:W3CDTF">2020-05-14T15:35:17Z</dcterms:created>
  <dcterms:modified xsi:type="dcterms:W3CDTF">2020-05-15T11:02:48Z</dcterms:modified>
</cp:coreProperties>
</file>