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2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126" y="13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439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“demoacc8090” defined in Azure. </a:t>
            </a:r>
          </a:p>
          <a:p>
            <a:r>
              <a:rPr lang="en-GB" sz="2000" dirty="0"/>
              <a:t>They want to ensure that it becomes possible to recover any blob data that is accidentally deleted from the account. </a:t>
            </a:r>
          </a:p>
          <a:p>
            <a:r>
              <a:rPr lang="en-GB" sz="2000" dirty="0"/>
              <a:t>You should be able to retrieve the data within 14 days after the deletion occurred. 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1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has 2 virtual networks in Azure. </a:t>
            </a:r>
          </a:p>
          <a:p>
            <a:r>
              <a:rPr lang="en-GB" sz="2000" dirty="0"/>
              <a:t>One named "demo-network" and the other is named "demo-staging". </a:t>
            </a:r>
          </a:p>
          <a:p>
            <a:r>
              <a:rPr lang="en-GB" sz="2000" dirty="0"/>
              <a:t>You need to ensure that virtual machines can communicate across both virtual networks by using their private IP address.</a:t>
            </a:r>
          </a:p>
          <a:p>
            <a:r>
              <a:rPr lang="en-GB" sz="2000" dirty="0"/>
              <a:t>What should you do from the Azure portal to fulfil this requirement?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has a virtual machine defined in Azure named "</a:t>
            </a:r>
            <a:r>
              <a:rPr lang="en-GB" sz="2000" dirty="0" err="1"/>
              <a:t>demovm</a:t>
            </a:r>
            <a:r>
              <a:rPr lang="en-GB" sz="2000" dirty="0"/>
              <a:t>". </a:t>
            </a:r>
          </a:p>
          <a:p>
            <a:r>
              <a:rPr lang="en-GB" sz="2000" dirty="0"/>
              <a:t>You have to make the virtual machine accessible from the Internet. </a:t>
            </a:r>
          </a:p>
          <a:p>
            <a:r>
              <a:rPr lang="en-GB" sz="2000" dirty="0"/>
              <a:t>You need to add a public IP address to the network interface used by the virtual machine.</a:t>
            </a:r>
          </a:p>
          <a:p>
            <a:r>
              <a:rPr lang="en-GB" sz="2000" dirty="0"/>
              <a:t>What should you do from the Azure portal to fulfil this requirement?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63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deploy an application gateway resource named "demogateway2020". </a:t>
            </a:r>
          </a:p>
          <a:p>
            <a:r>
              <a:rPr lang="en-GB" sz="2000" dirty="0"/>
              <a:t>This would be used to load balance traffic between virtual machines located in SubnetA in a virtual network named "demo-network". </a:t>
            </a:r>
          </a:p>
          <a:p>
            <a:r>
              <a:rPr lang="en-GB" sz="2000" dirty="0"/>
              <a:t>You have to prepare the virtual network for the deployment </a:t>
            </a:r>
          </a:p>
          <a:p>
            <a:r>
              <a:rPr lang="en-GB" sz="2000" dirty="0"/>
              <a:t>What should you do from the Azure portal to fulfil this requirement?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77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deploy 2 Azure virtual machine named "</a:t>
            </a:r>
            <a:r>
              <a:rPr lang="en-GB" sz="2000" dirty="0" err="1"/>
              <a:t>demotest</a:t>
            </a:r>
            <a:r>
              <a:rPr lang="en-GB" sz="2000" dirty="0"/>
              <a:t>" and "</a:t>
            </a:r>
            <a:r>
              <a:rPr lang="en-GB" sz="2000" dirty="0" err="1"/>
              <a:t>demostaging</a:t>
            </a:r>
            <a:r>
              <a:rPr lang="en-GB" sz="2000" dirty="0"/>
              <a:t>". </a:t>
            </a:r>
          </a:p>
          <a:p>
            <a:r>
              <a:rPr lang="en-GB" sz="2000" dirty="0"/>
              <a:t>This should be based on an Ubuntu server image. Below are the key requirements for the virtual machines</a:t>
            </a:r>
          </a:p>
          <a:p>
            <a:r>
              <a:rPr lang="en-GB" sz="2000" dirty="0"/>
              <a:t>The virtual machine needs to be created in a virtual network </a:t>
            </a:r>
            <a:r>
              <a:rPr lang="en-GB" sz="2000"/>
              <a:t>named demo-network</a:t>
            </a:r>
            <a:endParaRPr lang="en-GB" sz="2000" dirty="0"/>
          </a:p>
          <a:p>
            <a:r>
              <a:rPr lang="en-GB" sz="2000" dirty="0"/>
              <a:t>a) Provide a Service Level Agreement (SLA) of 99.95 percent availability</a:t>
            </a:r>
          </a:p>
          <a:p>
            <a:r>
              <a:rPr lang="en-GB" sz="2000" dirty="0"/>
              <a:t>b) Use Managed disks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9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create an Azure Web named "demoapp2030". </a:t>
            </a:r>
          </a:p>
          <a:p>
            <a:r>
              <a:rPr lang="en-GB" sz="2000" dirty="0"/>
              <a:t>You have to ensure that the application can be scaled horizontally. </a:t>
            </a:r>
          </a:p>
          <a:p>
            <a:r>
              <a:rPr lang="en-GB" sz="2000" dirty="0"/>
              <a:t>You have to use the lowest possible pricing tier for the App Service plan.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grant members of a new Azure AD group named "</a:t>
            </a:r>
            <a:r>
              <a:rPr lang="en-GB" sz="2000" dirty="0" err="1"/>
              <a:t>groupadmins</a:t>
            </a:r>
            <a:r>
              <a:rPr lang="en-GB" sz="2000" dirty="0"/>
              <a:t>" the rights to delegate administrative access to any resource in the resource group named "staging-group". </a:t>
            </a:r>
          </a:p>
          <a:p>
            <a:r>
              <a:rPr lang="en-GB" sz="2000" dirty="0"/>
              <a:t>You must use the principle of least privilege and minimize the number of role assignments.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deploy an application gateway named "demogateway2030". Below are the key requirements for the deployment</a:t>
            </a:r>
          </a:p>
          <a:p>
            <a:r>
              <a:rPr lang="en-GB" sz="2000" dirty="0"/>
              <a:t>a) Load balance traffic to Azure virtual machines connected to SubnetA within a virtual network named "demo-network"</a:t>
            </a:r>
          </a:p>
          <a:p>
            <a:r>
              <a:rPr lang="en-GB" sz="2000" dirty="0"/>
              <a:t>b) Provide a Service Level Agreement (SLA) of 99.95 percent availability for the Azure virtual machines.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deploy an Azure Load balancer named "demoload2030". Below are the key requirements for the deployment</a:t>
            </a:r>
          </a:p>
          <a:p>
            <a:r>
              <a:rPr lang="en-GB" sz="2000" dirty="0"/>
              <a:t>a) Load balance traffic to Azure virtual machines connected to SubnetA within a virtual network named "demo-network"</a:t>
            </a:r>
          </a:p>
          <a:p>
            <a:r>
              <a:rPr lang="en-GB" sz="2000" dirty="0"/>
              <a:t>b) Provide a Service Level Agreement (SLA) of 99.99 percent availability for the Azure virtual machines.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deploy a site-to-site VPN connection from on-premises network to your Azure environment. </a:t>
            </a:r>
          </a:p>
          <a:p>
            <a:r>
              <a:rPr lang="en-GB" sz="2000" dirty="0"/>
              <a:t>The VPN connection will be established to the "demo-network" virtual network. </a:t>
            </a:r>
          </a:p>
          <a:p>
            <a:r>
              <a:rPr lang="en-GB" sz="2000" dirty="0"/>
              <a:t>You need to setup the virtual network in Azure for the planned site-to-site VPN.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7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need to protect on-premises virtual machines and Azure virtual machines by using Azure Backup. </a:t>
            </a:r>
          </a:p>
          <a:p>
            <a:r>
              <a:rPr lang="en-GB" sz="2000" dirty="0"/>
              <a:t>You need to prepare the backup infrastructure in Azure. </a:t>
            </a:r>
          </a:p>
          <a:p>
            <a:r>
              <a:rPr lang="en-GB" sz="2000" dirty="0"/>
              <a:t>The solution must minimize the cost of storing the backups in Azure.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demoacc8090 defined in Azure. </a:t>
            </a:r>
          </a:p>
          <a:p>
            <a:r>
              <a:rPr lang="en-GB" sz="2000" dirty="0"/>
              <a:t>They want to store documents in the storage account. </a:t>
            </a:r>
          </a:p>
          <a:p>
            <a:r>
              <a:rPr lang="en-GB" sz="2000" dirty="0"/>
              <a:t>The documents need to be stored in a container named "docs". </a:t>
            </a:r>
          </a:p>
          <a:p>
            <a:r>
              <a:rPr lang="en-GB" sz="2000" dirty="0"/>
              <a:t>You have to ensure anonymous users can access the documents and that users can browse folders in the container. 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1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plan to create several virtual machines in different availability zones, and then to configure the virtual machines for load balanced connections from the Internet.</a:t>
            </a:r>
          </a:p>
          <a:p>
            <a:r>
              <a:rPr lang="en-GB" sz="2000" dirty="0"/>
              <a:t>You need to create an IP address resource named demo-ip2020 to support the planned load balancing solution. </a:t>
            </a:r>
          </a:p>
          <a:p>
            <a:r>
              <a:rPr lang="en-GB" sz="2000" dirty="0"/>
              <a:t>The solution must minimize costs.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demoacc8090 defined in Azure. </a:t>
            </a:r>
          </a:p>
          <a:p>
            <a:r>
              <a:rPr lang="en-GB" sz="2000" dirty="0"/>
              <a:t>The company wants to store files in a file share called "</a:t>
            </a:r>
            <a:r>
              <a:rPr lang="en-GB" sz="2000" dirty="0" err="1"/>
              <a:t>filedocs</a:t>
            </a:r>
            <a:r>
              <a:rPr lang="en-GB" sz="2000" dirty="0"/>
              <a:t>". </a:t>
            </a:r>
          </a:p>
          <a:p>
            <a:r>
              <a:rPr lang="en-GB" sz="2000" dirty="0"/>
              <a:t>You have to ensure that the file share can only store up to 250 GB of data. 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4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demoacc8090 defined in Azure. </a:t>
            </a:r>
          </a:p>
          <a:p>
            <a:r>
              <a:rPr lang="en-GB" sz="2000" dirty="0"/>
              <a:t>Your company’s on-premises network uses an IP address range of 122.110.1.0 to 122.110.1.255. </a:t>
            </a:r>
          </a:p>
          <a:p>
            <a:r>
              <a:rPr lang="en-GB" sz="2000" dirty="0"/>
              <a:t>You need to ensure that only devices from the on-premises network can connect to the storage account. 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15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demoacc8090 defined in Azure. </a:t>
            </a:r>
          </a:p>
          <a:p>
            <a:r>
              <a:rPr lang="en-GB" sz="2000" dirty="0"/>
              <a:t>This storage account will be used to store media files.</a:t>
            </a:r>
          </a:p>
          <a:p>
            <a:r>
              <a:rPr lang="en-GB" sz="2000" dirty="0"/>
              <a:t>Users should be able to access the files via access keys. </a:t>
            </a:r>
          </a:p>
          <a:p>
            <a:r>
              <a:rPr lang="en-GB" sz="2000" dirty="0"/>
              <a:t>Users should only be able to use HTTPS for accessing the media files.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42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create a storage account on the Azure platform named “demofiles2080” </a:t>
            </a:r>
          </a:p>
          <a:p>
            <a:r>
              <a:rPr lang="en-GB" sz="2000" dirty="0"/>
              <a:t>The storage account would be used to store documents.</a:t>
            </a:r>
          </a:p>
          <a:p>
            <a:r>
              <a:rPr lang="en-GB" sz="2000" dirty="0"/>
              <a:t>Below are the key requirements for the storage account</a:t>
            </a:r>
          </a:p>
          <a:p>
            <a:r>
              <a:rPr lang="en-GB" sz="2000" dirty="0"/>
              <a:t>a) Ensure that the documents are accessible via drive mappings from Azure virtual machines that run Windows Server 2016</a:t>
            </a:r>
          </a:p>
          <a:p>
            <a:r>
              <a:rPr lang="en-GB" sz="2000" dirty="0"/>
              <a:t>b) Provide the highest possible redundancy for the documents</a:t>
            </a:r>
          </a:p>
          <a:p>
            <a:r>
              <a:rPr lang="en-GB" sz="2000" dirty="0"/>
              <a:t>c) Minimize storage access costs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1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create a storage account on the Azure platform named “demofiles2080”</a:t>
            </a:r>
          </a:p>
          <a:p>
            <a:r>
              <a:rPr lang="en-GB" sz="2000" dirty="0"/>
              <a:t>The storage account would be used to host the virtual disk files for Azure virtual machines</a:t>
            </a:r>
          </a:p>
          <a:p>
            <a:r>
              <a:rPr lang="en-GB" sz="2000" dirty="0"/>
              <a:t>Below are the key requirements for the storage account</a:t>
            </a:r>
          </a:p>
          <a:p>
            <a:r>
              <a:rPr lang="en-GB" sz="2000" dirty="0"/>
              <a:t>a) The cost of accessing the files must be minimized</a:t>
            </a:r>
          </a:p>
          <a:p>
            <a:r>
              <a:rPr lang="en-GB" sz="2000" dirty="0"/>
              <a:t>b) Replication costs must be minimized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5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has a series of Azure virtual machines. </a:t>
            </a:r>
          </a:p>
          <a:p>
            <a:r>
              <a:rPr lang="en-GB" sz="2000" dirty="0"/>
              <a:t>You have to ensure the backup is configured for the virtual machines. </a:t>
            </a:r>
          </a:p>
          <a:p>
            <a:r>
              <a:rPr lang="en-GB" sz="2000" dirty="0"/>
              <a:t>The solution must ensure that all the daily backups performed at 02:00 UTC are stored for only 90 days. </a:t>
            </a:r>
          </a:p>
          <a:p>
            <a:r>
              <a:rPr lang="en-GB" sz="2000" dirty="0"/>
              <a:t>What should do from your Recovery Services vault on the Azure portal to fulfil this requirement?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9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create a virtual machine that would be part of the "demo-network" virtual network. </a:t>
            </a:r>
          </a:p>
          <a:p>
            <a:r>
              <a:rPr lang="en-GB" sz="2000" dirty="0"/>
              <a:t>This virtual machine must be named </a:t>
            </a:r>
            <a:r>
              <a:rPr lang="en-GB" sz="2000" dirty="0" err="1"/>
              <a:t>demovm</a:t>
            </a:r>
            <a:r>
              <a:rPr lang="en-GB" sz="2000" dirty="0"/>
              <a:t> and be of the Standard_B2ms size. </a:t>
            </a:r>
          </a:p>
          <a:p>
            <a:r>
              <a:rPr lang="en-GB" sz="2000" dirty="0"/>
              <a:t>The virtual machine must use the latest Ubuntu server image</a:t>
            </a:r>
          </a:p>
          <a:p>
            <a:r>
              <a:rPr lang="en-GB" sz="2000" dirty="0"/>
              <a:t>It must also be added to an availability set. </a:t>
            </a:r>
          </a:p>
          <a:p>
            <a:r>
              <a:rPr lang="en-GB" sz="2000" dirty="0"/>
              <a:t>What should you do from the Azure portal to fulfil this requirement?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4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966</TotalTime>
  <Words>1294</Words>
  <Application>Microsoft Office PowerPoint</Application>
  <PresentationFormat>Custom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Euphemia</vt:lpstr>
      <vt:lpstr>Math 16x9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Beginner’s Guide</dc:title>
  <dc:creator>developer</dc:creator>
  <cp:lastModifiedBy>prashant walunj</cp:lastModifiedBy>
  <cp:revision>81</cp:revision>
  <dcterms:created xsi:type="dcterms:W3CDTF">2018-04-21T18:10:13Z</dcterms:created>
  <dcterms:modified xsi:type="dcterms:W3CDTF">2020-06-25T12:43:02Z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