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 walunj" initials="pw" lastIdx="1" clrIdx="0">
    <p:extLst>
      <p:ext uri="{19B8F6BF-5375-455C-9EA6-DF929625EA0E}">
        <p15:presenceInfo xmlns:p15="http://schemas.microsoft.com/office/powerpoint/2012/main" userId="S-1-5-21-4214436537-3874650535-395630407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9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0587F-CE55-4C3D-8E5A-5342A24D9FC4}" type="datetimeFigureOut">
              <a:rPr lang="en-IN" smtClean="0"/>
              <a:t>05-10-2018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2F484-BA8B-4931-95BF-C70F560E8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81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8C84-F7A8-44BA-B176-6D5F22EB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9600" dirty="0"/>
              <a:t>Welcome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273B-FFC8-4E90-8201-B795C7A78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420624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75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6260-94E6-441A-A121-C785944E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06CC-6151-4F6C-9E99-875559FF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 using different operations such like creating directory, creating file, reading    the file, deleting the file , adding the users , deleting the users , renaming the files come into in file handling 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3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387E-A65C-448D-8A12-B85F5D1E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585FA-121E-41FE-8E34-8A167C02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would like to show a very great gratitude towards our project guide i.e. Mrs. </a:t>
            </a:r>
            <a:r>
              <a:rPr lang="en-IN" dirty="0" err="1"/>
              <a:t>Diptee</a:t>
            </a:r>
            <a:r>
              <a:rPr lang="en-IN" dirty="0"/>
              <a:t> Mam. They both encouraged and helped us in our very first project. </a:t>
            </a:r>
            <a:r>
              <a:rPr lang="en-IN" dirty="0" err="1"/>
              <a:t>Diptee</a:t>
            </a:r>
            <a:r>
              <a:rPr lang="en-IN" dirty="0"/>
              <a:t> Mam provided us the backend information and the structure part of our project and helped us with the front end of the project.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</a:t>
            </a:r>
            <a:r>
              <a:rPr lang="en-IN" sz="44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1584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9BB9-3EB9-41A2-BAD0-F0065C716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File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06F7C-1A41-463A-83F5-7CD23DCBF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BY</a:t>
            </a:r>
          </a:p>
          <a:p>
            <a:r>
              <a:rPr lang="en-IN" sz="2900" dirty="0"/>
              <a:t>Nikhil </a:t>
            </a:r>
            <a:r>
              <a:rPr lang="en-IN" sz="2900" dirty="0" err="1"/>
              <a:t>Potale</a:t>
            </a:r>
            <a:r>
              <a:rPr lang="en-IN" sz="2900" dirty="0"/>
              <a:t> – B329</a:t>
            </a:r>
          </a:p>
          <a:p>
            <a:r>
              <a:rPr lang="en-IN" sz="2900" dirty="0"/>
              <a:t>Prashant Walunj – B350</a:t>
            </a:r>
          </a:p>
          <a:p>
            <a:r>
              <a:rPr lang="en-IN" sz="2900" dirty="0"/>
              <a:t>Aditya Raj – B351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4ECAC-9267-4CA8-A597-76395D4064D2}"/>
              </a:ext>
            </a:extLst>
          </p:cNvPr>
          <p:cNvSpPr txBox="1"/>
          <p:nvPr/>
        </p:nvSpPr>
        <p:spPr>
          <a:xfrm>
            <a:off x="2579914" y="604157"/>
            <a:ext cx="7462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A Mini </a:t>
            </a:r>
            <a:r>
              <a:rPr lang="en-IN" sz="6000" dirty="0"/>
              <a:t>Project Report </a:t>
            </a:r>
            <a:r>
              <a:rPr lang="en-IN" sz="44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229656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489D-EF54-4E7C-A680-6CBFC8FB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/>
              <a:t>We are accessing the file using command line </a:t>
            </a:r>
            <a:r>
              <a:rPr lang="en-IN" sz="4400" dirty="0" err="1"/>
              <a:t>shellscript</a:t>
            </a:r>
            <a:r>
              <a:rPr lang="en-IN" sz="4400" dirty="0"/>
              <a:t>.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D8BB-5466-4AC5-9AC7-E5C966C0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1. We are creating a directory.</a:t>
            </a:r>
          </a:p>
          <a:p>
            <a:r>
              <a:rPr lang="en-IN" sz="3200" dirty="0"/>
              <a:t>2. We are creating a file.</a:t>
            </a:r>
          </a:p>
          <a:p>
            <a:r>
              <a:rPr lang="en-IN" sz="3200" dirty="0"/>
              <a:t>3. We copied that file.</a:t>
            </a:r>
          </a:p>
          <a:p>
            <a:r>
              <a:rPr lang="en-IN" sz="3200" dirty="0"/>
              <a:t>4. We rename the file.</a:t>
            </a:r>
          </a:p>
          <a:p>
            <a:r>
              <a:rPr lang="en-IN" sz="3200" dirty="0"/>
              <a:t>5. We delete file .</a:t>
            </a:r>
          </a:p>
          <a:p>
            <a:r>
              <a:rPr lang="en-IN" sz="3200" dirty="0"/>
              <a:t>6. We display the present working directory.</a:t>
            </a:r>
          </a:p>
        </p:txBody>
      </p:sp>
    </p:spTree>
    <p:extLst>
      <p:ext uri="{BB962C8B-B14F-4D97-AF65-F5344CB8AC3E}">
        <p14:creationId xmlns:p14="http://schemas.microsoft.com/office/powerpoint/2010/main" val="301737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B4D4-6CC5-46B3-B36B-30B23B6F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7529-6CF0-478D-A7D2-0564DE1F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7.  We are searching the file. </a:t>
            </a:r>
          </a:p>
          <a:p>
            <a:r>
              <a:rPr lang="en-IN" sz="3200" dirty="0"/>
              <a:t>8.  We are adding the users.</a:t>
            </a:r>
          </a:p>
          <a:p>
            <a:r>
              <a:rPr lang="en-IN" sz="3200" dirty="0"/>
              <a:t>9.  We are deleting the users.</a:t>
            </a:r>
          </a:p>
          <a:p>
            <a:r>
              <a:rPr lang="en-IN" sz="3200" dirty="0"/>
              <a:t>10.  We are giving the permissions to access the file in                                 every group.</a:t>
            </a:r>
          </a:p>
          <a:p>
            <a:r>
              <a:rPr lang="en-IN" sz="3200" dirty="0"/>
              <a:t>11.  We are displaying the permission.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50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35F1-8B11-4BE5-9417-AC9DAD01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1A78-5454-4B99-AEEA-50B74568E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12. We are displaying the users time when the file was created.</a:t>
            </a:r>
          </a:p>
          <a:p>
            <a:r>
              <a:rPr lang="en-IN" sz="3200" dirty="0"/>
              <a:t>13.  We are displaying the processor in the current shell.</a:t>
            </a:r>
          </a:p>
          <a:p>
            <a:r>
              <a:rPr lang="en-IN" sz="3200" dirty="0"/>
              <a:t>14.  We display the all the </a:t>
            </a:r>
            <a:r>
              <a:rPr lang="en-IN" sz="3200" dirty="0" err="1"/>
              <a:t>informations</a:t>
            </a:r>
            <a:r>
              <a:rPr lang="en-IN" sz="3200" dirty="0"/>
              <a:t> about all the processor.</a:t>
            </a:r>
          </a:p>
          <a:p>
            <a:r>
              <a:rPr lang="en-IN" sz="3200" dirty="0"/>
              <a:t>15.  We are  showing the file size.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5387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30D8-8B50-4E9F-910D-B9CF7B26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 this mini project file handling we are using some command to do this all type of stuff.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47DE-4CAC-4FF7-BED0-0D4946BA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 err="1"/>
              <a:t>Mkdir</a:t>
            </a:r>
            <a:r>
              <a:rPr lang="en-IN" sz="2800" dirty="0"/>
              <a:t> </a:t>
            </a:r>
            <a:r>
              <a:rPr lang="en-IN" dirty="0"/>
              <a:t>- This command is used to create directory.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       </a:t>
            </a:r>
            <a:r>
              <a:rPr lang="en-IN" dirty="0" err="1"/>
              <a:t>mkdir</a:t>
            </a:r>
            <a:r>
              <a:rPr lang="en-IN" dirty="0"/>
              <a:t>  filename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Touch </a:t>
            </a:r>
            <a:r>
              <a:rPr lang="en-IN" dirty="0"/>
              <a:t>- This command is used to create a file.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2000" dirty="0"/>
              <a:t>   touch  file 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Cp</a:t>
            </a:r>
            <a:r>
              <a:rPr lang="en-IN" dirty="0"/>
              <a:t> - This command is used to copy the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       cp  filename1  filename2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err="1"/>
              <a:t>Mv</a:t>
            </a:r>
            <a:r>
              <a:rPr lang="en-IN" sz="2800" dirty="0"/>
              <a:t> </a:t>
            </a:r>
            <a:r>
              <a:rPr lang="en-IN" dirty="0"/>
              <a:t> – This command is used to rename the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        mv filename1 filename2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36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0597-9234-47B9-82D7-898FA5D2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DCB0-142E-4A5E-BB6D-E9C2282C6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10463"/>
            <a:ext cx="9784080" cy="42062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800" dirty="0"/>
              <a:t>rm </a:t>
            </a:r>
            <a:r>
              <a:rPr lang="en-IN" dirty="0"/>
              <a:t> –  This command is used to delete the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      rm filename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      if you want to delete the directory.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      rm –r  filename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err="1"/>
              <a:t>pwd</a:t>
            </a:r>
            <a:r>
              <a:rPr lang="en-IN" sz="2800" dirty="0"/>
              <a:t> </a:t>
            </a:r>
            <a:r>
              <a:rPr lang="en-IN" dirty="0"/>
              <a:t> -  This command is used to display current directory.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       </a:t>
            </a:r>
            <a:r>
              <a:rPr lang="en-IN" dirty="0" err="1"/>
              <a:t>pwd</a:t>
            </a:r>
            <a:r>
              <a:rPr lang="en-IN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 </a:t>
            </a:r>
            <a:r>
              <a:rPr lang="en-IN" sz="2800" dirty="0"/>
              <a:t>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      find –</a:t>
            </a:r>
            <a:r>
              <a:rPr lang="en-IN" dirty="0" err="1"/>
              <a:t>maxdepth</a:t>
            </a:r>
            <a:r>
              <a:rPr lang="en-IN" dirty="0"/>
              <a:t> 1 –name “Sa” –print –quit | grep –q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09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7863-D93A-4E0E-BFBB-41DBFC66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C083-B700-44D3-B82C-6B348962D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 </a:t>
            </a:r>
            <a:r>
              <a:rPr lang="en-IN" sz="2800" dirty="0"/>
              <a:t>Adding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         </a:t>
            </a:r>
            <a:r>
              <a:rPr lang="en-IN" dirty="0" err="1"/>
              <a:t>useradd</a:t>
            </a:r>
            <a:r>
              <a:rPr lang="en-IN" dirty="0"/>
              <a:t> username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 </a:t>
            </a:r>
            <a:r>
              <a:rPr lang="en-IN" sz="2800" dirty="0"/>
              <a:t>deleting the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         </a:t>
            </a:r>
            <a:r>
              <a:rPr lang="en-IN" dirty="0" err="1"/>
              <a:t>userdel</a:t>
            </a:r>
            <a:r>
              <a:rPr lang="en-IN" dirty="0"/>
              <a:t>  username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Give the </a:t>
            </a:r>
            <a:r>
              <a:rPr lang="en-IN" sz="2800" dirty="0"/>
              <a:t>Permission</a:t>
            </a:r>
            <a:r>
              <a:rPr lang="en-IN" dirty="0"/>
              <a:t> to owner-group and others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          </a:t>
            </a:r>
            <a:r>
              <a:rPr lang="en-IN" dirty="0" err="1"/>
              <a:t>Chmod</a:t>
            </a:r>
            <a:r>
              <a:rPr lang="en-IN" dirty="0"/>
              <a:t> $</a:t>
            </a:r>
            <a:r>
              <a:rPr lang="en-IN" dirty="0" err="1"/>
              <a:t>u$g$o</a:t>
            </a:r>
            <a:r>
              <a:rPr lang="en-IN" dirty="0"/>
              <a:t> and filename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 display the </a:t>
            </a:r>
            <a:r>
              <a:rPr lang="en-IN" sz="2800" dirty="0"/>
              <a:t>Access</a:t>
            </a:r>
            <a:r>
              <a:rPr lang="en-IN" dirty="0"/>
              <a:t> of permission we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          ls –l filename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10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7BE7-A3D2-4876-8038-B787A84D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9CF3-5D93-4321-B9C3-5C97B893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 display the current time,  </a:t>
            </a:r>
            <a:r>
              <a:rPr lang="en-IN" sz="2800" dirty="0"/>
              <a:t>Uptime</a:t>
            </a:r>
            <a:r>
              <a:rPr lang="en-IN" dirty="0"/>
              <a:t> , no of user and average load maintained earlier.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           uptime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 display the processor in current shell we used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            </a:t>
            </a:r>
            <a:r>
              <a:rPr lang="en-IN" dirty="0" err="1"/>
              <a:t>ps</a:t>
            </a:r>
            <a:r>
              <a:rPr lang="en-IN" dirty="0"/>
              <a:t> –l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 display all the </a:t>
            </a:r>
            <a:r>
              <a:rPr lang="en-IN" dirty="0" err="1"/>
              <a:t>imformation</a:t>
            </a:r>
            <a:r>
              <a:rPr lang="en-IN" dirty="0"/>
              <a:t> about the processor we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                </a:t>
            </a:r>
            <a:r>
              <a:rPr lang="en-IN" dirty="0" err="1"/>
              <a:t>ps</a:t>
            </a:r>
            <a:r>
              <a:rPr lang="en-IN" dirty="0"/>
              <a:t> –</a:t>
            </a:r>
            <a:r>
              <a:rPr lang="en-IN" dirty="0" err="1"/>
              <a:t>ef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 display the </a:t>
            </a:r>
            <a:r>
              <a:rPr lang="en-IN" sz="2800" dirty="0"/>
              <a:t>Size</a:t>
            </a:r>
            <a:r>
              <a:rPr lang="en-IN" dirty="0"/>
              <a:t> of file we are using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                 du –h filename </a:t>
            </a:r>
          </a:p>
        </p:txBody>
      </p:sp>
    </p:spTree>
    <p:extLst>
      <p:ext uri="{BB962C8B-B14F-4D97-AF65-F5344CB8AC3E}">
        <p14:creationId xmlns:p14="http://schemas.microsoft.com/office/powerpoint/2010/main" val="2179799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116</TotalTime>
  <Words>513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Corbel</vt:lpstr>
      <vt:lpstr>Wingdings</vt:lpstr>
      <vt:lpstr>Banded</vt:lpstr>
      <vt:lpstr>Welcome </vt:lpstr>
      <vt:lpstr>File Handling</vt:lpstr>
      <vt:lpstr>We are accessing the file using command line shellscript. </vt:lpstr>
      <vt:lpstr>PowerPoint Presentation</vt:lpstr>
      <vt:lpstr>PowerPoint Presentation</vt:lpstr>
      <vt:lpstr>In this mini project file handling we are using some command to do this all type of stuff.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Wellcome</dc:title>
  <dc:creator>prashant walunj</dc:creator>
  <cp:lastModifiedBy>prashant walunj</cp:lastModifiedBy>
  <cp:revision>11</cp:revision>
  <dcterms:created xsi:type="dcterms:W3CDTF">2018-10-04T12:47:00Z</dcterms:created>
  <dcterms:modified xsi:type="dcterms:W3CDTF">2018-10-05T09:30:58Z</dcterms:modified>
</cp:coreProperties>
</file>