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hrikhand" charset="1" panose="02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EBsp9b3w4.mp4" Type="http://schemas.openxmlformats.org/officeDocument/2006/relationships/video"/><Relationship Id="rId4" Target="../media/VAEBsp9b3w4.mp4" Type="http://schemas.microsoft.com/office/2007/relationships/media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18288000" cy="1032095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1707" y="1418801"/>
            <a:ext cx="169245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Flight Management System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75950" y="1298046"/>
            <a:ext cx="7936100" cy="4828045"/>
          </a:xfrm>
          <a:custGeom>
            <a:avLst/>
            <a:gdLst/>
            <a:ahLst/>
            <a:cxnLst/>
            <a:rect r="r" b="b" t="t" l="l"/>
            <a:pathLst>
              <a:path h="4828045" w="7936100">
                <a:moveTo>
                  <a:pt x="0" y="0"/>
                </a:moveTo>
                <a:lnTo>
                  <a:pt x="7936100" y="0"/>
                </a:lnTo>
                <a:lnTo>
                  <a:pt x="7936100" y="4828046"/>
                </a:lnTo>
                <a:lnTo>
                  <a:pt x="0" y="482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63692" y="11812"/>
            <a:ext cx="63606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75950" y="6319026"/>
            <a:ext cx="79361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Customers can give feedback for the flights which they have travelled 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3181" y="2686601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816" r="0" b="-381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300386" y="2686601"/>
            <a:ext cx="5246370" cy="5246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933450"/>
            <a:ext cx="46971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Developed By: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00386" y="8012326"/>
            <a:ext cx="52463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SRIJANA SUBEDI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8474" y="7866296"/>
            <a:ext cx="52463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PRASHANTA ACHARYA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8683" y="2756174"/>
            <a:ext cx="11470634" cy="4774651"/>
          </a:xfrm>
          <a:custGeom>
            <a:avLst/>
            <a:gdLst/>
            <a:ahLst/>
            <a:cxnLst/>
            <a:rect r="r" b="b" t="t" l="l"/>
            <a:pathLst>
              <a:path h="4774651" w="11470634">
                <a:moveTo>
                  <a:pt x="0" y="0"/>
                </a:moveTo>
                <a:lnTo>
                  <a:pt x="11470634" y="0"/>
                </a:lnTo>
                <a:lnTo>
                  <a:pt x="11470634" y="4774652"/>
                </a:lnTo>
                <a:lnTo>
                  <a:pt x="0" y="47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2668"/>
            <a:ext cx="125761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of Flight Management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00939"/>
            <a:ext cx="1439339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Easy Addition of Customer, Flight and Bookings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Has Dynamic pricing according to seats and date of departure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can also choose there flight class and food preferences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20791"/>
            <a:ext cx="75729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Elements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62960"/>
            <a:ext cx="71891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Made using Java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Concept of OOP Used Properly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JUnit Testing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5751" y="2076874"/>
            <a:ext cx="10456498" cy="7971917"/>
          </a:xfrm>
          <a:custGeom>
            <a:avLst/>
            <a:gdLst/>
            <a:ahLst/>
            <a:cxnLst/>
            <a:rect r="r" b="b" t="t" l="l"/>
            <a:pathLst>
              <a:path h="7971917" w="10456498">
                <a:moveTo>
                  <a:pt x="0" y="0"/>
                </a:moveTo>
                <a:lnTo>
                  <a:pt x="10456498" y="0"/>
                </a:lnTo>
                <a:lnTo>
                  <a:pt x="10456498" y="7971917"/>
                </a:lnTo>
                <a:lnTo>
                  <a:pt x="0" y="7971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9832" y="933450"/>
            <a:ext cx="88283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Landing Page of the system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4081" y="994629"/>
            <a:ext cx="5280396" cy="4037950"/>
          </a:xfrm>
          <a:custGeom>
            <a:avLst/>
            <a:gdLst/>
            <a:ahLst/>
            <a:cxnLst/>
            <a:rect r="r" b="b" t="t" l="l"/>
            <a:pathLst>
              <a:path h="4037950" w="5280396">
                <a:moveTo>
                  <a:pt x="0" y="0"/>
                </a:moveTo>
                <a:lnTo>
                  <a:pt x="5280396" y="0"/>
                </a:lnTo>
                <a:lnTo>
                  <a:pt x="5280396" y="4037950"/>
                </a:lnTo>
                <a:lnTo>
                  <a:pt x="0" y="403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6656" y="994629"/>
            <a:ext cx="6483964" cy="4060664"/>
          </a:xfrm>
          <a:custGeom>
            <a:avLst/>
            <a:gdLst/>
            <a:ahLst/>
            <a:cxnLst/>
            <a:rect r="r" b="b" t="t" l="l"/>
            <a:pathLst>
              <a:path h="4060664" w="6483964">
                <a:moveTo>
                  <a:pt x="0" y="0"/>
                </a:moveTo>
                <a:lnTo>
                  <a:pt x="6483965" y="0"/>
                </a:lnTo>
                <a:lnTo>
                  <a:pt x="6483965" y="4060664"/>
                </a:lnTo>
                <a:lnTo>
                  <a:pt x="0" y="4060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46769" y="5808757"/>
            <a:ext cx="6795592" cy="3319586"/>
          </a:xfrm>
          <a:custGeom>
            <a:avLst/>
            <a:gdLst/>
            <a:ahLst/>
            <a:cxnLst/>
            <a:rect r="r" b="b" t="t" l="l"/>
            <a:pathLst>
              <a:path h="3319586" w="6795592">
                <a:moveTo>
                  <a:pt x="0" y="0"/>
                </a:moveTo>
                <a:lnTo>
                  <a:pt x="6795592" y="0"/>
                </a:lnTo>
                <a:lnTo>
                  <a:pt x="6795592" y="3319585"/>
                </a:lnTo>
                <a:lnTo>
                  <a:pt x="0" y="3319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58397" y="107534"/>
            <a:ext cx="64839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Booking Operations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4081" y="4965904"/>
            <a:ext cx="52803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Booking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6769" y="9061667"/>
            <a:ext cx="67955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Cancel Booking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9345" y="4965904"/>
            <a:ext cx="67955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Update Booking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862" y="1657002"/>
            <a:ext cx="5384016" cy="3486498"/>
          </a:xfrm>
          <a:custGeom>
            <a:avLst/>
            <a:gdLst/>
            <a:ahLst/>
            <a:cxnLst/>
            <a:rect r="r" b="b" t="t" l="l"/>
            <a:pathLst>
              <a:path h="3486498" w="5384016">
                <a:moveTo>
                  <a:pt x="0" y="0"/>
                </a:moveTo>
                <a:lnTo>
                  <a:pt x="5384016" y="0"/>
                </a:lnTo>
                <a:lnTo>
                  <a:pt x="5384016" y="3486498"/>
                </a:lnTo>
                <a:lnTo>
                  <a:pt x="0" y="3486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7421" y="1657002"/>
            <a:ext cx="9715022" cy="3506825"/>
          </a:xfrm>
          <a:custGeom>
            <a:avLst/>
            <a:gdLst/>
            <a:ahLst/>
            <a:cxnLst/>
            <a:rect r="r" b="b" t="t" l="l"/>
            <a:pathLst>
              <a:path h="3506825" w="9715022">
                <a:moveTo>
                  <a:pt x="0" y="0"/>
                </a:moveTo>
                <a:lnTo>
                  <a:pt x="9715022" y="0"/>
                </a:lnTo>
                <a:lnTo>
                  <a:pt x="9715022" y="3506826"/>
                </a:lnTo>
                <a:lnTo>
                  <a:pt x="0" y="3506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48821" y="6222338"/>
            <a:ext cx="5590358" cy="3035962"/>
          </a:xfrm>
          <a:custGeom>
            <a:avLst/>
            <a:gdLst/>
            <a:ahLst/>
            <a:cxnLst/>
            <a:rect r="r" b="b" t="t" l="l"/>
            <a:pathLst>
              <a:path h="3035962" w="5590358">
                <a:moveTo>
                  <a:pt x="0" y="0"/>
                </a:moveTo>
                <a:lnTo>
                  <a:pt x="5590358" y="0"/>
                </a:lnTo>
                <a:lnTo>
                  <a:pt x="5590358" y="3035962"/>
                </a:lnTo>
                <a:lnTo>
                  <a:pt x="0" y="3035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13040" y="-95250"/>
            <a:ext cx="72619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 Operations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75415" y="9191625"/>
            <a:ext cx="55903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Delete Customer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05086" y="5209381"/>
            <a:ext cx="3360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Customers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5055" y="5209381"/>
            <a:ext cx="32152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Customers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7586" y="1028700"/>
            <a:ext cx="5920685" cy="5223082"/>
          </a:xfrm>
          <a:custGeom>
            <a:avLst/>
            <a:gdLst/>
            <a:ahLst/>
            <a:cxnLst/>
            <a:rect r="r" b="b" t="t" l="l"/>
            <a:pathLst>
              <a:path h="5223082" w="5920685">
                <a:moveTo>
                  <a:pt x="0" y="0"/>
                </a:moveTo>
                <a:lnTo>
                  <a:pt x="5920685" y="0"/>
                </a:lnTo>
                <a:lnTo>
                  <a:pt x="5920685" y="5223082"/>
                </a:lnTo>
                <a:lnTo>
                  <a:pt x="0" y="522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38271" y="1054630"/>
            <a:ext cx="11247409" cy="2585611"/>
          </a:xfrm>
          <a:custGeom>
            <a:avLst/>
            <a:gdLst/>
            <a:ahLst/>
            <a:cxnLst/>
            <a:rect r="r" b="b" t="t" l="l"/>
            <a:pathLst>
              <a:path h="2585611" w="11247409">
                <a:moveTo>
                  <a:pt x="0" y="0"/>
                </a:moveTo>
                <a:lnTo>
                  <a:pt x="11247409" y="0"/>
                </a:lnTo>
                <a:lnTo>
                  <a:pt x="11247409" y="2585611"/>
                </a:lnTo>
                <a:lnTo>
                  <a:pt x="0" y="25856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08452" y="5730489"/>
            <a:ext cx="5407601" cy="2693598"/>
          </a:xfrm>
          <a:custGeom>
            <a:avLst/>
            <a:gdLst/>
            <a:ahLst/>
            <a:cxnLst/>
            <a:rect r="r" b="b" t="t" l="l"/>
            <a:pathLst>
              <a:path h="2693598" w="5407601">
                <a:moveTo>
                  <a:pt x="0" y="0"/>
                </a:moveTo>
                <a:lnTo>
                  <a:pt x="5407601" y="0"/>
                </a:lnTo>
                <a:lnTo>
                  <a:pt x="5407601" y="2693598"/>
                </a:lnTo>
                <a:lnTo>
                  <a:pt x="0" y="2693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58289" y="-95250"/>
            <a:ext cx="64036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Flight Operations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8452" y="8357412"/>
            <a:ext cx="5407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Delete Flight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2161" y="3573566"/>
            <a:ext cx="24803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Flights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35723" y="6185107"/>
            <a:ext cx="23351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Flights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99757" y="1418868"/>
            <a:ext cx="6855689" cy="5242586"/>
          </a:xfrm>
          <a:custGeom>
            <a:avLst/>
            <a:gdLst/>
            <a:ahLst/>
            <a:cxnLst/>
            <a:rect r="r" b="b" t="t" l="l"/>
            <a:pathLst>
              <a:path h="5242586" w="6855689">
                <a:moveTo>
                  <a:pt x="0" y="0"/>
                </a:moveTo>
                <a:lnTo>
                  <a:pt x="6855689" y="0"/>
                </a:lnTo>
                <a:lnTo>
                  <a:pt x="6855689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42173" y="-95250"/>
            <a:ext cx="63606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84619" y="6854388"/>
            <a:ext cx="1248596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can choose which class they wants to travel. The Economy class has normal price whereas Business class has 10% more than Economy Class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62185" y="1256612"/>
            <a:ext cx="6855689" cy="5242586"/>
          </a:xfrm>
          <a:custGeom>
            <a:avLst/>
            <a:gdLst/>
            <a:ahLst/>
            <a:cxnLst/>
            <a:rect r="r" b="b" t="t" l="l"/>
            <a:pathLst>
              <a:path h="5242586" w="6855689">
                <a:moveTo>
                  <a:pt x="0" y="0"/>
                </a:moveTo>
                <a:lnTo>
                  <a:pt x="6855690" y="0"/>
                </a:lnTo>
                <a:lnTo>
                  <a:pt x="6855690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09722" y="-95250"/>
            <a:ext cx="63606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58500" y="6546102"/>
            <a:ext cx="1026306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Customers can choose the preferences of food i.e Veg or Non-Veg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DAGfV6z9UuQ</dc:identifier>
  <dcterms:modified xsi:type="dcterms:W3CDTF">2011-08-01T06:04:30Z</dcterms:modified>
  <cp:revision>1</cp:revision>
  <dc:title>Flight Management System</dc:title>
</cp:coreProperties>
</file>