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A176-1DE8-41CD-B243-D864F179865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E39A-109C-4206-B66D-E0C0F4997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76200"/>
            <a:ext cx="7848600" cy="6647974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using </a:t>
            </a:r>
            <a:r>
              <a:rPr lang="en-US" sz="2400" dirty="0" err="1"/>
              <a:t>Microsoft.AspNet.Builder</a:t>
            </a:r>
            <a:r>
              <a:rPr lang="en-US" sz="2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using </a:t>
            </a:r>
            <a:r>
              <a:rPr lang="en-US" sz="2400" dirty="0" err="1"/>
              <a:t>Microsoft.Framework.DependencyInjection</a:t>
            </a:r>
            <a:r>
              <a:rPr lang="en-US" sz="2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namespace </a:t>
            </a:r>
            <a:r>
              <a:rPr lang="en-US" sz="2400" dirty="0" err="1"/>
              <a:t>RoutePlay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public class Startup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public void </a:t>
            </a:r>
            <a:r>
              <a:rPr lang="en-US" sz="2400" dirty="0" err="1"/>
              <a:t>ConfigureServices</a:t>
            </a:r>
            <a:r>
              <a:rPr lang="en-US" sz="2400" dirty="0"/>
              <a:t>(</a:t>
            </a:r>
            <a:r>
              <a:rPr lang="en-US" sz="2400" dirty="0" err="1"/>
              <a:t>IServiceCollection</a:t>
            </a:r>
            <a:r>
              <a:rPr lang="en-US" sz="2400" dirty="0"/>
              <a:t> services)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    </a:t>
            </a:r>
            <a:r>
              <a:rPr lang="en-US" sz="2400" dirty="0" err="1"/>
              <a:t>services.AddMvc</a:t>
            </a:r>
            <a:r>
              <a:rPr lang="en-US" sz="2400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public void Configure(</a:t>
            </a:r>
            <a:r>
              <a:rPr lang="en-US" sz="2400" dirty="0" err="1"/>
              <a:t>IApplicationBuilder</a:t>
            </a:r>
            <a:r>
              <a:rPr lang="en-US" sz="2400" dirty="0"/>
              <a:t> app)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    </a:t>
            </a:r>
            <a:r>
              <a:rPr lang="en-US" sz="2400" dirty="0" err="1"/>
              <a:t>app.UseMvc</a:t>
            </a:r>
            <a:r>
              <a:rPr lang="en-US" sz="2400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24861"/>
              </p:ext>
            </p:extLst>
          </p:nvPr>
        </p:nvGraphicFramePr>
        <p:xfrm>
          <a:off x="685800" y="228600"/>
          <a:ext cx="7239000" cy="5699304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15">
                <a:tc>
                  <a:txBody>
                    <a:bodyPr/>
                    <a:lstStyle/>
                    <a:p>
                      <a:r>
                        <a:rPr lang="en-US" sz="4000" b="1" u="sng" dirty="0"/>
                        <a:t>Constraint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u="sng" dirty="0"/>
                        <a:t>Example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93">
                <a:tc>
                  <a:txBody>
                    <a:bodyPr/>
                    <a:lstStyle/>
                    <a:p>
                      <a:r>
                        <a:rPr lang="en-US" sz="4000" b="1" dirty="0"/>
                        <a:t>alpha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/>
                        <a:t>{x:alpha}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 dirty="0" err="1"/>
                        <a:t>bool</a:t>
                      </a:r>
                      <a:endParaRPr lang="en-US" sz="4000" b="1" dirty="0"/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/>
                        <a:t>{x:bool}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 dirty="0" err="1"/>
                        <a:t>datetime</a:t>
                      </a:r>
                      <a:endParaRPr lang="en-US" sz="4000" b="1" dirty="0"/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/>
                        <a:t>{x:datetime}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/>
                        <a:t>decimal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/>
                        <a:t>{x:decimal}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/>
                        <a:t>double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/>
                        <a:t>{x:double}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/>
                        <a:t>float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{x:float}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/>
                        <a:t>guid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{x:guid}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4000" b="1"/>
                        <a:t>int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{x:int}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09600"/>
          <a:ext cx="8382000" cy="457836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453">
                <a:tc>
                  <a:txBody>
                    <a:bodyPr/>
                    <a:lstStyle/>
                    <a:p>
                      <a:r>
                        <a:rPr lang="en-US" sz="3200" b="1" dirty="0"/>
                        <a:t>length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{x:length(6)} 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{x:length(1,20)}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3200" b="1" dirty="0"/>
                        <a:t>long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{x:long}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US" sz="3200" b="1" dirty="0"/>
                        <a:t>max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{x:max(10)}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US" sz="3200" b="1"/>
                        <a:t>maxlength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{x:maxlength(10)}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US" sz="3200" b="1"/>
                        <a:t>min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{x:min(10)}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US" sz="3200" b="1"/>
                        <a:t>minlength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{x:minlength(10)}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US" sz="3200" b="1"/>
                        <a:t>range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{x:range(10,50)}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3200" b="1"/>
                        <a:t>regex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{</a:t>
                      </a:r>
                      <a:r>
                        <a:rPr lang="en-US" sz="3200" b="1"/>
                        <a:t>x:regex(\+91[0-9]{10})}</a:t>
                      </a:r>
                      <a:endParaRPr lang="en-US" sz="3200" b="1" dirty="0"/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[Route("users/{</a:t>
            </a:r>
            <a:r>
              <a:rPr lang="en-US" dirty="0" err="1"/>
              <a:t>id:int:min</a:t>
            </a:r>
            <a:r>
              <a:rPr lang="en-US" dirty="0"/>
              <a:t>(1)}")]</a:t>
            </a:r>
          </a:p>
          <a:p>
            <a:r>
              <a:rPr lang="en-US" dirty="0"/>
              <a:t>public </a:t>
            </a:r>
            <a:r>
              <a:rPr lang="en-US" dirty="0" err="1"/>
              <a:t>ActionResult</a:t>
            </a:r>
            <a:r>
              <a:rPr lang="en-US" dirty="0"/>
              <a:t> </a:t>
            </a:r>
            <a:r>
              <a:rPr lang="en-US" dirty="0" err="1"/>
              <a:t>GetUserById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id) { ... }</a:t>
            </a:r>
          </a:p>
          <a:p>
            <a:endParaRPr lang="en-US" dirty="0"/>
          </a:p>
          <a:p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 err="1"/>
              <a:t>routes.MapMvcAttributeRoutes</a:t>
            </a:r>
            <a:r>
              <a:rPr lang="en-US"/>
              <a:t>();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stands for Representational State Transfer. What it says is that any request in/over HTTP should be one of the following types:</a:t>
            </a:r>
          </a:p>
          <a:p>
            <a:r>
              <a:rPr lang="en-US" dirty="0"/>
              <a:t>GET – Get a resource from a server</a:t>
            </a:r>
          </a:p>
          <a:p>
            <a:r>
              <a:rPr lang="en-US" dirty="0"/>
              <a:t>POST – Post/Insert/Input some information on a server</a:t>
            </a:r>
          </a:p>
          <a:p>
            <a:r>
              <a:rPr lang="en-US" dirty="0"/>
              <a:t>PUT – Update some information on a server</a:t>
            </a:r>
          </a:p>
          <a:p>
            <a:r>
              <a:rPr lang="en-US" dirty="0"/>
              <a:t>DELETE – Delete some information on a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43000" y="-1066800"/>
            <a:ext cx="6553200" cy="7109639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using </a:t>
            </a:r>
            <a:r>
              <a:rPr lang="en-US" sz="1400" dirty="0" err="1"/>
              <a:t>Microsoft.AspNet.Builder</a:t>
            </a:r>
            <a:r>
              <a:rPr lang="en-US" sz="1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using </a:t>
            </a:r>
            <a:r>
              <a:rPr lang="en-US" sz="1400" dirty="0" err="1"/>
              <a:t>Microsoft.AspNet.Routing</a:t>
            </a:r>
            <a:r>
              <a:rPr lang="en-US" sz="1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using </a:t>
            </a:r>
            <a:r>
              <a:rPr lang="en-US" sz="1400" dirty="0" err="1"/>
              <a:t>Microsoft.Framework.DependencyInjection</a:t>
            </a:r>
            <a:r>
              <a:rPr lang="en-US" sz="1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namespace </a:t>
            </a:r>
            <a:r>
              <a:rPr lang="en-US" sz="1400" dirty="0" err="1"/>
              <a:t>RoutePlay</a:t>
            </a: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public class Startup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public void </a:t>
            </a:r>
            <a:r>
              <a:rPr lang="en-US" sz="1400" dirty="0" err="1"/>
              <a:t>ConfigureServices</a:t>
            </a:r>
            <a:r>
              <a:rPr lang="en-US" sz="1400" dirty="0"/>
              <a:t>(</a:t>
            </a:r>
            <a:r>
              <a:rPr lang="en-US" sz="1400" dirty="0" err="1"/>
              <a:t>IServiceCollection</a:t>
            </a:r>
            <a:r>
              <a:rPr lang="en-US" sz="1400" dirty="0"/>
              <a:t> services)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</a:t>
            </a:r>
            <a:r>
              <a:rPr lang="en-US" sz="1400" dirty="0" err="1"/>
              <a:t>services.AddMvc</a:t>
            </a:r>
            <a:r>
              <a:rPr lang="en-US" sz="1400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public void Configure(</a:t>
            </a:r>
            <a:r>
              <a:rPr lang="en-US" sz="1400" dirty="0" err="1"/>
              <a:t>IApplicationBuilder</a:t>
            </a:r>
            <a:r>
              <a:rPr lang="en-US" sz="1400" dirty="0"/>
              <a:t> app)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</a:t>
            </a:r>
            <a:r>
              <a:rPr lang="en-US" sz="1400" dirty="0" err="1"/>
              <a:t>app.UseMvc</a:t>
            </a:r>
            <a:r>
              <a:rPr lang="en-US" sz="1400" dirty="0"/>
              <a:t>(routes 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// route1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</a:t>
            </a:r>
            <a:r>
              <a:rPr lang="en-US" sz="1400" dirty="0" err="1"/>
              <a:t>routes.MapRoute</a:t>
            </a:r>
            <a:r>
              <a:rPr lang="en-US" sz="1400" dirty="0"/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name: "route1",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template: "super",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defaults: new { controller = "Products", action = "Index"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// route2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</a:t>
            </a:r>
            <a:r>
              <a:rPr lang="en-US" sz="1400" dirty="0" err="1"/>
              <a:t>routes.MapRoute</a:t>
            </a:r>
            <a:r>
              <a:rPr lang="en-US" sz="1400" dirty="0"/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name: "route2",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template: "awesome",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    defaults: new { controller = "Products", action = "Index"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05000" y="1371600"/>
            <a:ext cx="4203715" cy="3877985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using </a:t>
            </a:r>
            <a:r>
              <a:rPr lang="en-US" dirty="0" err="1"/>
              <a:t>Microsoft.AspNet.Mvc</a:t>
            </a:r>
            <a:r>
              <a:rPr lang="en-US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namespace </a:t>
            </a:r>
            <a:r>
              <a:rPr lang="en-US" dirty="0" err="1"/>
              <a:t>RoutePlay.Controllers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[Route("Things")]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public class </a:t>
            </a:r>
            <a:r>
              <a:rPr lang="en-US" dirty="0" err="1"/>
              <a:t>ProductsController</a:t>
            </a:r>
            <a:r>
              <a:rPr lang="en-US" dirty="0"/>
              <a:t> :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[Route("All")]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public </a:t>
            </a:r>
            <a:r>
              <a:rPr lang="en-US" dirty="0" err="1"/>
              <a:t>IActionResult</a:t>
            </a:r>
            <a:r>
              <a:rPr lang="en-US" dirty="0"/>
              <a:t> Index()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    return Content("It Works!");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3200400"/>
            <a:ext cx="9144000" cy="45720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System;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System.Collections.Generic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System.Linq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Microsoft.AspNet.Mvc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namespace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RoutePlay.Controllers.Api.Controllers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[Route(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/[controller]"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)]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MoviesController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 : Controller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// GET: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/values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HttpGet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IEnumerable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&gt; Get()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[] {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"value1"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,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"value2"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// GET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/values/5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HttpGet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"{id}"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)]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Get(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id)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"value"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// POST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/values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HttpPost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Post([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FromBody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]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value)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// PUT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/values/5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HttpPut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"{id}"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)]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Put(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id, 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FromBody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]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value)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// DELETE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api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Lucida Console" pitchFamily="49" charset="0"/>
                <a:cs typeface="Consolas" pitchFamily="49" charset="0"/>
              </a:rPr>
              <a:t>/values/5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HttpDelete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"{id}"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)]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Delete(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id)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0" y="1219200"/>
            <a:ext cx="4203715" cy="4431983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using Microsoft.AspNet.Mvc;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namespace RoutePlay.Controllers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[Route("[controller]")]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public class ProductsController :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    [HttpGet("details/{id:int}")]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    public IActionResult Details(int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        return View();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2895600"/>
            <a:ext cx="9144000" cy="45720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[HttpGet(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5CE638"/>
                </a:solidFill>
                <a:effectLst/>
                <a:latin typeface="Lucida Console" pitchFamily="49" charset="0"/>
                <a:cs typeface="Consolas" pitchFamily="49" charset="0"/>
              </a:rPr>
              <a:t>"details/{id:int=99}"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)]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IActionResult Details(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id)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{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Consolas" pitchFamily="49" charset="0"/>
              </a:rPr>
              <a:t>    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Lucida Console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View();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Lucida Console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10583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RoutePrefix</a:t>
            </a:r>
            <a:r>
              <a:rPr lang="en-US" dirty="0"/>
              <a:t>("promotions")]</a:t>
            </a:r>
          </a:p>
          <a:p>
            <a:r>
              <a:rPr lang="en-US" dirty="0"/>
              <a:t>[Route("{action=index}")]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[Route("users/{</a:t>
            </a:r>
            <a:r>
              <a:rPr lang="en-US" dirty="0" err="1"/>
              <a:t>id:int</a:t>
            </a:r>
            <a:r>
              <a:rPr lang="en-US" dirty="0"/>
              <a:t>}"]</a:t>
            </a:r>
          </a:p>
          <a:p>
            <a:r>
              <a:rPr lang="en-US" dirty="0"/>
              <a:t>public </a:t>
            </a:r>
            <a:r>
              <a:rPr lang="en-US" dirty="0" err="1"/>
              <a:t>ActionResult</a:t>
            </a:r>
            <a:r>
              <a:rPr lang="en-US" dirty="0"/>
              <a:t> </a:t>
            </a:r>
            <a:r>
              <a:rPr lang="en-US" dirty="0" err="1"/>
              <a:t>GetUserById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id) { ...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</a:t>
            </a:r>
            <a:r>
              <a:rPr lang="en-US" dirty="0" err="1"/>
              <a:t>eg</a:t>
            </a:r>
            <a:r>
              <a:rPr lang="en-US" dirty="0"/>
              <a:t>: users/ken</a:t>
            </a:r>
          </a:p>
          <a:p>
            <a:r>
              <a:rPr lang="en-US" dirty="0"/>
              <a:t>[Route("users/{name}"]</a:t>
            </a:r>
          </a:p>
          <a:p>
            <a:r>
              <a:rPr lang="en-US" dirty="0"/>
              <a:t>public </a:t>
            </a:r>
            <a:r>
              <a:rPr lang="en-US" dirty="0" err="1"/>
              <a:t>ActionResult</a:t>
            </a:r>
            <a:r>
              <a:rPr lang="en-US" dirty="0"/>
              <a:t> </a:t>
            </a:r>
            <a:r>
              <a:rPr lang="en-US" dirty="0" err="1"/>
              <a:t>GetUserByName</a:t>
            </a:r>
            <a:r>
              <a:rPr lang="en-US" dirty="0"/>
              <a:t>(string name) { ...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28600"/>
          <a:ext cx="7848600" cy="6065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15">
                <a:tc>
                  <a:txBody>
                    <a:bodyPr/>
                    <a:lstStyle/>
                    <a:p>
                      <a:r>
                        <a:rPr lang="en-US" sz="2400" dirty="0"/>
                        <a:t>Constraint</a:t>
                      </a:r>
                      <a:endParaRPr lang="en-US" sz="2400" b="1" dirty="0"/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b="1" dirty="0"/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  <a:endParaRPr lang="en-US" sz="2400" b="1" dirty="0"/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93">
                <a:tc>
                  <a:txBody>
                    <a:bodyPr/>
                    <a:lstStyle/>
                    <a:p>
                      <a:r>
                        <a:rPr lang="en-US" sz="2400" b="1" dirty="0"/>
                        <a:t>alpha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uppercase or lowercase alphabet characters (a-z, A-Z)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{x:alpha}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/>
                        <a:t>bool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a Boolean 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{x:bool}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/>
                        <a:t>datetime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a </a:t>
                      </a:r>
                      <a:r>
                        <a:rPr lang="en-US" sz="2400" b="1" dirty="0" err="1"/>
                        <a:t>DateTime</a:t>
                      </a:r>
                      <a:r>
                        <a:rPr lang="en-US" sz="2400" b="1" dirty="0"/>
                        <a:t> 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{x:datetime}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/>
                        <a:t>decimal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a decimal 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{x:decimal}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/>
                        <a:t>double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a 64-bit floating-point 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{x:double}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/>
                        <a:t>float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Matches a 32-bit floating-point 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{x:float}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7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int</a:t>
                      </a:r>
                      <a:endParaRPr lang="en-US" sz="2400" b="1" dirty="0"/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Matches a 32-bit integer value.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{x:int}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453">
                <a:tc>
                  <a:txBody>
                    <a:bodyPr/>
                    <a:lstStyle/>
                    <a:p>
                      <a:r>
                        <a:rPr lang="en-US" sz="2400" b="1"/>
                        <a:t>length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Matches a string with the specified length or within a specified range of lengths.</a:t>
                      </a:r>
                    </a:p>
                  </a:txBody>
                  <a:tcPr marL="11828" marR="11828" marT="11828" marB="1182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{x:length(6)} </a:t>
                      </a:r>
                      <a:br>
                        <a:rPr lang="en-US" sz="2400" b="1" dirty="0"/>
                      </a:br>
                      <a:r>
                        <a:rPr lang="en-US" sz="2400" b="1" dirty="0"/>
                        <a:t>{x:length(1,20)}</a:t>
                      </a:r>
                    </a:p>
                  </a:txBody>
                  <a:tcPr marL="11828" marR="11828" marT="11828" marB="1182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"/>
          <a:ext cx="8915400" cy="6139672"/>
        </p:xfrm>
        <a:graphic>
          <a:graphicData uri="http://schemas.openxmlformats.org/drawingml/2006/table">
            <a:tbl>
              <a:tblPr/>
              <a:tblGrid>
                <a:gridCol w="216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4919">
                <a:tc>
                  <a:txBody>
                    <a:bodyPr/>
                    <a:lstStyle/>
                    <a:p>
                      <a:r>
                        <a:rPr lang="en-US" sz="2800" b="1" dirty="0"/>
                        <a:t>long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Matches a 64-bit integer value.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{x:long}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 dirty="0"/>
                        <a:t>max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Matches an integer with a maximum value.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{x:max(10)}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/>
                        <a:t>maxlength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Matches a string with a maximum length.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{x:maxlength(10)}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/>
                        <a:t>min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Matches an integer with a minimum value.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{x:min(10)}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/>
                        <a:t>minlength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Matches a string with a minimum length.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{x:minlength(10)}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/>
                        <a:t>range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Matches an integer within a range of values.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{x:range(10,50)}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919">
                <a:tc>
                  <a:txBody>
                    <a:bodyPr/>
                    <a:lstStyle/>
                    <a:p>
                      <a:r>
                        <a:rPr lang="en-US" sz="2800" b="1"/>
                        <a:t>regex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Matches a regular expression.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{x:regex(^\d{3}-\d{3}-\d{4}$)}</a:t>
                      </a:r>
                    </a:p>
                  </a:txBody>
                  <a:tcPr marL="11828" marR="11828" marT="11828" marB="11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527</Words>
  <Application>Microsoft Office PowerPoint</Application>
  <PresentationFormat>On-screen Show (4:3)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Sudhakar Sharma</cp:lastModifiedBy>
  <cp:revision>16</cp:revision>
  <dcterms:created xsi:type="dcterms:W3CDTF">2015-12-04T17:29:41Z</dcterms:created>
  <dcterms:modified xsi:type="dcterms:W3CDTF">2019-10-02T15:42:02Z</dcterms:modified>
</cp:coreProperties>
</file>