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444" y="-1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AA93FD-0A8D-47BA-8F1F-FC08EA83488A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9551B-257A-40FE-A0A3-4D9E6576918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Whether you're working in C#, F#, or Visual Basic, your code will run natively on any compatible OS. Different .NET implementations handle the heavy lifting for you: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9551B-257A-40FE-A0A3-4D9E65769189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D1D04-152F-4594-84C9-2C3D402D1BDC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A7E4-F0CE-4298-B0DA-011323AAFC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D1D04-152F-4594-84C9-2C3D402D1BDC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A7E4-F0CE-4298-B0DA-011323AAFC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D1D04-152F-4594-84C9-2C3D402D1BDC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A7E4-F0CE-4298-B0DA-011323AAFC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D1D04-152F-4594-84C9-2C3D402D1BDC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A7E4-F0CE-4298-B0DA-011323AAFC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D1D04-152F-4594-84C9-2C3D402D1BDC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A7E4-F0CE-4298-B0DA-011323AAFC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D1D04-152F-4594-84C9-2C3D402D1BDC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A7E4-F0CE-4298-B0DA-011323AAFC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D1D04-152F-4594-84C9-2C3D402D1BDC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A7E4-F0CE-4298-B0DA-011323AAFC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D1D04-152F-4594-84C9-2C3D402D1BDC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A7E4-F0CE-4298-B0DA-011323AAFC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D1D04-152F-4594-84C9-2C3D402D1BDC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A7E4-F0CE-4298-B0DA-011323AAFC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D1D04-152F-4594-84C9-2C3D402D1BDC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A7E4-F0CE-4298-B0DA-011323AAFC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D1D04-152F-4594-84C9-2C3D402D1BDC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A7E4-F0CE-4298-B0DA-011323AAFC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D1D04-152F-4594-84C9-2C3D402D1BDC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5A7E4-F0CE-4298-B0DA-011323AAFC0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14400" y="3562350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.NET is a free, cross-platform, open source developer platform for building many different types of applications.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38464" y="1200150"/>
            <a:ext cx="21435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/>
              <a:t>.NET</a:t>
            </a:r>
            <a:endParaRPr lang="en-US" sz="8000" b="1" dirty="0"/>
          </a:p>
        </p:txBody>
      </p:sp>
      <p:sp>
        <p:nvSpPr>
          <p:cNvPr id="1034" name="AutoShape 10" descr="https://dotnet.microsoft.com/images/redesign/shared/developers-at-desk.svg?v=zmyD_fnoax3vsHlb11A9hjWhtNicdVy1Lk3i6KclMzU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7264" y="438150"/>
            <a:ext cx="4920618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3562350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With .NET, you can use multiple languages, editors, and libraries to build for web, mobile, desktop, gaming, and </a:t>
            </a:r>
            <a:r>
              <a:rPr lang="en-US" sz="2400" dirty="0" err="1"/>
              <a:t>IoT</a:t>
            </a:r>
            <a:r>
              <a:rPr lang="en-US" sz="2400" dirty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38464" y="1200150"/>
            <a:ext cx="21435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/>
              <a:t>.NET</a:t>
            </a:r>
            <a:endParaRPr lang="en-US" sz="8000" b="1" dirty="0"/>
          </a:p>
        </p:txBody>
      </p:sp>
      <p:sp>
        <p:nvSpPr>
          <p:cNvPr id="1034" name="AutoShape 10" descr="https://dotnet.microsoft.com/images/redesign/shared/developers-at-desk.svg?v=zmyD_fnoax3vsHlb11A9hjWhtNicdVy1Lk3i6KclMzU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7264" y="438150"/>
            <a:ext cx="4920618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1733550"/>
            <a:ext cx="4067175" cy="230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28600" y="887432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You can write .NET apps in C#, F#, or Visual Basic</a:t>
            </a:r>
            <a:r>
              <a:rPr lang="en-US" b="1" dirty="0" smtClean="0"/>
              <a:t>.</a:t>
            </a:r>
          </a:p>
          <a:p>
            <a:endParaRPr lang="en-US" dirty="0"/>
          </a:p>
          <a:p>
            <a:pPr marL="225425" indent="-225425">
              <a:buFont typeface="Arial" pitchFamily="34" charset="0"/>
              <a:buChar char="•"/>
            </a:pPr>
            <a:r>
              <a:rPr lang="en-US" dirty="0" smtClean="0"/>
              <a:t> C</a:t>
            </a:r>
            <a:r>
              <a:rPr lang="en-US" dirty="0"/>
              <a:t># is a simple, modern, object-oriented, </a:t>
            </a:r>
            <a:r>
              <a:rPr lang="en-US" dirty="0" smtClean="0"/>
              <a:t>and </a:t>
            </a:r>
            <a:r>
              <a:rPr lang="en-US" dirty="0"/>
              <a:t>type-safe programming language</a:t>
            </a:r>
            <a:r>
              <a:rPr lang="en-US" dirty="0" smtClean="0"/>
              <a:t>.</a:t>
            </a:r>
          </a:p>
          <a:p>
            <a:pPr marL="225425" indent="-225425">
              <a:buFont typeface="Arial" pitchFamily="34" charset="0"/>
              <a:buChar char="•"/>
            </a:pPr>
            <a:endParaRPr lang="en-US" dirty="0"/>
          </a:p>
          <a:p>
            <a:pPr marL="225425" indent="-225425">
              <a:buFont typeface="Arial" pitchFamily="34" charset="0"/>
              <a:buChar char="•"/>
            </a:pPr>
            <a:r>
              <a:rPr lang="en-US" dirty="0"/>
              <a:t>F# is a cross-platform, open-source, functional programming language for .NET. It also includes object-oriented and imperative programming</a:t>
            </a:r>
            <a:r>
              <a:rPr lang="en-US" dirty="0" smtClean="0"/>
              <a:t>.</a:t>
            </a:r>
          </a:p>
          <a:p>
            <a:pPr marL="225425" indent="-225425">
              <a:buFont typeface="Arial" pitchFamily="34" charset="0"/>
              <a:buChar char="•"/>
            </a:pPr>
            <a:endParaRPr lang="en-US" dirty="0"/>
          </a:p>
          <a:p>
            <a:pPr marL="225425" indent="-225425">
              <a:buFont typeface="Arial" pitchFamily="34" charset="0"/>
              <a:buChar char="•"/>
            </a:pPr>
            <a:r>
              <a:rPr lang="en-US" dirty="0"/>
              <a:t>Visual Basic is an approachable language with a simple syntax for building type-safe, object-oriented apps.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10200" y="734020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Languages</a:t>
            </a:r>
            <a:endParaRPr lang="en-US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 descr="Image result for cross platfor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02175" y="742950"/>
            <a:ext cx="5127625" cy="3417888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971550"/>
            <a:ext cx="5181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b="1" dirty="0"/>
              <a:t>.NET Core</a:t>
            </a:r>
            <a:r>
              <a:rPr lang="en-US" dirty="0"/>
              <a:t> is a cross-platform .NET implementation for websites, servers, and console apps on Windows, Linux, and </a:t>
            </a:r>
            <a:r>
              <a:rPr lang="en-US" dirty="0" err="1"/>
              <a:t>macOS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.NET Framework</a:t>
            </a:r>
            <a:r>
              <a:rPr lang="en-US" dirty="0"/>
              <a:t> supports websites, services, desktop apps, and more on Windows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err="1"/>
              <a:t>Xamarin</a:t>
            </a:r>
            <a:r>
              <a:rPr lang="en-US" b="1" dirty="0"/>
              <a:t>/Mono</a:t>
            </a:r>
            <a:r>
              <a:rPr lang="en-US" dirty="0"/>
              <a:t> is a .NET implementation for running apps on all the major mobile operating systems.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0800" y="187464"/>
            <a:ext cx="42902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Application </a:t>
            </a:r>
            <a:r>
              <a:rPr lang="en-US" sz="4000" b="1" dirty="0" smtClean="0"/>
              <a:t>models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4801" y="104775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build many types of apps with .NET. Some are cross-platform, and some target a specific OS or .NET implementation.</a:t>
            </a:r>
          </a:p>
        </p:txBody>
      </p:sp>
      <p:sp>
        <p:nvSpPr>
          <p:cNvPr id="7" name="Rectangle 6"/>
          <p:cNvSpPr/>
          <p:nvPr/>
        </p:nvSpPr>
        <p:spPr>
          <a:xfrm>
            <a:off x="1676400" y="1733550"/>
            <a:ext cx="4572000" cy="141577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3200" b="1" dirty="0"/>
              <a:t>Web</a:t>
            </a:r>
            <a:endParaRPr lang="en-US" b="1" dirty="0"/>
          </a:p>
          <a:p>
            <a:r>
              <a:rPr lang="en-US" dirty="0"/>
              <a:t>Build </a:t>
            </a:r>
            <a:r>
              <a:rPr lang="en-US" u="sng" dirty="0"/>
              <a:t>web apps and services</a:t>
            </a:r>
            <a:r>
              <a:rPr lang="en-US" dirty="0"/>
              <a:t> for Windows, Linux, </a:t>
            </a:r>
            <a:r>
              <a:rPr lang="en-US" dirty="0" err="1"/>
              <a:t>macOS</a:t>
            </a:r>
            <a:r>
              <a:rPr lang="en-US" dirty="0"/>
              <a:t>, and </a:t>
            </a:r>
            <a:r>
              <a:rPr lang="en-US" dirty="0" err="1"/>
              <a:t>Docker</a:t>
            </a:r>
            <a:r>
              <a:rPr lang="en-US" dirty="0"/>
              <a:t>.</a:t>
            </a:r>
          </a:p>
        </p:txBody>
      </p:sp>
      <p:pic>
        <p:nvPicPr>
          <p:cNvPr id="17412" name="Picture 4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159000"/>
            <a:ext cx="946150" cy="94615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4419600" y="3333750"/>
            <a:ext cx="4572000" cy="141577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3200" b="1" dirty="0"/>
              <a:t>Mobile</a:t>
            </a:r>
            <a:endParaRPr lang="en-US" b="1" dirty="0"/>
          </a:p>
          <a:p>
            <a:r>
              <a:rPr lang="en-US" dirty="0"/>
              <a:t>Use a single codebase to build native </a:t>
            </a:r>
            <a:r>
              <a:rPr lang="en-US" u="sng" dirty="0" smtClean="0"/>
              <a:t>mobile </a:t>
            </a:r>
            <a:r>
              <a:rPr lang="en-US" u="sng" dirty="0"/>
              <a:t>apps</a:t>
            </a:r>
            <a:r>
              <a:rPr lang="en-US" dirty="0"/>
              <a:t> for </a:t>
            </a:r>
            <a:r>
              <a:rPr lang="en-US" dirty="0" err="1"/>
              <a:t>iOS</a:t>
            </a:r>
            <a:r>
              <a:rPr lang="en-US" dirty="0"/>
              <a:t>, Android, and Windows.</a:t>
            </a:r>
          </a:p>
        </p:txBody>
      </p:sp>
      <p:pic>
        <p:nvPicPr>
          <p:cNvPr id="17414" name="Picture 6" descr="Related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3714750"/>
            <a:ext cx="971550" cy="971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0800" y="187464"/>
            <a:ext cx="42902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Application </a:t>
            </a:r>
            <a:r>
              <a:rPr lang="en-US" sz="4000" b="1" dirty="0" smtClean="0"/>
              <a:t>models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4801" y="104775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build many types of apps with .NET. Some are cross-platform, and some target a specific OS or .NET implementation.</a:t>
            </a:r>
          </a:p>
        </p:txBody>
      </p:sp>
      <p:sp>
        <p:nvSpPr>
          <p:cNvPr id="7" name="Rectangle 6"/>
          <p:cNvSpPr/>
          <p:nvPr/>
        </p:nvSpPr>
        <p:spPr>
          <a:xfrm>
            <a:off x="1676400" y="1733550"/>
            <a:ext cx="4572000" cy="141577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3200" b="1" dirty="0" smtClean="0"/>
              <a:t>Desktop</a:t>
            </a:r>
            <a:endParaRPr lang="en-US" b="1" dirty="0"/>
          </a:p>
          <a:p>
            <a:r>
              <a:rPr lang="en-US" dirty="0"/>
              <a:t>Create beautiful and compelling </a:t>
            </a:r>
            <a:r>
              <a:rPr lang="en-US" u="sng" dirty="0"/>
              <a:t>desktop apps</a:t>
            </a:r>
            <a:r>
              <a:rPr lang="en-US" dirty="0"/>
              <a:t> for Windows and </a:t>
            </a:r>
            <a:r>
              <a:rPr lang="en-US" dirty="0" err="1"/>
              <a:t>macOS</a:t>
            </a:r>
            <a:r>
              <a:rPr lang="en-US" dirty="0"/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4419600" y="3333750"/>
            <a:ext cx="4572000" cy="141577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3200" b="1" dirty="0" smtClean="0"/>
              <a:t>Gaming</a:t>
            </a:r>
            <a:endParaRPr lang="en-US" b="1" dirty="0"/>
          </a:p>
          <a:p>
            <a:r>
              <a:rPr lang="en-US" dirty="0"/>
              <a:t>Develop </a:t>
            </a:r>
            <a:r>
              <a:rPr lang="en-US" u="sng" dirty="0"/>
              <a:t>2D and 3D games</a:t>
            </a:r>
            <a:r>
              <a:rPr lang="en-US" dirty="0"/>
              <a:t> for the most popular desktops, phones, and consoles.</a:t>
            </a:r>
          </a:p>
        </p:txBody>
      </p:sp>
      <p:pic>
        <p:nvPicPr>
          <p:cNvPr id="20484" name="Picture 4" descr="Image result for desktop icon blu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85950"/>
            <a:ext cx="1241425" cy="1241425"/>
          </a:xfrm>
          <a:prstGeom prst="rect">
            <a:avLst/>
          </a:prstGeom>
          <a:noFill/>
        </p:spPr>
      </p:pic>
      <p:sp>
        <p:nvSpPr>
          <p:cNvPr id="20488" name="AutoShape 8" descr="Image result for gaming icon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0" name="AutoShape 10" descr="Image result for gaming icon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2" name="AutoShape 12" descr="Image result for gaming icon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4" name="AutoShape 14" descr="Image result for gaming icon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496" name="Picture 16" descr="Image result for gaming ic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3638550"/>
            <a:ext cx="1250950" cy="1250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0800" y="187464"/>
            <a:ext cx="42902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Application </a:t>
            </a:r>
            <a:r>
              <a:rPr lang="en-US" sz="4000" b="1" dirty="0" smtClean="0"/>
              <a:t>models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4801" y="104775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build many types of apps with .NET. Some are cross-platform, and some target a specific OS or .NET implementation.</a:t>
            </a:r>
          </a:p>
        </p:txBody>
      </p:sp>
      <p:sp>
        <p:nvSpPr>
          <p:cNvPr id="7" name="Rectangle 6"/>
          <p:cNvSpPr/>
          <p:nvPr/>
        </p:nvSpPr>
        <p:spPr>
          <a:xfrm>
            <a:off x="1676400" y="1733550"/>
            <a:ext cx="4572000" cy="141577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200" b="1" dirty="0" smtClean="0"/>
              <a:t>Machine Learning &amp; AI</a:t>
            </a:r>
            <a:endParaRPr lang="en-US" b="1" dirty="0" smtClean="0"/>
          </a:p>
          <a:p>
            <a:r>
              <a:rPr lang="en-US" dirty="0"/>
              <a:t>Add vision algorithms, speech processing, predictive models, </a:t>
            </a:r>
            <a:r>
              <a:rPr lang="en-US" u="sng" dirty="0"/>
              <a:t>and more</a:t>
            </a:r>
            <a:r>
              <a:rPr lang="en-US" dirty="0"/>
              <a:t> to your apps.</a:t>
            </a:r>
          </a:p>
        </p:txBody>
      </p:sp>
      <p:sp>
        <p:nvSpPr>
          <p:cNvPr id="9" name="Rectangle 8"/>
          <p:cNvSpPr/>
          <p:nvPr/>
        </p:nvSpPr>
        <p:spPr>
          <a:xfrm>
            <a:off x="4343400" y="3333750"/>
            <a:ext cx="4724400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3200" b="1" dirty="0" smtClean="0"/>
              <a:t>Internet of Things</a:t>
            </a:r>
            <a:endParaRPr lang="en-US" b="1" dirty="0"/>
          </a:p>
          <a:p>
            <a:r>
              <a:rPr lang="en-US" dirty="0"/>
              <a:t>Make </a:t>
            </a:r>
            <a:r>
              <a:rPr lang="en-US" u="sng" dirty="0" err="1"/>
              <a:t>IoT</a:t>
            </a:r>
            <a:r>
              <a:rPr lang="en-US" u="sng" dirty="0"/>
              <a:t> apps</a:t>
            </a:r>
            <a:r>
              <a:rPr lang="en-US" dirty="0"/>
              <a:t>, with native support for the Raspberry Pi and other single-board computers.</a:t>
            </a:r>
          </a:p>
        </p:txBody>
      </p:sp>
      <p:sp>
        <p:nvSpPr>
          <p:cNvPr id="20488" name="AutoShape 8" descr="Image result for gaming icon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508" name="Picture 4" descr="Image result for machine learning ic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62150"/>
            <a:ext cx="1250950" cy="1250950"/>
          </a:xfrm>
          <a:prstGeom prst="rect">
            <a:avLst/>
          </a:prstGeom>
          <a:noFill/>
        </p:spPr>
      </p:pic>
      <p:pic>
        <p:nvPicPr>
          <p:cNvPr id="21510" name="Picture 6" descr="Related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3562350"/>
            <a:ext cx="1615067" cy="1362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23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7">
                                            <p:txEl>
                                              <p:charRg st="23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7">
                                            <p:txEl>
                                              <p:charRg st="23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7">
                                            <p:txEl>
                                              <p:charRg st="23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20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9">
                                            <p:txEl>
                                              <p:charRg st="20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9">
                                            <p:txEl>
                                              <p:charRg st="20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9">
                                            <p:txEl>
                                              <p:charRg st="20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245</Words>
  <Application>Microsoft Office PowerPoint</Application>
  <PresentationFormat>On-screen Show (16:9)</PresentationFormat>
  <Paragraphs>38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25</cp:revision>
  <dcterms:created xsi:type="dcterms:W3CDTF">2018-12-11T16:49:54Z</dcterms:created>
  <dcterms:modified xsi:type="dcterms:W3CDTF">2018-12-11T18:50:39Z</dcterms:modified>
</cp:coreProperties>
</file>