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79EF2D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79EF2D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79EF2D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"/>
            <a:ext cx="18288000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46727" y="190892"/>
            <a:ext cx="959454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79EF2D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5317" y="1945112"/>
            <a:ext cx="17257365" cy="280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pitch.com/?utm_medium=app&amp;utm_source=pdf-export" TargetMode="External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26" Type="http://schemas.openxmlformats.org/officeDocument/2006/relationships/image" Target="../media/image57.png"/><Relationship Id="rId39" Type="http://schemas.openxmlformats.org/officeDocument/2006/relationships/image" Target="../media/image70.png"/><Relationship Id="rId21" Type="http://schemas.openxmlformats.org/officeDocument/2006/relationships/image" Target="../media/image52.png"/><Relationship Id="rId34" Type="http://schemas.openxmlformats.org/officeDocument/2006/relationships/image" Target="../media/image65.png"/><Relationship Id="rId42" Type="http://schemas.openxmlformats.org/officeDocument/2006/relationships/image" Target="../media/image73.png"/><Relationship Id="rId47" Type="http://schemas.openxmlformats.org/officeDocument/2006/relationships/image" Target="../media/image78.png"/><Relationship Id="rId50" Type="http://schemas.openxmlformats.org/officeDocument/2006/relationships/image" Target="../media/image81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29" Type="http://schemas.openxmlformats.org/officeDocument/2006/relationships/image" Target="../media/image60.png"/><Relationship Id="rId11" Type="http://schemas.openxmlformats.org/officeDocument/2006/relationships/image" Target="../media/image42.png"/><Relationship Id="rId24" Type="http://schemas.openxmlformats.org/officeDocument/2006/relationships/image" Target="../media/image55.png"/><Relationship Id="rId32" Type="http://schemas.openxmlformats.org/officeDocument/2006/relationships/image" Target="../media/image63.png"/><Relationship Id="rId37" Type="http://schemas.openxmlformats.org/officeDocument/2006/relationships/image" Target="../media/image68.png"/><Relationship Id="rId40" Type="http://schemas.openxmlformats.org/officeDocument/2006/relationships/image" Target="../media/image71.png"/><Relationship Id="rId45" Type="http://schemas.openxmlformats.org/officeDocument/2006/relationships/image" Target="../media/image76.png"/><Relationship Id="rId53" Type="http://schemas.openxmlformats.org/officeDocument/2006/relationships/image" Target="../media/image25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31" Type="http://schemas.openxmlformats.org/officeDocument/2006/relationships/image" Target="../media/image62.png"/><Relationship Id="rId44" Type="http://schemas.openxmlformats.org/officeDocument/2006/relationships/image" Target="../media/image75.png"/><Relationship Id="rId52" Type="http://schemas.openxmlformats.org/officeDocument/2006/relationships/image" Target="../media/image83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Relationship Id="rId27" Type="http://schemas.openxmlformats.org/officeDocument/2006/relationships/image" Target="../media/image58.png"/><Relationship Id="rId30" Type="http://schemas.openxmlformats.org/officeDocument/2006/relationships/image" Target="../media/image61.png"/><Relationship Id="rId35" Type="http://schemas.openxmlformats.org/officeDocument/2006/relationships/image" Target="../media/image66.png"/><Relationship Id="rId43" Type="http://schemas.openxmlformats.org/officeDocument/2006/relationships/image" Target="../media/image74.png"/><Relationship Id="rId48" Type="http://schemas.openxmlformats.org/officeDocument/2006/relationships/image" Target="../media/image79.png"/><Relationship Id="rId8" Type="http://schemas.openxmlformats.org/officeDocument/2006/relationships/image" Target="../media/image39.png"/><Relationship Id="rId51" Type="http://schemas.openxmlformats.org/officeDocument/2006/relationships/image" Target="../media/image82.png"/><Relationship Id="rId3" Type="http://schemas.openxmlformats.org/officeDocument/2006/relationships/image" Target="../media/image34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5" Type="http://schemas.openxmlformats.org/officeDocument/2006/relationships/image" Target="../media/image56.png"/><Relationship Id="rId33" Type="http://schemas.openxmlformats.org/officeDocument/2006/relationships/image" Target="../media/image64.png"/><Relationship Id="rId38" Type="http://schemas.openxmlformats.org/officeDocument/2006/relationships/image" Target="../media/image69.png"/><Relationship Id="rId46" Type="http://schemas.openxmlformats.org/officeDocument/2006/relationships/image" Target="../media/image77.png"/><Relationship Id="rId20" Type="http://schemas.openxmlformats.org/officeDocument/2006/relationships/image" Target="../media/image51.png"/><Relationship Id="rId41" Type="http://schemas.openxmlformats.org/officeDocument/2006/relationships/image" Target="../media/image7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28" Type="http://schemas.openxmlformats.org/officeDocument/2006/relationships/image" Target="../media/image59.png"/><Relationship Id="rId36" Type="http://schemas.openxmlformats.org/officeDocument/2006/relationships/image" Target="../media/image67.png"/><Relationship Id="rId49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8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80D538B-E8F7-913D-F2D7-FE65DFC08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288000" cy="613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955B90-9036-F87B-BFEB-82D35E0C2E69}"/>
              </a:ext>
            </a:extLst>
          </p:cNvPr>
          <p:cNvSpPr txBox="1"/>
          <p:nvPr/>
        </p:nvSpPr>
        <p:spPr>
          <a:xfrm>
            <a:off x="1066800" y="5143500"/>
            <a:ext cx="1653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Case study To Increase the Time Spent listening on Spotify app </a:t>
            </a:r>
            <a:endParaRPr lang="en-IN" sz="4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5F7E4-4BED-4143-B5B5-07729350C0C7}"/>
              </a:ext>
            </a:extLst>
          </p:cNvPr>
          <p:cNvSpPr txBox="1"/>
          <p:nvPr/>
        </p:nvSpPr>
        <p:spPr>
          <a:xfrm>
            <a:off x="1752600" y="6896100"/>
            <a:ext cx="1531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/>
              <a:t>Prashnat</a:t>
            </a:r>
            <a:r>
              <a:rPr lang="en-US" sz="4800" dirty="0"/>
              <a:t> Bisht</a:t>
            </a:r>
          </a:p>
          <a:p>
            <a:pPr algn="ctr"/>
            <a:r>
              <a:rPr lang="en-US" sz="4800" dirty="0"/>
              <a:t>231050065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909807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52" y="46899"/>
            <a:ext cx="3020695" cy="902335"/>
          </a:xfrm>
          <a:custGeom>
            <a:avLst/>
            <a:gdLst/>
            <a:ahLst/>
            <a:cxnLst/>
            <a:rect l="l" t="t" r="r" b="b"/>
            <a:pathLst>
              <a:path w="3020695" h="902335">
                <a:moveTo>
                  <a:pt x="452915" y="902088"/>
                </a:moveTo>
                <a:lnTo>
                  <a:pt x="403566" y="899442"/>
                </a:lnTo>
                <a:lnTo>
                  <a:pt x="355756" y="891686"/>
                </a:lnTo>
                <a:lnTo>
                  <a:pt x="309761" y="879095"/>
                </a:lnTo>
                <a:lnTo>
                  <a:pt x="265858" y="861945"/>
                </a:lnTo>
                <a:lnTo>
                  <a:pt x="224322" y="840510"/>
                </a:lnTo>
                <a:lnTo>
                  <a:pt x="185431" y="815067"/>
                </a:lnTo>
                <a:lnTo>
                  <a:pt x="149461" y="785889"/>
                </a:lnTo>
                <a:lnTo>
                  <a:pt x="116688" y="753252"/>
                </a:lnTo>
                <a:lnTo>
                  <a:pt x="87387" y="717431"/>
                </a:lnTo>
                <a:lnTo>
                  <a:pt x="61837" y="678701"/>
                </a:lnTo>
                <a:lnTo>
                  <a:pt x="40312" y="637337"/>
                </a:lnTo>
                <a:lnTo>
                  <a:pt x="23090" y="593615"/>
                </a:lnTo>
                <a:lnTo>
                  <a:pt x="10446" y="547809"/>
                </a:lnTo>
                <a:lnTo>
                  <a:pt x="2657" y="500195"/>
                </a:lnTo>
                <a:lnTo>
                  <a:pt x="0" y="451047"/>
                </a:lnTo>
                <a:lnTo>
                  <a:pt x="2657" y="401900"/>
                </a:lnTo>
                <a:lnTo>
                  <a:pt x="10446" y="354287"/>
                </a:lnTo>
                <a:lnTo>
                  <a:pt x="23090" y="308482"/>
                </a:lnTo>
                <a:lnTo>
                  <a:pt x="40312" y="264759"/>
                </a:lnTo>
                <a:lnTo>
                  <a:pt x="61837" y="223396"/>
                </a:lnTo>
                <a:lnTo>
                  <a:pt x="87387" y="184665"/>
                </a:lnTo>
                <a:lnTo>
                  <a:pt x="116688" y="148843"/>
                </a:lnTo>
                <a:lnTo>
                  <a:pt x="149461" y="116205"/>
                </a:lnTo>
                <a:lnTo>
                  <a:pt x="185431" y="87026"/>
                </a:lnTo>
                <a:lnTo>
                  <a:pt x="224322" y="61581"/>
                </a:lnTo>
                <a:lnTo>
                  <a:pt x="265858" y="40146"/>
                </a:lnTo>
                <a:lnTo>
                  <a:pt x="309761" y="22994"/>
                </a:lnTo>
                <a:lnTo>
                  <a:pt x="355756" y="10403"/>
                </a:lnTo>
                <a:lnTo>
                  <a:pt x="403566" y="2646"/>
                </a:lnTo>
                <a:lnTo>
                  <a:pt x="452915" y="0"/>
                </a:lnTo>
                <a:lnTo>
                  <a:pt x="502265" y="2668"/>
                </a:lnTo>
                <a:lnTo>
                  <a:pt x="550080" y="10424"/>
                </a:lnTo>
                <a:lnTo>
                  <a:pt x="596078" y="23015"/>
                </a:lnTo>
                <a:lnTo>
                  <a:pt x="639983" y="40166"/>
                </a:lnTo>
                <a:lnTo>
                  <a:pt x="681520" y="61601"/>
                </a:lnTo>
                <a:lnTo>
                  <a:pt x="720412" y="87045"/>
                </a:lnTo>
                <a:lnTo>
                  <a:pt x="756382" y="116223"/>
                </a:lnTo>
                <a:lnTo>
                  <a:pt x="789155" y="148859"/>
                </a:lnTo>
                <a:lnTo>
                  <a:pt x="818454" y="184680"/>
                </a:lnTo>
                <a:lnTo>
                  <a:pt x="844003" y="223408"/>
                </a:lnTo>
                <a:lnTo>
                  <a:pt x="852051" y="238873"/>
                </a:lnTo>
                <a:lnTo>
                  <a:pt x="410474" y="238873"/>
                </a:lnTo>
                <a:lnTo>
                  <a:pt x="357804" y="239003"/>
                </a:lnTo>
                <a:lnTo>
                  <a:pt x="306719" y="241987"/>
                </a:lnTo>
                <a:lnTo>
                  <a:pt x="257925" y="247712"/>
                </a:lnTo>
                <a:lnTo>
                  <a:pt x="212131" y="256066"/>
                </a:lnTo>
                <a:lnTo>
                  <a:pt x="170045" y="266937"/>
                </a:lnTo>
                <a:lnTo>
                  <a:pt x="140209" y="302888"/>
                </a:lnTo>
                <a:lnTo>
                  <a:pt x="141808" y="319565"/>
                </a:lnTo>
                <a:lnTo>
                  <a:pt x="149776" y="334311"/>
                </a:lnTo>
                <a:lnTo>
                  <a:pt x="162373" y="344513"/>
                </a:lnTo>
                <a:lnTo>
                  <a:pt x="177895" y="349269"/>
                </a:lnTo>
                <a:lnTo>
                  <a:pt x="595024" y="349269"/>
                </a:lnTo>
                <a:lnTo>
                  <a:pt x="632966" y="360343"/>
                </a:lnTo>
                <a:lnTo>
                  <a:pt x="678800" y="378209"/>
                </a:lnTo>
                <a:lnTo>
                  <a:pt x="709296" y="393906"/>
                </a:lnTo>
                <a:lnTo>
                  <a:pt x="385922" y="393906"/>
                </a:lnTo>
                <a:lnTo>
                  <a:pt x="337030" y="394999"/>
                </a:lnTo>
                <a:lnTo>
                  <a:pt x="288706" y="399584"/>
                </a:lnTo>
                <a:lnTo>
                  <a:pt x="241421" y="407716"/>
                </a:lnTo>
                <a:lnTo>
                  <a:pt x="195648" y="419451"/>
                </a:lnTo>
                <a:lnTo>
                  <a:pt x="170785" y="449407"/>
                </a:lnTo>
                <a:lnTo>
                  <a:pt x="172100" y="463311"/>
                </a:lnTo>
                <a:lnTo>
                  <a:pt x="178751" y="475594"/>
                </a:lnTo>
                <a:lnTo>
                  <a:pt x="189256" y="484095"/>
                </a:lnTo>
                <a:lnTo>
                  <a:pt x="202201" y="488061"/>
                </a:lnTo>
                <a:lnTo>
                  <a:pt x="545814" y="488061"/>
                </a:lnTo>
                <a:lnTo>
                  <a:pt x="578026" y="497610"/>
                </a:lnTo>
                <a:lnTo>
                  <a:pt x="624688" y="516451"/>
                </a:lnTo>
                <a:lnTo>
                  <a:pt x="667488" y="539315"/>
                </a:lnTo>
                <a:lnTo>
                  <a:pt x="672122" y="541009"/>
                </a:lnTo>
                <a:lnTo>
                  <a:pt x="375558" y="541009"/>
                </a:lnTo>
                <a:lnTo>
                  <a:pt x="322699" y="543705"/>
                </a:lnTo>
                <a:lnTo>
                  <a:pt x="267955" y="550554"/>
                </a:lnTo>
                <a:lnTo>
                  <a:pt x="211360" y="561560"/>
                </a:lnTo>
                <a:lnTo>
                  <a:pt x="189835" y="584063"/>
                </a:lnTo>
                <a:lnTo>
                  <a:pt x="190126" y="595223"/>
                </a:lnTo>
                <a:lnTo>
                  <a:pt x="194731" y="605400"/>
                </a:lnTo>
                <a:lnTo>
                  <a:pt x="202626" y="612775"/>
                </a:lnTo>
                <a:lnTo>
                  <a:pt x="212720" y="616666"/>
                </a:lnTo>
                <a:lnTo>
                  <a:pt x="521923" y="616666"/>
                </a:lnTo>
                <a:lnTo>
                  <a:pt x="536929" y="620731"/>
                </a:lnTo>
                <a:lnTo>
                  <a:pt x="580627" y="637945"/>
                </a:lnTo>
                <a:lnTo>
                  <a:pt x="621787" y="659857"/>
                </a:lnTo>
                <a:lnTo>
                  <a:pt x="632327" y="663695"/>
                </a:lnTo>
                <a:lnTo>
                  <a:pt x="851812" y="663695"/>
                </a:lnTo>
                <a:lnTo>
                  <a:pt x="844004" y="678701"/>
                </a:lnTo>
                <a:lnTo>
                  <a:pt x="818454" y="717431"/>
                </a:lnTo>
                <a:lnTo>
                  <a:pt x="789155" y="753252"/>
                </a:lnTo>
                <a:lnTo>
                  <a:pt x="756383" y="785889"/>
                </a:lnTo>
                <a:lnTo>
                  <a:pt x="720413" y="815067"/>
                </a:lnTo>
                <a:lnTo>
                  <a:pt x="681522" y="840510"/>
                </a:lnTo>
                <a:lnTo>
                  <a:pt x="639986" y="861945"/>
                </a:lnTo>
                <a:lnTo>
                  <a:pt x="596081" y="879095"/>
                </a:lnTo>
                <a:lnTo>
                  <a:pt x="550083" y="891686"/>
                </a:lnTo>
                <a:lnTo>
                  <a:pt x="502269" y="899442"/>
                </a:lnTo>
                <a:lnTo>
                  <a:pt x="452915" y="902088"/>
                </a:lnTo>
                <a:close/>
              </a:path>
              <a:path w="3020695" h="902335">
                <a:moveTo>
                  <a:pt x="903367" y="405371"/>
                </a:moveTo>
                <a:lnTo>
                  <a:pt x="736696" y="405371"/>
                </a:lnTo>
                <a:lnTo>
                  <a:pt x="752915" y="404440"/>
                </a:lnTo>
                <a:lnTo>
                  <a:pt x="767603" y="397519"/>
                </a:lnTo>
                <a:lnTo>
                  <a:pt x="778869" y="385082"/>
                </a:lnTo>
                <a:lnTo>
                  <a:pt x="784433" y="369277"/>
                </a:lnTo>
                <a:lnTo>
                  <a:pt x="783507" y="353132"/>
                </a:lnTo>
                <a:lnTo>
                  <a:pt x="720113" y="304290"/>
                </a:lnTo>
                <a:lnTo>
                  <a:pt x="672805" y="284945"/>
                </a:lnTo>
                <a:lnTo>
                  <a:pt x="622834" y="269127"/>
                </a:lnTo>
                <a:lnTo>
                  <a:pt x="570907" y="256723"/>
                </a:lnTo>
                <a:lnTo>
                  <a:pt x="517733" y="247620"/>
                </a:lnTo>
                <a:lnTo>
                  <a:pt x="464019" y="241708"/>
                </a:lnTo>
                <a:lnTo>
                  <a:pt x="410474" y="238873"/>
                </a:lnTo>
                <a:lnTo>
                  <a:pt x="852051" y="238873"/>
                </a:lnTo>
                <a:lnTo>
                  <a:pt x="865527" y="264770"/>
                </a:lnTo>
                <a:lnTo>
                  <a:pt x="882748" y="308490"/>
                </a:lnTo>
                <a:lnTo>
                  <a:pt x="895391" y="354293"/>
                </a:lnTo>
                <a:lnTo>
                  <a:pt x="903183" y="401976"/>
                </a:lnTo>
                <a:lnTo>
                  <a:pt x="903367" y="405371"/>
                </a:lnTo>
                <a:close/>
              </a:path>
              <a:path w="3020695" h="902335">
                <a:moveTo>
                  <a:pt x="595024" y="349269"/>
                </a:moveTo>
                <a:lnTo>
                  <a:pt x="177895" y="349269"/>
                </a:lnTo>
                <a:lnTo>
                  <a:pt x="194637" y="347676"/>
                </a:lnTo>
                <a:lnTo>
                  <a:pt x="235015" y="337449"/>
                </a:lnTo>
                <a:lnTo>
                  <a:pt x="279539" y="329834"/>
                </a:lnTo>
                <a:lnTo>
                  <a:pt x="327325" y="324956"/>
                </a:lnTo>
                <a:lnTo>
                  <a:pt x="377487" y="322944"/>
                </a:lnTo>
                <a:lnTo>
                  <a:pt x="429140" y="323926"/>
                </a:lnTo>
                <a:lnTo>
                  <a:pt x="481400" y="328029"/>
                </a:lnTo>
                <a:lnTo>
                  <a:pt x="533381" y="335381"/>
                </a:lnTo>
                <a:lnTo>
                  <a:pt x="584198" y="346109"/>
                </a:lnTo>
                <a:lnTo>
                  <a:pt x="595024" y="349269"/>
                </a:lnTo>
                <a:close/>
              </a:path>
              <a:path w="3020695" h="902335">
                <a:moveTo>
                  <a:pt x="898675" y="527729"/>
                </a:moveTo>
                <a:lnTo>
                  <a:pt x="716056" y="527729"/>
                </a:lnTo>
                <a:lnTo>
                  <a:pt x="720886" y="514640"/>
                </a:lnTo>
                <a:lnTo>
                  <a:pt x="720301" y="501181"/>
                </a:lnTo>
                <a:lnTo>
                  <a:pt x="664773" y="457582"/>
                </a:lnTo>
                <a:lnTo>
                  <a:pt x="622384" y="438886"/>
                </a:lnTo>
                <a:lnTo>
                  <a:pt x="577731" y="423349"/>
                </a:lnTo>
                <a:lnTo>
                  <a:pt x="531286" y="411027"/>
                </a:lnTo>
                <a:lnTo>
                  <a:pt x="483522" y="401976"/>
                </a:lnTo>
                <a:lnTo>
                  <a:pt x="434910" y="396250"/>
                </a:lnTo>
                <a:lnTo>
                  <a:pt x="385922" y="393906"/>
                </a:lnTo>
                <a:lnTo>
                  <a:pt x="709296" y="393906"/>
                </a:lnTo>
                <a:lnTo>
                  <a:pt x="720815" y="399835"/>
                </a:lnTo>
                <a:lnTo>
                  <a:pt x="736696" y="405371"/>
                </a:lnTo>
                <a:lnTo>
                  <a:pt x="903367" y="405371"/>
                </a:lnTo>
                <a:lnTo>
                  <a:pt x="905836" y="451047"/>
                </a:lnTo>
                <a:lnTo>
                  <a:pt x="903179" y="500195"/>
                </a:lnTo>
                <a:lnTo>
                  <a:pt x="898675" y="527729"/>
                </a:lnTo>
                <a:close/>
              </a:path>
              <a:path w="3020695" h="902335">
                <a:moveTo>
                  <a:pt x="545814" y="488061"/>
                </a:moveTo>
                <a:lnTo>
                  <a:pt x="202201" y="488061"/>
                </a:lnTo>
                <a:lnTo>
                  <a:pt x="216168" y="486741"/>
                </a:lnTo>
                <a:lnTo>
                  <a:pt x="265563" y="474625"/>
                </a:lnTo>
                <a:lnTo>
                  <a:pt x="317170" y="467233"/>
                </a:lnTo>
                <a:lnTo>
                  <a:pt x="370122" y="464463"/>
                </a:lnTo>
                <a:lnTo>
                  <a:pt x="423551" y="466216"/>
                </a:lnTo>
                <a:lnTo>
                  <a:pt x="476590" y="472392"/>
                </a:lnTo>
                <a:lnTo>
                  <a:pt x="528371" y="482890"/>
                </a:lnTo>
                <a:lnTo>
                  <a:pt x="545814" y="488061"/>
                </a:lnTo>
                <a:close/>
              </a:path>
              <a:path w="3020695" h="902335">
                <a:moveTo>
                  <a:pt x="895993" y="544125"/>
                </a:moveTo>
                <a:lnTo>
                  <a:pt x="680644" y="544125"/>
                </a:lnTo>
                <a:lnTo>
                  <a:pt x="694165" y="543542"/>
                </a:lnTo>
                <a:lnTo>
                  <a:pt x="706490" y="537947"/>
                </a:lnTo>
                <a:lnTo>
                  <a:pt x="716056" y="527724"/>
                </a:lnTo>
                <a:lnTo>
                  <a:pt x="898675" y="527729"/>
                </a:lnTo>
                <a:lnTo>
                  <a:pt x="895993" y="544125"/>
                </a:lnTo>
                <a:close/>
              </a:path>
              <a:path w="3020695" h="902335">
                <a:moveTo>
                  <a:pt x="851812" y="663695"/>
                </a:moveTo>
                <a:lnTo>
                  <a:pt x="632327" y="663695"/>
                </a:lnTo>
                <a:lnTo>
                  <a:pt x="643150" y="663216"/>
                </a:lnTo>
                <a:lnTo>
                  <a:pt x="653000" y="658728"/>
                </a:lnTo>
                <a:lnTo>
                  <a:pt x="660620" y="650539"/>
                </a:lnTo>
                <a:lnTo>
                  <a:pt x="664474" y="640050"/>
                </a:lnTo>
                <a:lnTo>
                  <a:pt x="663993" y="629284"/>
                </a:lnTo>
                <a:lnTo>
                  <a:pt x="610414" y="589712"/>
                </a:lnTo>
                <a:lnTo>
                  <a:pt x="567480" y="571692"/>
                </a:lnTo>
                <a:lnTo>
                  <a:pt x="522494" y="557808"/>
                </a:lnTo>
                <a:lnTo>
                  <a:pt x="475489" y="548064"/>
                </a:lnTo>
                <a:lnTo>
                  <a:pt x="426499" y="542463"/>
                </a:lnTo>
                <a:lnTo>
                  <a:pt x="375558" y="541009"/>
                </a:lnTo>
                <a:lnTo>
                  <a:pt x="672122" y="541009"/>
                </a:lnTo>
                <a:lnTo>
                  <a:pt x="680644" y="544125"/>
                </a:lnTo>
                <a:lnTo>
                  <a:pt x="895993" y="544125"/>
                </a:lnTo>
                <a:lnTo>
                  <a:pt x="895391" y="547809"/>
                </a:lnTo>
                <a:lnTo>
                  <a:pt x="882748" y="593615"/>
                </a:lnTo>
                <a:lnTo>
                  <a:pt x="865527" y="637337"/>
                </a:lnTo>
                <a:lnTo>
                  <a:pt x="851812" y="663695"/>
                </a:lnTo>
                <a:close/>
              </a:path>
              <a:path w="3020695" h="902335">
                <a:moveTo>
                  <a:pt x="521923" y="616666"/>
                </a:moveTo>
                <a:lnTo>
                  <a:pt x="212720" y="616666"/>
                </a:lnTo>
                <a:lnTo>
                  <a:pt x="223924" y="616391"/>
                </a:lnTo>
                <a:lnTo>
                  <a:pt x="281922" y="605306"/>
                </a:lnTo>
                <a:lnTo>
                  <a:pt x="337646" y="598952"/>
                </a:lnTo>
                <a:lnTo>
                  <a:pt x="391053" y="597323"/>
                </a:lnTo>
                <a:lnTo>
                  <a:pt x="442098" y="600414"/>
                </a:lnTo>
                <a:lnTo>
                  <a:pt x="490738" y="608218"/>
                </a:lnTo>
                <a:lnTo>
                  <a:pt x="521923" y="616666"/>
                </a:lnTo>
                <a:close/>
              </a:path>
              <a:path w="3020695" h="902335">
                <a:moveTo>
                  <a:pt x="1353549" y="593176"/>
                </a:moveTo>
                <a:lnTo>
                  <a:pt x="1218334" y="593176"/>
                </a:lnTo>
                <a:lnTo>
                  <a:pt x="1246086" y="589962"/>
                </a:lnTo>
                <a:lnTo>
                  <a:pt x="1267064" y="580755"/>
                </a:lnTo>
                <a:lnTo>
                  <a:pt x="1280335" y="566204"/>
                </a:lnTo>
                <a:lnTo>
                  <a:pt x="1284965" y="546963"/>
                </a:lnTo>
                <a:lnTo>
                  <a:pt x="1281819" y="529589"/>
                </a:lnTo>
                <a:lnTo>
                  <a:pt x="1269288" y="515137"/>
                </a:lnTo>
                <a:lnTo>
                  <a:pt x="1242732" y="502286"/>
                </a:lnTo>
                <a:lnTo>
                  <a:pt x="1197512" y="489714"/>
                </a:lnTo>
                <a:lnTo>
                  <a:pt x="1138719" y="471986"/>
                </a:lnTo>
                <a:lnTo>
                  <a:pt x="1095117" y="447811"/>
                </a:lnTo>
                <a:lnTo>
                  <a:pt x="1068004" y="413086"/>
                </a:lnTo>
                <a:lnTo>
                  <a:pt x="1058678" y="363710"/>
                </a:lnTo>
                <a:lnTo>
                  <a:pt x="1065490" y="323228"/>
                </a:lnTo>
                <a:lnTo>
                  <a:pt x="1084851" y="289341"/>
                </a:lnTo>
                <a:lnTo>
                  <a:pt x="1115149" y="263430"/>
                </a:lnTo>
                <a:lnTo>
                  <a:pt x="1154773" y="246872"/>
                </a:lnTo>
                <a:lnTo>
                  <a:pt x="1202109" y="241046"/>
                </a:lnTo>
                <a:lnTo>
                  <a:pt x="1243670" y="244239"/>
                </a:lnTo>
                <a:lnTo>
                  <a:pt x="1282376" y="253879"/>
                </a:lnTo>
                <a:lnTo>
                  <a:pt x="1318497" y="270056"/>
                </a:lnTo>
                <a:lnTo>
                  <a:pt x="1352300" y="292861"/>
                </a:lnTo>
                <a:lnTo>
                  <a:pt x="1354842" y="297590"/>
                </a:lnTo>
                <a:lnTo>
                  <a:pt x="1343081" y="314098"/>
                </a:lnTo>
                <a:lnTo>
                  <a:pt x="1200973" y="314098"/>
                </a:lnTo>
                <a:lnTo>
                  <a:pt x="1176110" y="317223"/>
                </a:lnTo>
                <a:lnTo>
                  <a:pt x="1156901" y="326039"/>
                </a:lnTo>
                <a:lnTo>
                  <a:pt x="1144517" y="339707"/>
                </a:lnTo>
                <a:lnTo>
                  <a:pt x="1140128" y="357387"/>
                </a:lnTo>
                <a:lnTo>
                  <a:pt x="1143522" y="375548"/>
                </a:lnTo>
                <a:lnTo>
                  <a:pt x="1156854" y="390190"/>
                </a:lnTo>
                <a:lnTo>
                  <a:pt x="1184849" y="403180"/>
                </a:lnTo>
                <a:lnTo>
                  <a:pt x="1232234" y="416381"/>
                </a:lnTo>
                <a:lnTo>
                  <a:pt x="1232396" y="416451"/>
                </a:lnTo>
                <a:lnTo>
                  <a:pt x="1293531" y="436398"/>
                </a:lnTo>
                <a:lnTo>
                  <a:pt x="1335155" y="462634"/>
                </a:lnTo>
                <a:lnTo>
                  <a:pt x="1358892" y="496670"/>
                </a:lnTo>
                <a:lnTo>
                  <a:pt x="1366362" y="540015"/>
                </a:lnTo>
                <a:lnTo>
                  <a:pt x="1359520" y="582566"/>
                </a:lnTo>
                <a:lnTo>
                  <a:pt x="1353549" y="593176"/>
                </a:lnTo>
                <a:close/>
              </a:path>
              <a:path w="3020695" h="902335">
                <a:moveTo>
                  <a:pt x="1310331" y="355696"/>
                </a:moveTo>
                <a:lnTo>
                  <a:pt x="1308925" y="355367"/>
                </a:lnTo>
                <a:lnTo>
                  <a:pt x="1307818" y="354527"/>
                </a:lnTo>
                <a:lnTo>
                  <a:pt x="1280634" y="336739"/>
                </a:lnTo>
                <a:lnTo>
                  <a:pt x="1253881" y="324112"/>
                </a:lnTo>
                <a:lnTo>
                  <a:pt x="1227391" y="316590"/>
                </a:lnTo>
                <a:lnTo>
                  <a:pt x="1200973" y="314098"/>
                </a:lnTo>
                <a:lnTo>
                  <a:pt x="1343081" y="314098"/>
                </a:lnTo>
                <a:lnTo>
                  <a:pt x="1314253" y="354543"/>
                </a:lnTo>
                <a:lnTo>
                  <a:pt x="1313089" y="355275"/>
                </a:lnTo>
                <a:lnTo>
                  <a:pt x="1310331" y="355696"/>
                </a:lnTo>
                <a:close/>
              </a:path>
              <a:path w="3020695" h="902335">
                <a:moveTo>
                  <a:pt x="1216603" y="666159"/>
                </a:moveTo>
                <a:lnTo>
                  <a:pt x="1169325" y="661934"/>
                </a:lnTo>
                <a:lnTo>
                  <a:pt x="1124431" y="649408"/>
                </a:lnTo>
                <a:lnTo>
                  <a:pt x="1082517" y="628802"/>
                </a:lnTo>
                <a:lnTo>
                  <a:pt x="1044183" y="600340"/>
                </a:lnTo>
                <a:lnTo>
                  <a:pt x="1041912" y="595385"/>
                </a:lnTo>
                <a:lnTo>
                  <a:pt x="1043742" y="593176"/>
                </a:lnTo>
                <a:lnTo>
                  <a:pt x="1087397" y="541469"/>
                </a:lnTo>
                <a:lnTo>
                  <a:pt x="1088640" y="540823"/>
                </a:lnTo>
                <a:lnTo>
                  <a:pt x="1090047" y="540715"/>
                </a:lnTo>
                <a:lnTo>
                  <a:pt x="1091345" y="540661"/>
                </a:lnTo>
                <a:lnTo>
                  <a:pt x="1092751" y="541038"/>
                </a:lnTo>
                <a:lnTo>
                  <a:pt x="1093778" y="541954"/>
                </a:lnTo>
                <a:lnTo>
                  <a:pt x="1124390" y="565091"/>
                </a:lnTo>
                <a:lnTo>
                  <a:pt x="1154555" y="581017"/>
                </a:lnTo>
                <a:lnTo>
                  <a:pt x="1185471" y="590217"/>
                </a:lnTo>
                <a:lnTo>
                  <a:pt x="1218334" y="593176"/>
                </a:lnTo>
                <a:lnTo>
                  <a:pt x="1353549" y="593176"/>
                </a:lnTo>
                <a:lnTo>
                  <a:pt x="1339846" y="617528"/>
                </a:lnTo>
                <a:lnTo>
                  <a:pt x="1308617" y="643830"/>
                </a:lnTo>
                <a:lnTo>
                  <a:pt x="1267110" y="660398"/>
                </a:lnTo>
                <a:lnTo>
                  <a:pt x="1216603" y="666159"/>
                </a:lnTo>
                <a:close/>
              </a:path>
              <a:path w="3020695" h="902335">
                <a:moveTo>
                  <a:pt x="1676470" y="386741"/>
                </a:moveTo>
                <a:lnTo>
                  <a:pt x="1473719" y="386741"/>
                </a:lnTo>
                <a:lnTo>
                  <a:pt x="1494834" y="365999"/>
                </a:lnTo>
                <a:lnTo>
                  <a:pt x="1518196" y="351271"/>
                </a:lnTo>
                <a:lnTo>
                  <a:pt x="1543941" y="342487"/>
                </a:lnTo>
                <a:lnTo>
                  <a:pt x="1572295" y="339575"/>
                </a:lnTo>
                <a:lnTo>
                  <a:pt x="1615765" y="346273"/>
                </a:lnTo>
                <a:lnTo>
                  <a:pt x="1655869" y="366224"/>
                </a:lnTo>
                <a:lnTo>
                  <a:pt x="1676470" y="386741"/>
                </a:lnTo>
                <a:close/>
              </a:path>
              <a:path w="3020695" h="902335">
                <a:moveTo>
                  <a:pt x="1471447" y="752606"/>
                </a:moveTo>
                <a:lnTo>
                  <a:pt x="1395784" y="752606"/>
                </a:lnTo>
                <a:lnTo>
                  <a:pt x="1393512" y="750290"/>
                </a:lnTo>
                <a:lnTo>
                  <a:pt x="1393512" y="348246"/>
                </a:lnTo>
                <a:lnTo>
                  <a:pt x="1395784" y="345952"/>
                </a:lnTo>
                <a:lnTo>
                  <a:pt x="1471447" y="345952"/>
                </a:lnTo>
                <a:lnTo>
                  <a:pt x="1473719" y="348246"/>
                </a:lnTo>
                <a:lnTo>
                  <a:pt x="1473719" y="386741"/>
                </a:lnTo>
                <a:lnTo>
                  <a:pt x="1676470" y="386741"/>
                </a:lnTo>
                <a:lnTo>
                  <a:pt x="1688964" y="399185"/>
                </a:lnTo>
                <a:lnTo>
                  <a:pt x="1694444" y="410333"/>
                </a:lnTo>
                <a:lnTo>
                  <a:pt x="1555980" y="410333"/>
                </a:lnTo>
                <a:lnTo>
                  <a:pt x="1522664" y="417394"/>
                </a:lnTo>
                <a:lnTo>
                  <a:pt x="1496035" y="436901"/>
                </a:lnTo>
                <a:lnTo>
                  <a:pt x="1478381" y="466335"/>
                </a:lnTo>
                <a:lnTo>
                  <a:pt x="1471988" y="503179"/>
                </a:lnTo>
                <a:lnTo>
                  <a:pt x="1478381" y="540021"/>
                </a:lnTo>
                <a:lnTo>
                  <a:pt x="1496035" y="569458"/>
                </a:lnTo>
                <a:lnTo>
                  <a:pt x="1522664" y="588968"/>
                </a:lnTo>
                <a:lnTo>
                  <a:pt x="1555980" y="596031"/>
                </a:lnTo>
                <a:lnTo>
                  <a:pt x="1694357" y="596031"/>
                </a:lnTo>
                <a:lnTo>
                  <a:pt x="1688883" y="607151"/>
                </a:lnTo>
                <a:lnTo>
                  <a:pt x="1673595" y="622369"/>
                </a:lnTo>
                <a:lnTo>
                  <a:pt x="1473719" y="622369"/>
                </a:lnTo>
                <a:lnTo>
                  <a:pt x="1473719" y="750290"/>
                </a:lnTo>
                <a:lnTo>
                  <a:pt x="1471447" y="752606"/>
                </a:lnTo>
                <a:close/>
              </a:path>
              <a:path w="3020695" h="902335">
                <a:moveTo>
                  <a:pt x="1694357" y="596031"/>
                </a:moveTo>
                <a:lnTo>
                  <a:pt x="1555980" y="596031"/>
                </a:lnTo>
                <a:lnTo>
                  <a:pt x="1589278" y="589210"/>
                </a:lnTo>
                <a:lnTo>
                  <a:pt x="1615284" y="570104"/>
                </a:lnTo>
                <a:lnTo>
                  <a:pt x="1632203" y="540749"/>
                </a:lnTo>
                <a:lnTo>
                  <a:pt x="1638242" y="503179"/>
                </a:lnTo>
                <a:lnTo>
                  <a:pt x="1632089" y="465966"/>
                </a:lnTo>
                <a:lnTo>
                  <a:pt x="1614979" y="436573"/>
                </a:lnTo>
                <a:lnTo>
                  <a:pt x="1588935" y="417270"/>
                </a:lnTo>
                <a:lnTo>
                  <a:pt x="1555980" y="410333"/>
                </a:lnTo>
                <a:lnTo>
                  <a:pt x="1694444" y="410333"/>
                </a:lnTo>
                <a:lnTo>
                  <a:pt x="1711442" y="444916"/>
                </a:lnTo>
                <a:lnTo>
                  <a:pt x="1719693" y="503179"/>
                </a:lnTo>
                <a:lnTo>
                  <a:pt x="1711389" y="561430"/>
                </a:lnTo>
                <a:lnTo>
                  <a:pt x="1694357" y="596031"/>
                </a:lnTo>
                <a:close/>
              </a:path>
              <a:path w="3020695" h="902335">
                <a:moveTo>
                  <a:pt x="1572206" y="666751"/>
                </a:moveTo>
                <a:lnTo>
                  <a:pt x="1543941" y="664005"/>
                </a:lnTo>
                <a:lnTo>
                  <a:pt x="1518196" y="655730"/>
                </a:lnTo>
                <a:lnTo>
                  <a:pt x="1494834" y="641870"/>
                </a:lnTo>
                <a:lnTo>
                  <a:pt x="1473719" y="622369"/>
                </a:lnTo>
                <a:lnTo>
                  <a:pt x="1673595" y="622369"/>
                </a:lnTo>
                <a:lnTo>
                  <a:pt x="1655780" y="640103"/>
                </a:lnTo>
                <a:lnTo>
                  <a:pt x="1615685" y="660050"/>
                </a:lnTo>
                <a:lnTo>
                  <a:pt x="1572206" y="666751"/>
                </a:lnTo>
                <a:close/>
              </a:path>
              <a:path w="3020695" h="902335">
                <a:moveTo>
                  <a:pt x="1908662" y="667344"/>
                </a:moveTo>
                <a:lnTo>
                  <a:pt x="1863735" y="661618"/>
                </a:lnTo>
                <a:lnTo>
                  <a:pt x="1823664" y="645400"/>
                </a:lnTo>
                <a:lnTo>
                  <a:pt x="1789928" y="620126"/>
                </a:lnTo>
                <a:lnTo>
                  <a:pt x="1764002" y="587234"/>
                </a:lnTo>
                <a:lnTo>
                  <a:pt x="1747363" y="548163"/>
                </a:lnTo>
                <a:lnTo>
                  <a:pt x="1741492" y="504321"/>
                </a:lnTo>
                <a:lnTo>
                  <a:pt x="1747402" y="460058"/>
                </a:lnTo>
                <a:lnTo>
                  <a:pt x="1764152" y="420560"/>
                </a:lnTo>
                <a:lnTo>
                  <a:pt x="1790252" y="387310"/>
                </a:lnTo>
                <a:lnTo>
                  <a:pt x="1824217" y="361759"/>
                </a:lnTo>
                <a:lnTo>
                  <a:pt x="1864561" y="345363"/>
                </a:lnTo>
                <a:lnTo>
                  <a:pt x="1909798" y="339575"/>
                </a:lnTo>
                <a:lnTo>
                  <a:pt x="1954878" y="345333"/>
                </a:lnTo>
                <a:lnTo>
                  <a:pt x="1995081" y="361614"/>
                </a:lnTo>
                <a:lnTo>
                  <a:pt x="2028925" y="386983"/>
                </a:lnTo>
                <a:lnTo>
                  <a:pt x="2047739" y="410866"/>
                </a:lnTo>
                <a:lnTo>
                  <a:pt x="1908662" y="410866"/>
                </a:lnTo>
                <a:lnTo>
                  <a:pt x="1873840" y="417765"/>
                </a:lnTo>
                <a:lnTo>
                  <a:pt x="1846324" y="436954"/>
                </a:lnTo>
                <a:lnTo>
                  <a:pt x="1828249" y="466171"/>
                </a:lnTo>
                <a:lnTo>
                  <a:pt x="1821754" y="503179"/>
                </a:lnTo>
                <a:lnTo>
                  <a:pt x="1828449" y="540208"/>
                </a:lnTo>
                <a:lnTo>
                  <a:pt x="1846953" y="569825"/>
                </a:lnTo>
                <a:lnTo>
                  <a:pt x="1874867" y="589460"/>
                </a:lnTo>
                <a:lnTo>
                  <a:pt x="1909798" y="596570"/>
                </a:lnTo>
                <a:lnTo>
                  <a:pt x="2046941" y="596570"/>
                </a:lnTo>
                <a:lnTo>
                  <a:pt x="2028600" y="619778"/>
                </a:lnTo>
                <a:lnTo>
                  <a:pt x="1994528" y="645237"/>
                </a:lnTo>
                <a:lnTo>
                  <a:pt x="1954052" y="661575"/>
                </a:lnTo>
                <a:lnTo>
                  <a:pt x="1908662" y="667344"/>
                </a:lnTo>
                <a:close/>
              </a:path>
              <a:path w="3020695" h="902335">
                <a:moveTo>
                  <a:pt x="2046941" y="596570"/>
                </a:moveTo>
                <a:lnTo>
                  <a:pt x="1909798" y="596570"/>
                </a:lnTo>
                <a:lnTo>
                  <a:pt x="1944842" y="589675"/>
                </a:lnTo>
                <a:lnTo>
                  <a:pt x="1972529" y="570496"/>
                </a:lnTo>
                <a:lnTo>
                  <a:pt x="1990714" y="541292"/>
                </a:lnTo>
                <a:lnTo>
                  <a:pt x="1997252" y="504321"/>
                </a:lnTo>
                <a:lnTo>
                  <a:pt x="1990513" y="467237"/>
                </a:lnTo>
                <a:lnTo>
                  <a:pt x="1971900" y="437609"/>
                </a:lnTo>
                <a:lnTo>
                  <a:pt x="1943815" y="417974"/>
                </a:lnTo>
                <a:lnTo>
                  <a:pt x="1908662" y="410866"/>
                </a:lnTo>
                <a:lnTo>
                  <a:pt x="2047739" y="410866"/>
                </a:lnTo>
                <a:lnTo>
                  <a:pt x="2054932" y="419996"/>
                </a:lnTo>
                <a:lnTo>
                  <a:pt x="2071621" y="459210"/>
                </a:lnTo>
                <a:lnTo>
                  <a:pt x="2077513" y="503179"/>
                </a:lnTo>
                <a:lnTo>
                  <a:pt x="2071582" y="547299"/>
                </a:lnTo>
                <a:lnTo>
                  <a:pt x="2054781" y="586649"/>
                </a:lnTo>
                <a:lnTo>
                  <a:pt x="2046941" y="596570"/>
                </a:lnTo>
                <a:close/>
              </a:path>
              <a:path w="3020695" h="902335">
                <a:moveTo>
                  <a:pt x="2201960" y="345952"/>
                </a:moveTo>
                <a:lnTo>
                  <a:pt x="2121699" y="345952"/>
                </a:lnTo>
                <a:lnTo>
                  <a:pt x="2121699" y="264686"/>
                </a:lnTo>
                <a:lnTo>
                  <a:pt x="2124025" y="262391"/>
                </a:lnTo>
                <a:lnTo>
                  <a:pt x="2199689" y="262391"/>
                </a:lnTo>
                <a:lnTo>
                  <a:pt x="2201960" y="264686"/>
                </a:lnTo>
                <a:lnTo>
                  <a:pt x="2201960" y="345952"/>
                </a:lnTo>
                <a:close/>
              </a:path>
              <a:path w="3020695" h="902335">
                <a:moveTo>
                  <a:pt x="2214832" y="665620"/>
                </a:moveTo>
                <a:lnTo>
                  <a:pt x="2174201" y="659676"/>
                </a:lnTo>
                <a:lnTo>
                  <a:pt x="2145084" y="641901"/>
                </a:lnTo>
                <a:lnTo>
                  <a:pt x="2127558" y="612380"/>
                </a:lnTo>
                <a:lnTo>
                  <a:pt x="2121699" y="571201"/>
                </a:lnTo>
                <a:lnTo>
                  <a:pt x="2121699" y="416107"/>
                </a:lnTo>
                <a:lnTo>
                  <a:pt x="2085247" y="416107"/>
                </a:lnTo>
                <a:lnTo>
                  <a:pt x="2083007" y="413839"/>
                </a:lnTo>
                <a:lnTo>
                  <a:pt x="2082975" y="348246"/>
                </a:lnTo>
                <a:lnTo>
                  <a:pt x="2085247" y="345952"/>
                </a:lnTo>
                <a:lnTo>
                  <a:pt x="2279030" y="345952"/>
                </a:lnTo>
                <a:lnTo>
                  <a:pt x="2281950" y="345984"/>
                </a:lnTo>
                <a:lnTo>
                  <a:pt x="2284190" y="348246"/>
                </a:lnTo>
                <a:lnTo>
                  <a:pt x="2284114" y="413839"/>
                </a:lnTo>
                <a:lnTo>
                  <a:pt x="2281842" y="416134"/>
                </a:lnTo>
                <a:lnTo>
                  <a:pt x="2201960" y="416134"/>
                </a:lnTo>
                <a:lnTo>
                  <a:pt x="2201960" y="560267"/>
                </a:lnTo>
                <a:lnTo>
                  <a:pt x="2203883" y="574998"/>
                </a:lnTo>
                <a:lnTo>
                  <a:pt x="2209795" y="585245"/>
                </a:lnTo>
                <a:lnTo>
                  <a:pt x="2219917" y="591231"/>
                </a:lnTo>
                <a:lnTo>
                  <a:pt x="2234465" y="593176"/>
                </a:lnTo>
                <a:lnTo>
                  <a:pt x="2282978" y="593176"/>
                </a:lnTo>
                <a:lnTo>
                  <a:pt x="2282978" y="646769"/>
                </a:lnTo>
                <a:lnTo>
                  <a:pt x="2232900" y="664639"/>
                </a:lnTo>
                <a:lnTo>
                  <a:pt x="2214832" y="665620"/>
                </a:lnTo>
                <a:close/>
              </a:path>
              <a:path w="3020695" h="902335">
                <a:moveTo>
                  <a:pt x="2282978" y="593176"/>
                </a:moveTo>
                <a:lnTo>
                  <a:pt x="2234465" y="593176"/>
                </a:lnTo>
                <a:lnTo>
                  <a:pt x="2245154" y="592583"/>
                </a:lnTo>
                <a:lnTo>
                  <a:pt x="2255442" y="590773"/>
                </a:lnTo>
                <a:lnTo>
                  <a:pt x="2265518" y="587700"/>
                </a:lnTo>
                <a:lnTo>
                  <a:pt x="2275568" y="583320"/>
                </a:lnTo>
                <a:lnTo>
                  <a:pt x="2277137" y="582512"/>
                </a:lnTo>
                <a:lnTo>
                  <a:pt x="2279030" y="582566"/>
                </a:lnTo>
                <a:lnTo>
                  <a:pt x="2280544" y="583535"/>
                </a:lnTo>
                <a:lnTo>
                  <a:pt x="2282058" y="584451"/>
                </a:lnTo>
                <a:lnTo>
                  <a:pt x="2282978" y="586120"/>
                </a:lnTo>
                <a:lnTo>
                  <a:pt x="2282978" y="593176"/>
                </a:lnTo>
                <a:close/>
              </a:path>
              <a:path w="3020695" h="902335">
                <a:moveTo>
                  <a:pt x="2546367" y="660395"/>
                </a:moveTo>
                <a:lnTo>
                  <a:pt x="2470704" y="660395"/>
                </a:lnTo>
                <a:lnTo>
                  <a:pt x="2468378" y="658133"/>
                </a:lnTo>
                <a:lnTo>
                  <a:pt x="2468378" y="416107"/>
                </a:lnTo>
                <a:lnTo>
                  <a:pt x="2431925" y="416107"/>
                </a:lnTo>
                <a:lnTo>
                  <a:pt x="2429600" y="413807"/>
                </a:lnTo>
                <a:lnTo>
                  <a:pt x="2429600" y="347945"/>
                </a:lnTo>
                <a:lnTo>
                  <a:pt x="2431925" y="345650"/>
                </a:lnTo>
                <a:lnTo>
                  <a:pt x="2468378" y="345650"/>
                </a:lnTo>
                <a:lnTo>
                  <a:pt x="2468378" y="330892"/>
                </a:lnTo>
                <a:lnTo>
                  <a:pt x="2474737" y="285576"/>
                </a:lnTo>
                <a:lnTo>
                  <a:pt x="2493574" y="252748"/>
                </a:lnTo>
                <a:lnTo>
                  <a:pt x="2524530" y="232779"/>
                </a:lnTo>
                <a:lnTo>
                  <a:pt x="2567244" y="226040"/>
                </a:lnTo>
                <a:lnTo>
                  <a:pt x="2585615" y="226763"/>
                </a:lnTo>
                <a:lnTo>
                  <a:pt x="2625438" y="234367"/>
                </a:lnTo>
                <a:lnTo>
                  <a:pt x="2629062" y="237017"/>
                </a:lnTo>
                <a:lnTo>
                  <a:pt x="2629062" y="295635"/>
                </a:lnTo>
                <a:lnTo>
                  <a:pt x="2582874" y="295635"/>
                </a:lnTo>
                <a:lnTo>
                  <a:pt x="2567034" y="298053"/>
                </a:lnTo>
                <a:lnTo>
                  <a:pt x="2556021" y="305499"/>
                </a:lnTo>
                <a:lnTo>
                  <a:pt x="2549592" y="318260"/>
                </a:lnTo>
                <a:lnTo>
                  <a:pt x="2547503" y="336623"/>
                </a:lnTo>
                <a:lnTo>
                  <a:pt x="2547503" y="346275"/>
                </a:lnTo>
                <a:lnTo>
                  <a:pt x="2669246" y="346275"/>
                </a:lnTo>
                <a:lnTo>
                  <a:pt x="2671139" y="347584"/>
                </a:lnTo>
                <a:lnTo>
                  <a:pt x="2697509" y="416123"/>
                </a:lnTo>
                <a:lnTo>
                  <a:pt x="2548639" y="416123"/>
                </a:lnTo>
                <a:lnTo>
                  <a:pt x="2548639" y="658133"/>
                </a:lnTo>
                <a:lnTo>
                  <a:pt x="2546367" y="660395"/>
                </a:lnTo>
                <a:close/>
              </a:path>
              <a:path w="3020695" h="902335">
                <a:moveTo>
                  <a:pt x="2623978" y="303391"/>
                </a:moveTo>
                <a:lnTo>
                  <a:pt x="2612695" y="299911"/>
                </a:lnTo>
                <a:lnTo>
                  <a:pt x="2603162" y="297623"/>
                </a:lnTo>
                <a:lnTo>
                  <a:pt x="2593355" y="296154"/>
                </a:lnTo>
                <a:lnTo>
                  <a:pt x="2582874" y="295635"/>
                </a:lnTo>
                <a:lnTo>
                  <a:pt x="2629062" y="295635"/>
                </a:lnTo>
                <a:lnTo>
                  <a:pt x="2628940" y="299911"/>
                </a:lnTo>
                <a:lnTo>
                  <a:pt x="2628304" y="301209"/>
                </a:lnTo>
                <a:lnTo>
                  <a:pt x="2626952" y="302173"/>
                </a:lnTo>
                <a:lnTo>
                  <a:pt x="2625654" y="303137"/>
                </a:lnTo>
                <a:lnTo>
                  <a:pt x="2623978" y="303391"/>
                </a:lnTo>
                <a:close/>
              </a:path>
              <a:path w="3020695" h="902335">
                <a:moveTo>
                  <a:pt x="2829678" y="562098"/>
                </a:moveTo>
                <a:lnTo>
                  <a:pt x="2753671" y="562098"/>
                </a:lnTo>
                <a:lnTo>
                  <a:pt x="2829064" y="347659"/>
                </a:lnTo>
                <a:lnTo>
                  <a:pt x="2831011" y="346275"/>
                </a:lnTo>
                <a:lnTo>
                  <a:pt x="2907811" y="346275"/>
                </a:lnTo>
                <a:lnTo>
                  <a:pt x="2909379" y="347110"/>
                </a:lnTo>
                <a:lnTo>
                  <a:pt x="2910298" y="348494"/>
                </a:lnTo>
                <a:lnTo>
                  <a:pt x="2911272" y="349889"/>
                </a:lnTo>
                <a:lnTo>
                  <a:pt x="2911488" y="351667"/>
                </a:lnTo>
                <a:lnTo>
                  <a:pt x="2910839" y="353239"/>
                </a:lnTo>
                <a:lnTo>
                  <a:pt x="2829678" y="562098"/>
                </a:lnTo>
                <a:close/>
              </a:path>
              <a:path w="3020695" h="902335">
                <a:moveTo>
                  <a:pt x="2779929" y="685387"/>
                </a:moveTo>
                <a:lnTo>
                  <a:pt x="2676385" y="685387"/>
                </a:lnTo>
                <a:lnTo>
                  <a:pt x="2687129" y="684212"/>
                </a:lnTo>
                <a:lnTo>
                  <a:pt x="2696748" y="679745"/>
                </a:lnTo>
                <a:lnTo>
                  <a:pt x="2705636" y="670572"/>
                </a:lnTo>
                <a:lnTo>
                  <a:pt x="2714190" y="655279"/>
                </a:lnTo>
                <a:lnTo>
                  <a:pt x="2614026" y="416123"/>
                </a:lnTo>
                <a:lnTo>
                  <a:pt x="2697509" y="416123"/>
                </a:lnTo>
                <a:lnTo>
                  <a:pt x="2753671" y="562098"/>
                </a:lnTo>
                <a:lnTo>
                  <a:pt x="2829678" y="562098"/>
                </a:lnTo>
                <a:lnTo>
                  <a:pt x="2789367" y="665836"/>
                </a:lnTo>
                <a:lnTo>
                  <a:pt x="2779929" y="685387"/>
                </a:lnTo>
                <a:close/>
              </a:path>
              <a:path w="3020695" h="902335">
                <a:moveTo>
                  <a:pt x="2683903" y="754384"/>
                </a:moveTo>
                <a:lnTo>
                  <a:pt x="2645456" y="749859"/>
                </a:lnTo>
                <a:lnTo>
                  <a:pt x="2609159" y="735317"/>
                </a:lnTo>
                <a:lnTo>
                  <a:pt x="2605805" y="731170"/>
                </a:lnTo>
                <a:lnTo>
                  <a:pt x="2630684" y="676823"/>
                </a:lnTo>
                <a:lnTo>
                  <a:pt x="2631225" y="675531"/>
                </a:lnTo>
                <a:lnTo>
                  <a:pt x="2632361" y="674561"/>
                </a:lnTo>
                <a:lnTo>
                  <a:pt x="2633713" y="674076"/>
                </a:lnTo>
                <a:lnTo>
                  <a:pt x="2635011" y="673699"/>
                </a:lnTo>
                <a:lnTo>
                  <a:pt x="2636525" y="673807"/>
                </a:lnTo>
                <a:lnTo>
                  <a:pt x="2637769" y="674453"/>
                </a:lnTo>
                <a:lnTo>
                  <a:pt x="2647659" y="679229"/>
                </a:lnTo>
                <a:lnTo>
                  <a:pt x="2657422" y="682647"/>
                </a:lnTo>
                <a:lnTo>
                  <a:pt x="2667012" y="684701"/>
                </a:lnTo>
                <a:lnTo>
                  <a:pt x="2676385" y="685387"/>
                </a:lnTo>
                <a:lnTo>
                  <a:pt x="2779929" y="685387"/>
                </a:lnTo>
                <a:lnTo>
                  <a:pt x="2769549" y="706893"/>
                </a:lnTo>
                <a:lnTo>
                  <a:pt x="2746593" y="734307"/>
                </a:lnTo>
                <a:lnTo>
                  <a:pt x="2718658" y="749622"/>
                </a:lnTo>
                <a:lnTo>
                  <a:pt x="2683903" y="754384"/>
                </a:lnTo>
                <a:close/>
              </a:path>
              <a:path w="3020695" h="902335">
                <a:moveTo>
                  <a:pt x="2394661" y="660395"/>
                </a:moveTo>
                <a:lnTo>
                  <a:pt x="2318998" y="660395"/>
                </a:lnTo>
                <a:lnTo>
                  <a:pt x="2316672" y="658133"/>
                </a:lnTo>
                <a:lnTo>
                  <a:pt x="2316672" y="348246"/>
                </a:lnTo>
                <a:lnTo>
                  <a:pt x="2318998" y="345952"/>
                </a:lnTo>
                <a:lnTo>
                  <a:pt x="2391849" y="345952"/>
                </a:lnTo>
                <a:lnTo>
                  <a:pt x="2394715" y="345974"/>
                </a:lnTo>
                <a:lnTo>
                  <a:pt x="2396966" y="348246"/>
                </a:lnTo>
                <a:lnTo>
                  <a:pt x="2396987" y="658133"/>
                </a:lnTo>
                <a:lnTo>
                  <a:pt x="2394661" y="660395"/>
                </a:lnTo>
                <a:close/>
              </a:path>
              <a:path w="3020695" h="902335">
                <a:moveTo>
                  <a:pt x="2357235" y="307446"/>
                </a:moveTo>
                <a:lnTo>
                  <a:pt x="2337680" y="303516"/>
                </a:lnTo>
                <a:lnTo>
                  <a:pt x="2321709" y="292796"/>
                </a:lnTo>
                <a:lnTo>
                  <a:pt x="2310940" y="276893"/>
                </a:lnTo>
                <a:lnTo>
                  <a:pt x="2306991" y="257414"/>
                </a:lnTo>
                <a:lnTo>
                  <a:pt x="2310940" y="237949"/>
                </a:lnTo>
                <a:lnTo>
                  <a:pt x="2321709" y="222060"/>
                </a:lnTo>
                <a:lnTo>
                  <a:pt x="2337680" y="211351"/>
                </a:lnTo>
                <a:lnTo>
                  <a:pt x="2357235" y="207426"/>
                </a:lnTo>
                <a:lnTo>
                  <a:pt x="2376760" y="211352"/>
                </a:lnTo>
                <a:lnTo>
                  <a:pt x="2392714" y="222062"/>
                </a:lnTo>
                <a:lnTo>
                  <a:pt x="2403477" y="237951"/>
                </a:lnTo>
                <a:lnTo>
                  <a:pt x="2407425" y="257414"/>
                </a:lnTo>
                <a:lnTo>
                  <a:pt x="2403485" y="276893"/>
                </a:lnTo>
                <a:lnTo>
                  <a:pt x="2392735" y="292796"/>
                </a:lnTo>
                <a:lnTo>
                  <a:pt x="2376782" y="303516"/>
                </a:lnTo>
                <a:lnTo>
                  <a:pt x="2357235" y="307446"/>
                </a:lnTo>
                <a:close/>
              </a:path>
              <a:path w="3020695" h="902335">
                <a:moveTo>
                  <a:pt x="2970656" y="443770"/>
                </a:moveTo>
                <a:lnTo>
                  <a:pt x="2951276" y="439886"/>
                </a:lnTo>
                <a:lnTo>
                  <a:pt x="2935637" y="429324"/>
                </a:lnTo>
                <a:lnTo>
                  <a:pt x="2925190" y="413714"/>
                </a:lnTo>
                <a:lnTo>
                  <a:pt x="2921386" y="394691"/>
                </a:lnTo>
                <a:lnTo>
                  <a:pt x="2925232" y="375629"/>
                </a:lnTo>
                <a:lnTo>
                  <a:pt x="2935772" y="359932"/>
                </a:lnTo>
                <a:lnTo>
                  <a:pt x="2951504" y="349283"/>
                </a:lnTo>
                <a:lnTo>
                  <a:pt x="2970927" y="345360"/>
                </a:lnTo>
                <a:lnTo>
                  <a:pt x="2990307" y="349242"/>
                </a:lnTo>
                <a:lnTo>
                  <a:pt x="2991785" y="350239"/>
                </a:lnTo>
                <a:lnTo>
                  <a:pt x="2970927" y="350239"/>
                </a:lnTo>
                <a:lnTo>
                  <a:pt x="2953342" y="353744"/>
                </a:lnTo>
                <a:lnTo>
                  <a:pt x="2939281" y="363289"/>
                </a:lnTo>
                <a:lnTo>
                  <a:pt x="2929955" y="377423"/>
                </a:lnTo>
                <a:lnTo>
                  <a:pt x="2926578" y="394691"/>
                </a:lnTo>
                <a:lnTo>
                  <a:pt x="2929936" y="411912"/>
                </a:lnTo>
                <a:lnTo>
                  <a:pt x="2939206" y="425949"/>
                </a:lnTo>
                <a:lnTo>
                  <a:pt x="2953182" y="435401"/>
                </a:lnTo>
                <a:lnTo>
                  <a:pt x="2970656" y="438863"/>
                </a:lnTo>
                <a:lnTo>
                  <a:pt x="2991525" y="438863"/>
                </a:lnTo>
                <a:lnTo>
                  <a:pt x="2990079" y="439842"/>
                </a:lnTo>
                <a:lnTo>
                  <a:pt x="2970656" y="443770"/>
                </a:lnTo>
                <a:close/>
              </a:path>
              <a:path w="3020695" h="902335">
                <a:moveTo>
                  <a:pt x="2991525" y="438863"/>
                </a:moveTo>
                <a:lnTo>
                  <a:pt x="2970656" y="438863"/>
                </a:lnTo>
                <a:lnTo>
                  <a:pt x="2988241" y="435361"/>
                </a:lnTo>
                <a:lnTo>
                  <a:pt x="3002302" y="425819"/>
                </a:lnTo>
                <a:lnTo>
                  <a:pt x="3011627" y="411687"/>
                </a:lnTo>
                <a:lnTo>
                  <a:pt x="3015005" y="394411"/>
                </a:lnTo>
                <a:lnTo>
                  <a:pt x="3011647" y="377191"/>
                </a:lnTo>
                <a:lnTo>
                  <a:pt x="3002376" y="363153"/>
                </a:lnTo>
                <a:lnTo>
                  <a:pt x="2988401" y="353702"/>
                </a:lnTo>
                <a:lnTo>
                  <a:pt x="2970927" y="350239"/>
                </a:lnTo>
                <a:lnTo>
                  <a:pt x="2991785" y="350239"/>
                </a:lnTo>
                <a:lnTo>
                  <a:pt x="3005946" y="359800"/>
                </a:lnTo>
                <a:lnTo>
                  <a:pt x="3016393" y="375401"/>
                </a:lnTo>
                <a:lnTo>
                  <a:pt x="3020197" y="394411"/>
                </a:lnTo>
                <a:lnTo>
                  <a:pt x="3016350" y="413478"/>
                </a:lnTo>
                <a:lnTo>
                  <a:pt x="3005811" y="429184"/>
                </a:lnTo>
                <a:lnTo>
                  <a:pt x="2991525" y="438863"/>
                </a:lnTo>
                <a:close/>
              </a:path>
              <a:path w="3020695" h="902335">
                <a:moveTo>
                  <a:pt x="2960705" y="418891"/>
                </a:moveTo>
                <a:lnTo>
                  <a:pt x="2950861" y="418891"/>
                </a:lnTo>
                <a:lnTo>
                  <a:pt x="2950861" y="367378"/>
                </a:lnTo>
                <a:lnTo>
                  <a:pt x="2973901" y="367378"/>
                </a:lnTo>
                <a:lnTo>
                  <a:pt x="2982108" y="368496"/>
                </a:lnTo>
                <a:lnTo>
                  <a:pt x="2988403" y="371729"/>
                </a:lnTo>
                <a:lnTo>
                  <a:pt x="2991907" y="376217"/>
                </a:lnTo>
                <a:lnTo>
                  <a:pt x="2960705" y="376217"/>
                </a:lnTo>
                <a:lnTo>
                  <a:pt x="2960705" y="392510"/>
                </a:lnTo>
                <a:lnTo>
                  <a:pt x="2993671" y="392510"/>
                </a:lnTo>
                <a:lnTo>
                  <a:pt x="2988991" y="397417"/>
                </a:lnTo>
                <a:lnTo>
                  <a:pt x="2981906" y="399458"/>
                </a:lnTo>
                <a:lnTo>
                  <a:pt x="2983004" y="401063"/>
                </a:lnTo>
                <a:lnTo>
                  <a:pt x="2960705" y="401063"/>
                </a:lnTo>
                <a:lnTo>
                  <a:pt x="2960705" y="418891"/>
                </a:lnTo>
                <a:close/>
              </a:path>
              <a:path w="3020695" h="902335">
                <a:moveTo>
                  <a:pt x="2993671" y="392510"/>
                </a:moveTo>
                <a:lnTo>
                  <a:pt x="2979905" y="392510"/>
                </a:lnTo>
                <a:lnTo>
                  <a:pt x="2983745" y="389391"/>
                </a:lnTo>
                <a:lnTo>
                  <a:pt x="2983745" y="379055"/>
                </a:lnTo>
                <a:lnTo>
                  <a:pt x="2979905" y="376217"/>
                </a:lnTo>
                <a:lnTo>
                  <a:pt x="2991907" y="376217"/>
                </a:lnTo>
                <a:lnTo>
                  <a:pt x="2992436" y="376894"/>
                </a:lnTo>
                <a:lnTo>
                  <a:pt x="2993858" y="383811"/>
                </a:lnTo>
                <a:lnTo>
                  <a:pt x="2993912" y="392257"/>
                </a:lnTo>
                <a:lnTo>
                  <a:pt x="2993671" y="392510"/>
                </a:lnTo>
                <a:close/>
              </a:path>
              <a:path w="3020695" h="902335">
                <a:moveTo>
                  <a:pt x="2995805" y="418891"/>
                </a:moveTo>
                <a:lnTo>
                  <a:pt x="2984015" y="418891"/>
                </a:lnTo>
                <a:lnTo>
                  <a:pt x="2971467" y="401063"/>
                </a:lnTo>
                <a:lnTo>
                  <a:pt x="2983004" y="401063"/>
                </a:lnTo>
                <a:lnTo>
                  <a:pt x="2995805" y="418891"/>
                </a:lnTo>
                <a:close/>
              </a:path>
            </a:pathLst>
          </a:custGeom>
          <a:solidFill>
            <a:srgbClr val="1ED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43293" y="1529623"/>
          <a:ext cx="7743825" cy="8096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5350"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100" b="1" spc="-11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Behaviour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133350" marB="0">
                    <a:lnL w="19050">
                      <a:solidFill>
                        <a:srgbClr val="2B2A35"/>
                      </a:solidFill>
                      <a:prstDash val="solid"/>
                    </a:lnL>
                    <a:lnR w="19050">
                      <a:solidFill>
                        <a:srgbClr val="2B2A35"/>
                      </a:solidFill>
                      <a:prstDash val="solid"/>
                    </a:lnR>
                    <a:lnT w="19050">
                      <a:solidFill>
                        <a:srgbClr val="2B2A35"/>
                      </a:solidFill>
                      <a:prstDash val="solid"/>
                    </a:lnT>
                    <a:lnB w="19050">
                      <a:solidFill>
                        <a:srgbClr val="2B2A3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100" b="1" spc="-55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Metric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133350" marB="0">
                    <a:lnL w="19050">
                      <a:solidFill>
                        <a:srgbClr val="2B2A35"/>
                      </a:solidFill>
                      <a:prstDash val="solid"/>
                    </a:lnL>
                    <a:lnR w="28575">
                      <a:solidFill>
                        <a:srgbClr val="2B2A35"/>
                      </a:solidFill>
                      <a:prstDash val="solid"/>
                    </a:lnR>
                    <a:lnT w="28575">
                      <a:solidFill>
                        <a:srgbClr val="2B2A35"/>
                      </a:solidFill>
                      <a:prstDash val="solid"/>
                    </a:lnT>
                    <a:lnB w="28575">
                      <a:solidFill>
                        <a:srgbClr val="2B2A3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3925"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100" spc="1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Happiness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133350" marB="0">
                    <a:lnL w="28575">
                      <a:solidFill>
                        <a:srgbClr val="2B2A35"/>
                      </a:solidFill>
                      <a:prstDash val="solid"/>
                    </a:lnL>
                    <a:lnR w="28575">
                      <a:solidFill>
                        <a:srgbClr val="2B2A35"/>
                      </a:solidFill>
                      <a:prstDash val="solid"/>
                    </a:lnR>
                    <a:lnT w="19050">
                      <a:solidFill>
                        <a:srgbClr val="2B2A35"/>
                      </a:solidFill>
                      <a:prstDash val="solid"/>
                    </a:lnT>
                    <a:lnB w="28575">
                      <a:solidFill>
                        <a:srgbClr val="2B2A3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2240" marR="565785">
                        <a:lnSpc>
                          <a:spcPts val="2480"/>
                        </a:lnSpc>
                        <a:spcBef>
                          <a:spcPts val="1165"/>
                        </a:spcBef>
                      </a:pP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No.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spc="-35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eople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letting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Spotify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access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the  </a:t>
                      </a:r>
                      <a:r>
                        <a:rPr sz="2100" spc="25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location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147955" marB="0">
                    <a:lnL w="28575">
                      <a:solidFill>
                        <a:srgbClr val="2B2A35"/>
                      </a:solidFill>
                      <a:prstDash val="solid"/>
                    </a:lnL>
                    <a:lnR w="28575">
                      <a:solidFill>
                        <a:srgbClr val="2B2A35"/>
                      </a:solidFill>
                      <a:prstDash val="solid"/>
                    </a:lnR>
                    <a:lnT w="28575">
                      <a:solidFill>
                        <a:srgbClr val="2B2A35"/>
                      </a:solidFill>
                      <a:prstDash val="solid"/>
                    </a:lnT>
                    <a:lnB w="28575">
                      <a:solidFill>
                        <a:srgbClr val="2B2A3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0275"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100" spc="-15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Engagement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133350" marB="0">
                    <a:lnL w="28575">
                      <a:solidFill>
                        <a:srgbClr val="2B2A35"/>
                      </a:solidFill>
                      <a:prstDash val="solid"/>
                    </a:lnL>
                    <a:lnR w="28575">
                      <a:solidFill>
                        <a:srgbClr val="2B2A35"/>
                      </a:solidFill>
                      <a:prstDash val="solid"/>
                    </a:lnR>
                    <a:lnT w="28575">
                      <a:solidFill>
                        <a:srgbClr val="2B2A35"/>
                      </a:solidFill>
                      <a:prstDash val="solid"/>
                    </a:lnT>
                    <a:lnB w="28575">
                      <a:solidFill>
                        <a:srgbClr val="2B2A3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1484" marR="1026794" indent="-309880">
                        <a:lnSpc>
                          <a:spcPts val="2480"/>
                        </a:lnSpc>
                        <a:spcBef>
                          <a:spcPts val="1165"/>
                        </a:spcBef>
                        <a:buClr>
                          <a:srgbClr val="939DA8"/>
                        </a:buClr>
                        <a:buChar char="•"/>
                        <a:tabLst>
                          <a:tab pos="451484" algn="l"/>
                          <a:tab pos="452120" algn="l"/>
                        </a:tabLst>
                      </a:pP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No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user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who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's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li</a:t>
                      </a:r>
                      <a:r>
                        <a:rPr sz="2100" spc="-3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location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is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on  when</a:t>
                      </a:r>
                      <a:r>
                        <a:rPr sz="2100" spc="-3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ev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er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Spotify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is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running.</a:t>
                      </a:r>
                      <a:endParaRPr sz="2100">
                        <a:latin typeface="Tahoma"/>
                        <a:cs typeface="Tahoma"/>
                      </a:endParaRPr>
                    </a:p>
                    <a:p>
                      <a:pPr marL="451484" marR="283210" indent="-309880">
                        <a:lnSpc>
                          <a:spcPts val="2550"/>
                        </a:lnSpc>
                        <a:spcBef>
                          <a:spcPts val="10"/>
                        </a:spcBef>
                        <a:buClr>
                          <a:srgbClr val="939DA8"/>
                        </a:buClr>
                        <a:buChar char="•"/>
                        <a:tabLst>
                          <a:tab pos="451484" algn="l"/>
                          <a:tab pos="452120" algn="l"/>
                        </a:tabLst>
                      </a:pP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No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people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wh</a:t>
                      </a:r>
                      <a:r>
                        <a:rPr sz="2100" spc="-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's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h</a:t>
                      </a:r>
                      <a:r>
                        <a:rPr sz="2100" spc="-35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2100" spc="-3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time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spent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while  li</a:t>
                      </a:r>
                      <a:r>
                        <a:rPr sz="2100" spc="-3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location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is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on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&gt;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10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mins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dail</a:t>
                      </a:r>
                      <a:r>
                        <a:rPr sz="2100" spc="-14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.</a:t>
                      </a:r>
                      <a:endParaRPr sz="2100">
                        <a:latin typeface="Tahoma"/>
                        <a:cs typeface="Tahoma"/>
                      </a:endParaRPr>
                    </a:p>
                    <a:p>
                      <a:pPr marL="451484" indent="-309880">
                        <a:lnSpc>
                          <a:spcPts val="2385"/>
                        </a:lnSpc>
                        <a:buClr>
                          <a:srgbClr val="939DA8"/>
                        </a:buClr>
                        <a:buChar char="•"/>
                        <a:tabLst>
                          <a:tab pos="451484" algn="l"/>
                          <a:tab pos="452120" algn="l"/>
                        </a:tabLst>
                      </a:pPr>
                      <a:r>
                        <a:rPr sz="2100" spc="-2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Total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spc="2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time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spc="5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spent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spc="5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by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spc="1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user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spc="25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spc="25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live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spc="25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location</a:t>
                      </a:r>
                      <a:endParaRPr sz="2100">
                        <a:latin typeface="Tahoma"/>
                        <a:cs typeface="Tahoma"/>
                      </a:endParaRPr>
                    </a:p>
                    <a:p>
                      <a:pPr marL="451484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based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pl</a:t>
                      </a:r>
                      <a:r>
                        <a:rPr sz="2100" spc="-35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ylist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weekl</a:t>
                      </a:r>
                      <a:r>
                        <a:rPr sz="2100" spc="-14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.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147955" marB="0">
                    <a:lnL w="28575">
                      <a:solidFill>
                        <a:srgbClr val="2B2A35"/>
                      </a:solidFill>
                      <a:prstDash val="solid"/>
                    </a:lnL>
                    <a:lnR w="28575">
                      <a:solidFill>
                        <a:srgbClr val="2B2A35"/>
                      </a:solidFill>
                      <a:prstDash val="solid"/>
                    </a:lnR>
                    <a:lnT w="28575">
                      <a:solidFill>
                        <a:srgbClr val="2B2A35"/>
                      </a:solidFill>
                      <a:prstDash val="solid"/>
                    </a:lnT>
                    <a:lnB w="28575">
                      <a:solidFill>
                        <a:srgbClr val="2B2A3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1625"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100" spc="45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Adoption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133350" marB="0">
                    <a:lnL w="28575">
                      <a:solidFill>
                        <a:srgbClr val="2B2A35"/>
                      </a:solidFill>
                      <a:prstDash val="solid"/>
                    </a:lnL>
                    <a:lnR w="28575">
                      <a:solidFill>
                        <a:srgbClr val="2B2A35"/>
                      </a:solidFill>
                      <a:prstDash val="solid"/>
                    </a:lnR>
                    <a:lnT w="28575">
                      <a:solidFill>
                        <a:srgbClr val="2B2A35"/>
                      </a:solidFill>
                      <a:prstDash val="solid"/>
                    </a:lnT>
                    <a:lnB w="28575">
                      <a:solidFill>
                        <a:srgbClr val="2B2A3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1484" marR="276860" indent="-309880">
                        <a:lnSpc>
                          <a:spcPct val="101200"/>
                        </a:lnSpc>
                        <a:spcBef>
                          <a:spcPts val="1020"/>
                        </a:spcBef>
                        <a:buClr>
                          <a:srgbClr val="939DA8"/>
                        </a:buClr>
                        <a:buChar char="•"/>
                        <a:tabLst>
                          <a:tab pos="451484" algn="l"/>
                          <a:tab pos="452120" algn="l"/>
                        </a:tabLst>
                      </a:pP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No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people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using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location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based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pl</a:t>
                      </a:r>
                      <a:r>
                        <a:rPr sz="2100" spc="-35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ylist  at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least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twice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week.</a:t>
                      </a:r>
                      <a:endParaRPr sz="2100">
                        <a:latin typeface="Tahoma"/>
                        <a:cs typeface="Tahoma"/>
                      </a:endParaRPr>
                    </a:p>
                    <a:p>
                      <a:pPr marL="451484" indent="-309880">
                        <a:lnSpc>
                          <a:spcPts val="2500"/>
                        </a:lnSpc>
                        <a:spcBef>
                          <a:spcPts val="30"/>
                        </a:spcBef>
                        <a:buClr>
                          <a:srgbClr val="939DA8"/>
                        </a:buClr>
                        <a:buChar char="•"/>
                        <a:tabLst>
                          <a:tab pos="451484" algn="l"/>
                          <a:tab pos="452120" algn="l"/>
                        </a:tabLst>
                      </a:pP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No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people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using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location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based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pl</a:t>
                      </a:r>
                      <a:r>
                        <a:rPr sz="2100" spc="-35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ylist</a:t>
                      </a:r>
                      <a:endParaRPr sz="2100">
                        <a:latin typeface="Tahoma"/>
                        <a:cs typeface="Tahoma"/>
                      </a:endParaRPr>
                    </a:p>
                    <a:p>
                      <a:pPr marL="451484">
                        <a:lnSpc>
                          <a:spcPts val="2495"/>
                        </a:lnSpc>
                      </a:pP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&gt;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10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times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month.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129540" marB="0">
                    <a:lnL w="28575">
                      <a:solidFill>
                        <a:srgbClr val="2B2A35"/>
                      </a:solidFill>
                      <a:prstDash val="solid"/>
                    </a:lnL>
                    <a:lnR w="28575">
                      <a:solidFill>
                        <a:srgbClr val="2B2A35"/>
                      </a:solidFill>
                      <a:prstDash val="solid"/>
                    </a:lnR>
                    <a:lnT w="28575">
                      <a:solidFill>
                        <a:srgbClr val="2B2A35"/>
                      </a:solidFill>
                      <a:prstDash val="solid"/>
                    </a:lnT>
                    <a:lnB w="28575">
                      <a:solidFill>
                        <a:srgbClr val="2B2A3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2100"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100" spc="3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Retention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133350" marB="0">
                    <a:lnL w="28575">
                      <a:solidFill>
                        <a:srgbClr val="2B2A35"/>
                      </a:solidFill>
                      <a:prstDash val="solid"/>
                    </a:lnL>
                    <a:lnR w="28575">
                      <a:solidFill>
                        <a:srgbClr val="2B2A35"/>
                      </a:solidFill>
                      <a:prstDash val="solid"/>
                    </a:lnR>
                    <a:lnT w="28575">
                      <a:solidFill>
                        <a:srgbClr val="2B2A35"/>
                      </a:solidFill>
                      <a:prstDash val="solid"/>
                    </a:lnT>
                    <a:lnB w="28575">
                      <a:solidFill>
                        <a:srgbClr val="2B2A3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1484" marR="220345" indent="-309880">
                        <a:lnSpc>
                          <a:spcPts val="2480"/>
                        </a:lnSpc>
                        <a:spcBef>
                          <a:spcPts val="1165"/>
                        </a:spcBef>
                        <a:buClr>
                          <a:srgbClr val="939DA8"/>
                        </a:buClr>
                        <a:buChar char="•"/>
                        <a:tabLst>
                          <a:tab pos="451484" algn="l"/>
                          <a:tab pos="452120" algn="l"/>
                        </a:tabLst>
                      </a:pP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No.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people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using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location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based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pl</a:t>
                      </a:r>
                      <a:r>
                        <a:rPr sz="2100" spc="-35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ylist  at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least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twice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week.</a:t>
                      </a:r>
                      <a:endParaRPr sz="2100">
                        <a:latin typeface="Tahoma"/>
                        <a:cs typeface="Tahoma"/>
                      </a:endParaRPr>
                    </a:p>
                    <a:p>
                      <a:pPr marL="451484" marR="647700" indent="-309880">
                        <a:lnSpc>
                          <a:spcPts val="2550"/>
                        </a:lnSpc>
                        <a:spcBef>
                          <a:spcPts val="10"/>
                        </a:spcBef>
                        <a:buClr>
                          <a:srgbClr val="939DA8"/>
                        </a:buClr>
                        <a:buChar char="•"/>
                        <a:tabLst>
                          <a:tab pos="451484" algn="l"/>
                          <a:tab pos="452120" algn="l"/>
                        </a:tabLst>
                      </a:pP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No.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people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who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turn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on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location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&gt;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5  times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week.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147955" marB="0">
                    <a:lnL w="28575">
                      <a:solidFill>
                        <a:srgbClr val="2B2A35"/>
                      </a:solidFill>
                      <a:prstDash val="solid"/>
                    </a:lnL>
                    <a:lnR w="28575">
                      <a:solidFill>
                        <a:srgbClr val="2B2A35"/>
                      </a:solidFill>
                      <a:prstDash val="solid"/>
                    </a:lnR>
                    <a:lnT w="28575">
                      <a:solidFill>
                        <a:srgbClr val="2B2A35"/>
                      </a:solidFill>
                      <a:prstDash val="solid"/>
                    </a:lnT>
                    <a:lnB w="28575">
                      <a:solidFill>
                        <a:srgbClr val="2B2A3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3925"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100" spc="-265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asks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Success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133350" marB="0">
                    <a:lnL w="28575">
                      <a:solidFill>
                        <a:srgbClr val="2B2A35"/>
                      </a:solidFill>
                      <a:prstDash val="solid"/>
                    </a:lnL>
                    <a:lnR w="28575">
                      <a:solidFill>
                        <a:srgbClr val="2B2A35"/>
                      </a:solidFill>
                      <a:prstDash val="solid"/>
                    </a:lnR>
                    <a:lnT w="28575">
                      <a:solidFill>
                        <a:srgbClr val="2B2A35"/>
                      </a:solidFill>
                      <a:prstDash val="solid"/>
                    </a:lnT>
                    <a:lnB w="28575">
                      <a:solidFill>
                        <a:srgbClr val="2B2A3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2240" marR="429895">
                        <a:lnSpc>
                          <a:spcPct val="101200"/>
                        </a:lnSpc>
                        <a:spcBef>
                          <a:spcPts val="1020"/>
                        </a:spcBef>
                      </a:pP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No.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people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modifying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location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based  pl</a:t>
                      </a:r>
                      <a:r>
                        <a:rPr sz="2100" spc="-35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ylist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at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least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once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2100" spc="-254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100" dirty="0">
                          <a:solidFill>
                            <a:srgbClr val="2B2A35"/>
                          </a:solidFill>
                          <a:latin typeface="Tahoma"/>
                          <a:cs typeface="Tahoma"/>
                        </a:rPr>
                        <a:t>week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129540" marB="0">
                    <a:lnL w="28575">
                      <a:solidFill>
                        <a:srgbClr val="2B2A35"/>
                      </a:solidFill>
                      <a:prstDash val="solid"/>
                    </a:lnL>
                    <a:lnR w="28575">
                      <a:solidFill>
                        <a:srgbClr val="2B2A35"/>
                      </a:solidFill>
                      <a:prstDash val="solid"/>
                    </a:lnR>
                    <a:lnT w="28575">
                      <a:solidFill>
                        <a:srgbClr val="2B2A35"/>
                      </a:solidFill>
                      <a:prstDash val="solid"/>
                    </a:lnT>
                    <a:lnB w="28575">
                      <a:solidFill>
                        <a:srgbClr val="2B2A3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57739" y="1022620"/>
            <a:ext cx="609536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260" dirty="0">
                <a:solidFill>
                  <a:srgbClr val="3A41F5"/>
                </a:solidFill>
                <a:latin typeface="Tahoma"/>
                <a:cs typeface="Tahoma"/>
              </a:rPr>
              <a:t>N</a:t>
            </a:r>
            <a:r>
              <a:rPr b="0" spc="60" dirty="0">
                <a:solidFill>
                  <a:srgbClr val="3A41F5"/>
                </a:solidFill>
                <a:latin typeface="Tahoma"/>
                <a:cs typeface="Tahoma"/>
              </a:rPr>
              <a:t>o</a:t>
            </a:r>
            <a:r>
              <a:rPr b="0" spc="140" dirty="0">
                <a:solidFill>
                  <a:srgbClr val="3A41F5"/>
                </a:solidFill>
                <a:latin typeface="Tahoma"/>
                <a:cs typeface="Tahoma"/>
              </a:rPr>
              <a:t>r</a:t>
            </a:r>
            <a:r>
              <a:rPr b="0" spc="125" dirty="0">
                <a:solidFill>
                  <a:srgbClr val="3A41F5"/>
                </a:solidFill>
                <a:latin typeface="Tahoma"/>
                <a:cs typeface="Tahoma"/>
              </a:rPr>
              <a:t>t</a:t>
            </a:r>
            <a:r>
              <a:rPr b="0" spc="-5" dirty="0">
                <a:solidFill>
                  <a:srgbClr val="3A41F5"/>
                </a:solidFill>
                <a:latin typeface="Tahoma"/>
                <a:cs typeface="Tahoma"/>
              </a:rPr>
              <a:t>h</a:t>
            </a:r>
            <a:r>
              <a:rPr b="0" spc="-270" dirty="0">
                <a:solidFill>
                  <a:srgbClr val="3A41F5"/>
                </a:solidFill>
                <a:latin typeface="Tahoma"/>
                <a:cs typeface="Tahoma"/>
              </a:rPr>
              <a:t> </a:t>
            </a:r>
            <a:r>
              <a:rPr b="0" spc="-50" dirty="0">
                <a:solidFill>
                  <a:srgbClr val="3A41F5"/>
                </a:solidFill>
                <a:latin typeface="Tahoma"/>
                <a:cs typeface="Tahoma"/>
              </a:rPr>
              <a:t>S</a:t>
            </a:r>
            <a:r>
              <a:rPr b="0" spc="125" dirty="0">
                <a:solidFill>
                  <a:srgbClr val="3A41F5"/>
                </a:solidFill>
                <a:latin typeface="Tahoma"/>
                <a:cs typeface="Tahoma"/>
              </a:rPr>
              <a:t>t</a:t>
            </a:r>
            <a:r>
              <a:rPr b="0" spc="-25" dirty="0">
                <a:solidFill>
                  <a:srgbClr val="3A41F5"/>
                </a:solidFill>
                <a:latin typeface="Tahoma"/>
                <a:cs typeface="Tahoma"/>
              </a:rPr>
              <a:t>a</a:t>
            </a:r>
            <a:r>
              <a:rPr b="0" spc="114" dirty="0">
                <a:solidFill>
                  <a:srgbClr val="3A41F5"/>
                </a:solidFill>
                <a:latin typeface="Tahoma"/>
                <a:cs typeface="Tahoma"/>
              </a:rPr>
              <a:t>r</a:t>
            </a:r>
            <a:r>
              <a:rPr b="0" spc="-270" dirty="0">
                <a:solidFill>
                  <a:srgbClr val="3A41F5"/>
                </a:solidFill>
                <a:latin typeface="Tahoma"/>
                <a:cs typeface="Tahoma"/>
              </a:rPr>
              <a:t> </a:t>
            </a:r>
            <a:r>
              <a:rPr b="0" spc="425" dirty="0">
                <a:solidFill>
                  <a:srgbClr val="3A41F5"/>
                </a:solidFill>
                <a:latin typeface="Tahoma"/>
                <a:cs typeface="Tahoma"/>
              </a:rPr>
              <a:t>M</a:t>
            </a:r>
            <a:r>
              <a:rPr b="0" spc="15" dirty="0">
                <a:solidFill>
                  <a:srgbClr val="3A41F5"/>
                </a:solidFill>
                <a:latin typeface="Tahoma"/>
                <a:cs typeface="Tahoma"/>
              </a:rPr>
              <a:t>e</a:t>
            </a:r>
            <a:r>
              <a:rPr b="0" spc="125" dirty="0">
                <a:solidFill>
                  <a:srgbClr val="3A41F5"/>
                </a:solidFill>
                <a:latin typeface="Tahoma"/>
                <a:cs typeface="Tahoma"/>
              </a:rPr>
              <a:t>t</a:t>
            </a:r>
            <a:r>
              <a:rPr b="0" spc="140" dirty="0">
                <a:solidFill>
                  <a:srgbClr val="3A41F5"/>
                </a:solidFill>
                <a:latin typeface="Tahoma"/>
                <a:cs typeface="Tahoma"/>
              </a:rPr>
              <a:t>r</a:t>
            </a:r>
            <a:r>
              <a:rPr b="0" spc="95" dirty="0">
                <a:solidFill>
                  <a:srgbClr val="3A41F5"/>
                </a:solidFill>
                <a:latin typeface="Tahoma"/>
                <a:cs typeface="Tahoma"/>
              </a:rPr>
              <a:t>i</a:t>
            </a:r>
            <a:r>
              <a:rPr b="0" spc="40" dirty="0">
                <a:solidFill>
                  <a:srgbClr val="3A41F5"/>
                </a:solidFill>
                <a:latin typeface="Tahoma"/>
                <a:cs typeface="Tahoma"/>
              </a:rPr>
              <a:t>c</a:t>
            </a:r>
            <a:r>
              <a:rPr b="0" spc="-250" dirty="0">
                <a:solidFill>
                  <a:srgbClr val="3A41F5"/>
                </a:solidFill>
                <a:latin typeface="Tahoma"/>
                <a:cs typeface="Tahoma"/>
              </a:rPr>
              <a:t>:</a:t>
            </a:r>
            <a:r>
              <a:rPr spc="-25" dirty="0">
                <a:solidFill>
                  <a:srgbClr val="3A41F5"/>
                </a:solidFill>
              </a:rPr>
              <a:t>T</a:t>
            </a:r>
            <a:r>
              <a:rPr spc="-60" dirty="0">
                <a:solidFill>
                  <a:srgbClr val="3A41F5"/>
                </a:solidFill>
              </a:rPr>
              <a:t>i</a:t>
            </a:r>
            <a:r>
              <a:rPr spc="-280" dirty="0">
                <a:solidFill>
                  <a:srgbClr val="3A41F5"/>
                </a:solidFill>
              </a:rPr>
              <a:t>m</a:t>
            </a:r>
            <a:r>
              <a:rPr spc="-160" dirty="0">
                <a:solidFill>
                  <a:srgbClr val="3A41F5"/>
                </a:solidFill>
              </a:rPr>
              <a:t>e</a:t>
            </a:r>
            <a:r>
              <a:rPr spc="-220" dirty="0">
                <a:solidFill>
                  <a:srgbClr val="3A41F5"/>
                </a:solidFill>
              </a:rPr>
              <a:t> </a:t>
            </a:r>
            <a:r>
              <a:rPr spc="-240" dirty="0">
                <a:solidFill>
                  <a:srgbClr val="3A41F5"/>
                </a:solidFill>
              </a:rPr>
              <a:t>S</a:t>
            </a:r>
            <a:r>
              <a:rPr spc="-150" dirty="0">
                <a:solidFill>
                  <a:srgbClr val="3A41F5"/>
                </a:solidFill>
              </a:rPr>
              <a:t>p</a:t>
            </a:r>
            <a:r>
              <a:rPr spc="-135" dirty="0">
                <a:solidFill>
                  <a:srgbClr val="3A41F5"/>
                </a:solidFill>
              </a:rPr>
              <a:t>e</a:t>
            </a:r>
            <a:r>
              <a:rPr spc="-170" dirty="0">
                <a:solidFill>
                  <a:srgbClr val="3A41F5"/>
                </a:solidFill>
              </a:rPr>
              <a:t>n</a:t>
            </a:r>
            <a:r>
              <a:rPr spc="-80" dirty="0">
                <a:solidFill>
                  <a:srgbClr val="3A41F5"/>
                </a:solidFill>
              </a:rPr>
              <a:t>t</a:t>
            </a:r>
            <a:r>
              <a:rPr spc="-220" dirty="0">
                <a:solidFill>
                  <a:srgbClr val="3A41F5"/>
                </a:solidFill>
              </a:rPr>
              <a:t> </a:t>
            </a:r>
            <a:r>
              <a:rPr spc="-125" dirty="0">
                <a:solidFill>
                  <a:srgbClr val="3A41F5"/>
                </a:solidFill>
              </a:rPr>
              <a:t>L</a:t>
            </a:r>
            <a:r>
              <a:rPr spc="-60" dirty="0">
                <a:solidFill>
                  <a:srgbClr val="3A41F5"/>
                </a:solidFill>
              </a:rPr>
              <a:t>i</a:t>
            </a:r>
            <a:r>
              <a:rPr spc="-185" dirty="0">
                <a:solidFill>
                  <a:srgbClr val="3A41F5"/>
                </a:solidFill>
              </a:rPr>
              <a:t>s</a:t>
            </a:r>
            <a:r>
              <a:rPr spc="-55" dirty="0">
                <a:solidFill>
                  <a:srgbClr val="3A41F5"/>
                </a:solidFill>
              </a:rPr>
              <a:t>t</a:t>
            </a:r>
            <a:r>
              <a:rPr spc="-135" dirty="0">
                <a:solidFill>
                  <a:srgbClr val="3A41F5"/>
                </a:solidFill>
              </a:rPr>
              <a:t>e</a:t>
            </a:r>
            <a:r>
              <a:rPr spc="-170" dirty="0">
                <a:solidFill>
                  <a:srgbClr val="3A41F5"/>
                </a:solidFill>
              </a:rPr>
              <a:t>n</a:t>
            </a:r>
            <a:r>
              <a:rPr spc="-60" dirty="0">
                <a:solidFill>
                  <a:srgbClr val="3A41F5"/>
                </a:solidFill>
              </a:rPr>
              <a:t>i</a:t>
            </a:r>
            <a:r>
              <a:rPr spc="-170" dirty="0">
                <a:solidFill>
                  <a:srgbClr val="3A41F5"/>
                </a:solidFill>
              </a:rPr>
              <a:t>n</a:t>
            </a:r>
            <a:r>
              <a:rPr spc="-305" dirty="0">
                <a:solidFill>
                  <a:srgbClr val="3A41F5"/>
                </a:solidFill>
              </a:rPr>
              <a:t>g</a:t>
            </a:r>
          </a:p>
        </p:txBody>
      </p:sp>
      <p:sp>
        <p:nvSpPr>
          <p:cNvPr id="5" name="object 5"/>
          <p:cNvSpPr/>
          <p:nvPr/>
        </p:nvSpPr>
        <p:spPr>
          <a:xfrm>
            <a:off x="9128638" y="979535"/>
            <a:ext cx="0" cy="8772525"/>
          </a:xfrm>
          <a:custGeom>
            <a:avLst/>
            <a:gdLst/>
            <a:ahLst/>
            <a:cxnLst/>
            <a:rect l="l" t="t" r="r" b="b"/>
            <a:pathLst>
              <a:path h="8772525">
                <a:moveTo>
                  <a:pt x="0" y="0"/>
                </a:moveTo>
                <a:lnTo>
                  <a:pt x="0" y="8772525"/>
                </a:lnTo>
              </a:path>
            </a:pathLst>
          </a:custGeom>
          <a:ln w="38100">
            <a:solidFill>
              <a:srgbClr val="79EF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4800" y="106679"/>
            <a:ext cx="4184904" cy="9753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77856" y="97535"/>
            <a:ext cx="6147815" cy="97535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5394" y="9606973"/>
            <a:ext cx="771524" cy="4667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204622" y="1249744"/>
            <a:ext cx="7694930" cy="8735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06500">
              <a:lnSpc>
                <a:spcPct val="132800"/>
              </a:lnSpc>
              <a:spcBef>
                <a:spcPts val="100"/>
              </a:spcBef>
            </a:pPr>
            <a:r>
              <a:rPr sz="2400" b="1" spc="-155" dirty="0">
                <a:solidFill>
                  <a:srgbClr val="3A41F5"/>
                </a:solidFill>
                <a:latin typeface="Tahoma"/>
                <a:cs typeface="Tahoma"/>
              </a:rPr>
              <a:t>R</a:t>
            </a:r>
            <a:r>
              <a:rPr sz="2400" b="1" spc="-55" dirty="0">
                <a:solidFill>
                  <a:srgbClr val="3A41F5"/>
                </a:solidFill>
                <a:latin typeface="Tahoma"/>
                <a:cs typeface="Tahoma"/>
              </a:rPr>
              <a:t>i</a:t>
            </a:r>
            <a:r>
              <a:rPr sz="2400" b="1" spc="-170" dirty="0">
                <a:solidFill>
                  <a:srgbClr val="3A41F5"/>
                </a:solidFill>
                <a:latin typeface="Tahoma"/>
                <a:cs typeface="Tahoma"/>
              </a:rPr>
              <a:t>s</a:t>
            </a:r>
            <a:r>
              <a:rPr sz="2400" b="1" spc="-125" dirty="0">
                <a:solidFill>
                  <a:srgbClr val="3A41F5"/>
                </a:solidFill>
                <a:latin typeface="Tahoma"/>
                <a:cs typeface="Tahoma"/>
              </a:rPr>
              <a:t>k</a:t>
            </a:r>
            <a:r>
              <a:rPr sz="2400" b="1" spc="-195" dirty="0">
                <a:solidFill>
                  <a:srgbClr val="3A41F5"/>
                </a:solidFill>
                <a:latin typeface="Tahoma"/>
                <a:cs typeface="Tahoma"/>
              </a:rPr>
              <a:t> </a:t>
            </a:r>
            <a:r>
              <a:rPr sz="2400" spc="-245" dirty="0">
                <a:solidFill>
                  <a:srgbClr val="535364"/>
                </a:solidFill>
                <a:latin typeface="Tahoma"/>
                <a:cs typeface="Tahoma"/>
              </a:rPr>
              <a:t>: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195" dirty="0">
                <a:solidFill>
                  <a:srgbClr val="535364"/>
                </a:solidFill>
                <a:latin typeface="Tahoma"/>
                <a:cs typeface="Tahoma"/>
              </a:rPr>
              <a:t>U</a:t>
            </a:r>
            <a:r>
              <a:rPr sz="24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400" spc="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100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400" spc="5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400" spc="9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30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2400" spc="5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400" spc="-30" dirty="0">
                <a:solidFill>
                  <a:srgbClr val="535364"/>
                </a:solidFill>
                <a:latin typeface="Tahoma"/>
                <a:cs typeface="Tahoma"/>
              </a:rPr>
              <a:t>m</a:t>
            </a:r>
            <a:r>
              <a:rPr sz="2400" spc="60" dirty="0">
                <a:solidFill>
                  <a:srgbClr val="535364"/>
                </a:solidFill>
                <a:latin typeface="Tahoma"/>
                <a:cs typeface="Tahoma"/>
              </a:rPr>
              <a:t>f</a:t>
            </a:r>
            <a:r>
              <a:rPr sz="2400" spc="5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400" spc="120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2400" spc="11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-25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400" spc="35" dirty="0">
                <a:solidFill>
                  <a:srgbClr val="535364"/>
                </a:solidFill>
                <a:latin typeface="Tahoma"/>
                <a:cs typeface="Tahoma"/>
              </a:rPr>
              <a:t>b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l</a:t>
            </a:r>
            <a:r>
              <a:rPr sz="2400" spc="-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h</a:t>
            </a:r>
            <a:r>
              <a:rPr sz="2400" spc="-25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400" spc="120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400" spc="-105" dirty="0">
                <a:solidFill>
                  <a:srgbClr val="535364"/>
                </a:solidFill>
                <a:latin typeface="Tahoma"/>
                <a:cs typeface="Tahoma"/>
              </a:rPr>
              <a:t>g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li</a:t>
            </a:r>
            <a:r>
              <a:rPr sz="2400" spc="20" dirty="0">
                <a:solidFill>
                  <a:srgbClr val="535364"/>
                </a:solidFill>
                <a:latin typeface="Tahoma"/>
                <a:cs typeface="Tahoma"/>
              </a:rPr>
              <a:t>v</a:t>
            </a:r>
            <a:r>
              <a:rPr sz="2400" spc="-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l</a:t>
            </a:r>
            <a:r>
              <a:rPr sz="2400" spc="5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400" spc="30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2400" spc="-25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400" spc="11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400" spc="5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535364"/>
                </a:solidFill>
                <a:latin typeface="Tahoma"/>
                <a:cs typeface="Tahoma"/>
              </a:rPr>
              <a:t>n  </a:t>
            </a:r>
            <a:r>
              <a:rPr sz="2400" spc="-25" dirty="0">
                <a:solidFill>
                  <a:srgbClr val="535364"/>
                </a:solidFill>
                <a:latin typeface="Tahoma"/>
                <a:cs typeface="Tahoma"/>
              </a:rPr>
              <a:t>data.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400" b="1" spc="-215" dirty="0">
                <a:solidFill>
                  <a:srgbClr val="4D8D2A"/>
                </a:solidFill>
                <a:latin typeface="Tahoma"/>
                <a:cs typeface="Tahoma"/>
              </a:rPr>
              <a:t>S</a:t>
            </a:r>
            <a:r>
              <a:rPr sz="2400" b="1" spc="-100" dirty="0">
                <a:solidFill>
                  <a:srgbClr val="4D8D2A"/>
                </a:solidFill>
                <a:latin typeface="Tahoma"/>
                <a:cs typeface="Tahoma"/>
              </a:rPr>
              <a:t>o</a:t>
            </a:r>
            <a:r>
              <a:rPr sz="2400" b="1" spc="-55" dirty="0">
                <a:solidFill>
                  <a:srgbClr val="4D8D2A"/>
                </a:solidFill>
                <a:latin typeface="Tahoma"/>
                <a:cs typeface="Tahoma"/>
              </a:rPr>
              <a:t>l</a:t>
            </a:r>
            <a:r>
              <a:rPr sz="2400" b="1" spc="-155" dirty="0">
                <a:solidFill>
                  <a:srgbClr val="4D8D2A"/>
                </a:solidFill>
                <a:latin typeface="Tahoma"/>
                <a:cs typeface="Tahoma"/>
              </a:rPr>
              <a:t>u</a:t>
            </a:r>
            <a:r>
              <a:rPr sz="2400" b="1" spc="-50" dirty="0">
                <a:solidFill>
                  <a:srgbClr val="4D8D2A"/>
                </a:solidFill>
                <a:latin typeface="Tahoma"/>
                <a:cs typeface="Tahoma"/>
              </a:rPr>
              <a:t>t</a:t>
            </a:r>
            <a:r>
              <a:rPr sz="2400" b="1" spc="-55" dirty="0">
                <a:solidFill>
                  <a:srgbClr val="4D8D2A"/>
                </a:solidFill>
                <a:latin typeface="Tahoma"/>
                <a:cs typeface="Tahoma"/>
              </a:rPr>
              <a:t>i</a:t>
            </a:r>
            <a:r>
              <a:rPr sz="2400" b="1" spc="-100" dirty="0">
                <a:solidFill>
                  <a:srgbClr val="4D8D2A"/>
                </a:solidFill>
                <a:latin typeface="Tahoma"/>
                <a:cs typeface="Tahoma"/>
              </a:rPr>
              <a:t>o</a:t>
            </a:r>
            <a:r>
              <a:rPr sz="2400" b="1" spc="-155" dirty="0">
                <a:solidFill>
                  <a:srgbClr val="4D8D2A"/>
                </a:solidFill>
                <a:latin typeface="Tahoma"/>
                <a:cs typeface="Tahoma"/>
              </a:rPr>
              <a:t>n</a:t>
            </a:r>
            <a:r>
              <a:rPr sz="2400" b="1" spc="-170" dirty="0">
                <a:solidFill>
                  <a:srgbClr val="4D8D2A"/>
                </a:solidFill>
                <a:latin typeface="Tahoma"/>
                <a:cs typeface="Tahoma"/>
              </a:rPr>
              <a:t>s</a:t>
            </a:r>
            <a:r>
              <a:rPr sz="2400" spc="-245" dirty="0">
                <a:solidFill>
                  <a:srgbClr val="535364"/>
                </a:solidFill>
                <a:latin typeface="Tahoma"/>
                <a:cs typeface="Tahoma"/>
              </a:rPr>
              <a:t>: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p</a:t>
            </a:r>
            <a:r>
              <a:rPr sz="2400" spc="5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400" spc="11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400" spc="60" dirty="0">
                <a:solidFill>
                  <a:srgbClr val="535364"/>
                </a:solidFill>
                <a:latin typeface="Tahoma"/>
                <a:cs typeface="Tahoma"/>
              </a:rPr>
              <a:t>f</a:t>
            </a:r>
            <a:r>
              <a:rPr sz="2400" spc="30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400" spc="-85" dirty="0">
                <a:solidFill>
                  <a:srgbClr val="535364"/>
                </a:solidFill>
                <a:latin typeface="Tahoma"/>
                <a:cs typeface="Tahoma"/>
              </a:rPr>
              <a:t>g</a:t>
            </a:r>
            <a:r>
              <a:rPr sz="2400" spc="120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2400" spc="10" dirty="0">
                <a:solidFill>
                  <a:srgbClr val="535364"/>
                </a:solidFill>
                <a:latin typeface="Tahoma"/>
                <a:cs typeface="Tahoma"/>
              </a:rPr>
              <a:t>ee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400" spc="-105" dirty="0">
                <a:solidFill>
                  <a:srgbClr val="535364"/>
                </a:solidFill>
                <a:latin typeface="Tahoma"/>
                <a:cs typeface="Tahoma"/>
              </a:rPr>
              <a:t>g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535364"/>
                </a:solidFill>
                <a:latin typeface="Tahoma"/>
                <a:cs typeface="Tahoma"/>
              </a:rPr>
              <a:t>f</a:t>
            </a:r>
            <a:r>
              <a:rPr sz="2400" spc="5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400" spc="100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i="1" spc="-75" dirty="0">
                <a:solidFill>
                  <a:srgbClr val="535364"/>
                </a:solidFill>
                <a:latin typeface="Trebuchet MS"/>
                <a:cs typeface="Trebuchet MS"/>
              </a:rPr>
              <a:t>p</a:t>
            </a:r>
            <a:r>
              <a:rPr sz="2400" i="1" spc="-140" dirty="0">
                <a:solidFill>
                  <a:srgbClr val="535364"/>
                </a:solidFill>
                <a:latin typeface="Trebuchet MS"/>
                <a:cs typeface="Trebuchet MS"/>
              </a:rPr>
              <a:t>r</a:t>
            </a:r>
            <a:r>
              <a:rPr sz="2400" i="1" spc="-135" dirty="0">
                <a:solidFill>
                  <a:srgbClr val="535364"/>
                </a:solidFill>
                <a:latin typeface="Trebuchet MS"/>
                <a:cs typeface="Trebuchet MS"/>
              </a:rPr>
              <a:t>i</a:t>
            </a:r>
            <a:r>
              <a:rPr sz="2400" i="1" spc="-45" dirty="0">
                <a:solidFill>
                  <a:srgbClr val="535364"/>
                </a:solidFill>
                <a:latin typeface="Trebuchet MS"/>
                <a:cs typeface="Trebuchet MS"/>
              </a:rPr>
              <a:t>v</a:t>
            </a:r>
            <a:r>
              <a:rPr sz="2400" i="1" spc="-30" dirty="0">
                <a:solidFill>
                  <a:srgbClr val="535364"/>
                </a:solidFill>
                <a:latin typeface="Trebuchet MS"/>
                <a:cs typeface="Trebuchet MS"/>
              </a:rPr>
              <a:t>a</a:t>
            </a:r>
            <a:r>
              <a:rPr sz="2400" i="1" spc="-45" dirty="0">
                <a:solidFill>
                  <a:srgbClr val="535364"/>
                </a:solidFill>
                <a:latin typeface="Trebuchet MS"/>
                <a:cs typeface="Trebuchet MS"/>
              </a:rPr>
              <a:t>cy</a:t>
            </a:r>
            <a:r>
              <a:rPr sz="2400" i="1" spc="-215" dirty="0">
                <a:solidFill>
                  <a:srgbClr val="535364"/>
                </a:solidFill>
                <a:latin typeface="Trebuchet MS"/>
                <a:cs typeface="Trebuchet MS"/>
              </a:rPr>
              <a:t> </a:t>
            </a:r>
            <a:r>
              <a:rPr sz="2400" i="1" spc="-75" dirty="0">
                <a:solidFill>
                  <a:srgbClr val="535364"/>
                </a:solidFill>
                <a:latin typeface="Trebuchet MS"/>
                <a:cs typeface="Trebuchet MS"/>
              </a:rPr>
              <a:t>p</a:t>
            </a:r>
            <a:r>
              <a:rPr sz="2400" i="1" spc="-65" dirty="0">
                <a:solidFill>
                  <a:srgbClr val="535364"/>
                </a:solidFill>
                <a:latin typeface="Trebuchet MS"/>
                <a:cs typeface="Trebuchet MS"/>
              </a:rPr>
              <a:t>o</a:t>
            </a:r>
            <a:r>
              <a:rPr sz="2400" i="1" spc="-180" dirty="0">
                <a:solidFill>
                  <a:srgbClr val="535364"/>
                </a:solidFill>
                <a:latin typeface="Trebuchet MS"/>
                <a:cs typeface="Trebuchet MS"/>
              </a:rPr>
              <a:t>l</a:t>
            </a:r>
            <a:r>
              <a:rPr sz="2400" i="1" spc="-135" dirty="0">
                <a:solidFill>
                  <a:srgbClr val="535364"/>
                </a:solidFill>
                <a:latin typeface="Trebuchet MS"/>
                <a:cs typeface="Trebuchet MS"/>
              </a:rPr>
              <a:t>i</a:t>
            </a:r>
            <a:r>
              <a:rPr sz="2400" i="1" spc="-45" dirty="0">
                <a:solidFill>
                  <a:srgbClr val="535364"/>
                </a:solidFill>
                <a:latin typeface="Trebuchet MS"/>
                <a:cs typeface="Trebuchet MS"/>
              </a:rPr>
              <a:t>cy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400" spc="35" dirty="0">
                <a:solidFill>
                  <a:srgbClr val="535364"/>
                </a:solidFill>
                <a:latin typeface="Tahoma"/>
                <a:cs typeface="Tahoma"/>
              </a:rPr>
              <a:t>b</a:t>
            </a:r>
            <a:r>
              <a:rPr sz="2400" spc="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11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75" dirty="0">
                <a:solidFill>
                  <a:srgbClr val="535364"/>
                </a:solidFill>
                <a:latin typeface="Tahoma"/>
                <a:cs typeface="Tahoma"/>
              </a:rPr>
              <a:t>w</a:t>
            </a:r>
            <a:r>
              <a:rPr sz="2400" spc="10" dirty="0">
                <a:solidFill>
                  <a:srgbClr val="535364"/>
                </a:solidFill>
                <a:latin typeface="Tahoma"/>
                <a:cs typeface="Tahoma"/>
              </a:rPr>
              <a:t>ee</a:t>
            </a:r>
            <a:r>
              <a:rPr sz="2400" spc="-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u</a:t>
            </a:r>
            <a:r>
              <a:rPr sz="24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400" spc="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100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70" dirty="0">
                <a:solidFill>
                  <a:srgbClr val="535364"/>
                </a:solidFill>
                <a:latin typeface="Tahoma"/>
                <a:cs typeface="Tahoma"/>
              </a:rPr>
              <a:t>&amp;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p</a:t>
            </a:r>
            <a:r>
              <a:rPr sz="2400" spc="5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400" spc="11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400" spc="60" dirty="0">
                <a:solidFill>
                  <a:srgbClr val="535364"/>
                </a:solidFill>
                <a:latin typeface="Tahoma"/>
                <a:cs typeface="Tahoma"/>
              </a:rPr>
              <a:t>f</a:t>
            </a:r>
            <a:r>
              <a:rPr sz="2400" spc="30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10" dirty="0">
                <a:solidFill>
                  <a:srgbClr val="535364"/>
                </a:solidFill>
                <a:latin typeface="Tahoma"/>
                <a:cs typeface="Tahoma"/>
              </a:rPr>
              <a:t>kee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p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400" spc="-105" dirty="0">
                <a:solidFill>
                  <a:srgbClr val="535364"/>
                </a:solidFill>
                <a:latin typeface="Tahoma"/>
                <a:cs typeface="Tahoma"/>
              </a:rPr>
              <a:t>g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535364"/>
                </a:solidFill>
                <a:latin typeface="Tahoma"/>
                <a:cs typeface="Tahoma"/>
              </a:rPr>
              <a:t>d</a:t>
            </a:r>
            <a:r>
              <a:rPr sz="2400" spc="-25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400" spc="11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-45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400" spc="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30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u</a:t>
            </a:r>
            <a:r>
              <a:rPr sz="2400" spc="120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2400" spc="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35" dirty="0">
                <a:solidFill>
                  <a:srgbClr val="535364"/>
                </a:solidFill>
                <a:latin typeface="Tahoma"/>
                <a:cs typeface="Tahoma"/>
              </a:rPr>
              <a:t>d</a:t>
            </a:r>
            <a:r>
              <a:rPr sz="2400" spc="-220" dirty="0">
                <a:solidFill>
                  <a:srgbClr val="535364"/>
                </a:solidFill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50">
              <a:latin typeface="Tahoma"/>
              <a:cs typeface="Tahoma"/>
            </a:endParaRPr>
          </a:p>
          <a:p>
            <a:pPr marL="12700" marR="1173480">
              <a:lnSpc>
                <a:spcPct val="132800"/>
              </a:lnSpc>
            </a:pPr>
            <a:r>
              <a:rPr sz="2400" b="1" spc="-155" dirty="0">
                <a:solidFill>
                  <a:srgbClr val="3A41F5"/>
                </a:solidFill>
                <a:latin typeface="Tahoma"/>
                <a:cs typeface="Tahoma"/>
              </a:rPr>
              <a:t>R</a:t>
            </a:r>
            <a:r>
              <a:rPr sz="2400" b="1" spc="-55" dirty="0">
                <a:solidFill>
                  <a:srgbClr val="3A41F5"/>
                </a:solidFill>
                <a:latin typeface="Tahoma"/>
                <a:cs typeface="Tahoma"/>
              </a:rPr>
              <a:t>i</a:t>
            </a:r>
            <a:r>
              <a:rPr sz="2400" b="1" spc="-170" dirty="0">
                <a:solidFill>
                  <a:srgbClr val="3A41F5"/>
                </a:solidFill>
                <a:latin typeface="Tahoma"/>
                <a:cs typeface="Tahoma"/>
              </a:rPr>
              <a:t>s</a:t>
            </a:r>
            <a:r>
              <a:rPr sz="2400" b="1" spc="-105" dirty="0">
                <a:solidFill>
                  <a:srgbClr val="3A41F5"/>
                </a:solidFill>
                <a:latin typeface="Tahoma"/>
                <a:cs typeface="Tahoma"/>
              </a:rPr>
              <a:t>k</a:t>
            </a:r>
            <a:r>
              <a:rPr sz="2400" b="1" spc="-240" dirty="0">
                <a:solidFill>
                  <a:srgbClr val="3A41F5"/>
                </a:solidFill>
                <a:latin typeface="Tahoma"/>
                <a:cs typeface="Tahoma"/>
              </a:rPr>
              <a:t>:</a:t>
            </a:r>
            <a:r>
              <a:rPr sz="2400" b="1" spc="-195" dirty="0">
                <a:solidFill>
                  <a:srgbClr val="3A41F5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u</a:t>
            </a:r>
            <a:r>
              <a:rPr sz="24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400" spc="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100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75" dirty="0">
                <a:solidFill>
                  <a:srgbClr val="535364"/>
                </a:solidFill>
                <a:latin typeface="Tahoma"/>
                <a:cs typeface="Tahoma"/>
              </a:rPr>
              <a:t>w</a:t>
            </a:r>
            <a:r>
              <a:rPr sz="2400" spc="-25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400" spc="9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11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3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li</a:t>
            </a:r>
            <a:r>
              <a:rPr sz="24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400" spc="11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-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75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2400" spc="-25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400" spc="35" dirty="0">
                <a:solidFill>
                  <a:srgbClr val="535364"/>
                </a:solidFill>
                <a:latin typeface="Tahoma"/>
                <a:cs typeface="Tahoma"/>
              </a:rPr>
              <a:t>d</a:t>
            </a:r>
            <a:r>
              <a:rPr sz="2400" spc="5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400" spc="-50" dirty="0">
                <a:solidFill>
                  <a:srgbClr val="535364"/>
                </a:solidFill>
                <a:latin typeface="Tahoma"/>
                <a:cs typeface="Tahoma"/>
              </a:rPr>
              <a:t>m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400" spc="5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400" spc="-85" dirty="0">
                <a:solidFill>
                  <a:srgbClr val="535364"/>
                </a:solidFill>
                <a:latin typeface="Tahoma"/>
                <a:cs typeface="Tahoma"/>
              </a:rPr>
              <a:t>g</a:t>
            </a:r>
            <a:r>
              <a:rPr sz="2400" spc="-3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75" dirty="0">
                <a:solidFill>
                  <a:srgbClr val="535364"/>
                </a:solidFill>
                <a:latin typeface="Tahoma"/>
                <a:cs typeface="Tahoma"/>
              </a:rPr>
              <a:t>w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h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il</a:t>
            </a:r>
            <a:r>
              <a:rPr sz="2400" spc="-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11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h</a:t>
            </a:r>
            <a:r>
              <a:rPr sz="2400" spc="-5" dirty="0">
                <a:solidFill>
                  <a:srgbClr val="535364"/>
                </a:solidFill>
                <a:latin typeface="Tahoma"/>
                <a:cs typeface="Tahoma"/>
              </a:rPr>
              <a:t>e  </a:t>
            </a:r>
            <a:r>
              <a:rPr sz="2400" spc="60" dirty="0">
                <a:solidFill>
                  <a:srgbClr val="535364"/>
                </a:solidFill>
                <a:latin typeface="Tahoma"/>
                <a:cs typeface="Tahoma"/>
              </a:rPr>
              <a:t>f</a:t>
            </a:r>
            <a:r>
              <a:rPr sz="2400" spc="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-25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400" spc="11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u</a:t>
            </a:r>
            <a:r>
              <a:rPr sz="2400" spc="120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400" spc="-3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400" spc="-220" dirty="0">
                <a:solidFill>
                  <a:srgbClr val="535364"/>
                </a:solidFill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400" b="1" spc="-125" dirty="0">
                <a:solidFill>
                  <a:srgbClr val="4D8D2A"/>
                </a:solidFill>
                <a:latin typeface="Tahoma"/>
                <a:cs typeface="Tahoma"/>
              </a:rPr>
              <a:t>Solution</a:t>
            </a:r>
            <a:r>
              <a:rPr sz="2400" spc="-125" dirty="0">
                <a:solidFill>
                  <a:srgbClr val="535364"/>
                </a:solidFill>
                <a:latin typeface="Tahoma"/>
                <a:cs typeface="Tahoma"/>
              </a:rPr>
              <a:t>: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20" dirty="0">
                <a:solidFill>
                  <a:srgbClr val="535364"/>
                </a:solidFill>
                <a:latin typeface="Tahoma"/>
                <a:cs typeface="Tahoma"/>
              </a:rPr>
              <a:t>once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40" dirty="0">
                <a:solidFill>
                  <a:srgbClr val="535364"/>
                </a:solidFill>
                <a:latin typeface="Tahoma"/>
                <a:cs typeface="Tahoma"/>
              </a:rPr>
              <a:t>the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20" dirty="0">
                <a:solidFill>
                  <a:srgbClr val="535364"/>
                </a:solidFill>
                <a:latin typeface="Tahoma"/>
                <a:cs typeface="Tahoma"/>
              </a:rPr>
              <a:t>users</a:t>
            </a:r>
            <a:r>
              <a:rPr sz="2400" spc="-23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10" dirty="0">
                <a:solidFill>
                  <a:srgbClr val="535364"/>
                </a:solidFill>
                <a:latin typeface="Tahoma"/>
                <a:cs typeface="Tahoma"/>
              </a:rPr>
              <a:t>plays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70" dirty="0">
                <a:solidFill>
                  <a:srgbClr val="535364"/>
                </a:solidFill>
                <a:latin typeface="Tahoma"/>
                <a:cs typeface="Tahoma"/>
              </a:rPr>
              <a:t>first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30" dirty="0">
                <a:solidFill>
                  <a:srgbClr val="535364"/>
                </a:solidFill>
                <a:latin typeface="Tahoma"/>
                <a:cs typeface="Tahoma"/>
              </a:rPr>
              <a:t>set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535364"/>
                </a:solidFill>
                <a:latin typeface="Tahoma"/>
                <a:cs typeface="Tahoma"/>
              </a:rPr>
              <a:t>songs</a:t>
            </a:r>
            <a:r>
              <a:rPr sz="2400" spc="-23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40" dirty="0">
                <a:solidFill>
                  <a:srgbClr val="535364"/>
                </a:solidFill>
                <a:latin typeface="Tahoma"/>
                <a:cs typeface="Tahoma"/>
              </a:rPr>
              <a:t>which</a:t>
            </a:r>
            <a:endParaRPr sz="2400">
              <a:latin typeface="Tahoma"/>
              <a:cs typeface="Tahoma"/>
            </a:endParaRPr>
          </a:p>
          <a:p>
            <a:pPr marL="12700" marR="697230">
              <a:lnSpc>
                <a:spcPct val="132800"/>
              </a:lnSpc>
              <a:spcBef>
                <a:spcPts val="75"/>
              </a:spcBef>
            </a:pPr>
            <a:r>
              <a:rPr sz="2400" spc="25" dirty="0">
                <a:solidFill>
                  <a:srgbClr val="535364"/>
                </a:solidFill>
                <a:latin typeface="Tahoma"/>
                <a:cs typeface="Tahoma"/>
              </a:rPr>
              <a:t>is </a:t>
            </a:r>
            <a:r>
              <a:rPr sz="2400" spc="50" dirty="0">
                <a:solidFill>
                  <a:srgbClr val="535364"/>
                </a:solidFill>
                <a:latin typeface="Tahoma"/>
                <a:cs typeface="Tahoma"/>
              </a:rPr>
              <a:t>not </a:t>
            </a:r>
            <a:r>
              <a:rPr sz="2400" spc="40" dirty="0">
                <a:solidFill>
                  <a:srgbClr val="535364"/>
                </a:solidFill>
                <a:latin typeface="Tahoma"/>
                <a:cs typeface="Tahoma"/>
              </a:rPr>
              <a:t>in </a:t>
            </a:r>
            <a:r>
              <a:rPr sz="2400" spc="20" dirty="0">
                <a:solidFill>
                  <a:srgbClr val="535364"/>
                </a:solidFill>
                <a:latin typeface="Tahoma"/>
                <a:cs typeface="Tahoma"/>
              </a:rPr>
              <a:t>recommend </a:t>
            </a:r>
            <a:r>
              <a:rPr sz="2400" spc="40" dirty="0">
                <a:solidFill>
                  <a:srgbClr val="535364"/>
                </a:solidFill>
                <a:latin typeface="Tahoma"/>
                <a:cs typeface="Tahoma"/>
              </a:rPr>
              <a:t>playlist </a:t>
            </a:r>
            <a:r>
              <a:rPr sz="2400" spc="-220" dirty="0">
                <a:solidFill>
                  <a:srgbClr val="535364"/>
                </a:solidFill>
                <a:latin typeface="Tahoma"/>
                <a:cs typeface="Tahoma"/>
              </a:rPr>
              <a:t>, </a:t>
            </a:r>
            <a:r>
              <a:rPr sz="2400" spc="30" dirty="0">
                <a:solidFill>
                  <a:srgbClr val="535364"/>
                </a:solidFill>
                <a:latin typeface="Tahoma"/>
                <a:cs typeface="Tahoma"/>
              </a:rPr>
              <a:t>normal </a:t>
            </a:r>
            <a:r>
              <a:rPr sz="2400" spc="3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30" dirty="0">
                <a:solidFill>
                  <a:srgbClr val="535364"/>
                </a:solidFill>
                <a:latin typeface="Tahoma"/>
                <a:cs typeface="Tahoma"/>
              </a:rPr>
              <a:t>recommendation</a:t>
            </a:r>
            <a:r>
              <a:rPr sz="2400" spc="-23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75" dirty="0">
                <a:solidFill>
                  <a:srgbClr val="535364"/>
                </a:solidFill>
                <a:latin typeface="Tahoma"/>
                <a:cs typeface="Tahoma"/>
              </a:rPr>
              <a:t>will</a:t>
            </a:r>
            <a:r>
              <a:rPr sz="2400" spc="-23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535364"/>
                </a:solidFill>
                <a:latin typeface="Tahoma"/>
                <a:cs typeface="Tahoma"/>
              </a:rPr>
              <a:t>start</a:t>
            </a:r>
            <a:r>
              <a:rPr sz="2400" spc="-229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recommending</a:t>
            </a:r>
            <a:r>
              <a:rPr sz="2400" spc="-23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-220" dirty="0">
                <a:solidFill>
                  <a:srgbClr val="535364"/>
                </a:solidFill>
                <a:latin typeface="Tahoma"/>
                <a:cs typeface="Tahoma"/>
              </a:rPr>
              <a:t>,</a:t>
            </a:r>
            <a:r>
              <a:rPr sz="2400" spc="-229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45" dirty="0">
                <a:solidFill>
                  <a:srgbClr val="535364"/>
                </a:solidFill>
                <a:latin typeface="Tahoma"/>
                <a:cs typeface="Tahoma"/>
              </a:rPr>
              <a:t>this</a:t>
            </a:r>
            <a:r>
              <a:rPr sz="2400" spc="-23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20" dirty="0">
                <a:solidFill>
                  <a:srgbClr val="535364"/>
                </a:solidFill>
                <a:latin typeface="Tahoma"/>
                <a:cs typeface="Tahoma"/>
              </a:rPr>
              <a:t>also </a:t>
            </a:r>
            <a:r>
              <a:rPr sz="2400" spc="-73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35364"/>
                </a:solidFill>
                <a:latin typeface="Tahoma"/>
                <a:cs typeface="Tahoma"/>
              </a:rPr>
              <a:t>happens even </a:t>
            </a:r>
            <a:r>
              <a:rPr sz="2400" spc="25" dirty="0">
                <a:solidFill>
                  <a:srgbClr val="535364"/>
                </a:solidFill>
                <a:latin typeface="Tahoma"/>
                <a:cs typeface="Tahoma"/>
              </a:rPr>
              <a:t>when there's </a:t>
            </a:r>
            <a:r>
              <a:rPr sz="2400" spc="10" dirty="0">
                <a:solidFill>
                  <a:srgbClr val="535364"/>
                </a:solidFill>
                <a:latin typeface="Tahoma"/>
                <a:cs typeface="Tahoma"/>
              </a:rPr>
              <a:t>sudden </a:t>
            </a:r>
            <a:r>
              <a:rPr sz="2400" spc="40" dirty="0">
                <a:solidFill>
                  <a:srgbClr val="535364"/>
                </a:solidFill>
                <a:latin typeface="Tahoma"/>
                <a:cs typeface="Tahoma"/>
              </a:rPr>
              <a:t>abrupt in </a:t>
            </a:r>
            <a:r>
              <a:rPr sz="2400" spc="45" dirty="0">
                <a:solidFill>
                  <a:srgbClr val="535364"/>
                </a:solidFill>
                <a:latin typeface="Tahoma"/>
                <a:cs typeface="Tahoma"/>
              </a:rPr>
              <a:t>live </a:t>
            </a:r>
            <a:r>
              <a:rPr sz="2400" spc="5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535364"/>
                </a:solidFill>
                <a:latin typeface="Tahoma"/>
                <a:cs typeface="Tahoma"/>
              </a:rPr>
              <a:t>data.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Tahoma"/>
              <a:cs typeface="Tahoma"/>
            </a:endParaRPr>
          </a:p>
          <a:p>
            <a:pPr marL="12700" marR="1303020">
              <a:lnSpc>
                <a:spcPct val="135400"/>
              </a:lnSpc>
            </a:pPr>
            <a:r>
              <a:rPr sz="2400" b="1" spc="-155" dirty="0">
                <a:solidFill>
                  <a:srgbClr val="3A41F5"/>
                </a:solidFill>
                <a:latin typeface="Tahoma"/>
                <a:cs typeface="Tahoma"/>
              </a:rPr>
              <a:t>R</a:t>
            </a:r>
            <a:r>
              <a:rPr sz="2400" b="1" spc="-55" dirty="0">
                <a:solidFill>
                  <a:srgbClr val="3A41F5"/>
                </a:solidFill>
                <a:latin typeface="Tahoma"/>
                <a:cs typeface="Tahoma"/>
              </a:rPr>
              <a:t>i</a:t>
            </a:r>
            <a:r>
              <a:rPr sz="2400" b="1" spc="-170" dirty="0">
                <a:solidFill>
                  <a:srgbClr val="3A41F5"/>
                </a:solidFill>
                <a:latin typeface="Tahoma"/>
                <a:cs typeface="Tahoma"/>
              </a:rPr>
              <a:t>s</a:t>
            </a:r>
            <a:r>
              <a:rPr sz="2400" b="1" spc="-125" dirty="0">
                <a:solidFill>
                  <a:srgbClr val="3A41F5"/>
                </a:solidFill>
                <a:latin typeface="Tahoma"/>
                <a:cs typeface="Tahoma"/>
              </a:rPr>
              <a:t>k</a:t>
            </a:r>
            <a:r>
              <a:rPr sz="2400" b="1" spc="-195" dirty="0">
                <a:solidFill>
                  <a:srgbClr val="3A41F5"/>
                </a:solidFill>
                <a:latin typeface="Tahoma"/>
                <a:cs typeface="Tahoma"/>
              </a:rPr>
              <a:t> </a:t>
            </a:r>
            <a:r>
              <a:rPr sz="2400" spc="-245" dirty="0">
                <a:solidFill>
                  <a:srgbClr val="535364"/>
                </a:solidFill>
                <a:latin typeface="Tahoma"/>
                <a:cs typeface="Tahoma"/>
              </a:rPr>
              <a:t>: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195" dirty="0">
                <a:solidFill>
                  <a:srgbClr val="535364"/>
                </a:solidFill>
                <a:latin typeface="Tahoma"/>
                <a:cs typeface="Tahoma"/>
              </a:rPr>
              <a:t>U</a:t>
            </a:r>
            <a:r>
              <a:rPr sz="24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400" spc="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100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535364"/>
                </a:solidFill>
                <a:latin typeface="Tahoma"/>
                <a:cs typeface="Tahoma"/>
              </a:rPr>
              <a:t>d</a:t>
            </a:r>
            <a:r>
              <a:rPr sz="2400" spc="5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400" spc="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400" spc="-70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400" spc="65" dirty="0">
                <a:solidFill>
                  <a:srgbClr val="535364"/>
                </a:solidFill>
                <a:latin typeface="Tahoma"/>
                <a:cs typeface="Tahoma"/>
              </a:rPr>
              <a:t>'</a:t>
            </a:r>
            <a:r>
              <a:rPr sz="2400" spc="9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75" dirty="0">
                <a:solidFill>
                  <a:srgbClr val="535364"/>
                </a:solidFill>
                <a:latin typeface="Tahoma"/>
                <a:cs typeface="Tahoma"/>
              </a:rPr>
              <a:t>w</a:t>
            </a:r>
            <a:r>
              <a:rPr sz="2400" spc="-25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400" spc="9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11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75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2400" spc="-25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400" spc="30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2400" spc="60" dirty="0">
                <a:solidFill>
                  <a:srgbClr val="535364"/>
                </a:solidFill>
                <a:latin typeface="Tahoma"/>
                <a:cs typeface="Tahoma"/>
              </a:rPr>
              <a:t>k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li</a:t>
            </a:r>
            <a:r>
              <a:rPr sz="2400" spc="20" dirty="0">
                <a:solidFill>
                  <a:srgbClr val="535364"/>
                </a:solidFill>
                <a:latin typeface="Tahoma"/>
                <a:cs typeface="Tahoma"/>
              </a:rPr>
              <a:t>v</a:t>
            </a:r>
            <a:r>
              <a:rPr sz="2400" spc="-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30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2400" spc="5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400" spc="11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nu</a:t>
            </a:r>
            <a:r>
              <a:rPr sz="2400" spc="5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u</a:t>
            </a:r>
            <a:r>
              <a:rPr sz="24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l</a:t>
            </a:r>
            <a:r>
              <a:rPr sz="2400" spc="25" dirty="0">
                <a:solidFill>
                  <a:srgbClr val="535364"/>
                </a:solidFill>
                <a:latin typeface="Tahoma"/>
                <a:cs typeface="Tahoma"/>
              </a:rPr>
              <a:t>y  </a:t>
            </a:r>
            <a:r>
              <a:rPr sz="2400" spc="75" dirty="0">
                <a:solidFill>
                  <a:srgbClr val="535364"/>
                </a:solidFill>
                <a:latin typeface="Tahoma"/>
                <a:cs typeface="Tahoma"/>
              </a:rPr>
              <a:t>w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400" spc="11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h</a:t>
            </a:r>
            <a:r>
              <a:rPr sz="2400" spc="5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u</a:t>
            </a:r>
            <a:r>
              <a:rPr sz="2400" spc="9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p</a:t>
            </a:r>
            <a:r>
              <a:rPr sz="2400" spc="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120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2400" spc="-30" dirty="0">
                <a:solidFill>
                  <a:srgbClr val="535364"/>
                </a:solidFill>
                <a:latin typeface="Tahoma"/>
                <a:cs typeface="Tahoma"/>
              </a:rPr>
              <a:t>m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400" spc="-10" dirty="0">
                <a:solidFill>
                  <a:srgbClr val="535364"/>
                </a:solidFill>
                <a:latin typeface="Tahoma"/>
                <a:cs typeface="Tahoma"/>
              </a:rPr>
              <a:t>ss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400" spc="5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-220" dirty="0">
                <a:solidFill>
                  <a:srgbClr val="535364"/>
                </a:solidFill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12700" marR="1752600">
              <a:lnSpc>
                <a:spcPct val="132800"/>
              </a:lnSpc>
            </a:pPr>
            <a:r>
              <a:rPr sz="2400" b="1" spc="-130" dirty="0">
                <a:solidFill>
                  <a:srgbClr val="4D8D2A"/>
                </a:solidFill>
                <a:latin typeface="Tahoma"/>
                <a:cs typeface="Tahoma"/>
              </a:rPr>
              <a:t>Solutions</a:t>
            </a:r>
            <a:r>
              <a:rPr sz="2400" spc="-130" dirty="0">
                <a:solidFill>
                  <a:srgbClr val="535364"/>
                </a:solidFill>
                <a:latin typeface="Tahoma"/>
                <a:cs typeface="Tahoma"/>
              </a:rPr>
              <a:t>: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535364"/>
                </a:solidFill>
                <a:latin typeface="Tahoma"/>
                <a:cs typeface="Tahoma"/>
              </a:rPr>
              <a:t>Providing</a:t>
            </a:r>
            <a:r>
              <a:rPr sz="2400" spc="-23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40" dirty="0">
                <a:solidFill>
                  <a:srgbClr val="535364"/>
                </a:solidFill>
                <a:latin typeface="Tahoma"/>
                <a:cs typeface="Tahoma"/>
              </a:rPr>
              <a:t>options</a:t>
            </a:r>
            <a:r>
              <a:rPr sz="2400" spc="-23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20" dirty="0">
                <a:solidFill>
                  <a:srgbClr val="535364"/>
                </a:solidFill>
                <a:latin typeface="Tahoma"/>
                <a:cs typeface="Tahoma"/>
              </a:rPr>
              <a:t>users</a:t>
            </a:r>
            <a:r>
              <a:rPr sz="2400" spc="-23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70" dirty="0">
                <a:solidFill>
                  <a:srgbClr val="535364"/>
                </a:solidFill>
                <a:latin typeface="Tahoma"/>
                <a:cs typeface="Tahoma"/>
              </a:rPr>
              <a:t>to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35364"/>
                </a:solidFill>
                <a:latin typeface="Tahoma"/>
                <a:cs typeface="Tahoma"/>
              </a:rPr>
              <a:t>access </a:t>
            </a:r>
            <a:r>
              <a:rPr sz="2400" spc="-73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l</a:t>
            </a:r>
            <a:r>
              <a:rPr sz="2400" spc="5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400" spc="30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2400" spc="-25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400" spc="11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400" spc="5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535364"/>
                </a:solidFill>
                <a:latin typeface="Tahoma"/>
                <a:cs typeface="Tahoma"/>
              </a:rPr>
              <a:t>d</a:t>
            </a:r>
            <a:r>
              <a:rPr sz="2400" spc="-25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400" spc="11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-45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l</a:t>
            </a:r>
            <a:r>
              <a:rPr sz="2400" spc="30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75" dirty="0">
                <a:solidFill>
                  <a:srgbClr val="535364"/>
                </a:solidFill>
                <a:latin typeface="Tahoma"/>
                <a:cs typeface="Tahoma"/>
              </a:rPr>
              <a:t>w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h</a:t>
            </a:r>
            <a:r>
              <a:rPr sz="2400" spc="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-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11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h</a:t>
            </a:r>
            <a:r>
              <a:rPr sz="2400" spc="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i="1" spc="100" dirty="0">
                <a:solidFill>
                  <a:srgbClr val="535364"/>
                </a:solidFill>
                <a:latin typeface="Trebuchet MS"/>
                <a:cs typeface="Trebuchet MS"/>
              </a:rPr>
              <a:t>"</a:t>
            </a:r>
            <a:r>
              <a:rPr sz="2400" i="1" spc="-215" dirty="0">
                <a:solidFill>
                  <a:srgbClr val="535364"/>
                </a:solidFill>
                <a:latin typeface="Trebuchet MS"/>
                <a:cs typeface="Trebuchet MS"/>
              </a:rPr>
              <a:t> </a:t>
            </a:r>
            <a:r>
              <a:rPr sz="2400" i="1" spc="-30" dirty="0">
                <a:solidFill>
                  <a:srgbClr val="535364"/>
                </a:solidFill>
                <a:latin typeface="Trebuchet MS"/>
                <a:cs typeface="Trebuchet MS"/>
              </a:rPr>
              <a:t>a</a:t>
            </a:r>
            <a:r>
              <a:rPr sz="2400" i="1" spc="-75" dirty="0">
                <a:solidFill>
                  <a:srgbClr val="535364"/>
                </a:solidFill>
                <a:latin typeface="Trebuchet MS"/>
                <a:cs typeface="Trebuchet MS"/>
              </a:rPr>
              <a:t>p</a:t>
            </a:r>
            <a:r>
              <a:rPr sz="2400" i="1" spc="-95" dirty="0">
                <a:solidFill>
                  <a:srgbClr val="535364"/>
                </a:solidFill>
                <a:latin typeface="Trebuchet MS"/>
                <a:cs typeface="Trebuchet MS"/>
              </a:rPr>
              <a:t>p</a:t>
            </a:r>
            <a:r>
              <a:rPr sz="2400" i="1" spc="-215" dirty="0">
                <a:solidFill>
                  <a:srgbClr val="535364"/>
                </a:solidFill>
                <a:latin typeface="Trebuchet MS"/>
                <a:cs typeface="Trebuchet MS"/>
              </a:rPr>
              <a:t> </a:t>
            </a:r>
            <a:r>
              <a:rPr sz="2400" i="1" spc="-135" dirty="0">
                <a:solidFill>
                  <a:srgbClr val="535364"/>
                </a:solidFill>
                <a:latin typeface="Trebuchet MS"/>
                <a:cs typeface="Trebuchet MS"/>
              </a:rPr>
              <a:t>i</a:t>
            </a:r>
            <a:r>
              <a:rPr sz="2400" i="1" spc="-40" dirty="0">
                <a:solidFill>
                  <a:srgbClr val="535364"/>
                </a:solidFill>
                <a:latin typeface="Trebuchet MS"/>
                <a:cs typeface="Trebuchet MS"/>
              </a:rPr>
              <a:t>s</a:t>
            </a:r>
            <a:r>
              <a:rPr sz="2400" i="1" spc="-215" dirty="0">
                <a:solidFill>
                  <a:srgbClr val="535364"/>
                </a:solidFill>
                <a:latin typeface="Trebuchet MS"/>
                <a:cs typeface="Trebuchet MS"/>
              </a:rPr>
              <a:t> </a:t>
            </a:r>
            <a:r>
              <a:rPr sz="2400" i="1" spc="-135" dirty="0">
                <a:solidFill>
                  <a:srgbClr val="535364"/>
                </a:solidFill>
                <a:latin typeface="Trebuchet MS"/>
                <a:cs typeface="Trebuchet MS"/>
              </a:rPr>
              <a:t>i</a:t>
            </a:r>
            <a:r>
              <a:rPr sz="2400" i="1" spc="-50" dirty="0">
                <a:solidFill>
                  <a:srgbClr val="535364"/>
                </a:solidFill>
                <a:latin typeface="Trebuchet MS"/>
                <a:cs typeface="Trebuchet MS"/>
              </a:rPr>
              <a:t>n</a:t>
            </a:r>
            <a:r>
              <a:rPr sz="2400" i="1" spc="-215" dirty="0">
                <a:solidFill>
                  <a:srgbClr val="535364"/>
                </a:solidFill>
                <a:latin typeface="Trebuchet MS"/>
                <a:cs typeface="Trebuchet MS"/>
              </a:rPr>
              <a:t> </a:t>
            </a:r>
            <a:r>
              <a:rPr sz="2400" i="1" spc="-60" dirty="0">
                <a:solidFill>
                  <a:srgbClr val="535364"/>
                </a:solidFill>
                <a:latin typeface="Trebuchet MS"/>
                <a:cs typeface="Trebuchet MS"/>
              </a:rPr>
              <a:t>u</a:t>
            </a:r>
            <a:r>
              <a:rPr sz="2400" i="1" spc="-20" dirty="0">
                <a:solidFill>
                  <a:srgbClr val="535364"/>
                </a:solidFill>
                <a:latin typeface="Trebuchet MS"/>
                <a:cs typeface="Trebuchet MS"/>
              </a:rPr>
              <a:t>s</a:t>
            </a:r>
            <a:r>
              <a:rPr sz="2400" i="1" spc="-260" dirty="0">
                <a:solidFill>
                  <a:srgbClr val="535364"/>
                </a:solidFill>
                <a:latin typeface="Trebuchet MS"/>
                <a:cs typeface="Trebuchet MS"/>
              </a:rPr>
              <a:t>e</a:t>
            </a:r>
            <a:r>
              <a:rPr sz="2400" i="1" spc="10" dirty="0">
                <a:solidFill>
                  <a:srgbClr val="535364"/>
                </a:solidFill>
                <a:latin typeface="Trebuchet MS"/>
                <a:cs typeface="Trebuchet MS"/>
              </a:rPr>
              <a:t>"</a:t>
            </a:r>
            <a:r>
              <a:rPr sz="2400" i="1" spc="-375" dirty="0">
                <a:solidFill>
                  <a:srgbClr val="535364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marL="7515859">
              <a:lnSpc>
                <a:spcPct val="100000"/>
              </a:lnSpc>
              <a:spcBef>
                <a:spcPts val="635"/>
              </a:spcBef>
            </a:pPr>
            <a:r>
              <a:rPr sz="2250" spc="75" dirty="0">
                <a:solidFill>
                  <a:srgbClr val="535364"/>
                </a:solidFill>
                <a:latin typeface="Tahoma"/>
                <a:cs typeface="Tahoma"/>
              </a:rPr>
              <a:t>9</a:t>
            </a:r>
            <a:endParaRPr sz="2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06383" y="0"/>
              <a:ext cx="9881615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0479024" cy="1028699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926815" y="3040572"/>
            <a:ext cx="6647180" cy="28162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152300"/>
              </a:lnSpc>
              <a:spcBef>
                <a:spcPts val="135"/>
              </a:spcBef>
            </a:pPr>
            <a:r>
              <a:rPr sz="2400" b="1" spc="-105" dirty="0">
                <a:solidFill>
                  <a:srgbClr val="4A5482"/>
                </a:solidFill>
                <a:latin typeface="Tahoma"/>
                <a:cs typeface="Tahoma"/>
              </a:rPr>
              <a:t>V</a:t>
            </a:r>
            <a:r>
              <a:rPr sz="2400" b="1" spc="-90" dirty="0">
                <a:solidFill>
                  <a:srgbClr val="4A5482"/>
                </a:solidFill>
                <a:latin typeface="Tahoma"/>
                <a:cs typeface="Tahoma"/>
              </a:rPr>
              <a:t>i</a:t>
            </a:r>
            <a:r>
              <a:rPr sz="2400" b="1" spc="-10" dirty="0">
                <a:solidFill>
                  <a:srgbClr val="4A5482"/>
                </a:solidFill>
                <a:latin typeface="Tahoma"/>
                <a:cs typeface="Tahoma"/>
              </a:rPr>
              <a:t>s</a:t>
            </a:r>
            <a:r>
              <a:rPr sz="2400" b="1" spc="-90" dirty="0">
                <a:solidFill>
                  <a:srgbClr val="4A5482"/>
                </a:solidFill>
                <a:latin typeface="Tahoma"/>
                <a:cs typeface="Tahoma"/>
              </a:rPr>
              <a:t>i</a:t>
            </a:r>
            <a:r>
              <a:rPr sz="2400" b="1" spc="-120" dirty="0">
                <a:solidFill>
                  <a:srgbClr val="4A5482"/>
                </a:solidFill>
                <a:latin typeface="Tahoma"/>
                <a:cs typeface="Tahoma"/>
              </a:rPr>
              <a:t>o</a:t>
            </a:r>
            <a:r>
              <a:rPr sz="2400" b="1" spc="-225" dirty="0">
                <a:solidFill>
                  <a:srgbClr val="4A5482"/>
                </a:solidFill>
                <a:latin typeface="Tahoma"/>
                <a:cs typeface="Tahoma"/>
              </a:rPr>
              <a:t>n</a:t>
            </a:r>
            <a:r>
              <a:rPr sz="2400" b="1" spc="-170" dirty="0">
                <a:solidFill>
                  <a:srgbClr val="4A5482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4A5482"/>
                </a:solidFill>
                <a:latin typeface="Tahoma"/>
                <a:cs typeface="Tahoma"/>
              </a:rPr>
              <a:t>:</a:t>
            </a:r>
            <a:r>
              <a:rPr sz="2400" spc="60" dirty="0">
                <a:solidFill>
                  <a:srgbClr val="4A5482"/>
                </a:solidFill>
                <a:latin typeface="Tahoma"/>
                <a:cs typeface="Tahoma"/>
              </a:rPr>
              <a:t>t</a:t>
            </a:r>
            <a:r>
              <a:rPr sz="2400" dirty="0">
                <a:solidFill>
                  <a:srgbClr val="4A5482"/>
                </a:solidFill>
                <a:latin typeface="Tahoma"/>
                <a:cs typeface="Tahoma"/>
              </a:rPr>
              <a:t>o</a:t>
            </a:r>
            <a:r>
              <a:rPr sz="2400" spc="-220" dirty="0">
                <a:solidFill>
                  <a:srgbClr val="4A5482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4A5482"/>
                </a:solidFill>
                <a:latin typeface="Tahoma"/>
                <a:cs typeface="Tahoma"/>
              </a:rPr>
              <a:t>b</a:t>
            </a:r>
            <a:r>
              <a:rPr sz="2400" spc="40" dirty="0">
                <a:solidFill>
                  <a:srgbClr val="4A5482"/>
                </a:solidFill>
                <a:latin typeface="Tahoma"/>
                <a:cs typeface="Tahoma"/>
              </a:rPr>
              <a:t>e</a:t>
            </a:r>
            <a:r>
              <a:rPr sz="2400" spc="155" dirty="0">
                <a:solidFill>
                  <a:srgbClr val="4A5482"/>
                </a:solidFill>
                <a:latin typeface="Tahoma"/>
                <a:cs typeface="Tahoma"/>
              </a:rPr>
              <a:t>c</a:t>
            </a:r>
            <a:r>
              <a:rPr sz="2400" spc="25" dirty="0">
                <a:solidFill>
                  <a:srgbClr val="4A5482"/>
                </a:solidFill>
                <a:latin typeface="Tahoma"/>
                <a:cs typeface="Tahoma"/>
              </a:rPr>
              <a:t>o</a:t>
            </a:r>
            <a:r>
              <a:rPr sz="2400" spc="-25" dirty="0">
                <a:solidFill>
                  <a:srgbClr val="4A5482"/>
                </a:solidFill>
                <a:latin typeface="Tahoma"/>
                <a:cs typeface="Tahoma"/>
              </a:rPr>
              <a:t>m</a:t>
            </a:r>
            <a:r>
              <a:rPr sz="2400" spc="15" dirty="0">
                <a:solidFill>
                  <a:srgbClr val="4A5482"/>
                </a:solidFill>
                <a:latin typeface="Tahoma"/>
                <a:cs typeface="Tahoma"/>
              </a:rPr>
              <a:t>e</a:t>
            </a:r>
            <a:r>
              <a:rPr sz="2400" spc="-220" dirty="0">
                <a:solidFill>
                  <a:srgbClr val="4A5482"/>
                </a:solidFill>
                <a:latin typeface="Tahoma"/>
                <a:cs typeface="Tahoma"/>
              </a:rPr>
              <a:t> </a:t>
            </a:r>
            <a:r>
              <a:rPr sz="2400" spc="95" dirty="0">
                <a:solidFill>
                  <a:srgbClr val="4A5482"/>
                </a:solidFill>
                <a:latin typeface="Tahoma"/>
                <a:cs typeface="Tahoma"/>
              </a:rPr>
              <a:t>t</a:t>
            </a:r>
            <a:r>
              <a:rPr sz="2400" spc="-35" dirty="0">
                <a:solidFill>
                  <a:srgbClr val="4A5482"/>
                </a:solidFill>
                <a:latin typeface="Tahoma"/>
                <a:cs typeface="Tahoma"/>
              </a:rPr>
              <a:t>h</a:t>
            </a:r>
            <a:r>
              <a:rPr sz="2400" spc="15" dirty="0">
                <a:solidFill>
                  <a:srgbClr val="4A5482"/>
                </a:solidFill>
                <a:latin typeface="Tahoma"/>
                <a:cs typeface="Tahoma"/>
              </a:rPr>
              <a:t>e</a:t>
            </a:r>
            <a:r>
              <a:rPr sz="2400" spc="-220" dirty="0">
                <a:solidFill>
                  <a:srgbClr val="4A5482"/>
                </a:solidFill>
                <a:latin typeface="Tahoma"/>
                <a:cs typeface="Tahoma"/>
              </a:rPr>
              <a:t> </a:t>
            </a:r>
            <a:r>
              <a:rPr sz="2400" spc="-70" dirty="0">
                <a:solidFill>
                  <a:srgbClr val="4A5482"/>
                </a:solidFill>
                <a:latin typeface="Tahoma"/>
                <a:cs typeface="Tahoma"/>
              </a:rPr>
              <a:t>w</a:t>
            </a:r>
            <a:r>
              <a:rPr sz="2400" spc="25" dirty="0">
                <a:solidFill>
                  <a:srgbClr val="4A5482"/>
                </a:solidFill>
                <a:latin typeface="Tahoma"/>
                <a:cs typeface="Tahoma"/>
              </a:rPr>
              <a:t>o</a:t>
            </a:r>
            <a:r>
              <a:rPr sz="2400" spc="30" dirty="0">
                <a:solidFill>
                  <a:srgbClr val="4A5482"/>
                </a:solidFill>
                <a:latin typeface="Tahoma"/>
                <a:cs typeface="Tahoma"/>
              </a:rPr>
              <a:t>r</a:t>
            </a:r>
            <a:r>
              <a:rPr sz="2400" spc="25" dirty="0">
                <a:solidFill>
                  <a:srgbClr val="4A5482"/>
                </a:solidFill>
                <a:latin typeface="Tahoma"/>
                <a:cs typeface="Tahoma"/>
              </a:rPr>
              <a:t>l</a:t>
            </a:r>
            <a:r>
              <a:rPr sz="2400" spc="5" dirty="0">
                <a:solidFill>
                  <a:srgbClr val="4A5482"/>
                </a:solidFill>
                <a:latin typeface="Tahoma"/>
                <a:cs typeface="Tahoma"/>
              </a:rPr>
              <a:t>d</a:t>
            </a:r>
            <a:r>
              <a:rPr sz="2400" spc="-229" dirty="0">
                <a:solidFill>
                  <a:srgbClr val="4A5482"/>
                </a:solidFill>
                <a:latin typeface="Tahoma"/>
                <a:cs typeface="Tahoma"/>
              </a:rPr>
              <a:t>'</a:t>
            </a:r>
            <a:r>
              <a:rPr sz="2400" spc="80" dirty="0">
                <a:solidFill>
                  <a:srgbClr val="4A5482"/>
                </a:solidFill>
                <a:latin typeface="Tahoma"/>
                <a:cs typeface="Tahoma"/>
              </a:rPr>
              <a:t>s</a:t>
            </a:r>
            <a:r>
              <a:rPr sz="2400" spc="-220" dirty="0">
                <a:solidFill>
                  <a:srgbClr val="4A5482"/>
                </a:solidFill>
                <a:latin typeface="Tahoma"/>
                <a:cs typeface="Tahoma"/>
              </a:rPr>
              <a:t> </a:t>
            </a:r>
            <a:r>
              <a:rPr sz="2400" spc="25" dirty="0">
                <a:solidFill>
                  <a:srgbClr val="4A5482"/>
                </a:solidFill>
                <a:latin typeface="Tahoma"/>
                <a:cs typeface="Tahoma"/>
              </a:rPr>
              <a:t>l</a:t>
            </a:r>
            <a:r>
              <a:rPr sz="2400" spc="30" dirty="0">
                <a:solidFill>
                  <a:srgbClr val="4A5482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4A5482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4A5482"/>
                </a:solidFill>
                <a:latin typeface="Tahoma"/>
                <a:cs typeface="Tahoma"/>
              </a:rPr>
              <a:t>d</a:t>
            </a:r>
            <a:r>
              <a:rPr sz="2400" spc="85" dirty="0">
                <a:solidFill>
                  <a:srgbClr val="4A5482"/>
                </a:solidFill>
                <a:latin typeface="Tahoma"/>
                <a:cs typeface="Tahoma"/>
              </a:rPr>
              <a:t>i</a:t>
            </a:r>
            <a:r>
              <a:rPr sz="2400" spc="-20" dirty="0">
                <a:solidFill>
                  <a:srgbClr val="4A5482"/>
                </a:solidFill>
                <a:latin typeface="Tahoma"/>
                <a:cs typeface="Tahoma"/>
              </a:rPr>
              <a:t>n</a:t>
            </a:r>
            <a:r>
              <a:rPr sz="2400" spc="-45" dirty="0">
                <a:solidFill>
                  <a:srgbClr val="4A5482"/>
                </a:solidFill>
                <a:latin typeface="Tahoma"/>
                <a:cs typeface="Tahoma"/>
              </a:rPr>
              <a:t>g</a:t>
            </a:r>
            <a:r>
              <a:rPr sz="2400" spc="-220" dirty="0">
                <a:solidFill>
                  <a:srgbClr val="4A5482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4A5482"/>
                </a:solidFill>
                <a:latin typeface="Tahoma"/>
                <a:cs typeface="Tahoma"/>
              </a:rPr>
              <a:t>a</a:t>
            </a:r>
            <a:r>
              <a:rPr sz="2400" spc="-30" dirty="0">
                <a:solidFill>
                  <a:srgbClr val="4A5482"/>
                </a:solidFill>
                <a:latin typeface="Tahoma"/>
                <a:cs typeface="Tahoma"/>
              </a:rPr>
              <a:t>u</a:t>
            </a:r>
            <a:r>
              <a:rPr sz="2400" spc="5" dirty="0">
                <a:solidFill>
                  <a:srgbClr val="4A5482"/>
                </a:solidFill>
                <a:latin typeface="Tahoma"/>
                <a:cs typeface="Tahoma"/>
              </a:rPr>
              <a:t>d</a:t>
            </a:r>
            <a:r>
              <a:rPr sz="2400" spc="85" dirty="0">
                <a:solidFill>
                  <a:srgbClr val="4A5482"/>
                </a:solidFill>
                <a:latin typeface="Tahoma"/>
                <a:cs typeface="Tahoma"/>
              </a:rPr>
              <a:t>i</a:t>
            </a:r>
            <a:r>
              <a:rPr sz="2400" dirty="0">
                <a:solidFill>
                  <a:srgbClr val="4A5482"/>
                </a:solidFill>
                <a:latin typeface="Tahoma"/>
                <a:cs typeface="Tahoma"/>
              </a:rPr>
              <a:t>o  platform, </a:t>
            </a:r>
            <a:r>
              <a:rPr sz="2400" spc="25" dirty="0">
                <a:solidFill>
                  <a:srgbClr val="4A5482"/>
                </a:solidFill>
                <a:latin typeface="Tahoma"/>
                <a:cs typeface="Tahoma"/>
              </a:rPr>
              <a:t>offering </a:t>
            </a:r>
            <a:r>
              <a:rPr sz="2400" spc="-35" dirty="0">
                <a:solidFill>
                  <a:srgbClr val="4A5482"/>
                </a:solidFill>
                <a:latin typeface="Tahoma"/>
                <a:cs typeface="Tahoma"/>
              </a:rPr>
              <a:t>a </a:t>
            </a:r>
            <a:r>
              <a:rPr sz="2400" spc="25" dirty="0">
                <a:solidFill>
                  <a:srgbClr val="4A5482"/>
                </a:solidFill>
                <a:latin typeface="Tahoma"/>
                <a:cs typeface="Tahoma"/>
              </a:rPr>
              <a:t>vast </a:t>
            </a:r>
            <a:r>
              <a:rPr sz="2400" spc="-20" dirty="0">
                <a:solidFill>
                  <a:srgbClr val="4A5482"/>
                </a:solidFill>
                <a:latin typeface="Tahoma"/>
                <a:cs typeface="Tahoma"/>
              </a:rPr>
              <a:t>and </a:t>
            </a:r>
            <a:r>
              <a:rPr sz="2400" spc="30" dirty="0">
                <a:solidFill>
                  <a:srgbClr val="4A5482"/>
                </a:solidFill>
                <a:latin typeface="Tahoma"/>
                <a:cs typeface="Tahoma"/>
              </a:rPr>
              <a:t>diverse </a:t>
            </a:r>
            <a:r>
              <a:rPr sz="2400" spc="20" dirty="0">
                <a:solidFill>
                  <a:srgbClr val="4A5482"/>
                </a:solidFill>
                <a:latin typeface="Tahoma"/>
                <a:cs typeface="Tahoma"/>
              </a:rPr>
              <a:t>library </a:t>
            </a:r>
            <a:r>
              <a:rPr sz="2400" spc="50" dirty="0">
                <a:solidFill>
                  <a:srgbClr val="4A5482"/>
                </a:solidFill>
                <a:latin typeface="Tahoma"/>
                <a:cs typeface="Tahoma"/>
              </a:rPr>
              <a:t>of </a:t>
            </a:r>
            <a:r>
              <a:rPr sz="2400" spc="55" dirty="0">
                <a:solidFill>
                  <a:srgbClr val="4A5482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4A5482"/>
                </a:solidFill>
                <a:latin typeface="Tahoma"/>
                <a:cs typeface="Tahoma"/>
              </a:rPr>
              <a:t>m</a:t>
            </a:r>
            <a:r>
              <a:rPr sz="2400" spc="-30" dirty="0">
                <a:solidFill>
                  <a:srgbClr val="4A5482"/>
                </a:solidFill>
                <a:latin typeface="Tahoma"/>
                <a:cs typeface="Tahoma"/>
              </a:rPr>
              <a:t>u</a:t>
            </a:r>
            <a:r>
              <a:rPr sz="2400" spc="105" dirty="0">
                <a:solidFill>
                  <a:srgbClr val="4A5482"/>
                </a:solidFill>
                <a:latin typeface="Tahoma"/>
                <a:cs typeface="Tahoma"/>
              </a:rPr>
              <a:t>s</a:t>
            </a:r>
            <a:r>
              <a:rPr sz="2400" spc="85" dirty="0">
                <a:solidFill>
                  <a:srgbClr val="4A5482"/>
                </a:solidFill>
                <a:latin typeface="Tahoma"/>
                <a:cs typeface="Tahoma"/>
              </a:rPr>
              <a:t>i</a:t>
            </a:r>
            <a:r>
              <a:rPr sz="2400" spc="100" dirty="0">
                <a:solidFill>
                  <a:srgbClr val="4A5482"/>
                </a:solidFill>
                <a:latin typeface="Tahoma"/>
                <a:cs typeface="Tahoma"/>
              </a:rPr>
              <a:t>c</a:t>
            </a:r>
            <a:r>
              <a:rPr sz="2400" spc="-95" dirty="0">
                <a:solidFill>
                  <a:srgbClr val="4A5482"/>
                </a:solidFill>
                <a:latin typeface="Tahoma"/>
                <a:cs typeface="Tahoma"/>
              </a:rPr>
              <a:t>,</a:t>
            </a:r>
            <a:r>
              <a:rPr sz="2400" spc="-220" dirty="0">
                <a:solidFill>
                  <a:srgbClr val="4A5482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4A5482"/>
                </a:solidFill>
                <a:latin typeface="Tahoma"/>
                <a:cs typeface="Tahoma"/>
              </a:rPr>
              <a:t>p</a:t>
            </a:r>
            <a:r>
              <a:rPr sz="2400" spc="25" dirty="0">
                <a:solidFill>
                  <a:srgbClr val="4A5482"/>
                </a:solidFill>
                <a:latin typeface="Tahoma"/>
                <a:cs typeface="Tahoma"/>
              </a:rPr>
              <a:t>o</a:t>
            </a:r>
            <a:r>
              <a:rPr sz="2400" spc="5" dirty="0">
                <a:solidFill>
                  <a:srgbClr val="4A5482"/>
                </a:solidFill>
                <a:latin typeface="Tahoma"/>
                <a:cs typeface="Tahoma"/>
              </a:rPr>
              <a:t>d</a:t>
            </a:r>
            <a:r>
              <a:rPr sz="2400" spc="165" dirty="0">
                <a:solidFill>
                  <a:srgbClr val="4A5482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4A5482"/>
                </a:solidFill>
                <a:latin typeface="Tahoma"/>
                <a:cs typeface="Tahoma"/>
              </a:rPr>
              <a:t>a</a:t>
            </a:r>
            <a:r>
              <a:rPr sz="2400" spc="100" dirty="0">
                <a:solidFill>
                  <a:srgbClr val="4A5482"/>
                </a:solidFill>
                <a:latin typeface="Tahoma"/>
                <a:cs typeface="Tahoma"/>
              </a:rPr>
              <a:t>s</a:t>
            </a:r>
            <a:r>
              <a:rPr sz="2400" spc="95" dirty="0">
                <a:solidFill>
                  <a:srgbClr val="4A5482"/>
                </a:solidFill>
                <a:latin typeface="Tahoma"/>
                <a:cs typeface="Tahoma"/>
              </a:rPr>
              <a:t>t</a:t>
            </a:r>
            <a:r>
              <a:rPr sz="2400" spc="105" dirty="0">
                <a:solidFill>
                  <a:srgbClr val="4A5482"/>
                </a:solidFill>
                <a:latin typeface="Tahoma"/>
                <a:cs typeface="Tahoma"/>
              </a:rPr>
              <a:t>s</a:t>
            </a:r>
            <a:r>
              <a:rPr sz="2400" spc="-95" dirty="0">
                <a:solidFill>
                  <a:srgbClr val="4A5482"/>
                </a:solidFill>
                <a:latin typeface="Tahoma"/>
                <a:cs typeface="Tahoma"/>
              </a:rPr>
              <a:t>,</a:t>
            </a:r>
            <a:r>
              <a:rPr sz="2400" spc="-220" dirty="0">
                <a:solidFill>
                  <a:srgbClr val="4A5482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4A5482"/>
                </a:solidFill>
                <a:latin typeface="Tahoma"/>
                <a:cs typeface="Tahoma"/>
              </a:rPr>
              <a:t>a</a:t>
            </a:r>
            <a:r>
              <a:rPr sz="2400" spc="-35" dirty="0">
                <a:solidFill>
                  <a:srgbClr val="4A5482"/>
                </a:solidFill>
                <a:latin typeface="Tahoma"/>
                <a:cs typeface="Tahoma"/>
              </a:rPr>
              <a:t>n</a:t>
            </a:r>
            <a:r>
              <a:rPr sz="2400" spc="-20" dirty="0">
                <a:solidFill>
                  <a:srgbClr val="4A5482"/>
                </a:solidFill>
                <a:latin typeface="Tahoma"/>
                <a:cs typeface="Tahoma"/>
              </a:rPr>
              <a:t>d</a:t>
            </a:r>
            <a:r>
              <a:rPr sz="2400" spc="-220" dirty="0">
                <a:solidFill>
                  <a:srgbClr val="4A5482"/>
                </a:solidFill>
                <a:latin typeface="Tahoma"/>
                <a:cs typeface="Tahoma"/>
              </a:rPr>
              <a:t> </a:t>
            </a:r>
            <a:r>
              <a:rPr sz="2400" spc="10" dirty="0">
                <a:solidFill>
                  <a:srgbClr val="4A5482"/>
                </a:solidFill>
                <a:latin typeface="Tahoma"/>
                <a:cs typeface="Tahoma"/>
              </a:rPr>
              <a:t>o</a:t>
            </a:r>
            <a:r>
              <a:rPr sz="2400" spc="95" dirty="0">
                <a:solidFill>
                  <a:srgbClr val="4A5482"/>
                </a:solidFill>
                <a:latin typeface="Tahoma"/>
                <a:cs typeface="Tahoma"/>
              </a:rPr>
              <a:t>t</a:t>
            </a:r>
            <a:r>
              <a:rPr sz="2400" spc="-35" dirty="0">
                <a:solidFill>
                  <a:srgbClr val="4A5482"/>
                </a:solidFill>
                <a:latin typeface="Tahoma"/>
                <a:cs typeface="Tahoma"/>
              </a:rPr>
              <a:t>h</a:t>
            </a:r>
            <a:r>
              <a:rPr sz="2400" spc="40" dirty="0">
                <a:solidFill>
                  <a:srgbClr val="4A5482"/>
                </a:solidFill>
                <a:latin typeface="Tahoma"/>
                <a:cs typeface="Tahoma"/>
              </a:rPr>
              <a:t>e</a:t>
            </a:r>
            <a:r>
              <a:rPr sz="2400" spc="5" dirty="0">
                <a:solidFill>
                  <a:srgbClr val="4A5482"/>
                </a:solidFill>
                <a:latin typeface="Tahoma"/>
                <a:cs typeface="Tahoma"/>
              </a:rPr>
              <a:t>r</a:t>
            </a:r>
            <a:r>
              <a:rPr sz="2400" spc="-220" dirty="0">
                <a:solidFill>
                  <a:srgbClr val="4A5482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4A5482"/>
                </a:solidFill>
                <a:latin typeface="Tahoma"/>
                <a:cs typeface="Tahoma"/>
              </a:rPr>
              <a:t>a</a:t>
            </a:r>
            <a:r>
              <a:rPr sz="2400" spc="-30" dirty="0">
                <a:solidFill>
                  <a:srgbClr val="4A5482"/>
                </a:solidFill>
                <a:latin typeface="Tahoma"/>
                <a:cs typeface="Tahoma"/>
              </a:rPr>
              <a:t>u</a:t>
            </a:r>
            <a:r>
              <a:rPr sz="2400" spc="5" dirty="0">
                <a:solidFill>
                  <a:srgbClr val="4A5482"/>
                </a:solidFill>
                <a:latin typeface="Tahoma"/>
                <a:cs typeface="Tahoma"/>
              </a:rPr>
              <a:t>d</a:t>
            </a:r>
            <a:r>
              <a:rPr sz="2400" spc="85" dirty="0">
                <a:solidFill>
                  <a:srgbClr val="4A5482"/>
                </a:solidFill>
                <a:latin typeface="Tahoma"/>
                <a:cs typeface="Tahoma"/>
              </a:rPr>
              <a:t>i</a:t>
            </a:r>
            <a:r>
              <a:rPr sz="2400" dirty="0">
                <a:solidFill>
                  <a:srgbClr val="4A5482"/>
                </a:solidFill>
                <a:latin typeface="Tahoma"/>
                <a:cs typeface="Tahoma"/>
              </a:rPr>
              <a:t>o</a:t>
            </a:r>
            <a:r>
              <a:rPr sz="2400" spc="-220" dirty="0">
                <a:solidFill>
                  <a:srgbClr val="4A5482"/>
                </a:solidFill>
                <a:latin typeface="Tahoma"/>
                <a:cs typeface="Tahoma"/>
              </a:rPr>
              <a:t> </a:t>
            </a:r>
            <a:r>
              <a:rPr sz="2400" spc="155" dirty="0">
                <a:solidFill>
                  <a:srgbClr val="4A5482"/>
                </a:solidFill>
                <a:latin typeface="Tahoma"/>
                <a:cs typeface="Tahoma"/>
              </a:rPr>
              <a:t>c</a:t>
            </a:r>
            <a:r>
              <a:rPr sz="2400" spc="25" dirty="0">
                <a:solidFill>
                  <a:srgbClr val="4A5482"/>
                </a:solidFill>
                <a:latin typeface="Tahoma"/>
                <a:cs typeface="Tahoma"/>
              </a:rPr>
              <a:t>o</a:t>
            </a:r>
            <a:r>
              <a:rPr sz="2400" spc="-20" dirty="0">
                <a:solidFill>
                  <a:srgbClr val="4A5482"/>
                </a:solidFill>
                <a:latin typeface="Tahoma"/>
                <a:cs typeface="Tahoma"/>
              </a:rPr>
              <a:t>n</a:t>
            </a:r>
            <a:r>
              <a:rPr sz="2400" spc="60" dirty="0">
                <a:solidFill>
                  <a:srgbClr val="4A5482"/>
                </a:solidFill>
                <a:latin typeface="Tahoma"/>
                <a:cs typeface="Tahoma"/>
              </a:rPr>
              <a:t>t</a:t>
            </a:r>
            <a:r>
              <a:rPr sz="2400" spc="40" dirty="0">
                <a:solidFill>
                  <a:srgbClr val="4A5482"/>
                </a:solidFill>
                <a:latin typeface="Tahoma"/>
                <a:cs typeface="Tahoma"/>
              </a:rPr>
              <a:t>e</a:t>
            </a:r>
            <a:r>
              <a:rPr sz="2400" spc="-20" dirty="0">
                <a:solidFill>
                  <a:srgbClr val="4A5482"/>
                </a:solidFill>
                <a:latin typeface="Tahoma"/>
                <a:cs typeface="Tahoma"/>
              </a:rPr>
              <a:t>n</a:t>
            </a:r>
            <a:r>
              <a:rPr sz="2400" spc="70" dirty="0">
                <a:solidFill>
                  <a:srgbClr val="4A5482"/>
                </a:solidFill>
                <a:latin typeface="Tahoma"/>
                <a:cs typeface="Tahoma"/>
              </a:rPr>
              <a:t>t</a:t>
            </a:r>
            <a:r>
              <a:rPr sz="2400" spc="-220" dirty="0">
                <a:solidFill>
                  <a:srgbClr val="4A5482"/>
                </a:solidFill>
                <a:latin typeface="Tahoma"/>
                <a:cs typeface="Tahoma"/>
              </a:rPr>
              <a:t> </a:t>
            </a:r>
            <a:r>
              <a:rPr sz="2400" spc="-165" dirty="0">
                <a:solidFill>
                  <a:srgbClr val="4A5482"/>
                </a:solidFill>
                <a:latin typeface="Tahoma"/>
                <a:cs typeface="Tahoma"/>
              </a:rPr>
              <a:t>,</a:t>
            </a:r>
            <a:r>
              <a:rPr sz="2400" spc="-30" dirty="0">
                <a:solidFill>
                  <a:srgbClr val="4A5482"/>
                </a:solidFill>
                <a:latin typeface="Tahoma"/>
                <a:cs typeface="Tahoma"/>
              </a:rPr>
              <a:t>w</a:t>
            </a:r>
            <a:r>
              <a:rPr sz="2400" spc="85" dirty="0">
                <a:solidFill>
                  <a:srgbClr val="4A5482"/>
                </a:solidFill>
                <a:latin typeface="Tahoma"/>
                <a:cs typeface="Tahoma"/>
              </a:rPr>
              <a:t>i</a:t>
            </a:r>
            <a:r>
              <a:rPr sz="2400" spc="95" dirty="0">
                <a:solidFill>
                  <a:srgbClr val="4A5482"/>
                </a:solidFill>
                <a:latin typeface="Tahoma"/>
                <a:cs typeface="Tahoma"/>
              </a:rPr>
              <a:t>t</a:t>
            </a:r>
            <a:r>
              <a:rPr sz="2400" spc="-35" dirty="0">
                <a:solidFill>
                  <a:srgbClr val="4A5482"/>
                </a:solidFill>
                <a:latin typeface="Tahoma"/>
                <a:cs typeface="Tahoma"/>
              </a:rPr>
              <a:t>h  </a:t>
            </a:r>
            <a:r>
              <a:rPr sz="2400" spc="85" dirty="0">
                <a:solidFill>
                  <a:srgbClr val="4A5482"/>
                </a:solidFill>
                <a:latin typeface="Tahoma"/>
                <a:cs typeface="Tahoma"/>
              </a:rPr>
              <a:t>i</a:t>
            </a:r>
            <a:r>
              <a:rPr sz="2400" spc="-20" dirty="0">
                <a:solidFill>
                  <a:srgbClr val="4A5482"/>
                </a:solidFill>
                <a:latin typeface="Tahoma"/>
                <a:cs typeface="Tahoma"/>
              </a:rPr>
              <a:t>n</a:t>
            </a:r>
            <a:r>
              <a:rPr sz="2400" spc="-35" dirty="0">
                <a:solidFill>
                  <a:srgbClr val="4A5482"/>
                </a:solidFill>
                <a:latin typeface="Tahoma"/>
                <a:cs typeface="Tahoma"/>
              </a:rPr>
              <a:t>n</a:t>
            </a:r>
            <a:r>
              <a:rPr sz="2400" spc="-25" dirty="0">
                <a:solidFill>
                  <a:srgbClr val="4A5482"/>
                </a:solidFill>
                <a:latin typeface="Tahoma"/>
                <a:cs typeface="Tahoma"/>
              </a:rPr>
              <a:t>o</a:t>
            </a:r>
            <a:r>
              <a:rPr sz="2400" spc="-60" dirty="0">
                <a:solidFill>
                  <a:srgbClr val="4A5482"/>
                </a:solidFill>
                <a:latin typeface="Tahoma"/>
                <a:cs typeface="Tahoma"/>
              </a:rPr>
              <a:t>v</a:t>
            </a:r>
            <a:r>
              <a:rPr sz="2400" spc="-20" dirty="0">
                <a:solidFill>
                  <a:srgbClr val="4A5482"/>
                </a:solidFill>
                <a:latin typeface="Tahoma"/>
                <a:cs typeface="Tahoma"/>
              </a:rPr>
              <a:t>a</a:t>
            </a:r>
            <a:r>
              <a:rPr sz="2400" spc="95" dirty="0">
                <a:solidFill>
                  <a:srgbClr val="4A5482"/>
                </a:solidFill>
                <a:latin typeface="Tahoma"/>
                <a:cs typeface="Tahoma"/>
              </a:rPr>
              <a:t>t</a:t>
            </a:r>
            <a:r>
              <a:rPr sz="2400" spc="85" dirty="0">
                <a:solidFill>
                  <a:srgbClr val="4A5482"/>
                </a:solidFill>
                <a:latin typeface="Tahoma"/>
                <a:cs typeface="Tahoma"/>
              </a:rPr>
              <a:t>i</a:t>
            </a:r>
            <a:r>
              <a:rPr sz="2400" spc="25" dirty="0">
                <a:solidFill>
                  <a:srgbClr val="4A5482"/>
                </a:solidFill>
                <a:latin typeface="Tahoma"/>
                <a:cs typeface="Tahoma"/>
              </a:rPr>
              <a:t>o</a:t>
            </a:r>
            <a:r>
              <a:rPr sz="2400" spc="-45" dirty="0">
                <a:solidFill>
                  <a:srgbClr val="4A5482"/>
                </a:solidFill>
                <a:latin typeface="Tahoma"/>
                <a:cs typeface="Tahoma"/>
              </a:rPr>
              <a:t>n</a:t>
            </a:r>
            <a:r>
              <a:rPr sz="2400" spc="-220" dirty="0">
                <a:solidFill>
                  <a:srgbClr val="4A5482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4A5482"/>
                </a:solidFill>
                <a:latin typeface="Tahoma"/>
                <a:cs typeface="Tahoma"/>
              </a:rPr>
              <a:t>a</a:t>
            </a:r>
            <a:r>
              <a:rPr sz="2400" spc="-35" dirty="0">
                <a:solidFill>
                  <a:srgbClr val="4A5482"/>
                </a:solidFill>
                <a:latin typeface="Tahoma"/>
                <a:cs typeface="Tahoma"/>
              </a:rPr>
              <a:t>n</a:t>
            </a:r>
            <a:r>
              <a:rPr sz="2400" spc="-20" dirty="0">
                <a:solidFill>
                  <a:srgbClr val="4A5482"/>
                </a:solidFill>
                <a:latin typeface="Tahoma"/>
                <a:cs typeface="Tahoma"/>
              </a:rPr>
              <a:t>d</a:t>
            </a:r>
            <a:r>
              <a:rPr sz="2400" spc="-220" dirty="0">
                <a:solidFill>
                  <a:srgbClr val="4A5482"/>
                </a:solidFill>
                <a:latin typeface="Tahoma"/>
                <a:cs typeface="Tahoma"/>
              </a:rPr>
              <a:t> </a:t>
            </a:r>
            <a:r>
              <a:rPr sz="2400" spc="155" dirty="0">
                <a:solidFill>
                  <a:srgbClr val="4A5482"/>
                </a:solidFill>
                <a:latin typeface="Tahoma"/>
                <a:cs typeface="Tahoma"/>
              </a:rPr>
              <a:t>c</a:t>
            </a:r>
            <a:r>
              <a:rPr sz="2400" spc="25" dirty="0">
                <a:solidFill>
                  <a:srgbClr val="4A5482"/>
                </a:solidFill>
                <a:latin typeface="Tahoma"/>
                <a:cs typeface="Tahoma"/>
              </a:rPr>
              <a:t>oll</a:t>
            </a:r>
            <a:r>
              <a:rPr sz="2400" spc="-10" dirty="0">
                <a:solidFill>
                  <a:srgbClr val="4A5482"/>
                </a:solidFill>
                <a:latin typeface="Tahoma"/>
                <a:cs typeface="Tahoma"/>
              </a:rPr>
              <a:t>ab</a:t>
            </a:r>
            <a:r>
              <a:rPr sz="2400" spc="25" dirty="0">
                <a:solidFill>
                  <a:srgbClr val="4A5482"/>
                </a:solidFill>
                <a:latin typeface="Tahoma"/>
                <a:cs typeface="Tahoma"/>
              </a:rPr>
              <a:t>or</a:t>
            </a:r>
            <a:r>
              <a:rPr sz="2400" spc="-20" dirty="0">
                <a:solidFill>
                  <a:srgbClr val="4A5482"/>
                </a:solidFill>
                <a:latin typeface="Tahoma"/>
                <a:cs typeface="Tahoma"/>
              </a:rPr>
              <a:t>a</a:t>
            </a:r>
            <a:r>
              <a:rPr sz="2400" spc="95" dirty="0">
                <a:solidFill>
                  <a:srgbClr val="4A5482"/>
                </a:solidFill>
                <a:latin typeface="Tahoma"/>
                <a:cs typeface="Tahoma"/>
              </a:rPr>
              <a:t>t</a:t>
            </a:r>
            <a:r>
              <a:rPr sz="2400" spc="85" dirty="0">
                <a:solidFill>
                  <a:srgbClr val="4A5482"/>
                </a:solidFill>
                <a:latin typeface="Tahoma"/>
                <a:cs typeface="Tahoma"/>
              </a:rPr>
              <a:t>i</a:t>
            </a:r>
            <a:r>
              <a:rPr sz="2400" spc="25" dirty="0">
                <a:solidFill>
                  <a:srgbClr val="4A5482"/>
                </a:solidFill>
                <a:latin typeface="Tahoma"/>
                <a:cs typeface="Tahoma"/>
              </a:rPr>
              <a:t>o</a:t>
            </a:r>
            <a:r>
              <a:rPr sz="2400" spc="-70" dirty="0">
                <a:solidFill>
                  <a:srgbClr val="4A5482"/>
                </a:solidFill>
                <a:latin typeface="Tahoma"/>
                <a:cs typeface="Tahoma"/>
              </a:rPr>
              <a:t>n</a:t>
            </a:r>
            <a:r>
              <a:rPr sz="2400" spc="-95" dirty="0">
                <a:solidFill>
                  <a:srgbClr val="4A5482"/>
                </a:solidFill>
                <a:latin typeface="Tahoma"/>
                <a:cs typeface="Tahoma"/>
              </a:rPr>
              <a:t>,</a:t>
            </a:r>
            <a:r>
              <a:rPr sz="2400" spc="-220" dirty="0">
                <a:solidFill>
                  <a:srgbClr val="4A5482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4A5482"/>
                </a:solidFill>
                <a:latin typeface="Tahoma"/>
                <a:cs typeface="Tahoma"/>
              </a:rPr>
              <a:t>a</a:t>
            </a:r>
            <a:r>
              <a:rPr sz="2400" spc="-35" dirty="0">
                <a:solidFill>
                  <a:srgbClr val="4A5482"/>
                </a:solidFill>
                <a:latin typeface="Tahoma"/>
                <a:cs typeface="Tahoma"/>
              </a:rPr>
              <a:t>n</a:t>
            </a:r>
            <a:r>
              <a:rPr sz="2400" spc="-20" dirty="0">
                <a:solidFill>
                  <a:srgbClr val="4A5482"/>
                </a:solidFill>
                <a:latin typeface="Tahoma"/>
                <a:cs typeface="Tahoma"/>
              </a:rPr>
              <a:t>d</a:t>
            </a:r>
            <a:r>
              <a:rPr sz="2400" spc="-220" dirty="0">
                <a:solidFill>
                  <a:srgbClr val="4A5482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4A5482"/>
                </a:solidFill>
                <a:latin typeface="Tahoma"/>
                <a:cs typeface="Tahoma"/>
              </a:rPr>
              <a:t>i</a:t>
            </a:r>
            <a:r>
              <a:rPr sz="2400" spc="-20" dirty="0">
                <a:solidFill>
                  <a:srgbClr val="4A5482"/>
                </a:solidFill>
                <a:latin typeface="Tahoma"/>
                <a:cs typeface="Tahoma"/>
              </a:rPr>
              <a:t>n</a:t>
            </a:r>
            <a:r>
              <a:rPr sz="2400" spc="105" dirty="0">
                <a:solidFill>
                  <a:srgbClr val="4A5482"/>
                </a:solidFill>
                <a:latin typeface="Tahoma"/>
                <a:cs typeface="Tahoma"/>
              </a:rPr>
              <a:t>s</a:t>
            </a:r>
            <a:r>
              <a:rPr sz="2400" spc="20" dirty="0">
                <a:solidFill>
                  <a:srgbClr val="4A5482"/>
                </a:solidFill>
                <a:latin typeface="Tahoma"/>
                <a:cs typeface="Tahoma"/>
              </a:rPr>
              <a:t>p</a:t>
            </a:r>
            <a:r>
              <a:rPr sz="2400" spc="85" dirty="0">
                <a:solidFill>
                  <a:srgbClr val="4A5482"/>
                </a:solidFill>
                <a:latin typeface="Tahoma"/>
                <a:cs typeface="Tahoma"/>
              </a:rPr>
              <a:t>i</a:t>
            </a:r>
            <a:r>
              <a:rPr sz="2400" spc="20" dirty="0">
                <a:solidFill>
                  <a:srgbClr val="4A5482"/>
                </a:solidFill>
                <a:latin typeface="Tahoma"/>
                <a:cs typeface="Tahoma"/>
              </a:rPr>
              <a:t>r</a:t>
            </a:r>
            <a:r>
              <a:rPr sz="2400" spc="15" dirty="0">
                <a:solidFill>
                  <a:srgbClr val="4A5482"/>
                </a:solidFill>
                <a:latin typeface="Tahoma"/>
                <a:cs typeface="Tahoma"/>
              </a:rPr>
              <a:t>e</a:t>
            </a:r>
            <a:r>
              <a:rPr sz="2400" spc="-220" dirty="0">
                <a:solidFill>
                  <a:srgbClr val="4A5482"/>
                </a:solidFill>
                <a:latin typeface="Tahoma"/>
                <a:cs typeface="Tahoma"/>
              </a:rPr>
              <a:t> </a:t>
            </a:r>
            <a:r>
              <a:rPr sz="2400" spc="-35" dirty="0">
                <a:solidFill>
                  <a:srgbClr val="4A5482"/>
                </a:solidFill>
                <a:latin typeface="Tahoma"/>
                <a:cs typeface="Tahoma"/>
              </a:rPr>
              <a:t>a</a:t>
            </a:r>
            <a:r>
              <a:rPr sz="2400" spc="-220" dirty="0">
                <a:solidFill>
                  <a:srgbClr val="4A5482"/>
                </a:solidFill>
                <a:latin typeface="Tahoma"/>
                <a:cs typeface="Tahoma"/>
              </a:rPr>
              <a:t> </a:t>
            </a:r>
            <a:r>
              <a:rPr sz="2400" spc="25" dirty="0">
                <a:solidFill>
                  <a:srgbClr val="4A5482"/>
                </a:solidFill>
                <a:latin typeface="Tahoma"/>
                <a:cs typeface="Tahoma"/>
              </a:rPr>
              <a:t>l</a:t>
            </a:r>
            <a:r>
              <a:rPr sz="2400" spc="-25" dirty="0">
                <a:solidFill>
                  <a:srgbClr val="4A5482"/>
                </a:solidFill>
                <a:latin typeface="Tahoma"/>
                <a:cs typeface="Tahoma"/>
              </a:rPr>
              <a:t>o</a:t>
            </a:r>
            <a:r>
              <a:rPr sz="2400" spc="-75" dirty="0">
                <a:solidFill>
                  <a:srgbClr val="4A5482"/>
                </a:solidFill>
                <a:latin typeface="Tahoma"/>
                <a:cs typeface="Tahoma"/>
              </a:rPr>
              <a:t>v</a:t>
            </a:r>
            <a:r>
              <a:rPr sz="2400" spc="15" dirty="0">
                <a:solidFill>
                  <a:srgbClr val="4A5482"/>
                </a:solidFill>
                <a:latin typeface="Tahoma"/>
                <a:cs typeface="Tahoma"/>
              </a:rPr>
              <a:t>e</a:t>
            </a:r>
            <a:r>
              <a:rPr sz="2400" spc="-220" dirty="0">
                <a:solidFill>
                  <a:srgbClr val="4A5482"/>
                </a:solidFill>
                <a:latin typeface="Tahoma"/>
                <a:cs typeface="Tahoma"/>
              </a:rPr>
              <a:t> </a:t>
            </a:r>
            <a:r>
              <a:rPr sz="2400" spc="10" dirty="0">
                <a:solidFill>
                  <a:srgbClr val="4A5482"/>
                </a:solidFill>
                <a:latin typeface="Tahoma"/>
                <a:cs typeface="Tahoma"/>
              </a:rPr>
              <a:t>o</a:t>
            </a:r>
            <a:r>
              <a:rPr sz="2400" spc="85" dirty="0">
                <a:solidFill>
                  <a:srgbClr val="4A5482"/>
                </a:solidFill>
                <a:latin typeface="Tahoma"/>
                <a:cs typeface="Tahoma"/>
              </a:rPr>
              <a:t>f  </a:t>
            </a:r>
            <a:r>
              <a:rPr sz="2400" spc="-10" dirty="0">
                <a:solidFill>
                  <a:srgbClr val="4A5482"/>
                </a:solidFill>
                <a:latin typeface="Tahoma"/>
                <a:cs typeface="Tahoma"/>
              </a:rPr>
              <a:t>m</a:t>
            </a:r>
            <a:r>
              <a:rPr sz="2400" spc="-30" dirty="0">
                <a:solidFill>
                  <a:srgbClr val="4A5482"/>
                </a:solidFill>
                <a:latin typeface="Tahoma"/>
                <a:cs typeface="Tahoma"/>
              </a:rPr>
              <a:t>u</a:t>
            </a:r>
            <a:r>
              <a:rPr sz="2400" spc="105" dirty="0">
                <a:solidFill>
                  <a:srgbClr val="4A5482"/>
                </a:solidFill>
                <a:latin typeface="Tahoma"/>
                <a:cs typeface="Tahoma"/>
              </a:rPr>
              <a:t>s</a:t>
            </a:r>
            <a:r>
              <a:rPr sz="2400" spc="85" dirty="0">
                <a:solidFill>
                  <a:srgbClr val="4A5482"/>
                </a:solidFill>
                <a:latin typeface="Tahoma"/>
                <a:cs typeface="Tahoma"/>
              </a:rPr>
              <a:t>i</a:t>
            </a:r>
            <a:r>
              <a:rPr sz="2400" spc="140" dirty="0">
                <a:solidFill>
                  <a:srgbClr val="4A5482"/>
                </a:solidFill>
                <a:latin typeface="Tahoma"/>
                <a:cs typeface="Tahoma"/>
              </a:rPr>
              <a:t>c</a:t>
            </a:r>
            <a:r>
              <a:rPr sz="2400" spc="-220" dirty="0">
                <a:solidFill>
                  <a:srgbClr val="4A5482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4A5482"/>
                </a:solidFill>
                <a:latin typeface="Tahoma"/>
                <a:cs typeface="Tahoma"/>
              </a:rPr>
              <a:t>a</a:t>
            </a:r>
            <a:r>
              <a:rPr sz="2400" spc="-20" dirty="0">
                <a:solidFill>
                  <a:srgbClr val="4A5482"/>
                </a:solidFill>
                <a:latin typeface="Tahoma"/>
                <a:cs typeface="Tahoma"/>
              </a:rPr>
              <a:t>n</a:t>
            </a:r>
            <a:r>
              <a:rPr sz="2400" spc="-20" dirty="0">
                <a:solidFill>
                  <a:srgbClr val="4D5684"/>
                </a:solidFill>
                <a:latin typeface="Tahoma"/>
                <a:cs typeface="Tahoma"/>
              </a:rPr>
              <a:t>d</a:t>
            </a:r>
            <a:r>
              <a:rPr sz="2400" spc="-220" dirty="0">
                <a:solidFill>
                  <a:srgbClr val="4D5684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4D5684"/>
                </a:solidFill>
                <a:latin typeface="Tahoma"/>
                <a:cs typeface="Tahoma"/>
              </a:rPr>
              <a:t>a</a:t>
            </a:r>
            <a:r>
              <a:rPr sz="2400" spc="-30" dirty="0">
                <a:solidFill>
                  <a:srgbClr val="4D5684"/>
                </a:solidFill>
                <a:latin typeface="Tahoma"/>
                <a:cs typeface="Tahoma"/>
              </a:rPr>
              <a:t>u</a:t>
            </a:r>
            <a:r>
              <a:rPr sz="2400" spc="5" dirty="0">
                <a:solidFill>
                  <a:srgbClr val="4D5684"/>
                </a:solidFill>
                <a:latin typeface="Tahoma"/>
                <a:cs typeface="Tahoma"/>
              </a:rPr>
              <a:t>d</a:t>
            </a:r>
            <a:r>
              <a:rPr sz="2400" spc="85" dirty="0">
                <a:solidFill>
                  <a:srgbClr val="4D5684"/>
                </a:solidFill>
                <a:latin typeface="Tahoma"/>
                <a:cs typeface="Tahoma"/>
              </a:rPr>
              <a:t>i</a:t>
            </a:r>
            <a:r>
              <a:rPr sz="2400" dirty="0">
                <a:solidFill>
                  <a:srgbClr val="4D5684"/>
                </a:solidFill>
                <a:latin typeface="Tahoma"/>
                <a:cs typeface="Tahoma"/>
              </a:rPr>
              <a:t>o</a:t>
            </a:r>
            <a:r>
              <a:rPr sz="2400" spc="-220" dirty="0">
                <a:solidFill>
                  <a:srgbClr val="4D5684"/>
                </a:solidFill>
                <a:latin typeface="Tahoma"/>
                <a:cs typeface="Tahoma"/>
              </a:rPr>
              <a:t> </a:t>
            </a:r>
            <a:r>
              <a:rPr sz="2400" spc="155" dirty="0">
                <a:solidFill>
                  <a:srgbClr val="4D5684"/>
                </a:solidFill>
                <a:latin typeface="Tahoma"/>
                <a:cs typeface="Tahoma"/>
              </a:rPr>
              <a:t>c</a:t>
            </a:r>
            <a:r>
              <a:rPr sz="2400" spc="25" dirty="0">
                <a:solidFill>
                  <a:srgbClr val="4D5684"/>
                </a:solidFill>
                <a:latin typeface="Tahoma"/>
                <a:cs typeface="Tahoma"/>
              </a:rPr>
              <a:t>o</a:t>
            </a:r>
            <a:r>
              <a:rPr sz="2400" spc="-20" dirty="0">
                <a:solidFill>
                  <a:srgbClr val="4D5684"/>
                </a:solidFill>
                <a:latin typeface="Tahoma"/>
                <a:cs typeface="Tahoma"/>
              </a:rPr>
              <a:t>n</a:t>
            </a:r>
            <a:r>
              <a:rPr sz="2400" spc="60" dirty="0">
                <a:solidFill>
                  <a:srgbClr val="4D5684"/>
                </a:solidFill>
                <a:latin typeface="Tahoma"/>
                <a:cs typeface="Tahoma"/>
              </a:rPr>
              <a:t>t</a:t>
            </a:r>
            <a:r>
              <a:rPr sz="2400" spc="40" dirty="0">
                <a:solidFill>
                  <a:srgbClr val="4D5684"/>
                </a:solidFill>
                <a:latin typeface="Tahoma"/>
                <a:cs typeface="Tahoma"/>
              </a:rPr>
              <a:t>e</a:t>
            </a:r>
            <a:r>
              <a:rPr sz="2400" spc="-20" dirty="0">
                <a:solidFill>
                  <a:srgbClr val="4D5684"/>
                </a:solidFill>
                <a:latin typeface="Tahoma"/>
                <a:cs typeface="Tahoma"/>
              </a:rPr>
              <a:t>n</a:t>
            </a:r>
            <a:r>
              <a:rPr sz="2400" spc="70" dirty="0">
                <a:solidFill>
                  <a:srgbClr val="4D5684"/>
                </a:solidFill>
                <a:latin typeface="Tahoma"/>
                <a:cs typeface="Tahoma"/>
              </a:rPr>
              <a:t>t</a:t>
            </a:r>
            <a:r>
              <a:rPr sz="2400" spc="-220" dirty="0">
                <a:solidFill>
                  <a:srgbClr val="4D5684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4D5684"/>
                </a:solidFill>
                <a:latin typeface="Tahoma"/>
                <a:cs typeface="Tahoma"/>
              </a:rPr>
              <a:t>a</a:t>
            </a:r>
            <a:r>
              <a:rPr sz="2400" spc="20" dirty="0">
                <a:solidFill>
                  <a:srgbClr val="4D5684"/>
                </a:solidFill>
                <a:latin typeface="Tahoma"/>
                <a:cs typeface="Tahoma"/>
              </a:rPr>
              <a:t>r</a:t>
            </a:r>
            <a:r>
              <a:rPr sz="2400" spc="25" dirty="0">
                <a:solidFill>
                  <a:srgbClr val="4D5684"/>
                </a:solidFill>
                <a:latin typeface="Tahoma"/>
                <a:cs typeface="Tahoma"/>
              </a:rPr>
              <a:t>o</a:t>
            </a:r>
            <a:r>
              <a:rPr sz="2400" spc="-30" dirty="0">
                <a:solidFill>
                  <a:srgbClr val="4D5684"/>
                </a:solidFill>
                <a:latin typeface="Tahoma"/>
                <a:cs typeface="Tahoma"/>
              </a:rPr>
              <a:t>u</a:t>
            </a:r>
            <a:r>
              <a:rPr sz="2400" spc="-35" dirty="0">
                <a:solidFill>
                  <a:srgbClr val="4D5684"/>
                </a:solidFill>
                <a:latin typeface="Tahoma"/>
                <a:cs typeface="Tahoma"/>
              </a:rPr>
              <a:t>n</a:t>
            </a:r>
            <a:r>
              <a:rPr sz="2400" spc="-20" dirty="0">
                <a:solidFill>
                  <a:srgbClr val="4D5684"/>
                </a:solidFill>
                <a:latin typeface="Tahoma"/>
                <a:cs typeface="Tahoma"/>
              </a:rPr>
              <a:t>d</a:t>
            </a:r>
            <a:r>
              <a:rPr sz="2400" spc="-220" dirty="0">
                <a:solidFill>
                  <a:srgbClr val="4D5684"/>
                </a:solidFill>
                <a:latin typeface="Tahoma"/>
                <a:cs typeface="Tahoma"/>
              </a:rPr>
              <a:t> </a:t>
            </a:r>
            <a:r>
              <a:rPr sz="2400" spc="95" dirty="0">
                <a:solidFill>
                  <a:srgbClr val="4D5684"/>
                </a:solidFill>
                <a:latin typeface="Tahoma"/>
                <a:cs typeface="Tahoma"/>
              </a:rPr>
              <a:t>t</a:t>
            </a:r>
            <a:r>
              <a:rPr sz="2400" spc="-35" dirty="0">
                <a:solidFill>
                  <a:srgbClr val="4D5684"/>
                </a:solidFill>
                <a:latin typeface="Tahoma"/>
                <a:cs typeface="Tahoma"/>
              </a:rPr>
              <a:t>h</a:t>
            </a:r>
            <a:r>
              <a:rPr sz="2400" spc="15" dirty="0">
                <a:solidFill>
                  <a:srgbClr val="4D5684"/>
                </a:solidFill>
                <a:latin typeface="Tahoma"/>
                <a:cs typeface="Tahoma"/>
              </a:rPr>
              <a:t>e</a:t>
            </a:r>
            <a:r>
              <a:rPr sz="2400" spc="-220" dirty="0">
                <a:solidFill>
                  <a:srgbClr val="4D5684"/>
                </a:solidFill>
                <a:latin typeface="Tahoma"/>
                <a:cs typeface="Tahoma"/>
              </a:rPr>
              <a:t> </a:t>
            </a:r>
            <a:r>
              <a:rPr sz="2400" spc="-70" dirty="0">
                <a:solidFill>
                  <a:srgbClr val="4D5684"/>
                </a:solidFill>
                <a:latin typeface="Tahoma"/>
                <a:cs typeface="Tahoma"/>
              </a:rPr>
              <a:t>w</a:t>
            </a:r>
            <a:r>
              <a:rPr sz="2400" spc="25" dirty="0">
                <a:solidFill>
                  <a:srgbClr val="4D5684"/>
                </a:solidFill>
                <a:latin typeface="Tahoma"/>
                <a:cs typeface="Tahoma"/>
              </a:rPr>
              <a:t>o</a:t>
            </a:r>
            <a:r>
              <a:rPr sz="2400" spc="30" dirty="0">
                <a:solidFill>
                  <a:srgbClr val="4D5684"/>
                </a:solidFill>
                <a:latin typeface="Tahoma"/>
                <a:cs typeface="Tahoma"/>
              </a:rPr>
              <a:t>r</a:t>
            </a:r>
            <a:r>
              <a:rPr sz="2400" spc="25" dirty="0">
                <a:solidFill>
                  <a:srgbClr val="4D5684"/>
                </a:solidFill>
                <a:latin typeface="Tahoma"/>
                <a:cs typeface="Tahoma"/>
              </a:rPr>
              <a:t>l</a:t>
            </a:r>
            <a:r>
              <a:rPr sz="2400" spc="5" dirty="0">
                <a:solidFill>
                  <a:srgbClr val="4D5684"/>
                </a:solidFill>
                <a:latin typeface="Tahoma"/>
                <a:cs typeface="Tahoma"/>
              </a:rPr>
              <a:t>d</a:t>
            </a:r>
            <a:r>
              <a:rPr sz="2400" spc="-60" dirty="0">
                <a:solidFill>
                  <a:srgbClr val="4D5684"/>
                </a:solidFill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9768" y="203551"/>
            <a:ext cx="3253740" cy="8895080"/>
            <a:chOff x="609768" y="203551"/>
            <a:chExt cx="3253740" cy="8895080"/>
          </a:xfrm>
        </p:grpSpPr>
        <p:sp>
          <p:nvSpPr>
            <p:cNvPr id="7" name="object 7"/>
            <p:cNvSpPr/>
            <p:nvPr/>
          </p:nvSpPr>
          <p:spPr>
            <a:xfrm>
              <a:off x="609768" y="203551"/>
              <a:ext cx="3020695" cy="902335"/>
            </a:xfrm>
            <a:custGeom>
              <a:avLst/>
              <a:gdLst/>
              <a:ahLst/>
              <a:cxnLst/>
              <a:rect l="l" t="t" r="r" b="b"/>
              <a:pathLst>
                <a:path w="3020695" h="902335">
                  <a:moveTo>
                    <a:pt x="452915" y="902088"/>
                  </a:moveTo>
                  <a:lnTo>
                    <a:pt x="403566" y="899442"/>
                  </a:lnTo>
                  <a:lnTo>
                    <a:pt x="355756" y="891686"/>
                  </a:lnTo>
                  <a:lnTo>
                    <a:pt x="309761" y="879095"/>
                  </a:lnTo>
                  <a:lnTo>
                    <a:pt x="265858" y="861945"/>
                  </a:lnTo>
                  <a:lnTo>
                    <a:pt x="224322" y="840510"/>
                  </a:lnTo>
                  <a:lnTo>
                    <a:pt x="185431" y="815067"/>
                  </a:lnTo>
                  <a:lnTo>
                    <a:pt x="149461" y="785889"/>
                  </a:lnTo>
                  <a:lnTo>
                    <a:pt x="116688" y="753252"/>
                  </a:lnTo>
                  <a:lnTo>
                    <a:pt x="87387" y="717431"/>
                  </a:lnTo>
                  <a:lnTo>
                    <a:pt x="61837" y="678701"/>
                  </a:lnTo>
                  <a:lnTo>
                    <a:pt x="40312" y="637337"/>
                  </a:lnTo>
                  <a:lnTo>
                    <a:pt x="23090" y="593615"/>
                  </a:lnTo>
                  <a:lnTo>
                    <a:pt x="10446" y="547809"/>
                  </a:lnTo>
                  <a:lnTo>
                    <a:pt x="2657" y="500195"/>
                  </a:lnTo>
                  <a:lnTo>
                    <a:pt x="0" y="451047"/>
                  </a:lnTo>
                  <a:lnTo>
                    <a:pt x="2657" y="401900"/>
                  </a:lnTo>
                  <a:lnTo>
                    <a:pt x="10446" y="354287"/>
                  </a:lnTo>
                  <a:lnTo>
                    <a:pt x="23090" y="308482"/>
                  </a:lnTo>
                  <a:lnTo>
                    <a:pt x="40312" y="264759"/>
                  </a:lnTo>
                  <a:lnTo>
                    <a:pt x="61837" y="223396"/>
                  </a:lnTo>
                  <a:lnTo>
                    <a:pt x="87387" y="184665"/>
                  </a:lnTo>
                  <a:lnTo>
                    <a:pt x="116688" y="148843"/>
                  </a:lnTo>
                  <a:lnTo>
                    <a:pt x="149461" y="116205"/>
                  </a:lnTo>
                  <a:lnTo>
                    <a:pt x="185431" y="87026"/>
                  </a:lnTo>
                  <a:lnTo>
                    <a:pt x="224322" y="61581"/>
                  </a:lnTo>
                  <a:lnTo>
                    <a:pt x="265858" y="40146"/>
                  </a:lnTo>
                  <a:lnTo>
                    <a:pt x="309761" y="22994"/>
                  </a:lnTo>
                  <a:lnTo>
                    <a:pt x="355756" y="10403"/>
                  </a:lnTo>
                  <a:lnTo>
                    <a:pt x="403566" y="2646"/>
                  </a:lnTo>
                  <a:lnTo>
                    <a:pt x="452915" y="0"/>
                  </a:lnTo>
                  <a:lnTo>
                    <a:pt x="502265" y="2668"/>
                  </a:lnTo>
                  <a:lnTo>
                    <a:pt x="550080" y="10424"/>
                  </a:lnTo>
                  <a:lnTo>
                    <a:pt x="596078" y="23015"/>
                  </a:lnTo>
                  <a:lnTo>
                    <a:pt x="639983" y="40166"/>
                  </a:lnTo>
                  <a:lnTo>
                    <a:pt x="681520" y="61601"/>
                  </a:lnTo>
                  <a:lnTo>
                    <a:pt x="720412" y="87045"/>
                  </a:lnTo>
                  <a:lnTo>
                    <a:pt x="756382" y="116223"/>
                  </a:lnTo>
                  <a:lnTo>
                    <a:pt x="789155" y="148859"/>
                  </a:lnTo>
                  <a:lnTo>
                    <a:pt x="818454" y="184680"/>
                  </a:lnTo>
                  <a:lnTo>
                    <a:pt x="844003" y="223408"/>
                  </a:lnTo>
                  <a:lnTo>
                    <a:pt x="852051" y="238873"/>
                  </a:lnTo>
                  <a:lnTo>
                    <a:pt x="410474" y="238873"/>
                  </a:lnTo>
                  <a:lnTo>
                    <a:pt x="357804" y="239003"/>
                  </a:lnTo>
                  <a:lnTo>
                    <a:pt x="306719" y="241987"/>
                  </a:lnTo>
                  <a:lnTo>
                    <a:pt x="257925" y="247712"/>
                  </a:lnTo>
                  <a:lnTo>
                    <a:pt x="212131" y="256066"/>
                  </a:lnTo>
                  <a:lnTo>
                    <a:pt x="170045" y="266937"/>
                  </a:lnTo>
                  <a:lnTo>
                    <a:pt x="140209" y="302888"/>
                  </a:lnTo>
                  <a:lnTo>
                    <a:pt x="141808" y="319565"/>
                  </a:lnTo>
                  <a:lnTo>
                    <a:pt x="149776" y="334311"/>
                  </a:lnTo>
                  <a:lnTo>
                    <a:pt x="162373" y="344513"/>
                  </a:lnTo>
                  <a:lnTo>
                    <a:pt x="177895" y="349269"/>
                  </a:lnTo>
                  <a:lnTo>
                    <a:pt x="595024" y="349269"/>
                  </a:lnTo>
                  <a:lnTo>
                    <a:pt x="632966" y="360343"/>
                  </a:lnTo>
                  <a:lnTo>
                    <a:pt x="678800" y="378209"/>
                  </a:lnTo>
                  <a:lnTo>
                    <a:pt x="709296" y="393906"/>
                  </a:lnTo>
                  <a:lnTo>
                    <a:pt x="385922" y="393906"/>
                  </a:lnTo>
                  <a:lnTo>
                    <a:pt x="337030" y="394999"/>
                  </a:lnTo>
                  <a:lnTo>
                    <a:pt x="288706" y="399584"/>
                  </a:lnTo>
                  <a:lnTo>
                    <a:pt x="241421" y="407716"/>
                  </a:lnTo>
                  <a:lnTo>
                    <a:pt x="195648" y="419451"/>
                  </a:lnTo>
                  <a:lnTo>
                    <a:pt x="170785" y="449407"/>
                  </a:lnTo>
                  <a:lnTo>
                    <a:pt x="172100" y="463311"/>
                  </a:lnTo>
                  <a:lnTo>
                    <a:pt x="178751" y="475594"/>
                  </a:lnTo>
                  <a:lnTo>
                    <a:pt x="189256" y="484095"/>
                  </a:lnTo>
                  <a:lnTo>
                    <a:pt x="202201" y="488061"/>
                  </a:lnTo>
                  <a:lnTo>
                    <a:pt x="545814" y="488061"/>
                  </a:lnTo>
                  <a:lnTo>
                    <a:pt x="578026" y="497610"/>
                  </a:lnTo>
                  <a:lnTo>
                    <a:pt x="624688" y="516451"/>
                  </a:lnTo>
                  <a:lnTo>
                    <a:pt x="667488" y="539315"/>
                  </a:lnTo>
                  <a:lnTo>
                    <a:pt x="672122" y="541009"/>
                  </a:lnTo>
                  <a:lnTo>
                    <a:pt x="375558" y="541009"/>
                  </a:lnTo>
                  <a:lnTo>
                    <a:pt x="322699" y="543705"/>
                  </a:lnTo>
                  <a:lnTo>
                    <a:pt x="267955" y="550554"/>
                  </a:lnTo>
                  <a:lnTo>
                    <a:pt x="211360" y="561560"/>
                  </a:lnTo>
                  <a:lnTo>
                    <a:pt x="189835" y="584063"/>
                  </a:lnTo>
                  <a:lnTo>
                    <a:pt x="190126" y="595223"/>
                  </a:lnTo>
                  <a:lnTo>
                    <a:pt x="194731" y="605400"/>
                  </a:lnTo>
                  <a:lnTo>
                    <a:pt x="202626" y="612775"/>
                  </a:lnTo>
                  <a:lnTo>
                    <a:pt x="212720" y="616666"/>
                  </a:lnTo>
                  <a:lnTo>
                    <a:pt x="521923" y="616666"/>
                  </a:lnTo>
                  <a:lnTo>
                    <a:pt x="536929" y="620731"/>
                  </a:lnTo>
                  <a:lnTo>
                    <a:pt x="580627" y="637945"/>
                  </a:lnTo>
                  <a:lnTo>
                    <a:pt x="621787" y="659857"/>
                  </a:lnTo>
                  <a:lnTo>
                    <a:pt x="632327" y="663695"/>
                  </a:lnTo>
                  <a:lnTo>
                    <a:pt x="851812" y="663695"/>
                  </a:lnTo>
                  <a:lnTo>
                    <a:pt x="844004" y="678701"/>
                  </a:lnTo>
                  <a:lnTo>
                    <a:pt x="818454" y="717431"/>
                  </a:lnTo>
                  <a:lnTo>
                    <a:pt x="789155" y="753252"/>
                  </a:lnTo>
                  <a:lnTo>
                    <a:pt x="756383" y="785889"/>
                  </a:lnTo>
                  <a:lnTo>
                    <a:pt x="720413" y="815067"/>
                  </a:lnTo>
                  <a:lnTo>
                    <a:pt x="681522" y="840510"/>
                  </a:lnTo>
                  <a:lnTo>
                    <a:pt x="639986" y="861945"/>
                  </a:lnTo>
                  <a:lnTo>
                    <a:pt x="596081" y="879095"/>
                  </a:lnTo>
                  <a:lnTo>
                    <a:pt x="550083" y="891686"/>
                  </a:lnTo>
                  <a:lnTo>
                    <a:pt x="502269" y="899442"/>
                  </a:lnTo>
                  <a:lnTo>
                    <a:pt x="452915" y="902088"/>
                  </a:lnTo>
                  <a:close/>
                </a:path>
                <a:path w="3020695" h="902335">
                  <a:moveTo>
                    <a:pt x="903367" y="405371"/>
                  </a:moveTo>
                  <a:lnTo>
                    <a:pt x="736696" y="405371"/>
                  </a:lnTo>
                  <a:lnTo>
                    <a:pt x="752915" y="404440"/>
                  </a:lnTo>
                  <a:lnTo>
                    <a:pt x="767603" y="397519"/>
                  </a:lnTo>
                  <a:lnTo>
                    <a:pt x="778869" y="385082"/>
                  </a:lnTo>
                  <a:lnTo>
                    <a:pt x="784433" y="369277"/>
                  </a:lnTo>
                  <a:lnTo>
                    <a:pt x="783507" y="353132"/>
                  </a:lnTo>
                  <a:lnTo>
                    <a:pt x="720113" y="304290"/>
                  </a:lnTo>
                  <a:lnTo>
                    <a:pt x="672805" y="284945"/>
                  </a:lnTo>
                  <a:lnTo>
                    <a:pt x="622834" y="269127"/>
                  </a:lnTo>
                  <a:lnTo>
                    <a:pt x="570907" y="256723"/>
                  </a:lnTo>
                  <a:lnTo>
                    <a:pt x="517733" y="247620"/>
                  </a:lnTo>
                  <a:lnTo>
                    <a:pt x="464019" y="241708"/>
                  </a:lnTo>
                  <a:lnTo>
                    <a:pt x="410474" y="238873"/>
                  </a:lnTo>
                  <a:lnTo>
                    <a:pt x="852051" y="238873"/>
                  </a:lnTo>
                  <a:lnTo>
                    <a:pt x="865527" y="264770"/>
                  </a:lnTo>
                  <a:lnTo>
                    <a:pt x="882748" y="308490"/>
                  </a:lnTo>
                  <a:lnTo>
                    <a:pt x="895391" y="354293"/>
                  </a:lnTo>
                  <a:lnTo>
                    <a:pt x="903183" y="401976"/>
                  </a:lnTo>
                  <a:lnTo>
                    <a:pt x="903367" y="405371"/>
                  </a:lnTo>
                  <a:close/>
                </a:path>
                <a:path w="3020695" h="902335">
                  <a:moveTo>
                    <a:pt x="595024" y="349269"/>
                  </a:moveTo>
                  <a:lnTo>
                    <a:pt x="177895" y="349269"/>
                  </a:lnTo>
                  <a:lnTo>
                    <a:pt x="194637" y="347676"/>
                  </a:lnTo>
                  <a:lnTo>
                    <a:pt x="235015" y="337449"/>
                  </a:lnTo>
                  <a:lnTo>
                    <a:pt x="279539" y="329834"/>
                  </a:lnTo>
                  <a:lnTo>
                    <a:pt x="327325" y="324956"/>
                  </a:lnTo>
                  <a:lnTo>
                    <a:pt x="377487" y="322944"/>
                  </a:lnTo>
                  <a:lnTo>
                    <a:pt x="429140" y="323926"/>
                  </a:lnTo>
                  <a:lnTo>
                    <a:pt x="481400" y="328029"/>
                  </a:lnTo>
                  <a:lnTo>
                    <a:pt x="533381" y="335381"/>
                  </a:lnTo>
                  <a:lnTo>
                    <a:pt x="584198" y="346109"/>
                  </a:lnTo>
                  <a:lnTo>
                    <a:pt x="595024" y="349269"/>
                  </a:lnTo>
                  <a:close/>
                </a:path>
                <a:path w="3020695" h="902335">
                  <a:moveTo>
                    <a:pt x="898675" y="527729"/>
                  </a:moveTo>
                  <a:lnTo>
                    <a:pt x="716056" y="527729"/>
                  </a:lnTo>
                  <a:lnTo>
                    <a:pt x="720886" y="514640"/>
                  </a:lnTo>
                  <a:lnTo>
                    <a:pt x="720301" y="501181"/>
                  </a:lnTo>
                  <a:lnTo>
                    <a:pt x="664773" y="457582"/>
                  </a:lnTo>
                  <a:lnTo>
                    <a:pt x="622384" y="438886"/>
                  </a:lnTo>
                  <a:lnTo>
                    <a:pt x="577731" y="423349"/>
                  </a:lnTo>
                  <a:lnTo>
                    <a:pt x="531286" y="411027"/>
                  </a:lnTo>
                  <a:lnTo>
                    <a:pt x="483522" y="401976"/>
                  </a:lnTo>
                  <a:lnTo>
                    <a:pt x="434910" y="396250"/>
                  </a:lnTo>
                  <a:lnTo>
                    <a:pt x="385922" y="393906"/>
                  </a:lnTo>
                  <a:lnTo>
                    <a:pt x="709296" y="393906"/>
                  </a:lnTo>
                  <a:lnTo>
                    <a:pt x="720815" y="399835"/>
                  </a:lnTo>
                  <a:lnTo>
                    <a:pt x="736696" y="405371"/>
                  </a:lnTo>
                  <a:lnTo>
                    <a:pt x="903367" y="405371"/>
                  </a:lnTo>
                  <a:lnTo>
                    <a:pt x="905836" y="451047"/>
                  </a:lnTo>
                  <a:lnTo>
                    <a:pt x="903179" y="500195"/>
                  </a:lnTo>
                  <a:lnTo>
                    <a:pt x="898675" y="527729"/>
                  </a:lnTo>
                  <a:close/>
                </a:path>
                <a:path w="3020695" h="902335">
                  <a:moveTo>
                    <a:pt x="545814" y="488061"/>
                  </a:moveTo>
                  <a:lnTo>
                    <a:pt x="202201" y="488061"/>
                  </a:lnTo>
                  <a:lnTo>
                    <a:pt x="216168" y="486741"/>
                  </a:lnTo>
                  <a:lnTo>
                    <a:pt x="265563" y="474625"/>
                  </a:lnTo>
                  <a:lnTo>
                    <a:pt x="317170" y="467233"/>
                  </a:lnTo>
                  <a:lnTo>
                    <a:pt x="370122" y="464463"/>
                  </a:lnTo>
                  <a:lnTo>
                    <a:pt x="423551" y="466216"/>
                  </a:lnTo>
                  <a:lnTo>
                    <a:pt x="476590" y="472392"/>
                  </a:lnTo>
                  <a:lnTo>
                    <a:pt x="528371" y="482890"/>
                  </a:lnTo>
                  <a:lnTo>
                    <a:pt x="545814" y="488061"/>
                  </a:lnTo>
                  <a:close/>
                </a:path>
                <a:path w="3020695" h="902335">
                  <a:moveTo>
                    <a:pt x="895993" y="544125"/>
                  </a:moveTo>
                  <a:lnTo>
                    <a:pt x="680644" y="544125"/>
                  </a:lnTo>
                  <a:lnTo>
                    <a:pt x="694165" y="543542"/>
                  </a:lnTo>
                  <a:lnTo>
                    <a:pt x="706490" y="537947"/>
                  </a:lnTo>
                  <a:lnTo>
                    <a:pt x="716056" y="527724"/>
                  </a:lnTo>
                  <a:lnTo>
                    <a:pt x="898675" y="527729"/>
                  </a:lnTo>
                  <a:lnTo>
                    <a:pt x="895993" y="544125"/>
                  </a:lnTo>
                  <a:close/>
                </a:path>
                <a:path w="3020695" h="902335">
                  <a:moveTo>
                    <a:pt x="851812" y="663695"/>
                  </a:moveTo>
                  <a:lnTo>
                    <a:pt x="632327" y="663695"/>
                  </a:lnTo>
                  <a:lnTo>
                    <a:pt x="643150" y="663216"/>
                  </a:lnTo>
                  <a:lnTo>
                    <a:pt x="653000" y="658728"/>
                  </a:lnTo>
                  <a:lnTo>
                    <a:pt x="660620" y="650539"/>
                  </a:lnTo>
                  <a:lnTo>
                    <a:pt x="664474" y="640050"/>
                  </a:lnTo>
                  <a:lnTo>
                    <a:pt x="663993" y="629284"/>
                  </a:lnTo>
                  <a:lnTo>
                    <a:pt x="610414" y="589712"/>
                  </a:lnTo>
                  <a:lnTo>
                    <a:pt x="567480" y="571692"/>
                  </a:lnTo>
                  <a:lnTo>
                    <a:pt x="522494" y="557808"/>
                  </a:lnTo>
                  <a:lnTo>
                    <a:pt x="475489" y="548064"/>
                  </a:lnTo>
                  <a:lnTo>
                    <a:pt x="426499" y="542463"/>
                  </a:lnTo>
                  <a:lnTo>
                    <a:pt x="375558" y="541009"/>
                  </a:lnTo>
                  <a:lnTo>
                    <a:pt x="672122" y="541009"/>
                  </a:lnTo>
                  <a:lnTo>
                    <a:pt x="680644" y="544125"/>
                  </a:lnTo>
                  <a:lnTo>
                    <a:pt x="895993" y="544125"/>
                  </a:lnTo>
                  <a:lnTo>
                    <a:pt x="895391" y="547809"/>
                  </a:lnTo>
                  <a:lnTo>
                    <a:pt x="882748" y="593615"/>
                  </a:lnTo>
                  <a:lnTo>
                    <a:pt x="865527" y="637337"/>
                  </a:lnTo>
                  <a:lnTo>
                    <a:pt x="851812" y="663695"/>
                  </a:lnTo>
                  <a:close/>
                </a:path>
                <a:path w="3020695" h="902335">
                  <a:moveTo>
                    <a:pt x="521923" y="616666"/>
                  </a:moveTo>
                  <a:lnTo>
                    <a:pt x="212720" y="616666"/>
                  </a:lnTo>
                  <a:lnTo>
                    <a:pt x="223924" y="616391"/>
                  </a:lnTo>
                  <a:lnTo>
                    <a:pt x="281922" y="605306"/>
                  </a:lnTo>
                  <a:lnTo>
                    <a:pt x="337646" y="598952"/>
                  </a:lnTo>
                  <a:lnTo>
                    <a:pt x="391053" y="597323"/>
                  </a:lnTo>
                  <a:lnTo>
                    <a:pt x="442098" y="600414"/>
                  </a:lnTo>
                  <a:lnTo>
                    <a:pt x="490738" y="608218"/>
                  </a:lnTo>
                  <a:lnTo>
                    <a:pt x="521923" y="616666"/>
                  </a:lnTo>
                  <a:close/>
                </a:path>
                <a:path w="3020695" h="902335">
                  <a:moveTo>
                    <a:pt x="1353549" y="593176"/>
                  </a:moveTo>
                  <a:lnTo>
                    <a:pt x="1218334" y="593176"/>
                  </a:lnTo>
                  <a:lnTo>
                    <a:pt x="1246086" y="589962"/>
                  </a:lnTo>
                  <a:lnTo>
                    <a:pt x="1267064" y="580755"/>
                  </a:lnTo>
                  <a:lnTo>
                    <a:pt x="1280335" y="566204"/>
                  </a:lnTo>
                  <a:lnTo>
                    <a:pt x="1284965" y="546963"/>
                  </a:lnTo>
                  <a:lnTo>
                    <a:pt x="1281819" y="529589"/>
                  </a:lnTo>
                  <a:lnTo>
                    <a:pt x="1269288" y="515137"/>
                  </a:lnTo>
                  <a:lnTo>
                    <a:pt x="1242732" y="502286"/>
                  </a:lnTo>
                  <a:lnTo>
                    <a:pt x="1197512" y="489714"/>
                  </a:lnTo>
                  <a:lnTo>
                    <a:pt x="1138719" y="471986"/>
                  </a:lnTo>
                  <a:lnTo>
                    <a:pt x="1095117" y="447811"/>
                  </a:lnTo>
                  <a:lnTo>
                    <a:pt x="1068004" y="413086"/>
                  </a:lnTo>
                  <a:lnTo>
                    <a:pt x="1058678" y="363710"/>
                  </a:lnTo>
                  <a:lnTo>
                    <a:pt x="1065490" y="323228"/>
                  </a:lnTo>
                  <a:lnTo>
                    <a:pt x="1084851" y="289341"/>
                  </a:lnTo>
                  <a:lnTo>
                    <a:pt x="1115149" y="263430"/>
                  </a:lnTo>
                  <a:lnTo>
                    <a:pt x="1154773" y="246872"/>
                  </a:lnTo>
                  <a:lnTo>
                    <a:pt x="1202109" y="241046"/>
                  </a:lnTo>
                  <a:lnTo>
                    <a:pt x="1243670" y="244239"/>
                  </a:lnTo>
                  <a:lnTo>
                    <a:pt x="1282376" y="253879"/>
                  </a:lnTo>
                  <a:lnTo>
                    <a:pt x="1318497" y="270056"/>
                  </a:lnTo>
                  <a:lnTo>
                    <a:pt x="1352300" y="292861"/>
                  </a:lnTo>
                  <a:lnTo>
                    <a:pt x="1354842" y="297590"/>
                  </a:lnTo>
                  <a:lnTo>
                    <a:pt x="1343081" y="314098"/>
                  </a:lnTo>
                  <a:lnTo>
                    <a:pt x="1200973" y="314098"/>
                  </a:lnTo>
                  <a:lnTo>
                    <a:pt x="1176110" y="317223"/>
                  </a:lnTo>
                  <a:lnTo>
                    <a:pt x="1156901" y="326039"/>
                  </a:lnTo>
                  <a:lnTo>
                    <a:pt x="1144517" y="339707"/>
                  </a:lnTo>
                  <a:lnTo>
                    <a:pt x="1140128" y="357387"/>
                  </a:lnTo>
                  <a:lnTo>
                    <a:pt x="1143522" y="375548"/>
                  </a:lnTo>
                  <a:lnTo>
                    <a:pt x="1156854" y="390190"/>
                  </a:lnTo>
                  <a:lnTo>
                    <a:pt x="1184849" y="403180"/>
                  </a:lnTo>
                  <a:lnTo>
                    <a:pt x="1232234" y="416381"/>
                  </a:lnTo>
                  <a:lnTo>
                    <a:pt x="1232396" y="416451"/>
                  </a:lnTo>
                  <a:lnTo>
                    <a:pt x="1293531" y="436398"/>
                  </a:lnTo>
                  <a:lnTo>
                    <a:pt x="1335155" y="462634"/>
                  </a:lnTo>
                  <a:lnTo>
                    <a:pt x="1358892" y="496670"/>
                  </a:lnTo>
                  <a:lnTo>
                    <a:pt x="1366362" y="540015"/>
                  </a:lnTo>
                  <a:lnTo>
                    <a:pt x="1359520" y="582566"/>
                  </a:lnTo>
                  <a:lnTo>
                    <a:pt x="1353549" y="593176"/>
                  </a:lnTo>
                  <a:close/>
                </a:path>
                <a:path w="3020695" h="902335">
                  <a:moveTo>
                    <a:pt x="1310331" y="355696"/>
                  </a:moveTo>
                  <a:lnTo>
                    <a:pt x="1308925" y="355367"/>
                  </a:lnTo>
                  <a:lnTo>
                    <a:pt x="1307818" y="354527"/>
                  </a:lnTo>
                  <a:lnTo>
                    <a:pt x="1280634" y="336739"/>
                  </a:lnTo>
                  <a:lnTo>
                    <a:pt x="1253881" y="324112"/>
                  </a:lnTo>
                  <a:lnTo>
                    <a:pt x="1227391" y="316590"/>
                  </a:lnTo>
                  <a:lnTo>
                    <a:pt x="1200973" y="314098"/>
                  </a:lnTo>
                  <a:lnTo>
                    <a:pt x="1343081" y="314098"/>
                  </a:lnTo>
                  <a:lnTo>
                    <a:pt x="1314253" y="354543"/>
                  </a:lnTo>
                  <a:lnTo>
                    <a:pt x="1313089" y="355275"/>
                  </a:lnTo>
                  <a:lnTo>
                    <a:pt x="1310331" y="355696"/>
                  </a:lnTo>
                  <a:close/>
                </a:path>
                <a:path w="3020695" h="902335">
                  <a:moveTo>
                    <a:pt x="1216603" y="666159"/>
                  </a:moveTo>
                  <a:lnTo>
                    <a:pt x="1169325" y="661934"/>
                  </a:lnTo>
                  <a:lnTo>
                    <a:pt x="1124431" y="649408"/>
                  </a:lnTo>
                  <a:lnTo>
                    <a:pt x="1082517" y="628802"/>
                  </a:lnTo>
                  <a:lnTo>
                    <a:pt x="1044183" y="600340"/>
                  </a:lnTo>
                  <a:lnTo>
                    <a:pt x="1041912" y="595385"/>
                  </a:lnTo>
                  <a:lnTo>
                    <a:pt x="1043742" y="593176"/>
                  </a:lnTo>
                  <a:lnTo>
                    <a:pt x="1087397" y="541469"/>
                  </a:lnTo>
                  <a:lnTo>
                    <a:pt x="1088640" y="540823"/>
                  </a:lnTo>
                  <a:lnTo>
                    <a:pt x="1090047" y="540715"/>
                  </a:lnTo>
                  <a:lnTo>
                    <a:pt x="1091345" y="540661"/>
                  </a:lnTo>
                  <a:lnTo>
                    <a:pt x="1092751" y="541038"/>
                  </a:lnTo>
                  <a:lnTo>
                    <a:pt x="1093778" y="541954"/>
                  </a:lnTo>
                  <a:lnTo>
                    <a:pt x="1124390" y="565091"/>
                  </a:lnTo>
                  <a:lnTo>
                    <a:pt x="1154555" y="581017"/>
                  </a:lnTo>
                  <a:lnTo>
                    <a:pt x="1185471" y="590217"/>
                  </a:lnTo>
                  <a:lnTo>
                    <a:pt x="1218334" y="593176"/>
                  </a:lnTo>
                  <a:lnTo>
                    <a:pt x="1353549" y="593176"/>
                  </a:lnTo>
                  <a:lnTo>
                    <a:pt x="1339846" y="617528"/>
                  </a:lnTo>
                  <a:lnTo>
                    <a:pt x="1308617" y="643830"/>
                  </a:lnTo>
                  <a:lnTo>
                    <a:pt x="1267110" y="660398"/>
                  </a:lnTo>
                  <a:lnTo>
                    <a:pt x="1216603" y="666159"/>
                  </a:lnTo>
                  <a:close/>
                </a:path>
                <a:path w="3020695" h="902335">
                  <a:moveTo>
                    <a:pt x="1676470" y="386741"/>
                  </a:moveTo>
                  <a:lnTo>
                    <a:pt x="1473719" y="386741"/>
                  </a:lnTo>
                  <a:lnTo>
                    <a:pt x="1494834" y="365999"/>
                  </a:lnTo>
                  <a:lnTo>
                    <a:pt x="1518196" y="351271"/>
                  </a:lnTo>
                  <a:lnTo>
                    <a:pt x="1543941" y="342487"/>
                  </a:lnTo>
                  <a:lnTo>
                    <a:pt x="1572295" y="339575"/>
                  </a:lnTo>
                  <a:lnTo>
                    <a:pt x="1615765" y="346273"/>
                  </a:lnTo>
                  <a:lnTo>
                    <a:pt x="1655869" y="366224"/>
                  </a:lnTo>
                  <a:lnTo>
                    <a:pt x="1676470" y="386741"/>
                  </a:lnTo>
                  <a:close/>
                </a:path>
                <a:path w="3020695" h="902335">
                  <a:moveTo>
                    <a:pt x="1471447" y="752606"/>
                  </a:moveTo>
                  <a:lnTo>
                    <a:pt x="1395784" y="752606"/>
                  </a:lnTo>
                  <a:lnTo>
                    <a:pt x="1393512" y="750290"/>
                  </a:lnTo>
                  <a:lnTo>
                    <a:pt x="1393512" y="348246"/>
                  </a:lnTo>
                  <a:lnTo>
                    <a:pt x="1395784" y="345952"/>
                  </a:lnTo>
                  <a:lnTo>
                    <a:pt x="1471447" y="345952"/>
                  </a:lnTo>
                  <a:lnTo>
                    <a:pt x="1473719" y="348246"/>
                  </a:lnTo>
                  <a:lnTo>
                    <a:pt x="1473719" y="386741"/>
                  </a:lnTo>
                  <a:lnTo>
                    <a:pt x="1676470" y="386741"/>
                  </a:lnTo>
                  <a:lnTo>
                    <a:pt x="1688964" y="399185"/>
                  </a:lnTo>
                  <a:lnTo>
                    <a:pt x="1694444" y="410333"/>
                  </a:lnTo>
                  <a:lnTo>
                    <a:pt x="1555980" y="410333"/>
                  </a:lnTo>
                  <a:lnTo>
                    <a:pt x="1522664" y="417394"/>
                  </a:lnTo>
                  <a:lnTo>
                    <a:pt x="1496035" y="436901"/>
                  </a:lnTo>
                  <a:lnTo>
                    <a:pt x="1478381" y="466335"/>
                  </a:lnTo>
                  <a:lnTo>
                    <a:pt x="1471988" y="503179"/>
                  </a:lnTo>
                  <a:lnTo>
                    <a:pt x="1478381" y="540021"/>
                  </a:lnTo>
                  <a:lnTo>
                    <a:pt x="1496035" y="569458"/>
                  </a:lnTo>
                  <a:lnTo>
                    <a:pt x="1522664" y="588968"/>
                  </a:lnTo>
                  <a:lnTo>
                    <a:pt x="1555980" y="596031"/>
                  </a:lnTo>
                  <a:lnTo>
                    <a:pt x="1694357" y="596031"/>
                  </a:lnTo>
                  <a:lnTo>
                    <a:pt x="1688883" y="607151"/>
                  </a:lnTo>
                  <a:lnTo>
                    <a:pt x="1673595" y="622369"/>
                  </a:lnTo>
                  <a:lnTo>
                    <a:pt x="1473719" y="622369"/>
                  </a:lnTo>
                  <a:lnTo>
                    <a:pt x="1473719" y="750290"/>
                  </a:lnTo>
                  <a:lnTo>
                    <a:pt x="1471447" y="752606"/>
                  </a:lnTo>
                  <a:close/>
                </a:path>
                <a:path w="3020695" h="902335">
                  <a:moveTo>
                    <a:pt x="1694357" y="596031"/>
                  </a:moveTo>
                  <a:lnTo>
                    <a:pt x="1555980" y="596031"/>
                  </a:lnTo>
                  <a:lnTo>
                    <a:pt x="1589278" y="589210"/>
                  </a:lnTo>
                  <a:lnTo>
                    <a:pt x="1615284" y="570104"/>
                  </a:lnTo>
                  <a:lnTo>
                    <a:pt x="1632203" y="540749"/>
                  </a:lnTo>
                  <a:lnTo>
                    <a:pt x="1638242" y="503179"/>
                  </a:lnTo>
                  <a:lnTo>
                    <a:pt x="1632089" y="465966"/>
                  </a:lnTo>
                  <a:lnTo>
                    <a:pt x="1614979" y="436573"/>
                  </a:lnTo>
                  <a:lnTo>
                    <a:pt x="1588935" y="417270"/>
                  </a:lnTo>
                  <a:lnTo>
                    <a:pt x="1555980" y="410333"/>
                  </a:lnTo>
                  <a:lnTo>
                    <a:pt x="1694444" y="410333"/>
                  </a:lnTo>
                  <a:lnTo>
                    <a:pt x="1711442" y="444916"/>
                  </a:lnTo>
                  <a:lnTo>
                    <a:pt x="1719693" y="503179"/>
                  </a:lnTo>
                  <a:lnTo>
                    <a:pt x="1711389" y="561430"/>
                  </a:lnTo>
                  <a:lnTo>
                    <a:pt x="1694357" y="596031"/>
                  </a:lnTo>
                  <a:close/>
                </a:path>
                <a:path w="3020695" h="902335">
                  <a:moveTo>
                    <a:pt x="1572206" y="666751"/>
                  </a:moveTo>
                  <a:lnTo>
                    <a:pt x="1543941" y="664005"/>
                  </a:lnTo>
                  <a:lnTo>
                    <a:pt x="1518196" y="655730"/>
                  </a:lnTo>
                  <a:lnTo>
                    <a:pt x="1494834" y="641870"/>
                  </a:lnTo>
                  <a:lnTo>
                    <a:pt x="1473719" y="622369"/>
                  </a:lnTo>
                  <a:lnTo>
                    <a:pt x="1673595" y="622369"/>
                  </a:lnTo>
                  <a:lnTo>
                    <a:pt x="1655780" y="640103"/>
                  </a:lnTo>
                  <a:lnTo>
                    <a:pt x="1615685" y="660050"/>
                  </a:lnTo>
                  <a:lnTo>
                    <a:pt x="1572206" y="666751"/>
                  </a:lnTo>
                  <a:close/>
                </a:path>
                <a:path w="3020695" h="902335">
                  <a:moveTo>
                    <a:pt x="1908662" y="667344"/>
                  </a:moveTo>
                  <a:lnTo>
                    <a:pt x="1863735" y="661618"/>
                  </a:lnTo>
                  <a:lnTo>
                    <a:pt x="1823664" y="645400"/>
                  </a:lnTo>
                  <a:lnTo>
                    <a:pt x="1789928" y="620126"/>
                  </a:lnTo>
                  <a:lnTo>
                    <a:pt x="1764002" y="587234"/>
                  </a:lnTo>
                  <a:lnTo>
                    <a:pt x="1747363" y="548163"/>
                  </a:lnTo>
                  <a:lnTo>
                    <a:pt x="1741492" y="504321"/>
                  </a:lnTo>
                  <a:lnTo>
                    <a:pt x="1747402" y="460058"/>
                  </a:lnTo>
                  <a:lnTo>
                    <a:pt x="1764152" y="420560"/>
                  </a:lnTo>
                  <a:lnTo>
                    <a:pt x="1790252" y="387310"/>
                  </a:lnTo>
                  <a:lnTo>
                    <a:pt x="1824217" y="361759"/>
                  </a:lnTo>
                  <a:lnTo>
                    <a:pt x="1864561" y="345363"/>
                  </a:lnTo>
                  <a:lnTo>
                    <a:pt x="1909798" y="339575"/>
                  </a:lnTo>
                  <a:lnTo>
                    <a:pt x="1954878" y="345333"/>
                  </a:lnTo>
                  <a:lnTo>
                    <a:pt x="1995081" y="361614"/>
                  </a:lnTo>
                  <a:lnTo>
                    <a:pt x="2028925" y="386983"/>
                  </a:lnTo>
                  <a:lnTo>
                    <a:pt x="2047739" y="410866"/>
                  </a:lnTo>
                  <a:lnTo>
                    <a:pt x="1908662" y="410866"/>
                  </a:lnTo>
                  <a:lnTo>
                    <a:pt x="1873840" y="417765"/>
                  </a:lnTo>
                  <a:lnTo>
                    <a:pt x="1846324" y="436954"/>
                  </a:lnTo>
                  <a:lnTo>
                    <a:pt x="1828249" y="466171"/>
                  </a:lnTo>
                  <a:lnTo>
                    <a:pt x="1821754" y="503179"/>
                  </a:lnTo>
                  <a:lnTo>
                    <a:pt x="1828449" y="540208"/>
                  </a:lnTo>
                  <a:lnTo>
                    <a:pt x="1846953" y="569825"/>
                  </a:lnTo>
                  <a:lnTo>
                    <a:pt x="1874867" y="589460"/>
                  </a:lnTo>
                  <a:lnTo>
                    <a:pt x="1909798" y="596570"/>
                  </a:lnTo>
                  <a:lnTo>
                    <a:pt x="2046941" y="596570"/>
                  </a:lnTo>
                  <a:lnTo>
                    <a:pt x="2028600" y="619778"/>
                  </a:lnTo>
                  <a:lnTo>
                    <a:pt x="1994528" y="645237"/>
                  </a:lnTo>
                  <a:lnTo>
                    <a:pt x="1954052" y="661575"/>
                  </a:lnTo>
                  <a:lnTo>
                    <a:pt x="1908662" y="667344"/>
                  </a:lnTo>
                  <a:close/>
                </a:path>
                <a:path w="3020695" h="902335">
                  <a:moveTo>
                    <a:pt x="2046941" y="596570"/>
                  </a:moveTo>
                  <a:lnTo>
                    <a:pt x="1909798" y="596570"/>
                  </a:lnTo>
                  <a:lnTo>
                    <a:pt x="1944842" y="589675"/>
                  </a:lnTo>
                  <a:lnTo>
                    <a:pt x="1972529" y="570496"/>
                  </a:lnTo>
                  <a:lnTo>
                    <a:pt x="1990714" y="541292"/>
                  </a:lnTo>
                  <a:lnTo>
                    <a:pt x="1997252" y="504321"/>
                  </a:lnTo>
                  <a:lnTo>
                    <a:pt x="1990513" y="467237"/>
                  </a:lnTo>
                  <a:lnTo>
                    <a:pt x="1971900" y="437609"/>
                  </a:lnTo>
                  <a:lnTo>
                    <a:pt x="1943815" y="417974"/>
                  </a:lnTo>
                  <a:lnTo>
                    <a:pt x="1908662" y="410866"/>
                  </a:lnTo>
                  <a:lnTo>
                    <a:pt x="2047739" y="410866"/>
                  </a:lnTo>
                  <a:lnTo>
                    <a:pt x="2054932" y="419996"/>
                  </a:lnTo>
                  <a:lnTo>
                    <a:pt x="2071621" y="459210"/>
                  </a:lnTo>
                  <a:lnTo>
                    <a:pt x="2077513" y="503179"/>
                  </a:lnTo>
                  <a:lnTo>
                    <a:pt x="2071582" y="547299"/>
                  </a:lnTo>
                  <a:lnTo>
                    <a:pt x="2054781" y="586649"/>
                  </a:lnTo>
                  <a:lnTo>
                    <a:pt x="2046941" y="596570"/>
                  </a:lnTo>
                  <a:close/>
                </a:path>
                <a:path w="3020695" h="902335">
                  <a:moveTo>
                    <a:pt x="2201960" y="345952"/>
                  </a:moveTo>
                  <a:lnTo>
                    <a:pt x="2121699" y="345952"/>
                  </a:lnTo>
                  <a:lnTo>
                    <a:pt x="2121699" y="264686"/>
                  </a:lnTo>
                  <a:lnTo>
                    <a:pt x="2124025" y="262391"/>
                  </a:lnTo>
                  <a:lnTo>
                    <a:pt x="2199689" y="262391"/>
                  </a:lnTo>
                  <a:lnTo>
                    <a:pt x="2201960" y="264686"/>
                  </a:lnTo>
                  <a:lnTo>
                    <a:pt x="2201960" y="345952"/>
                  </a:lnTo>
                  <a:close/>
                </a:path>
                <a:path w="3020695" h="902335">
                  <a:moveTo>
                    <a:pt x="2214832" y="665620"/>
                  </a:moveTo>
                  <a:lnTo>
                    <a:pt x="2174201" y="659676"/>
                  </a:lnTo>
                  <a:lnTo>
                    <a:pt x="2145084" y="641901"/>
                  </a:lnTo>
                  <a:lnTo>
                    <a:pt x="2127558" y="612380"/>
                  </a:lnTo>
                  <a:lnTo>
                    <a:pt x="2121699" y="571201"/>
                  </a:lnTo>
                  <a:lnTo>
                    <a:pt x="2121699" y="416107"/>
                  </a:lnTo>
                  <a:lnTo>
                    <a:pt x="2085247" y="416107"/>
                  </a:lnTo>
                  <a:lnTo>
                    <a:pt x="2083007" y="413839"/>
                  </a:lnTo>
                  <a:lnTo>
                    <a:pt x="2082975" y="348246"/>
                  </a:lnTo>
                  <a:lnTo>
                    <a:pt x="2085247" y="345952"/>
                  </a:lnTo>
                  <a:lnTo>
                    <a:pt x="2279030" y="345952"/>
                  </a:lnTo>
                  <a:lnTo>
                    <a:pt x="2281950" y="345984"/>
                  </a:lnTo>
                  <a:lnTo>
                    <a:pt x="2284190" y="348246"/>
                  </a:lnTo>
                  <a:lnTo>
                    <a:pt x="2284114" y="413839"/>
                  </a:lnTo>
                  <a:lnTo>
                    <a:pt x="2281842" y="416134"/>
                  </a:lnTo>
                  <a:lnTo>
                    <a:pt x="2201960" y="416134"/>
                  </a:lnTo>
                  <a:lnTo>
                    <a:pt x="2201960" y="560267"/>
                  </a:lnTo>
                  <a:lnTo>
                    <a:pt x="2203883" y="574998"/>
                  </a:lnTo>
                  <a:lnTo>
                    <a:pt x="2209795" y="585245"/>
                  </a:lnTo>
                  <a:lnTo>
                    <a:pt x="2219917" y="591231"/>
                  </a:lnTo>
                  <a:lnTo>
                    <a:pt x="2234465" y="593176"/>
                  </a:lnTo>
                  <a:lnTo>
                    <a:pt x="2282978" y="593176"/>
                  </a:lnTo>
                  <a:lnTo>
                    <a:pt x="2282978" y="646769"/>
                  </a:lnTo>
                  <a:lnTo>
                    <a:pt x="2232900" y="664639"/>
                  </a:lnTo>
                  <a:lnTo>
                    <a:pt x="2214832" y="665620"/>
                  </a:lnTo>
                  <a:close/>
                </a:path>
                <a:path w="3020695" h="902335">
                  <a:moveTo>
                    <a:pt x="2282978" y="593176"/>
                  </a:moveTo>
                  <a:lnTo>
                    <a:pt x="2234465" y="593176"/>
                  </a:lnTo>
                  <a:lnTo>
                    <a:pt x="2245154" y="592583"/>
                  </a:lnTo>
                  <a:lnTo>
                    <a:pt x="2255442" y="590773"/>
                  </a:lnTo>
                  <a:lnTo>
                    <a:pt x="2265518" y="587700"/>
                  </a:lnTo>
                  <a:lnTo>
                    <a:pt x="2275568" y="583320"/>
                  </a:lnTo>
                  <a:lnTo>
                    <a:pt x="2277137" y="582512"/>
                  </a:lnTo>
                  <a:lnTo>
                    <a:pt x="2279030" y="582566"/>
                  </a:lnTo>
                  <a:lnTo>
                    <a:pt x="2280544" y="583535"/>
                  </a:lnTo>
                  <a:lnTo>
                    <a:pt x="2282058" y="584451"/>
                  </a:lnTo>
                  <a:lnTo>
                    <a:pt x="2282978" y="586120"/>
                  </a:lnTo>
                  <a:lnTo>
                    <a:pt x="2282978" y="593176"/>
                  </a:lnTo>
                  <a:close/>
                </a:path>
                <a:path w="3020695" h="902335">
                  <a:moveTo>
                    <a:pt x="2546367" y="660395"/>
                  </a:moveTo>
                  <a:lnTo>
                    <a:pt x="2470704" y="660395"/>
                  </a:lnTo>
                  <a:lnTo>
                    <a:pt x="2468378" y="658133"/>
                  </a:lnTo>
                  <a:lnTo>
                    <a:pt x="2468378" y="416107"/>
                  </a:lnTo>
                  <a:lnTo>
                    <a:pt x="2431925" y="416107"/>
                  </a:lnTo>
                  <a:lnTo>
                    <a:pt x="2429600" y="413807"/>
                  </a:lnTo>
                  <a:lnTo>
                    <a:pt x="2429600" y="347945"/>
                  </a:lnTo>
                  <a:lnTo>
                    <a:pt x="2431925" y="345650"/>
                  </a:lnTo>
                  <a:lnTo>
                    <a:pt x="2468378" y="345650"/>
                  </a:lnTo>
                  <a:lnTo>
                    <a:pt x="2468378" y="330892"/>
                  </a:lnTo>
                  <a:lnTo>
                    <a:pt x="2474737" y="285576"/>
                  </a:lnTo>
                  <a:lnTo>
                    <a:pt x="2493574" y="252748"/>
                  </a:lnTo>
                  <a:lnTo>
                    <a:pt x="2524530" y="232779"/>
                  </a:lnTo>
                  <a:lnTo>
                    <a:pt x="2567244" y="226040"/>
                  </a:lnTo>
                  <a:lnTo>
                    <a:pt x="2585615" y="226763"/>
                  </a:lnTo>
                  <a:lnTo>
                    <a:pt x="2625438" y="234367"/>
                  </a:lnTo>
                  <a:lnTo>
                    <a:pt x="2629062" y="237017"/>
                  </a:lnTo>
                  <a:lnTo>
                    <a:pt x="2629062" y="295635"/>
                  </a:lnTo>
                  <a:lnTo>
                    <a:pt x="2582874" y="295635"/>
                  </a:lnTo>
                  <a:lnTo>
                    <a:pt x="2567034" y="298053"/>
                  </a:lnTo>
                  <a:lnTo>
                    <a:pt x="2556021" y="305499"/>
                  </a:lnTo>
                  <a:lnTo>
                    <a:pt x="2549592" y="318260"/>
                  </a:lnTo>
                  <a:lnTo>
                    <a:pt x="2547503" y="336623"/>
                  </a:lnTo>
                  <a:lnTo>
                    <a:pt x="2547503" y="346275"/>
                  </a:lnTo>
                  <a:lnTo>
                    <a:pt x="2669246" y="346275"/>
                  </a:lnTo>
                  <a:lnTo>
                    <a:pt x="2671139" y="347584"/>
                  </a:lnTo>
                  <a:lnTo>
                    <a:pt x="2697509" y="416123"/>
                  </a:lnTo>
                  <a:lnTo>
                    <a:pt x="2548639" y="416123"/>
                  </a:lnTo>
                  <a:lnTo>
                    <a:pt x="2548639" y="658133"/>
                  </a:lnTo>
                  <a:lnTo>
                    <a:pt x="2546367" y="660395"/>
                  </a:lnTo>
                  <a:close/>
                </a:path>
                <a:path w="3020695" h="902335">
                  <a:moveTo>
                    <a:pt x="2623978" y="303391"/>
                  </a:moveTo>
                  <a:lnTo>
                    <a:pt x="2612695" y="299911"/>
                  </a:lnTo>
                  <a:lnTo>
                    <a:pt x="2603162" y="297623"/>
                  </a:lnTo>
                  <a:lnTo>
                    <a:pt x="2593355" y="296154"/>
                  </a:lnTo>
                  <a:lnTo>
                    <a:pt x="2582874" y="295635"/>
                  </a:lnTo>
                  <a:lnTo>
                    <a:pt x="2629062" y="295635"/>
                  </a:lnTo>
                  <a:lnTo>
                    <a:pt x="2628940" y="299911"/>
                  </a:lnTo>
                  <a:lnTo>
                    <a:pt x="2628304" y="301209"/>
                  </a:lnTo>
                  <a:lnTo>
                    <a:pt x="2626952" y="302173"/>
                  </a:lnTo>
                  <a:lnTo>
                    <a:pt x="2625654" y="303137"/>
                  </a:lnTo>
                  <a:lnTo>
                    <a:pt x="2623978" y="303391"/>
                  </a:lnTo>
                  <a:close/>
                </a:path>
                <a:path w="3020695" h="902335">
                  <a:moveTo>
                    <a:pt x="2829678" y="562098"/>
                  </a:moveTo>
                  <a:lnTo>
                    <a:pt x="2753671" y="562098"/>
                  </a:lnTo>
                  <a:lnTo>
                    <a:pt x="2829064" y="347659"/>
                  </a:lnTo>
                  <a:lnTo>
                    <a:pt x="2831011" y="346275"/>
                  </a:lnTo>
                  <a:lnTo>
                    <a:pt x="2907811" y="346275"/>
                  </a:lnTo>
                  <a:lnTo>
                    <a:pt x="2909379" y="347110"/>
                  </a:lnTo>
                  <a:lnTo>
                    <a:pt x="2910298" y="348494"/>
                  </a:lnTo>
                  <a:lnTo>
                    <a:pt x="2911272" y="349889"/>
                  </a:lnTo>
                  <a:lnTo>
                    <a:pt x="2911488" y="351667"/>
                  </a:lnTo>
                  <a:lnTo>
                    <a:pt x="2910839" y="353239"/>
                  </a:lnTo>
                  <a:lnTo>
                    <a:pt x="2829678" y="562098"/>
                  </a:lnTo>
                  <a:close/>
                </a:path>
                <a:path w="3020695" h="902335">
                  <a:moveTo>
                    <a:pt x="2779929" y="685387"/>
                  </a:moveTo>
                  <a:lnTo>
                    <a:pt x="2676385" y="685387"/>
                  </a:lnTo>
                  <a:lnTo>
                    <a:pt x="2687129" y="684212"/>
                  </a:lnTo>
                  <a:lnTo>
                    <a:pt x="2696748" y="679745"/>
                  </a:lnTo>
                  <a:lnTo>
                    <a:pt x="2705636" y="670572"/>
                  </a:lnTo>
                  <a:lnTo>
                    <a:pt x="2714190" y="655279"/>
                  </a:lnTo>
                  <a:lnTo>
                    <a:pt x="2614026" y="416123"/>
                  </a:lnTo>
                  <a:lnTo>
                    <a:pt x="2697509" y="416123"/>
                  </a:lnTo>
                  <a:lnTo>
                    <a:pt x="2753671" y="562098"/>
                  </a:lnTo>
                  <a:lnTo>
                    <a:pt x="2829678" y="562098"/>
                  </a:lnTo>
                  <a:lnTo>
                    <a:pt x="2789367" y="665836"/>
                  </a:lnTo>
                  <a:lnTo>
                    <a:pt x="2779929" y="685387"/>
                  </a:lnTo>
                  <a:close/>
                </a:path>
                <a:path w="3020695" h="902335">
                  <a:moveTo>
                    <a:pt x="2683903" y="754384"/>
                  </a:moveTo>
                  <a:lnTo>
                    <a:pt x="2645456" y="749859"/>
                  </a:lnTo>
                  <a:lnTo>
                    <a:pt x="2609159" y="735317"/>
                  </a:lnTo>
                  <a:lnTo>
                    <a:pt x="2605805" y="731170"/>
                  </a:lnTo>
                  <a:lnTo>
                    <a:pt x="2630684" y="676823"/>
                  </a:lnTo>
                  <a:lnTo>
                    <a:pt x="2631225" y="675531"/>
                  </a:lnTo>
                  <a:lnTo>
                    <a:pt x="2632361" y="674561"/>
                  </a:lnTo>
                  <a:lnTo>
                    <a:pt x="2633713" y="674076"/>
                  </a:lnTo>
                  <a:lnTo>
                    <a:pt x="2635011" y="673699"/>
                  </a:lnTo>
                  <a:lnTo>
                    <a:pt x="2636525" y="673807"/>
                  </a:lnTo>
                  <a:lnTo>
                    <a:pt x="2637769" y="674453"/>
                  </a:lnTo>
                  <a:lnTo>
                    <a:pt x="2647659" y="679229"/>
                  </a:lnTo>
                  <a:lnTo>
                    <a:pt x="2657422" y="682647"/>
                  </a:lnTo>
                  <a:lnTo>
                    <a:pt x="2667012" y="684701"/>
                  </a:lnTo>
                  <a:lnTo>
                    <a:pt x="2676385" y="685387"/>
                  </a:lnTo>
                  <a:lnTo>
                    <a:pt x="2779929" y="685387"/>
                  </a:lnTo>
                  <a:lnTo>
                    <a:pt x="2769549" y="706893"/>
                  </a:lnTo>
                  <a:lnTo>
                    <a:pt x="2746593" y="734307"/>
                  </a:lnTo>
                  <a:lnTo>
                    <a:pt x="2718658" y="749622"/>
                  </a:lnTo>
                  <a:lnTo>
                    <a:pt x="2683903" y="754384"/>
                  </a:lnTo>
                  <a:close/>
                </a:path>
                <a:path w="3020695" h="902335">
                  <a:moveTo>
                    <a:pt x="2394661" y="660395"/>
                  </a:moveTo>
                  <a:lnTo>
                    <a:pt x="2318998" y="660395"/>
                  </a:lnTo>
                  <a:lnTo>
                    <a:pt x="2316672" y="658133"/>
                  </a:lnTo>
                  <a:lnTo>
                    <a:pt x="2316672" y="348246"/>
                  </a:lnTo>
                  <a:lnTo>
                    <a:pt x="2318998" y="345952"/>
                  </a:lnTo>
                  <a:lnTo>
                    <a:pt x="2391849" y="345952"/>
                  </a:lnTo>
                  <a:lnTo>
                    <a:pt x="2394715" y="345974"/>
                  </a:lnTo>
                  <a:lnTo>
                    <a:pt x="2396966" y="348246"/>
                  </a:lnTo>
                  <a:lnTo>
                    <a:pt x="2396987" y="658133"/>
                  </a:lnTo>
                  <a:lnTo>
                    <a:pt x="2394661" y="660395"/>
                  </a:lnTo>
                  <a:close/>
                </a:path>
                <a:path w="3020695" h="902335">
                  <a:moveTo>
                    <a:pt x="2357235" y="307446"/>
                  </a:moveTo>
                  <a:lnTo>
                    <a:pt x="2337680" y="303516"/>
                  </a:lnTo>
                  <a:lnTo>
                    <a:pt x="2321709" y="292796"/>
                  </a:lnTo>
                  <a:lnTo>
                    <a:pt x="2310940" y="276893"/>
                  </a:lnTo>
                  <a:lnTo>
                    <a:pt x="2306991" y="257414"/>
                  </a:lnTo>
                  <a:lnTo>
                    <a:pt x="2310940" y="237949"/>
                  </a:lnTo>
                  <a:lnTo>
                    <a:pt x="2321709" y="222060"/>
                  </a:lnTo>
                  <a:lnTo>
                    <a:pt x="2337680" y="211351"/>
                  </a:lnTo>
                  <a:lnTo>
                    <a:pt x="2357235" y="207426"/>
                  </a:lnTo>
                  <a:lnTo>
                    <a:pt x="2376760" y="211352"/>
                  </a:lnTo>
                  <a:lnTo>
                    <a:pt x="2392714" y="222062"/>
                  </a:lnTo>
                  <a:lnTo>
                    <a:pt x="2403477" y="237951"/>
                  </a:lnTo>
                  <a:lnTo>
                    <a:pt x="2407425" y="257414"/>
                  </a:lnTo>
                  <a:lnTo>
                    <a:pt x="2403485" y="276893"/>
                  </a:lnTo>
                  <a:lnTo>
                    <a:pt x="2392735" y="292796"/>
                  </a:lnTo>
                  <a:lnTo>
                    <a:pt x="2376782" y="303516"/>
                  </a:lnTo>
                  <a:lnTo>
                    <a:pt x="2357235" y="307446"/>
                  </a:lnTo>
                  <a:close/>
                </a:path>
                <a:path w="3020695" h="902335">
                  <a:moveTo>
                    <a:pt x="2970656" y="443770"/>
                  </a:moveTo>
                  <a:lnTo>
                    <a:pt x="2951276" y="439886"/>
                  </a:lnTo>
                  <a:lnTo>
                    <a:pt x="2935637" y="429324"/>
                  </a:lnTo>
                  <a:lnTo>
                    <a:pt x="2925190" y="413714"/>
                  </a:lnTo>
                  <a:lnTo>
                    <a:pt x="2921386" y="394691"/>
                  </a:lnTo>
                  <a:lnTo>
                    <a:pt x="2925232" y="375629"/>
                  </a:lnTo>
                  <a:lnTo>
                    <a:pt x="2935772" y="359932"/>
                  </a:lnTo>
                  <a:lnTo>
                    <a:pt x="2951504" y="349283"/>
                  </a:lnTo>
                  <a:lnTo>
                    <a:pt x="2970927" y="345360"/>
                  </a:lnTo>
                  <a:lnTo>
                    <a:pt x="2990307" y="349242"/>
                  </a:lnTo>
                  <a:lnTo>
                    <a:pt x="2991785" y="350239"/>
                  </a:lnTo>
                  <a:lnTo>
                    <a:pt x="2970927" y="350239"/>
                  </a:lnTo>
                  <a:lnTo>
                    <a:pt x="2953342" y="353744"/>
                  </a:lnTo>
                  <a:lnTo>
                    <a:pt x="2939281" y="363289"/>
                  </a:lnTo>
                  <a:lnTo>
                    <a:pt x="2929955" y="377423"/>
                  </a:lnTo>
                  <a:lnTo>
                    <a:pt x="2926578" y="394691"/>
                  </a:lnTo>
                  <a:lnTo>
                    <a:pt x="2929936" y="411912"/>
                  </a:lnTo>
                  <a:lnTo>
                    <a:pt x="2939206" y="425949"/>
                  </a:lnTo>
                  <a:lnTo>
                    <a:pt x="2953182" y="435401"/>
                  </a:lnTo>
                  <a:lnTo>
                    <a:pt x="2970656" y="438863"/>
                  </a:lnTo>
                  <a:lnTo>
                    <a:pt x="2991525" y="438863"/>
                  </a:lnTo>
                  <a:lnTo>
                    <a:pt x="2990079" y="439842"/>
                  </a:lnTo>
                  <a:lnTo>
                    <a:pt x="2970656" y="443770"/>
                  </a:lnTo>
                  <a:close/>
                </a:path>
                <a:path w="3020695" h="902335">
                  <a:moveTo>
                    <a:pt x="2991525" y="438863"/>
                  </a:moveTo>
                  <a:lnTo>
                    <a:pt x="2970656" y="438863"/>
                  </a:lnTo>
                  <a:lnTo>
                    <a:pt x="2988241" y="435361"/>
                  </a:lnTo>
                  <a:lnTo>
                    <a:pt x="3002302" y="425819"/>
                  </a:lnTo>
                  <a:lnTo>
                    <a:pt x="3011627" y="411687"/>
                  </a:lnTo>
                  <a:lnTo>
                    <a:pt x="3015005" y="394411"/>
                  </a:lnTo>
                  <a:lnTo>
                    <a:pt x="3011647" y="377191"/>
                  </a:lnTo>
                  <a:lnTo>
                    <a:pt x="3002376" y="363153"/>
                  </a:lnTo>
                  <a:lnTo>
                    <a:pt x="2988401" y="353702"/>
                  </a:lnTo>
                  <a:lnTo>
                    <a:pt x="2970927" y="350239"/>
                  </a:lnTo>
                  <a:lnTo>
                    <a:pt x="2991785" y="350239"/>
                  </a:lnTo>
                  <a:lnTo>
                    <a:pt x="3005946" y="359800"/>
                  </a:lnTo>
                  <a:lnTo>
                    <a:pt x="3016393" y="375401"/>
                  </a:lnTo>
                  <a:lnTo>
                    <a:pt x="3020197" y="394411"/>
                  </a:lnTo>
                  <a:lnTo>
                    <a:pt x="3016350" y="413478"/>
                  </a:lnTo>
                  <a:lnTo>
                    <a:pt x="3005811" y="429184"/>
                  </a:lnTo>
                  <a:lnTo>
                    <a:pt x="2991525" y="438863"/>
                  </a:lnTo>
                  <a:close/>
                </a:path>
                <a:path w="3020695" h="902335">
                  <a:moveTo>
                    <a:pt x="2960705" y="418891"/>
                  </a:moveTo>
                  <a:lnTo>
                    <a:pt x="2950861" y="418891"/>
                  </a:lnTo>
                  <a:lnTo>
                    <a:pt x="2950861" y="367378"/>
                  </a:lnTo>
                  <a:lnTo>
                    <a:pt x="2973901" y="367378"/>
                  </a:lnTo>
                  <a:lnTo>
                    <a:pt x="2982108" y="368496"/>
                  </a:lnTo>
                  <a:lnTo>
                    <a:pt x="2988403" y="371729"/>
                  </a:lnTo>
                  <a:lnTo>
                    <a:pt x="2991907" y="376217"/>
                  </a:lnTo>
                  <a:lnTo>
                    <a:pt x="2960705" y="376217"/>
                  </a:lnTo>
                  <a:lnTo>
                    <a:pt x="2960705" y="392510"/>
                  </a:lnTo>
                  <a:lnTo>
                    <a:pt x="2993671" y="392510"/>
                  </a:lnTo>
                  <a:lnTo>
                    <a:pt x="2988991" y="397417"/>
                  </a:lnTo>
                  <a:lnTo>
                    <a:pt x="2981906" y="399458"/>
                  </a:lnTo>
                  <a:lnTo>
                    <a:pt x="2983004" y="401063"/>
                  </a:lnTo>
                  <a:lnTo>
                    <a:pt x="2960705" y="401063"/>
                  </a:lnTo>
                  <a:lnTo>
                    <a:pt x="2960705" y="418891"/>
                  </a:lnTo>
                  <a:close/>
                </a:path>
                <a:path w="3020695" h="902335">
                  <a:moveTo>
                    <a:pt x="2993671" y="392510"/>
                  </a:moveTo>
                  <a:lnTo>
                    <a:pt x="2979905" y="392510"/>
                  </a:lnTo>
                  <a:lnTo>
                    <a:pt x="2983745" y="389391"/>
                  </a:lnTo>
                  <a:lnTo>
                    <a:pt x="2983745" y="379055"/>
                  </a:lnTo>
                  <a:lnTo>
                    <a:pt x="2979905" y="376217"/>
                  </a:lnTo>
                  <a:lnTo>
                    <a:pt x="2991907" y="376217"/>
                  </a:lnTo>
                  <a:lnTo>
                    <a:pt x="2992436" y="376894"/>
                  </a:lnTo>
                  <a:lnTo>
                    <a:pt x="2993858" y="383811"/>
                  </a:lnTo>
                  <a:lnTo>
                    <a:pt x="2993912" y="392257"/>
                  </a:lnTo>
                  <a:lnTo>
                    <a:pt x="2993671" y="392510"/>
                  </a:lnTo>
                  <a:close/>
                </a:path>
                <a:path w="3020695" h="902335">
                  <a:moveTo>
                    <a:pt x="2995805" y="418891"/>
                  </a:moveTo>
                  <a:lnTo>
                    <a:pt x="2984015" y="418891"/>
                  </a:lnTo>
                  <a:lnTo>
                    <a:pt x="2971467" y="401063"/>
                  </a:lnTo>
                  <a:lnTo>
                    <a:pt x="2983004" y="401063"/>
                  </a:lnTo>
                  <a:lnTo>
                    <a:pt x="2995805" y="418891"/>
                  </a:lnTo>
                  <a:close/>
                </a:path>
              </a:pathLst>
            </a:custGeom>
            <a:solidFill>
              <a:srgbClr val="1ED6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50599" y="6194879"/>
              <a:ext cx="1412875" cy="1473200"/>
            </a:xfrm>
            <a:custGeom>
              <a:avLst/>
              <a:gdLst/>
              <a:ahLst/>
              <a:cxnLst/>
              <a:rect l="l" t="t" r="r" b="b"/>
              <a:pathLst>
                <a:path w="1412875" h="1473200">
                  <a:moveTo>
                    <a:pt x="1336753" y="1472842"/>
                  </a:moveTo>
                  <a:lnTo>
                    <a:pt x="775319" y="1446602"/>
                  </a:lnTo>
                  <a:lnTo>
                    <a:pt x="737171" y="1431633"/>
                  </a:lnTo>
                  <a:lnTo>
                    <a:pt x="711996" y="1399297"/>
                  </a:lnTo>
                  <a:lnTo>
                    <a:pt x="704894" y="1361489"/>
                  </a:lnTo>
                  <a:lnTo>
                    <a:pt x="702905" y="1346002"/>
                  </a:lnTo>
                  <a:lnTo>
                    <a:pt x="695009" y="1299823"/>
                  </a:lnTo>
                  <a:lnTo>
                    <a:pt x="684251" y="1254232"/>
                  </a:lnTo>
                  <a:lnTo>
                    <a:pt x="670672" y="1209401"/>
                  </a:lnTo>
                  <a:lnTo>
                    <a:pt x="654321" y="1165497"/>
                  </a:lnTo>
                  <a:lnTo>
                    <a:pt x="635265" y="1122699"/>
                  </a:lnTo>
                  <a:lnTo>
                    <a:pt x="613581" y="1081178"/>
                  </a:lnTo>
                  <a:lnTo>
                    <a:pt x="589349" y="1041089"/>
                  </a:lnTo>
                  <a:lnTo>
                    <a:pt x="562662" y="1002583"/>
                  </a:lnTo>
                  <a:lnTo>
                    <a:pt x="533625" y="965817"/>
                  </a:lnTo>
                  <a:lnTo>
                    <a:pt x="502357" y="930938"/>
                  </a:lnTo>
                  <a:lnTo>
                    <a:pt x="468976" y="898076"/>
                  </a:lnTo>
                  <a:lnTo>
                    <a:pt x="433606" y="867354"/>
                  </a:lnTo>
                  <a:lnTo>
                    <a:pt x="396389" y="838899"/>
                  </a:lnTo>
                  <a:lnTo>
                    <a:pt x="357475" y="812822"/>
                  </a:lnTo>
                  <a:lnTo>
                    <a:pt x="317011" y="789223"/>
                  </a:lnTo>
                  <a:lnTo>
                    <a:pt x="275149" y="768189"/>
                  </a:lnTo>
                  <a:lnTo>
                    <a:pt x="232056" y="749807"/>
                  </a:lnTo>
                  <a:lnTo>
                    <a:pt x="187908" y="734149"/>
                  </a:lnTo>
                  <a:lnTo>
                    <a:pt x="142869" y="721275"/>
                  </a:lnTo>
                  <a:lnTo>
                    <a:pt x="97109" y="711232"/>
                  </a:lnTo>
                  <a:lnTo>
                    <a:pt x="61729" y="705472"/>
                  </a:lnTo>
                  <a:lnTo>
                    <a:pt x="57260" y="704414"/>
                  </a:lnTo>
                  <a:lnTo>
                    <a:pt x="21897" y="683705"/>
                  </a:lnTo>
                  <a:lnTo>
                    <a:pt x="2046" y="647854"/>
                  </a:lnTo>
                  <a:lnTo>
                    <a:pt x="0" y="634200"/>
                  </a:lnTo>
                  <a:lnTo>
                    <a:pt x="0" y="77507"/>
                  </a:lnTo>
                  <a:lnTo>
                    <a:pt x="0" y="72154"/>
                  </a:lnTo>
                  <a:lnTo>
                    <a:pt x="17570" y="28134"/>
                  </a:lnTo>
                  <a:lnTo>
                    <a:pt x="57478" y="2571"/>
                  </a:lnTo>
                  <a:lnTo>
                    <a:pt x="78638" y="0"/>
                  </a:lnTo>
                  <a:lnTo>
                    <a:pt x="100333" y="1962"/>
                  </a:lnTo>
                  <a:lnTo>
                    <a:pt x="149280" y="7571"/>
                  </a:lnTo>
                  <a:lnTo>
                    <a:pt x="214197" y="17638"/>
                  </a:lnTo>
                  <a:lnTo>
                    <a:pt x="278592" y="30619"/>
                  </a:lnTo>
                  <a:lnTo>
                    <a:pt x="342336" y="46496"/>
                  </a:lnTo>
                  <a:lnTo>
                    <a:pt x="405297" y="65230"/>
                  </a:lnTo>
                  <a:lnTo>
                    <a:pt x="467349" y="86792"/>
                  </a:lnTo>
                  <a:lnTo>
                    <a:pt x="528363" y="111136"/>
                  </a:lnTo>
                  <a:lnTo>
                    <a:pt x="588215" y="138204"/>
                  </a:lnTo>
                  <a:lnTo>
                    <a:pt x="646784" y="167957"/>
                  </a:lnTo>
                  <a:lnTo>
                    <a:pt x="703951" y="200320"/>
                  </a:lnTo>
                  <a:lnTo>
                    <a:pt x="759597" y="235225"/>
                  </a:lnTo>
                  <a:lnTo>
                    <a:pt x="813610" y="272617"/>
                  </a:lnTo>
                  <a:lnTo>
                    <a:pt x="865880" y="312399"/>
                  </a:lnTo>
                  <a:lnTo>
                    <a:pt x="916303" y="354515"/>
                  </a:lnTo>
                  <a:lnTo>
                    <a:pt x="964771" y="398859"/>
                  </a:lnTo>
                  <a:lnTo>
                    <a:pt x="1011182" y="445336"/>
                  </a:lnTo>
                  <a:lnTo>
                    <a:pt x="1055450" y="493871"/>
                  </a:lnTo>
                  <a:lnTo>
                    <a:pt x="1097479" y="544359"/>
                  </a:lnTo>
                  <a:lnTo>
                    <a:pt x="1137185" y="596689"/>
                  </a:lnTo>
                  <a:lnTo>
                    <a:pt x="1174491" y="650759"/>
                  </a:lnTo>
                  <a:lnTo>
                    <a:pt x="1209321" y="706460"/>
                  </a:lnTo>
                  <a:lnTo>
                    <a:pt x="1241598" y="763675"/>
                  </a:lnTo>
                  <a:lnTo>
                    <a:pt x="1271256" y="822290"/>
                  </a:lnTo>
                  <a:lnTo>
                    <a:pt x="1298238" y="882184"/>
                  </a:lnTo>
                  <a:lnTo>
                    <a:pt x="1322486" y="943235"/>
                  </a:lnTo>
                  <a:lnTo>
                    <a:pt x="1343953" y="1005320"/>
                  </a:lnTo>
                  <a:lnTo>
                    <a:pt x="1362592" y="1068310"/>
                  </a:lnTo>
                  <a:lnTo>
                    <a:pt x="1378373" y="1132078"/>
                  </a:lnTo>
                  <a:lnTo>
                    <a:pt x="1391250" y="1196493"/>
                  </a:lnTo>
                  <a:lnTo>
                    <a:pt x="1401212" y="1261425"/>
                  </a:lnTo>
                  <a:lnTo>
                    <a:pt x="1408231" y="1326739"/>
                  </a:lnTo>
                  <a:lnTo>
                    <a:pt x="1412498" y="1397658"/>
                  </a:lnTo>
                  <a:lnTo>
                    <a:pt x="1412155" y="1402976"/>
                  </a:lnTo>
                  <a:lnTo>
                    <a:pt x="1396669" y="1442329"/>
                  </a:lnTo>
                  <a:lnTo>
                    <a:pt x="1357801" y="1469438"/>
                  </a:lnTo>
                  <a:lnTo>
                    <a:pt x="1342077" y="1472540"/>
                  </a:lnTo>
                  <a:lnTo>
                    <a:pt x="1336753" y="1472842"/>
                  </a:lnTo>
                  <a:close/>
                </a:path>
              </a:pathLst>
            </a:custGeom>
            <a:solidFill>
              <a:srgbClr val="4D8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66801" y="7723222"/>
              <a:ext cx="1785620" cy="1375410"/>
            </a:xfrm>
            <a:custGeom>
              <a:avLst/>
              <a:gdLst/>
              <a:ahLst/>
              <a:cxnLst/>
              <a:rect l="l" t="t" r="r" b="b"/>
              <a:pathLst>
                <a:path w="1785620" h="1375409">
                  <a:moveTo>
                    <a:pt x="357541" y="1375321"/>
                  </a:moveTo>
                  <a:lnTo>
                    <a:pt x="301919" y="1374817"/>
                  </a:lnTo>
                  <a:lnTo>
                    <a:pt x="246354" y="1372191"/>
                  </a:lnTo>
                  <a:lnTo>
                    <a:pt x="190929" y="1367436"/>
                  </a:lnTo>
                  <a:lnTo>
                    <a:pt x="135731" y="1360568"/>
                  </a:lnTo>
                  <a:lnTo>
                    <a:pt x="80835" y="1351595"/>
                  </a:lnTo>
                  <a:lnTo>
                    <a:pt x="42398" y="1341358"/>
                  </a:lnTo>
                  <a:lnTo>
                    <a:pt x="8734" y="1308005"/>
                  </a:lnTo>
                  <a:lnTo>
                    <a:pt x="0" y="1271966"/>
                  </a:lnTo>
                  <a:lnTo>
                    <a:pt x="779" y="1261280"/>
                  </a:lnTo>
                  <a:lnTo>
                    <a:pt x="156990" y="715859"/>
                  </a:lnTo>
                  <a:lnTo>
                    <a:pt x="180369" y="682203"/>
                  </a:lnTo>
                  <a:lnTo>
                    <a:pt x="217648" y="665181"/>
                  </a:lnTo>
                  <a:lnTo>
                    <a:pt x="231419" y="664196"/>
                  </a:lnTo>
                  <a:lnTo>
                    <a:pt x="236007" y="664414"/>
                  </a:lnTo>
                  <a:lnTo>
                    <a:pt x="258249" y="667259"/>
                  </a:lnTo>
                  <a:lnTo>
                    <a:pt x="275959" y="669056"/>
                  </a:lnTo>
                  <a:lnTo>
                    <a:pt x="293706" y="670432"/>
                  </a:lnTo>
                  <a:lnTo>
                    <a:pt x="311492" y="671387"/>
                  </a:lnTo>
                  <a:lnTo>
                    <a:pt x="329294" y="671921"/>
                  </a:lnTo>
                  <a:lnTo>
                    <a:pt x="347095" y="672032"/>
                  </a:lnTo>
                  <a:lnTo>
                    <a:pt x="364893" y="671722"/>
                  </a:lnTo>
                  <a:lnTo>
                    <a:pt x="418193" y="668258"/>
                  </a:lnTo>
                  <a:lnTo>
                    <a:pt x="471113" y="661015"/>
                  </a:lnTo>
                  <a:lnTo>
                    <a:pt x="523374" y="650031"/>
                  </a:lnTo>
                  <a:lnTo>
                    <a:pt x="574721" y="635362"/>
                  </a:lnTo>
                  <a:lnTo>
                    <a:pt x="624907" y="617076"/>
                  </a:lnTo>
                  <a:lnTo>
                    <a:pt x="673665" y="595269"/>
                  </a:lnTo>
                  <a:lnTo>
                    <a:pt x="720741" y="570057"/>
                  </a:lnTo>
                  <a:lnTo>
                    <a:pt x="765907" y="541563"/>
                  </a:lnTo>
                  <a:lnTo>
                    <a:pt x="808942" y="509926"/>
                  </a:lnTo>
                  <a:lnTo>
                    <a:pt x="849618" y="475309"/>
                  </a:lnTo>
                  <a:lnTo>
                    <a:pt x="887724" y="437896"/>
                  </a:lnTo>
                  <a:lnTo>
                    <a:pt x="923076" y="397870"/>
                  </a:lnTo>
                  <a:lnTo>
                    <a:pt x="955499" y="355424"/>
                  </a:lnTo>
                  <a:lnTo>
                    <a:pt x="984823" y="310781"/>
                  </a:lnTo>
                  <a:lnTo>
                    <a:pt x="1010895" y="264175"/>
                  </a:lnTo>
                  <a:lnTo>
                    <a:pt x="1033590" y="215834"/>
                  </a:lnTo>
                  <a:lnTo>
                    <a:pt x="1052795" y="165994"/>
                  </a:lnTo>
                  <a:lnTo>
                    <a:pt x="1068408" y="114914"/>
                  </a:lnTo>
                  <a:lnTo>
                    <a:pt x="1081219" y="58334"/>
                  </a:lnTo>
                  <a:lnTo>
                    <a:pt x="1082486" y="53919"/>
                  </a:lnTo>
                  <a:lnTo>
                    <a:pt x="1104824" y="19562"/>
                  </a:lnTo>
                  <a:lnTo>
                    <a:pt x="1141562" y="1406"/>
                  </a:lnTo>
                  <a:lnTo>
                    <a:pt x="1155297" y="0"/>
                  </a:lnTo>
                  <a:lnTo>
                    <a:pt x="1711380" y="25990"/>
                  </a:lnTo>
                  <a:lnTo>
                    <a:pt x="1751466" y="39209"/>
                  </a:lnTo>
                  <a:lnTo>
                    <a:pt x="1778572" y="71671"/>
                  </a:lnTo>
                  <a:lnTo>
                    <a:pt x="1785296" y="102835"/>
                  </a:lnTo>
                  <a:lnTo>
                    <a:pt x="1785134" y="108161"/>
                  </a:lnTo>
                  <a:lnTo>
                    <a:pt x="1779051" y="150166"/>
                  </a:lnTo>
                  <a:lnTo>
                    <a:pt x="1769241" y="204921"/>
                  </a:lnTo>
                  <a:lnTo>
                    <a:pt x="1757343" y="259258"/>
                  </a:lnTo>
                  <a:lnTo>
                    <a:pt x="1743375" y="313100"/>
                  </a:lnTo>
                  <a:lnTo>
                    <a:pt x="1727359" y="366372"/>
                  </a:lnTo>
                  <a:lnTo>
                    <a:pt x="1709317" y="418992"/>
                  </a:lnTo>
                  <a:lnTo>
                    <a:pt x="1689274" y="470881"/>
                  </a:lnTo>
                  <a:lnTo>
                    <a:pt x="1667268" y="521965"/>
                  </a:lnTo>
                  <a:lnTo>
                    <a:pt x="1643322" y="572174"/>
                  </a:lnTo>
                  <a:lnTo>
                    <a:pt x="1617466" y="621429"/>
                  </a:lnTo>
                  <a:lnTo>
                    <a:pt x="1589757" y="669658"/>
                  </a:lnTo>
                  <a:lnTo>
                    <a:pt x="1560214" y="716792"/>
                  </a:lnTo>
                  <a:lnTo>
                    <a:pt x="1528893" y="762763"/>
                  </a:lnTo>
                  <a:lnTo>
                    <a:pt x="1495837" y="807504"/>
                  </a:lnTo>
                  <a:lnTo>
                    <a:pt x="1461096" y="850945"/>
                  </a:lnTo>
                  <a:lnTo>
                    <a:pt x="1424720" y="893026"/>
                  </a:lnTo>
                  <a:lnTo>
                    <a:pt x="1386757" y="933689"/>
                  </a:lnTo>
                  <a:lnTo>
                    <a:pt x="1347267" y="972867"/>
                  </a:lnTo>
                  <a:lnTo>
                    <a:pt x="1306311" y="1010501"/>
                  </a:lnTo>
                  <a:lnTo>
                    <a:pt x="1263948" y="1046553"/>
                  </a:lnTo>
                  <a:lnTo>
                    <a:pt x="1220233" y="1080949"/>
                  </a:lnTo>
                  <a:lnTo>
                    <a:pt x="1175235" y="1113652"/>
                  </a:lnTo>
                  <a:lnTo>
                    <a:pt x="1129021" y="1144610"/>
                  </a:lnTo>
                  <a:lnTo>
                    <a:pt x="1081657" y="1173780"/>
                  </a:lnTo>
                  <a:lnTo>
                    <a:pt x="1033210" y="1201118"/>
                  </a:lnTo>
                  <a:lnTo>
                    <a:pt x="983752" y="1226576"/>
                  </a:lnTo>
                  <a:lnTo>
                    <a:pt x="933360" y="1250127"/>
                  </a:lnTo>
                  <a:lnTo>
                    <a:pt x="882104" y="1271742"/>
                  </a:lnTo>
                  <a:lnTo>
                    <a:pt x="830057" y="1291375"/>
                  </a:lnTo>
                  <a:lnTo>
                    <a:pt x="777297" y="1308999"/>
                  </a:lnTo>
                  <a:lnTo>
                    <a:pt x="723903" y="1324596"/>
                  </a:lnTo>
                  <a:lnTo>
                    <a:pt x="669953" y="1338139"/>
                  </a:lnTo>
                  <a:lnTo>
                    <a:pt x="615522" y="1349613"/>
                  </a:lnTo>
                  <a:lnTo>
                    <a:pt x="560691" y="1358993"/>
                  </a:lnTo>
                  <a:lnTo>
                    <a:pt x="505545" y="1366273"/>
                  </a:lnTo>
                  <a:lnTo>
                    <a:pt x="450160" y="1371435"/>
                  </a:lnTo>
                  <a:lnTo>
                    <a:pt x="394616" y="1374477"/>
                  </a:lnTo>
                  <a:lnTo>
                    <a:pt x="376083" y="1375017"/>
                  </a:lnTo>
                  <a:lnTo>
                    <a:pt x="357541" y="1375321"/>
                  </a:lnTo>
                  <a:close/>
                </a:path>
              </a:pathLst>
            </a:custGeom>
            <a:solidFill>
              <a:srgbClr val="609B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54207" y="7918684"/>
              <a:ext cx="1092835" cy="1089025"/>
            </a:xfrm>
            <a:custGeom>
              <a:avLst/>
              <a:gdLst/>
              <a:ahLst/>
              <a:cxnLst/>
              <a:rect l="l" t="t" r="r" b="b"/>
              <a:pathLst>
                <a:path w="1092835" h="1089025">
                  <a:moveTo>
                    <a:pt x="861200" y="1088951"/>
                  </a:moveTo>
                  <a:lnTo>
                    <a:pt x="800366" y="1069824"/>
                  </a:lnTo>
                  <a:lnTo>
                    <a:pt x="731974" y="1039498"/>
                  </a:lnTo>
                  <a:lnTo>
                    <a:pt x="665188" y="1005675"/>
                  </a:lnTo>
                  <a:lnTo>
                    <a:pt x="600274" y="968481"/>
                  </a:lnTo>
                  <a:lnTo>
                    <a:pt x="537318" y="927975"/>
                  </a:lnTo>
                  <a:lnTo>
                    <a:pt x="476568" y="884310"/>
                  </a:lnTo>
                  <a:lnTo>
                    <a:pt x="418107" y="837547"/>
                  </a:lnTo>
                  <a:lnTo>
                    <a:pt x="362165" y="787870"/>
                  </a:lnTo>
                  <a:lnTo>
                    <a:pt x="308819" y="735347"/>
                  </a:lnTo>
                  <a:lnTo>
                    <a:pt x="258279" y="680187"/>
                  </a:lnTo>
                  <a:lnTo>
                    <a:pt x="210610" y="622462"/>
                  </a:lnTo>
                  <a:lnTo>
                    <a:pt x="166004" y="562401"/>
                  </a:lnTo>
                  <a:lnTo>
                    <a:pt x="124517" y="500083"/>
                  </a:lnTo>
                  <a:lnTo>
                    <a:pt x="86316" y="435756"/>
                  </a:lnTo>
                  <a:lnTo>
                    <a:pt x="51458" y="369506"/>
                  </a:lnTo>
                  <a:lnTo>
                    <a:pt x="20072" y="301595"/>
                  </a:lnTo>
                  <a:lnTo>
                    <a:pt x="3695" y="262060"/>
                  </a:lnTo>
                  <a:lnTo>
                    <a:pt x="0" y="241066"/>
                  </a:lnTo>
                  <a:lnTo>
                    <a:pt x="342" y="230357"/>
                  </a:lnTo>
                  <a:lnTo>
                    <a:pt x="19352" y="186940"/>
                  </a:lnTo>
                  <a:lnTo>
                    <a:pt x="587510" y="2145"/>
                  </a:lnTo>
                  <a:lnTo>
                    <a:pt x="605760" y="0"/>
                  </a:lnTo>
                  <a:lnTo>
                    <a:pt x="614967" y="565"/>
                  </a:lnTo>
                  <a:lnTo>
                    <a:pt x="652891" y="16093"/>
                  </a:lnTo>
                  <a:lnTo>
                    <a:pt x="690439" y="74449"/>
                  </a:lnTo>
                  <a:lnTo>
                    <a:pt x="706523" y="103535"/>
                  </a:lnTo>
                  <a:lnTo>
                    <a:pt x="742519" y="159479"/>
                  </a:lnTo>
                  <a:lnTo>
                    <a:pt x="783316" y="212025"/>
                  </a:lnTo>
                  <a:lnTo>
                    <a:pt x="828611" y="260747"/>
                  </a:lnTo>
                  <a:lnTo>
                    <a:pt x="878032" y="305277"/>
                  </a:lnTo>
                  <a:lnTo>
                    <a:pt x="931207" y="345250"/>
                  </a:lnTo>
                  <a:lnTo>
                    <a:pt x="987706" y="380371"/>
                  </a:lnTo>
                  <a:lnTo>
                    <a:pt x="1051300" y="412236"/>
                  </a:lnTo>
                  <a:lnTo>
                    <a:pt x="1055304" y="414489"/>
                  </a:lnTo>
                  <a:lnTo>
                    <a:pt x="1083569" y="444162"/>
                  </a:lnTo>
                  <a:lnTo>
                    <a:pt x="1092800" y="479508"/>
                  </a:lnTo>
                  <a:lnTo>
                    <a:pt x="1092743" y="484101"/>
                  </a:lnTo>
                  <a:lnTo>
                    <a:pt x="1091808" y="493279"/>
                  </a:lnTo>
                  <a:lnTo>
                    <a:pt x="1090938" y="497789"/>
                  </a:lnTo>
                  <a:lnTo>
                    <a:pt x="937143" y="1032816"/>
                  </a:lnTo>
                  <a:lnTo>
                    <a:pt x="935662" y="1037969"/>
                  </a:lnTo>
                  <a:lnTo>
                    <a:pt x="906615" y="1075408"/>
                  </a:lnTo>
                  <a:lnTo>
                    <a:pt x="871903" y="1088437"/>
                  </a:lnTo>
                  <a:lnTo>
                    <a:pt x="861200" y="1088951"/>
                  </a:lnTo>
                  <a:close/>
                </a:path>
              </a:pathLst>
            </a:custGeom>
            <a:solidFill>
              <a:srgbClr val="75A9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5511" y="7156196"/>
              <a:ext cx="728345" cy="852169"/>
            </a:xfrm>
            <a:custGeom>
              <a:avLst/>
              <a:gdLst/>
              <a:ahLst/>
              <a:cxnLst/>
              <a:rect l="l" t="t" r="r" b="b"/>
              <a:pathLst>
                <a:path w="728344" h="852170">
                  <a:moveTo>
                    <a:pt x="108782" y="851986"/>
                  </a:moveTo>
                  <a:lnTo>
                    <a:pt x="63390" y="838370"/>
                  </a:lnTo>
                  <a:lnTo>
                    <a:pt x="34399" y="800874"/>
                  </a:lnTo>
                  <a:lnTo>
                    <a:pt x="22685" y="744842"/>
                  </a:lnTo>
                  <a:lnTo>
                    <a:pt x="15202" y="698904"/>
                  </a:lnTo>
                  <a:lnTo>
                    <a:pt x="9195" y="652750"/>
                  </a:lnTo>
                  <a:lnTo>
                    <a:pt x="4664" y="606380"/>
                  </a:lnTo>
                  <a:lnTo>
                    <a:pt x="1618" y="559889"/>
                  </a:lnTo>
                  <a:lnTo>
                    <a:pt x="63" y="513372"/>
                  </a:lnTo>
                  <a:lnTo>
                    <a:pt x="0" y="466829"/>
                  </a:lnTo>
                  <a:lnTo>
                    <a:pt x="1426" y="420260"/>
                  </a:lnTo>
                  <a:lnTo>
                    <a:pt x="4345" y="373760"/>
                  </a:lnTo>
                  <a:lnTo>
                    <a:pt x="8744" y="327425"/>
                  </a:lnTo>
                  <a:lnTo>
                    <a:pt x="14628" y="281255"/>
                  </a:lnTo>
                  <a:lnTo>
                    <a:pt x="21998" y="235250"/>
                  </a:lnTo>
                  <a:lnTo>
                    <a:pt x="30825" y="189504"/>
                  </a:lnTo>
                  <a:lnTo>
                    <a:pt x="41105" y="144111"/>
                  </a:lnTo>
                  <a:lnTo>
                    <a:pt x="52836" y="99071"/>
                  </a:lnTo>
                  <a:lnTo>
                    <a:pt x="67619" y="49269"/>
                  </a:lnTo>
                  <a:lnTo>
                    <a:pt x="97515" y="12497"/>
                  </a:lnTo>
                  <a:lnTo>
                    <a:pt x="143230" y="0"/>
                  </a:lnTo>
                  <a:lnTo>
                    <a:pt x="148545" y="416"/>
                  </a:lnTo>
                  <a:lnTo>
                    <a:pt x="684296" y="216919"/>
                  </a:lnTo>
                  <a:lnTo>
                    <a:pt x="715213" y="243819"/>
                  </a:lnTo>
                  <a:lnTo>
                    <a:pt x="728081" y="282726"/>
                  </a:lnTo>
                  <a:lnTo>
                    <a:pt x="728182" y="287318"/>
                  </a:lnTo>
                  <a:lnTo>
                    <a:pt x="727563" y="296522"/>
                  </a:lnTo>
                  <a:lnTo>
                    <a:pt x="726848" y="301060"/>
                  </a:lnTo>
                  <a:lnTo>
                    <a:pt x="725727" y="305534"/>
                  </a:lnTo>
                  <a:lnTo>
                    <a:pt x="715121" y="354554"/>
                  </a:lnTo>
                  <a:lnTo>
                    <a:pt x="707834" y="403730"/>
                  </a:lnTo>
                  <a:lnTo>
                    <a:pt x="703867" y="453060"/>
                  </a:lnTo>
                  <a:lnTo>
                    <a:pt x="703220" y="502546"/>
                  </a:lnTo>
                  <a:lnTo>
                    <a:pt x="705893" y="552186"/>
                  </a:lnTo>
                  <a:lnTo>
                    <a:pt x="711885" y="601982"/>
                  </a:lnTo>
                  <a:lnTo>
                    <a:pt x="712584" y="606540"/>
                  </a:lnTo>
                  <a:lnTo>
                    <a:pt x="712873" y="611125"/>
                  </a:lnTo>
                  <a:lnTo>
                    <a:pt x="703359" y="650985"/>
                  </a:lnTo>
                  <a:lnTo>
                    <a:pt x="674843" y="680416"/>
                  </a:lnTo>
                  <a:lnTo>
                    <a:pt x="129811" y="848463"/>
                  </a:lnTo>
                  <a:lnTo>
                    <a:pt x="124687" y="850023"/>
                  </a:lnTo>
                  <a:lnTo>
                    <a:pt x="119458" y="851040"/>
                  </a:lnTo>
                  <a:lnTo>
                    <a:pt x="108782" y="851986"/>
                  </a:lnTo>
                  <a:close/>
                </a:path>
              </a:pathLst>
            </a:custGeom>
            <a:solidFill>
              <a:srgbClr val="8AB7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07485" y="6194879"/>
              <a:ext cx="1261745" cy="1106805"/>
            </a:xfrm>
            <a:custGeom>
              <a:avLst/>
              <a:gdLst/>
              <a:ahLst/>
              <a:cxnLst/>
              <a:rect l="l" t="t" r="r" b="b"/>
              <a:pathLst>
                <a:path w="1261745" h="1106804">
                  <a:moveTo>
                    <a:pt x="590534" y="1106646"/>
                  </a:moveTo>
                  <a:lnTo>
                    <a:pt x="48201" y="891479"/>
                  </a:lnTo>
                  <a:lnTo>
                    <a:pt x="14876" y="865578"/>
                  </a:lnTo>
                  <a:lnTo>
                    <a:pt x="228" y="825903"/>
                  </a:lnTo>
                  <a:lnTo>
                    <a:pt x="0" y="820579"/>
                  </a:lnTo>
                  <a:lnTo>
                    <a:pt x="647" y="809883"/>
                  </a:lnTo>
                  <a:lnTo>
                    <a:pt x="19395" y="764228"/>
                  </a:lnTo>
                  <a:lnTo>
                    <a:pt x="41652" y="724091"/>
                  </a:lnTo>
                  <a:lnTo>
                    <a:pt x="65175" y="684667"/>
                  </a:lnTo>
                  <a:lnTo>
                    <a:pt x="89922" y="646014"/>
                  </a:lnTo>
                  <a:lnTo>
                    <a:pt x="115882" y="608152"/>
                  </a:lnTo>
                  <a:lnTo>
                    <a:pt x="143018" y="571137"/>
                  </a:lnTo>
                  <a:lnTo>
                    <a:pt x="171314" y="534989"/>
                  </a:lnTo>
                  <a:lnTo>
                    <a:pt x="200736" y="499758"/>
                  </a:lnTo>
                  <a:lnTo>
                    <a:pt x="231258" y="465464"/>
                  </a:lnTo>
                  <a:lnTo>
                    <a:pt x="262834" y="432163"/>
                  </a:lnTo>
                  <a:lnTo>
                    <a:pt x="295461" y="399869"/>
                  </a:lnTo>
                  <a:lnTo>
                    <a:pt x="329080" y="368626"/>
                  </a:lnTo>
                  <a:lnTo>
                    <a:pt x="363676" y="338448"/>
                  </a:lnTo>
                  <a:lnTo>
                    <a:pt x="399200" y="309386"/>
                  </a:lnTo>
                  <a:lnTo>
                    <a:pt x="435632" y="281451"/>
                  </a:lnTo>
                  <a:lnTo>
                    <a:pt x="472918" y="254689"/>
                  </a:lnTo>
                  <a:lnTo>
                    <a:pt x="511039" y="229110"/>
                  </a:lnTo>
                  <a:lnTo>
                    <a:pt x="549939" y="204752"/>
                  </a:lnTo>
                  <a:lnTo>
                    <a:pt x="589598" y="181629"/>
                  </a:lnTo>
                  <a:lnTo>
                    <a:pt x="629957" y="159778"/>
                  </a:lnTo>
                  <a:lnTo>
                    <a:pt x="670996" y="139200"/>
                  </a:lnTo>
                  <a:lnTo>
                    <a:pt x="712653" y="119939"/>
                  </a:lnTo>
                  <a:lnTo>
                    <a:pt x="754909" y="101994"/>
                  </a:lnTo>
                  <a:lnTo>
                    <a:pt x="797698" y="85393"/>
                  </a:lnTo>
                  <a:lnTo>
                    <a:pt x="841001" y="70152"/>
                  </a:lnTo>
                  <a:lnTo>
                    <a:pt x="884752" y="56284"/>
                  </a:lnTo>
                  <a:lnTo>
                    <a:pt x="928931" y="43801"/>
                  </a:lnTo>
                  <a:lnTo>
                    <a:pt x="973470" y="32726"/>
                  </a:lnTo>
                  <a:lnTo>
                    <a:pt x="1018348" y="23056"/>
                  </a:lnTo>
                  <a:lnTo>
                    <a:pt x="1063497" y="14806"/>
                  </a:lnTo>
                  <a:lnTo>
                    <a:pt x="1108895" y="7990"/>
                  </a:lnTo>
                  <a:lnTo>
                    <a:pt x="1154475" y="2608"/>
                  </a:lnTo>
                  <a:lnTo>
                    <a:pt x="1182666" y="0"/>
                  </a:lnTo>
                  <a:lnTo>
                    <a:pt x="1187995" y="85"/>
                  </a:lnTo>
                  <a:lnTo>
                    <a:pt x="1228027" y="13724"/>
                  </a:lnTo>
                  <a:lnTo>
                    <a:pt x="1256921" y="51287"/>
                  </a:lnTo>
                  <a:lnTo>
                    <a:pt x="1261304" y="72144"/>
                  </a:lnTo>
                  <a:lnTo>
                    <a:pt x="1261296" y="634199"/>
                  </a:lnTo>
                  <a:lnTo>
                    <a:pt x="1248123" y="673005"/>
                  </a:lnTo>
                  <a:lnTo>
                    <a:pt x="1216998" y="699662"/>
                  </a:lnTo>
                  <a:lnTo>
                    <a:pt x="1174236" y="709421"/>
                  </a:lnTo>
                  <a:lnTo>
                    <a:pt x="1153589" y="713289"/>
                  </a:lnTo>
                  <a:lnTo>
                    <a:pt x="1112643" y="722756"/>
                  </a:lnTo>
                  <a:lnTo>
                    <a:pt x="1072291" y="734496"/>
                  </a:lnTo>
                  <a:lnTo>
                    <a:pt x="1032659" y="748477"/>
                  </a:lnTo>
                  <a:lnTo>
                    <a:pt x="993871" y="764652"/>
                  </a:lnTo>
                  <a:lnTo>
                    <a:pt x="956049" y="782973"/>
                  </a:lnTo>
                  <a:lnTo>
                    <a:pt x="919310" y="803379"/>
                  </a:lnTo>
                  <a:lnTo>
                    <a:pt x="883772" y="825810"/>
                  </a:lnTo>
                  <a:lnTo>
                    <a:pt x="849542" y="850192"/>
                  </a:lnTo>
                  <a:lnTo>
                    <a:pt x="816732" y="876453"/>
                  </a:lnTo>
                  <a:lnTo>
                    <a:pt x="785440" y="904506"/>
                  </a:lnTo>
                  <a:lnTo>
                    <a:pt x="755768" y="934267"/>
                  </a:lnTo>
                  <a:lnTo>
                    <a:pt x="727806" y="965640"/>
                  </a:lnTo>
                  <a:lnTo>
                    <a:pt x="701645" y="998529"/>
                  </a:lnTo>
                  <a:lnTo>
                    <a:pt x="677362" y="1032829"/>
                  </a:lnTo>
                  <a:lnTo>
                    <a:pt x="652697" y="1072410"/>
                  </a:lnTo>
                  <a:lnTo>
                    <a:pt x="650024" y="1076145"/>
                  </a:lnTo>
                  <a:lnTo>
                    <a:pt x="617455" y="1101017"/>
                  </a:lnTo>
                  <a:lnTo>
                    <a:pt x="595121" y="1106382"/>
                  </a:lnTo>
                  <a:lnTo>
                    <a:pt x="590534" y="1106646"/>
                  </a:lnTo>
                  <a:close/>
                </a:path>
              </a:pathLst>
            </a:custGeom>
            <a:solidFill>
              <a:srgbClr val="A0C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88306" y="1239729"/>
            <a:ext cx="8359775" cy="17303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32900"/>
              </a:lnSpc>
              <a:spcBef>
                <a:spcPts val="125"/>
              </a:spcBef>
            </a:pPr>
            <a:r>
              <a:rPr sz="2100" spc="40" dirty="0">
                <a:solidFill>
                  <a:srgbClr val="2B2A35"/>
                </a:solidFill>
                <a:latin typeface="Tahoma"/>
                <a:cs typeface="Tahoma"/>
              </a:rPr>
              <a:t>Spotify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25" dirty="0">
                <a:solidFill>
                  <a:srgbClr val="2B2A35"/>
                </a:solidFill>
                <a:latin typeface="Tahoma"/>
                <a:cs typeface="Tahoma"/>
              </a:rPr>
              <a:t>is</a:t>
            </a:r>
            <a:r>
              <a:rPr sz="2100" spc="-204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35" dirty="0">
                <a:solidFill>
                  <a:srgbClr val="2B2A35"/>
                </a:solidFill>
                <a:latin typeface="Tahoma"/>
                <a:cs typeface="Tahoma"/>
              </a:rPr>
              <a:t>the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45" dirty="0">
                <a:solidFill>
                  <a:srgbClr val="2B2A35"/>
                </a:solidFill>
                <a:latin typeface="Tahoma"/>
                <a:cs typeface="Tahoma"/>
              </a:rPr>
              <a:t>world’s</a:t>
            </a:r>
            <a:r>
              <a:rPr sz="2100" spc="-204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5" dirty="0">
                <a:solidFill>
                  <a:srgbClr val="2B2A35"/>
                </a:solidFill>
                <a:latin typeface="Tahoma"/>
                <a:cs typeface="Tahoma"/>
              </a:rPr>
              <a:t>biggest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music</a:t>
            </a:r>
            <a:r>
              <a:rPr sz="2100" spc="-204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20" dirty="0">
                <a:solidFill>
                  <a:srgbClr val="2B2A35"/>
                </a:solidFill>
                <a:latin typeface="Tahoma"/>
                <a:cs typeface="Tahoma"/>
              </a:rPr>
              <a:t>streaming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40" dirty="0">
                <a:solidFill>
                  <a:srgbClr val="2B2A35"/>
                </a:solidFill>
                <a:latin typeface="Tahoma"/>
                <a:cs typeface="Tahoma"/>
              </a:rPr>
              <a:t>platform</a:t>
            </a:r>
            <a:r>
              <a:rPr sz="2100" spc="-204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by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25" dirty="0">
                <a:solidFill>
                  <a:srgbClr val="2B2A35"/>
                </a:solidFill>
                <a:latin typeface="Tahoma"/>
                <a:cs typeface="Tahoma"/>
              </a:rPr>
              <a:t>number</a:t>
            </a:r>
            <a:r>
              <a:rPr sz="2100" spc="-204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40" dirty="0">
                <a:solidFill>
                  <a:srgbClr val="2B2A35"/>
                </a:solidFill>
                <a:latin typeface="Tahoma"/>
                <a:cs typeface="Tahoma"/>
              </a:rPr>
              <a:t>of </a:t>
            </a:r>
            <a:r>
              <a:rPr sz="2100" spc="4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subscribers.</a:t>
            </a:r>
            <a:r>
              <a:rPr sz="2100" spc="-204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50" dirty="0">
                <a:solidFill>
                  <a:srgbClr val="2B2A35"/>
                </a:solidFill>
                <a:latin typeface="Tahoma"/>
                <a:cs typeface="Tahoma"/>
              </a:rPr>
              <a:t>Users</a:t>
            </a:r>
            <a:r>
              <a:rPr sz="2100" spc="-20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40" dirty="0">
                <a:solidFill>
                  <a:srgbClr val="2B2A35"/>
                </a:solidFill>
                <a:latin typeface="Tahoma"/>
                <a:cs typeface="Tahoma"/>
              </a:rPr>
              <a:t>of</a:t>
            </a:r>
            <a:r>
              <a:rPr sz="2100" spc="-20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35" dirty="0">
                <a:solidFill>
                  <a:srgbClr val="2B2A35"/>
                </a:solidFill>
                <a:latin typeface="Tahoma"/>
                <a:cs typeface="Tahoma"/>
              </a:rPr>
              <a:t>the</a:t>
            </a:r>
            <a:r>
              <a:rPr sz="2100" spc="-20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35" dirty="0">
                <a:solidFill>
                  <a:srgbClr val="2B2A35"/>
                </a:solidFill>
                <a:latin typeface="Tahoma"/>
                <a:cs typeface="Tahoma"/>
              </a:rPr>
              <a:t>service</a:t>
            </a:r>
            <a:r>
              <a:rPr sz="2100" spc="-20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25" dirty="0">
                <a:solidFill>
                  <a:srgbClr val="2B2A35"/>
                </a:solidFill>
                <a:latin typeface="Tahoma"/>
                <a:cs typeface="Tahoma"/>
              </a:rPr>
              <a:t>simply</a:t>
            </a:r>
            <a:r>
              <a:rPr sz="2100" spc="-20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need</a:t>
            </a:r>
            <a:r>
              <a:rPr sz="2100" spc="-20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60" dirty="0">
                <a:solidFill>
                  <a:srgbClr val="2B2A35"/>
                </a:solidFill>
                <a:latin typeface="Tahoma"/>
                <a:cs typeface="Tahoma"/>
              </a:rPr>
              <a:t>to</a:t>
            </a:r>
            <a:r>
              <a:rPr sz="2100" spc="-20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40" dirty="0">
                <a:solidFill>
                  <a:srgbClr val="2B2A35"/>
                </a:solidFill>
                <a:latin typeface="Tahoma"/>
                <a:cs typeface="Tahoma"/>
              </a:rPr>
              <a:t>register</a:t>
            </a:r>
            <a:r>
              <a:rPr sz="2100" spc="-204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60" dirty="0">
                <a:solidFill>
                  <a:srgbClr val="2B2A35"/>
                </a:solidFill>
                <a:latin typeface="Tahoma"/>
                <a:cs typeface="Tahoma"/>
              </a:rPr>
              <a:t>to</a:t>
            </a:r>
            <a:r>
              <a:rPr sz="2100" spc="-20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-10" dirty="0">
                <a:solidFill>
                  <a:srgbClr val="2B2A35"/>
                </a:solidFill>
                <a:latin typeface="Tahoma"/>
                <a:cs typeface="Tahoma"/>
              </a:rPr>
              <a:t>have</a:t>
            </a:r>
            <a:r>
              <a:rPr sz="2100" spc="-20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2B2A35"/>
                </a:solidFill>
                <a:latin typeface="Tahoma"/>
                <a:cs typeface="Tahoma"/>
              </a:rPr>
              <a:t>access </a:t>
            </a:r>
            <a:r>
              <a:rPr sz="2100" spc="-64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60" dirty="0">
                <a:solidFill>
                  <a:srgbClr val="2B2A35"/>
                </a:solidFill>
                <a:latin typeface="Tahoma"/>
                <a:cs typeface="Tahoma"/>
              </a:rPr>
              <a:t>to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one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40" dirty="0">
                <a:solidFill>
                  <a:srgbClr val="2B2A35"/>
                </a:solidFill>
                <a:latin typeface="Tahoma"/>
                <a:cs typeface="Tahoma"/>
              </a:rPr>
              <a:t>of</a:t>
            </a:r>
            <a:r>
              <a:rPr sz="2100" spc="-204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35" dirty="0">
                <a:solidFill>
                  <a:srgbClr val="2B2A35"/>
                </a:solidFill>
                <a:latin typeface="Tahoma"/>
                <a:cs typeface="Tahoma"/>
              </a:rPr>
              <a:t>the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25" dirty="0">
                <a:solidFill>
                  <a:srgbClr val="2B2A35"/>
                </a:solidFill>
                <a:latin typeface="Tahoma"/>
                <a:cs typeface="Tahoma"/>
              </a:rPr>
              <a:t>largest</a:t>
            </a:r>
            <a:r>
              <a:rPr sz="2100" spc="-204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45" dirty="0">
                <a:solidFill>
                  <a:srgbClr val="2B2A35"/>
                </a:solidFill>
                <a:latin typeface="Tahoma"/>
                <a:cs typeface="Tahoma"/>
              </a:rPr>
              <a:t>collections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40" dirty="0">
                <a:solidFill>
                  <a:srgbClr val="2B2A35"/>
                </a:solidFill>
                <a:latin typeface="Tahoma"/>
                <a:cs typeface="Tahoma"/>
              </a:rPr>
              <a:t>of</a:t>
            </a:r>
            <a:r>
              <a:rPr sz="2100" spc="-204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music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35" dirty="0">
                <a:solidFill>
                  <a:srgbClr val="2B2A35"/>
                </a:solidFill>
                <a:latin typeface="Tahoma"/>
                <a:cs typeface="Tahoma"/>
              </a:rPr>
              <a:t>in</a:t>
            </a:r>
            <a:r>
              <a:rPr sz="2100" spc="-204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5" dirty="0">
                <a:solidFill>
                  <a:srgbClr val="2B2A35"/>
                </a:solidFill>
                <a:latin typeface="Tahoma"/>
                <a:cs typeface="Tahoma"/>
              </a:rPr>
              <a:t>history,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20" dirty="0">
                <a:solidFill>
                  <a:srgbClr val="2B2A35"/>
                </a:solidFill>
                <a:latin typeface="Tahoma"/>
                <a:cs typeface="Tahoma"/>
              </a:rPr>
              <a:t>plus</a:t>
            </a:r>
            <a:r>
              <a:rPr sz="2100" spc="-204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20" dirty="0">
                <a:solidFill>
                  <a:srgbClr val="2B2A35"/>
                </a:solidFill>
                <a:latin typeface="Tahoma"/>
                <a:cs typeface="Tahoma"/>
              </a:rPr>
              <a:t>podcasts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2B2A35"/>
                </a:solidFill>
                <a:latin typeface="Tahoma"/>
                <a:cs typeface="Tahoma"/>
              </a:rPr>
              <a:t>and </a:t>
            </a:r>
            <a:r>
              <a:rPr sz="2100" spc="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50" dirty="0">
                <a:solidFill>
                  <a:srgbClr val="2B2A35"/>
                </a:solidFill>
                <a:latin typeface="Tahoma"/>
                <a:cs typeface="Tahoma"/>
              </a:rPr>
              <a:t>other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25" dirty="0">
                <a:solidFill>
                  <a:srgbClr val="2B2A35"/>
                </a:solidFill>
                <a:latin typeface="Tahoma"/>
                <a:cs typeface="Tahoma"/>
              </a:rPr>
              <a:t>audio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10" dirty="0">
                <a:solidFill>
                  <a:srgbClr val="2B2A35"/>
                </a:solidFill>
                <a:latin typeface="Tahoma"/>
                <a:cs typeface="Tahoma"/>
              </a:rPr>
              <a:t>content.It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25" dirty="0">
                <a:solidFill>
                  <a:srgbClr val="2B2A35"/>
                </a:solidFill>
                <a:latin typeface="Tahoma"/>
                <a:cs typeface="Tahoma"/>
              </a:rPr>
              <a:t>operates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20" dirty="0">
                <a:solidFill>
                  <a:srgbClr val="2B2A35"/>
                </a:solidFill>
                <a:latin typeface="Tahoma"/>
                <a:cs typeface="Tahoma"/>
              </a:rPr>
              <a:t>on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-4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2100" spc="-204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25" dirty="0">
                <a:solidFill>
                  <a:srgbClr val="2B2A35"/>
                </a:solidFill>
                <a:latin typeface="Tahoma"/>
                <a:cs typeface="Tahoma"/>
              </a:rPr>
              <a:t>freemium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-10" dirty="0">
                <a:solidFill>
                  <a:srgbClr val="2B2A35"/>
                </a:solidFill>
                <a:latin typeface="Tahoma"/>
                <a:cs typeface="Tahoma"/>
              </a:rPr>
              <a:t>model.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74727" y="6065124"/>
            <a:ext cx="1022350" cy="87566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298450">
              <a:lnSpc>
                <a:spcPct val="100000"/>
              </a:lnSpc>
              <a:spcBef>
                <a:spcPts val="1185"/>
              </a:spcBef>
            </a:pPr>
            <a:r>
              <a:rPr sz="2100" spc="65" dirty="0">
                <a:solidFill>
                  <a:srgbClr val="2B2A35"/>
                </a:solidFill>
                <a:latin typeface="Tahoma"/>
                <a:cs typeface="Tahoma"/>
              </a:rPr>
              <a:t>18</a:t>
            </a:r>
            <a:r>
              <a:rPr sz="2100" spc="-40" dirty="0">
                <a:solidFill>
                  <a:srgbClr val="2B2A35"/>
                </a:solidFill>
                <a:latin typeface="Tahoma"/>
                <a:cs typeface="Tahoma"/>
              </a:rPr>
              <a:t>-</a:t>
            </a:r>
            <a:r>
              <a:rPr sz="2100" spc="65" dirty="0">
                <a:solidFill>
                  <a:srgbClr val="2B2A35"/>
                </a:solidFill>
                <a:latin typeface="Tahoma"/>
                <a:cs typeface="Tahoma"/>
              </a:rPr>
              <a:t>2</a:t>
            </a:r>
            <a:r>
              <a:rPr sz="2100" spc="70" dirty="0">
                <a:solidFill>
                  <a:srgbClr val="2B2A35"/>
                </a:solidFill>
                <a:latin typeface="Tahoma"/>
                <a:cs typeface="Tahoma"/>
              </a:rPr>
              <a:t>4</a:t>
            </a:r>
            <a:endParaRPr sz="2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800" spc="-80" dirty="0">
                <a:solidFill>
                  <a:srgbClr val="2B2A35"/>
                </a:solidFill>
                <a:latin typeface="Tahoma"/>
                <a:cs typeface="Tahoma"/>
              </a:rPr>
              <a:t>26%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12830" y="8157880"/>
            <a:ext cx="946150" cy="92392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800" spc="-80" dirty="0">
                <a:solidFill>
                  <a:srgbClr val="2B2A35"/>
                </a:solidFill>
                <a:latin typeface="Tahoma"/>
                <a:cs typeface="Tahoma"/>
              </a:rPr>
              <a:t>29%</a:t>
            </a:r>
            <a:endParaRPr sz="1800">
              <a:latin typeface="Tahoma"/>
              <a:cs typeface="Tahoma"/>
            </a:endParaRPr>
          </a:p>
          <a:p>
            <a:pPr marL="222250">
              <a:lnSpc>
                <a:spcPct val="100000"/>
              </a:lnSpc>
              <a:spcBef>
                <a:spcPts val="1290"/>
              </a:spcBef>
            </a:pPr>
            <a:r>
              <a:rPr sz="2100" spc="65" dirty="0">
                <a:solidFill>
                  <a:srgbClr val="2B2A35"/>
                </a:solidFill>
                <a:latin typeface="Tahoma"/>
                <a:cs typeface="Tahoma"/>
              </a:rPr>
              <a:t>25</a:t>
            </a:r>
            <a:r>
              <a:rPr sz="2100" spc="-40" dirty="0">
                <a:solidFill>
                  <a:srgbClr val="2B2A35"/>
                </a:solidFill>
                <a:latin typeface="Tahoma"/>
                <a:cs typeface="Tahoma"/>
              </a:rPr>
              <a:t>-</a:t>
            </a:r>
            <a:r>
              <a:rPr sz="2100" spc="65" dirty="0">
                <a:solidFill>
                  <a:srgbClr val="2B2A35"/>
                </a:solidFill>
                <a:latin typeface="Tahoma"/>
                <a:cs typeface="Tahoma"/>
              </a:rPr>
              <a:t>3</a:t>
            </a:r>
            <a:r>
              <a:rPr sz="2100" spc="70" dirty="0">
                <a:solidFill>
                  <a:srgbClr val="2B2A35"/>
                </a:solidFill>
                <a:latin typeface="Tahoma"/>
                <a:cs typeface="Tahoma"/>
              </a:rPr>
              <a:t>4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0576" y="8110254"/>
            <a:ext cx="1012825" cy="80010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554990">
              <a:lnSpc>
                <a:spcPct val="100000"/>
              </a:lnSpc>
              <a:spcBef>
                <a:spcPts val="755"/>
              </a:spcBef>
            </a:pPr>
            <a:r>
              <a:rPr sz="1800" spc="55" dirty="0">
                <a:solidFill>
                  <a:srgbClr val="2B2A35"/>
                </a:solidFill>
                <a:latin typeface="Tahoma"/>
                <a:cs typeface="Tahoma"/>
              </a:rPr>
              <a:t>16</a:t>
            </a:r>
            <a:r>
              <a:rPr sz="1800" spc="-345" dirty="0">
                <a:solidFill>
                  <a:srgbClr val="2B2A35"/>
                </a:solidFill>
                <a:latin typeface="Tahoma"/>
                <a:cs typeface="Tahoma"/>
              </a:rPr>
              <a:t>%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100" spc="45" dirty="0">
                <a:solidFill>
                  <a:srgbClr val="2B2A35"/>
                </a:solidFill>
                <a:latin typeface="Tahoma"/>
                <a:cs typeface="Tahoma"/>
              </a:rPr>
              <a:t>35-44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0400" y="7288804"/>
            <a:ext cx="123507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2B2A35"/>
                </a:solidFill>
                <a:latin typeface="Tahoma"/>
                <a:cs typeface="Tahoma"/>
              </a:rPr>
              <a:t>45-54</a:t>
            </a:r>
            <a:r>
              <a:rPr sz="2700" baseline="-6172" dirty="0">
                <a:solidFill>
                  <a:srgbClr val="2B2A35"/>
                </a:solidFill>
                <a:latin typeface="Tahoma"/>
                <a:cs typeface="Tahoma"/>
              </a:rPr>
              <a:t>11%</a:t>
            </a:r>
            <a:endParaRPr sz="2700" baseline="-6172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22218" y="5964967"/>
            <a:ext cx="803910" cy="823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60" dirty="0">
                <a:solidFill>
                  <a:srgbClr val="2B2A35"/>
                </a:solidFill>
                <a:latin typeface="Tahoma"/>
                <a:cs typeface="Tahoma"/>
              </a:rPr>
              <a:t>55+</a:t>
            </a:r>
            <a:endParaRPr sz="2100">
              <a:latin typeface="Tahoma"/>
              <a:cs typeface="Tahoma"/>
            </a:endParaRPr>
          </a:p>
          <a:p>
            <a:pPr marL="346075">
              <a:lnSpc>
                <a:spcPct val="100000"/>
              </a:lnSpc>
              <a:spcBef>
                <a:spcPts val="1600"/>
              </a:spcBef>
            </a:pPr>
            <a:r>
              <a:rPr sz="1800" spc="55" dirty="0">
                <a:solidFill>
                  <a:srgbClr val="2B2A35"/>
                </a:solidFill>
                <a:latin typeface="Tahoma"/>
                <a:cs typeface="Tahoma"/>
              </a:rPr>
              <a:t>19</a:t>
            </a:r>
            <a:r>
              <a:rPr sz="1800" spc="-345" dirty="0">
                <a:solidFill>
                  <a:srgbClr val="2B2A35"/>
                </a:solidFill>
                <a:latin typeface="Tahoma"/>
                <a:cs typeface="Tahoma"/>
              </a:rPr>
              <a:t>%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9258" y="3328182"/>
            <a:ext cx="7447280" cy="22637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52800"/>
              </a:lnSpc>
              <a:spcBef>
                <a:spcPts val="125"/>
              </a:spcBef>
            </a:pPr>
            <a:r>
              <a:rPr sz="2400" b="1" spc="-405" dirty="0">
                <a:solidFill>
                  <a:srgbClr val="535364"/>
                </a:solidFill>
                <a:latin typeface="Tahoma"/>
                <a:cs typeface="Tahoma"/>
              </a:rPr>
              <a:t>M</a:t>
            </a:r>
            <a:r>
              <a:rPr sz="2400" b="1" spc="-90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400" b="1" spc="-25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400" b="1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400" b="1" spc="-90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400" b="1" spc="-12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400" b="1" spc="-22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400" b="1" spc="-17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-35" dirty="0">
                <a:solidFill>
                  <a:srgbClr val="535364"/>
                </a:solidFill>
                <a:latin typeface="Tahoma"/>
                <a:cs typeface="Tahoma"/>
              </a:rPr>
              <a:t>:</a:t>
            </a:r>
            <a:r>
              <a:rPr sz="2400" spc="-22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-310" dirty="0">
                <a:solidFill>
                  <a:srgbClr val="535364"/>
                </a:solidFill>
                <a:latin typeface="Tahoma"/>
                <a:cs typeface="Tahoma"/>
              </a:rPr>
              <a:t>"</a:t>
            </a:r>
            <a:r>
              <a:rPr sz="2400" spc="-30" dirty="0">
                <a:solidFill>
                  <a:srgbClr val="535364"/>
                </a:solidFill>
                <a:latin typeface="Tahoma"/>
                <a:cs typeface="Tahoma"/>
              </a:rPr>
              <a:t>u</a:t>
            </a:r>
            <a:r>
              <a:rPr sz="2400" spc="-20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400" spc="25" dirty="0">
                <a:solidFill>
                  <a:srgbClr val="535364"/>
                </a:solidFill>
                <a:latin typeface="Tahoma"/>
                <a:cs typeface="Tahoma"/>
              </a:rPr>
              <a:t>lo</a:t>
            </a:r>
            <a:r>
              <a:rPr sz="2400" spc="165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2400" spc="5" dirty="0">
                <a:solidFill>
                  <a:srgbClr val="535364"/>
                </a:solidFill>
                <a:latin typeface="Tahoma"/>
                <a:cs typeface="Tahoma"/>
              </a:rPr>
              <a:t>k</a:t>
            </a:r>
            <a:r>
              <a:rPr sz="2400" spc="-22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95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-35" dirty="0">
                <a:solidFill>
                  <a:srgbClr val="535364"/>
                </a:solidFill>
                <a:latin typeface="Tahoma"/>
                <a:cs typeface="Tahoma"/>
              </a:rPr>
              <a:t>h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-22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535364"/>
                </a:solidFill>
                <a:latin typeface="Tahoma"/>
                <a:cs typeface="Tahoma"/>
              </a:rPr>
              <a:t>p</a:t>
            </a:r>
            <a:r>
              <a:rPr sz="2400" spc="1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400" spc="6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4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-20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400" spc="95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400" spc="-1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400" dirty="0">
                <a:solidFill>
                  <a:srgbClr val="535364"/>
                </a:solidFill>
                <a:latin typeface="Tahoma"/>
                <a:cs typeface="Tahoma"/>
              </a:rPr>
              <a:t>l</a:t>
            </a:r>
            <a:r>
              <a:rPr sz="2400" spc="-22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1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400" spc="90" dirty="0">
                <a:solidFill>
                  <a:srgbClr val="535364"/>
                </a:solidFill>
                <a:latin typeface="Tahoma"/>
                <a:cs typeface="Tahoma"/>
              </a:rPr>
              <a:t>f</a:t>
            </a:r>
            <a:r>
              <a:rPr sz="2400" spc="-22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535364"/>
                </a:solidFill>
                <a:latin typeface="Tahoma"/>
                <a:cs typeface="Tahoma"/>
              </a:rPr>
              <a:t>h</a:t>
            </a:r>
            <a:r>
              <a:rPr sz="2400" spc="-30" dirty="0">
                <a:solidFill>
                  <a:srgbClr val="535364"/>
                </a:solidFill>
                <a:latin typeface="Tahoma"/>
                <a:cs typeface="Tahoma"/>
              </a:rPr>
              <a:t>u</a:t>
            </a:r>
            <a:r>
              <a:rPr sz="2400" spc="-10" dirty="0">
                <a:solidFill>
                  <a:srgbClr val="535364"/>
                </a:solidFill>
                <a:latin typeface="Tahoma"/>
                <a:cs typeface="Tahoma"/>
              </a:rPr>
              <a:t>ma</a:t>
            </a:r>
            <a:r>
              <a:rPr sz="2400" spc="-4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400" spc="-22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165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2400" spc="20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2400" spc="3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400" spc="95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400" spc="-35" dirty="0">
                <a:solidFill>
                  <a:srgbClr val="535364"/>
                </a:solidFill>
                <a:latin typeface="Tahoma"/>
                <a:cs typeface="Tahoma"/>
              </a:rPr>
              <a:t>v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400" spc="95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-90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r>
              <a:rPr sz="2400" spc="-22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535364"/>
                </a:solidFill>
                <a:latin typeface="Tahoma"/>
                <a:cs typeface="Tahoma"/>
              </a:rPr>
              <a:t>b</a:t>
            </a:r>
            <a:r>
              <a:rPr sz="2400" spc="-70" dirty="0">
                <a:solidFill>
                  <a:srgbClr val="535364"/>
                </a:solidFill>
                <a:latin typeface="Tahoma"/>
                <a:cs typeface="Tahoma"/>
              </a:rPr>
              <a:t>y  </a:t>
            </a:r>
            <a:r>
              <a:rPr sz="2400" spc="-20" dirty="0">
                <a:solidFill>
                  <a:srgbClr val="535364"/>
                </a:solidFill>
                <a:latin typeface="Tahoma"/>
                <a:cs typeface="Tahoma"/>
              </a:rPr>
              <a:t>g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400" spc="-35" dirty="0">
                <a:solidFill>
                  <a:srgbClr val="535364"/>
                </a:solidFill>
                <a:latin typeface="Tahoma"/>
                <a:cs typeface="Tahoma"/>
              </a:rPr>
              <a:t>v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400" spc="-20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400" spc="-45" dirty="0">
                <a:solidFill>
                  <a:srgbClr val="535364"/>
                </a:solidFill>
                <a:latin typeface="Tahoma"/>
                <a:cs typeface="Tahoma"/>
              </a:rPr>
              <a:t>g</a:t>
            </a:r>
            <a:r>
              <a:rPr sz="2400" spc="-22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-35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400" spc="-22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535364"/>
                </a:solidFill>
                <a:latin typeface="Tahoma"/>
                <a:cs typeface="Tahoma"/>
              </a:rPr>
              <a:t>m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400" spc="25" dirty="0">
                <a:solidFill>
                  <a:srgbClr val="535364"/>
                </a:solidFill>
                <a:latin typeface="Tahoma"/>
                <a:cs typeface="Tahoma"/>
              </a:rPr>
              <a:t>ll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400" spc="2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400" spc="-4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400" spc="-22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165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2400" spc="20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2400" spc="3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400" spc="95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400" spc="-75" dirty="0">
                <a:solidFill>
                  <a:srgbClr val="535364"/>
                </a:solidFill>
                <a:latin typeface="Tahoma"/>
                <a:cs typeface="Tahoma"/>
              </a:rPr>
              <a:t>v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-22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400" spc="65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2400" spc="95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400" spc="10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400" spc="95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8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400" spc="-22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95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-35" dirty="0">
                <a:solidFill>
                  <a:srgbClr val="535364"/>
                </a:solidFill>
                <a:latin typeface="Tahoma"/>
                <a:cs typeface="Tahoma"/>
              </a:rPr>
              <a:t>h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-22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2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400" spc="20" dirty="0">
                <a:solidFill>
                  <a:srgbClr val="535364"/>
                </a:solidFill>
                <a:latin typeface="Tahoma"/>
                <a:cs typeface="Tahoma"/>
              </a:rPr>
              <a:t>p</a:t>
            </a:r>
            <a:r>
              <a:rPr sz="2400" spc="5" dirty="0">
                <a:solidFill>
                  <a:srgbClr val="535364"/>
                </a:solidFill>
                <a:latin typeface="Tahoma"/>
                <a:cs typeface="Tahoma"/>
              </a:rPr>
              <a:t>p</a:t>
            </a:r>
            <a:r>
              <a:rPr sz="2400" spc="2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400" spc="65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2400" spc="95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-30" dirty="0">
                <a:solidFill>
                  <a:srgbClr val="535364"/>
                </a:solidFill>
                <a:latin typeface="Tahoma"/>
                <a:cs typeface="Tahoma"/>
              </a:rPr>
              <a:t>u</a:t>
            </a:r>
            <a:r>
              <a:rPr sz="2400" spc="-20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400" spc="95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-90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r>
              <a:rPr sz="2400" spc="-22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400" spc="-22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25" dirty="0">
                <a:solidFill>
                  <a:srgbClr val="535364"/>
                </a:solidFill>
                <a:latin typeface="Tahoma"/>
                <a:cs typeface="Tahoma"/>
              </a:rPr>
              <a:t>l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400" spc="-75" dirty="0">
                <a:solidFill>
                  <a:srgbClr val="535364"/>
                </a:solidFill>
                <a:latin typeface="Tahoma"/>
                <a:cs typeface="Tahoma"/>
              </a:rPr>
              <a:t>v</a:t>
            </a:r>
            <a:r>
              <a:rPr sz="2400" spc="10" dirty="0">
                <a:solidFill>
                  <a:srgbClr val="535364"/>
                </a:solidFill>
                <a:latin typeface="Tahoma"/>
                <a:cs typeface="Tahoma"/>
              </a:rPr>
              <a:t>e  </a:t>
            </a:r>
            <a:r>
              <a:rPr sz="2400" spc="70" dirty="0">
                <a:solidFill>
                  <a:srgbClr val="535364"/>
                </a:solidFill>
                <a:latin typeface="Tahoma"/>
                <a:cs typeface="Tahoma"/>
              </a:rPr>
              <a:t>off</a:t>
            </a:r>
            <a:r>
              <a:rPr sz="2400" spc="-22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535364"/>
                </a:solidFill>
                <a:latin typeface="Tahoma"/>
                <a:cs typeface="Tahoma"/>
              </a:rPr>
              <a:t>their</a:t>
            </a:r>
            <a:r>
              <a:rPr sz="2400" spc="-21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40" dirty="0">
                <a:solidFill>
                  <a:srgbClr val="535364"/>
                </a:solidFill>
                <a:latin typeface="Tahoma"/>
                <a:cs typeface="Tahoma"/>
              </a:rPr>
              <a:t>art</a:t>
            </a:r>
            <a:r>
              <a:rPr sz="2400" spc="-21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535364"/>
                </a:solidFill>
                <a:latin typeface="Tahoma"/>
                <a:cs typeface="Tahoma"/>
              </a:rPr>
              <a:t>and</a:t>
            </a:r>
            <a:r>
              <a:rPr sz="2400" spc="-22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40" dirty="0">
                <a:solidFill>
                  <a:srgbClr val="535364"/>
                </a:solidFill>
                <a:latin typeface="Tahoma"/>
                <a:cs typeface="Tahoma"/>
              </a:rPr>
              <a:t>billions</a:t>
            </a:r>
            <a:r>
              <a:rPr sz="2400" spc="-21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535364"/>
                </a:solidFill>
                <a:latin typeface="Tahoma"/>
                <a:cs typeface="Tahoma"/>
              </a:rPr>
              <a:t>of</a:t>
            </a:r>
            <a:r>
              <a:rPr sz="2400" spc="-21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30" dirty="0">
                <a:solidFill>
                  <a:srgbClr val="535364"/>
                </a:solidFill>
                <a:latin typeface="Tahoma"/>
                <a:cs typeface="Tahoma"/>
              </a:rPr>
              <a:t>fans</a:t>
            </a:r>
            <a:r>
              <a:rPr sz="2400" spc="-22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25" dirty="0">
                <a:solidFill>
                  <a:srgbClr val="535364"/>
                </a:solidFill>
                <a:latin typeface="Tahoma"/>
                <a:cs typeface="Tahoma"/>
              </a:rPr>
              <a:t>the</a:t>
            </a:r>
            <a:r>
              <a:rPr sz="2400" spc="-21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25" dirty="0">
                <a:solidFill>
                  <a:srgbClr val="535364"/>
                </a:solidFill>
                <a:latin typeface="Tahoma"/>
                <a:cs typeface="Tahoma"/>
              </a:rPr>
              <a:t>opportunity</a:t>
            </a:r>
            <a:r>
              <a:rPr sz="2400" spc="-21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30" dirty="0">
                <a:solidFill>
                  <a:srgbClr val="535364"/>
                </a:solidFill>
                <a:latin typeface="Tahoma"/>
                <a:cs typeface="Tahoma"/>
              </a:rPr>
              <a:t>to</a:t>
            </a:r>
            <a:r>
              <a:rPr sz="2400" spc="-21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-35" dirty="0">
                <a:solidFill>
                  <a:srgbClr val="535364"/>
                </a:solidFill>
                <a:latin typeface="Tahoma"/>
                <a:cs typeface="Tahoma"/>
              </a:rPr>
              <a:t>enjoy </a:t>
            </a:r>
            <a:r>
              <a:rPr sz="2400" spc="-73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400" spc="-3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400" spc="-20" dirty="0">
                <a:solidFill>
                  <a:srgbClr val="535364"/>
                </a:solidFill>
                <a:latin typeface="Tahoma"/>
                <a:cs typeface="Tahoma"/>
              </a:rPr>
              <a:t>d</a:t>
            </a:r>
            <a:r>
              <a:rPr sz="2400" spc="-22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535364"/>
                </a:solidFill>
                <a:latin typeface="Tahoma"/>
                <a:cs typeface="Tahoma"/>
              </a:rPr>
              <a:t>b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-22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400" spc="-20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400" spc="105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400" spc="20" dirty="0">
                <a:solidFill>
                  <a:srgbClr val="535364"/>
                </a:solidFill>
                <a:latin typeface="Tahoma"/>
                <a:cs typeface="Tahoma"/>
              </a:rPr>
              <a:t>p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400" spc="20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2400" spc="4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-20" dirty="0">
                <a:solidFill>
                  <a:srgbClr val="535364"/>
                </a:solidFill>
                <a:latin typeface="Tahoma"/>
                <a:cs typeface="Tahoma"/>
              </a:rPr>
              <a:t>d</a:t>
            </a:r>
            <a:r>
              <a:rPr sz="2400" spc="-22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535364"/>
                </a:solidFill>
                <a:latin typeface="Tahoma"/>
                <a:cs typeface="Tahoma"/>
              </a:rPr>
              <a:t>b</a:t>
            </a:r>
            <a:r>
              <a:rPr sz="2400" spc="-90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r>
              <a:rPr sz="2400" spc="-22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95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-35" dirty="0">
                <a:solidFill>
                  <a:srgbClr val="535364"/>
                </a:solidFill>
                <a:latin typeface="Tahoma"/>
                <a:cs typeface="Tahoma"/>
              </a:rPr>
              <a:t>h</a:t>
            </a:r>
            <a:r>
              <a:rPr sz="2400" spc="2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105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-22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165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2400" spc="20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2400" spc="3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400" spc="6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2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400" spc="20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2400" spc="105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400" spc="-35" dirty="0">
                <a:solidFill>
                  <a:srgbClr val="535364"/>
                </a:solidFill>
                <a:latin typeface="Tahoma"/>
                <a:cs typeface="Tahoma"/>
              </a:rPr>
              <a:t>.</a:t>
            </a:r>
            <a:r>
              <a:rPr sz="2400" spc="-335" dirty="0">
                <a:solidFill>
                  <a:srgbClr val="535364"/>
                </a:solidFill>
                <a:latin typeface="Tahoma"/>
                <a:cs typeface="Tahoma"/>
              </a:rPr>
              <a:t>"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8434" y="9496724"/>
            <a:ext cx="33610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b="1" spc="-114" dirty="0">
                <a:solidFill>
                  <a:srgbClr val="2B2A35"/>
                </a:solidFill>
                <a:latin typeface="Tahoma"/>
                <a:cs typeface="Tahoma"/>
              </a:rPr>
              <a:t>p</a:t>
            </a:r>
            <a:r>
              <a:rPr sz="1800" b="1" spc="-90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b="1" spc="-55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b="1" spc="-60" dirty="0">
                <a:solidFill>
                  <a:srgbClr val="2B2A35"/>
                </a:solidFill>
                <a:latin typeface="Tahoma"/>
                <a:cs typeface="Tahoma"/>
              </a:rPr>
              <a:t>if</a:t>
            </a:r>
            <a:r>
              <a:rPr sz="1800" b="1" spc="-80" dirty="0">
                <a:solidFill>
                  <a:srgbClr val="2B2A35"/>
                </a:solidFill>
                <a:latin typeface="Tahoma"/>
                <a:cs typeface="Tahoma"/>
              </a:rPr>
              <a:t>y</a:t>
            </a:r>
            <a:r>
              <a:rPr sz="1800" b="1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b="1" spc="-20" dirty="0">
                <a:solidFill>
                  <a:srgbClr val="2B2A35"/>
                </a:solidFill>
                <a:latin typeface="Tahoma"/>
                <a:cs typeface="Tahoma"/>
              </a:rPr>
              <a:t>U</a:t>
            </a:r>
            <a:r>
              <a:rPr sz="1800" b="1" spc="-14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b="1" spc="-1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b="1" spc="-50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b="1" spc="-70" dirty="0">
                <a:solidFill>
                  <a:srgbClr val="2B2A35"/>
                </a:solidFill>
                <a:latin typeface="Tahoma"/>
                <a:cs typeface="Tahoma"/>
              </a:rPr>
              <a:t>'</a:t>
            </a:r>
            <a:r>
              <a:rPr sz="1800" b="1" spc="-14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b="1" spc="45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b="1" spc="-204" dirty="0">
                <a:solidFill>
                  <a:srgbClr val="2B2A35"/>
                </a:solidFill>
                <a:latin typeface="Tahoma"/>
                <a:cs typeface="Tahoma"/>
              </a:rPr>
              <a:t>g</a:t>
            </a:r>
            <a:r>
              <a:rPr sz="1800" b="1" spc="-1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b="1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b="1" spc="-20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1800" b="1" spc="-1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b="1" spc="-204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1800" b="1" spc="-90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b="1" spc="-204" dirty="0">
                <a:solidFill>
                  <a:srgbClr val="2B2A35"/>
                </a:solidFill>
                <a:latin typeface="Tahoma"/>
                <a:cs typeface="Tahoma"/>
              </a:rPr>
              <a:t>g</a:t>
            </a:r>
            <a:r>
              <a:rPr sz="1800" b="1" spc="-80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b="1" spc="-14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b="1" spc="-114" dirty="0">
                <a:solidFill>
                  <a:srgbClr val="2B2A35"/>
                </a:solidFill>
                <a:latin typeface="Tahoma"/>
                <a:cs typeface="Tahoma"/>
              </a:rPr>
              <a:t>p</a:t>
            </a:r>
            <a:r>
              <a:rPr sz="1800" b="1" spc="-130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1800" b="1" spc="-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b="1" spc="-95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1800" b="1" spc="-14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916372" y="411480"/>
            <a:ext cx="9952355" cy="9150985"/>
            <a:chOff x="4916372" y="411480"/>
            <a:chExt cx="9952355" cy="9150985"/>
          </a:xfrm>
        </p:grpSpPr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16372" y="6199718"/>
              <a:ext cx="5734049" cy="336231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63784" y="411480"/>
              <a:ext cx="4404360" cy="97535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0617870" y="1234797"/>
            <a:ext cx="6417310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800"/>
              </a:lnSpc>
              <a:spcBef>
                <a:spcPts val="100"/>
              </a:spcBef>
            </a:pPr>
            <a:r>
              <a:rPr sz="2400" spc="-22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400" spc="30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400" spc="-24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400" spc="-14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400" spc="1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2400" spc="30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2400" spc="120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24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400" spc="-25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2B2A35"/>
                </a:solidFill>
                <a:latin typeface="Tahoma"/>
                <a:cs typeface="Tahoma"/>
              </a:rPr>
              <a:t>se</a:t>
            </a:r>
            <a:r>
              <a:rPr sz="2400" spc="-24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400" spc="11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400" spc="15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2400" spc="-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400" spc="-24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400" spc="3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400" spc="85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400" spc="-30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2400" spc="-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400" spc="-24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2400" spc="15" dirty="0">
                <a:solidFill>
                  <a:srgbClr val="2B2A35"/>
                </a:solidFill>
                <a:latin typeface="Tahoma"/>
                <a:cs typeface="Tahoma"/>
              </a:rPr>
              <a:t>p</a:t>
            </a:r>
            <a:r>
              <a:rPr sz="24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400" spc="1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2400" spc="9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400" spc="-24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2B2A35"/>
                </a:solidFill>
                <a:latin typeface="Tahoma"/>
                <a:cs typeface="Tahoma"/>
              </a:rPr>
              <a:t>li</a:t>
            </a:r>
            <a:r>
              <a:rPr sz="24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2400" spc="11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4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400" spc="1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2400" spc="85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400" spc="1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2400" spc="-105" dirty="0">
                <a:solidFill>
                  <a:srgbClr val="2B2A35"/>
                </a:solidFill>
                <a:latin typeface="Tahoma"/>
                <a:cs typeface="Tahoma"/>
              </a:rPr>
              <a:t>g</a:t>
            </a:r>
            <a:r>
              <a:rPr sz="2400" spc="-24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2400" spc="-24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2400" spc="15" dirty="0">
                <a:solidFill>
                  <a:srgbClr val="2B2A35"/>
                </a:solidFill>
                <a:latin typeface="Tahoma"/>
                <a:cs typeface="Tahoma"/>
              </a:rPr>
              <a:t>p</a:t>
            </a:r>
            <a:r>
              <a:rPr sz="2400" spc="50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400" spc="11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400" spc="85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400" spc="60" dirty="0">
                <a:solidFill>
                  <a:srgbClr val="2B2A35"/>
                </a:solidFill>
                <a:latin typeface="Tahoma"/>
                <a:cs typeface="Tahoma"/>
              </a:rPr>
              <a:t>f</a:t>
            </a:r>
            <a:r>
              <a:rPr sz="2400" spc="25" dirty="0">
                <a:solidFill>
                  <a:srgbClr val="2B2A35"/>
                </a:solidFill>
                <a:latin typeface="Tahoma"/>
                <a:cs typeface="Tahoma"/>
              </a:rPr>
              <a:t>y  </a:t>
            </a:r>
            <a:r>
              <a:rPr sz="2400" spc="-25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2400" spc="15" dirty="0">
                <a:solidFill>
                  <a:srgbClr val="2B2A35"/>
                </a:solidFill>
                <a:latin typeface="Tahoma"/>
                <a:cs typeface="Tahoma"/>
              </a:rPr>
              <a:t>p</a:t>
            </a:r>
            <a:r>
              <a:rPr sz="2400" spc="-5" dirty="0">
                <a:solidFill>
                  <a:srgbClr val="2B2A35"/>
                </a:solidFill>
                <a:latin typeface="Tahoma"/>
                <a:cs typeface="Tahoma"/>
              </a:rPr>
              <a:t>p</a:t>
            </a:r>
            <a:r>
              <a:rPr sz="2400" spc="-24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400" spc="75" dirty="0">
                <a:solidFill>
                  <a:srgbClr val="2B2A35"/>
                </a:solidFill>
                <a:latin typeface="Tahoma"/>
                <a:cs typeface="Tahoma"/>
              </a:rPr>
              <a:t>w</a:t>
            </a:r>
            <a:r>
              <a:rPr sz="2400" spc="85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400" spc="11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400" spc="-5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2400" spc="-24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400" spc="11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400" spc="15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2400" spc="-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400" spc="-24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24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400" spc="55" dirty="0">
                <a:solidFill>
                  <a:srgbClr val="2B2A35"/>
                </a:solidFill>
                <a:latin typeface="Tahoma"/>
                <a:cs typeface="Tahoma"/>
              </a:rPr>
              <a:t>w</a:t>
            </a:r>
            <a:r>
              <a:rPr sz="2400" spc="-24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400" spc="-14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400" spc="1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2400" spc="85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400" spc="11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400" spc="85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400" spc="-25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2400" spc="11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400" spc="85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400" spc="20" dirty="0">
                <a:solidFill>
                  <a:srgbClr val="2B2A35"/>
                </a:solidFill>
                <a:latin typeface="Tahoma"/>
                <a:cs typeface="Tahoma"/>
              </a:rPr>
              <a:t>v</a:t>
            </a:r>
            <a:r>
              <a:rPr sz="24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400" spc="-3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2400" spc="-24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400" spc="11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400" spc="30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400" spc="-24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2400" spc="30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2400" spc="15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2400" spc="85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400" spc="-2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400" spc="20" dirty="0">
                <a:solidFill>
                  <a:srgbClr val="2B2A35"/>
                </a:solidFill>
                <a:latin typeface="Tahoma"/>
                <a:cs typeface="Tahoma"/>
              </a:rPr>
              <a:t>v</a:t>
            </a:r>
            <a:r>
              <a:rPr sz="2400" spc="-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400" spc="-24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400" spc="11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400" spc="15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2400" spc="-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400" spc="-24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400" spc="-85" dirty="0">
                <a:solidFill>
                  <a:srgbClr val="2B2A35"/>
                </a:solidFill>
                <a:latin typeface="Tahoma"/>
                <a:cs typeface="Tahoma"/>
              </a:rPr>
              <a:t>g</a:t>
            </a:r>
            <a:r>
              <a:rPr sz="2400" spc="50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400" spc="-25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2400" spc="85" dirty="0">
                <a:solidFill>
                  <a:srgbClr val="2B2A35"/>
                </a:solidFill>
                <a:latin typeface="Tahoma"/>
                <a:cs typeface="Tahoma"/>
              </a:rPr>
              <a:t>l</a:t>
            </a:r>
            <a:r>
              <a:rPr sz="2400" spc="-220" dirty="0">
                <a:solidFill>
                  <a:srgbClr val="2B2A35"/>
                </a:solidFill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33809" y="9585512"/>
            <a:ext cx="1356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45" dirty="0">
                <a:solidFill>
                  <a:srgbClr val="535364"/>
                </a:solidFill>
                <a:latin typeface="Tahoma"/>
                <a:cs typeface="Tahoma"/>
              </a:rPr>
              <a:t>D</a:t>
            </a:r>
            <a:r>
              <a:rPr sz="18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1800" spc="8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8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1800" spc="-185" dirty="0">
                <a:solidFill>
                  <a:srgbClr val="535364"/>
                </a:solidFill>
                <a:latin typeface="Tahoma"/>
                <a:cs typeface="Tahoma"/>
              </a:rPr>
              <a:t>:</a:t>
            </a:r>
            <a:r>
              <a:rPr sz="1800" spc="-1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1800" spc="10" dirty="0">
                <a:solidFill>
                  <a:srgbClr val="535364"/>
                </a:solidFill>
                <a:latin typeface="Tahoma"/>
                <a:cs typeface="Tahoma"/>
              </a:rPr>
              <a:t>p</a:t>
            </a:r>
            <a:r>
              <a:rPr sz="1800" spc="3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800" spc="8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800" spc="60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800" spc="45" dirty="0">
                <a:solidFill>
                  <a:srgbClr val="535364"/>
                </a:solidFill>
                <a:latin typeface="Tahoma"/>
                <a:cs typeface="Tahoma"/>
              </a:rPr>
              <a:t>f</a:t>
            </a:r>
            <a:r>
              <a:rPr sz="1800" spc="25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034160" y="9364045"/>
            <a:ext cx="1356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45" dirty="0">
                <a:solidFill>
                  <a:srgbClr val="535364"/>
                </a:solidFill>
                <a:latin typeface="Tahoma"/>
                <a:cs typeface="Tahoma"/>
              </a:rPr>
              <a:t>D</a:t>
            </a:r>
            <a:r>
              <a:rPr sz="18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1800" spc="8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8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1800" spc="-185" dirty="0">
                <a:solidFill>
                  <a:srgbClr val="535364"/>
                </a:solidFill>
                <a:latin typeface="Tahoma"/>
                <a:cs typeface="Tahoma"/>
              </a:rPr>
              <a:t>:</a:t>
            </a:r>
            <a:r>
              <a:rPr sz="1800" spc="-1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1800" spc="10" dirty="0">
                <a:solidFill>
                  <a:srgbClr val="535364"/>
                </a:solidFill>
                <a:latin typeface="Tahoma"/>
                <a:cs typeface="Tahoma"/>
              </a:rPr>
              <a:t>p</a:t>
            </a:r>
            <a:r>
              <a:rPr sz="1800" spc="3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800" spc="8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800" spc="60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800" spc="45" dirty="0">
                <a:solidFill>
                  <a:srgbClr val="535364"/>
                </a:solidFill>
                <a:latin typeface="Tahoma"/>
                <a:cs typeface="Tahoma"/>
              </a:rPr>
              <a:t>f</a:t>
            </a:r>
            <a:r>
              <a:rPr sz="1800" spc="25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05394" y="6200583"/>
            <a:ext cx="17127855" cy="3873500"/>
            <a:chOff x="205394" y="6200583"/>
            <a:chExt cx="17127855" cy="3873500"/>
          </a:xfrm>
        </p:grpSpPr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84545" y="6200583"/>
              <a:ext cx="5848349" cy="313373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5394" y="9606965"/>
              <a:ext cx="771524" cy="466724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7707799" y="9617075"/>
            <a:ext cx="19113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75" dirty="0">
                <a:solidFill>
                  <a:srgbClr val="535364"/>
                </a:solidFill>
                <a:latin typeface="Tahoma"/>
                <a:cs typeface="Tahoma"/>
              </a:rPr>
              <a:t>1</a:t>
            </a:r>
            <a:endParaRPr sz="2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9609" y="203923"/>
            <a:ext cx="3020695" cy="902335"/>
          </a:xfrm>
          <a:custGeom>
            <a:avLst/>
            <a:gdLst/>
            <a:ahLst/>
            <a:cxnLst/>
            <a:rect l="l" t="t" r="r" b="b"/>
            <a:pathLst>
              <a:path w="3020695" h="902335">
                <a:moveTo>
                  <a:pt x="452915" y="902088"/>
                </a:moveTo>
                <a:lnTo>
                  <a:pt x="403566" y="899442"/>
                </a:lnTo>
                <a:lnTo>
                  <a:pt x="355756" y="891686"/>
                </a:lnTo>
                <a:lnTo>
                  <a:pt x="309761" y="879095"/>
                </a:lnTo>
                <a:lnTo>
                  <a:pt x="265858" y="861945"/>
                </a:lnTo>
                <a:lnTo>
                  <a:pt x="224322" y="840510"/>
                </a:lnTo>
                <a:lnTo>
                  <a:pt x="185431" y="815067"/>
                </a:lnTo>
                <a:lnTo>
                  <a:pt x="149461" y="785889"/>
                </a:lnTo>
                <a:lnTo>
                  <a:pt x="116688" y="753252"/>
                </a:lnTo>
                <a:lnTo>
                  <a:pt x="87387" y="717431"/>
                </a:lnTo>
                <a:lnTo>
                  <a:pt x="61837" y="678701"/>
                </a:lnTo>
                <a:lnTo>
                  <a:pt x="40312" y="637337"/>
                </a:lnTo>
                <a:lnTo>
                  <a:pt x="23090" y="593615"/>
                </a:lnTo>
                <a:lnTo>
                  <a:pt x="10446" y="547809"/>
                </a:lnTo>
                <a:lnTo>
                  <a:pt x="2657" y="500195"/>
                </a:lnTo>
                <a:lnTo>
                  <a:pt x="0" y="451047"/>
                </a:lnTo>
                <a:lnTo>
                  <a:pt x="2657" y="401900"/>
                </a:lnTo>
                <a:lnTo>
                  <a:pt x="10446" y="354287"/>
                </a:lnTo>
                <a:lnTo>
                  <a:pt x="23090" y="308482"/>
                </a:lnTo>
                <a:lnTo>
                  <a:pt x="40312" y="264759"/>
                </a:lnTo>
                <a:lnTo>
                  <a:pt x="61837" y="223396"/>
                </a:lnTo>
                <a:lnTo>
                  <a:pt x="87387" y="184665"/>
                </a:lnTo>
                <a:lnTo>
                  <a:pt x="116688" y="148843"/>
                </a:lnTo>
                <a:lnTo>
                  <a:pt x="149461" y="116205"/>
                </a:lnTo>
                <a:lnTo>
                  <a:pt x="185431" y="87026"/>
                </a:lnTo>
                <a:lnTo>
                  <a:pt x="224322" y="61581"/>
                </a:lnTo>
                <a:lnTo>
                  <a:pt x="265858" y="40146"/>
                </a:lnTo>
                <a:lnTo>
                  <a:pt x="309761" y="22994"/>
                </a:lnTo>
                <a:lnTo>
                  <a:pt x="355756" y="10403"/>
                </a:lnTo>
                <a:lnTo>
                  <a:pt x="403566" y="2646"/>
                </a:lnTo>
                <a:lnTo>
                  <a:pt x="452915" y="0"/>
                </a:lnTo>
                <a:lnTo>
                  <a:pt x="502265" y="2668"/>
                </a:lnTo>
                <a:lnTo>
                  <a:pt x="550080" y="10424"/>
                </a:lnTo>
                <a:lnTo>
                  <a:pt x="596078" y="23015"/>
                </a:lnTo>
                <a:lnTo>
                  <a:pt x="639983" y="40166"/>
                </a:lnTo>
                <a:lnTo>
                  <a:pt x="681520" y="61601"/>
                </a:lnTo>
                <a:lnTo>
                  <a:pt x="720412" y="87045"/>
                </a:lnTo>
                <a:lnTo>
                  <a:pt x="756382" y="116223"/>
                </a:lnTo>
                <a:lnTo>
                  <a:pt x="789155" y="148859"/>
                </a:lnTo>
                <a:lnTo>
                  <a:pt x="818454" y="184680"/>
                </a:lnTo>
                <a:lnTo>
                  <a:pt x="844003" y="223408"/>
                </a:lnTo>
                <a:lnTo>
                  <a:pt x="852051" y="238873"/>
                </a:lnTo>
                <a:lnTo>
                  <a:pt x="410474" y="238873"/>
                </a:lnTo>
                <a:lnTo>
                  <a:pt x="357804" y="239003"/>
                </a:lnTo>
                <a:lnTo>
                  <a:pt x="306719" y="241987"/>
                </a:lnTo>
                <a:lnTo>
                  <a:pt x="257925" y="247712"/>
                </a:lnTo>
                <a:lnTo>
                  <a:pt x="212131" y="256066"/>
                </a:lnTo>
                <a:lnTo>
                  <a:pt x="170045" y="266937"/>
                </a:lnTo>
                <a:lnTo>
                  <a:pt x="140209" y="302888"/>
                </a:lnTo>
                <a:lnTo>
                  <a:pt x="141808" y="319565"/>
                </a:lnTo>
                <a:lnTo>
                  <a:pt x="149776" y="334311"/>
                </a:lnTo>
                <a:lnTo>
                  <a:pt x="162373" y="344513"/>
                </a:lnTo>
                <a:lnTo>
                  <a:pt x="177895" y="349269"/>
                </a:lnTo>
                <a:lnTo>
                  <a:pt x="595024" y="349269"/>
                </a:lnTo>
                <a:lnTo>
                  <a:pt x="632966" y="360343"/>
                </a:lnTo>
                <a:lnTo>
                  <a:pt x="678800" y="378209"/>
                </a:lnTo>
                <a:lnTo>
                  <a:pt x="709296" y="393906"/>
                </a:lnTo>
                <a:lnTo>
                  <a:pt x="385922" y="393906"/>
                </a:lnTo>
                <a:lnTo>
                  <a:pt x="337030" y="394999"/>
                </a:lnTo>
                <a:lnTo>
                  <a:pt x="288706" y="399584"/>
                </a:lnTo>
                <a:lnTo>
                  <a:pt x="241421" y="407716"/>
                </a:lnTo>
                <a:lnTo>
                  <a:pt x="195648" y="419451"/>
                </a:lnTo>
                <a:lnTo>
                  <a:pt x="170785" y="449407"/>
                </a:lnTo>
                <a:lnTo>
                  <a:pt x="172100" y="463311"/>
                </a:lnTo>
                <a:lnTo>
                  <a:pt x="178751" y="475594"/>
                </a:lnTo>
                <a:lnTo>
                  <a:pt x="189256" y="484095"/>
                </a:lnTo>
                <a:lnTo>
                  <a:pt x="202201" y="488061"/>
                </a:lnTo>
                <a:lnTo>
                  <a:pt x="545814" y="488061"/>
                </a:lnTo>
                <a:lnTo>
                  <a:pt x="578026" y="497610"/>
                </a:lnTo>
                <a:lnTo>
                  <a:pt x="624688" y="516451"/>
                </a:lnTo>
                <a:lnTo>
                  <a:pt x="667488" y="539315"/>
                </a:lnTo>
                <a:lnTo>
                  <a:pt x="672122" y="541009"/>
                </a:lnTo>
                <a:lnTo>
                  <a:pt x="375558" y="541009"/>
                </a:lnTo>
                <a:lnTo>
                  <a:pt x="322699" y="543705"/>
                </a:lnTo>
                <a:lnTo>
                  <a:pt x="267955" y="550554"/>
                </a:lnTo>
                <a:lnTo>
                  <a:pt x="211360" y="561560"/>
                </a:lnTo>
                <a:lnTo>
                  <a:pt x="189835" y="584063"/>
                </a:lnTo>
                <a:lnTo>
                  <a:pt x="190126" y="595223"/>
                </a:lnTo>
                <a:lnTo>
                  <a:pt x="194731" y="605400"/>
                </a:lnTo>
                <a:lnTo>
                  <a:pt x="202626" y="612775"/>
                </a:lnTo>
                <a:lnTo>
                  <a:pt x="212720" y="616666"/>
                </a:lnTo>
                <a:lnTo>
                  <a:pt x="521923" y="616666"/>
                </a:lnTo>
                <a:lnTo>
                  <a:pt x="536929" y="620731"/>
                </a:lnTo>
                <a:lnTo>
                  <a:pt x="580627" y="637945"/>
                </a:lnTo>
                <a:lnTo>
                  <a:pt x="621787" y="659857"/>
                </a:lnTo>
                <a:lnTo>
                  <a:pt x="632327" y="663695"/>
                </a:lnTo>
                <a:lnTo>
                  <a:pt x="851812" y="663695"/>
                </a:lnTo>
                <a:lnTo>
                  <a:pt x="844004" y="678701"/>
                </a:lnTo>
                <a:lnTo>
                  <a:pt x="818454" y="717431"/>
                </a:lnTo>
                <a:lnTo>
                  <a:pt x="789155" y="753252"/>
                </a:lnTo>
                <a:lnTo>
                  <a:pt x="756383" y="785889"/>
                </a:lnTo>
                <a:lnTo>
                  <a:pt x="720413" y="815067"/>
                </a:lnTo>
                <a:lnTo>
                  <a:pt x="681522" y="840510"/>
                </a:lnTo>
                <a:lnTo>
                  <a:pt x="639986" y="861945"/>
                </a:lnTo>
                <a:lnTo>
                  <a:pt x="596081" y="879095"/>
                </a:lnTo>
                <a:lnTo>
                  <a:pt x="550083" y="891686"/>
                </a:lnTo>
                <a:lnTo>
                  <a:pt x="502269" y="899442"/>
                </a:lnTo>
                <a:lnTo>
                  <a:pt x="452915" y="902088"/>
                </a:lnTo>
                <a:close/>
              </a:path>
              <a:path w="3020695" h="902335">
                <a:moveTo>
                  <a:pt x="903367" y="405371"/>
                </a:moveTo>
                <a:lnTo>
                  <a:pt x="736696" y="405371"/>
                </a:lnTo>
                <a:lnTo>
                  <a:pt x="752915" y="404440"/>
                </a:lnTo>
                <a:lnTo>
                  <a:pt x="767603" y="397519"/>
                </a:lnTo>
                <a:lnTo>
                  <a:pt x="778869" y="385082"/>
                </a:lnTo>
                <a:lnTo>
                  <a:pt x="784433" y="369277"/>
                </a:lnTo>
                <a:lnTo>
                  <a:pt x="783507" y="353132"/>
                </a:lnTo>
                <a:lnTo>
                  <a:pt x="720113" y="304290"/>
                </a:lnTo>
                <a:lnTo>
                  <a:pt x="672805" y="284945"/>
                </a:lnTo>
                <a:lnTo>
                  <a:pt x="622834" y="269127"/>
                </a:lnTo>
                <a:lnTo>
                  <a:pt x="570907" y="256723"/>
                </a:lnTo>
                <a:lnTo>
                  <a:pt x="517733" y="247620"/>
                </a:lnTo>
                <a:lnTo>
                  <a:pt x="464019" y="241708"/>
                </a:lnTo>
                <a:lnTo>
                  <a:pt x="410474" y="238873"/>
                </a:lnTo>
                <a:lnTo>
                  <a:pt x="852051" y="238873"/>
                </a:lnTo>
                <a:lnTo>
                  <a:pt x="865527" y="264770"/>
                </a:lnTo>
                <a:lnTo>
                  <a:pt x="882748" y="308490"/>
                </a:lnTo>
                <a:lnTo>
                  <a:pt x="895391" y="354293"/>
                </a:lnTo>
                <a:lnTo>
                  <a:pt x="903183" y="401976"/>
                </a:lnTo>
                <a:lnTo>
                  <a:pt x="903367" y="405371"/>
                </a:lnTo>
                <a:close/>
              </a:path>
              <a:path w="3020695" h="902335">
                <a:moveTo>
                  <a:pt x="595024" y="349269"/>
                </a:moveTo>
                <a:lnTo>
                  <a:pt x="177895" y="349269"/>
                </a:lnTo>
                <a:lnTo>
                  <a:pt x="194637" y="347676"/>
                </a:lnTo>
                <a:lnTo>
                  <a:pt x="235015" y="337449"/>
                </a:lnTo>
                <a:lnTo>
                  <a:pt x="279539" y="329834"/>
                </a:lnTo>
                <a:lnTo>
                  <a:pt x="327325" y="324956"/>
                </a:lnTo>
                <a:lnTo>
                  <a:pt x="377487" y="322944"/>
                </a:lnTo>
                <a:lnTo>
                  <a:pt x="429140" y="323926"/>
                </a:lnTo>
                <a:lnTo>
                  <a:pt x="481400" y="328029"/>
                </a:lnTo>
                <a:lnTo>
                  <a:pt x="533381" y="335381"/>
                </a:lnTo>
                <a:lnTo>
                  <a:pt x="584198" y="346109"/>
                </a:lnTo>
                <a:lnTo>
                  <a:pt x="595024" y="349269"/>
                </a:lnTo>
                <a:close/>
              </a:path>
              <a:path w="3020695" h="902335">
                <a:moveTo>
                  <a:pt x="898675" y="527729"/>
                </a:moveTo>
                <a:lnTo>
                  <a:pt x="716056" y="527729"/>
                </a:lnTo>
                <a:lnTo>
                  <a:pt x="720886" y="514640"/>
                </a:lnTo>
                <a:lnTo>
                  <a:pt x="720301" y="501181"/>
                </a:lnTo>
                <a:lnTo>
                  <a:pt x="664773" y="457582"/>
                </a:lnTo>
                <a:lnTo>
                  <a:pt x="622384" y="438886"/>
                </a:lnTo>
                <a:lnTo>
                  <a:pt x="577731" y="423349"/>
                </a:lnTo>
                <a:lnTo>
                  <a:pt x="531286" y="411027"/>
                </a:lnTo>
                <a:lnTo>
                  <a:pt x="483522" y="401976"/>
                </a:lnTo>
                <a:lnTo>
                  <a:pt x="434910" y="396250"/>
                </a:lnTo>
                <a:lnTo>
                  <a:pt x="385922" y="393906"/>
                </a:lnTo>
                <a:lnTo>
                  <a:pt x="709296" y="393906"/>
                </a:lnTo>
                <a:lnTo>
                  <a:pt x="720815" y="399835"/>
                </a:lnTo>
                <a:lnTo>
                  <a:pt x="736696" y="405371"/>
                </a:lnTo>
                <a:lnTo>
                  <a:pt x="903367" y="405371"/>
                </a:lnTo>
                <a:lnTo>
                  <a:pt x="905836" y="451047"/>
                </a:lnTo>
                <a:lnTo>
                  <a:pt x="903179" y="500195"/>
                </a:lnTo>
                <a:lnTo>
                  <a:pt x="898675" y="527729"/>
                </a:lnTo>
                <a:close/>
              </a:path>
              <a:path w="3020695" h="902335">
                <a:moveTo>
                  <a:pt x="545814" y="488061"/>
                </a:moveTo>
                <a:lnTo>
                  <a:pt x="202201" y="488061"/>
                </a:lnTo>
                <a:lnTo>
                  <a:pt x="216168" y="486741"/>
                </a:lnTo>
                <a:lnTo>
                  <a:pt x="265563" y="474625"/>
                </a:lnTo>
                <a:lnTo>
                  <a:pt x="317170" y="467233"/>
                </a:lnTo>
                <a:lnTo>
                  <a:pt x="370122" y="464463"/>
                </a:lnTo>
                <a:lnTo>
                  <a:pt x="423551" y="466216"/>
                </a:lnTo>
                <a:lnTo>
                  <a:pt x="476590" y="472392"/>
                </a:lnTo>
                <a:lnTo>
                  <a:pt x="528371" y="482890"/>
                </a:lnTo>
                <a:lnTo>
                  <a:pt x="545814" y="488061"/>
                </a:lnTo>
                <a:close/>
              </a:path>
              <a:path w="3020695" h="902335">
                <a:moveTo>
                  <a:pt x="895993" y="544125"/>
                </a:moveTo>
                <a:lnTo>
                  <a:pt x="680644" y="544125"/>
                </a:lnTo>
                <a:lnTo>
                  <a:pt x="694165" y="543542"/>
                </a:lnTo>
                <a:lnTo>
                  <a:pt x="706490" y="537947"/>
                </a:lnTo>
                <a:lnTo>
                  <a:pt x="716056" y="527724"/>
                </a:lnTo>
                <a:lnTo>
                  <a:pt x="898675" y="527729"/>
                </a:lnTo>
                <a:lnTo>
                  <a:pt x="895993" y="544125"/>
                </a:lnTo>
                <a:close/>
              </a:path>
              <a:path w="3020695" h="902335">
                <a:moveTo>
                  <a:pt x="851812" y="663695"/>
                </a:moveTo>
                <a:lnTo>
                  <a:pt x="632327" y="663695"/>
                </a:lnTo>
                <a:lnTo>
                  <a:pt x="643150" y="663216"/>
                </a:lnTo>
                <a:lnTo>
                  <a:pt x="653000" y="658728"/>
                </a:lnTo>
                <a:lnTo>
                  <a:pt x="660620" y="650539"/>
                </a:lnTo>
                <a:lnTo>
                  <a:pt x="664474" y="640050"/>
                </a:lnTo>
                <a:lnTo>
                  <a:pt x="663993" y="629284"/>
                </a:lnTo>
                <a:lnTo>
                  <a:pt x="610414" y="589712"/>
                </a:lnTo>
                <a:lnTo>
                  <a:pt x="567480" y="571692"/>
                </a:lnTo>
                <a:lnTo>
                  <a:pt x="522494" y="557808"/>
                </a:lnTo>
                <a:lnTo>
                  <a:pt x="475489" y="548064"/>
                </a:lnTo>
                <a:lnTo>
                  <a:pt x="426499" y="542463"/>
                </a:lnTo>
                <a:lnTo>
                  <a:pt x="375558" y="541009"/>
                </a:lnTo>
                <a:lnTo>
                  <a:pt x="672122" y="541009"/>
                </a:lnTo>
                <a:lnTo>
                  <a:pt x="680644" y="544125"/>
                </a:lnTo>
                <a:lnTo>
                  <a:pt x="895993" y="544125"/>
                </a:lnTo>
                <a:lnTo>
                  <a:pt x="895391" y="547809"/>
                </a:lnTo>
                <a:lnTo>
                  <a:pt x="882748" y="593615"/>
                </a:lnTo>
                <a:lnTo>
                  <a:pt x="865527" y="637337"/>
                </a:lnTo>
                <a:lnTo>
                  <a:pt x="851812" y="663695"/>
                </a:lnTo>
                <a:close/>
              </a:path>
              <a:path w="3020695" h="902335">
                <a:moveTo>
                  <a:pt x="521923" y="616666"/>
                </a:moveTo>
                <a:lnTo>
                  <a:pt x="212720" y="616666"/>
                </a:lnTo>
                <a:lnTo>
                  <a:pt x="223924" y="616391"/>
                </a:lnTo>
                <a:lnTo>
                  <a:pt x="281922" y="605306"/>
                </a:lnTo>
                <a:lnTo>
                  <a:pt x="337646" y="598952"/>
                </a:lnTo>
                <a:lnTo>
                  <a:pt x="391053" y="597323"/>
                </a:lnTo>
                <a:lnTo>
                  <a:pt x="442098" y="600414"/>
                </a:lnTo>
                <a:lnTo>
                  <a:pt x="490738" y="608218"/>
                </a:lnTo>
                <a:lnTo>
                  <a:pt x="521923" y="616666"/>
                </a:lnTo>
                <a:close/>
              </a:path>
              <a:path w="3020695" h="902335">
                <a:moveTo>
                  <a:pt x="1353549" y="593176"/>
                </a:moveTo>
                <a:lnTo>
                  <a:pt x="1218334" y="593176"/>
                </a:lnTo>
                <a:lnTo>
                  <a:pt x="1246086" y="589962"/>
                </a:lnTo>
                <a:lnTo>
                  <a:pt x="1267064" y="580755"/>
                </a:lnTo>
                <a:lnTo>
                  <a:pt x="1280335" y="566204"/>
                </a:lnTo>
                <a:lnTo>
                  <a:pt x="1284965" y="546963"/>
                </a:lnTo>
                <a:lnTo>
                  <a:pt x="1281819" y="529589"/>
                </a:lnTo>
                <a:lnTo>
                  <a:pt x="1269288" y="515137"/>
                </a:lnTo>
                <a:lnTo>
                  <a:pt x="1242732" y="502286"/>
                </a:lnTo>
                <a:lnTo>
                  <a:pt x="1197512" y="489714"/>
                </a:lnTo>
                <a:lnTo>
                  <a:pt x="1138719" y="471986"/>
                </a:lnTo>
                <a:lnTo>
                  <a:pt x="1095117" y="447811"/>
                </a:lnTo>
                <a:lnTo>
                  <a:pt x="1068004" y="413086"/>
                </a:lnTo>
                <a:lnTo>
                  <a:pt x="1058678" y="363710"/>
                </a:lnTo>
                <a:lnTo>
                  <a:pt x="1065490" y="323228"/>
                </a:lnTo>
                <a:lnTo>
                  <a:pt x="1084851" y="289341"/>
                </a:lnTo>
                <a:lnTo>
                  <a:pt x="1115149" y="263430"/>
                </a:lnTo>
                <a:lnTo>
                  <a:pt x="1154773" y="246872"/>
                </a:lnTo>
                <a:lnTo>
                  <a:pt x="1202109" y="241046"/>
                </a:lnTo>
                <a:lnTo>
                  <a:pt x="1243670" y="244239"/>
                </a:lnTo>
                <a:lnTo>
                  <a:pt x="1282376" y="253879"/>
                </a:lnTo>
                <a:lnTo>
                  <a:pt x="1318497" y="270056"/>
                </a:lnTo>
                <a:lnTo>
                  <a:pt x="1352300" y="292861"/>
                </a:lnTo>
                <a:lnTo>
                  <a:pt x="1354842" y="297590"/>
                </a:lnTo>
                <a:lnTo>
                  <a:pt x="1343081" y="314098"/>
                </a:lnTo>
                <a:lnTo>
                  <a:pt x="1200973" y="314098"/>
                </a:lnTo>
                <a:lnTo>
                  <a:pt x="1176110" y="317223"/>
                </a:lnTo>
                <a:lnTo>
                  <a:pt x="1156901" y="326039"/>
                </a:lnTo>
                <a:lnTo>
                  <a:pt x="1144517" y="339707"/>
                </a:lnTo>
                <a:lnTo>
                  <a:pt x="1140128" y="357387"/>
                </a:lnTo>
                <a:lnTo>
                  <a:pt x="1143522" y="375548"/>
                </a:lnTo>
                <a:lnTo>
                  <a:pt x="1156854" y="390190"/>
                </a:lnTo>
                <a:lnTo>
                  <a:pt x="1184849" y="403180"/>
                </a:lnTo>
                <a:lnTo>
                  <a:pt x="1232234" y="416381"/>
                </a:lnTo>
                <a:lnTo>
                  <a:pt x="1232396" y="416451"/>
                </a:lnTo>
                <a:lnTo>
                  <a:pt x="1293531" y="436398"/>
                </a:lnTo>
                <a:lnTo>
                  <a:pt x="1335155" y="462634"/>
                </a:lnTo>
                <a:lnTo>
                  <a:pt x="1358892" y="496670"/>
                </a:lnTo>
                <a:lnTo>
                  <a:pt x="1366362" y="540015"/>
                </a:lnTo>
                <a:lnTo>
                  <a:pt x="1359520" y="582566"/>
                </a:lnTo>
                <a:lnTo>
                  <a:pt x="1353549" y="593176"/>
                </a:lnTo>
                <a:close/>
              </a:path>
              <a:path w="3020695" h="902335">
                <a:moveTo>
                  <a:pt x="1310331" y="355696"/>
                </a:moveTo>
                <a:lnTo>
                  <a:pt x="1308925" y="355367"/>
                </a:lnTo>
                <a:lnTo>
                  <a:pt x="1307818" y="354527"/>
                </a:lnTo>
                <a:lnTo>
                  <a:pt x="1280634" y="336739"/>
                </a:lnTo>
                <a:lnTo>
                  <a:pt x="1253881" y="324112"/>
                </a:lnTo>
                <a:lnTo>
                  <a:pt x="1227391" y="316590"/>
                </a:lnTo>
                <a:lnTo>
                  <a:pt x="1200973" y="314098"/>
                </a:lnTo>
                <a:lnTo>
                  <a:pt x="1343081" y="314098"/>
                </a:lnTo>
                <a:lnTo>
                  <a:pt x="1314253" y="354543"/>
                </a:lnTo>
                <a:lnTo>
                  <a:pt x="1313089" y="355275"/>
                </a:lnTo>
                <a:lnTo>
                  <a:pt x="1310331" y="355696"/>
                </a:lnTo>
                <a:close/>
              </a:path>
              <a:path w="3020695" h="902335">
                <a:moveTo>
                  <a:pt x="1216603" y="666159"/>
                </a:moveTo>
                <a:lnTo>
                  <a:pt x="1169325" y="661934"/>
                </a:lnTo>
                <a:lnTo>
                  <a:pt x="1124431" y="649408"/>
                </a:lnTo>
                <a:lnTo>
                  <a:pt x="1082517" y="628802"/>
                </a:lnTo>
                <a:lnTo>
                  <a:pt x="1044183" y="600340"/>
                </a:lnTo>
                <a:lnTo>
                  <a:pt x="1041912" y="595385"/>
                </a:lnTo>
                <a:lnTo>
                  <a:pt x="1043742" y="593176"/>
                </a:lnTo>
                <a:lnTo>
                  <a:pt x="1087397" y="541469"/>
                </a:lnTo>
                <a:lnTo>
                  <a:pt x="1088640" y="540823"/>
                </a:lnTo>
                <a:lnTo>
                  <a:pt x="1090047" y="540715"/>
                </a:lnTo>
                <a:lnTo>
                  <a:pt x="1091345" y="540661"/>
                </a:lnTo>
                <a:lnTo>
                  <a:pt x="1092751" y="541038"/>
                </a:lnTo>
                <a:lnTo>
                  <a:pt x="1093778" y="541954"/>
                </a:lnTo>
                <a:lnTo>
                  <a:pt x="1124390" y="565091"/>
                </a:lnTo>
                <a:lnTo>
                  <a:pt x="1154555" y="581017"/>
                </a:lnTo>
                <a:lnTo>
                  <a:pt x="1185471" y="590217"/>
                </a:lnTo>
                <a:lnTo>
                  <a:pt x="1218334" y="593176"/>
                </a:lnTo>
                <a:lnTo>
                  <a:pt x="1353549" y="593176"/>
                </a:lnTo>
                <a:lnTo>
                  <a:pt x="1339846" y="617528"/>
                </a:lnTo>
                <a:lnTo>
                  <a:pt x="1308617" y="643830"/>
                </a:lnTo>
                <a:lnTo>
                  <a:pt x="1267110" y="660398"/>
                </a:lnTo>
                <a:lnTo>
                  <a:pt x="1216603" y="666159"/>
                </a:lnTo>
                <a:close/>
              </a:path>
              <a:path w="3020695" h="902335">
                <a:moveTo>
                  <a:pt x="1676470" y="386741"/>
                </a:moveTo>
                <a:lnTo>
                  <a:pt x="1473719" y="386741"/>
                </a:lnTo>
                <a:lnTo>
                  <a:pt x="1494834" y="365999"/>
                </a:lnTo>
                <a:lnTo>
                  <a:pt x="1518196" y="351271"/>
                </a:lnTo>
                <a:lnTo>
                  <a:pt x="1543941" y="342487"/>
                </a:lnTo>
                <a:lnTo>
                  <a:pt x="1572295" y="339575"/>
                </a:lnTo>
                <a:lnTo>
                  <a:pt x="1615765" y="346273"/>
                </a:lnTo>
                <a:lnTo>
                  <a:pt x="1655869" y="366224"/>
                </a:lnTo>
                <a:lnTo>
                  <a:pt x="1676470" y="386741"/>
                </a:lnTo>
                <a:close/>
              </a:path>
              <a:path w="3020695" h="902335">
                <a:moveTo>
                  <a:pt x="1471447" y="752606"/>
                </a:moveTo>
                <a:lnTo>
                  <a:pt x="1395784" y="752606"/>
                </a:lnTo>
                <a:lnTo>
                  <a:pt x="1393512" y="750290"/>
                </a:lnTo>
                <a:lnTo>
                  <a:pt x="1393512" y="348246"/>
                </a:lnTo>
                <a:lnTo>
                  <a:pt x="1395784" y="345952"/>
                </a:lnTo>
                <a:lnTo>
                  <a:pt x="1471447" y="345952"/>
                </a:lnTo>
                <a:lnTo>
                  <a:pt x="1473719" y="348246"/>
                </a:lnTo>
                <a:lnTo>
                  <a:pt x="1473719" y="386741"/>
                </a:lnTo>
                <a:lnTo>
                  <a:pt x="1676470" y="386741"/>
                </a:lnTo>
                <a:lnTo>
                  <a:pt x="1688964" y="399185"/>
                </a:lnTo>
                <a:lnTo>
                  <a:pt x="1694444" y="410333"/>
                </a:lnTo>
                <a:lnTo>
                  <a:pt x="1555980" y="410333"/>
                </a:lnTo>
                <a:lnTo>
                  <a:pt x="1522664" y="417394"/>
                </a:lnTo>
                <a:lnTo>
                  <a:pt x="1496035" y="436901"/>
                </a:lnTo>
                <a:lnTo>
                  <a:pt x="1478381" y="466335"/>
                </a:lnTo>
                <a:lnTo>
                  <a:pt x="1471988" y="503179"/>
                </a:lnTo>
                <a:lnTo>
                  <a:pt x="1478381" y="540021"/>
                </a:lnTo>
                <a:lnTo>
                  <a:pt x="1496035" y="569458"/>
                </a:lnTo>
                <a:lnTo>
                  <a:pt x="1522664" y="588968"/>
                </a:lnTo>
                <a:lnTo>
                  <a:pt x="1555980" y="596031"/>
                </a:lnTo>
                <a:lnTo>
                  <a:pt x="1694357" y="596031"/>
                </a:lnTo>
                <a:lnTo>
                  <a:pt x="1688883" y="607151"/>
                </a:lnTo>
                <a:lnTo>
                  <a:pt x="1673595" y="622369"/>
                </a:lnTo>
                <a:lnTo>
                  <a:pt x="1473719" y="622369"/>
                </a:lnTo>
                <a:lnTo>
                  <a:pt x="1473719" y="750290"/>
                </a:lnTo>
                <a:lnTo>
                  <a:pt x="1471447" y="752606"/>
                </a:lnTo>
                <a:close/>
              </a:path>
              <a:path w="3020695" h="902335">
                <a:moveTo>
                  <a:pt x="1694357" y="596031"/>
                </a:moveTo>
                <a:lnTo>
                  <a:pt x="1555980" y="596031"/>
                </a:lnTo>
                <a:lnTo>
                  <a:pt x="1589278" y="589210"/>
                </a:lnTo>
                <a:lnTo>
                  <a:pt x="1615284" y="570104"/>
                </a:lnTo>
                <a:lnTo>
                  <a:pt x="1632203" y="540749"/>
                </a:lnTo>
                <a:lnTo>
                  <a:pt x="1638242" y="503179"/>
                </a:lnTo>
                <a:lnTo>
                  <a:pt x="1632089" y="465966"/>
                </a:lnTo>
                <a:lnTo>
                  <a:pt x="1614979" y="436573"/>
                </a:lnTo>
                <a:lnTo>
                  <a:pt x="1588935" y="417270"/>
                </a:lnTo>
                <a:lnTo>
                  <a:pt x="1555980" y="410333"/>
                </a:lnTo>
                <a:lnTo>
                  <a:pt x="1694444" y="410333"/>
                </a:lnTo>
                <a:lnTo>
                  <a:pt x="1711442" y="444916"/>
                </a:lnTo>
                <a:lnTo>
                  <a:pt x="1719693" y="503179"/>
                </a:lnTo>
                <a:lnTo>
                  <a:pt x="1711389" y="561430"/>
                </a:lnTo>
                <a:lnTo>
                  <a:pt x="1694357" y="596031"/>
                </a:lnTo>
                <a:close/>
              </a:path>
              <a:path w="3020695" h="902335">
                <a:moveTo>
                  <a:pt x="1572206" y="666751"/>
                </a:moveTo>
                <a:lnTo>
                  <a:pt x="1543941" y="664005"/>
                </a:lnTo>
                <a:lnTo>
                  <a:pt x="1518196" y="655730"/>
                </a:lnTo>
                <a:lnTo>
                  <a:pt x="1494834" y="641870"/>
                </a:lnTo>
                <a:lnTo>
                  <a:pt x="1473719" y="622369"/>
                </a:lnTo>
                <a:lnTo>
                  <a:pt x="1673595" y="622369"/>
                </a:lnTo>
                <a:lnTo>
                  <a:pt x="1655780" y="640103"/>
                </a:lnTo>
                <a:lnTo>
                  <a:pt x="1615685" y="660050"/>
                </a:lnTo>
                <a:lnTo>
                  <a:pt x="1572206" y="666751"/>
                </a:lnTo>
                <a:close/>
              </a:path>
              <a:path w="3020695" h="902335">
                <a:moveTo>
                  <a:pt x="1908662" y="667344"/>
                </a:moveTo>
                <a:lnTo>
                  <a:pt x="1863735" y="661618"/>
                </a:lnTo>
                <a:lnTo>
                  <a:pt x="1823664" y="645400"/>
                </a:lnTo>
                <a:lnTo>
                  <a:pt x="1789928" y="620126"/>
                </a:lnTo>
                <a:lnTo>
                  <a:pt x="1764002" y="587234"/>
                </a:lnTo>
                <a:lnTo>
                  <a:pt x="1747363" y="548163"/>
                </a:lnTo>
                <a:lnTo>
                  <a:pt x="1741492" y="504321"/>
                </a:lnTo>
                <a:lnTo>
                  <a:pt x="1747402" y="460058"/>
                </a:lnTo>
                <a:lnTo>
                  <a:pt x="1764152" y="420560"/>
                </a:lnTo>
                <a:lnTo>
                  <a:pt x="1790252" y="387310"/>
                </a:lnTo>
                <a:lnTo>
                  <a:pt x="1824217" y="361759"/>
                </a:lnTo>
                <a:lnTo>
                  <a:pt x="1864561" y="345363"/>
                </a:lnTo>
                <a:lnTo>
                  <a:pt x="1909798" y="339575"/>
                </a:lnTo>
                <a:lnTo>
                  <a:pt x="1954878" y="345333"/>
                </a:lnTo>
                <a:lnTo>
                  <a:pt x="1995081" y="361614"/>
                </a:lnTo>
                <a:lnTo>
                  <a:pt x="2028925" y="386983"/>
                </a:lnTo>
                <a:lnTo>
                  <a:pt x="2047739" y="410866"/>
                </a:lnTo>
                <a:lnTo>
                  <a:pt x="1908662" y="410866"/>
                </a:lnTo>
                <a:lnTo>
                  <a:pt x="1873840" y="417765"/>
                </a:lnTo>
                <a:lnTo>
                  <a:pt x="1846324" y="436954"/>
                </a:lnTo>
                <a:lnTo>
                  <a:pt x="1828249" y="466171"/>
                </a:lnTo>
                <a:lnTo>
                  <a:pt x="1821754" y="503179"/>
                </a:lnTo>
                <a:lnTo>
                  <a:pt x="1828449" y="540208"/>
                </a:lnTo>
                <a:lnTo>
                  <a:pt x="1846953" y="569825"/>
                </a:lnTo>
                <a:lnTo>
                  <a:pt x="1874867" y="589460"/>
                </a:lnTo>
                <a:lnTo>
                  <a:pt x="1909798" y="596570"/>
                </a:lnTo>
                <a:lnTo>
                  <a:pt x="2046941" y="596570"/>
                </a:lnTo>
                <a:lnTo>
                  <a:pt x="2028600" y="619778"/>
                </a:lnTo>
                <a:lnTo>
                  <a:pt x="1994528" y="645237"/>
                </a:lnTo>
                <a:lnTo>
                  <a:pt x="1954052" y="661575"/>
                </a:lnTo>
                <a:lnTo>
                  <a:pt x="1908662" y="667344"/>
                </a:lnTo>
                <a:close/>
              </a:path>
              <a:path w="3020695" h="902335">
                <a:moveTo>
                  <a:pt x="2046941" y="596570"/>
                </a:moveTo>
                <a:lnTo>
                  <a:pt x="1909798" y="596570"/>
                </a:lnTo>
                <a:lnTo>
                  <a:pt x="1944842" y="589675"/>
                </a:lnTo>
                <a:lnTo>
                  <a:pt x="1972529" y="570496"/>
                </a:lnTo>
                <a:lnTo>
                  <a:pt x="1990714" y="541292"/>
                </a:lnTo>
                <a:lnTo>
                  <a:pt x="1997252" y="504321"/>
                </a:lnTo>
                <a:lnTo>
                  <a:pt x="1990513" y="467237"/>
                </a:lnTo>
                <a:lnTo>
                  <a:pt x="1971900" y="437609"/>
                </a:lnTo>
                <a:lnTo>
                  <a:pt x="1943815" y="417974"/>
                </a:lnTo>
                <a:lnTo>
                  <a:pt x="1908662" y="410866"/>
                </a:lnTo>
                <a:lnTo>
                  <a:pt x="2047739" y="410866"/>
                </a:lnTo>
                <a:lnTo>
                  <a:pt x="2054932" y="419996"/>
                </a:lnTo>
                <a:lnTo>
                  <a:pt x="2071621" y="459210"/>
                </a:lnTo>
                <a:lnTo>
                  <a:pt x="2077513" y="503179"/>
                </a:lnTo>
                <a:lnTo>
                  <a:pt x="2071582" y="547299"/>
                </a:lnTo>
                <a:lnTo>
                  <a:pt x="2054781" y="586649"/>
                </a:lnTo>
                <a:lnTo>
                  <a:pt x="2046941" y="596570"/>
                </a:lnTo>
                <a:close/>
              </a:path>
              <a:path w="3020695" h="902335">
                <a:moveTo>
                  <a:pt x="2201960" y="345952"/>
                </a:moveTo>
                <a:lnTo>
                  <a:pt x="2121699" y="345952"/>
                </a:lnTo>
                <a:lnTo>
                  <a:pt x="2121699" y="264686"/>
                </a:lnTo>
                <a:lnTo>
                  <a:pt x="2124025" y="262391"/>
                </a:lnTo>
                <a:lnTo>
                  <a:pt x="2199689" y="262391"/>
                </a:lnTo>
                <a:lnTo>
                  <a:pt x="2201960" y="264686"/>
                </a:lnTo>
                <a:lnTo>
                  <a:pt x="2201960" y="345952"/>
                </a:lnTo>
                <a:close/>
              </a:path>
              <a:path w="3020695" h="902335">
                <a:moveTo>
                  <a:pt x="2214832" y="665620"/>
                </a:moveTo>
                <a:lnTo>
                  <a:pt x="2174201" y="659676"/>
                </a:lnTo>
                <a:lnTo>
                  <a:pt x="2145084" y="641901"/>
                </a:lnTo>
                <a:lnTo>
                  <a:pt x="2127558" y="612380"/>
                </a:lnTo>
                <a:lnTo>
                  <a:pt x="2121699" y="571201"/>
                </a:lnTo>
                <a:lnTo>
                  <a:pt x="2121699" y="416107"/>
                </a:lnTo>
                <a:lnTo>
                  <a:pt x="2085247" y="416107"/>
                </a:lnTo>
                <a:lnTo>
                  <a:pt x="2083007" y="413839"/>
                </a:lnTo>
                <a:lnTo>
                  <a:pt x="2082975" y="348246"/>
                </a:lnTo>
                <a:lnTo>
                  <a:pt x="2085247" y="345952"/>
                </a:lnTo>
                <a:lnTo>
                  <a:pt x="2279030" y="345952"/>
                </a:lnTo>
                <a:lnTo>
                  <a:pt x="2281950" y="345984"/>
                </a:lnTo>
                <a:lnTo>
                  <a:pt x="2284190" y="348246"/>
                </a:lnTo>
                <a:lnTo>
                  <a:pt x="2284114" y="413839"/>
                </a:lnTo>
                <a:lnTo>
                  <a:pt x="2281842" y="416134"/>
                </a:lnTo>
                <a:lnTo>
                  <a:pt x="2201960" y="416134"/>
                </a:lnTo>
                <a:lnTo>
                  <a:pt x="2201960" y="560267"/>
                </a:lnTo>
                <a:lnTo>
                  <a:pt x="2203883" y="574998"/>
                </a:lnTo>
                <a:lnTo>
                  <a:pt x="2209795" y="585245"/>
                </a:lnTo>
                <a:lnTo>
                  <a:pt x="2219917" y="591231"/>
                </a:lnTo>
                <a:lnTo>
                  <a:pt x="2234465" y="593176"/>
                </a:lnTo>
                <a:lnTo>
                  <a:pt x="2282978" y="593176"/>
                </a:lnTo>
                <a:lnTo>
                  <a:pt x="2282978" y="646769"/>
                </a:lnTo>
                <a:lnTo>
                  <a:pt x="2232900" y="664639"/>
                </a:lnTo>
                <a:lnTo>
                  <a:pt x="2214832" y="665620"/>
                </a:lnTo>
                <a:close/>
              </a:path>
              <a:path w="3020695" h="902335">
                <a:moveTo>
                  <a:pt x="2282978" y="593176"/>
                </a:moveTo>
                <a:lnTo>
                  <a:pt x="2234465" y="593176"/>
                </a:lnTo>
                <a:lnTo>
                  <a:pt x="2245154" y="592583"/>
                </a:lnTo>
                <a:lnTo>
                  <a:pt x="2255442" y="590773"/>
                </a:lnTo>
                <a:lnTo>
                  <a:pt x="2265518" y="587700"/>
                </a:lnTo>
                <a:lnTo>
                  <a:pt x="2275568" y="583320"/>
                </a:lnTo>
                <a:lnTo>
                  <a:pt x="2277137" y="582512"/>
                </a:lnTo>
                <a:lnTo>
                  <a:pt x="2279030" y="582566"/>
                </a:lnTo>
                <a:lnTo>
                  <a:pt x="2280544" y="583535"/>
                </a:lnTo>
                <a:lnTo>
                  <a:pt x="2282058" y="584451"/>
                </a:lnTo>
                <a:lnTo>
                  <a:pt x="2282978" y="586120"/>
                </a:lnTo>
                <a:lnTo>
                  <a:pt x="2282978" y="593176"/>
                </a:lnTo>
                <a:close/>
              </a:path>
              <a:path w="3020695" h="902335">
                <a:moveTo>
                  <a:pt x="2546367" y="660395"/>
                </a:moveTo>
                <a:lnTo>
                  <a:pt x="2470704" y="660395"/>
                </a:lnTo>
                <a:lnTo>
                  <a:pt x="2468378" y="658133"/>
                </a:lnTo>
                <a:lnTo>
                  <a:pt x="2468378" y="416107"/>
                </a:lnTo>
                <a:lnTo>
                  <a:pt x="2431925" y="416107"/>
                </a:lnTo>
                <a:lnTo>
                  <a:pt x="2429600" y="413807"/>
                </a:lnTo>
                <a:lnTo>
                  <a:pt x="2429600" y="347945"/>
                </a:lnTo>
                <a:lnTo>
                  <a:pt x="2431925" y="345650"/>
                </a:lnTo>
                <a:lnTo>
                  <a:pt x="2468378" y="345650"/>
                </a:lnTo>
                <a:lnTo>
                  <a:pt x="2468378" y="330892"/>
                </a:lnTo>
                <a:lnTo>
                  <a:pt x="2474737" y="285576"/>
                </a:lnTo>
                <a:lnTo>
                  <a:pt x="2493574" y="252748"/>
                </a:lnTo>
                <a:lnTo>
                  <a:pt x="2524530" y="232779"/>
                </a:lnTo>
                <a:lnTo>
                  <a:pt x="2567244" y="226040"/>
                </a:lnTo>
                <a:lnTo>
                  <a:pt x="2585615" y="226763"/>
                </a:lnTo>
                <a:lnTo>
                  <a:pt x="2625438" y="234367"/>
                </a:lnTo>
                <a:lnTo>
                  <a:pt x="2629062" y="237017"/>
                </a:lnTo>
                <a:lnTo>
                  <a:pt x="2629062" y="295635"/>
                </a:lnTo>
                <a:lnTo>
                  <a:pt x="2582874" y="295635"/>
                </a:lnTo>
                <a:lnTo>
                  <a:pt x="2567034" y="298053"/>
                </a:lnTo>
                <a:lnTo>
                  <a:pt x="2556021" y="305499"/>
                </a:lnTo>
                <a:lnTo>
                  <a:pt x="2549592" y="318260"/>
                </a:lnTo>
                <a:lnTo>
                  <a:pt x="2547503" y="336623"/>
                </a:lnTo>
                <a:lnTo>
                  <a:pt x="2547503" y="346275"/>
                </a:lnTo>
                <a:lnTo>
                  <a:pt x="2669246" y="346275"/>
                </a:lnTo>
                <a:lnTo>
                  <a:pt x="2671139" y="347584"/>
                </a:lnTo>
                <a:lnTo>
                  <a:pt x="2697509" y="416123"/>
                </a:lnTo>
                <a:lnTo>
                  <a:pt x="2548639" y="416123"/>
                </a:lnTo>
                <a:lnTo>
                  <a:pt x="2548639" y="658133"/>
                </a:lnTo>
                <a:lnTo>
                  <a:pt x="2546367" y="660395"/>
                </a:lnTo>
                <a:close/>
              </a:path>
              <a:path w="3020695" h="902335">
                <a:moveTo>
                  <a:pt x="2623978" y="303391"/>
                </a:moveTo>
                <a:lnTo>
                  <a:pt x="2612695" y="299911"/>
                </a:lnTo>
                <a:lnTo>
                  <a:pt x="2603162" y="297623"/>
                </a:lnTo>
                <a:lnTo>
                  <a:pt x="2593355" y="296154"/>
                </a:lnTo>
                <a:lnTo>
                  <a:pt x="2582874" y="295635"/>
                </a:lnTo>
                <a:lnTo>
                  <a:pt x="2629062" y="295635"/>
                </a:lnTo>
                <a:lnTo>
                  <a:pt x="2628940" y="299911"/>
                </a:lnTo>
                <a:lnTo>
                  <a:pt x="2628304" y="301209"/>
                </a:lnTo>
                <a:lnTo>
                  <a:pt x="2626952" y="302173"/>
                </a:lnTo>
                <a:lnTo>
                  <a:pt x="2625654" y="303137"/>
                </a:lnTo>
                <a:lnTo>
                  <a:pt x="2623978" y="303391"/>
                </a:lnTo>
                <a:close/>
              </a:path>
              <a:path w="3020695" h="902335">
                <a:moveTo>
                  <a:pt x="2829678" y="562098"/>
                </a:moveTo>
                <a:lnTo>
                  <a:pt x="2753671" y="562098"/>
                </a:lnTo>
                <a:lnTo>
                  <a:pt x="2829064" y="347659"/>
                </a:lnTo>
                <a:lnTo>
                  <a:pt x="2831011" y="346275"/>
                </a:lnTo>
                <a:lnTo>
                  <a:pt x="2907811" y="346275"/>
                </a:lnTo>
                <a:lnTo>
                  <a:pt x="2909379" y="347110"/>
                </a:lnTo>
                <a:lnTo>
                  <a:pt x="2910298" y="348494"/>
                </a:lnTo>
                <a:lnTo>
                  <a:pt x="2911272" y="349889"/>
                </a:lnTo>
                <a:lnTo>
                  <a:pt x="2911488" y="351667"/>
                </a:lnTo>
                <a:lnTo>
                  <a:pt x="2910839" y="353239"/>
                </a:lnTo>
                <a:lnTo>
                  <a:pt x="2829678" y="562098"/>
                </a:lnTo>
                <a:close/>
              </a:path>
              <a:path w="3020695" h="902335">
                <a:moveTo>
                  <a:pt x="2779929" y="685387"/>
                </a:moveTo>
                <a:lnTo>
                  <a:pt x="2676385" y="685387"/>
                </a:lnTo>
                <a:lnTo>
                  <a:pt x="2687129" y="684212"/>
                </a:lnTo>
                <a:lnTo>
                  <a:pt x="2696748" y="679745"/>
                </a:lnTo>
                <a:lnTo>
                  <a:pt x="2705636" y="670572"/>
                </a:lnTo>
                <a:lnTo>
                  <a:pt x="2714190" y="655279"/>
                </a:lnTo>
                <a:lnTo>
                  <a:pt x="2614026" y="416123"/>
                </a:lnTo>
                <a:lnTo>
                  <a:pt x="2697509" y="416123"/>
                </a:lnTo>
                <a:lnTo>
                  <a:pt x="2753671" y="562098"/>
                </a:lnTo>
                <a:lnTo>
                  <a:pt x="2829678" y="562098"/>
                </a:lnTo>
                <a:lnTo>
                  <a:pt x="2789367" y="665836"/>
                </a:lnTo>
                <a:lnTo>
                  <a:pt x="2779929" y="685387"/>
                </a:lnTo>
                <a:close/>
              </a:path>
              <a:path w="3020695" h="902335">
                <a:moveTo>
                  <a:pt x="2683903" y="754384"/>
                </a:moveTo>
                <a:lnTo>
                  <a:pt x="2645456" y="749859"/>
                </a:lnTo>
                <a:lnTo>
                  <a:pt x="2609159" y="735317"/>
                </a:lnTo>
                <a:lnTo>
                  <a:pt x="2605805" y="731170"/>
                </a:lnTo>
                <a:lnTo>
                  <a:pt x="2630684" y="676823"/>
                </a:lnTo>
                <a:lnTo>
                  <a:pt x="2631225" y="675531"/>
                </a:lnTo>
                <a:lnTo>
                  <a:pt x="2632361" y="674561"/>
                </a:lnTo>
                <a:lnTo>
                  <a:pt x="2633713" y="674076"/>
                </a:lnTo>
                <a:lnTo>
                  <a:pt x="2635011" y="673699"/>
                </a:lnTo>
                <a:lnTo>
                  <a:pt x="2636525" y="673807"/>
                </a:lnTo>
                <a:lnTo>
                  <a:pt x="2637769" y="674453"/>
                </a:lnTo>
                <a:lnTo>
                  <a:pt x="2647659" y="679229"/>
                </a:lnTo>
                <a:lnTo>
                  <a:pt x="2657422" y="682647"/>
                </a:lnTo>
                <a:lnTo>
                  <a:pt x="2667012" y="684701"/>
                </a:lnTo>
                <a:lnTo>
                  <a:pt x="2676385" y="685387"/>
                </a:lnTo>
                <a:lnTo>
                  <a:pt x="2779929" y="685387"/>
                </a:lnTo>
                <a:lnTo>
                  <a:pt x="2769549" y="706893"/>
                </a:lnTo>
                <a:lnTo>
                  <a:pt x="2746593" y="734307"/>
                </a:lnTo>
                <a:lnTo>
                  <a:pt x="2718658" y="749622"/>
                </a:lnTo>
                <a:lnTo>
                  <a:pt x="2683903" y="754384"/>
                </a:lnTo>
                <a:close/>
              </a:path>
              <a:path w="3020695" h="902335">
                <a:moveTo>
                  <a:pt x="2394661" y="660395"/>
                </a:moveTo>
                <a:lnTo>
                  <a:pt x="2318998" y="660395"/>
                </a:lnTo>
                <a:lnTo>
                  <a:pt x="2316672" y="658133"/>
                </a:lnTo>
                <a:lnTo>
                  <a:pt x="2316672" y="348246"/>
                </a:lnTo>
                <a:lnTo>
                  <a:pt x="2318998" y="345952"/>
                </a:lnTo>
                <a:lnTo>
                  <a:pt x="2391849" y="345952"/>
                </a:lnTo>
                <a:lnTo>
                  <a:pt x="2394715" y="345974"/>
                </a:lnTo>
                <a:lnTo>
                  <a:pt x="2396966" y="348246"/>
                </a:lnTo>
                <a:lnTo>
                  <a:pt x="2396987" y="658133"/>
                </a:lnTo>
                <a:lnTo>
                  <a:pt x="2394661" y="660395"/>
                </a:lnTo>
                <a:close/>
              </a:path>
              <a:path w="3020695" h="902335">
                <a:moveTo>
                  <a:pt x="2357235" y="307446"/>
                </a:moveTo>
                <a:lnTo>
                  <a:pt x="2337680" y="303516"/>
                </a:lnTo>
                <a:lnTo>
                  <a:pt x="2321709" y="292796"/>
                </a:lnTo>
                <a:lnTo>
                  <a:pt x="2310940" y="276893"/>
                </a:lnTo>
                <a:lnTo>
                  <a:pt x="2306991" y="257414"/>
                </a:lnTo>
                <a:lnTo>
                  <a:pt x="2310940" y="237949"/>
                </a:lnTo>
                <a:lnTo>
                  <a:pt x="2321709" y="222060"/>
                </a:lnTo>
                <a:lnTo>
                  <a:pt x="2337680" y="211351"/>
                </a:lnTo>
                <a:lnTo>
                  <a:pt x="2357235" y="207426"/>
                </a:lnTo>
                <a:lnTo>
                  <a:pt x="2376760" y="211352"/>
                </a:lnTo>
                <a:lnTo>
                  <a:pt x="2392714" y="222062"/>
                </a:lnTo>
                <a:lnTo>
                  <a:pt x="2403477" y="237951"/>
                </a:lnTo>
                <a:lnTo>
                  <a:pt x="2407425" y="257414"/>
                </a:lnTo>
                <a:lnTo>
                  <a:pt x="2403485" y="276893"/>
                </a:lnTo>
                <a:lnTo>
                  <a:pt x="2392735" y="292796"/>
                </a:lnTo>
                <a:lnTo>
                  <a:pt x="2376782" y="303516"/>
                </a:lnTo>
                <a:lnTo>
                  <a:pt x="2357235" y="307446"/>
                </a:lnTo>
                <a:close/>
              </a:path>
              <a:path w="3020695" h="902335">
                <a:moveTo>
                  <a:pt x="2970656" y="443770"/>
                </a:moveTo>
                <a:lnTo>
                  <a:pt x="2951276" y="439886"/>
                </a:lnTo>
                <a:lnTo>
                  <a:pt x="2935637" y="429324"/>
                </a:lnTo>
                <a:lnTo>
                  <a:pt x="2925190" y="413714"/>
                </a:lnTo>
                <a:lnTo>
                  <a:pt x="2921386" y="394691"/>
                </a:lnTo>
                <a:lnTo>
                  <a:pt x="2925232" y="375629"/>
                </a:lnTo>
                <a:lnTo>
                  <a:pt x="2935772" y="359932"/>
                </a:lnTo>
                <a:lnTo>
                  <a:pt x="2951504" y="349283"/>
                </a:lnTo>
                <a:lnTo>
                  <a:pt x="2970927" y="345360"/>
                </a:lnTo>
                <a:lnTo>
                  <a:pt x="2990307" y="349242"/>
                </a:lnTo>
                <a:lnTo>
                  <a:pt x="2991785" y="350239"/>
                </a:lnTo>
                <a:lnTo>
                  <a:pt x="2970927" y="350239"/>
                </a:lnTo>
                <a:lnTo>
                  <a:pt x="2953342" y="353744"/>
                </a:lnTo>
                <a:lnTo>
                  <a:pt x="2939281" y="363289"/>
                </a:lnTo>
                <a:lnTo>
                  <a:pt x="2929955" y="377423"/>
                </a:lnTo>
                <a:lnTo>
                  <a:pt x="2926578" y="394691"/>
                </a:lnTo>
                <a:lnTo>
                  <a:pt x="2929936" y="411912"/>
                </a:lnTo>
                <a:lnTo>
                  <a:pt x="2939206" y="425949"/>
                </a:lnTo>
                <a:lnTo>
                  <a:pt x="2953182" y="435401"/>
                </a:lnTo>
                <a:lnTo>
                  <a:pt x="2970656" y="438863"/>
                </a:lnTo>
                <a:lnTo>
                  <a:pt x="2991525" y="438863"/>
                </a:lnTo>
                <a:lnTo>
                  <a:pt x="2990079" y="439842"/>
                </a:lnTo>
                <a:lnTo>
                  <a:pt x="2970656" y="443770"/>
                </a:lnTo>
                <a:close/>
              </a:path>
              <a:path w="3020695" h="902335">
                <a:moveTo>
                  <a:pt x="2991525" y="438863"/>
                </a:moveTo>
                <a:lnTo>
                  <a:pt x="2970656" y="438863"/>
                </a:lnTo>
                <a:lnTo>
                  <a:pt x="2988241" y="435361"/>
                </a:lnTo>
                <a:lnTo>
                  <a:pt x="3002302" y="425819"/>
                </a:lnTo>
                <a:lnTo>
                  <a:pt x="3011627" y="411687"/>
                </a:lnTo>
                <a:lnTo>
                  <a:pt x="3015005" y="394411"/>
                </a:lnTo>
                <a:lnTo>
                  <a:pt x="3011647" y="377191"/>
                </a:lnTo>
                <a:lnTo>
                  <a:pt x="3002376" y="363153"/>
                </a:lnTo>
                <a:lnTo>
                  <a:pt x="2988401" y="353702"/>
                </a:lnTo>
                <a:lnTo>
                  <a:pt x="2970927" y="350239"/>
                </a:lnTo>
                <a:lnTo>
                  <a:pt x="2991785" y="350239"/>
                </a:lnTo>
                <a:lnTo>
                  <a:pt x="3005946" y="359800"/>
                </a:lnTo>
                <a:lnTo>
                  <a:pt x="3016393" y="375401"/>
                </a:lnTo>
                <a:lnTo>
                  <a:pt x="3020197" y="394411"/>
                </a:lnTo>
                <a:lnTo>
                  <a:pt x="3016350" y="413478"/>
                </a:lnTo>
                <a:lnTo>
                  <a:pt x="3005811" y="429184"/>
                </a:lnTo>
                <a:lnTo>
                  <a:pt x="2991525" y="438863"/>
                </a:lnTo>
                <a:close/>
              </a:path>
              <a:path w="3020695" h="902335">
                <a:moveTo>
                  <a:pt x="2960705" y="418891"/>
                </a:moveTo>
                <a:lnTo>
                  <a:pt x="2950861" y="418891"/>
                </a:lnTo>
                <a:lnTo>
                  <a:pt x="2950861" y="367378"/>
                </a:lnTo>
                <a:lnTo>
                  <a:pt x="2973901" y="367378"/>
                </a:lnTo>
                <a:lnTo>
                  <a:pt x="2982108" y="368496"/>
                </a:lnTo>
                <a:lnTo>
                  <a:pt x="2988403" y="371729"/>
                </a:lnTo>
                <a:lnTo>
                  <a:pt x="2991907" y="376217"/>
                </a:lnTo>
                <a:lnTo>
                  <a:pt x="2960705" y="376217"/>
                </a:lnTo>
                <a:lnTo>
                  <a:pt x="2960705" y="392510"/>
                </a:lnTo>
                <a:lnTo>
                  <a:pt x="2993671" y="392510"/>
                </a:lnTo>
                <a:lnTo>
                  <a:pt x="2988991" y="397417"/>
                </a:lnTo>
                <a:lnTo>
                  <a:pt x="2981906" y="399458"/>
                </a:lnTo>
                <a:lnTo>
                  <a:pt x="2983004" y="401063"/>
                </a:lnTo>
                <a:lnTo>
                  <a:pt x="2960705" y="401063"/>
                </a:lnTo>
                <a:lnTo>
                  <a:pt x="2960705" y="418891"/>
                </a:lnTo>
                <a:close/>
              </a:path>
              <a:path w="3020695" h="902335">
                <a:moveTo>
                  <a:pt x="2993671" y="392510"/>
                </a:moveTo>
                <a:lnTo>
                  <a:pt x="2979905" y="392510"/>
                </a:lnTo>
                <a:lnTo>
                  <a:pt x="2983745" y="389391"/>
                </a:lnTo>
                <a:lnTo>
                  <a:pt x="2983745" y="379055"/>
                </a:lnTo>
                <a:lnTo>
                  <a:pt x="2979905" y="376217"/>
                </a:lnTo>
                <a:lnTo>
                  <a:pt x="2991907" y="376217"/>
                </a:lnTo>
                <a:lnTo>
                  <a:pt x="2992436" y="376894"/>
                </a:lnTo>
                <a:lnTo>
                  <a:pt x="2993858" y="383811"/>
                </a:lnTo>
                <a:lnTo>
                  <a:pt x="2993912" y="392257"/>
                </a:lnTo>
                <a:lnTo>
                  <a:pt x="2993671" y="392510"/>
                </a:lnTo>
                <a:close/>
              </a:path>
              <a:path w="3020695" h="902335">
                <a:moveTo>
                  <a:pt x="2995805" y="418891"/>
                </a:moveTo>
                <a:lnTo>
                  <a:pt x="2984015" y="418891"/>
                </a:lnTo>
                <a:lnTo>
                  <a:pt x="2971467" y="401063"/>
                </a:lnTo>
                <a:lnTo>
                  <a:pt x="2983004" y="401063"/>
                </a:lnTo>
                <a:lnTo>
                  <a:pt x="2995805" y="418891"/>
                </a:lnTo>
                <a:close/>
              </a:path>
            </a:pathLst>
          </a:custGeom>
          <a:solidFill>
            <a:srgbClr val="1ED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82994" y="1501774"/>
            <a:ext cx="0" cy="8353425"/>
          </a:xfrm>
          <a:custGeom>
            <a:avLst/>
            <a:gdLst/>
            <a:ahLst/>
            <a:cxnLst/>
            <a:rect l="l" t="t" r="r" b="b"/>
            <a:pathLst>
              <a:path h="8353425">
                <a:moveTo>
                  <a:pt x="0" y="0"/>
                </a:moveTo>
                <a:lnTo>
                  <a:pt x="0" y="8353425"/>
                </a:lnTo>
              </a:path>
            </a:pathLst>
          </a:custGeom>
          <a:ln w="38100">
            <a:solidFill>
              <a:srgbClr val="79EF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6737" y="2555743"/>
            <a:ext cx="159575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30" dirty="0">
                <a:solidFill>
                  <a:srgbClr val="3A41F5"/>
                </a:solidFill>
                <a:latin typeface="Tahoma"/>
                <a:cs typeface="Tahoma"/>
              </a:rPr>
              <a:t>U</a:t>
            </a:r>
            <a:r>
              <a:rPr sz="2700" b="1" spc="-210" dirty="0">
                <a:solidFill>
                  <a:srgbClr val="3A41F5"/>
                </a:solidFill>
                <a:latin typeface="Tahoma"/>
                <a:cs typeface="Tahoma"/>
              </a:rPr>
              <a:t>s</a:t>
            </a:r>
            <a:r>
              <a:rPr sz="2700" b="1" spc="-160" dirty="0">
                <a:solidFill>
                  <a:srgbClr val="3A41F5"/>
                </a:solidFill>
                <a:latin typeface="Tahoma"/>
                <a:cs typeface="Tahoma"/>
              </a:rPr>
              <a:t>e</a:t>
            </a:r>
            <a:r>
              <a:rPr sz="2700" b="1" spc="-70" dirty="0">
                <a:solidFill>
                  <a:srgbClr val="3A41F5"/>
                </a:solidFill>
                <a:latin typeface="Tahoma"/>
                <a:cs typeface="Tahoma"/>
              </a:rPr>
              <a:t>r</a:t>
            </a:r>
            <a:r>
              <a:rPr sz="2700" b="1" spc="-270" dirty="0">
                <a:solidFill>
                  <a:srgbClr val="3A41F5"/>
                </a:solidFill>
                <a:latin typeface="Tahoma"/>
                <a:cs typeface="Tahoma"/>
              </a:rPr>
              <a:t> </a:t>
            </a:r>
            <a:r>
              <a:rPr sz="2700" b="1" spc="-265" dirty="0">
                <a:solidFill>
                  <a:srgbClr val="3A41F5"/>
                </a:solidFill>
                <a:latin typeface="Tahoma"/>
                <a:cs typeface="Tahoma"/>
              </a:rPr>
              <a:t>S</a:t>
            </a:r>
            <a:r>
              <a:rPr sz="2700" b="1" spc="-254" dirty="0">
                <a:solidFill>
                  <a:srgbClr val="3A41F5"/>
                </a:solidFill>
                <a:latin typeface="Tahoma"/>
                <a:cs typeface="Tahoma"/>
              </a:rPr>
              <a:t>a</a:t>
            </a:r>
            <a:r>
              <a:rPr sz="2700" b="1" spc="-114" dirty="0">
                <a:solidFill>
                  <a:srgbClr val="3A41F5"/>
                </a:solidFill>
                <a:latin typeface="Tahoma"/>
                <a:cs typeface="Tahoma"/>
              </a:rPr>
              <a:t>y</a:t>
            </a:r>
            <a:r>
              <a:rPr sz="2700" b="1" spc="-210" dirty="0">
                <a:solidFill>
                  <a:srgbClr val="3A41F5"/>
                </a:solidFill>
                <a:latin typeface="Tahoma"/>
                <a:cs typeface="Tahoma"/>
              </a:rPr>
              <a:t>s</a:t>
            </a:r>
            <a:r>
              <a:rPr sz="2700" b="1" spc="-270" dirty="0">
                <a:solidFill>
                  <a:srgbClr val="3A41F5"/>
                </a:solidFill>
                <a:latin typeface="Tahoma"/>
                <a:cs typeface="Tahoma"/>
              </a:rPr>
              <a:t>: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429" y="2924407"/>
            <a:ext cx="6008370" cy="428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6555" indent="53975">
              <a:lnSpc>
                <a:spcPct val="133900"/>
              </a:lnSpc>
              <a:spcBef>
                <a:spcPts val="100"/>
              </a:spcBef>
            </a:pPr>
            <a:r>
              <a:rPr sz="2100" spc="-140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70" dirty="0">
                <a:solidFill>
                  <a:srgbClr val="535364"/>
                </a:solidFill>
                <a:latin typeface="Tahoma"/>
                <a:cs typeface="Tahoma"/>
              </a:rPr>
              <a:t>w</a:t>
            </a:r>
            <a:r>
              <a:rPr sz="2100" spc="4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100" spc="105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2100" spc="50" dirty="0">
                <a:solidFill>
                  <a:srgbClr val="535364"/>
                </a:solidFill>
                <a:latin typeface="Tahoma"/>
                <a:cs typeface="Tahoma"/>
              </a:rPr>
              <a:t>k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100" spc="8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55" dirty="0">
                <a:solidFill>
                  <a:srgbClr val="535364"/>
                </a:solidFill>
                <a:latin typeface="Tahoma"/>
                <a:cs typeface="Tahoma"/>
              </a:rPr>
              <a:t>f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100" spc="10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100" spc="30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2100" spc="-5" dirty="0">
                <a:solidFill>
                  <a:srgbClr val="535364"/>
                </a:solidFill>
                <a:latin typeface="Tahoma"/>
                <a:cs typeface="Tahoma"/>
              </a:rPr>
              <a:t>h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100" spc="10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1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100" spc="105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2100" spc="10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u</a:t>
            </a:r>
            <a:r>
              <a:rPr sz="2100" spc="-5" dirty="0">
                <a:solidFill>
                  <a:srgbClr val="535364"/>
                </a:solidFill>
                <a:latin typeface="Tahoma"/>
                <a:cs typeface="Tahoma"/>
              </a:rPr>
              <a:t>p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100" spc="-3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-4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100" spc="4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100" spc="55" dirty="0">
                <a:solidFill>
                  <a:srgbClr val="535364"/>
                </a:solidFill>
                <a:latin typeface="Tahoma"/>
                <a:cs typeface="Tahoma"/>
              </a:rPr>
              <a:t>f</a:t>
            </a:r>
            <a:r>
              <a:rPr sz="2100" spc="10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100" spc="70" dirty="0">
                <a:solidFill>
                  <a:srgbClr val="535364"/>
                </a:solidFill>
                <a:latin typeface="Tahoma"/>
                <a:cs typeface="Tahoma"/>
              </a:rPr>
              <a:t>w</a:t>
            </a:r>
            <a:r>
              <a:rPr sz="21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100" spc="105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2100" spc="-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30" dirty="0">
                <a:solidFill>
                  <a:srgbClr val="535364"/>
                </a:solidFill>
                <a:latin typeface="Tahoma"/>
                <a:cs typeface="Tahoma"/>
              </a:rPr>
              <a:t>d</a:t>
            </a:r>
            <a:r>
              <a:rPr sz="2100" spc="-1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ve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l</a:t>
            </a:r>
            <a:r>
              <a:rPr sz="2100" spc="4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pe</a:t>
            </a:r>
            <a:r>
              <a:rPr sz="2100" spc="80" dirty="0">
                <a:solidFill>
                  <a:srgbClr val="535364"/>
                </a:solidFill>
                <a:latin typeface="Tahoma"/>
                <a:cs typeface="Tahoma"/>
              </a:rPr>
              <a:t>r  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en</a:t>
            </a:r>
            <a:r>
              <a:rPr sz="2100" spc="-70" dirty="0">
                <a:solidFill>
                  <a:srgbClr val="535364"/>
                </a:solidFill>
                <a:latin typeface="Tahoma"/>
                <a:cs typeface="Tahoma"/>
              </a:rPr>
              <a:t>g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nee</a:t>
            </a:r>
            <a:r>
              <a:rPr sz="2100" spc="85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-195" dirty="0">
                <a:solidFill>
                  <a:srgbClr val="535364"/>
                </a:solidFill>
                <a:latin typeface="Tahoma"/>
                <a:cs typeface="Tahoma"/>
              </a:rPr>
              <a:t>,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-140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100" spc="-40" dirty="0">
                <a:solidFill>
                  <a:srgbClr val="535364"/>
                </a:solidFill>
                <a:latin typeface="Tahoma"/>
                <a:cs typeface="Tahoma"/>
              </a:rPr>
              <a:t>m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-4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p</a:t>
            </a:r>
            <a:r>
              <a:rPr sz="2100" spc="4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100" spc="10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100" spc="55" dirty="0">
                <a:solidFill>
                  <a:srgbClr val="535364"/>
                </a:solidFill>
                <a:latin typeface="Tahoma"/>
                <a:cs typeface="Tahoma"/>
              </a:rPr>
              <a:t>f</a:t>
            </a:r>
            <a:r>
              <a:rPr sz="2100" spc="25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u</a:t>
            </a:r>
            <a:r>
              <a:rPr sz="21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100" spc="85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100" spc="30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2100" spc="-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70" dirty="0">
                <a:solidFill>
                  <a:srgbClr val="535364"/>
                </a:solidFill>
                <a:latin typeface="Tahoma"/>
                <a:cs typeface="Tahoma"/>
              </a:rPr>
              <a:t>5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ye</a:t>
            </a:r>
            <a:r>
              <a:rPr sz="21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100" spc="105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21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100" spc="-195" dirty="0">
                <a:solidFill>
                  <a:srgbClr val="535364"/>
                </a:solidFill>
                <a:latin typeface="Tahoma"/>
                <a:cs typeface="Tahoma"/>
              </a:rPr>
              <a:t>,  </a:t>
            </a:r>
            <a:r>
              <a:rPr sz="2100" spc="35" dirty="0">
                <a:solidFill>
                  <a:srgbClr val="535364"/>
                </a:solidFill>
                <a:latin typeface="Tahoma"/>
                <a:cs typeface="Tahoma"/>
              </a:rPr>
              <a:t>personally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40" dirty="0">
                <a:solidFill>
                  <a:srgbClr val="535364"/>
                </a:solidFill>
                <a:latin typeface="Tahoma"/>
                <a:cs typeface="Tahoma"/>
              </a:rPr>
              <a:t>Spotify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25" dirty="0">
                <a:solidFill>
                  <a:srgbClr val="535364"/>
                </a:solidFill>
                <a:latin typeface="Tahoma"/>
                <a:cs typeface="Tahoma"/>
              </a:rPr>
              <a:t>is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one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40" dirty="0">
                <a:solidFill>
                  <a:srgbClr val="535364"/>
                </a:solidFill>
                <a:latin typeface="Tahoma"/>
                <a:cs typeface="Tahoma"/>
              </a:rPr>
              <a:t>of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35" dirty="0">
                <a:solidFill>
                  <a:srgbClr val="535364"/>
                </a:solidFill>
                <a:latin typeface="Tahoma"/>
                <a:cs typeface="Tahoma"/>
              </a:rPr>
              <a:t>the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25" dirty="0">
                <a:solidFill>
                  <a:srgbClr val="535364"/>
                </a:solidFill>
                <a:latin typeface="Tahoma"/>
                <a:cs typeface="Tahoma"/>
              </a:rPr>
              <a:t>most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5" dirty="0">
                <a:solidFill>
                  <a:srgbClr val="535364"/>
                </a:solidFill>
                <a:latin typeface="Tahoma"/>
                <a:cs typeface="Tahoma"/>
              </a:rPr>
              <a:t>used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535364"/>
                </a:solidFill>
                <a:latin typeface="Tahoma"/>
                <a:cs typeface="Tahoma"/>
              </a:rPr>
              <a:t>app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-195" dirty="0">
                <a:solidFill>
                  <a:srgbClr val="535364"/>
                </a:solidFill>
                <a:latin typeface="Tahoma"/>
                <a:cs typeface="Tahoma"/>
              </a:rPr>
              <a:t>,</a:t>
            </a:r>
            <a:endParaRPr sz="2100">
              <a:latin typeface="Tahoma"/>
              <a:cs typeface="Tahoma"/>
            </a:endParaRPr>
          </a:p>
          <a:p>
            <a:pPr marL="41275">
              <a:lnSpc>
                <a:spcPct val="100000"/>
              </a:lnSpc>
              <a:spcBef>
                <a:spcPts val="1080"/>
              </a:spcBef>
            </a:pPr>
            <a:r>
              <a:rPr sz="2700" b="1" spc="-15" dirty="0">
                <a:solidFill>
                  <a:srgbClr val="3A41F5"/>
                </a:solidFill>
                <a:latin typeface="Tahoma"/>
                <a:cs typeface="Tahoma"/>
              </a:rPr>
              <a:t>N</a:t>
            </a:r>
            <a:r>
              <a:rPr sz="2700" b="1" spc="-135" dirty="0">
                <a:solidFill>
                  <a:srgbClr val="3A41F5"/>
                </a:solidFill>
                <a:latin typeface="Tahoma"/>
                <a:cs typeface="Tahoma"/>
              </a:rPr>
              <a:t>ee</a:t>
            </a:r>
            <a:r>
              <a:rPr sz="2700" b="1" spc="-140" dirty="0">
                <a:solidFill>
                  <a:srgbClr val="3A41F5"/>
                </a:solidFill>
                <a:latin typeface="Tahoma"/>
                <a:cs typeface="Tahoma"/>
              </a:rPr>
              <a:t>d</a:t>
            </a:r>
            <a:r>
              <a:rPr sz="2700" b="1" spc="-210" dirty="0">
                <a:solidFill>
                  <a:srgbClr val="3A41F5"/>
                </a:solidFill>
                <a:latin typeface="Tahoma"/>
                <a:cs typeface="Tahoma"/>
              </a:rPr>
              <a:t>s</a:t>
            </a:r>
            <a:r>
              <a:rPr sz="2700" b="1" spc="-220" dirty="0">
                <a:solidFill>
                  <a:srgbClr val="3A41F5"/>
                </a:solidFill>
                <a:latin typeface="Tahoma"/>
                <a:cs typeface="Tahoma"/>
              </a:rPr>
              <a:t> </a:t>
            </a:r>
            <a:r>
              <a:rPr sz="2700" b="1" spc="-270" dirty="0">
                <a:solidFill>
                  <a:srgbClr val="3A41F5"/>
                </a:solidFill>
                <a:latin typeface="Tahoma"/>
                <a:cs typeface="Tahoma"/>
              </a:rPr>
              <a:t>:</a:t>
            </a:r>
            <a:endParaRPr sz="2700">
              <a:latin typeface="Tahoma"/>
              <a:cs typeface="Tahoma"/>
            </a:endParaRPr>
          </a:p>
          <a:p>
            <a:pPr marL="34925" marR="5080">
              <a:lnSpc>
                <a:spcPct val="133500"/>
              </a:lnSpc>
              <a:spcBef>
                <a:spcPts val="390"/>
              </a:spcBef>
            </a:pPr>
            <a:r>
              <a:rPr sz="1950" spc="-55" dirty="0">
                <a:solidFill>
                  <a:srgbClr val="535364"/>
                </a:solidFill>
                <a:latin typeface="Tahoma"/>
                <a:cs typeface="Tahoma"/>
              </a:rPr>
              <a:t>m</a:t>
            </a:r>
            <a:r>
              <a:rPr sz="1950" spc="25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60" dirty="0">
                <a:solidFill>
                  <a:srgbClr val="535364"/>
                </a:solidFill>
                <a:latin typeface="Tahoma"/>
                <a:cs typeface="Tahoma"/>
              </a:rPr>
              <a:t>w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h</a:t>
            </a:r>
            <a:r>
              <a:rPr sz="1950" spc="4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950" spc="65" dirty="0">
                <a:solidFill>
                  <a:srgbClr val="535364"/>
                </a:solidFill>
                <a:latin typeface="Tahoma"/>
                <a:cs typeface="Tahoma"/>
              </a:rPr>
              <a:t>l</a:t>
            </a:r>
            <a:r>
              <a:rPr sz="1950" spc="-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25" dirty="0">
                <a:solidFill>
                  <a:srgbClr val="535364"/>
                </a:solidFill>
                <a:latin typeface="Tahoma"/>
                <a:cs typeface="Tahoma"/>
              </a:rPr>
              <a:t>d</a:t>
            </a:r>
            <a:r>
              <a:rPr sz="1950" spc="-5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1950" spc="25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6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950" spc="-25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upp</a:t>
            </a:r>
            <a:r>
              <a:rPr sz="1950" spc="4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950" spc="95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1950" spc="9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ed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dirty="0">
                <a:solidFill>
                  <a:srgbClr val="535364"/>
                </a:solidFill>
                <a:latin typeface="Tahoma"/>
                <a:cs typeface="Tahoma"/>
              </a:rPr>
              <a:t>b</a:t>
            </a:r>
            <a:r>
              <a:rPr sz="1950" spc="25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-25" dirty="0">
                <a:solidFill>
                  <a:srgbClr val="535364"/>
                </a:solidFill>
                <a:latin typeface="Tahoma"/>
                <a:cs typeface="Tahoma"/>
              </a:rPr>
              <a:t>m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u</a:t>
            </a:r>
            <a:r>
              <a:rPr sz="195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1950" spc="6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95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1950" spc="6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950" spc="-70" dirty="0">
                <a:solidFill>
                  <a:srgbClr val="535364"/>
                </a:solidFill>
                <a:latin typeface="Tahoma"/>
                <a:cs typeface="Tahoma"/>
              </a:rPr>
              <a:t>g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h</a:t>
            </a:r>
            <a:r>
              <a:rPr sz="1950" spc="75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50" dirty="0">
                <a:solidFill>
                  <a:srgbClr val="535364"/>
                </a:solidFill>
                <a:latin typeface="Tahoma"/>
                <a:cs typeface="Tahoma"/>
              </a:rPr>
              <a:t>f</a:t>
            </a:r>
            <a:r>
              <a:rPr sz="1950" spc="95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1950" spc="4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950" spc="-25" dirty="0">
                <a:solidFill>
                  <a:srgbClr val="535364"/>
                </a:solidFill>
                <a:latin typeface="Tahoma"/>
                <a:cs typeface="Tahoma"/>
              </a:rPr>
              <a:t>m  m</a:t>
            </a:r>
            <a:r>
              <a:rPr sz="1950" spc="4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950" spc="95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1950" spc="6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1950" spc="-85" dirty="0">
                <a:solidFill>
                  <a:srgbClr val="535364"/>
                </a:solidFill>
                <a:latin typeface="Tahoma"/>
                <a:cs typeface="Tahoma"/>
              </a:rPr>
              <a:t>g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60" dirty="0">
                <a:solidFill>
                  <a:srgbClr val="535364"/>
                </a:solidFill>
                <a:latin typeface="Tahoma"/>
                <a:cs typeface="Tahoma"/>
              </a:rPr>
              <a:t>w</a:t>
            </a:r>
            <a:r>
              <a:rPr sz="1950" spc="4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950" spc="95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k</a:t>
            </a:r>
            <a:r>
              <a:rPr sz="1950" spc="4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u</a:t>
            </a:r>
            <a:r>
              <a:rPr sz="1950" spc="75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9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950" spc="2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-55" dirty="0">
                <a:solidFill>
                  <a:srgbClr val="535364"/>
                </a:solidFill>
                <a:latin typeface="Tahoma"/>
                <a:cs typeface="Tahoma"/>
              </a:rPr>
              <a:t>m</a:t>
            </a:r>
            <a:r>
              <a:rPr sz="1950" spc="25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25" dirty="0">
                <a:solidFill>
                  <a:srgbClr val="535364"/>
                </a:solidFill>
                <a:latin typeface="Tahoma"/>
                <a:cs typeface="Tahoma"/>
              </a:rPr>
              <a:t>b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ed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9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950" spc="6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950" spc="-25" dirty="0">
                <a:solidFill>
                  <a:srgbClr val="535364"/>
                </a:solidFill>
                <a:latin typeface="Tahoma"/>
                <a:cs typeface="Tahoma"/>
              </a:rPr>
              <a:t>m</a:t>
            </a:r>
            <a:r>
              <a:rPr sz="1950" spc="-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-180" dirty="0">
                <a:solidFill>
                  <a:srgbClr val="535364"/>
                </a:solidFill>
                <a:latin typeface="Tahoma"/>
                <a:cs typeface="Tahoma"/>
              </a:rPr>
              <a:t>,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pe</a:t>
            </a:r>
            <a:r>
              <a:rPr sz="1950" spc="95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195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1950" spc="4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195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1950" spc="65" dirty="0">
                <a:solidFill>
                  <a:srgbClr val="535364"/>
                </a:solidFill>
                <a:latin typeface="Tahoma"/>
                <a:cs typeface="Tahoma"/>
              </a:rPr>
              <a:t>ll</a:t>
            </a:r>
            <a:r>
              <a:rPr sz="1950" spc="25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-4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p</a:t>
            </a:r>
            <a:r>
              <a:rPr sz="1950" spc="4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950" spc="9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950" spc="6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950" spc="50" dirty="0">
                <a:solidFill>
                  <a:srgbClr val="535364"/>
                </a:solidFill>
                <a:latin typeface="Tahoma"/>
                <a:cs typeface="Tahoma"/>
              </a:rPr>
              <a:t>f</a:t>
            </a:r>
            <a:r>
              <a:rPr sz="1950" spc="25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6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950" spc="-20" dirty="0">
                <a:solidFill>
                  <a:srgbClr val="535364"/>
                </a:solidFill>
                <a:latin typeface="Tahoma"/>
                <a:cs typeface="Tahoma"/>
              </a:rPr>
              <a:t>s  </a:t>
            </a:r>
            <a:r>
              <a:rPr sz="1950" spc="4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1950" spc="-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4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950" spc="35" dirty="0">
                <a:solidFill>
                  <a:srgbClr val="535364"/>
                </a:solidFill>
                <a:latin typeface="Tahoma"/>
                <a:cs typeface="Tahoma"/>
              </a:rPr>
              <a:t>f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9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h</a:t>
            </a:r>
            <a:r>
              <a:rPr sz="1950" spc="-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-25" dirty="0">
                <a:solidFill>
                  <a:srgbClr val="535364"/>
                </a:solidFill>
                <a:latin typeface="Tahoma"/>
                <a:cs typeface="Tahoma"/>
              </a:rPr>
              <a:t>m</a:t>
            </a:r>
            <a:r>
              <a:rPr sz="1950" spc="4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95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1950" spc="75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u</a:t>
            </a:r>
            <a:r>
              <a:rPr sz="195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ed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p</a:t>
            </a:r>
            <a:r>
              <a:rPr sz="1950" spc="-5" dirty="0">
                <a:solidFill>
                  <a:srgbClr val="535364"/>
                </a:solidFill>
                <a:latin typeface="Tahoma"/>
                <a:cs typeface="Tahoma"/>
              </a:rPr>
              <a:t>p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-180" dirty="0">
                <a:solidFill>
                  <a:srgbClr val="535364"/>
                </a:solidFill>
                <a:latin typeface="Tahoma"/>
                <a:cs typeface="Tahoma"/>
              </a:rPr>
              <a:t>,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-130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1950" spc="-40" dirty="0">
                <a:solidFill>
                  <a:srgbClr val="535364"/>
                </a:solidFill>
                <a:latin typeface="Tahoma"/>
                <a:cs typeface="Tahoma"/>
              </a:rPr>
              <a:t>m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-5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1950" spc="40" dirty="0">
                <a:solidFill>
                  <a:srgbClr val="535364"/>
                </a:solidFill>
                <a:latin typeface="Tahoma"/>
                <a:cs typeface="Tahoma"/>
              </a:rPr>
              <a:t>v</a:t>
            </a:r>
            <a:r>
              <a:rPr sz="1950" spc="6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d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p</a:t>
            </a:r>
            <a:r>
              <a:rPr sz="1950" spc="4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950" spc="25" dirty="0">
                <a:solidFill>
                  <a:srgbClr val="535364"/>
                </a:solidFill>
                <a:latin typeface="Tahoma"/>
                <a:cs typeface="Tahoma"/>
              </a:rPr>
              <a:t>dc</a:t>
            </a:r>
            <a:r>
              <a:rPr sz="195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195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1950" spc="75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65" dirty="0">
                <a:solidFill>
                  <a:srgbClr val="535364"/>
                </a:solidFill>
                <a:latin typeface="Tahoma"/>
                <a:cs typeface="Tahoma"/>
              </a:rPr>
              <a:t>li</a:t>
            </a:r>
            <a:r>
              <a:rPr sz="195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1950" spc="9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ene</a:t>
            </a:r>
            <a:r>
              <a:rPr sz="1950" spc="80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-114" dirty="0">
                <a:solidFill>
                  <a:srgbClr val="535364"/>
                </a:solidFill>
                <a:latin typeface="Tahoma"/>
                <a:cs typeface="Tahoma"/>
              </a:rPr>
              <a:t>I  </a:t>
            </a:r>
            <a:r>
              <a:rPr sz="195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1950" spc="65" dirty="0">
                <a:solidFill>
                  <a:srgbClr val="535364"/>
                </a:solidFill>
                <a:latin typeface="Tahoma"/>
                <a:cs typeface="Tahoma"/>
              </a:rPr>
              <a:t>l</a:t>
            </a:r>
            <a:r>
              <a:rPr sz="195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1950" spc="2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en</a:t>
            </a:r>
            <a:r>
              <a:rPr sz="1950" spc="-40" dirty="0">
                <a:solidFill>
                  <a:srgbClr val="535364"/>
                </a:solidFill>
                <a:latin typeface="Tahoma"/>
                <a:cs typeface="Tahoma"/>
              </a:rPr>
              <a:t>j</a:t>
            </a:r>
            <a:r>
              <a:rPr sz="1950" spc="1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950" spc="25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65" dirty="0">
                <a:solidFill>
                  <a:srgbClr val="535364"/>
                </a:solidFill>
                <a:latin typeface="Tahoma"/>
                <a:cs typeface="Tahoma"/>
              </a:rPr>
              <a:t>l</a:t>
            </a:r>
            <a:r>
              <a:rPr sz="1950" spc="4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1950" spc="-85" dirty="0">
                <a:solidFill>
                  <a:srgbClr val="535364"/>
                </a:solidFill>
                <a:latin typeface="Tahoma"/>
                <a:cs typeface="Tahoma"/>
              </a:rPr>
              <a:t>g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50" dirty="0">
                <a:solidFill>
                  <a:srgbClr val="535364"/>
                </a:solidFill>
                <a:latin typeface="Tahoma"/>
                <a:cs typeface="Tahoma"/>
              </a:rPr>
              <a:t>f</a:t>
            </a:r>
            <a:r>
              <a:rPr sz="1950" spc="4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950" spc="95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1950" spc="-40" dirty="0">
                <a:solidFill>
                  <a:srgbClr val="535364"/>
                </a:solidFill>
                <a:latin typeface="Tahoma"/>
                <a:cs typeface="Tahoma"/>
              </a:rPr>
              <a:t>m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4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950" spc="35" dirty="0">
                <a:solidFill>
                  <a:srgbClr val="535364"/>
                </a:solidFill>
                <a:latin typeface="Tahoma"/>
                <a:cs typeface="Tahoma"/>
              </a:rPr>
              <a:t>f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25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1950" spc="4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1950" spc="9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en</a:t>
            </a:r>
            <a:r>
              <a:rPr sz="1950" spc="75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-180" dirty="0">
                <a:solidFill>
                  <a:srgbClr val="535364"/>
                </a:solidFill>
                <a:latin typeface="Tahoma"/>
                <a:cs typeface="Tahoma"/>
              </a:rPr>
              <a:t>,</a:t>
            </a:r>
            <a:endParaRPr sz="1950">
              <a:latin typeface="Tahoma"/>
              <a:cs typeface="Tahoma"/>
            </a:endParaRPr>
          </a:p>
          <a:p>
            <a:pPr marL="34925" marR="275590">
              <a:lnSpc>
                <a:spcPts val="3150"/>
              </a:lnSpc>
              <a:spcBef>
                <a:spcPts val="25"/>
              </a:spcBef>
            </a:pPr>
            <a:r>
              <a:rPr sz="1950" i="1" spc="80" dirty="0">
                <a:solidFill>
                  <a:srgbClr val="535364"/>
                </a:solidFill>
                <a:latin typeface="Trebuchet MS"/>
                <a:cs typeface="Trebuchet MS"/>
              </a:rPr>
              <a:t>"</a:t>
            </a:r>
            <a:r>
              <a:rPr sz="1950" i="1" spc="-175" dirty="0">
                <a:solidFill>
                  <a:srgbClr val="535364"/>
                </a:solidFill>
                <a:latin typeface="Trebuchet MS"/>
                <a:cs typeface="Trebuchet MS"/>
              </a:rPr>
              <a:t> </a:t>
            </a:r>
            <a:r>
              <a:rPr sz="1950" i="1" spc="5" dirty="0">
                <a:solidFill>
                  <a:srgbClr val="535364"/>
                </a:solidFill>
                <a:latin typeface="Trebuchet MS"/>
                <a:cs typeface="Trebuchet MS"/>
              </a:rPr>
              <a:t>I</a:t>
            </a:r>
            <a:r>
              <a:rPr sz="1950" i="1" spc="-175" dirty="0">
                <a:solidFill>
                  <a:srgbClr val="535364"/>
                </a:solidFill>
                <a:latin typeface="Trebuchet MS"/>
                <a:cs typeface="Trebuchet MS"/>
              </a:rPr>
              <a:t> </a:t>
            </a:r>
            <a:r>
              <a:rPr sz="1950" i="1" spc="-65" dirty="0">
                <a:solidFill>
                  <a:srgbClr val="535364"/>
                </a:solidFill>
                <a:latin typeface="Trebuchet MS"/>
                <a:cs typeface="Trebuchet MS"/>
              </a:rPr>
              <a:t>want</a:t>
            </a:r>
            <a:r>
              <a:rPr sz="1950" i="1" spc="-175" dirty="0">
                <a:solidFill>
                  <a:srgbClr val="535364"/>
                </a:solidFill>
                <a:latin typeface="Trebuchet MS"/>
                <a:cs typeface="Trebuchet MS"/>
              </a:rPr>
              <a:t> </a:t>
            </a:r>
            <a:r>
              <a:rPr sz="1950" i="1" spc="-80" dirty="0">
                <a:solidFill>
                  <a:srgbClr val="535364"/>
                </a:solidFill>
                <a:latin typeface="Trebuchet MS"/>
                <a:cs typeface="Trebuchet MS"/>
              </a:rPr>
              <a:t>Spotify</a:t>
            </a:r>
            <a:r>
              <a:rPr sz="1950" i="1" spc="-175" dirty="0">
                <a:solidFill>
                  <a:srgbClr val="535364"/>
                </a:solidFill>
                <a:latin typeface="Trebuchet MS"/>
                <a:cs typeface="Trebuchet MS"/>
              </a:rPr>
              <a:t> </a:t>
            </a:r>
            <a:r>
              <a:rPr sz="1950" i="1" spc="-105" dirty="0">
                <a:solidFill>
                  <a:srgbClr val="535364"/>
                </a:solidFill>
                <a:latin typeface="Trebuchet MS"/>
                <a:cs typeface="Trebuchet MS"/>
              </a:rPr>
              <a:t>to</a:t>
            </a:r>
            <a:r>
              <a:rPr sz="1950" i="1" spc="-175" dirty="0">
                <a:solidFill>
                  <a:srgbClr val="535364"/>
                </a:solidFill>
                <a:latin typeface="Trebuchet MS"/>
                <a:cs typeface="Trebuchet MS"/>
              </a:rPr>
              <a:t> </a:t>
            </a:r>
            <a:r>
              <a:rPr sz="1950" i="1" spc="-114" dirty="0">
                <a:solidFill>
                  <a:srgbClr val="535364"/>
                </a:solidFill>
                <a:latin typeface="Trebuchet MS"/>
                <a:cs typeface="Trebuchet MS"/>
              </a:rPr>
              <a:t>get</a:t>
            </a:r>
            <a:r>
              <a:rPr sz="1950" i="1" spc="-175" dirty="0">
                <a:solidFill>
                  <a:srgbClr val="535364"/>
                </a:solidFill>
                <a:latin typeface="Trebuchet MS"/>
                <a:cs typeface="Trebuchet MS"/>
              </a:rPr>
              <a:t> </a:t>
            </a:r>
            <a:r>
              <a:rPr sz="1950" i="1" spc="-75" dirty="0">
                <a:solidFill>
                  <a:srgbClr val="535364"/>
                </a:solidFill>
                <a:latin typeface="Trebuchet MS"/>
                <a:cs typeface="Trebuchet MS"/>
              </a:rPr>
              <a:t>my</a:t>
            </a:r>
            <a:r>
              <a:rPr sz="1950" i="1" spc="-175" dirty="0">
                <a:solidFill>
                  <a:srgbClr val="535364"/>
                </a:solidFill>
                <a:latin typeface="Trebuchet MS"/>
                <a:cs typeface="Trebuchet MS"/>
              </a:rPr>
              <a:t> </a:t>
            </a:r>
            <a:r>
              <a:rPr sz="1950" i="1" spc="-75" dirty="0">
                <a:solidFill>
                  <a:srgbClr val="535364"/>
                </a:solidFill>
                <a:latin typeface="Trebuchet MS"/>
                <a:cs typeface="Trebuchet MS"/>
              </a:rPr>
              <a:t>situation</a:t>
            </a:r>
            <a:r>
              <a:rPr sz="1950" i="1" spc="-175" dirty="0">
                <a:solidFill>
                  <a:srgbClr val="535364"/>
                </a:solidFill>
                <a:latin typeface="Trebuchet MS"/>
                <a:cs typeface="Trebuchet MS"/>
              </a:rPr>
              <a:t> </a:t>
            </a:r>
            <a:r>
              <a:rPr sz="1950" i="1" spc="-40" dirty="0">
                <a:solidFill>
                  <a:srgbClr val="535364"/>
                </a:solidFill>
                <a:latin typeface="Trebuchet MS"/>
                <a:cs typeface="Trebuchet MS"/>
              </a:rPr>
              <a:t>and</a:t>
            </a:r>
            <a:r>
              <a:rPr sz="1950" i="1" spc="-175" dirty="0">
                <a:solidFill>
                  <a:srgbClr val="535364"/>
                </a:solidFill>
                <a:latin typeface="Trebuchet MS"/>
                <a:cs typeface="Trebuchet MS"/>
              </a:rPr>
              <a:t> </a:t>
            </a:r>
            <a:r>
              <a:rPr sz="1950" i="1" spc="-70" dirty="0">
                <a:solidFill>
                  <a:srgbClr val="535364"/>
                </a:solidFill>
                <a:latin typeface="Trebuchet MS"/>
                <a:cs typeface="Trebuchet MS"/>
              </a:rPr>
              <a:t>play</a:t>
            </a:r>
            <a:r>
              <a:rPr sz="1950" i="1" spc="-175" dirty="0">
                <a:solidFill>
                  <a:srgbClr val="535364"/>
                </a:solidFill>
                <a:latin typeface="Trebuchet MS"/>
                <a:cs typeface="Trebuchet MS"/>
              </a:rPr>
              <a:t> </a:t>
            </a:r>
            <a:r>
              <a:rPr sz="1950" i="1" spc="-110" dirty="0">
                <a:solidFill>
                  <a:srgbClr val="535364"/>
                </a:solidFill>
                <a:latin typeface="Trebuchet MS"/>
                <a:cs typeface="Trebuchet MS"/>
              </a:rPr>
              <a:t>the</a:t>
            </a:r>
            <a:r>
              <a:rPr sz="1950" i="1" spc="-175" dirty="0">
                <a:solidFill>
                  <a:srgbClr val="535364"/>
                </a:solidFill>
                <a:latin typeface="Trebuchet MS"/>
                <a:cs typeface="Trebuchet MS"/>
              </a:rPr>
              <a:t> </a:t>
            </a:r>
            <a:r>
              <a:rPr sz="1950" i="1" spc="-105" dirty="0">
                <a:solidFill>
                  <a:srgbClr val="535364"/>
                </a:solidFill>
                <a:latin typeface="Trebuchet MS"/>
                <a:cs typeface="Trebuchet MS"/>
              </a:rPr>
              <a:t>genre</a:t>
            </a:r>
            <a:r>
              <a:rPr sz="1950" i="1" spc="-175" dirty="0">
                <a:solidFill>
                  <a:srgbClr val="535364"/>
                </a:solidFill>
                <a:latin typeface="Trebuchet MS"/>
                <a:cs typeface="Trebuchet MS"/>
              </a:rPr>
              <a:t> </a:t>
            </a:r>
            <a:r>
              <a:rPr sz="1950" i="1" spc="-114" dirty="0">
                <a:solidFill>
                  <a:srgbClr val="535364"/>
                </a:solidFill>
                <a:latin typeface="Trebuchet MS"/>
                <a:cs typeface="Trebuchet MS"/>
              </a:rPr>
              <a:t>&amp; </a:t>
            </a:r>
            <a:r>
              <a:rPr sz="1950" i="1" spc="-570" dirty="0">
                <a:solidFill>
                  <a:srgbClr val="535364"/>
                </a:solidFill>
                <a:latin typeface="Trebuchet MS"/>
                <a:cs typeface="Trebuchet MS"/>
              </a:rPr>
              <a:t> </a:t>
            </a:r>
            <a:r>
              <a:rPr sz="1950" i="1" spc="-65" dirty="0">
                <a:solidFill>
                  <a:srgbClr val="535364"/>
                </a:solidFill>
                <a:latin typeface="Trebuchet MS"/>
                <a:cs typeface="Trebuchet MS"/>
              </a:rPr>
              <a:t>p</a:t>
            </a:r>
            <a:r>
              <a:rPr sz="1950" i="1" spc="-150" dirty="0">
                <a:solidFill>
                  <a:srgbClr val="535364"/>
                </a:solidFill>
                <a:latin typeface="Trebuchet MS"/>
                <a:cs typeface="Trebuchet MS"/>
              </a:rPr>
              <a:t>r</a:t>
            </a:r>
            <a:r>
              <a:rPr sz="1950" i="1" spc="-55" dirty="0">
                <a:solidFill>
                  <a:srgbClr val="535364"/>
                </a:solidFill>
                <a:latin typeface="Trebuchet MS"/>
                <a:cs typeface="Trebuchet MS"/>
              </a:rPr>
              <a:t>o</a:t>
            </a:r>
            <a:r>
              <a:rPr sz="1950" i="1" spc="-15" dirty="0">
                <a:solidFill>
                  <a:srgbClr val="535364"/>
                </a:solidFill>
                <a:latin typeface="Trebuchet MS"/>
                <a:cs typeface="Trebuchet MS"/>
              </a:rPr>
              <a:t>v</a:t>
            </a:r>
            <a:r>
              <a:rPr sz="1950" i="1" spc="-110" dirty="0">
                <a:solidFill>
                  <a:srgbClr val="535364"/>
                </a:solidFill>
                <a:latin typeface="Trebuchet MS"/>
                <a:cs typeface="Trebuchet MS"/>
              </a:rPr>
              <a:t>i</a:t>
            </a:r>
            <a:r>
              <a:rPr sz="1950" i="1" spc="-50" dirty="0">
                <a:solidFill>
                  <a:srgbClr val="535364"/>
                </a:solidFill>
                <a:latin typeface="Trebuchet MS"/>
                <a:cs typeface="Trebuchet MS"/>
              </a:rPr>
              <a:t>d</a:t>
            </a:r>
            <a:r>
              <a:rPr sz="1950" i="1" spc="-150" dirty="0">
                <a:solidFill>
                  <a:srgbClr val="535364"/>
                </a:solidFill>
                <a:latin typeface="Trebuchet MS"/>
                <a:cs typeface="Trebuchet MS"/>
              </a:rPr>
              <a:t>e</a:t>
            </a:r>
            <a:r>
              <a:rPr sz="1950" i="1" spc="-175" dirty="0">
                <a:solidFill>
                  <a:srgbClr val="535364"/>
                </a:solidFill>
                <a:latin typeface="Trebuchet MS"/>
                <a:cs typeface="Trebuchet MS"/>
              </a:rPr>
              <a:t> </a:t>
            </a:r>
            <a:r>
              <a:rPr sz="1950" i="1" spc="-20" dirty="0">
                <a:solidFill>
                  <a:srgbClr val="535364"/>
                </a:solidFill>
                <a:latin typeface="Trebuchet MS"/>
                <a:cs typeface="Trebuchet MS"/>
              </a:rPr>
              <a:t>s</a:t>
            </a:r>
            <a:r>
              <a:rPr sz="1950" i="1" spc="-135" dirty="0">
                <a:solidFill>
                  <a:srgbClr val="535364"/>
                </a:solidFill>
                <a:latin typeface="Trebuchet MS"/>
                <a:cs typeface="Trebuchet MS"/>
              </a:rPr>
              <a:t>e</a:t>
            </a:r>
            <a:r>
              <a:rPr sz="1950" i="1" spc="-60" dirty="0">
                <a:solidFill>
                  <a:srgbClr val="535364"/>
                </a:solidFill>
                <a:latin typeface="Trebuchet MS"/>
                <a:cs typeface="Trebuchet MS"/>
              </a:rPr>
              <a:t>g</a:t>
            </a:r>
            <a:r>
              <a:rPr sz="1950" i="1" spc="-80" dirty="0">
                <a:solidFill>
                  <a:srgbClr val="535364"/>
                </a:solidFill>
                <a:latin typeface="Trebuchet MS"/>
                <a:cs typeface="Trebuchet MS"/>
              </a:rPr>
              <a:t>m</a:t>
            </a:r>
            <a:r>
              <a:rPr sz="1950" i="1" spc="-135" dirty="0">
                <a:solidFill>
                  <a:srgbClr val="535364"/>
                </a:solidFill>
                <a:latin typeface="Trebuchet MS"/>
                <a:cs typeface="Trebuchet MS"/>
              </a:rPr>
              <a:t>e</a:t>
            </a:r>
            <a:r>
              <a:rPr sz="1950" i="1" spc="-25" dirty="0">
                <a:solidFill>
                  <a:srgbClr val="535364"/>
                </a:solidFill>
                <a:latin typeface="Trebuchet MS"/>
                <a:cs typeface="Trebuchet MS"/>
              </a:rPr>
              <a:t>n</a:t>
            </a:r>
            <a:r>
              <a:rPr sz="1950" i="1" spc="-140" dirty="0">
                <a:solidFill>
                  <a:srgbClr val="535364"/>
                </a:solidFill>
                <a:latin typeface="Trebuchet MS"/>
                <a:cs typeface="Trebuchet MS"/>
              </a:rPr>
              <a:t>t</a:t>
            </a:r>
            <a:r>
              <a:rPr sz="1950" i="1" spc="-35" dirty="0">
                <a:solidFill>
                  <a:srgbClr val="535364"/>
                </a:solidFill>
                <a:latin typeface="Trebuchet MS"/>
                <a:cs typeface="Trebuchet MS"/>
              </a:rPr>
              <a:t>s</a:t>
            </a:r>
            <a:r>
              <a:rPr sz="1950" i="1" spc="-175" dirty="0">
                <a:solidFill>
                  <a:srgbClr val="535364"/>
                </a:solidFill>
                <a:latin typeface="Trebuchet MS"/>
                <a:cs typeface="Trebuchet MS"/>
              </a:rPr>
              <a:t> </a:t>
            </a:r>
            <a:r>
              <a:rPr sz="1950" i="1" spc="-110" dirty="0">
                <a:solidFill>
                  <a:srgbClr val="535364"/>
                </a:solidFill>
                <a:latin typeface="Trebuchet MS"/>
                <a:cs typeface="Trebuchet MS"/>
              </a:rPr>
              <a:t>i</a:t>
            </a:r>
            <a:r>
              <a:rPr sz="1950" i="1" spc="-40" dirty="0">
                <a:solidFill>
                  <a:srgbClr val="535364"/>
                </a:solidFill>
                <a:latin typeface="Trebuchet MS"/>
                <a:cs typeface="Trebuchet MS"/>
              </a:rPr>
              <a:t>n</a:t>
            </a:r>
            <a:r>
              <a:rPr sz="1950" i="1" spc="-175" dirty="0">
                <a:solidFill>
                  <a:srgbClr val="535364"/>
                </a:solidFill>
                <a:latin typeface="Trebuchet MS"/>
                <a:cs typeface="Trebuchet MS"/>
              </a:rPr>
              <a:t> </a:t>
            </a:r>
            <a:r>
              <a:rPr sz="1950" i="1" spc="-65" dirty="0">
                <a:solidFill>
                  <a:srgbClr val="535364"/>
                </a:solidFill>
                <a:latin typeface="Trebuchet MS"/>
                <a:cs typeface="Trebuchet MS"/>
              </a:rPr>
              <a:t>p</a:t>
            </a:r>
            <a:r>
              <a:rPr sz="1950" i="1" spc="-55" dirty="0">
                <a:solidFill>
                  <a:srgbClr val="535364"/>
                </a:solidFill>
                <a:latin typeface="Trebuchet MS"/>
                <a:cs typeface="Trebuchet MS"/>
              </a:rPr>
              <a:t>o</a:t>
            </a:r>
            <a:r>
              <a:rPr sz="1950" i="1" spc="-50" dirty="0">
                <a:solidFill>
                  <a:srgbClr val="535364"/>
                </a:solidFill>
                <a:latin typeface="Trebuchet MS"/>
                <a:cs typeface="Trebuchet MS"/>
              </a:rPr>
              <a:t>d</a:t>
            </a:r>
            <a:r>
              <a:rPr sz="1950" i="1" spc="-40" dirty="0">
                <a:solidFill>
                  <a:srgbClr val="535364"/>
                </a:solidFill>
                <a:latin typeface="Trebuchet MS"/>
                <a:cs typeface="Trebuchet MS"/>
              </a:rPr>
              <a:t>c</a:t>
            </a:r>
            <a:r>
              <a:rPr sz="1950" i="1" spc="-25" dirty="0">
                <a:solidFill>
                  <a:srgbClr val="535364"/>
                </a:solidFill>
                <a:latin typeface="Trebuchet MS"/>
                <a:cs typeface="Trebuchet MS"/>
              </a:rPr>
              <a:t>a</a:t>
            </a:r>
            <a:r>
              <a:rPr sz="1950" i="1" spc="-20" dirty="0">
                <a:solidFill>
                  <a:srgbClr val="535364"/>
                </a:solidFill>
                <a:latin typeface="Trebuchet MS"/>
                <a:cs typeface="Trebuchet MS"/>
              </a:rPr>
              <a:t>s</a:t>
            </a:r>
            <a:r>
              <a:rPr sz="1950" i="1" spc="-140" dirty="0">
                <a:solidFill>
                  <a:srgbClr val="535364"/>
                </a:solidFill>
                <a:latin typeface="Trebuchet MS"/>
                <a:cs typeface="Trebuchet MS"/>
              </a:rPr>
              <a:t>t</a:t>
            </a:r>
            <a:r>
              <a:rPr sz="1950" i="1" spc="-35" dirty="0">
                <a:solidFill>
                  <a:srgbClr val="535364"/>
                </a:solidFill>
                <a:latin typeface="Trebuchet MS"/>
                <a:cs typeface="Trebuchet MS"/>
              </a:rPr>
              <a:t>s</a:t>
            </a:r>
            <a:r>
              <a:rPr sz="1950" i="1" spc="-175" dirty="0">
                <a:solidFill>
                  <a:srgbClr val="535364"/>
                </a:solidFill>
                <a:latin typeface="Trebuchet MS"/>
                <a:cs typeface="Trebuchet MS"/>
              </a:rPr>
              <a:t> </a:t>
            </a:r>
            <a:r>
              <a:rPr sz="1950" i="1" spc="-140" dirty="0">
                <a:solidFill>
                  <a:srgbClr val="535364"/>
                </a:solidFill>
                <a:latin typeface="Trebuchet MS"/>
                <a:cs typeface="Trebuchet MS"/>
              </a:rPr>
              <a:t>t</a:t>
            </a:r>
            <a:r>
              <a:rPr sz="1950" i="1" spc="-55" dirty="0">
                <a:solidFill>
                  <a:srgbClr val="535364"/>
                </a:solidFill>
                <a:latin typeface="Trebuchet MS"/>
                <a:cs typeface="Trebuchet MS"/>
              </a:rPr>
              <a:t>o</a:t>
            </a:r>
            <a:r>
              <a:rPr sz="1950" i="1" spc="-70" dirty="0">
                <a:solidFill>
                  <a:srgbClr val="535364"/>
                </a:solidFill>
                <a:latin typeface="Trebuchet MS"/>
                <a:cs typeface="Trebuchet MS"/>
              </a:rPr>
              <a:t>o</a:t>
            </a:r>
            <a:r>
              <a:rPr sz="1950" i="1" spc="-175" dirty="0">
                <a:solidFill>
                  <a:srgbClr val="535364"/>
                </a:solidFill>
                <a:latin typeface="Trebuchet MS"/>
                <a:cs typeface="Trebuchet MS"/>
              </a:rPr>
              <a:t> </a:t>
            </a:r>
            <a:r>
              <a:rPr sz="1950" i="1" spc="80" dirty="0">
                <a:solidFill>
                  <a:srgbClr val="535364"/>
                </a:solidFill>
                <a:latin typeface="Trebuchet MS"/>
                <a:cs typeface="Trebuchet MS"/>
              </a:rPr>
              <a:t>"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755" y="7528082"/>
            <a:ext cx="5386070" cy="1899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sz="2700" b="1" spc="-140" dirty="0">
                <a:solidFill>
                  <a:srgbClr val="3A41F5"/>
                </a:solidFill>
                <a:latin typeface="Tahoma"/>
                <a:cs typeface="Tahoma"/>
              </a:rPr>
              <a:t>Goals:</a:t>
            </a:r>
            <a:endParaRPr sz="2700">
              <a:latin typeface="Tahoma"/>
              <a:cs typeface="Tahoma"/>
            </a:endParaRPr>
          </a:p>
          <a:p>
            <a:pPr marL="12700" marR="5080">
              <a:lnSpc>
                <a:spcPct val="132400"/>
              </a:lnSpc>
              <a:spcBef>
                <a:spcPts val="1505"/>
              </a:spcBef>
            </a:pPr>
            <a:r>
              <a:rPr sz="2100" spc="60" dirty="0">
                <a:solidFill>
                  <a:srgbClr val="535364"/>
                </a:solidFill>
                <a:latin typeface="Tahoma"/>
                <a:cs typeface="Tahoma"/>
              </a:rPr>
              <a:t>Need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60" dirty="0">
                <a:solidFill>
                  <a:srgbClr val="535364"/>
                </a:solidFill>
                <a:latin typeface="Tahoma"/>
                <a:cs typeface="Tahoma"/>
              </a:rPr>
              <a:t>to</a:t>
            </a:r>
            <a:r>
              <a:rPr sz="2100" spc="-204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25" dirty="0">
                <a:solidFill>
                  <a:srgbClr val="535364"/>
                </a:solidFill>
                <a:latin typeface="Tahoma"/>
                <a:cs typeface="Tahoma"/>
              </a:rPr>
              <a:t>understand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35" dirty="0">
                <a:solidFill>
                  <a:srgbClr val="535364"/>
                </a:solidFill>
                <a:latin typeface="Tahoma"/>
                <a:cs typeface="Tahoma"/>
              </a:rPr>
              <a:t>the</a:t>
            </a:r>
            <a:r>
              <a:rPr sz="2100" spc="-204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30" dirty="0">
                <a:solidFill>
                  <a:srgbClr val="535364"/>
                </a:solidFill>
                <a:latin typeface="Tahoma"/>
                <a:cs typeface="Tahoma"/>
              </a:rPr>
              <a:t>behaviour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60" dirty="0">
                <a:solidFill>
                  <a:srgbClr val="535364"/>
                </a:solidFill>
                <a:latin typeface="Tahoma"/>
                <a:cs typeface="Tahoma"/>
              </a:rPr>
              <a:t>&amp;</a:t>
            </a:r>
            <a:r>
              <a:rPr sz="2100" spc="-204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35" dirty="0">
                <a:solidFill>
                  <a:srgbClr val="535364"/>
                </a:solidFill>
                <a:latin typeface="Tahoma"/>
                <a:cs typeface="Tahoma"/>
              </a:rPr>
              <a:t>emotion </a:t>
            </a:r>
            <a:r>
              <a:rPr sz="2100" spc="-6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30" dirty="0">
                <a:solidFill>
                  <a:srgbClr val="535364"/>
                </a:solidFill>
                <a:latin typeface="Tahoma"/>
                <a:cs typeface="Tahoma"/>
              </a:rPr>
              <a:t>state </a:t>
            </a:r>
            <a:r>
              <a:rPr sz="2100" spc="-195" dirty="0">
                <a:solidFill>
                  <a:srgbClr val="535364"/>
                </a:solidFill>
                <a:latin typeface="Tahoma"/>
                <a:cs typeface="Tahoma"/>
              </a:rPr>
              <a:t>, </a:t>
            </a:r>
            <a:r>
              <a:rPr sz="2100" spc="25" dirty="0">
                <a:solidFill>
                  <a:srgbClr val="535364"/>
                </a:solidFill>
                <a:latin typeface="Tahoma"/>
                <a:cs typeface="Tahoma"/>
              </a:rPr>
              <a:t>wants </a:t>
            </a:r>
            <a:r>
              <a:rPr sz="2100" dirty="0">
                <a:solidFill>
                  <a:srgbClr val="535364"/>
                </a:solidFill>
                <a:latin typeface="Tahoma"/>
                <a:cs typeface="Tahoma"/>
              </a:rPr>
              <a:t>segments </a:t>
            </a:r>
            <a:r>
              <a:rPr sz="2100" spc="35" dirty="0">
                <a:solidFill>
                  <a:srgbClr val="535364"/>
                </a:solidFill>
                <a:latin typeface="Tahoma"/>
                <a:cs typeface="Tahoma"/>
              </a:rPr>
              <a:t>in </a:t>
            </a:r>
            <a:r>
              <a:rPr sz="2100" spc="20" dirty="0">
                <a:solidFill>
                  <a:srgbClr val="535364"/>
                </a:solidFill>
                <a:latin typeface="Tahoma"/>
                <a:cs typeface="Tahoma"/>
              </a:rPr>
              <a:t>podcasts </a:t>
            </a:r>
            <a:r>
              <a:rPr sz="2100" spc="60" dirty="0">
                <a:solidFill>
                  <a:srgbClr val="535364"/>
                </a:solidFill>
                <a:latin typeface="Tahoma"/>
                <a:cs typeface="Tahoma"/>
              </a:rPr>
              <a:t>to </a:t>
            </a:r>
            <a:r>
              <a:rPr sz="2100" spc="40" dirty="0">
                <a:solidFill>
                  <a:srgbClr val="535364"/>
                </a:solidFill>
                <a:latin typeface="Tahoma"/>
                <a:cs typeface="Tahoma"/>
              </a:rPr>
              <a:t>listen </a:t>
            </a:r>
            <a:r>
              <a:rPr sz="2100" spc="4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30" dirty="0">
                <a:solidFill>
                  <a:srgbClr val="535364"/>
                </a:solidFill>
                <a:latin typeface="Tahoma"/>
                <a:cs typeface="Tahoma"/>
              </a:rPr>
              <a:t>b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100" spc="100" dirty="0">
                <a:solidFill>
                  <a:srgbClr val="535364"/>
                </a:solidFill>
                <a:latin typeface="Tahoma"/>
                <a:cs typeface="Tahoma"/>
              </a:rPr>
              <a:t>tt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100" spc="85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2100" spc="21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100" spc="10" dirty="0">
                <a:solidFill>
                  <a:srgbClr val="535364"/>
                </a:solidFill>
                <a:latin typeface="Tahoma"/>
                <a:cs typeface="Tahoma"/>
              </a:rPr>
              <a:t>d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u</a:t>
            </a:r>
            <a:r>
              <a:rPr sz="2100" spc="10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ili</a:t>
            </a:r>
            <a:r>
              <a:rPr sz="21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100" spc="-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10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100" spc="-20" dirty="0">
                <a:solidFill>
                  <a:srgbClr val="535364"/>
                </a:solidFill>
                <a:latin typeface="Tahoma"/>
                <a:cs typeface="Tahoma"/>
              </a:rPr>
              <a:t>m</a:t>
            </a:r>
            <a:r>
              <a:rPr sz="2100" spc="-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100" spc="55" dirty="0">
                <a:solidFill>
                  <a:srgbClr val="535364"/>
                </a:solidFill>
                <a:latin typeface="Tahoma"/>
                <a:cs typeface="Tahoma"/>
              </a:rPr>
              <a:t>ff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100" spc="30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en</a:t>
            </a:r>
            <a:r>
              <a:rPr sz="2100" spc="10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l</a:t>
            </a:r>
            <a:r>
              <a:rPr sz="2100" spc="-95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r>
              <a:rPr sz="2100" spc="-195" dirty="0">
                <a:solidFill>
                  <a:srgbClr val="535364"/>
                </a:solidFill>
                <a:latin typeface="Tahoma"/>
                <a:cs typeface="Tahoma"/>
              </a:rPr>
              <a:t>.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263341" y="297317"/>
            <a:ext cx="3067050" cy="542925"/>
            <a:chOff x="3263341" y="297317"/>
            <a:chExt cx="3067050" cy="542925"/>
          </a:xfrm>
        </p:grpSpPr>
        <p:sp>
          <p:nvSpPr>
            <p:cNvPr id="8" name="object 8"/>
            <p:cNvSpPr/>
            <p:nvPr/>
          </p:nvSpPr>
          <p:spPr>
            <a:xfrm>
              <a:off x="3301441" y="335417"/>
              <a:ext cx="2990850" cy="504825"/>
            </a:xfrm>
            <a:custGeom>
              <a:avLst/>
              <a:gdLst/>
              <a:ahLst/>
              <a:cxnLst/>
              <a:rect l="l" t="t" r="r" b="b"/>
              <a:pathLst>
                <a:path w="2990850" h="504825">
                  <a:moveTo>
                    <a:pt x="2392680" y="504824"/>
                  </a:moveTo>
                  <a:lnTo>
                    <a:pt x="0" y="504824"/>
                  </a:lnTo>
                  <a:lnTo>
                    <a:pt x="0" y="0"/>
                  </a:lnTo>
                  <a:lnTo>
                    <a:pt x="2392679" y="0"/>
                  </a:lnTo>
                  <a:lnTo>
                    <a:pt x="2990848" y="252413"/>
                  </a:lnTo>
                  <a:lnTo>
                    <a:pt x="2392680" y="504824"/>
                  </a:lnTo>
                  <a:close/>
                </a:path>
              </a:pathLst>
            </a:custGeom>
            <a:solidFill>
              <a:srgbClr val="2B2A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01441" y="335417"/>
              <a:ext cx="2990850" cy="448945"/>
            </a:xfrm>
            <a:custGeom>
              <a:avLst/>
              <a:gdLst/>
              <a:ahLst/>
              <a:cxnLst/>
              <a:rect l="l" t="t" r="r" b="b"/>
              <a:pathLst>
                <a:path w="2990850" h="448945">
                  <a:moveTo>
                    <a:pt x="0" y="0"/>
                  </a:moveTo>
                  <a:lnTo>
                    <a:pt x="2392679" y="0"/>
                  </a:lnTo>
                  <a:lnTo>
                    <a:pt x="2568756" y="74299"/>
                  </a:lnTo>
                </a:path>
                <a:path w="2990850" h="448945">
                  <a:moveTo>
                    <a:pt x="2990848" y="252413"/>
                  </a:moveTo>
                  <a:lnTo>
                    <a:pt x="2526522" y="448346"/>
                  </a:lnTo>
                </a:path>
              </a:pathLst>
            </a:custGeom>
            <a:ln w="76200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42245" y="360817"/>
            <a:ext cx="170942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45" dirty="0">
                <a:solidFill>
                  <a:srgbClr val="FFFFFF"/>
                </a:solidFill>
                <a:latin typeface="Georgia"/>
                <a:cs typeface="Georgia"/>
              </a:rPr>
              <a:t>Empathise</a:t>
            </a:r>
          </a:p>
        </p:txBody>
      </p:sp>
      <p:sp>
        <p:nvSpPr>
          <p:cNvPr id="11" name="object 11"/>
          <p:cNvSpPr/>
          <p:nvPr/>
        </p:nvSpPr>
        <p:spPr>
          <a:xfrm>
            <a:off x="11226961" y="596760"/>
            <a:ext cx="716915" cy="163195"/>
          </a:xfrm>
          <a:custGeom>
            <a:avLst/>
            <a:gdLst/>
            <a:ahLst/>
            <a:cxnLst/>
            <a:rect l="l" t="t" r="r" b="b"/>
            <a:pathLst>
              <a:path w="716915" h="163195">
                <a:moveTo>
                  <a:pt x="716319" y="0"/>
                </a:moveTo>
                <a:lnTo>
                  <a:pt x="0" y="163090"/>
                </a:lnTo>
              </a:path>
            </a:pathLst>
          </a:custGeom>
          <a:ln w="76199">
            <a:solidFill>
              <a:srgbClr val="2B2A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09284" y="758697"/>
            <a:ext cx="355600" cy="81280"/>
          </a:xfrm>
          <a:custGeom>
            <a:avLst/>
            <a:gdLst/>
            <a:ahLst/>
            <a:cxnLst/>
            <a:rect l="l" t="t" r="r" b="b"/>
            <a:pathLst>
              <a:path w="355600" h="81280">
                <a:moveTo>
                  <a:pt x="0" y="80949"/>
                </a:moveTo>
                <a:lnTo>
                  <a:pt x="355543" y="0"/>
                </a:lnTo>
              </a:path>
            </a:pathLst>
          </a:custGeom>
          <a:ln w="76200">
            <a:solidFill>
              <a:srgbClr val="2B2A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6571184" y="315772"/>
            <a:ext cx="4658995" cy="490220"/>
            <a:chOff x="6571184" y="315772"/>
            <a:chExt cx="4658995" cy="490220"/>
          </a:xfrm>
        </p:grpSpPr>
        <p:sp>
          <p:nvSpPr>
            <p:cNvPr id="14" name="object 14"/>
            <p:cNvSpPr/>
            <p:nvPr/>
          </p:nvSpPr>
          <p:spPr>
            <a:xfrm>
              <a:off x="6609284" y="353872"/>
              <a:ext cx="4582795" cy="243204"/>
            </a:xfrm>
            <a:custGeom>
              <a:avLst/>
              <a:gdLst/>
              <a:ahLst/>
              <a:cxnLst/>
              <a:rect l="l" t="t" r="r" b="b"/>
              <a:pathLst>
                <a:path w="4582795" h="243204">
                  <a:moveTo>
                    <a:pt x="0" y="0"/>
                  </a:moveTo>
                  <a:lnTo>
                    <a:pt x="4267198" y="0"/>
                  </a:lnTo>
                  <a:lnTo>
                    <a:pt x="4582788" y="71853"/>
                  </a:lnTo>
                </a:path>
                <a:path w="4582795" h="243204">
                  <a:moveTo>
                    <a:pt x="1066795" y="242888"/>
                  </a:moveTo>
                  <a:lnTo>
                    <a:pt x="1066798" y="242887"/>
                  </a:lnTo>
                  <a:lnTo>
                    <a:pt x="310520" y="70699"/>
                  </a:lnTo>
                </a:path>
              </a:pathLst>
            </a:custGeom>
            <a:ln w="76200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1786" y="460470"/>
              <a:ext cx="3090081" cy="34544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715027" y="369747"/>
            <a:ext cx="312293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100" dirty="0">
                <a:latin typeface="Georgia"/>
                <a:cs typeface="Georgia"/>
              </a:rPr>
              <a:t>CurrentExperience</a:t>
            </a:r>
            <a:endParaRPr sz="27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36214" y="1096841"/>
            <a:ext cx="2072005" cy="148272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1110615">
              <a:lnSpc>
                <a:spcPct val="133700"/>
              </a:lnSpc>
              <a:spcBef>
                <a:spcPts val="60"/>
              </a:spcBef>
            </a:pPr>
            <a:r>
              <a:rPr sz="1800" b="1" spc="-75" dirty="0">
                <a:solidFill>
                  <a:srgbClr val="8684F9"/>
                </a:solidFill>
                <a:latin typeface="Tahoma"/>
                <a:cs typeface="Tahoma"/>
              </a:rPr>
              <a:t>Kshitij </a:t>
            </a:r>
            <a:r>
              <a:rPr sz="1800" b="1" spc="-70" dirty="0">
                <a:solidFill>
                  <a:srgbClr val="8684F9"/>
                </a:solidFill>
                <a:latin typeface="Tahoma"/>
                <a:cs typeface="Tahoma"/>
              </a:rPr>
              <a:t> </a:t>
            </a:r>
            <a:r>
              <a:rPr sz="1800" b="1" spc="-90" dirty="0">
                <a:solidFill>
                  <a:srgbClr val="8684F9"/>
                </a:solidFill>
                <a:latin typeface="Tahoma"/>
                <a:cs typeface="Tahoma"/>
              </a:rPr>
              <a:t>2</a:t>
            </a:r>
            <a:r>
              <a:rPr sz="1800" b="1" spc="-105" dirty="0">
                <a:solidFill>
                  <a:srgbClr val="8684F9"/>
                </a:solidFill>
                <a:latin typeface="Tahoma"/>
                <a:cs typeface="Tahoma"/>
              </a:rPr>
              <a:t>5</a:t>
            </a:r>
            <a:r>
              <a:rPr sz="1800" b="1" spc="-145" dirty="0">
                <a:solidFill>
                  <a:srgbClr val="8684F9"/>
                </a:solidFill>
                <a:latin typeface="Tahoma"/>
                <a:cs typeface="Tahoma"/>
              </a:rPr>
              <a:t> </a:t>
            </a:r>
            <a:r>
              <a:rPr sz="1800" b="1" spc="80" dirty="0">
                <a:solidFill>
                  <a:srgbClr val="8684F9"/>
                </a:solidFill>
                <a:latin typeface="Tahoma"/>
                <a:cs typeface="Tahoma"/>
              </a:rPr>
              <a:t>M</a:t>
            </a:r>
            <a:r>
              <a:rPr sz="1800" b="1" spc="-125" dirty="0">
                <a:solidFill>
                  <a:srgbClr val="8684F9"/>
                </a:solidFill>
                <a:latin typeface="Tahoma"/>
                <a:cs typeface="Tahoma"/>
              </a:rPr>
              <a:t>a</a:t>
            </a:r>
            <a:r>
              <a:rPr sz="1800" b="1" spc="-45" dirty="0">
                <a:solidFill>
                  <a:srgbClr val="8684F9"/>
                </a:solidFill>
                <a:latin typeface="Tahoma"/>
                <a:cs typeface="Tahoma"/>
              </a:rPr>
              <a:t>l</a:t>
            </a:r>
            <a:r>
              <a:rPr sz="1800" b="1" spc="-75" dirty="0">
                <a:solidFill>
                  <a:srgbClr val="8684F9"/>
                </a:solidFill>
                <a:latin typeface="Tahoma"/>
                <a:cs typeface="Tahoma"/>
              </a:rPr>
              <a:t>e  </a:t>
            </a:r>
            <a:r>
              <a:rPr sz="1800" b="1" spc="-50" dirty="0">
                <a:solidFill>
                  <a:srgbClr val="8684F9"/>
                </a:solidFill>
                <a:latin typeface="Tahoma"/>
                <a:cs typeface="Tahoma"/>
              </a:rPr>
              <a:t>B</a:t>
            </a:r>
            <a:r>
              <a:rPr sz="1800" b="1" spc="-125" dirty="0">
                <a:solidFill>
                  <a:srgbClr val="8684F9"/>
                </a:solidFill>
                <a:latin typeface="Tahoma"/>
                <a:cs typeface="Tahoma"/>
              </a:rPr>
              <a:t>a</a:t>
            </a:r>
            <a:r>
              <a:rPr sz="1800" b="1" spc="-114" dirty="0">
                <a:solidFill>
                  <a:srgbClr val="8684F9"/>
                </a:solidFill>
                <a:latin typeface="Tahoma"/>
                <a:cs typeface="Tahoma"/>
              </a:rPr>
              <a:t>n</a:t>
            </a:r>
            <a:r>
              <a:rPr sz="1800" b="1" spc="-190" dirty="0">
                <a:solidFill>
                  <a:srgbClr val="8684F9"/>
                </a:solidFill>
                <a:latin typeface="Tahoma"/>
                <a:cs typeface="Tahoma"/>
              </a:rPr>
              <a:t>g</a:t>
            </a:r>
            <a:r>
              <a:rPr sz="1800" b="1" spc="-45" dirty="0">
                <a:solidFill>
                  <a:srgbClr val="8684F9"/>
                </a:solidFill>
                <a:latin typeface="Tahoma"/>
                <a:cs typeface="Tahoma"/>
              </a:rPr>
              <a:t>l</a:t>
            </a:r>
            <a:r>
              <a:rPr sz="1800" b="1" spc="-75" dirty="0">
                <a:solidFill>
                  <a:srgbClr val="8684F9"/>
                </a:solidFill>
                <a:latin typeface="Tahoma"/>
                <a:cs typeface="Tahoma"/>
              </a:rPr>
              <a:t>o</a:t>
            </a:r>
            <a:r>
              <a:rPr sz="1800" b="1" spc="-35" dirty="0">
                <a:solidFill>
                  <a:srgbClr val="8684F9"/>
                </a:solidFill>
                <a:latin typeface="Tahoma"/>
                <a:cs typeface="Tahoma"/>
              </a:rPr>
              <a:t>r</a:t>
            </a:r>
            <a:r>
              <a:rPr sz="1800" b="1" spc="-110" dirty="0">
                <a:solidFill>
                  <a:srgbClr val="8684F9"/>
                </a:solidFill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800" b="1" spc="-160" dirty="0">
                <a:solidFill>
                  <a:srgbClr val="8684F9"/>
                </a:solidFill>
                <a:latin typeface="Tahoma"/>
                <a:cs typeface="Tahoma"/>
              </a:rPr>
              <a:t>S</a:t>
            </a:r>
            <a:r>
              <a:rPr sz="1800" b="1" spc="-75" dirty="0">
                <a:solidFill>
                  <a:srgbClr val="8684F9"/>
                </a:solidFill>
                <a:latin typeface="Tahoma"/>
                <a:cs typeface="Tahoma"/>
              </a:rPr>
              <a:t>o</a:t>
            </a:r>
            <a:r>
              <a:rPr sz="1800" b="1" spc="-45" dirty="0">
                <a:solidFill>
                  <a:srgbClr val="8684F9"/>
                </a:solidFill>
                <a:latin typeface="Tahoma"/>
                <a:cs typeface="Tahoma"/>
              </a:rPr>
              <a:t>f</a:t>
            </a:r>
            <a:r>
              <a:rPr sz="1800" b="1" spc="-40" dirty="0">
                <a:solidFill>
                  <a:srgbClr val="8684F9"/>
                </a:solidFill>
                <a:latin typeface="Tahoma"/>
                <a:cs typeface="Tahoma"/>
              </a:rPr>
              <a:t>t</a:t>
            </a:r>
            <a:r>
              <a:rPr sz="1800" b="1" spc="-165" dirty="0">
                <a:solidFill>
                  <a:srgbClr val="8684F9"/>
                </a:solidFill>
                <a:latin typeface="Tahoma"/>
                <a:cs typeface="Tahoma"/>
              </a:rPr>
              <a:t>w</a:t>
            </a:r>
            <a:r>
              <a:rPr sz="1800" b="1" spc="-125" dirty="0">
                <a:solidFill>
                  <a:srgbClr val="8684F9"/>
                </a:solidFill>
                <a:latin typeface="Tahoma"/>
                <a:cs typeface="Tahoma"/>
              </a:rPr>
              <a:t>a</a:t>
            </a:r>
            <a:r>
              <a:rPr sz="1800" b="1" spc="-35" dirty="0">
                <a:solidFill>
                  <a:srgbClr val="8684F9"/>
                </a:solidFill>
                <a:latin typeface="Tahoma"/>
                <a:cs typeface="Tahoma"/>
              </a:rPr>
              <a:t>r</a:t>
            </a:r>
            <a:r>
              <a:rPr sz="1800" b="1" spc="-110" dirty="0">
                <a:solidFill>
                  <a:srgbClr val="8684F9"/>
                </a:solidFill>
                <a:latin typeface="Tahoma"/>
                <a:cs typeface="Tahoma"/>
              </a:rPr>
              <a:t>e</a:t>
            </a:r>
            <a:r>
              <a:rPr sz="1800" b="1" spc="-145" dirty="0">
                <a:solidFill>
                  <a:srgbClr val="8684F9"/>
                </a:solidFill>
                <a:latin typeface="Tahoma"/>
                <a:cs typeface="Tahoma"/>
              </a:rPr>
              <a:t> </a:t>
            </a:r>
            <a:r>
              <a:rPr sz="1800" b="1" spc="-95" dirty="0">
                <a:solidFill>
                  <a:srgbClr val="8684F9"/>
                </a:solidFill>
                <a:latin typeface="Tahoma"/>
                <a:cs typeface="Tahoma"/>
              </a:rPr>
              <a:t>d</a:t>
            </a:r>
            <a:r>
              <a:rPr sz="1800" b="1" spc="-125" dirty="0">
                <a:solidFill>
                  <a:srgbClr val="8684F9"/>
                </a:solidFill>
                <a:latin typeface="Tahoma"/>
                <a:cs typeface="Tahoma"/>
              </a:rPr>
              <a:t>e</a:t>
            </a:r>
            <a:r>
              <a:rPr sz="1800" b="1" spc="-100" dirty="0">
                <a:solidFill>
                  <a:srgbClr val="8684F9"/>
                </a:solidFill>
                <a:latin typeface="Tahoma"/>
                <a:cs typeface="Tahoma"/>
              </a:rPr>
              <a:t>v</a:t>
            </a:r>
            <a:r>
              <a:rPr sz="1800" b="1" spc="-95" dirty="0">
                <a:solidFill>
                  <a:srgbClr val="8684F9"/>
                </a:solidFill>
                <a:latin typeface="Tahoma"/>
                <a:cs typeface="Tahoma"/>
              </a:rPr>
              <a:t>e</a:t>
            </a:r>
            <a:r>
              <a:rPr sz="1800" b="1" spc="-45" dirty="0">
                <a:solidFill>
                  <a:srgbClr val="8684F9"/>
                </a:solidFill>
                <a:latin typeface="Tahoma"/>
                <a:cs typeface="Tahoma"/>
              </a:rPr>
              <a:t>l</a:t>
            </a:r>
            <a:r>
              <a:rPr sz="1800" b="1" spc="-75" dirty="0">
                <a:solidFill>
                  <a:srgbClr val="8684F9"/>
                </a:solidFill>
                <a:latin typeface="Tahoma"/>
                <a:cs typeface="Tahoma"/>
              </a:rPr>
              <a:t>o</a:t>
            </a:r>
            <a:r>
              <a:rPr sz="1800" b="1" spc="-100" dirty="0">
                <a:solidFill>
                  <a:srgbClr val="8684F9"/>
                </a:solidFill>
                <a:latin typeface="Tahoma"/>
                <a:cs typeface="Tahoma"/>
              </a:rPr>
              <a:t>p</a:t>
            </a:r>
            <a:r>
              <a:rPr sz="1800" b="1" spc="-95" dirty="0">
                <a:solidFill>
                  <a:srgbClr val="8684F9"/>
                </a:solidFill>
                <a:latin typeface="Tahoma"/>
                <a:cs typeface="Tahoma"/>
              </a:rPr>
              <a:t>e</a:t>
            </a:r>
            <a:r>
              <a:rPr sz="1800" b="1" spc="-50" dirty="0">
                <a:solidFill>
                  <a:srgbClr val="8684F9"/>
                </a:solidFill>
                <a:latin typeface="Tahoma"/>
                <a:cs typeface="Tahoma"/>
              </a:rPr>
              <a:t>r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5093" y="1226960"/>
            <a:ext cx="1323974" cy="132397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23040" y="1165101"/>
            <a:ext cx="1390649" cy="139064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8772642" y="1241201"/>
            <a:ext cx="122047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8270" indent="46990">
              <a:lnSpc>
                <a:spcPct val="125000"/>
              </a:lnSpc>
              <a:spcBef>
                <a:spcPts val="100"/>
              </a:spcBef>
            </a:pPr>
            <a:r>
              <a:rPr sz="1800" b="1" spc="-90" dirty="0">
                <a:solidFill>
                  <a:srgbClr val="8684F9"/>
                </a:solidFill>
                <a:latin typeface="Tahoma"/>
                <a:cs typeface="Tahoma"/>
              </a:rPr>
              <a:t>Pranav </a:t>
            </a:r>
            <a:r>
              <a:rPr sz="1800" b="1" spc="-85" dirty="0">
                <a:solidFill>
                  <a:srgbClr val="8684F9"/>
                </a:solidFill>
                <a:latin typeface="Tahoma"/>
                <a:cs typeface="Tahoma"/>
              </a:rPr>
              <a:t> </a:t>
            </a:r>
            <a:r>
              <a:rPr sz="1800" b="1" spc="-80" dirty="0">
                <a:solidFill>
                  <a:srgbClr val="8684F9"/>
                </a:solidFill>
                <a:latin typeface="Tahoma"/>
                <a:cs typeface="Tahoma"/>
              </a:rPr>
              <a:t>3</a:t>
            </a:r>
            <a:r>
              <a:rPr sz="1800" b="1" spc="-105" dirty="0">
                <a:solidFill>
                  <a:srgbClr val="8684F9"/>
                </a:solidFill>
                <a:latin typeface="Tahoma"/>
                <a:cs typeface="Tahoma"/>
              </a:rPr>
              <a:t>3</a:t>
            </a:r>
            <a:r>
              <a:rPr sz="1800" b="1" spc="-130" dirty="0">
                <a:solidFill>
                  <a:srgbClr val="8684F9"/>
                </a:solidFill>
                <a:latin typeface="Tahoma"/>
                <a:cs typeface="Tahoma"/>
              </a:rPr>
              <a:t> </a:t>
            </a:r>
            <a:r>
              <a:rPr sz="1800" b="1" spc="90" dirty="0">
                <a:solidFill>
                  <a:srgbClr val="8684F9"/>
                </a:solidFill>
                <a:latin typeface="Tahoma"/>
                <a:cs typeface="Tahoma"/>
              </a:rPr>
              <a:t>M</a:t>
            </a:r>
            <a:r>
              <a:rPr sz="1800" b="1" spc="-114" dirty="0">
                <a:solidFill>
                  <a:srgbClr val="8684F9"/>
                </a:solidFill>
                <a:latin typeface="Tahoma"/>
                <a:cs typeface="Tahoma"/>
              </a:rPr>
              <a:t>a</a:t>
            </a:r>
            <a:r>
              <a:rPr sz="1800" b="1" spc="-35" dirty="0">
                <a:solidFill>
                  <a:srgbClr val="8684F9"/>
                </a:solidFill>
                <a:latin typeface="Tahoma"/>
                <a:cs typeface="Tahoma"/>
              </a:rPr>
              <a:t>l</a:t>
            </a:r>
            <a:r>
              <a:rPr sz="1800" b="1" spc="-75" dirty="0">
                <a:solidFill>
                  <a:srgbClr val="8684F9"/>
                </a:solidFill>
                <a:latin typeface="Tahoma"/>
                <a:cs typeface="Tahoma"/>
              </a:rPr>
              <a:t>e  </a:t>
            </a:r>
            <a:r>
              <a:rPr sz="1800" b="1" spc="-40" dirty="0">
                <a:solidFill>
                  <a:srgbClr val="8684F9"/>
                </a:solidFill>
                <a:latin typeface="Tahoma"/>
                <a:cs typeface="Tahoma"/>
              </a:rPr>
              <a:t>B</a:t>
            </a:r>
            <a:r>
              <a:rPr sz="1800" b="1" spc="-114" dirty="0">
                <a:solidFill>
                  <a:srgbClr val="8684F9"/>
                </a:solidFill>
                <a:latin typeface="Tahoma"/>
                <a:cs typeface="Tahoma"/>
              </a:rPr>
              <a:t>a</a:t>
            </a:r>
            <a:r>
              <a:rPr sz="1800" b="1" spc="-105" dirty="0">
                <a:solidFill>
                  <a:srgbClr val="8684F9"/>
                </a:solidFill>
                <a:latin typeface="Tahoma"/>
                <a:cs typeface="Tahoma"/>
              </a:rPr>
              <a:t>n</a:t>
            </a:r>
            <a:r>
              <a:rPr sz="1800" b="1" spc="-180" dirty="0">
                <a:solidFill>
                  <a:srgbClr val="8684F9"/>
                </a:solidFill>
                <a:latin typeface="Tahoma"/>
                <a:cs typeface="Tahoma"/>
              </a:rPr>
              <a:t>g</a:t>
            </a:r>
            <a:r>
              <a:rPr sz="1800" b="1" spc="-114" dirty="0">
                <a:solidFill>
                  <a:srgbClr val="8684F9"/>
                </a:solidFill>
                <a:latin typeface="Tahoma"/>
                <a:cs typeface="Tahoma"/>
              </a:rPr>
              <a:t>a</a:t>
            </a:r>
            <a:r>
              <a:rPr sz="1800" b="1" spc="-35" dirty="0">
                <a:solidFill>
                  <a:srgbClr val="8684F9"/>
                </a:solidFill>
                <a:latin typeface="Tahoma"/>
                <a:cs typeface="Tahoma"/>
              </a:rPr>
              <a:t>l</a:t>
            </a:r>
            <a:r>
              <a:rPr sz="1800" b="1" spc="-65" dirty="0">
                <a:solidFill>
                  <a:srgbClr val="8684F9"/>
                </a:solidFill>
                <a:latin typeface="Tahoma"/>
                <a:cs typeface="Tahoma"/>
              </a:rPr>
              <a:t>o</a:t>
            </a:r>
            <a:r>
              <a:rPr sz="1800" b="1" spc="-25" dirty="0">
                <a:solidFill>
                  <a:srgbClr val="8684F9"/>
                </a:solidFill>
                <a:latin typeface="Tahoma"/>
                <a:cs typeface="Tahoma"/>
              </a:rPr>
              <a:t>r</a:t>
            </a:r>
            <a:r>
              <a:rPr sz="1800" b="1" spc="-110" dirty="0">
                <a:solidFill>
                  <a:srgbClr val="8684F9"/>
                </a:solidFill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b="1" spc="-280" dirty="0">
                <a:solidFill>
                  <a:srgbClr val="8684F9"/>
                </a:solidFill>
                <a:latin typeface="Tahoma"/>
                <a:cs typeface="Tahoma"/>
              </a:rPr>
              <a:t>I</a:t>
            </a:r>
            <a:r>
              <a:rPr sz="1800" b="1" spc="-35" dirty="0">
                <a:solidFill>
                  <a:srgbClr val="8684F9"/>
                </a:solidFill>
                <a:latin typeface="Tahoma"/>
                <a:cs typeface="Tahoma"/>
              </a:rPr>
              <a:t>T</a:t>
            </a:r>
            <a:r>
              <a:rPr sz="1800" b="1" spc="-130" dirty="0">
                <a:solidFill>
                  <a:srgbClr val="8684F9"/>
                </a:solidFill>
                <a:latin typeface="Tahoma"/>
                <a:cs typeface="Tahoma"/>
              </a:rPr>
              <a:t> </a:t>
            </a:r>
            <a:r>
              <a:rPr sz="1800" b="1" spc="-55" dirty="0">
                <a:solidFill>
                  <a:srgbClr val="8684F9"/>
                </a:solidFill>
                <a:latin typeface="Tahoma"/>
                <a:cs typeface="Tahoma"/>
              </a:rPr>
              <a:t>E</a:t>
            </a:r>
            <a:r>
              <a:rPr sz="1800" b="1" spc="-105" dirty="0">
                <a:solidFill>
                  <a:srgbClr val="8684F9"/>
                </a:solidFill>
                <a:latin typeface="Tahoma"/>
                <a:cs typeface="Tahoma"/>
              </a:rPr>
              <a:t>n</a:t>
            </a:r>
            <a:r>
              <a:rPr sz="1800" b="1" spc="-180" dirty="0">
                <a:solidFill>
                  <a:srgbClr val="8684F9"/>
                </a:solidFill>
                <a:latin typeface="Tahoma"/>
                <a:cs typeface="Tahoma"/>
              </a:rPr>
              <a:t>g</a:t>
            </a:r>
            <a:r>
              <a:rPr sz="1800" b="1" spc="-35" dirty="0">
                <a:solidFill>
                  <a:srgbClr val="8684F9"/>
                </a:solidFill>
                <a:latin typeface="Tahoma"/>
                <a:cs typeface="Tahoma"/>
              </a:rPr>
              <a:t>i</a:t>
            </a:r>
            <a:r>
              <a:rPr sz="1800" b="1" spc="-105" dirty="0">
                <a:solidFill>
                  <a:srgbClr val="8684F9"/>
                </a:solidFill>
                <a:latin typeface="Tahoma"/>
                <a:cs typeface="Tahoma"/>
              </a:rPr>
              <a:t>n</a:t>
            </a:r>
            <a:r>
              <a:rPr sz="1800" b="1" spc="-85" dirty="0">
                <a:solidFill>
                  <a:srgbClr val="8684F9"/>
                </a:solidFill>
                <a:latin typeface="Tahoma"/>
                <a:cs typeface="Tahoma"/>
              </a:rPr>
              <a:t>ee</a:t>
            </a:r>
            <a:r>
              <a:rPr sz="1800" b="1" spc="-50" dirty="0">
                <a:solidFill>
                  <a:srgbClr val="8684F9"/>
                </a:solidFill>
                <a:latin typeface="Tahoma"/>
                <a:cs typeface="Tahoma"/>
              </a:rPr>
              <a:t>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83898" y="2596556"/>
            <a:ext cx="5680075" cy="463994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690"/>
              </a:spcBef>
            </a:pPr>
            <a:r>
              <a:rPr sz="2700" b="1" spc="-5" dirty="0">
                <a:solidFill>
                  <a:srgbClr val="3A41F5"/>
                </a:solidFill>
                <a:latin typeface="Tahoma"/>
                <a:cs typeface="Tahoma"/>
              </a:rPr>
              <a:t>U</a:t>
            </a:r>
            <a:r>
              <a:rPr sz="2700" b="1" spc="-185" dirty="0">
                <a:solidFill>
                  <a:srgbClr val="3A41F5"/>
                </a:solidFill>
                <a:latin typeface="Tahoma"/>
                <a:cs typeface="Tahoma"/>
              </a:rPr>
              <a:t>s</a:t>
            </a:r>
            <a:r>
              <a:rPr sz="2700" b="1" spc="-135" dirty="0">
                <a:solidFill>
                  <a:srgbClr val="3A41F5"/>
                </a:solidFill>
                <a:latin typeface="Tahoma"/>
                <a:cs typeface="Tahoma"/>
              </a:rPr>
              <a:t>e</a:t>
            </a:r>
            <a:r>
              <a:rPr sz="2700" b="1" spc="-70" dirty="0">
                <a:solidFill>
                  <a:srgbClr val="3A41F5"/>
                </a:solidFill>
                <a:latin typeface="Tahoma"/>
                <a:cs typeface="Tahoma"/>
              </a:rPr>
              <a:t>r</a:t>
            </a:r>
            <a:r>
              <a:rPr sz="2700" b="1" spc="-220" dirty="0">
                <a:solidFill>
                  <a:srgbClr val="3A41F5"/>
                </a:solidFill>
                <a:latin typeface="Tahoma"/>
                <a:cs typeface="Tahoma"/>
              </a:rPr>
              <a:t> </a:t>
            </a:r>
            <a:r>
              <a:rPr sz="2700" b="1" spc="-240" dirty="0">
                <a:solidFill>
                  <a:srgbClr val="3A41F5"/>
                </a:solidFill>
                <a:latin typeface="Tahoma"/>
                <a:cs typeface="Tahoma"/>
              </a:rPr>
              <a:t>S</a:t>
            </a:r>
            <a:r>
              <a:rPr sz="2700" b="1" spc="-229" dirty="0">
                <a:solidFill>
                  <a:srgbClr val="3A41F5"/>
                </a:solidFill>
                <a:latin typeface="Tahoma"/>
                <a:cs typeface="Tahoma"/>
              </a:rPr>
              <a:t>a</a:t>
            </a:r>
            <a:r>
              <a:rPr sz="2700" b="1" spc="-90" dirty="0">
                <a:solidFill>
                  <a:srgbClr val="3A41F5"/>
                </a:solidFill>
                <a:latin typeface="Tahoma"/>
                <a:cs typeface="Tahoma"/>
              </a:rPr>
              <a:t>y</a:t>
            </a:r>
            <a:r>
              <a:rPr sz="2700" b="1" spc="-185" dirty="0">
                <a:solidFill>
                  <a:srgbClr val="3A41F5"/>
                </a:solidFill>
                <a:latin typeface="Tahoma"/>
                <a:cs typeface="Tahoma"/>
              </a:rPr>
              <a:t>s</a:t>
            </a:r>
            <a:r>
              <a:rPr sz="2700" b="1" spc="-270" dirty="0">
                <a:solidFill>
                  <a:srgbClr val="3A41F5"/>
                </a:solidFill>
                <a:latin typeface="Tahoma"/>
                <a:cs typeface="Tahoma"/>
              </a:rPr>
              <a:t>:</a:t>
            </a:r>
            <a:endParaRPr sz="2700">
              <a:latin typeface="Tahoma"/>
              <a:cs typeface="Tahoma"/>
            </a:endParaRPr>
          </a:p>
          <a:p>
            <a:pPr marL="125730">
              <a:lnSpc>
                <a:spcPct val="100000"/>
              </a:lnSpc>
              <a:spcBef>
                <a:spcPts val="455"/>
              </a:spcBef>
            </a:pPr>
            <a:r>
              <a:rPr sz="2100" spc="-140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li</a:t>
            </a:r>
            <a:r>
              <a:rPr sz="2100" spc="5" dirty="0">
                <a:solidFill>
                  <a:srgbClr val="535364"/>
                </a:solidFill>
                <a:latin typeface="Tahoma"/>
                <a:cs typeface="Tahoma"/>
              </a:rPr>
              <a:t>k</a:t>
            </a:r>
            <a:r>
              <a:rPr sz="2100" spc="-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-20" dirty="0">
                <a:solidFill>
                  <a:srgbClr val="535364"/>
                </a:solidFill>
                <a:latin typeface="Tahoma"/>
                <a:cs typeface="Tahoma"/>
              </a:rPr>
              <a:t>m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u</a:t>
            </a:r>
            <a:r>
              <a:rPr sz="21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100" spc="10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-20" dirty="0">
                <a:solidFill>
                  <a:srgbClr val="535364"/>
                </a:solidFill>
                <a:latin typeface="Tahoma"/>
                <a:cs typeface="Tahoma"/>
              </a:rPr>
              <a:t>m</a:t>
            </a:r>
            <a:r>
              <a:rPr sz="2100" spc="4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1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100" spc="8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4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100" spc="35" dirty="0">
                <a:solidFill>
                  <a:srgbClr val="535364"/>
                </a:solidFill>
                <a:latin typeface="Tahoma"/>
                <a:cs typeface="Tahoma"/>
              </a:rPr>
              <a:t>f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10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h</a:t>
            </a:r>
            <a:r>
              <a:rPr sz="2100" spc="-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10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100" spc="-20" dirty="0">
                <a:solidFill>
                  <a:srgbClr val="535364"/>
                </a:solidFill>
                <a:latin typeface="Tahoma"/>
                <a:cs typeface="Tahoma"/>
              </a:rPr>
              <a:t>m</a:t>
            </a:r>
            <a:r>
              <a:rPr sz="2100" spc="-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30" dirty="0">
                <a:solidFill>
                  <a:srgbClr val="535364"/>
                </a:solidFill>
                <a:latin typeface="Tahoma"/>
                <a:cs typeface="Tahoma"/>
              </a:rPr>
              <a:t>b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u</a:t>
            </a:r>
            <a:r>
              <a:rPr sz="2100" spc="8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l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ov</a:t>
            </a:r>
            <a:r>
              <a:rPr sz="2100" spc="-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10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100" spc="2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li</a:t>
            </a:r>
            <a:r>
              <a:rPr sz="21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100" spc="10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100" spc="-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endParaRPr sz="2100">
              <a:latin typeface="Tahoma"/>
              <a:cs typeface="Tahoma"/>
            </a:endParaRPr>
          </a:p>
          <a:p>
            <a:pPr marL="125730" marR="226060">
              <a:lnSpc>
                <a:spcPct val="133900"/>
              </a:lnSpc>
            </a:pPr>
            <a:r>
              <a:rPr sz="2100" spc="45" dirty="0">
                <a:solidFill>
                  <a:srgbClr val="535364"/>
                </a:solidFill>
                <a:latin typeface="Tahoma"/>
                <a:cs typeface="Tahoma"/>
              </a:rPr>
              <a:t>while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35" dirty="0">
                <a:solidFill>
                  <a:srgbClr val="535364"/>
                </a:solidFill>
                <a:latin typeface="Tahoma"/>
                <a:cs typeface="Tahoma"/>
              </a:rPr>
              <a:t>driving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535364"/>
                </a:solidFill>
                <a:latin typeface="Tahoma"/>
                <a:cs typeface="Tahoma"/>
              </a:rPr>
              <a:t>and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35" dirty="0">
                <a:solidFill>
                  <a:srgbClr val="535364"/>
                </a:solidFill>
                <a:latin typeface="Tahoma"/>
                <a:cs typeface="Tahoma"/>
              </a:rPr>
              <a:t>in</a:t>
            </a:r>
            <a:r>
              <a:rPr sz="2100" spc="-204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-15" dirty="0">
                <a:solidFill>
                  <a:srgbClr val="535364"/>
                </a:solidFill>
                <a:latin typeface="Tahoma"/>
                <a:cs typeface="Tahoma"/>
              </a:rPr>
              <a:t>my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music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system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45" dirty="0">
                <a:solidFill>
                  <a:srgbClr val="535364"/>
                </a:solidFill>
                <a:latin typeface="Tahoma"/>
                <a:cs typeface="Tahoma"/>
              </a:rPr>
              <a:t>while</a:t>
            </a:r>
            <a:r>
              <a:rPr sz="2100" spc="-204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35" dirty="0">
                <a:solidFill>
                  <a:srgbClr val="535364"/>
                </a:solidFill>
                <a:latin typeface="Tahoma"/>
                <a:cs typeface="Tahoma"/>
              </a:rPr>
              <a:t>in </a:t>
            </a:r>
            <a:r>
              <a:rPr sz="2100" spc="-64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-55" dirty="0">
                <a:solidFill>
                  <a:srgbClr val="535364"/>
                </a:solidFill>
                <a:latin typeface="Tahoma"/>
                <a:cs typeface="Tahoma"/>
              </a:rPr>
              <a:t>m</a:t>
            </a:r>
            <a:r>
              <a:rPr sz="2100" spc="25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h</a:t>
            </a:r>
            <a:r>
              <a:rPr sz="2100" spc="4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100" spc="-20" dirty="0">
                <a:solidFill>
                  <a:srgbClr val="535364"/>
                </a:solidFill>
                <a:latin typeface="Tahoma"/>
                <a:cs typeface="Tahoma"/>
              </a:rPr>
              <a:t>m</a:t>
            </a:r>
            <a:r>
              <a:rPr sz="2100" spc="-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l</a:t>
            </a:r>
            <a:r>
              <a:rPr sz="2100" spc="4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100" spc="-90" dirty="0">
                <a:solidFill>
                  <a:srgbClr val="535364"/>
                </a:solidFill>
                <a:latin typeface="Tahoma"/>
                <a:cs typeface="Tahoma"/>
              </a:rPr>
              <a:t>g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70" dirty="0">
                <a:solidFill>
                  <a:srgbClr val="535364"/>
                </a:solidFill>
                <a:latin typeface="Tahoma"/>
                <a:cs typeface="Tahoma"/>
              </a:rPr>
              <a:t>w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100" spc="10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100" spc="-5" dirty="0">
                <a:solidFill>
                  <a:srgbClr val="535364"/>
                </a:solidFill>
                <a:latin typeface="Tahoma"/>
                <a:cs typeface="Tahoma"/>
              </a:rPr>
              <a:t>h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-55" dirty="0">
                <a:solidFill>
                  <a:srgbClr val="535364"/>
                </a:solidFill>
                <a:latin typeface="Tahoma"/>
                <a:cs typeface="Tahoma"/>
              </a:rPr>
              <a:t>m</a:t>
            </a:r>
            <a:r>
              <a:rPr sz="2100" spc="25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55" dirty="0">
                <a:solidFill>
                  <a:srgbClr val="535364"/>
                </a:solidFill>
                <a:latin typeface="Tahoma"/>
                <a:cs typeface="Tahoma"/>
              </a:rPr>
              <a:t>f</a:t>
            </a:r>
            <a:r>
              <a:rPr sz="2100" spc="-20" dirty="0">
                <a:solidFill>
                  <a:srgbClr val="535364"/>
                </a:solidFill>
                <a:latin typeface="Tahoma"/>
                <a:cs typeface="Tahoma"/>
              </a:rPr>
              <a:t>am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il</a:t>
            </a:r>
            <a:r>
              <a:rPr sz="2100" spc="-95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r>
              <a:rPr sz="2100" spc="-195" dirty="0">
                <a:solidFill>
                  <a:srgbClr val="535364"/>
                </a:solidFill>
                <a:latin typeface="Tahoma"/>
                <a:cs typeface="Tahoma"/>
              </a:rPr>
              <a:t>.</a:t>
            </a:r>
            <a:endParaRPr sz="2100">
              <a:latin typeface="Tahoma"/>
              <a:cs typeface="Tahoma"/>
            </a:endParaRPr>
          </a:p>
          <a:p>
            <a:pPr marL="15240">
              <a:lnSpc>
                <a:spcPct val="100000"/>
              </a:lnSpc>
              <a:spcBef>
                <a:spcPts val="640"/>
              </a:spcBef>
            </a:pPr>
            <a:r>
              <a:rPr sz="2700" b="1" spc="-145" dirty="0">
                <a:solidFill>
                  <a:srgbClr val="3A41F5"/>
                </a:solidFill>
                <a:latin typeface="Tahoma"/>
                <a:cs typeface="Tahoma"/>
              </a:rPr>
              <a:t>Needs:</a:t>
            </a:r>
            <a:endParaRPr sz="2700">
              <a:latin typeface="Tahoma"/>
              <a:cs typeface="Tahoma"/>
            </a:endParaRPr>
          </a:p>
          <a:p>
            <a:pPr marL="12700" marR="5080">
              <a:lnSpc>
                <a:spcPct val="133300"/>
              </a:lnSpc>
              <a:spcBef>
                <a:spcPts val="175"/>
              </a:spcBef>
            </a:pPr>
            <a:r>
              <a:rPr sz="1950" spc="75" dirty="0">
                <a:solidFill>
                  <a:srgbClr val="535364"/>
                </a:solidFill>
                <a:latin typeface="Tahoma"/>
                <a:cs typeface="Tahoma"/>
              </a:rPr>
              <a:t>Music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20" dirty="0">
                <a:solidFill>
                  <a:srgbClr val="535364"/>
                </a:solidFill>
                <a:latin typeface="Tahoma"/>
                <a:cs typeface="Tahoma"/>
              </a:rPr>
              <a:t>is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15" dirty="0">
                <a:solidFill>
                  <a:srgbClr val="535364"/>
                </a:solidFill>
                <a:latin typeface="Tahoma"/>
                <a:cs typeface="Tahoma"/>
              </a:rPr>
              <a:t>one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-15" dirty="0">
                <a:solidFill>
                  <a:srgbClr val="535364"/>
                </a:solidFill>
                <a:latin typeface="Tahoma"/>
                <a:cs typeface="Tahoma"/>
              </a:rPr>
              <a:t>my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35" dirty="0">
                <a:solidFill>
                  <a:srgbClr val="535364"/>
                </a:solidFill>
                <a:latin typeface="Tahoma"/>
                <a:cs typeface="Tahoma"/>
              </a:rPr>
              <a:t>important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40" dirty="0">
                <a:solidFill>
                  <a:srgbClr val="535364"/>
                </a:solidFill>
                <a:latin typeface="Tahoma"/>
                <a:cs typeface="Tahoma"/>
              </a:rPr>
              <a:t>part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35" dirty="0">
                <a:solidFill>
                  <a:srgbClr val="535364"/>
                </a:solidFill>
                <a:latin typeface="Tahoma"/>
                <a:cs typeface="Tahoma"/>
              </a:rPr>
              <a:t>of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dirty="0">
                <a:solidFill>
                  <a:srgbClr val="535364"/>
                </a:solidFill>
                <a:latin typeface="Tahoma"/>
                <a:cs typeface="Tahoma"/>
              </a:rPr>
              <a:t>day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-25" dirty="0">
                <a:solidFill>
                  <a:srgbClr val="535364"/>
                </a:solidFill>
                <a:latin typeface="Tahoma"/>
                <a:cs typeface="Tahoma"/>
              </a:rPr>
              <a:t>as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70" dirty="0">
                <a:solidFill>
                  <a:srgbClr val="535364"/>
                </a:solidFill>
                <a:latin typeface="Tahoma"/>
                <a:cs typeface="Tahoma"/>
              </a:rPr>
              <a:t>it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15" dirty="0">
                <a:solidFill>
                  <a:srgbClr val="535364"/>
                </a:solidFill>
                <a:latin typeface="Tahoma"/>
                <a:cs typeface="Tahoma"/>
              </a:rPr>
              <a:t>helps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-15" dirty="0">
                <a:solidFill>
                  <a:srgbClr val="535364"/>
                </a:solidFill>
                <a:latin typeface="Tahoma"/>
                <a:cs typeface="Tahoma"/>
              </a:rPr>
              <a:t>me </a:t>
            </a:r>
            <a:r>
              <a:rPr sz="1950" spc="-59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55" dirty="0">
                <a:solidFill>
                  <a:srgbClr val="535364"/>
                </a:solidFill>
                <a:latin typeface="Tahoma"/>
                <a:cs typeface="Tahoma"/>
              </a:rPr>
              <a:t>to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30" dirty="0">
                <a:solidFill>
                  <a:srgbClr val="535364"/>
                </a:solidFill>
                <a:latin typeface="Tahoma"/>
                <a:cs typeface="Tahoma"/>
              </a:rPr>
              <a:t>relax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dirty="0">
                <a:solidFill>
                  <a:srgbClr val="535364"/>
                </a:solidFill>
                <a:latin typeface="Tahoma"/>
                <a:cs typeface="Tahoma"/>
              </a:rPr>
              <a:t>and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15" dirty="0">
                <a:solidFill>
                  <a:srgbClr val="535364"/>
                </a:solidFill>
                <a:latin typeface="Tahoma"/>
                <a:cs typeface="Tahoma"/>
              </a:rPr>
              <a:t>helps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30" dirty="0">
                <a:solidFill>
                  <a:srgbClr val="535364"/>
                </a:solidFill>
                <a:latin typeface="Tahoma"/>
                <a:cs typeface="Tahoma"/>
              </a:rPr>
              <a:t>in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30" dirty="0">
                <a:solidFill>
                  <a:srgbClr val="535364"/>
                </a:solidFill>
                <a:latin typeface="Tahoma"/>
                <a:cs typeface="Tahoma"/>
              </a:rPr>
              <a:t>all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30" dirty="0">
                <a:solidFill>
                  <a:srgbClr val="535364"/>
                </a:solidFill>
                <a:latin typeface="Tahoma"/>
                <a:cs typeface="Tahoma"/>
              </a:rPr>
              <a:t>emotion</a:t>
            </a:r>
            <a:r>
              <a:rPr sz="1950" spc="-19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25" dirty="0">
                <a:solidFill>
                  <a:srgbClr val="535364"/>
                </a:solidFill>
                <a:latin typeface="Tahoma"/>
                <a:cs typeface="Tahoma"/>
              </a:rPr>
              <a:t>state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-180" dirty="0">
                <a:solidFill>
                  <a:srgbClr val="535364"/>
                </a:solidFill>
                <a:latin typeface="Tahoma"/>
                <a:cs typeface="Tahoma"/>
              </a:rPr>
              <a:t>,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-130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35" dirty="0">
                <a:solidFill>
                  <a:srgbClr val="535364"/>
                </a:solidFill>
                <a:latin typeface="Tahoma"/>
                <a:cs typeface="Tahoma"/>
              </a:rPr>
              <a:t>like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35" dirty="0">
                <a:solidFill>
                  <a:srgbClr val="535364"/>
                </a:solidFill>
                <a:latin typeface="Tahoma"/>
                <a:cs typeface="Tahoma"/>
              </a:rPr>
              <a:t>Spotify </a:t>
            </a:r>
            <a:r>
              <a:rPr sz="1950" spc="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-25" dirty="0">
                <a:solidFill>
                  <a:srgbClr val="535364"/>
                </a:solidFill>
                <a:latin typeface="Tahoma"/>
                <a:cs typeface="Tahoma"/>
              </a:rPr>
              <a:t>as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70" dirty="0">
                <a:solidFill>
                  <a:srgbClr val="535364"/>
                </a:solidFill>
                <a:latin typeface="Tahoma"/>
                <a:cs typeface="Tahoma"/>
              </a:rPr>
              <a:t>it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15" dirty="0">
                <a:solidFill>
                  <a:srgbClr val="535364"/>
                </a:solidFill>
                <a:latin typeface="Tahoma"/>
                <a:cs typeface="Tahoma"/>
              </a:rPr>
              <a:t>one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35" dirty="0">
                <a:solidFill>
                  <a:srgbClr val="535364"/>
                </a:solidFill>
                <a:latin typeface="Tahoma"/>
                <a:cs typeface="Tahoma"/>
              </a:rPr>
              <a:t>of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25" dirty="0">
                <a:solidFill>
                  <a:srgbClr val="535364"/>
                </a:solidFill>
                <a:latin typeface="Tahoma"/>
                <a:cs typeface="Tahoma"/>
              </a:rPr>
              <a:t>best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dirty="0">
                <a:solidFill>
                  <a:srgbClr val="535364"/>
                </a:solidFill>
                <a:latin typeface="Tahoma"/>
                <a:cs typeface="Tahoma"/>
              </a:rPr>
              <a:t>and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dirty="0">
                <a:solidFill>
                  <a:srgbClr val="535364"/>
                </a:solidFill>
                <a:latin typeface="Tahoma"/>
                <a:cs typeface="Tahoma"/>
              </a:rPr>
              <a:t>easy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55" dirty="0">
                <a:solidFill>
                  <a:srgbClr val="535364"/>
                </a:solidFill>
                <a:latin typeface="Tahoma"/>
                <a:cs typeface="Tahoma"/>
              </a:rPr>
              <a:t>to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-5" dirty="0">
                <a:solidFill>
                  <a:srgbClr val="535364"/>
                </a:solidFill>
                <a:latin typeface="Tahoma"/>
                <a:cs typeface="Tahoma"/>
              </a:rPr>
              <a:t>use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-15" dirty="0">
                <a:solidFill>
                  <a:srgbClr val="535364"/>
                </a:solidFill>
                <a:latin typeface="Tahoma"/>
                <a:cs typeface="Tahoma"/>
              </a:rPr>
              <a:t>app,</a:t>
            </a:r>
            <a:r>
              <a:rPr sz="1950" i="1" spc="-15" dirty="0">
                <a:solidFill>
                  <a:srgbClr val="535364"/>
                </a:solidFill>
                <a:latin typeface="Trebuchet MS"/>
                <a:cs typeface="Trebuchet MS"/>
              </a:rPr>
              <a:t>"</a:t>
            </a:r>
            <a:r>
              <a:rPr sz="1950" i="1" spc="-175" dirty="0">
                <a:solidFill>
                  <a:srgbClr val="535364"/>
                </a:solidFill>
                <a:latin typeface="Trebuchet MS"/>
                <a:cs typeface="Trebuchet MS"/>
              </a:rPr>
              <a:t> </a:t>
            </a:r>
            <a:r>
              <a:rPr sz="1950" i="1" spc="5" dirty="0">
                <a:solidFill>
                  <a:srgbClr val="535364"/>
                </a:solidFill>
                <a:latin typeface="Trebuchet MS"/>
                <a:cs typeface="Trebuchet MS"/>
              </a:rPr>
              <a:t>I</a:t>
            </a:r>
            <a:r>
              <a:rPr sz="1950" i="1" spc="-175" dirty="0">
                <a:solidFill>
                  <a:srgbClr val="535364"/>
                </a:solidFill>
                <a:latin typeface="Trebuchet MS"/>
                <a:cs typeface="Trebuchet MS"/>
              </a:rPr>
              <a:t> </a:t>
            </a:r>
            <a:r>
              <a:rPr sz="1950" i="1" spc="-75" dirty="0">
                <a:solidFill>
                  <a:srgbClr val="535364"/>
                </a:solidFill>
                <a:latin typeface="Trebuchet MS"/>
                <a:cs typeface="Trebuchet MS"/>
              </a:rPr>
              <a:t>would</a:t>
            </a:r>
            <a:r>
              <a:rPr sz="1950" i="1" spc="-175" dirty="0">
                <a:solidFill>
                  <a:srgbClr val="535364"/>
                </a:solidFill>
                <a:latin typeface="Trebuchet MS"/>
                <a:cs typeface="Trebuchet MS"/>
              </a:rPr>
              <a:t> </a:t>
            </a:r>
            <a:r>
              <a:rPr sz="1950" i="1" spc="-125" dirty="0">
                <a:solidFill>
                  <a:srgbClr val="535364"/>
                </a:solidFill>
                <a:latin typeface="Trebuchet MS"/>
                <a:cs typeface="Trebuchet MS"/>
              </a:rPr>
              <a:t>like</a:t>
            </a:r>
            <a:r>
              <a:rPr sz="1950" i="1" spc="-175" dirty="0">
                <a:solidFill>
                  <a:srgbClr val="535364"/>
                </a:solidFill>
                <a:latin typeface="Trebuchet MS"/>
                <a:cs typeface="Trebuchet MS"/>
              </a:rPr>
              <a:t> </a:t>
            </a:r>
            <a:r>
              <a:rPr sz="1950" i="1" spc="-155" dirty="0">
                <a:solidFill>
                  <a:srgbClr val="535364"/>
                </a:solidFill>
                <a:latin typeface="Trebuchet MS"/>
                <a:cs typeface="Trebuchet MS"/>
              </a:rPr>
              <a:t>if </a:t>
            </a:r>
            <a:r>
              <a:rPr sz="1950" i="1" spc="-150" dirty="0">
                <a:solidFill>
                  <a:srgbClr val="535364"/>
                </a:solidFill>
                <a:latin typeface="Trebuchet MS"/>
                <a:cs typeface="Trebuchet MS"/>
              </a:rPr>
              <a:t> </a:t>
            </a:r>
            <a:r>
              <a:rPr sz="1950" i="1" spc="-80" dirty="0">
                <a:solidFill>
                  <a:srgbClr val="535364"/>
                </a:solidFill>
                <a:latin typeface="Trebuchet MS"/>
                <a:cs typeface="Trebuchet MS"/>
              </a:rPr>
              <a:t>Spotify </a:t>
            </a:r>
            <a:r>
              <a:rPr sz="1950" i="1" spc="-60" dirty="0">
                <a:solidFill>
                  <a:srgbClr val="535364"/>
                </a:solidFill>
                <a:latin typeface="Trebuchet MS"/>
                <a:cs typeface="Trebuchet MS"/>
              </a:rPr>
              <a:t>plays music </a:t>
            </a:r>
            <a:r>
              <a:rPr sz="1950" i="1" spc="-65" dirty="0">
                <a:solidFill>
                  <a:srgbClr val="535364"/>
                </a:solidFill>
                <a:latin typeface="Trebuchet MS"/>
                <a:cs typeface="Trebuchet MS"/>
              </a:rPr>
              <a:t>according </a:t>
            </a:r>
            <a:r>
              <a:rPr sz="1950" i="1" spc="-105" dirty="0">
                <a:solidFill>
                  <a:srgbClr val="535364"/>
                </a:solidFill>
                <a:latin typeface="Trebuchet MS"/>
                <a:cs typeface="Trebuchet MS"/>
              </a:rPr>
              <a:t>to </a:t>
            </a:r>
            <a:r>
              <a:rPr sz="1950" i="1" spc="-75" dirty="0">
                <a:solidFill>
                  <a:srgbClr val="535364"/>
                </a:solidFill>
                <a:latin typeface="Trebuchet MS"/>
                <a:cs typeface="Trebuchet MS"/>
              </a:rPr>
              <a:t>daily activity </a:t>
            </a:r>
            <a:r>
              <a:rPr sz="1950" i="1" spc="-125" dirty="0">
                <a:solidFill>
                  <a:srgbClr val="535364"/>
                </a:solidFill>
                <a:latin typeface="Trebuchet MS"/>
                <a:cs typeface="Trebuchet MS"/>
              </a:rPr>
              <a:t>of </a:t>
            </a:r>
            <a:r>
              <a:rPr sz="1950" i="1" spc="-150" dirty="0">
                <a:solidFill>
                  <a:srgbClr val="535364"/>
                </a:solidFill>
                <a:latin typeface="Trebuchet MS"/>
                <a:cs typeface="Trebuchet MS"/>
              </a:rPr>
              <a:t>life </a:t>
            </a:r>
            <a:r>
              <a:rPr sz="1950" i="1" spc="-145" dirty="0">
                <a:solidFill>
                  <a:srgbClr val="535364"/>
                </a:solidFill>
                <a:latin typeface="Trebuchet MS"/>
                <a:cs typeface="Trebuchet MS"/>
              </a:rPr>
              <a:t> </a:t>
            </a:r>
            <a:r>
              <a:rPr sz="1950" i="1" spc="-40" dirty="0">
                <a:solidFill>
                  <a:srgbClr val="535364"/>
                </a:solidFill>
                <a:latin typeface="Trebuchet MS"/>
                <a:cs typeface="Trebuchet MS"/>
              </a:rPr>
              <a:t>such </a:t>
            </a:r>
            <a:r>
              <a:rPr sz="1950" i="1" spc="-30" dirty="0">
                <a:solidFill>
                  <a:srgbClr val="535364"/>
                </a:solidFill>
                <a:latin typeface="Trebuchet MS"/>
                <a:cs typeface="Trebuchet MS"/>
              </a:rPr>
              <a:t>as </a:t>
            </a:r>
            <a:r>
              <a:rPr sz="1950" i="1" spc="-70" dirty="0">
                <a:solidFill>
                  <a:srgbClr val="535364"/>
                </a:solidFill>
                <a:latin typeface="Trebuchet MS"/>
                <a:cs typeface="Trebuchet MS"/>
              </a:rPr>
              <a:t>driving </a:t>
            </a:r>
            <a:r>
              <a:rPr sz="1950" i="1" spc="-305" dirty="0">
                <a:solidFill>
                  <a:srgbClr val="535364"/>
                </a:solidFill>
                <a:latin typeface="Trebuchet MS"/>
                <a:cs typeface="Trebuchet MS"/>
              </a:rPr>
              <a:t>, </a:t>
            </a:r>
            <a:r>
              <a:rPr sz="1950" i="1" spc="-90" dirty="0">
                <a:solidFill>
                  <a:srgbClr val="535364"/>
                </a:solidFill>
                <a:latin typeface="Trebuchet MS"/>
                <a:cs typeface="Trebuchet MS"/>
              </a:rPr>
              <a:t>relaxing </a:t>
            </a:r>
            <a:r>
              <a:rPr sz="1950" i="1" spc="-40" dirty="0">
                <a:solidFill>
                  <a:srgbClr val="535364"/>
                </a:solidFill>
                <a:latin typeface="Trebuchet MS"/>
                <a:cs typeface="Trebuchet MS"/>
              </a:rPr>
              <a:t>and </a:t>
            </a:r>
            <a:r>
              <a:rPr sz="1950" i="1" spc="-90" dirty="0">
                <a:solidFill>
                  <a:srgbClr val="535364"/>
                </a:solidFill>
                <a:latin typeface="Trebuchet MS"/>
                <a:cs typeface="Trebuchet MS"/>
              </a:rPr>
              <a:t>jogging </a:t>
            </a:r>
            <a:r>
              <a:rPr sz="1950" i="1" spc="5" dirty="0">
                <a:solidFill>
                  <a:srgbClr val="535364"/>
                </a:solidFill>
                <a:latin typeface="Trebuchet MS"/>
                <a:cs typeface="Trebuchet MS"/>
              </a:rPr>
              <a:t>I </a:t>
            </a:r>
            <a:r>
              <a:rPr sz="1950" i="1" spc="-100" dirty="0">
                <a:solidFill>
                  <a:srgbClr val="535364"/>
                </a:solidFill>
                <a:latin typeface="Trebuchet MS"/>
                <a:cs typeface="Trebuchet MS"/>
              </a:rPr>
              <a:t>listen </a:t>
            </a:r>
            <a:r>
              <a:rPr sz="1950" i="1" spc="-125" dirty="0">
                <a:solidFill>
                  <a:srgbClr val="535364"/>
                </a:solidFill>
                <a:latin typeface="Trebuchet MS"/>
                <a:cs typeface="Trebuchet MS"/>
              </a:rPr>
              <a:t>different </a:t>
            </a:r>
            <a:r>
              <a:rPr sz="1950" i="1" spc="-120" dirty="0">
                <a:solidFill>
                  <a:srgbClr val="535364"/>
                </a:solidFill>
                <a:latin typeface="Trebuchet MS"/>
                <a:cs typeface="Trebuchet MS"/>
              </a:rPr>
              <a:t> </a:t>
            </a:r>
            <a:r>
              <a:rPr sz="1950" i="1" spc="-35" dirty="0">
                <a:solidFill>
                  <a:srgbClr val="535364"/>
                </a:solidFill>
                <a:latin typeface="Trebuchet MS"/>
                <a:cs typeface="Trebuchet MS"/>
              </a:rPr>
              <a:t>k</a:t>
            </a:r>
            <a:r>
              <a:rPr sz="1950" i="1" spc="-110" dirty="0">
                <a:solidFill>
                  <a:srgbClr val="535364"/>
                </a:solidFill>
                <a:latin typeface="Trebuchet MS"/>
                <a:cs typeface="Trebuchet MS"/>
              </a:rPr>
              <a:t>i</a:t>
            </a:r>
            <a:r>
              <a:rPr sz="1950" i="1" spc="-25" dirty="0">
                <a:solidFill>
                  <a:srgbClr val="535364"/>
                </a:solidFill>
                <a:latin typeface="Trebuchet MS"/>
                <a:cs typeface="Trebuchet MS"/>
              </a:rPr>
              <a:t>n</a:t>
            </a:r>
            <a:r>
              <a:rPr sz="1950" i="1" spc="-50" dirty="0">
                <a:solidFill>
                  <a:srgbClr val="535364"/>
                </a:solidFill>
                <a:latin typeface="Trebuchet MS"/>
                <a:cs typeface="Trebuchet MS"/>
              </a:rPr>
              <a:t>d</a:t>
            </a:r>
            <a:r>
              <a:rPr sz="1950" i="1" spc="-40" dirty="0">
                <a:solidFill>
                  <a:srgbClr val="535364"/>
                </a:solidFill>
                <a:latin typeface="Trebuchet MS"/>
                <a:cs typeface="Trebuchet MS"/>
              </a:rPr>
              <a:t>a</a:t>
            </a:r>
            <a:r>
              <a:rPr sz="1950" i="1" spc="-175" dirty="0">
                <a:solidFill>
                  <a:srgbClr val="535364"/>
                </a:solidFill>
                <a:latin typeface="Trebuchet MS"/>
                <a:cs typeface="Trebuchet MS"/>
              </a:rPr>
              <a:t> </a:t>
            </a:r>
            <a:r>
              <a:rPr sz="1950" i="1" spc="-80" dirty="0">
                <a:solidFill>
                  <a:srgbClr val="535364"/>
                </a:solidFill>
                <a:latin typeface="Trebuchet MS"/>
                <a:cs typeface="Trebuchet MS"/>
              </a:rPr>
              <a:t>m</a:t>
            </a:r>
            <a:r>
              <a:rPr sz="1950" i="1" spc="-50" dirty="0">
                <a:solidFill>
                  <a:srgbClr val="535364"/>
                </a:solidFill>
                <a:latin typeface="Trebuchet MS"/>
                <a:cs typeface="Trebuchet MS"/>
              </a:rPr>
              <a:t>u</a:t>
            </a:r>
            <a:r>
              <a:rPr sz="1950" i="1" spc="-20" dirty="0">
                <a:solidFill>
                  <a:srgbClr val="535364"/>
                </a:solidFill>
                <a:latin typeface="Trebuchet MS"/>
                <a:cs typeface="Trebuchet MS"/>
              </a:rPr>
              <a:t>s</a:t>
            </a:r>
            <a:r>
              <a:rPr sz="1950" i="1" spc="-110" dirty="0">
                <a:solidFill>
                  <a:srgbClr val="535364"/>
                </a:solidFill>
                <a:latin typeface="Trebuchet MS"/>
                <a:cs typeface="Trebuchet MS"/>
              </a:rPr>
              <a:t>i</a:t>
            </a:r>
            <a:r>
              <a:rPr sz="1950" i="1" spc="-55" dirty="0">
                <a:solidFill>
                  <a:srgbClr val="535364"/>
                </a:solidFill>
                <a:latin typeface="Trebuchet MS"/>
                <a:cs typeface="Trebuchet MS"/>
              </a:rPr>
              <a:t>c</a:t>
            </a:r>
            <a:r>
              <a:rPr sz="1950" i="1" spc="-175" dirty="0">
                <a:solidFill>
                  <a:srgbClr val="535364"/>
                </a:solidFill>
                <a:latin typeface="Trebuchet MS"/>
                <a:cs typeface="Trebuchet MS"/>
              </a:rPr>
              <a:t> </a:t>
            </a:r>
            <a:r>
              <a:rPr sz="1950" i="1" spc="-110" dirty="0">
                <a:solidFill>
                  <a:srgbClr val="535364"/>
                </a:solidFill>
                <a:latin typeface="Trebuchet MS"/>
                <a:cs typeface="Trebuchet MS"/>
              </a:rPr>
              <a:t>i</a:t>
            </a:r>
            <a:r>
              <a:rPr sz="1950" i="1" spc="-40" dirty="0">
                <a:solidFill>
                  <a:srgbClr val="535364"/>
                </a:solidFill>
                <a:latin typeface="Trebuchet MS"/>
                <a:cs typeface="Trebuchet MS"/>
              </a:rPr>
              <a:t>n</a:t>
            </a:r>
            <a:r>
              <a:rPr sz="1950" i="1" spc="-175" dirty="0">
                <a:solidFill>
                  <a:srgbClr val="535364"/>
                </a:solidFill>
                <a:latin typeface="Trebuchet MS"/>
                <a:cs typeface="Trebuchet MS"/>
              </a:rPr>
              <a:t> </a:t>
            </a:r>
            <a:r>
              <a:rPr sz="1950" i="1" spc="-135" dirty="0">
                <a:solidFill>
                  <a:srgbClr val="535364"/>
                </a:solidFill>
                <a:latin typeface="Trebuchet MS"/>
                <a:cs typeface="Trebuchet MS"/>
              </a:rPr>
              <a:t>e</a:t>
            </a:r>
            <a:r>
              <a:rPr sz="1950" i="1" spc="-25" dirty="0">
                <a:solidFill>
                  <a:srgbClr val="535364"/>
                </a:solidFill>
                <a:latin typeface="Trebuchet MS"/>
                <a:cs typeface="Trebuchet MS"/>
              </a:rPr>
              <a:t>a</a:t>
            </a:r>
            <a:r>
              <a:rPr sz="1950" i="1" spc="-40" dirty="0">
                <a:solidFill>
                  <a:srgbClr val="535364"/>
                </a:solidFill>
                <a:latin typeface="Trebuchet MS"/>
                <a:cs typeface="Trebuchet MS"/>
              </a:rPr>
              <a:t>c</a:t>
            </a:r>
            <a:r>
              <a:rPr sz="1950" i="1" spc="-55" dirty="0">
                <a:solidFill>
                  <a:srgbClr val="535364"/>
                </a:solidFill>
                <a:latin typeface="Trebuchet MS"/>
                <a:cs typeface="Trebuchet MS"/>
              </a:rPr>
              <a:t>h</a:t>
            </a:r>
            <a:r>
              <a:rPr sz="1950" i="1" spc="-175" dirty="0">
                <a:solidFill>
                  <a:srgbClr val="535364"/>
                </a:solidFill>
                <a:latin typeface="Trebuchet MS"/>
                <a:cs typeface="Trebuchet MS"/>
              </a:rPr>
              <a:t> </a:t>
            </a:r>
            <a:r>
              <a:rPr sz="1950" i="1" spc="-55" dirty="0">
                <a:solidFill>
                  <a:srgbClr val="535364"/>
                </a:solidFill>
                <a:latin typeface="Trebuchet MS"/>
                <a:cs typeface="Trebuchet MS"/>
              </a:rPr>
              <a:t>o</a:t>
            </a:r>
            <a:r>
              <a:rPr sz="1950" i="1" spc="-195" dirty="0">
                <a:solidFill>
                  <a:srgbClr val="535364"/>
                </a:solidFill>
                <a:latin typeface="Trebuchet MS"/>
                <a:cs typeface="Trebuchet MS"/>
              </a:rPr>
              <a:t>f</a:t>
            </a:r>
            <a:r>
              <a:rPr sz="1950" i="1" spc="-175" dirty="0">
                <a:solidFill>
                  <a:srgbClr val="535364"/>
                </a:solidFill>
                <a:latin typeface="Trebuchet MS"/>
                <a:cs typeface="Trebuchet MS"/>
              </a:rPr>
              <a:t> </a:t>
            </a:r>
            <a:r>
              <a:rPr sz="1950" i="1" spc="-140" dirty="0">
                <a:solidFill>
                  <a:srgbClr val="535364"/>
                </a:solidFill>
                <a:latin typeface="Trebuchet MS"/>
                <a:cs typeface="Trebuchet MS"/>
              </a:rPr>
              <a:t>t</a:t>
            </a:r>
            <a:r>
              <a:rPr sz="1950" i="1" spc="-40" dirty="0">
                <a:solidFill>
                  <a:srgbClr val="535364"/>
                </a:solidFill>
                <a:latin typeface="Trebuchet MS"/>
                <a:cs typeface="Trebuchet MS"/>
              </a:rPr>
              <a:t>h</a:t>
            </a:r>
            <a:r>
              <a:rPr sz="1950" i="1" spc="-150" dirty="0">
                <a:solidFill>
                  <a:srgbClr val="535364"/>
                </a:solidFill>
                <a:latin typeface="Trebuchet MS"/>
                <a:cs typeface="Trebuchet MS"/>
              </a:rPr>
              <a:t>e</a:t>
            </a:r>
            <a:r>
              <a:rPr sz="1950" i="1" spc="-175" dirty="0">
                <a:solidFill>
                  <a:srgbClr val="535364"/>
                </a:solidFill>
                <a:latin typeface="Trebuchet MS"/>
                <a:cs typeface="Trebuchet MS"/>
              </a:rPr>
              <a:t> </a:t>
            </a:r>
            <a:r>
              <a:rPr sz="1950" i="1" spc="-25" dirty="0">
                <a:solidFill>
                  <a:srgbClr val="535364"/>
                </a:solidFill>
                <a:latin typeface="Trebuchet MS"/>
                <a:cs typeface="Trebuchet MS"/>
              </a:rPr>
              <a:t>a</a:t>
            </a:r>
            <a:r>
              <a:rPr sz="1950" i="1" spc="-40" dirty="0">
                <a:solidFill>
                  <a:srgbClr val="535364"/>
                </a:solidFill>
                <a:latin typeface="Trebuchet MS"/>
                <a:cs typeface="Trebuchet MS"/>
              </a:rPr>
              <a:t>c</a:t>
            </a:r>
            <a:r>
              <a:rPr sz="1950" i="1" spc="-140" dirty="0">
                <a:solidFill>
                  <a:srgbClr val="535364"/>
                </a:solidFill>
                <a:latin typeface="Trebuchet MS"/>
                <a:cs typeface="Trebuchet MS"/>
              </a:rPr>
              <a:t>t</a:t>
            </a:r>
            <a:r>
              <a:rPr sz="1950" i="1" spc="-110" dirty="0">
                <a:solidFill>
                  <a:srgbClr val="535364"/>
                </a:solidFill>
                <a:latin typeface="Trebuchet MS"/>
                <a:cs typeface="Trebuchet MS"/>
              </a:rPr>
              <a:t>i</a:t>
            </a:r>
            <a:r>
              <a:rPr sz="1950" i="1" spc="-15" dirty="0">
                <a:solidFill>
                  <a:srgbClr val="535364"/>
                </a:solidFill>
                <a:latin typeface="Trebuchet MS"/>
                <a:cs typeface="Trebuchet MS"/>
              </a:rPr>
              <a:t>v</a:t>
            </a:r>
            <a:r>
              <a:rPr sz="1950" i="1" spc="-110" dirty="0">
                <a:solidFill>
                  <a:srgbClr val="535364"/>
                </a:solidFill>
                <a:latin typeface="Trebuchet MS"/>
                <a:cs typeface="Trebuchet MS"/>
              </a:rPr>
              <a:t>i</a:t>
            </a:r>
            <a:r>
              <a:rPr sz="1950" i="1" spc="-140" dirty="0">
                <a:solidFill>
                  <a:srgbClr val="535364"/>
                </a:solidFill>
                <a:latin typeface="Trebuchet MS"/>
                <a:cs typeface="Trebuchet MS"/>
              </a:rPr>
              <a:t>t</a:t>
            </a:r>
            <a:r>
              <a:rPr sz="1950" i="1" spc="-35" dirty="0">
                <a:solidFill>
                  <a:srgbClr val="535364"/>
                </a:solidFill>
                <a:latin typeface="Trebuchet MS"/>
                <a:cs typeface="Trebuchet MS"/>
              </a:rPr>
              <a:t>y</a:t>
            </a:r>
            <a:r>
              <a:rPr sz="1950" i="1" spc="-175" dirty="0">
                <a:solidFill>
                  <a:srgbClr val="535364"/>
                </a:solidFill>
                <a:latin typeface="Trebuchet MS"/>
                <a:cs typeface="Trebuchet MS"/>
              </a:rPr>
              <a:t> </a:t>
            </a:r>
            <a:r>
              <a:rPr sz="1950" i="1" spc="80" dirty="0">
                <a:solidFill>
                  <a:srgbClr val="535364"/>
                </a:solidFill>
                <a:latin typeface="Trebuchet MS"/>
                <a:cs typeface="Trebuchet MS"/>
              </a:rPr>
              <a:t>"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302337" y="1502039"/>
            <a:ext cx="0" cy="8353425"/>
          </a:xfrm>
          <a:custGeom>
            <a:avLst/>
            <a:gdLst/>
            <a:ahLst/>
            <a:cxnLst/>
            <a:rect l="l" t="t" r="r" b="b"/>
            <a:pathLst>
              <a:path h="8353425">
                <a:moveTo>
                  <a:pt x="0" y="8353425"/>
                </a:moveTo>
                <a:lnTo>
                  <a:pt x="0" y="0"/>
                </a:lnTo>
              </a:path>
            </a:pathLst>
          </a:custGeom>
          <a:ln w="38100">
            <a:solidFill>
              <a:srgbClr val="79EF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383466" y="7533477"/>
            <a:ext cx="5765800" cy="2307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0"/>
              </a:spcBef>
            </a:pPr>
            <a:r>
              <a:rPr sz="2700" b="1" spc="-140" dirty="0">
                <a:solidFill>
                  <a:srgbClr val="3A41F5"/>
                </a:solidFill>
                <a:latin typeface="Tahoma"/>
                <a:cs typeface="Tahoma"/>
              </a:rPr>
              <a:t>Goals:</a:t>
            </a:r>
            <a:endParaRPr sz="2700">
              <a:latin typeface="Tahoma"/>
              <a:cs typeface="Tahoma"/>
            </a:endParaRPr>
          </a:p>
          <a:p>
            <a:pPr marL="12700" marR="5080">
              <a:lnSpc>
                <a:spcPct val="132900"/>
              </a:lnSpc>
              <a:spcBef>
                <a:spcPts val="1325"/>
              </a:spcBef>
            </a:pPr>
            <a:r>
              <a:rPr sz="2100" spc="170" dirty="0">
                <a:solidFill>
                  <a:srgbClr val="535364"/>
                </a:solidFill>
                <a:latin typeface="Tahoma"/>
                <a:cs typeface="Tahoma"/>
              </a:rPr>
              <a:t>W</a:t>
            </a:r>
            <a:r>
              <a:rPr sz="21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100" spc="10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100" spc="-3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30" dirty="0">
                <a:solidFill>
                  <a:srgbClr val="535364"/>
                </a:solidFill>
                <a:latin typeface="Tahoma"/>
                <a:cs typeface="Tahoma"/>
              </a:rPr>
              <a:t>d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100" spc="55" dirty="0">
                <a:solidFill>
                  <a:srgbClr val="535364"/>
                </a:solidFill>
                <a:latin typeface="Tahoma"/>
                <a:cs typeface="Tahoma"/>
              </a:rPr>
              <a:t>ff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100" spc="105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en</a:t>
            </a:r>
            <a:r>
              <a:rPr sz="2100" spc="8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-70" dirty="0">
                <a:solidFill>
                  <a:srgbClr val="535364"/>
                </a:solidFill>
                <a:latin typeface="Tahoma"/>
                <a:cs typeface="Tahoma"/>
              </a:rPr>
              <a:t>g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en</a:t>
            </a:r>
            <a:r>
              <a:rPr sz="2100" spc="105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100" spc="-3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4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100" spc="35" dirty="0">
                <a:solidFill>
                  <a:srgbClr val="535364"/>
                </a:solidFill>
                <a:latin typeface="Tahoma"/>
                <a:cs typeface="Tahoma"/>
              </a:rPr>
              <a:t>f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-20" dirty="0">
                <a:solidFill>
                  <a:srgbClr val="535364"/>
                </a:solidFill>
                <a:latin typeface="Tahoma"/>
                <a:cs typeface="Tahoma"/>
              </a:rPr>
              <a:t>m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u</a:t>
            </a:r>
            <a:r>
              <a:rPr sz="21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100" spc="10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100" spc="5" dirty="0">
                <a:solidFill>
                  <a:srgbClr val="535364"/>
                </a:solidFill>
                <a:latin typeface="Tahoma"/>
                <a:cs typeface="Tahoma"/>
              </a:rPr>
              <a:t>d  </a:t>
            </a:r>
            <a:r>
              <a:rPr sz="2100" spc="25" dirty="0">
                <a:solidFill>
                  <a:srgbClr val="535364"/>
                </a:solidFill>
                <a:latin typeface="Tahoma"/>
                <a:cs typeface="Tahoma"/>
              </a:rPr>
              <a:t>recommendations </a:t>
            </a:r>
            <a:r>
              <a:rPr sz="2100" spc="40" dirty="0">
                <a:solidFill>
                  <a:srgbClr val="535364"/>
                </a:solidFill>
                <a:latin typeface="Tahoma"/>
                <a:cs typeface="Tahoma"/>
              </a:rPr>
              <a:t>of 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it </a:t>
            </a:r>
            <a:r>
              <a:rPr sz="2100" spc="30" dirty="0">
                <a:solidFill>
                  <a:srgbClr val="535364"/>
                </a:solidFill>
                <a:latin typeface="Tahoma"/>
                <a:cs typeface="Tahoma"/>
              </a:rPr>
              <a:t>at </a:t>
            </a:r>
            <a:r>
              <a:rPr sz="2100" spc="50" dirty="0">
                <a:solidFill>
                  <a:srgbClr val="535364"/>
                </a:solidFill>
                <a:latin typeface="Tahoma"/>
                <a:cs typeface="Tahoma"/>
              </a:rPr>
              <a:t>different </a:t>
            </a:r>
            <a:r>
              <a:rPr sz="2100" spc="55" dirty="0">
                <a:solidFill>
                  <a:srgbClr val="535364"/>
                </a:solidFill>
                <a:latin typeface="Tahoma"/>
                <a:cs typeface="Tahoma"/>
              </a:rPr>
              <a:t>activity </a:t>
            </a:r>
            <a:r>
              <a:rPr sz="2100" spc="40" dirty="0">
                <a:solidFill>
                  <a:srgbClr val="535364"/>
                </a:solidFill>
                <a:latin typeface="Tahoma"/>
                <a:cs typeface="Tahoma"/>
              </a:rPr>
              <a:t>of </a:t>
            </a:r>
            <a:r>
              <a:rPr sz="2100" spc="4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535364"/>
                </a:solidFill>
                <a:latin typeface="Tahoma"/>
                <a:cs typeface="Tahoma"/>
              </a:rPr>
              <a:t>days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5" dirty="0">
                <a:solidFill>
                  <a:srgbClr val="535364"/>
                </a:solidFill>
                <a:latin typeface="Tahoma"/>
                <a:cs typeface="Tahoma"/>
              </a:rPr>
              <a:t>such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-25" dirty="0">
                <a:solidFill>
                  <a:srgbClr val="535364"/>
                </a:solidFill>
                <a:latin typeface="Tahoma"/>
                <a:cs typeface="Tahoma"/>
              </a:rPr>
              <a:t>as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25" dirty="0">
                <a:solidFill>
                  <a:srgbClr val="535364"/>
                </a:solidFill>
                <a:latin typeface="Tahoma"/>
                <a:cs typeface="Tahoma"/>
              </a:rPr>
              <a:t>workout,</a:t>
            </a:r>
            <a:r>
              <a:rPr sz="2100" spc="-204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35" dirty="0">
                <a:solidFill>
                  <a:srgbClr val="535364"/>
                </a:solidFill>
                <a:latin typeface="Tahoma"/>
                <a:cs typeface="Tahoma"/>
              </a:rPr>
              <a:t>driving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-195" dirty="0">
                <a:solidFill>
                  <a:srgbClr val="535364"/>
                </a:solidFill>
                <a:latin typeface="Tahoma"/>
                <a:cs typeface="Tahoma"/>
              </a:rPr>
              <a:t>,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commuting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-195" dirty="0">
                <a:solidFill>
                  <a:srgbClr val="535364"/>
                </a:solidFill>
                <a:latin typeface="Tahoma"/>
                <a:cs typeface="Tahoma"/>
              </a:rPr>
              <a:t>,</a:t>
            </a:r>
            <a:r>
              <a:rPr sz="2100" spc="-204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70" dirty="0">
                <a:solidFill>
                  <a:srgbClr val="535364"/>
                </a:solidFill>
                <a:latin typeface="Tahoma"/>
                <a:cs typeface="Tahoma"/>
              </a:rPr>
              <a:t>work </a:t>
            </a:r>
            <a:r>
              <a:rPr sz="2100" spc="-64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4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100" spc="85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100" spc="10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u</a:t>
            </a:r>
            <a:r>
              <a:rPr sz="2100" spc="30" dirty="0">
                <a:solidFill>
                  <a:srgbClr val="535364"/>
                </a:solidFill>
                <a:latin typeface="Tahoma"/>
                <a:cs typeface="Tahoma"/>
              </a:rPr>
              <a:t>d</a:t>
            </a:r>
            <a:r>
              <a:rPr sz="2100" spc="-95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r>
              <a:rPr sz="2100" spc="-195" dirty="0">
                <a:solidFill>
                  <a:srgbClr val="535364"/>
                </a:solidFill>
                <a:latin typeface="Tahoma"/>
                <a:cs typeface="Tahoma"/>
              </a:rPr>
              <a:t>,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105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l</a:t>
            </a:r>
            <a:r>
              <a:rPr sz="21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100" spc="35" dirty="0">
                <a:solidFill>
                  <a:srgbClr val="535364"/>
                </a:solidFill>
                <a:latin typeface="Tahoma"/>
                <a:cs typeface="Tahoma"/>
              </a:rPr>
              <a:t>x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100" spc="-90" dirty="0">
                <a:solidFill>
                  <a:srgbClr val="535364"/>
                </a:solidFill>
                <a:latin typeface="Tahoma"/>
                <a:cs typeface="Tahoma"/>
              </a:rPr>
              <a:t>g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-195" dirty="0">
                <a:solidFill>
                  <a:srgbClr val="535364"/>
                </a:solidFill>
                <a:latin typeface="Tahoma"/>
                <a:cs typeface="Tahoma"/>
              </a:rPr>
              <a:t>.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894777" y="9111508"/>
            <a:ext cx="4905375" cy="0"/>
          </a:xfrm>
          <a:custGeom>
            <a:avLst/>
            <a:gdLst/>
            <a:ahLst/>
            <a:cxnLst/>
            <a:rect l="l" t="t" r="r" b="b"/>
            <a:pathLst>
              <a:path w="4905375">
                <a:moveTo>
                  <a:pt x="0" y="0"/>
                </a:moveTo>
                <a:lnTo>
                  <a:pt x="4905375" y="0"/>
                </a:lnTo>
              </a:path>
            </a:pathLst>
          </a:custGeom>
          <a:ln w="38100">
            <a:solidFill>
              <a:srgbClr val="2B2A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2892013" y="9259955"/>
            <a:ext cx="4424680" cy="916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135" dirty="0">
                <a:solidFill>
                  <a:srgbClr val="535364"/>
                </a:solidFill>
                <a:latin typeface="Tahoma"/>
                <a:cs typeface="Tahoma"/>
              </a:rPr>
              <a:t>**Above</a:t>
            </a:r>
            <a:r>
              <a:rPr sz="1350" b="1" spc="-8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350" b="1" spc="-65" dirty="0">
                <a:solidFill>
                  <a:srgbClr val="535364"/>
                </a:solidFill>
                <a:latin typeface="Tahoma"/>
                <a:cs typeface="Tahoma"/>
              </a:rPr>
              <a:t>pain</a:t>
            </a:r>
            <a:r>
              <a:rPr sz="1350" b="1" spc="-8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350" b="1" spc="-55" dirty="0">
                <a:solidFill>
                  <a:srgbClr val="535364"/>
                </a:solidFill>
                <a:latin typeface="Tahoma"/>
                <a:cs typeface="Tahoma"/>
              </a:rPr>
              <a:t>points</a:t>
            </a:r>
            <a:r>
              <a:rPr sz="1350" b="1" spc="-8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350" b="1" spc="-80" dirty="0">
                <a:solidFill>
                  <a:srgbClr val="535364"/>
                </a:solidFill>
                <a:latin typeface="Tahoma"/>
                <a:cs typeface="Tahoma"/>
              </a:rPr>
              <a:t>and</a:t>
            </a:r>
            <a:r>
              <a:rPr sz="1350" b="1" spc="-8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350" b="1" spc="-60" dirty="0">
                <a:solidFill>
                  <a:srgbClr val="535364"/>
                </a:solidFill>
                <a:latin typeface="Tahoma"/>
                <a:cs typeface="Tahoma"/>
              </a:rPr>
              <a:t>statement</a:t>
            </a:r>
            <a:r>
              <a:rPr sz="1350" b="1" spc="-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350" b="1" spc="-60" dirty="0">
                <a:solidFill>
                  <a:srgbClr val="535364"/>
                </a:solidFill>
                <a:latin typeface="Tahoma"/>
                <a:cs typeface="Tahoma"/>
              </a:rPr>
              <a:t>are</a:t>
            </a:r>
            <a:r>
              <a:rPr sz="1350" b="1" spc="-8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350" b="1" spc="-55" dirty="0">
                <a:solidFill>
                  <a:srgbClr val="535364"/>
                </a:solidFill>
                <a:latin typeface="Tahoma"/>
                <a:cs typeface="Tahoma"/>
              </a:rPr>
              <a:t>concluded</a:t>
            </a:r>
            <a:r>
              <a:rPr sz="1350" b="1" spc="-8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350" b="1" spc="-40" dirty="0">
                <a:solidFill>
                  <a:srgbClr val="535364"/>
                </a:solidFill>
                <a:latin typeface="Tahoma"/>
                <a:cs typeface="Tahoma"/>
              </a:rPr>
              <a:t>after</a:t>
            </a:r>
            <a:endParaRPr sz="1350">
              <a:latin typeface="Tahoma"/>
              <a:cs typeface="Tahoma"/>
            </a:endParaRPr>
          </a:p>
          <a:p>
            <a:pPr marL="12700" marR="5080">
              <a:lnSpc>
                <a:spcPct val="166700"/>
              </a:lnSpc>
            </a:pPr>
            <a:r>
              <a:rPr sz="1350" b="1" spc="-60" dirty="0">
                <a:solidFill>
                  <a:srgbClr val="535364"/>
                </a:solidFill>
                <a:latin typeface="Tahoma"/>
                <a:cs typeface="Tahoma"/>
              </a:rPr>
              <a:t>conducting</a:t>
            </a:r>
            <a:r>
              <a:rPr sz="1350" b="1" spc="-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350" b="1" spc="-55" dirty="0">
                <a:solidFill>
                  <a:srgbClr val="535364"/>
                </a:solidFill>
                <a:latin typeface="Tahoma"/>
                <a:cs typeface="Tahoma"/>
              </a:rPr>
              <a:t>primary</a:t>
            </a:r>
            <a:r>
              <a:rPr sz="1350" b="1" spc="-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350" b="1" spc="-55" dirty="0">
                <a:solidFill>
                  <a:srgbClr val="535364"/>
                </a:solidFill>
                <a:latin typeface="Tahoma"/>
                <a:cs typeface="Tahoma"/>
              </a:rPr>
              <a:t>research</a:t>
            </a:r>
            <a:r>
              <a:rPr sz="1350" b="1" spc="-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350" b="1" spc="-55" dirty="0">
                <a:solidFill>
                  <a:srgbClr val="535364"/>
                </a:solidFill>
                <a:latin typeface="Tahoma"/>
                <a:cs typeface="Tahoma"/>
              </a:rPr>
              <a:t>via</a:t>
            </a:r>
            <a:r>
              <a:rPr sz="1350" b="1" spc="-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350" b="1" spc="-70" dirty="0">
                <a:solidFill>
                  <a:srgbClr val="535364"/>
                </a:solidFill>
                <a:latin typeface="Tahoma"/>
                <a:cs typeface="Tahoma"/>
              </a:rPr>
              <a:t>phone</a:t>
            </a:r>
            <a:r>
              <a:rPr sz="1350" b="1" spc="-7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350" b="1" spc="-45" dirty="0">
                <a:solidFill>
                  <a:srgbClr val="535364"/>
                </a:solidFill>
                <a:latin typeface="Tahoma"/>
                <a:cs typeface="Tahoma"/>
              </a:rPr>
              <a:t>call</a:t>
            </a:r>
            <a:r>
              <a:rPr sz="1350" b="1" spc="-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350" b="1" spc="-35" dirty="0">
                <a:solidFill>
                  <a:srgbClr val="535364"/>
                </a:solidFill>
                <a:latin typeface="Tahoma"/>
                <a:cs typeface="Tahoma"/>
              </a:rPr>
              <a:t>for</a:t>
            </a:r>
            <a:r>
              <a:rPr sz="1350" b="1" spc="-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350" b="1" spc="-65" dirty="0">
                <a:solidFill>
                  <a:srgbClr val="535364"/>
                </a:solidFill>
                <a:latin typeface="Tahoma"/>
                <a:cs typeface="Tahoma"/>
              </a:rPr>
              <a:t>user</a:t>
            </a:r>
            <a:r>
              <a:rPr sz="1350" b="1" spc="-80" dirty="0">
                <a:solidFill>
                  <a:srgbClr val="535364"/>
                </a:solidFill>
                <a:latin typeface="Tahoma"/>
                <a:cs typeface="Tahoma"/>
              </a:rPr>
              <a:t> and </a:t>
            </a:r>
            <a:r>
              <a:rPr sz="1350" b="1" spc="-3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350" b="1" spc="-55" dirty="0">
                <a:solidFill>
                  <a:srgbClr val="535364"/>
                </a:solidFill>
                <a:latin typeface="Tahoma"/>
                <a:cs typeface="Tahoma"/>
              </a:rPr>
              <a:t>secondary</a:t>
            </a:r>
            <a:r>
              <a:rPr sz="1350" b="1" spc="-8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350" b="1" spc="-55" dirty="0">
                <a:solidFill>
                  <a:srgbClr val="535364"/>
                </a:solidFill>
                <a:latin typeface="Tahoma"/>
                <a:cs typeface="Tahoma"/>
              </a:rPr>
              <a:t>research</a:t>
            </a:r>
            <a:r>
              <a:rPr sz="1350" b="1" spc="-8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350" b="1" spc="-55" dirty="0">
                <a:solidFill>
                  <a:srgbClr val="535364"/>
                </a:solidFill>
                <a:latin typeface="Tahoma"/>
                <a:cs typeface="Tahoma"/>
              </a:rPr>
              <a:t>via</a:t>
            </a:r>
            <a:r>
              <a:rPr sz="1350" b="1" spc="-8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350" b="1" spc="-50" dirty="0">
                <a:solidFill>
                  <a:srgbClr val="535364"/>
                </a:solidFill>
                <a:latin typeface="Tahoma"/>
                <a:cs typeface="Tahoma"/>
              </a:rPr>
              <a:t>social</a:t>
            </a:r>
            <a:r>
              <a:rPr sz="1350" b="1" spc="-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350" b="1" spc="-75" dirty="0">
                <a:solidFill>
                  <a:srgbClr val="535364"/>
                </a:solidFill>
                <a:latin typeface="Tahoma"/>
                <a:cs typeface="Tahoma"/>
              </a:rPr>
              <a:t>media</a:t>
            </a:r>
            <a:r>
              <a:rPr sz="1350" b="1" spc="-8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350" b="1" spc="-50" dirty="0">
                <a:solidFill>
                  <a:srgbClr val="535364"/>
                </a:solidFill>
                <a:latin typeface="Tahoma"/>
                <a:cs typeface="Tahoma"/>
              </a:rPr>
              <a:t>platform</a:t>
            </a:r>
            <a:r>
              <a:rPr sz="1350" b="1" spc="-8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350" b="1" spc="-80" dirty="0">
                <a:solidFill>
                  <a:srgbClr val="535364"/>
                </a:solidFill>
                <a:latin typeface="Tahoma"/>
                <a:cs typeface="Tahoma"/>
              </a:rPr>
              <a:t>and</a:t>
            </a:r>
            <a:r>
              <a:rPr sz="1350" b="1" spc="-8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350" b="1" spc="-60" dirty="0">
                <a:solidFill>
                  <a:srgbClr val="535364"/>
                </a:solidFill>
                <a:latin typeface="Tahoma"/>
                <a:cs typeface="Tahoma"/>
              </a:rPr>
              <a:t>polls.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3443022" y="315772"/>
            <a:ext cx="3218180" cy="561975"/>
            <a:chOff x="13443022" y="315772"/>
            <a:chExt cx="3218180" cy="561975"/>
          </a:xfrm>
        </p:grpSpPr>
        <p:sp>
          <p:nvSpPr>
            <p:cNvPr id="27" name="object 27"/>
            <p:cNvSpPr/>
            <p:nvPr/>
          </p:nvSpPr>
          <p:spPr>
            <a:xfrm>
              <a:off x="13481122" y="353872"/>
              <a:ext cx="3141980" cy="17780"/>
            </a:xfrm>
            <a:custGeom>
              <a:avLst/>
              <a:gdLst/>
              <a:ahLst/>
              <a:cxnLst/>
              <a:rect l="l" t="t" r="r" b="b"/>
              <a:pathLst>
                <a:path w="3141980" h="17779">
                  <a:moveTo>
                    <a:pt x="-38100" y="8750"/>
                  </a:moveTo>
                  <a:lnTo>
                    <a:pt x="3179790" y="8750"/>
                  </a:lnTo>
                </a:path>
              </a:pathLst>
            </a:custGeom>
            <a:ln w="93701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481122" y="371095"/>
              <a:ext cx="771525" cy="468630"/>
            </a:xfrm>
            <a:custGeom>
              <a:avLst/>
              <a:gdLst/>
              <a:ahLst/>
              <a:cxnLst/>
              <a:rect l="l" t="t" r="r" b="b"/>
              <a:pathLst>
                <a:path w="771525" h="468630">
                  <a:moveTo>
                    <a:pt x="0" y="468551"/>
                  </a:moveTo>
                  <a:lnTo>
                    <a:pt x="771523" y="225664"/>
                  </a:lnTo>
                  <a:lnTo>
                    <a:pt x="54706" y="0"/>
                  </a:lnTo>
                </a:path>
              </a:pathLst>
            </a:custGeom>
            <a:ln w="76200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529662" y="460470"/>
              <a:ext cx="1772907" cy="268309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2583586" y="369747"/>
            <a:ext cx="5454015" cy="5530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755" algn="ctr">
              <a:lnSpc>
                <a:spcPct val="100000"/>
              </a:lnSpc>
              <a:spcBef>
                <a:spcPts val="100"/>
              </a:spcBef>
            </a:pPr>
            <a:r>
              <a:rPr sz="2700" spc="-30" dirty="0">
                <a:latin typeface="Georgia"/>
                <a:cs typeface="Georgia"/>
              </a:rPr>
              <a:t>P</a:t>
            </a:r>
            <a:r>
              <a:rPr sz="2700" spc="120" dirty="0">
                <a:latin typeface="Georgia"/>
                <a:cs typeface="Georgia"/>
              </a:rPr>
              <a:t>a</a:t>
            </a:r>
            <a:r>
              <a:rPr sz="2700" spc="60" dirty="0">
                <a:latin typeface="Georgia"/>
                <a:cs typeface="Georgia"/>
              </a:rPr>
              <a:t>i</a:t>
            </a:r>
            <a:r>
              <a:rPr sz="2700" spc="65" dirty="0">
                <a:latin typeface="Georgia"/>
                <a:cs typeface="Georgia"/>
              </a:rPr>
              <a:t>n</a:t>
            </a:r>
            <a:r>
              <a:rPr sz="2700" spc="-170" dirty="0">
                <a:latin typeface="Georgia"/>
                <a:cs typeface="Georgia"/>
              </a:rPr>
              <a:t> </a:t>
            </a:r>
            <a:r>
              <a:rPr sz="2700" spc="-20" dirty="0">
                <a:latin typeface="Georgia"/>
                <a:cs typeface="Georgia"/>
              </a:rPr>
              <a:t>P</a:t>
            </a:r>
            <a:r>
              <a:rPr sz="2700" spc="10" dirty="0">
                <a:latin typeface="Georgia"/>
                <a:cs typeface="Georgia"/>
              </a:rPr>
              <a:t>o</a:t>
            </a:r>
            <a:r>
              <a:rPr sz="2700" spc="60" dirty="0">
                <a:latin typeface="Georgia"/>
                <a:cs typeface="Georgia"/>
              </a:rPr>
              <a:t>i</a:t>
            </a:r>
            <a:r>
              <a:rPr sz="2700" spc="50" dirty="0">
                <a:latin typeface="Georgia"/>
                <a:cs typeface="Georgia"/>
              </a:rPr>
              <a:t>n</a:t>
            </a:r>
            <a:r>
              <a:rPr sz="2700" spc="130" dirty="0">
                <a:latin typeface="Georgia"/>
                <a:cs typeface="Georgia"/>
              </a:rPr>
              <a:t>t</a:t>
            </a:r>
            <a:r>
              <a:rPr sz="2700" spc="5" dirty="0">
                <a:latin typeface="Georgia"/>
                <a:cs typeface="Georgia"/>
              </a:rPr>
              <a:t>s</a:t>
            </a:r>
            <a:endParaRPr sz="2700">
              <a:latin typeface="Georgia"/>
              <a:cs typeface="Georgia"/>
            </a:endParaRPr>
          </a:p>
          <a:p>
            <a:pPr marL="328930">
              <a:lnSpc>
                <a:spcPct val="100000"/>
              </a:lnSpc>
              <a:spcBef>
                <a:spcPts val="2060"/>
              </a:spcBef>
            </a:pPr>
            <a:r>
              <a:rPr sz="2700" b="1" spc="-135" dirty="0">
                <a:solidFill>
                  <a:srgbClr val="3A41F5"/>
                </a:solidFill>
                <a:latin typeface="Tahoma"/>
                <a:cs typeface="Tahoma"/>
              </a:rPr>
              <a:t>P</a:t>
            </a:r>
            <a:r>
              <a:rPr sz="2700" b="1" spc="-180" dirty="0">
                <a:solidFill>
                  <a:srgbClr val="3A41F5"/>
                </a:solidFill>
                <a:latin typeface="Tahoma"/>
                <a:cs typeface="Tahoma"/>
              </a:rPr>
              <a:t>a</a:t>
            </a:r>
            <a:r>
              <a:rPr sz="2700" b="1" spc="-60" dirty="0">
                <a:solidFill>
                  <a:srgbClr val="3A41F5"/>
                </a:solidFill>
                <a:latin typeface="Tahoma"/>
                <a:cs typeface="Tahoma"/>
              </a:rPr>
              <a:t>i</a:t>
            </a:r>
            <a:r>
              <a:rPr sz="2700" b="1" spc="-195" dirty="0">
                <a:solidFill>
                  <a:srgbClr val="3A41F5"/>
                </a:solidFill>
                <a:latin typeface="Tahoma"/>
                <a:cs typeface="Tahoma"/>
              </a:rPr>
              <a:t>n</a:t>
            </a:r>
            <a:r>
              <a:rPr sz="2700" b="1" spc="-220" dirty="0">
                <a:solidFill>
                  <a:srgbClr val="3A41F5"/>
                </a:solidFill>
                <a:latin typeface="Tahoma"/>
                <a:cs typeface="Tahoma"/>
              </a:rPr>
              <a:t> </a:t>
            </a:r>
            <a:r>
              <a:rPr sz="2700" b="1" spc="-105" dirty="0">
                <a:solidFill>
                  <a:srgbClr val="3A41F5"/>
                </a:solidFill>
                <a:latin typeface="Tahoma"/>
                <a:cs typeface="Tahoma"/>
              </a:rPr>
              <a:t>P</a:t>
            </a:r>
            <a:r>
              <a:rPr sz="2700" b="1" spc="-110" dirty="0">
                <a:solidFill>
                  <a:srgbClr val="3A41F5"/>
                </a:solidFill>
                <a:latin typeface="Tahoma"/>
                <a:cs typeface="Tahoma"/>
              </a:rPr>
              <a:t>o</a:t>
            </a:r>
            <a:r>
              <a:rPr sz="2700" b="1" spc="-60" dirty="0">
                <a:solidFill>
                  <a:srgbClr val="3A41F5"/>
                </a:solidFill>
                <a:latin typeface="Tahoma"/>
                <a:cs typeface="Tahoma"/>
              </a:rPr>
              <a:t>i</a:t>
            </a:r>
            <a:r>
              <a:rPr sz="2700" b="1" spc="-170" dirty="0">
                <a:solidFill>
                  <a:srgbClr val="3A41F5"/>
                </a:solidFill>
                <a:latin typeface="Tahoma"/>
                <a:cs typeface="Tahoma"/>
              </a:rPr>
              <a:t>n</a:t>
            </a:r>
            <a:r>
              <a:rPr sz="2700" b="1" spc="-55" dirty="0">
                <a:solidFill>
                  <a:srgbClr val="3A41F5"/>
                </a:solidFill>
                <a:latin typeface="Tahoma"/>
                <a:cs typeface="Tahoma"/>
              </a:rPr>
              <a:t>t</a:t>
            </a:r>
            <a:r>
              <a:rPr sz="2700" b="1" spc="-185" dirty="0">
                <a:solidFill>
                  <a:srgbClr val="3A41F5"/>
                </a:solidFill>
                <a:latin typeface="Tahoma"/>
                <a:cs typeface="Tahoma"/>
              </a:rPr>
              <a:t>s</a:t>
            </a:r>
            <a:r>
              <a:rPr sz="2700" b="1" spc="-270" dirty="0">
                <a:solidFill>
                  <a:srgbClr val="3A41F5"/>
                </a:solidFill>
                <a:latin typeface="Tahoma"/>
                <a:cs typeface="Tahoma"/>
              </a:rPr>
              <a:t>:</a:t>
            </a:r>
            <a:endParaRPr sz="2700">
              <a:latin typeface="Tahoma"/>
              <a:cs typeface="Tahoma"/>
            </a:endParaRPr>
          </a:p>
          <a:p>
            <a:pPr marL="277495" marR="739775" indent="-265430">
              <a:lnSpc>
                <a:spcPct val="131900"/>
              </a:lnSpc>
              <a:spcBef>
                <a:spcPts val="300"/>
              </a:spcBef>
              <a:buClr>
                <a:srgbClr val="939DA8"/>
              </a:buClr>
              <a:buFont typeface="Tahoma"/>
              <a:buChar char="•"/>
              <a:tabLst>
                <a:tab pos="277495" algn="l"/>
                <a:tab pos="278130" algn="l"/>
              </a:tabLst>
            </a:pPr>
            <a:r>
              <a:rPr sz="1800" spc="145" dirty="0">
                <a:solidFill>
                  <a:srgbClr val="2B2A35"/>
                </a:solidFill>
                <a:latin typeface="Tahoma"/>
                <a:cs typeface="Tahoma"/>
              </a:rPr>
              <a:t>U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90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45" dirty="0">
                <a:solidFill>
                  <a:srgbClr val="2B2A35"/>
                </a:solidFill>
                <a:latin typeface="Tahoma"/>
                <a:cs typeface="Tahoma"/>
              </a:rPr>
              <a:t>'</a:t>
            </a:r>
            <a:r>
              <a:rPr sz="1800" spc="-25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2B2A35"/>
                </a:solidFill>
                <a:latin typeface="Tahoma"/>
                <a:cs typeface="Tahoma"/>
              </a:rPr>
              <a:t>w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65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90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mm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en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-25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b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ed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e  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40" dirty="0">
                <a:solidFill>
                  <a:srgbClr val="2B2A35"/>
                </a:solidFill>
                <a:latin typeface="Tahoma"/>
                <a:cs typeface="Tahoma"/>
              </a:rPr>
              <a:t>v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y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30" dirty="0">
                <a:solidFill>
                  <a:srgbClr val="2B2A35"/>
                </a:solidFill>
                <a:latin typeface="Tahoma"/>
                <a:cs typeface="Tahoma"/>
              </a:rPr>
              <a:t>f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u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75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1800" spc="-5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-80" dirty="0">
                <a:solidFill>
                  <a:srgbClr val="2B2A35"/>
                </a:solidFill>
                <a:latin typeface="Tahoma"/>
                <a:cs typeface="Tahoma"/>
              </a:rPr>
              <a:t>y</a:t>
            </a:r>
            <a:r>
              <a:rPr sz="1800" spc="-165" dirty="0">
                <a:solidFill>
                  <a:srgbClr val="2B2A35"/>
                </a:solidFill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  <a:p>
            <a:pPr marL="277495" marR="5080" indent="-265430">
              <a:lnSpc>
                <a:spcPct val="131900"/>
              </a:lnSpc>
              <a:spcBef>
                <a:spcPts val="75"/>
              </a:spcBef>
              <a:buClr>
                <a:srgbClr val="939DA8"/>
              </a:buClr>
              <a:buFont typeface="Tahoma"/>
              <a:buChar char="•"/>
              <a:tabLst>
                <a:tab pos="277495" algn="l"/>
                <a:tab pos="278130" algn="l"/>
              </a:tabLst>
            </a:pP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Finds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2B2A35"/>
                </a:solidFill>
                <a:latin typeface="Tahoma"/>
                <a:cs typeface="Tahoma"/>
              </a:rPr>
              <a:t>difficult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2B2A35"/>
                </a:solidFill>
                <a:latin typeface="Tahoma"/>
                <a:cs typeface="Tahoma"/>
              </a:rPr>
              <a:t>to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2B2A35"/>
                </a:solidFill>
                <a:latin typeface="Tahoma"/>
                <a:cs typeface="Tahoma"/>
              </a:rPr>
              <a:t>navigate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2B2A35"/>
                </a:solidFill>
                <a:latin typeface="Tahoma"/>
                <a:cs typeface="Tahoma"/>
              </a:rPr>
              <a:t>in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2B2A35"/>
                </a:solidFill>
                <a:latin typeface="Tahoma"/>
                <a:cs typeface="Tahoma"/>
              </a:rPr>
              <a:t>the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2B2A35"/>
                </a:solidFill>
                <a:latin typeface="Tahoma"/>
                <a:cs typeface="Tahoma"/>
              </a:rPr>
              <a:t>podcasts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as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2B2A35"/>
                </a:solidFill>
                <a:latin typeface="Tahoma"/>
                <a:cs typeface="Tahoma"/>
              </a:rPr>
              <a:t>there's </a:t>
            </a:r>
            <a:r>
              <a:rPr sz="1800" spc="-55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20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65" dirty="0">
                <a:solidFill>
                  <a:srgbClr val="2B2A35"/>
                </a:solidFill>
                <a:latin typeface="Tahoma"/>
                <a:cs typeface="Tahoma"/>
              </a:rPr>
              <a:t>g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en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-165" dirty="0">
                <a:solidFill>
                  <a:srgbClr val="2B2A35"/>
                </a:solidFill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  <a:p>
            <a:pPr marL="277495" marR="84455" indent="-265430">
              <a:lnSpc>
                <a:spcPct val="131900"/>
              </a:lnSpc>
              <a:spcBef>
                <a:spcPts val="75"/>
              </a:spcBef>
              <a:buClr>
                <a:srgbClr val="939DA8"/>
              </a:buClr>
              <a:buFont typeface="Tahoma"/>
              <a:buChar char="•"/>
              <a:tabLst>
                <a:tab pos="277495" algn="l"/>
                <a:tab pos="278130" algn="l"/>
              </a:tabLst>
            </a:pPr>
            <a:r>
              <a:rPr sz="1800" spc="55" dirty="0">
                <a:solidFill>
                  <a:srgbClr val="2B2A35"/>
                </a:solidFill>
                <a:latin typeface="Tahoma"/>
                <a:cs typeface="Tahoma"/>
              </a:rPr>
              <a:t>w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-25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l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1800" spc="65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65" dirty="0">
                <a:solidFill>
                  <a:srgbClr val="2B2A35"/>
                </a:solidFill>
                <a:latin typeface="Tahoma"/>
                <a:cs typeface="Tahoma"/>
              </a:rPr>
              <a:t>g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en</a:t>
            </a:r>
            <a:r>
              <a:rPr sz="1800" spc="90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25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2B2A35"/>
                </a:solidFill>
                <a:latin typeface="Tahoma"/>
                <a:cs typeface="Tahoma"/>
              </a:rPr>
              <a:t>w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20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cc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90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-80" dirty="0">
                <a:solidFill>
                  <a:srgbClr val="2B2A35"/>
                </a:solidFill>
                <a:latin typeface="Tahoma"/>
                <a:cs typeface="Tahoma"/>
              </a:rPr>
              <a:t>g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15" dirty="0">
                <a:solidFill>
                  <a:srgbClr val="2B2A35"/>
                </a:solidFill>
                <a:latin typeface="Tahoma"/>
                <a:cs typeface="Tahoma"/>
              </a:rPr>
              <a:t>o  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oo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1800" spc="-165" dirty="0">
                <a:solidFill>
                  <a:srgbClr val="2B2A35"/>
                </a:solidFill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  <a:p>
            <a:pPr marL="277495" indent="-265430">
              <a:lnSpc>
                <a:spcPct val="100000"/>
              </a:lnSpc>
              <a:spcBef>
                <a:spcPts val="690"/>
              </a:spcBef>
              <a:buClr>
                <a:srgbClr val="939DA8"/>
              </a:buClr>
              <a:buFont typeface="Tahoma"/>
              <a:buChar char="•"/>
              <a:tabLst>
                <a:tab pos="277495" algn="l"/>
                <a:tab pos="278130" algn="l"/>
              </a:tabLst>
            </a:pP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while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listening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2B2A35"/>
                </a:solidFill>
                <a:latin typeface="Tahoma"/>
                <a:cs typeface="Tahoma"/>
              </a:rPr>
              <a:t>to</a:t>
            </a:r>
            <a:r>
              <a:rPr sz="1800" spc="-17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2B2A35"/>
                </a:solidFill>
                <a:latin typeface="Tahoma"/>
                <a:cs typeface="Tahoma"/>
              </a:rPr>
              <a:t>the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music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2B2A35"/>
                </a:solidFill>
                <a:latin typeface="Tahoma"/>
                <a:cs typeface="Tahoma"/>
              </a:rPr>
              <a:t>device</a:t>
            </a:r>
            <a:r>
              <a:rPr sz="1800" spc="-17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2B2A35"/>
                </a:solidFill>
                <a:latin typeface="Tahoma"/>
                <a:cs typeface="Tahoma"/>
              </a:rPr>
              <a:t>via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bluetooth</a:t>
            </a:r>
            <a:endParaRPr sz="1800">
              <a:latin typeface="Tahoma"/>
              <a:cs typeface="Tahoma"/>
            </a:endParaRPr>
          </a:p>
          <a:p>
            <a:pPr marL="277495" marR="67310">
              <a:lnSpc>
                <a:spcPct val="131900"/>
              </a:lnSpc>
              <a:spcBef>
                <a:spcPts val="80"/>
              </a:spcBef>
            </a:pPr>
            <a:r>
              <a:rPr sz="1800" spc="20" dirty="0">
                <a:solidFill>
                  <a:srgbClr val="2B2A35"/>
                </a:solidFill>
                <a:latin typeface="Tahoma"/>
                <a:cs typeface="Tahoma"/>
              </a:rPr>
              <a:t>wants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specific</a:t>
            </a:r>
            <a:r>
              <a:rPr sz="1800" spc="-17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2B2A35"/>
                </a:solidFill>
                <a:latin typeface="Tahoma"/>
                <a:cs typeface="Tahoma"/>
              </a:rPr>
              <a:t>genres</a:t>
            </a:r>
            <a:r>
              <a:rPr sz="1800" spc="-17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2B2A35"/>
                </a:solidFill>
                <a:latin typeface="Tahoma"/>
                <a:cs typeface="Tahoma"/>
              </a:rPr>
              <a:t>and</a:t>
            </a:r>
            <a:r>
              <a:rPr sz="1800" spc="-17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2B2A35"/>
                </a:solidFill>
                <a:latin typeface="Tahoma"/>
                <a:cs typeface="Tahoma"/>
              </a:rPr>
              <a:t>recommendations.(</a:t>
            </a:r>
            <a:r>
              <a:rPr sz="1800" spc="-17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2B2A35"/>
                </a:solidFill>
                <a:latin typeface="Tahoma"/>
                <a:cs typeface="Tahoma"/>
              </a:rPr>
              <a:t>with </a:t>
            </a:r>
            <a:r>
              <a:rPr sz="1800" spc="-55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2B2A35"/>
                </a:solidFill>
                <a:latin typeface="Tahoma"/>
                <a:cs typeface="Tahoma"/>
              </a:rPr>
              <a:t>f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am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il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y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b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90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-150" dirty="0">
                <a:solidFill>
                  <a:srgbClr val="2B2A35"/>
                </a:solidFill>
                <a:latin typeface="Tahoma"/>
                <a:cs typeface="Tahoma"/>
              </a:rPr>
              <a:t>)</a:t>
            </a:r>
            <a:endParaRPr sz="1800">
              <a:latin typeface="Tahoma"/>
              <a:cs typeface="Tahoma"/>
            </a:endParaRPr>
          </a:p>
          <a:p>
            <a:pPr marL="277495" marR="154305" indent="-265430">
              <a:lnSpc>
                <a:spcPct val="131900"/>
              </a:lnSpc>
              <a:spcBef>
                <a:spcPts val="75"/>
              </a:spcBef>
              <a:buClr>
                <a:srgbClr val="939DA8"/>
              </a:buClr>
              <a:buFont typeface="Tahoma"/>
              <a:buChar char="•"/>
              <a:tabLst>
                <a:tab pos="277495" algn="l"/>
                <a:tab pos="278130" algn="l"/>
              </a:tabLst>
            </a:pPr>
            <a:r>
              <a:rPr sz="1800" spc="55" dirty="0">
                <a:solidFill>
                  <a:srgbClr val="2B2A35"/>
                </a:solidFill>
                <a:latin typeface="Tahoma"/>
                <a:cs typeface="Tahoma"/>
              </a:rPr>
              <a:t>w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he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-80" dirty="0">
                <a:solidFill>
                  <a:srgbClr val="2B2A35"/>
                </a:solidFill>
                <a:latin typeface="Tahoma"/>
                <a:cs typeface="Tahoma"/>
              </a:rPr>
              <a:t>g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90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40" dirty="0">
                <a:solidFill>
                  <a:srgbClr val="2B2A35"/>
                </a:solidFill>
                <a:latin typeface="Tahoma"/>
                <a:cs typeface="Tahoma"/>
              </a:rPr>
              <a:t>v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y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2B2A35"/>
                </a:solidFill>
                <a:latin typeface="Tahoma"/>
                <a:cs typeface="Tahoma"/>
              </a:rPr>
              <a:t>w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-25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li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90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n  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ki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1800" spc="-35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u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1800" spc="-165" dirty="0">
                <a:solidFill>
                  <a:srgbClr val="2B2A35"/>
                </a:solidFill>
                <a:latin typeface="Tahoma"/>
                <a:cs typeface="Tahoma"/>
              </a:rPr>
              <a:t>,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-150" dirty="0">
                <a:solidFill>
                  <a:srgbClr val="2B2A35"/>
                </a:solidFill>
                <a:latin typeface="Tahoma"/>
                <a:cs typeface="Tahoma"/>
              </a:rPr>
              <a:t>.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-5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45" dirty="0">
                <a:solidFill>
                  <a:srgbClr val="2B2A35"/>
                </a:solidFill>
                <a:latin typeface="Tahoma"/>
                <a:cs typeface="Tahoma"/>
              </a:rPr>
              <a:t>'</a:t>
            </a:r>
            <a:r>
              <a:rPr sz="1800" spc="65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2B2A35"/>
                </a:solidFill>
                <a:latin typeface="Tahoma"/>
                <a:cs typeface="Tahoma"/>
              </a:rPr>
              <a:t>w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65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li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20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p</a:t>
            </a:r>
            <a:r>
              <a:rPr sz="1800" spc="-15" dirty="0">
                <a:solidFill>
                  <a:srgbClr val="2B2A35"/>
                </a:solidFill>
                <a:latin typeface="Tahoma"/>
                <a:cs typeface="Tahoma"/>
              </a:rPr>
              <a:t>-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p  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u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2B2A35"/>
                </a:solidFill>
                <a:latin typeface="Tahoma"/>
                <a:cs typeface="Tahoma"/>
              </a:rPr>
              <a:t>w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il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2B2A35"/>
                </a:solidFill>
                <a:latin typeface="Tahoma"/>
                <a:cs typeface="Tahoma"/>
              </a:rPr>
              <a:t>w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90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ki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-80" dirty="0">
                <a:solidFill>
                  <a:srgbClr val="2B2A35"/>
                </a:solidFill>
                <a:latin typeface="Tahoma"/>
                <a:cs typeface="Tahoma"/>
              </a:rPr>
              <a:t>g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2B2A35"/>
                </a:solidFill>
                <a:latin typeface="Tahoma"/>
                <a:cs typeface="Tahoma"/>
              </a:rPr>
              <a:t>w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-25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-80" dirty="0">
                <a:solidFill>
                  <a:srgbClr val="2B2A35"/>
                </a:solidFill>
                <a:latin typeface="Tahoma"/>
                <a:cs typeface="Tahoma"/>
              </a:rPr>
              <a:t>g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oo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-65" dirty="0">
                <a:solidFill>
                  <a:srgbClr val="2B2A35"/>
                </a:solidFill>
                <a:latin typeface="Tahoma"/>
                <a:cs typeface="Tahoma"/>
              </a:rPr>
              <a:t>g</a:t>
            </a:r>
            <a:r>
              <a:rPr sz="1800" spc="-165" dirty="0">
                <a:solidFill>
                  <a:srgbClr val="2B2A35"/>
                </a:solidFill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595921" y="6103193"/>
            <a:ext cx="5543550" cy="0"/>
          </a:xfrm>
          <a:custGeom>
            <a:avLst/>
            <a:gdLst/>
            <a:ahLst/>
            <a:cxnLst/>
            <a:rect l="l" t="t" r="r" b="b"/>
            <a:pathLst>
              <a:path w="5543550">
                <a:moveTo>
                  <a:pt x="0" y="0"/>
                </a:moveTo>
                <a:lnTo>
                  <a:pt x="5543550" y="0"/>
                </a:lnTo>
              </a:path>
            </a:pathLst>
          </a:custGeom>
          <a:ln w="38100">
            <a:solidFill>
              <a:srgbClr val="79EF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2584074" y="6036319"/>
            <a:ext cx="3193415" cy="85661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400" b="1" spc="-140" dirty="0">
                <a:solidFill>
                  <a:srgbClr val="3A41F5"/>
                </a:solidFill>
                <a:latin typeface="Tahoma"/>
                <a:cs typeface="Tahoma"/>
              </a:rPr>
              <a:t>J</a:t>
            </a:r>
            <a:r>
              <a:rPr sz="2400" b="1" spc="-105" dirty="0">
                <a:solidFill>
                  <a:srgbClr val="3A41F5"/>
                </a:solidFill>
                <a:latin typeface="Tahoma"/>
                <a:cs typeface="Tahoma"/>
              </a:rPr>
              <a:t>o</a:t>
            </a:r>
            <a:r>
              <a:rPr sz="2400" b="1" spc="-135" dirty="0">
                <a:solidFill>
                  <a:srgbClr val="3A41F5"/>
                </a:solidFill>
                <a:latin typeface="Tahoma"/>
                <a:cs typeface="Tahoma"/>
              </a:rPr>
              <a:t>b</a:t>
            </a:r>
            <a:r>
              <a:rPr sz="2400" b="1" spc="-190" dirty="0">
                <a:solidFill>
                  <a:srgbClr val="3A41F5"/>
                </a:solidFill>
                <a:latin typeface="Tahoma"/>
                <a:cs typeface="Tahoma"/>
              </a:rPr>
              <a:t>s</a:t>
            </a:r>
            <a:r>
              <a:rPr sz="2400" b="1" spc="-204" dirty="0">
                <a:solidFill>
                  <a:srgbClr val="3A41F5"/>
                </a:solidFill>
                <a:latin typeface="Tahoma"/>
                <a:cs typeface="Tahoma"/>
              </a:rPr>
              <a:t> </a:t>
            </a:r>
            <a:r>
              <a:rPr sz="2400" b="1" spc="-55" dirty="0">
                <a:solidFill>
                  <a:srgbClr val="3A41F5"/>
                </a:solidFill>
                <a:latin typeface="Tahoma"/>
                <a:cs typeface="Tahoma"/>
              </a:rPr>
              <a:t>t</a:t>
            </a:r>
            <a:r>
              <a:rPr sz="2400" b="1" spc="-120" dirty="0">
                <a:solidFill>
                  <a:srgbClr val="3A41F5"/>
                </a:solidFill>
                <a:latin typeface="Tahoma"/>
                <a:cs typeface="Tahoma"/>
              </a:rPr>
              <a:t>o</a:t>
            </a:r>
            <a:r>
              <a:rPr sz="2400" b="1" spc="-204" dirty="0">
                <a:solidFill>
                  <a:srgbClr val="3A41F5"/>
                </a:solidFill>
                <a:latin typeface="Tahoma"/>
                <a:cs typeface="Tahoma"/>
              </a:rPr>
              <a:t> </a:t>
            </a:r>
            <a:r>
              <a:rPr sz="2400" b="1" spc="-70" dirty="0">
                <a:solidFill>
                  <a:srgbClr val="3A41F5"/>
                </a:solidFill>
                <a:latin typeface="Tahoma"/>
                <a:cs typeface="Tahoma"/>
              </a:rPr>
              <a:t>B</a:t>
            </a:r>
            <a:r>
              <a:rPr sz="2400" b="1" spc="-145" dirty="0">
                <a:solidFill>
                  <a:srgbClr val="3A41F5"/>
                </a:solidFill>
                <a:latin typeface="Tahoma"/>
                <a:cs typeface="Tahoma"/>
              </a:rPr>
              <a:t>e</a:t>
            </a:r>
            <a:r>
              <a:rPr sz="2400" b="1" spc="-204" dirty="0">
                <a:solidFill>
                  <a:srgbClr val="3A41F5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3A41F5"/>
                </a:solidFill>
                <a:latin typeface="Tahoma"/>
                <a:cs typeface="Tahoma"/>
              </a:rPr>
              <a:t>D</a:t>
            </a:r>
            <a:r>
              <a:rPr sz="2400" b="1" spc="-105" dirty="0">
                <a:solidFill>
                  <a:srgbClr val="3A41F5"/>
                </a:solidFill>
                <a:latin typeface="Tahoma"/>
                <a:cs typeface="Tahoma"/>
              </a:rPr>
              <a:t>o</a:t>
            </a:r>
            <a:r>
              <a:rPr sz="2400" b="1" spc="-160" dirty="0">
                <a:solidFill>
                  <a:srgbClr val="3A41F5"/>
                </a:solidFill>
                <a:latin typeface="Tahoma"/>
                <a:cs typeface="Tahoma"/>
              </a:rPr>
              <a:t>n</a:t>
            </a:r>
            <a:r>
              <a:rPr sz="2400" b="1" spc="-145" dirty="0">
                <a:solidFill>
                  <a:srgbClr val="3A41F5"/>
                </a:solidFill>
                <a:latin typeface="Tahoma"/>
                <a:cs typeface="Tahoma"/>
              </a:rPr>
              <a:t>e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1002665" algn="l"/>
              </a:tabLst>
            </a:pPr>
            <a:r>
              <a:rPr sz="1800" b="1" spc="45" dirty="0">
                <a:solidFill>
                  <a:srgbClr val="3A41F5"/>
                </a:solidFill>
                <a:latin typeface="Tahoma"/>
                <a:cs typeface="Tahoma"/>
              </a:rPr>
              <a:t>W</a:t>
            </a:r>
            <a:r>
              <a:rPr sz="1800" b="1" spc="-114" dirty="0">
                <a:solidFill>
                  <a:srgbClr val="3A41F5"/>
                </a:solidFill>
                <a:latin typeface="Tahoma"/>
                <a:cs typeface="Tahoma"/>
              </a:rPr>
              <a:t>h</a:t>
            </a:r>
            <a:r>
              <a:rPr sz="1800" b="1" spc="-95" dirty="0">
                <a:solidFill>
                  <a:srgbClr val="3A41F5"/>
                </a:solidFill>
                <a:latin typeface="Tahoma"/>
                <a:cs typeface="Tahoma"/>
              </a:rPr>
              <a:t>e</a:t>
            </a:r>
            <a:r>
              <a:rPr sz="1800" b="1" spc="-130" dirty="0">
                <a:solidFill>
                  <a:srgbClr val="3A41F5"/>
                </a:solidFill>
                <a:latin typeface="Tahoma"/>
                <a:cs typeface="Tahoma"/>
              </a:rPr>
              <a:t>n</a:t>
            </a:r>
            <a:r>
              <a:rPr sz="1800" b="1" spc="220" dirty="0">
                <a:solidFill>
                  <a:srgbClr val="3A41F5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535364"/>
                </a:solidFill>
                <a:latin typeface="Tahoma"/>
                <a:cs typeface="Tahoma"/>
              </a:rPr>
              <a:t>-</a:t>
            </a:r>
            <a:r>
              <a:rPr sz="1800" dirty="0">
                <a:solidFill>
                  <a:srgbClr val="535364"/>
                </a:solidFill>
                <a:latin typeface="Tahoma"/>
                <a:cs typeface="Tahoma"/>
              </a:rPr>
              <a:t>	</a:t>
            </a:r>
            <a:r>
              <a:rPr sz="1800" spc="4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800" spc="-1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535364"/>
                </a:solidFill>
                <a:latin typeface="Tahoma"/>
                <a:cs typeface="Tahoma"/>
              </a:rPr>
              <a:t>w</a:t>
            </a:r>
            <a:r>
              <a:rPr sz="18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1800" spc="10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1800" spc="65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800" spc="-1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535364"/>
                </a:solidFill>
                <a:latin typeface="Tahoma"/>
                <a:cs typeface="Tahoma"/>
              </a:rPr>
              <a:t>li</a:t>
            </a:r>
            <a:r>
              <a:rPr sz="18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1800" spc="8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800" spc="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1800" spc="-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1800" spc="-1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800" spc="2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800" spc="-1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535364"/>
                </a:solidFill>
                <a:latin typeface="Tahoma"/>
                <a:cs typeface="Tahoma"/>
              </a:rPr>
              <a:t>m</a:t>
            </a:r>
            <a:r>
              <a:rPr sz="1800" spc="10" dirty="0">
                <a:solidFill>
                  <a:srgbClr val="535364"/>
                </a:solidFill>
                <a:latin typeface="Tahoma"/>
                <a:cs typeface="Tahoma"/>
              </a:rPr>
              <a:t>u</a:t>
            </a:r>
            <a:r>
              <a:rPr sz="18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1800" spc="60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800" spc="25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1800" spc="-165" dirty="0">
                <a:solidFill>
                  <a:srgbClr val="535364"/>
                </a:solidFill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584074" y="6867535"/>
            <a:ext cx="5464175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  <a:tabLst>
                <a:tab pos="932180" algn="l"/>
              </a:tabLst>
            </a:pPr>
            <a:r>
              <a:rPr sz="1800" b="1" spc="-50" dirty="0">
                <a:solidFill>
                  <a:srgbClr val="3A41F5"/>
                </a:solidFill>
                <a:latin typeface="Tahoma"/>
                <a:cs typeface="Tahoma"/>
              </a:rPr>
              <a:t>B</a:t>
            </a:r>
            <a:r>
              <a:rPr sz="1800" b="1" spc="-114" dirty="0">
                <a:solidFill>
                  <a:srgbClr val="3A41F5"/>
                </a:solidFill>
                <a:latin typeface="Tahoma"/>
                <a:cs typeface="Tahoma"/>
              </a:rPr>
              <a:t>u</a:t>
            </a:r>
            <a:r>
              <a:rPr sz="1800" b="1" spc="-55" dirty="0">
                <a:solidFill>
                  <a:srgbClr val="3A41F5"/>
                </a:solidFill>
                <a:latin typeface="Tahoma"/>
                <a:cs typeface="Tahoma"/>
              </a:rPr>
              <a:t>t</a:t>
            </a:r>
            <a:r>
              <a:rPr sz="1800" b="1" spc="-145" dirty="0">
                <a:solidFill>
                  <a:srgbClr val="3A41F5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3A41F5"/>
                </a:solidFill>
                <a:latin typeface="Tahoma"/>
                <a:cs typeface="Tahoma"/>
              </a:rPr>
              <a:t>-</a:t>
            </a:r>
            <a:r>
              <a:rPr sz="1800" dirty="0">
                <a:solidFill>
                  <a:srgbClr val="3A41F5"/>
                </a:solidFill>
                <a:latin typeface="Tahoma"/>
                <a:cs typeface="Tahoma"/>
              </a:rPr>
              <a:t>	</a:t>
            </a:r>
            <a:r>
              <a:rPr sz="1800" spc="-35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1800" spc="10" dirty="0">
                <a:solidFill>
                  <a:srgbClr val="535364"/>
                </a:solidFill>
                <a:latin typeface="Tahoma"/>
                <a:cs typeface="Tahoma"/>
              </a:rPr>
              <a:t>p</a:t>
            </a:r>
            <a:r>
              <a:rPr sz="1800" spc="3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800" spc="8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800" spc="60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800" spc="45" dirty="0">
                <a:solidFill>
                  <a:srgbClr val="535364"/>
                </a:solidFill>
                <a:latin typeface="Tahoma"/>
                <a:cs typeface="Tahoma"/>
              </a:rPr>
              <a:t>f</a:t>
            </a:r>
            <a:r>
              <a:rPr sz="1800" spc="25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r>
              <a:rPr sz="1800" spc="-1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90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1800" spc="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1800" spc="25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1800" spc="3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800" spc="-20" dirty="0">
                <a:solidFill>
                  <a:srgbClr val="535364"/>
                </a:solidFill>
                <a:latin typeface="Tahoma"/>
                <a:cs typeface="Tahoma"/>
              </a:rPr>
              <a:t>mm</a:t>
            </a:r>
            <a:r>
              <a:rPr sz="1800" spc="10" dirty="0">
                <a:solidFill>
                  <a:srgbClr val="535364"/>
                </a:solidFill>
                <a:latin typeface="Tahoma"/>
                <a:cs typeface="Tahoma"/>
              </a:rPr>
              <a:t>en</a:t>
            </a:r>
            <a:r>
              <a:rPr sz="1800" spc="25" dirty="0">
                <a:solidFill>
                  <a:srgbClr val="535364"/>
                </a:solidFill>
                <a:latin typeface="Tahoma"/>
                <a:cs typeface="Tahoma"/>
              </a:rPr>
              <a:t>d</a:t>
            </a:r>
            <a:r>
              <a:rPr sz="18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1800" spc="8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800" spc="60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800" spc="3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800" spc="10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1800" spc="-25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1800" spc="-1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1800" spc="8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8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1800" spc="90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1800" spc="8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800" spc="-25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1800" spc="-1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535364"/>
                </a:solidFill>
                <a:latin typeface="Tahoma"/>
                <a:cs typeface="Tahoma"/>
              </a:rPr>
              <a:t>p</a:t>
            </a:r>
            <a:r>
              <a:rPr sz="1800" spc="60" dirty="0">
                <a:solidFill>
                  <a:srgbClr val="535364"/>
                </a:solidFill>
                <a:latin typeface="Tahoma"/>
                <a:cs typeface="Tahoma"/>
              </a:rPr>
              <a:t>l</a:t>
            </a:r>
            <a:r>
              <a:rPr sz="1800" spc="-5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1800" spc="40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r>
              <a:rPr sz="1800" spc="60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800" spc="10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1800" spc="-55" dirty="0">
                <a:solidFill>
                  <a:srgbClr val="535364"/>
                </a:solidFill>
                <a:latin typeface="Tahoma"/>
                <a:cs typeface="Tahoma"/>
              </a:rPr>
              <a:t>g  </a:t>
            </a:r>
            <a:r>
              <a:rPr sz="1800" spc="40" dirty="0">
                <a:solidFill>
                  <a:srgbClr val="535364"/>
                </a:solidFill>
                <a:latin typeface="Tahoma"/>
                <a:cs typeface="Tahoma"/>
              </a:rPr>
              <a:t>different</a:t>
            </a:r>
            <a:r>
              <a:rPr sz="1800" spc="-1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535364"/>
                </a:solidFill>
                <a:latin typeface="Tahoma"/>
                <a:cs typeface="Tahoma"/>
              </a:rPr>
              <a:t>kinda</a:t>
            </a:r>
            <a:r>
              <a:rPr sz="1800" spc="-1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535364"/>
                </a:solidFill>
                <a:latin typeface="Tahoma"/>
                <a:cs typeface="Tahoma"/>
              </a:rPr>
              <a:t>genres</a:t>
            </a:r>
            <a:r>
              <a:rPr sz="1800" spc="-17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535364"/>
                </a:solidFill>
                <a:latin typeface="Tahoma"/>
                <a:cs typeface="Tahoma"/>
              </a:rPr>
              <a:t>without</a:t>
            </a:r>
            <a:r>
              <a:rPr sz="1800" spc="-1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535364"/>
                </a:solidFill>
                <a:latin typeface="Tahoma"/>
                <a:cs typeface="Tahoma"/>
              </a:rPr>
              <a:t>knowing</a:t>
            </a:r>
            <a:r>
              <a:rPr sz="1800" spc="-1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535364"/>
                </a:solidFill>
                <a:latin typeface="Tahoma"/>
                <a:cs typeface="Tahoma"/>
              </a:rPr>
              <a:t>my</a:t>
            </a:r>
            <a:r>
              <a:rPr sz="1800" spc="-17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535364"/>
                </a:solidFill>
                <a:latin typeface="Tahoma"/>
                <a:cs typeface="Tahoma"/>
              </a:rPr>
              <a:t>intention</a:t>
            </a:r>
            <a:r>
              <a:rPr sz="1800" spc="-1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-165" dirty="0">
                <a:solidFill>
                  <a:srgbClr val="535364"/>
                </a:solidFill>
                <a:latin typeface="Tahoma"/>
                <a:cs typeface="Tahoma"/>
              </a:rPr>
              <a:t>. </a:t>
            </a:r>
            <a:r>
              <a:rPr sz="1800" spc="-54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b="1" spc="-90" dirty="0">
                <a:solidFill>
                  <a:srgbClr val="3A41F5"/>
                </a:solidFill>
                <a:latin typeface="Tahoma"/>
                <a:cs typeface="Tahoma"/>
              </a:rPr>
              <a:t>Please </a:t>
            </a:r>
            <a:r>
              <a:rPr sz="1800" b="1" spc="-95" dirty="0">
                <a:solidFill>
                  <a:srgbClr val="3A41F5"/>
                </a:solidFill>
                <a:latin typeface="Tahoma"/>
                <a:cs typeface="Tahoma"/>
              </a:rPr>
              <a:t>help </a:t>
            </a:r>
            <a:r>
              <a:rPr sz="1800" b="1" spc="-105" dirty="0">
                <a:solidFill>
                  <a:srgbClr val="3A41F5"/>
                </a:solidFill>
                <a:latin typeface="Tahoma"/>
                <a:cs typeface="Tahoma"/>
              </a:rPr>
              <a:t>me</a:t>
            </a:r>
            <a:r>
              <a:rPr sz="1800" spc="-105" dirty="0">
                <a:solidFill>
                  <a:srgbClr val="535364"/>
                </a:solidFill>
                <a:latin typeface="Tahoma"/>
                <a:cs typeface="Tahoma"/>
              </a:rPr>
              <a:t>- </a:t>
            </a:r>
            <a:r>
              <a:rPr sz="1800" spc="50" dirty="0">
                <a:solidFill>
                  <a:srgbClr val="535364"/>
                </a:solidFill>
                <a:latin typeface="Tahoma"/>
                <a:cs typeface="Tahoma"/>
              </a:rPr>
              <a:t>to </a:t>
            </a:r>
            <a:r>
              <a:rPr sz="1800" spc="20" dirty="0">
                <a:solidFill>
                  <a:srgbClr val="535364"/>
                </a:solidFill>
                <a:latin typeface="Tahoma"/>
                <a:cs typeface="Tahoma"/>
              </a:rPr>
              <a:t>understand user </a:t>
            </a:r>
            <a:r>
              <a:rPr sz="1800" spc="30" dirty="0">
                <a:solidFill>
                  <a:srgbClr val="535364"/>
                </a:solidFill>
                <a:latin typeface="Tahoma"/>
                <a:cs typeface="Tahoma"/>
              </a:rPr>
              <a:t>emotion </a:t>
            </a:r>
            <a:r>
              <a:rPr sz="1800" spc="50" dirty="0">
                <a:solidFill>
                  <a:srgbClr val="535364"/>
                </a:solidFill>
                <a:latin typeface="Tahoma"/>
                <a:cs typeface="Tahoma"/>
              </a:rPr>
              <a:t>&amp; </a:t>
            </a:r>
            <a:r>
              <a:rPr sz="1800" spc="30" dirty="0">
                <a:solidFill>
                  <a:srgbClr val="535364"/>
                </a:solidFill>
                <a:latin typeface="Tahoma"/>
                <a:cs typeface="Tahoma"/>
              </a:rPr>
              <a:t>the </a:t>
            </a:r>
            <a:r>
              <a:rPr sz="1800" spc="3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1800" spc="25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1800" spc="8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800" spc="60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800" spc="40" dirty="0">
                <a:solidFill>
                  <a:srgbClr val="535364"/>
                </a:solidFill>
                <a:latin typeface="Tahoma"/>
                <a:cs typeface="Tahoma"/>
              </a:rPr>
              <a:t>v</a:t>
            </a:r>
            <a:r>
              <a:rPr sz="1800" spc="60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800" spc="8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800" spc="25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r>
              <a:rPr sz="1800" spc="-1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1800" spc="10" dirty="0">
                <a:solidFill>
                  <a:srgbClr val="535364"/>
                </a:solidFill>
                <a:latin typeface="Tahoma"/>
                <a:cs typeface="Tahoma"/>
              </a:rPr>
              <a:t>nd</a:t>
            </a:r>
            <a:r>
              <a:rPr sz="1800" spc="-1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535364"/>
                </a:solidFill>
                <a:latin typeface="Tahoma"/>
                <a:cs typeface="Tahoma"/>
              </a:rPr>
              <a:t>p</a:t>
            </a:r>
            <a:r>
              <a:rPr sz="1800" spc="60" dirty="0">
                <a:solidFill>
                  <a:srgbClr val="535364"/>
                </a:solidFill>
                <a:latin typeface="Tahoma"/>
                <a:cs typeface="Tahoma"/>
              </a:rPr>
              <a:t>l</a:t>
            </a:r>
            <a:r>
              <a:rPr sz="1800" spc="-5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1800" spc="25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r>
              <a:rPr sz="1800" spc="-1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535364"/>
                </a:solidFill>
                <a:latin typeface="Tahoma"/>
                <a:cs typeface="Tahoma"/>
              </a:rPr>
              <a:t>m</a:t>
            </a:r>
            <a:r>
              <a:rPr sz="1800" spc="10" dirty="0">
                <a:solidFill>
                  <a:srgbClr val="535364"/>
                </a:solidFill>
                <a:latin typeface="Tahoma"/>
                <a:cs typeface="Tahoma"/>
              </a:rPr>
              <a:t>u</a:t>
            </a:r>
            <a:r>
              <a:rPr sz="18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1800" spc="60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800" spc="25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1800" spc="-165" dirty="0">
                <a:solidFill>
                  <a:srgbClr val="535364"/>
                </a:solidFill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  <a:p>
            <a:pPr marL="12700" marR="501015">
              <a:lnSpc>
                <a:spcPct val="125000"/>
              </a:lnSpc>
            </a:pPr>
            <a:r>
              <a:rPr sz="1800" b="1" spc="-160" dirty="0">
                <a:solidFill>
                  <a:srgbClr val="3A41F5"/>
                </a:solidFill>
                <a:latin typeface="Tahoma"/>
                <a:cs typeface="Tahoma"/>
              </a:rPr>
              <a:t>S</a:t>
            </a:r>
            <a:r>
              <a:rPr sz="1800" b="1" spc="-90" dirty="0">
                <a:solidFill>
                  <a:srgbClr val="3A41F5"/>
                </a:solidFill>
                <a:latin typeface="Tahoma"/>
                <a:cs typeface="Tahoma"/>
              </a:rPr>
              <a:t>o</a:t>
            </a:r>
            <a:r>
              <a:rPr sz="1800" b="1" spc="-145" dirty="0">
                <a:solidFill>
                  <a:srgbClr val="3A41F5"/>
                </a:solidFill>
                <a:latin typeface="Tahoma"/>
                <a:cs typeface="Tahoma"/>
              </a:rPr>
              <a:t> </a:t>
            </a:r>
            <a:r>
              <a:rPr sz="1800" b="1" spc="-40" dirty="0">
                <a:solidFill>
                  <a:srgbClr val="3A41F5"/>
                </a:solidFill>
                <a:latin typeface="Tahoma"/>
                <a:cs typeface="Tahoma"/>
              </a:rPr>
              <a:t>t</a:t>
            </a:r>
            <a:r>
              <a:rPr sz="1800" b="1" spc="-114" dirty="0">
                <a:solidFill>
                  <a:srgbClr val="3A41F5"/>
                </a:solidFill>
                <a:latin typeface="Tahoma"/>
                <a:cs typeface="Tahoma"/>
              </a:rPr>
              <a:t>h</a:t>
            </a:r>
            <a:r>
              <a:rPr sz="1800" b="1" spc="-125" dirty="0">
                <a:solidFill>
                  <a:srgbClr val="3A41F5"/>
                </a:solidFill>
                <a:latin typeface="Tahoma"/>
                <a:cs typeface="Tahoma"/>
              </a:rPr>
              <a:t>a</a:t>
            </a:r>
            <a:r>
              <a:rPr sz="1800" b="1" spc="-55" dirty="0">
                <a:solidFill>
                  <a:srgbClr val="3A41F5"/>
                </a:solidFill>
                <a:latin typeface="Tahoma"/>
                <a:cs typeface="Tahoma"/>
              </a:rPr>
              <a:t>t</a:t>
            </a:r>
            <a:r>
              <a:rPr sz="1800" b="1" spc="-150" dirty="0">
                <a:solidFill>
                  <a:srgbClr val="3A41F5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535364"/>
                </a:solidFill>
                <a:latin typeface="Tahoma"/>
                <a:cs typeface="Tahoma"/>
              </a:rPr>
              <a:t>-</a:t>
            </a:r>
            <a:r>
              <a:rPr sz="1800" spc="-1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800" spc="-1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18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1800" spc="-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1800" spc="-1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535364"/>
                </a:solidFill>
                <a:latin typeface="Tahoma"/>
                <a:cs typeface="Tahoma"/>
              </a:rPr>
              <a:t>li</a:t>
            </a:r>
            <a:r>
              <a:rPr sz="18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1800" spc="8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800" spc="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1800" spc="-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1800" spc="-1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800" spc="2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800" spc="-1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800" spc="10" dirty="0">
                <a:solidFill>
                  <a:srgbClr val="535364"/>
                </a:solidFill>
                <a:latin typeface="Tahoma"/>
                <a:cs typeface="Tahoma"/>
              </a:rPr>
              <a:t>h</a:t>
            </a:r>
            <a:r>
              <a:rPr sz="1800" spc="-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1800" spc="-1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535364"/>
                </a:solidFill>
                <a:latin typeface="Tahoma"/>
                <a:cs typeface="Tahoma"/>
              </a:rPr>
              <a:t>m</a:t>
            </a:r>
            <a:r>
              <a:rPr sz="1800" spc="10" dirty="0">
                <a:solidFill>
                  <a:srgbClr val="535364"/>
                </a:solidFill>
                <a:latin typeface="Tahoma"/>
                <a:cs typeface="Tahoma"/>
              </a:rPr>
              <a:t>u</a:t>
            </a:r>
            <a:r>
              <a:rPr sz="18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1800" spc="60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800" spc="10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1800" spc="-1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1800" spc="25" dirty="0">
                <a:solidFill>
                  <a:srgbClr val="535364"/>
                </a:solidFill>
                <a:latin typeface="Tahoma"/>
                <a:cs typeface="Tahoma"/>
              </a:rPr>
              <a:t>cc</a:t>
            </a:r>
            <a:r>
              <a:rPr sz="1800" spc="3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800" spc="90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1800" spc="25" dirty="0">
                <a:solidFill>
                  <a:srgbClr val="535364"/>
                </a:solidFill>
                <a:latin typeface="Tahoma"/>
                <a:cs typeface="Tahoma"/>
              </a:rPr>
              <a:t>d</a:t>
            </a:r>
            <a:r>
              <a:rPr sz="1800" spc="60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800" spc="10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1800" spc="-80" dirty="0">
                <a:solidFill>
                  <a:srgbClr val="535364"/>
                </a:solidFill>
                <a:latin typeface="Tahoma"/>
                <a:cs typeface="Tahoma"/>
              </a:rPr>
              <a:t>g</a:t>
            </a:r>
            <a:r>
              <a:rPr sz="1800" spc="-1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800" spc="2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800" spc="-1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-50" dirty="0">
                <a:solidFill>
                  <a:srgbClr val="535364"/>
                </a:solidFill>
                <a:latin typeface="Tahoma"/>
                <a:cs typeface="Tahoma"/>
              </a:rPr>
              <a:t>m</a:t>
            </a:r>
            <a:r>
              <a:rPr sz="1800" spc="15" dirty="0">
                <a:solidFill>
                  <a:srgbClr val="535364"/>
                </a:solidFill>
                <a:latin typeface="Tahoma"/>
                <a:cs typeface="Tahoma"/>
              </a:rPr>
              <a:t>y  </a:t>
            </a:r>
            <a:r>
              <a:rPr sz="18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1800" spc="25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1800" spc="8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800" spc="60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800" spc="40" dirty="0">
                <a:solidFill>
                  <a:srgbClr val="535364"/>
                </a:solidFill>
                <a:latin typeface="Tahoma"/>
                <a:cs typeface="Tahoma"/>
              </a:rPr>
              <a:t>v</a:t>
            </a:r>
            <a:r>
              <a:rPr sz="1800" spc="60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800" spc="8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800" spc="25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r>
              <a:rPr sz="1800" spc="-1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535364"/>
                </a:solidFill>
                <a:latin typeface="Tahoma"/>
                <a:cs typeface="Tahoma"/>
              </a:rPr>
              <a:t>&amp;</a:t>
            </a:r>
            <a:r>
              <a:rPr sz="1800" spc="-1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800" spc="10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1800" spc="8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800" spc="10" dirty="0">
                <a:solidFill>
                  <a:srgbClr val="535364"/>
                </a:solidFill>
                <a:latin typeface="Tahoma"/>
                <a:cs typeface="Tahoma"/>
              </a:rPr>
              <a:t>en</a:t>
            </a:r>
            <a:r>
              <a:rPr sz="1800" spc="8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800" spc="60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800" spc="3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800" spc="10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1800" spc="-165" dirty="0">
                <a:solidFill>
                  <a:srgbClr val="535364"/>
                </a:solidFill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34" name="object 3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5394" y="9606967"/>
            <a:ext cx="771524" cy="466724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17707799" y="9617075"/>
            <a:ext cx="19113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75" dirty="0">
                <a:solidFill>
                  <a:srgbClr val="535364"/>
                </a:solidFill>
                <a:latin typeface="Tahoma"/>
                <a:cs typeface="Tahoma"/>
              </a:rPr>
              <a:t>2</a:t>
            </a:r>
            <a:endParaRPr sz="2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191" y="1447800"/>
            <a:ext cx="5309616" cy="75590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03740" y="314288"/>
            <a:ext cx="3020695" cy="902335"/>
          </a:xfrm>
          <a:custGeom>
            <a:avLst/>
            <a:gdLst/>
            <a:ahLst/>
            <a:cxnLst/>
            <a:rect l="l" t="t" r="r" b="b"/>
            <a:pathLst>
              <a:path w="3020695" h="902335">
                <a:moveTo>
                  <a:pt x="452915" y="902088"/>
                </a:moveTo>
                <a:lnTo>
                  <a:pt x="403566" y="899442"/>
                </a:lnTo>
                <a:lnTo>
                  <a:pt x="355756" y="891686"/>
                </a:lnTo>
                <a:lnTo>
                  <a:pt x="309761" y="879095"/>
                </a:lnTo>
                <a:lnTo>
                  <a:pt x="265858" y="861945"/>
                </a:lnTo>
                <a:lnTo>
                  <a:pt x="224322" y="840510"/>
                </a:lnTo>
                <a:lnTo>
                  <a:pt x="185431" y="815067"/>
                </a:lnTo>
                <a:lnTo>
                  <a:pt x="149461" y="785889"/>
                </a:lnTo>
                <a:lnTo>
                  <a:pt x="116688" y="753252"/>
                </a:lnTo>
                <a:lnTo>
                  <a:pt x="87387" y="717431"/>
                </a:lnTo>
                <a:lnTo>
                  <a:pt x="61837" y="678701"/>
                </a:lnTo>
                <a:lnTo>
                  <a:pt x="40312" y="637337"/>
                </a:lnTo>
                <a:lnTo>
                  <a:pt x="23090" y="593615"/>
                </a:lnTo>
                <a:lnTo>
                  <a:pt x="10446" y="547809"/>
                </a:lnTo>
                <a:lnTo>
                  <a:pt x="2657" y="500195"/>
                </a:lnTo>
                <a:lnTo>
                  <a:pt x="0" y="451047"/>
                </a:lnTo>
                <a:lnTo>
                  <a:pt x="2657" y="401900"/>
                </a:lnTo>
                <a:lnTo>
                  <a:pt x="10446" y="354287"/>
                </a:lnTo>
                <a:lnTo>
                  <a:pt x="23090" y="308482"/>
                </a:lnTo>
                <a:lnTo>
                  <a:pt x="40312" y="264759"/>
                </a:lnTo>
                <a:lnTo>
                  <a:pt x="61837" y="223396"/>
                </a:lnTo>
                <a:lnTo>
                  <a:pt x="87387" y="184665"/>
                </a:lnTo>
                <a:lnTo>
                  <a:pt x="116688" y="148843"/>
                </a:lnTo>
                <a:lnTo>
                  <a:pt x="149461" y="116205"/>
                </a:lnTo>
                <a:lnTo>
                  <a:pt x="185431" y="87026"/>
                </a:lnTo>
                <a:lnTo>
                  <a:pt x="224322" y="61581"/>
                </a:lnTo>
                <a:lnTo>
                  <a:pt x="265858" y="40146"/>
                </a:lnTo>
                <a:lnTo>
                  <a:pt x="309761" y="22994"/>
                </a:lnTo>
                <a:lnTo>
                  <a:pt x="355756" y="10403"/>
                </a:lnTo>
                <a:lnTo>
                  <a:pt x="403566" y="2646"/>
                </a:lnTo>
                <a:lnTo>
                  <a:pt x="452915" y="0"/>
                </a:lnTo>
                <a:lnTo>
                  <a:pt x="502265" y="2668"/>
                </a:lnTo>
                <a:lnTo>
                  <a:pt x="550080" y="10424"/>
                </a:lnTo>
                <a:lnTo>
                  <a:pt x="596078" y="23015"/>
                </a:lnTo>
                <a:lnTo>
                  <a:pt x="639983" y="40166"/>
                </a:lnTo>
                <a:lnTo>
                  <a:pt x="681520" y="61601"/>
                </a:lnTo>
                <a:lnTo>
                  <a:pt x="720412" y="87045"/>
                </a:lnTo>
                <a:lnTo>
                  <a:pt x="756382" y="116223"/>
                </a:lnTo>
                <a:lnTo>
                  <a:pt x="789155" y="148859"/>
                </a:lnTo>
                <a:lnTo>
                  <a:pt x="818454" y="184680"/>
                </a:lnTo>
                <a:lnTo>
                  <a:pt x="844003" y="223408"/>
                </a:lnTo>
                <a:lnTo>
                  <a:pt x="852051" y="238873"/>
                </a:lnTo>
                <a:lnTo>
                  <a:pt x="410474" y="238873"/>
                </a:lnTo>
                <a:lnTo>
                  <a:pt x="357804" y="239003"/>
                </a:lnTo>
                <a:lnTo>
                  <a:pt x="306719" y="241987"/>
                </a:lnTo>
                <a:lnTo>
                  <a:pt x="257925" y="247712"/>
                </a:lnTo>
                <a:lnTo>
                  <a:pt x="212131" y="256066"/>
                </a:lnTo>
                <a:lnTo>
                  <a:pt x="170045" y="266937"/>
                </a:lnTo>
                <a:lnTo>
                  <a:pt x="140209" y="302888"/>
                </a:lnTo>
                <a:lnTo>
                  <a:pt x="141808" y="319565"/>
                </a:lnTo>
                <a:lnTo>
                  <a:pt x="149776" y="334311"/>
                </a:lnTo>
                <a:lnTo>
                  <a:pt x="162373" y="344513"/>
                </a:lnTo>
                <a:lnTo>
                  <a:pt x="177895" y="349269"/>
                </a:lnTo>
                <a:lnTo>
                  <a:pt x="595024" y="349269"/>
                </a:lnTo>
                <a:lnTo>
                  <a:pt x="632966" y="360343"/>
                </a:lnTo>
                <a:lnTo>
                  <a:pt x="678800" y="378209"/>
                </a:lnTo>
                <a:lnTo>
                  <a:pt x="709296" y="393906"/>
                </a:lnTo>
                <a:lnTo>
                  <a:pt x="385922" y="393906"/>
                </a:lnTo>
                <a:lnTo>
                  <a:pt x="337030" y="394999"/>
                </a:lnTo>
                <a:lnTo>
                  <a:pt x="288706" y="399584"/>
                </a:lnTo>
                <a:lnTo>
                  <a:pt x="241421" y="407716"/>
                </a:lnTo>
                <a:lnTo>
                  <a:pt x="195648" y="419451"/>
                </a:lnTo>
                <a:lnTo>
                  <a:pt x="170785" y="449407"/>
                </a:lnTo>
                <a:lnTo>
                  <a:pt x="172100" y="463311"/>
                </a:lnTo>
                <a:lnTo>
                  <a:pt x="178751" y="475594"/>
                </a:lnTo>
                <a:lnTo>
                  <a:pt x="189256" y="484095"/>
                </a:lnTo>
                <a:lnTo>
                  <a:pt x="202201" y="488061"/>
                </a:lnTo>
                <a:lnTo>
                  <a:pt x="545814" y="488061"/>
                </a:lnTo>
                <a:lnTo>
                  <a:pt x="578026" y="497610"/>
                </a:lnTo>
                <a:lnTo>
                  <a:pt x="624688" y="516451"/>
                </a:lnTo>
                <a:lnTo>
                  <a:pt x="667488" y="539315"/>
                </a:lnTo>
                <a:lnTo>
                  <a:pt x="672122" y="541009"/>
                </a:lnTo>
                <a:lnTo>
                  <a:pt x="375558" y="541009"/>
                </a:lnTo>
                <a:lnTo>
                  <a:pt x="322699" y="543705"/>
                </a:lnTo>
                <a:lnTo>
                  <a:pt x="267955" y="550554"/>
                </a:lnTo>
                <a:lnTo>
                  <a:pt x="211360" y="561560"/>
                </a:lnTo>
                <a:lnTo>
                  <a:pt x="189835" y="584063"/>
                </a:lnTo>
                <a:lnTo>
                  <a:pt x="190126" y="595223"/>
                </a:lnTo>
                <a:lnTo>
                  <a:pt x="194731" y="605400"/>
                </a:lnTo>
                <a:lnTo>
                  <a:pt x="202626" y="612775"/>
                </a:lnTo>
                <a:lnTo>
                  <a:pt x="212720" y="616666"/>
                </a:lnTo>
                <a:lnTo>
                  <a:pt x="521923" y="616666"/>
                </a:lnTo>
                <a:lnTo>
                  <a:pt x="536929" y="620731"/>
                </a:lnTo>
                <a:lnTo>
                  <a:pt x="580627" y="637945"/>
                </a:lnTo>
                <a:lnTo>
                  <a:pt x="621787" y="659857"/>
                </a:lnTo>
                <a:lnTo>
                  <a:pt x="632327" y="663695"/>
                </a:lnTo>
                <a:lnTo>
                  <a:pt x="851812" y="663695"/>
                </a:lnTo>
                <a:lnTo>
                  <a:pt x="844004" y="678701"/>
                </a:lnTo>
                <a:lnTo>
                  <a:pt x="818454" y="717431"/>
                </a:lnTo>
                <a:lnTo>
                  <a:pt x="789155" y="753252"/>
                </a:lnTo>
                <a:lnTo>
                  <a:pt x="756383" y="785889"/>
                </a:lnTo>
                <a:lnTo>
                  <a:pt x="720413" y="815067"/>
                </a:lnTo>
                <a:lnTo>
                  <a:pt x="681522" y="840510"/>
                </a:lnTo>
                <a:lnTo>
                  <a:pt x="639986" y="861945"/>
                </a:lnTo>
                <a:lnTo>
                  <a:pt x="596081" y="879095"/>
                </a:lnTo>
                <a:lnTo>
                  <a:pt x="550083" y="891686"/>
                </a:lnTo>
                <a:lnTo>
                  <a:pt x="502269" y="899442"/>
                </a:lnTo>
                <a:lnTo>
                  <a:pt x="452915" y="902088"/>
                </a:lnTo>
                <a:close/>
              </a:path>
              <a:path w="3020695" h="902335">
                <a:moveTo>
                  <a:pt x="903367" y="405371"/>
                </a:moveTo>
                <a:lnTo>
                  <a:pt x="736696" y="405371"/>
                </a:lnTo>
                <a:lnTo>
                  <a:pt x="752915" y="404440"/>
                </a:lnTo>
                <a:lnTo>
                  <a:pt x="767603" y="397519"/>
                </a:lnTo>
                <a:lnTo>
                  <a:pt x="778869" y="385082"/>
                </a:lnTo>
                <a:lnTo>
                  <a:pt x="784433" y="369277"/>
                </a:lnTo>
                <a:lnTo>
                  <a:pt x="783507" y="353132"/>
                </a:lnTo>
                <a:lnTo>
                  <a:pt x="720113" y="304290"/>
                </a:lnTo>
                <a:lnTo>
                  <a:pt x="672805" y="284945"/>
                </a:lnTo>
                <a:lnTo>
                  <a:pt x="622834" y="269127"/>
                </a:lnTo>
                <a:lnTo>
                  <a:pt x="570907" y="256723"/>
                </a:lnTo>
                <a:lnTo>
                  <a:pt x="517733" y="247620"/>
                </a:lnTo>
                <a:lnTo>
                  <a:pt x="464019" y="241708"/>
                </a:lnTo>
                <a:lnTo>
                  <a:pt x="410474" y="238873"/>
                </a:lnTo>
                <a:lnTo>
                  <a:pt x="852051" y="238873"/>
                </a:lnTo>
                <a:lnTo>
                  <a:pt x="865527" y="264770"/>
                </a:lnTo>
                <a:lnTo>
                  <a:pt x="882748" y="308490"/>
                </a:lnTo>
                <a:lnTo>
                  <a:pt x="895391" y="354293"/>
                </a:lnTo>
                <a:lnTo>
                  <a:pt x="903183" y="401976"/>
                </a:lnTo>
                <a:lnTo>
                  <a:pt x="903367" y="405371"/>
                </a:lnTo>
                <a:close/>
              </a:path>
              <a:path w="3020695" h="902335">
                <a:moveTo>
                  <a:pt x="595024" y="349269"/>
                </a:moveTo>
                <a:lnTo>
                  <a:pt x="177895" y="349269"/>
                </a:lnTo>
                <a:lnTo>
                  <a:pt x="194637" y="347676"/>
                </a:lnTo>
                <a:lnTo>
                  <a:pt x="235015" y="337449"/>
                </a:lnTo>
                <a:lnTo>
                  <a:pt x="279539" y="329834"/>
                </a:lnTo>
                <a:lnTo>
                  <a:pt x="327325" y="324956"/>
                </a:lnTo>
                <a:lnTo>
                  <a:pt x="377487" y="322944"/>
                </a:lnTo>
                <a:lnTo>
                  <a:pt x="429140" y="323926"/>
                </a:lnTo>
                <a:lnTo>
                  <a:pt x="481400" y="328029"/>
                </a:lnTo>
                <a:lnTo>
                  <a:pt x="533381" y="335381"/>
                </a:lnTo>
                <a:lnTo>
                  <a:pt x="584198" y="346109"/>
                </a:lnTo>
                <a:lnTo>
                  <a:pt x="595024" y="349269"/>
                </a:lnTo>
                <a:close/>
              </a:path>
              <a:path w="3020695" h="902335">
                <a:moveTo>
                  <a:pt x="898675" y="527729"/>
                </a:moveTo>
                <a:lnTo>
                  <a:pt x="716056" y="527729"/>
                </a:lnTo>
                <a:lnTo>
                  <a:pt x="720886" y="514640"/>
                </a:lnTo>
                <a:lnTo>
                  <a:pt x="720301" y="501181"/>
                </a:lnTo>
                <a:lnTo>
                  <a:pt x="664773" y="457582"/>
                </a:lnTo>
                <a:lnTo>
                  <a:pt x="622384" y="438886"/>
                </a:lnTo>
                <a:lnTo>
                  <a:pt x="577731" y="423349"/>
                </a:lnTo>
                <a:lnTo>
                  <a:pt x="531286" y="411027"/>
                </a:lnTo>
                <a:lnTo>
                  <a:pt x="483522" y="401976"/>
                </a:lnTo>
                <a:lnTo>
                  <a:pt x="434910" y="396250"/>
                </a:lnTo>
                <a:lnTo>
                  <a:pt x="385922" y="393906"/>
                </a:lnTo>
                <a:lnTo>
                  <a:pt x="709296" y="393906"/>
                </a:lnTo>
                <a:lnTo>
                  <a:pt x="720815" y="399835"/>
                </a:lnTo>
                <a:lnTo>
                  <a:pt x="736696" y="405371"/>
                </a:lnTo>
                <a:lnTo>
                  <a:pt x="903367" y="405371"/>
                </a:lnTo>
                <a:lnTo>
                  <a:pt x="905836" y="451047"/>
                </a:lnTo>
                <a:lnTo>
                  <a:pt x="903179" y="500195"/>
                </a:lnTo>
                <a:lnTo>
                  <a:pt x="898675" y="527729"/>
                </a:lnTo>
                <a:close/>
              </a:path>
              <a:path w="3020695" h="902335">
                <a:moveTo>
                  <a:pt x="545814" y="488061"/>
                </a:moveTo>
                <a:lnTo>
                  <a:pt x="202201" y="488061"/>
                </a:lnTo>
                <a:lnTo>
                  <a:pt x="216168" y="486741"/>
                </a:lnTo>
                <a:lnTo>
                  <a:pt x="265563" y="474625"/>
                </a:lnTo>
                <a:lnTo>
                  <a:pt x="317170" y="467233"/>
                </a:lnTo>
                <a:lnTo>
                  <a:pt x="370122" y="464463"/>
                </a:lnTo>
                <a:lnTo>
                  <a:pt x="423551" y="466216"/>
                </a:lnTo>
                <a:lnTo>
                  <a:pt x="476590" y="472392"/>
                </a:lnTo>
                <a:lnTo>
                  <a:pt x="528371" y="482890"/>
                </a:lnTo>
                <a:lnTo>
                  <a:pt x="545814" y="488061"/>
                </a:lnTo>
                <a:close/>
              </a:path>
              <a:path w="3020695" h="902335">
                <a:moveTo>
                  <a:pt x="895993" y="544125"/>
                </a:moveTo>
                <a:lnTo>
                  <a:pt x="680644" y="544125"/>
                </a:lnTo>
                <a:lnTo>
                  <a:pt x="694165" y="543542"/>
                </a:lnTo>
                <a:lnTo>
                  <a:pt x="706490" y="537947"/>
                </a:lnTo>
                <a:lnTo>
                  <a:pt x="716056" y="527724"/>
                </a:lnTo>
                <a:lnTo>
                  <a:pt x="898675" y="527729"/>
                </a:lnTo>
                <a:lnTo>
                  <a:pt x="895993" y="544125"/>
                </a:lnTo>
                <a:close/>
              </a:path>
              <a:path w="3020695" h="902335">
                <a:moveTo>
                  <a:pt x="851812" y="663695"/>
                </a:moveTo>
                <a:lnTo>
                  <a:pt x="632327" y="663695"/>
                </a:lnTo>
                <a:lnTo>
                  <a:pt x="643150" y="663216"/>
                </a:lnTo>
                <a:lnTo>
                  <a:pt x="653000" y="658728"/>
                </a:lnTo>
                <a:lnTo>
                  <a:pt x="660620" y="650539"/>
                </a:lnTo>
                <a:lnTo>
                  <a:pt x="664474" y="640050"/>
                </a:lnTo>
                <a:lnTo>
                  <a:pt x="663993" y="629284"/>
                </a:lnTo>
                <a:lnTo>
                  <a:pt x="610414" y="589712"/>
                </a:lnTo>
                <a:lnTo>
                  <a:pt x="567480" y="571692"/>
                </a:lnTo>
                <a:lnTo>
                  <a:pt x="522494" y="557808"/>
                </a:lnTo>
                <a:lnTo>
                  <a:pt x="475489" y="548064"/>
                </a:lnTo>
                <a:lnTo>
                  <a:pt x="426499" y="542463"/>
                </a:lnTo>
                <a:lnTo>
                  <a:pt x="375558" y="541009"/>
                </a:lnTo>
                <a:lnTo>
                  <a:pt x="672122" y="541009"/>
                </a:lnTo>
                <a:lnTo>
                  <a:pt x="680644" y="544125"/>
                </a:lnTo>
                <a:lnTo>
                  <a:pt x="895993" y="544125"/>
                </a:lnTo>
                <a:lnTo>
                  <a:pt x="895391" y="547809"/>
                </a:lnTo>
                <a:lnTo>
                  <a:pt x="882748" y="593615"/>
                </a:lnTo>
                <a:lnTo>
                  <a:pt x="865527" y="637337"/>
                </a:lnTo>
                <a:lnTo>
                  <a:pt x="851812" y="663695"/>
                </a:lnTo>
                <a:close/>
              </a:path>
              <a:path w="3020695" h="902335">
                <a:moveTo>
                  <a:pt x="521923" y="616666"/>
                </a:moveTo>
                <a:lnTo>
                  <a:pt x="212720" y="616666"/>
                </a:lnTo>
                <a:lnTo>
                  <a:pt x="223924" y="616391"/>
                </a:lnTo>
                <a:lnTo>
                  <a:pt x="281922" y="605306"/>
                </a:lnTo>
                <a:lnTo>
                  <a:pt x="337646" y="598952"/>
                </a:lnTo>
                <a:lnTo>
                  <a:pt x="391053" y="597323"/>
                </a:lnTo>
                <a:lnTo>
                  <a:pt x="442098" y="600414"/>
                </a:lnTo>
                <a:lnTo>
                  <a:pt x="490738" y="608218"/>
                </a:lnTo>
                <a:lnTo>
                  <a:pt x="521923" y="616666"/>
                </a:lnTo>
                <a:close/>
              </a:path>
              <a:path w="3020695" h="902335">
                <a:moveTo>
                  <a:pt x="1353549" y="593176"/>
                </a:moveTo>
                <a:lnTo>
                  <a:pt x="1218334" y="593176"/>
                </a:lnTo>
                <a:lnTo>
                  <a:pt x="1246086" y="589962"/>
                </a:lnTo>
                <a:lnTo>
                  <a:pt x="1267064" y="580755"/>
                </a:lnTo>
                <a:lnTo>
                  <a:pt x="1280335" y="566204"/>
                </a:lnTo>
                <a:lnTo>
                  <a:pt x="1284965" y="546963"/>
                </a:lnTo>
                <a:lnTo>
                  <a:pt x="1281819" y="529589"/>
                </a:lnTo>
                <a:lnTo>
                  <a:pt x="1269288" y="515137"/>
                </a:lnTo>
                <a:lnTo>
                  <a:pt x="1242732" y="502286"/>
                </a:lnTo>
                <a:lnTo>
                  <a:pt x="1197512" y="489714"/>
                </a:lnTo>
                <a:lnTo>
                  <a:pt x="1138719" y="471986"/>
                </a:lnTo>
                <a:lnTo>
                  <a:pt x="1095117" y="447811"/>
                </a:lnTo>
                <a:lnTo>
                  <a:pt x="1068004" y="413086"/>
                </a:lnTo>
                <a:lnTo>
                  <a:pt x="1058678" y="363710"/>
                </a:lnTo>
                <a:lnTo>
                  <a:pt x="1065490" y="323228"/>
                </a:lnTo>
                <a:lnTo>
                  <a:pt x="1084851" y="289341"/>
                </a:lnTo>
                <a:lnTo>
                  <a:pt x="1115149" y="263430"/>
                </a:lnTo>
                <a:lnTo>
                  <a:pt x="1154773" y="246872"/>
                </a:lnTo>
                <a:lnTo>
                  <a:pt x="1202109" y="241046"/>
                </a:lnTo>
                <a:lnTo>
                  <a:pt x="1243670" y="244239"/>
                </a:lnTo>
                <a:lnTo>
                  <a:pt x="1282376" y="253879"/>
                </a:lnTo>
                <a:lnTo>
                  <a:pt x="1318497" y="270056"/>
                </a:lnTo>
                <a:lnTo>
                  <a:pt x="1352300" y="292861"/>
                </a:lnTo>
                <a:lnTo>
                  <a:pt x="1354842" y="297590"/>
                </a:lnTo>
                <a:lnTo>
                  <a:pt x="1343081" y="314098"/>
                </a:lnTo>
                <a:lnTo>
                  <a:pt x="1200973" y="314098"/>
                </a:lnTo>
                <a:lnTo>
                  <a:pt x="1176110" y="317223"/>
                </a:lnTo>
                <a:lnTo>
                  <a:pt x="1156901" y="326039"/>
                </a:lnTo>
                <a:lnTo>
                  <a:pt x="1144517" y="339707"/>
                </a:lnTo>
                <a:lnTo>
                  <a:pt x="1140128" y="357387"/>
                </a:lnTo>
                <a:lnTo>
                  <a:pt x="1143522" y="375548"/>
                </a:lnTo>
                <a:lnTo>
                  <a:pt x="1156854" y="390190"/>
                </a:lnTo>
                <a:lnTo>
                  <a:pt x="1184849" y="403180"/>
                </a:lnTo>
                <a:lnTo>
                  <a:pt x="1232234" y="416381"/>
                </a:lnTo>
                <a:lnTo>
                  <a:pt x="1232396" y="416451"/>
                </a:lnTo>
                <a:lnTo>
                  <a:pt x="1293531" y="436398"/>
                </a:lnTo>
                <a:lnTo>
                  <a:pt x="1335155" y="462634"/>
                </a:lnTo>
                <a:lnTo>
                  <a:pt x="1358892" y="496670"/>
                </a:lnTo>
                <a:lnTo>
                  <a:pt x="1366362" y="540015"/>
                </a:lnTo>
                <a:lnTo>
                  <a:pt x="1359520" y="582566"/>
                </a:lnTo>
                <a:lnTo>
                  <a:pt x="1353549" y="593176"/>
                </a:lnTo>
                <a:close/>
              </a:path>
              <a:path w="3020695" h="902335">
                <a:moveTo>
                  <a:pt x="1310331" y="355696"/>
                </a:moveTo>
                <a:lnTo>
                  <a:pt x="1308925" y="355367"/>
                </a:lnTo>
                <a:lnTo>
                  <a:pt x="1307818" y="354527"/>
                </a:lnTo>
                <a:lnTo>
                  <a:pt x="1280634" y="336739"/>
                </a:lnTo>
                <a:lnTo>
                  <a:pt x="1253881" y="324112"/>
                </a:lnTo>
                <a:lnTo>
                  <a:pt x="1227391" y="316590"/>
                </a:lnTo>
                <a:lnTo>
                  <a:pt x="1200973" y="314098"/>
                </a:lnTo>
                <a:lnTo>
                  <a:pt x="1343081" y="314098"/>
                </a:lnTo>
                <a:lnTo>
                  <a:pt x="1314253" y="354543"/>
                </a:lnTo>
                <a:lnTo>
                  <a:pt x="1313089" y="355275"/>
                </a:lnTo>
                <a:lnTo>
                  <a:pt x="1310331" y="355696"/>
                </a:lnTo>
                <a:close/>
              </a:path>
              <a:path w="3020695" h="902335">
                <a:moveTo>
                  <a:pt x="1216603" y="666159"/>
                </a:moveTo>
                <a:lnTo>
                  <a:pt x="1169325" y="661934"/>
                </a:lnTo>
                <a:lnTo>
                  <a:pt x="1124431" y="649408"/>
                </a:lnTo>
                <a:lnTo>
                  <a:pt x="1082517" y="628802"/>
                </a:lnTo>
                <a:lnTo>
                  <a:pt x="1044183" y="600340"/>
                </a:lnTo>
                <a:lnTo>
                  <a:pt x="1041912" y="595385"/>
                </a:lnTo>
                <a:lnTo>
                  <a:pt x="1043742" y="593176"/>
                </a:lnTo>
                <a:lnTo>
                  <a:pt x="1087397" y="541469"/>
                </a:lnTo>
                <a:lnTo>
                  <a:pt x="1088640" y="540823"/>
                </a:lnTo>
                <a:lnTo>
                  <a:pt x="1090047" y="540715"/>
                </a:lnTo>
                <a:lnTo>
                  <a:pt x="1091345" y="540661"/>
                </a:lnTo>
                <a:lnTo>
                  <a:pt x="1092751" y="541038"/>
                </a:lnTo>
                <a:lnTo>
                  <a:pt x="1093778" y="541954"/>
                </a:lnTo>
                <a:lnTo>
                  <a:pt x="1124390" y="565091"/>
                </a:lnTo>
                <a:lnTo>
                  <a:pt x="1154555" y="581017"/>
                </a:lnTo>
                <a:lnTo>
                  <a:pt x="1185471" y="590217"/>
                </a:lnTo>
                <a:lnTo>
                  <a:pt x="1218334" y="593176"/>
                </a:lnTo>
                <a:lnTo>
                  <a:pt x="1353549" y="593176"/>
                </a:lnTo>
                <a:lnTo>
                  <a:pt x="1339846" y="617528"/>
                </a:lnTo>
                <a:lnTo>
                  <a:pt x="1308617" y="643830"/>
                </a:lnTo>
                <a:lnTo>
                  <a:pt x="1267110" y="660398"/>
                </a:lnTo>
                <a:lnTo>
                  <a:pt x="1216603" y="666159"/>
                </a:lnTo>
                <a:close/>
              </a:path>
              <a:path w="3020695" h="902335">
                <a:moveTo>
                  <a:pt x="1676470" y="386741"/>
                </a:moveTo>
                <a:lnTo>
                  <a:pt x="1473719" y="386741"/>
                </a:lnTo>
                <a:lnTo>
                  <a:pt x="1494834" y="365999"/>
                </a:lnTo>
                <a:lnTo>
                  <a:pt x="1518196" y="351271"/>
                </a:lnTo>
                <a:lnTo>
                  <a:pt x="1543941" y="342487"/>
                </a:lnTo>
                <a:lnTo>
                  <a:pt x="1572295" y="339575"/>
                </a:lnTo>
                <a:lnTo>
                  <a:pt x="1615765" y="346273"/>
                </a:lnTo>
                <a:lnTo>
                  <a:pt x="1655869" y="366224"/>
                </a:lnTo>
                <a:lnTo>
                  <a:pt x="1676470" y="386741"/>
                </a:lnTo>
                <a:close/>
              </a:path>
              <a:path w="3020695" h="902335">
                <a:moveTo>
                  <a:pt x="1471447" y="752606"/>
                </a:moveTo>
                <a:lnTo>
                  <a:pt x="1395784" y="752606"/>
                </a:lnTo>
                <a:lnTo>
                  <a:pt x="1393512" y="750290"/>
                </a:lnTo>
                <a:lnTo>
                  <a:pt x="1393512" y="348246"/>
                </a:lnTo>
                <a:lnTo>
                  <a:pt x="1395784" y="345952"/>
                </a:lnTo>
                <a:lnTo>
                  <a:pt x="1471447" y="345952"/>
                </a:lnTo>
                <a:lnTo>
                  <a:pt x="1473719" y="348246"/>
                </a:lnTo>
                <a:lnTo>
                  <a:pt x="1473719" y="386741"/>
                </a:lnTo>
                <a:lnTo>
                  <a:pt x="1676470" y="386741"/>
                </a:lnTo>
                <a:lnTo>
                  <a:pt x="1688964" y="399185"/>
                </a:lnTo>
                <a:lnTo>
                  <a:pt x="1694444" y="410333"/>
                </a:lnTo>
                <a:lnTo>
                  <a:pt x="1555980" y="410333"/>
                </a:lnTo>
                <a:lnTo>
                  <a:pt x="1522664" y="417394"/>
                </a:lnTo>
                <a:lnTo>
                  <a:pt x="1496035" y="436901"/>
                </a:lnTo>
                <a:lnTo>
                  <a:pt x="1478381" y="466335"/>
                </a:lnTo>
                <a:lnTo>
                  <a:pt x="1471988" y="503179"/>
                </a:lnTo>
                <a:lnTo>
                  <a:pt x="1478381" y="540021"/>
                </a:lnTo>
                <a:lnTo>
                  <a:pt x="1496035" y="569458"/>
                </a:lnTo>
                <a:lnTo>
                  <a:pt x="1522664" y="588968"/>
                </a:lnTo>
                <a:lnTo>
                  <a:pt x="1555980" y="596031"/>
                </a:lnTo>
                <a:lnTo>
                  <a:pt x="1694357" y="596031"/>
                </a:lnTo>
                <a:lnTo>
                  <a:pt x="1688883" y="607151"/>
                </a:lnTo>
                <a:lnTo>
                  <a:pt x="1673595" y="622369"/>
                </a:lnTo>
                <a:lnTo>
                  <a:pt x="1473719" y="622369"/>
                </a:lnTo>
                <a:lnTo>
                  <a:pt x="1473719" y="750290"/>
                </a:lnTo>
                <a:lnTo>
                  <a:pt x="1471447" y="752606"/>
                </a:lnTo>
                <a:close/>
              </a:path>
              <a:path w="3020695" h="902335">
                <a:moveTo>
                  <a:pt x="1694357" y="596031"/>
                </a:moveTo>
                <a:lnTo>
                  <a:pt x="1555980" y="596031"/>
                </a:lnTo>
                <a:lnTo>
                  <a:pt x="1589278" y="589210"/>
                </a:lnTo>
                <a:lnTo>
                  <a:pt x="1615284" y="570104"/>
                </a:lnTo>
                <a:lnTo>
                  <a:pt x="1632203" y="540749"/>
                </a:lnTo>
                <a:lnTo>
                  <a:pt x="1638242" y="503179"/>
                </a:lnTo>
                <a:lnTo>
                  <a:pt x="1632089" y="465966"/>
                </a:lnTo>
                <a:lnTo>
                  <a:pt x="1614979" y="436573"/>
                </a:lnTo>
                <a:lnTo>
                  <a:pt x="1588935" y="417270"/>
                </a:lnTo>
                <a:lnTo>
                  <a:pt x="1555980" y="410333"/>
                </a:lnTo>
                <a:lnTo>
                  <a:pt x="1694444" y="410333"/>
                </a:lnTo>
                <a:lnTo>
                  <a:pt x="1711442" y="444916"/>
                </a:lnTo>
                <a:lnTo>
                  <a:pt x="1719693" y="503179"/>
                </a:lnTo>
                <a:lnTo>
                  <a:pt x="1711389" y="561430"/>
                </a:lnTo>
                <a:lnTo>
                  <a:pt x="1694357" y="596031"/>
                </a:lnTo>
                <a:close/>
              </a:path>
              <a:path w="3020695" h="902335">
                <a:moveTo>
                  <a:pt x="1572206" y="666751"/>
                </a:moveTo>
                <a:lnTo>
                  <a:pt x="1543941" y="664005"/>
                </a:lnTo>
                <a:lnTo>
                  <a:pt x="1518196" y="655730"/>
                </a:lnTo>
                <a:lnTo>
                  <a:pt x="1494834" y="641870"/>
                </a:lnTo>
                <a:lnTo>
                  <a:pt x="1473719" y="622369"/>
                </a:lnTo>
                <a:lnTo>
                  <a:pt x="1673595" y="622369"/>
                </a:lnTo>
                <a:lnTo>
                  <a:pt x="1655780" y="640103"/>
                </a:lnTo>
                <a:lnTo>
                  <a:pt x="1615685" y="660050"/>
                </a:lnTo>
                <a:lnTo>
                  <a:pt x="1572206" y="666751"/>
                </a:lnTo>
                <a:close/>
              </a:path>
              <a:path w="3020695" h="902335">
                <a:moveTo>
                  <a:pt x="1908662" y="667344"/>
                </a:moveTo>
                <a:lnTo>
                  <a:pt x="1863735" y="661618"/>
                </a:lnTo>
                <a:lnTo>
                  <a:pt x="1823664" y="645400"/>
                </a:lnTo>
                <a:lnTo>
                  <a:pt x="1789928" y="620126"/>
                </a:lnTo>
                <a:lnTo>
                  <a:pt x="1764002" y="587234"/>
                </a:lnTo>
                <a:lnTo>
                  <a:pt x="1747363" y="548163"/>
                </a:lnTo>
                <a:lnTo>
                  <a:pt x="1741492" y="504321"/>
                </a:lnTo>
                <a:lnTo>
                  <a:pt x="1747402" y="460058"/>
                </a:lnTo>
                <a:lnTo>
                  <a:pt x="1764152" y="420560"/>
                </a:lnTo>
                <a:lnTo>
                  <a:pt x="1790252" y="387310"/>
                </a:lnTo>
                <a:lnTo>
                  <a:pt x="1824217" y="361759"/>
                </a:lnTo>
                <a:lnTo>
                  <a:pt x="1864561" y="345363"/>
                </a:lnTo>
                <a:lnTo>
                  <a:pt x="1909798" y="339575"/>
                </a:lnTo>
                <a:lnTo>
                  <a:pt x="1954878" y="345333"/>
                </a:lnTo>
                <a:lnTo>
                  <a:pt x="1995081" y="361614"/>
                </a:lnTo>
                <a:lnTo>
                  <a:pt x="2028925" y="386983"/>
                </a:lnTo>
                <a:lnTo>
                  <a:pt x="2047739" y="410866"/>
                </a:lnTo>
                <a:lnTo>
                  <a:pt x="1908662" y="410866"/>
                </a:lnTo>
                <a:lnTo>
                  <a:pt x="1873840" y="417765"/>
                </a:lnTo>
                <a:lnTo>
                  <a:pt x="1846324" y="436954"/>
                </a:lnTo>
                <a:lnTo>
                  <a:pt x="1828249" y="466171"/>
                </a:lnTo>
                <a:lnTo>
                  <a:pt x="1821754" y="503179"/>
                </a:lnTo>
                <a:lnTo>
                  <a:pt x="1828449" y="540208"/>
                </a:lnTo>
                <a:lnTo>
                  <a:pt x="1846953" y="569825"/>
                </a:lnTo>
                <a:lnTo>
                  <a:pt x="1874867" y="589460"/>
                </a:lnTo>
                <a:lnTo>
                  <a:pt x="1909798" y="596570"/>
                </a:lnTo>
                <a:lnTo>
                  <a:pt x="2046941" y="596570"/>
                </a:lnTo>
                <a:lnTo>
                  <a:pt x="2028600" y="619778"/>
                </a:lnTo>
                <a:lnTo>
                  <a:pt x="1994528" y="645237"/>
                </a:lnTo>
                <a:lnTo>
                  <a:pt x="1954052" y="661575"/>
                </a:lnTo>
                <a:lnTo>
                  <a:pt x="1908662" y="667344"/>
                </a:lnTo>
                <a:close/>
              </a:path>
              <a:path w="3020695" h="902335">
                <a:moveTo>
                  <a:pt x="2046941" y="596570"/>
                </a:moveTo>
                <a:lnTo>
                  <a:pt x="1909798" y="596570"/>
                </a:lnTo>
                <a:lnTo>
                  <a:pt x="1944842" y="589675"/>
                </a:lnTo>
                <a:lnTo>
                  <a:pt x="1972529" y="570496"/>
                </a:lnTo>
                <a:lnTo>
                  <a:pt x="1990714" y="541292"/>
                </a:lnTo>
                <a:lnTo>
                  <a:pt x="1997252" y="504321"/>
                </a:lnTo>
                <a:lnTo>
                  <a:pt x="1990513" y="467237"/>
                </a:lnTo>
                <a:lnTo>
                  <a:pt x="1971900" y="437609"/>
                </a:lnTo>
                <a:lnTo>
                  <a:pt x="1943815" y="417974"/>
                </a:lnTo>
                <a:lnTo>
                  <a:pt x="1908662" y="410866"/>
                </a:lnTo>
                <a:lnTo>
                  <a:pt x="2047739" y="410866"/>
                </a:lnTo>
                <a:lnTo>
                  <a:pt x="2054932" y="419996"/>
                </a:lnTo>
                <a:lnTo>
                  <a:pt x="2071621" y="459210"/>
                </a:lnTo>
                <a:lnTo>
                  <a:pt x="2077513" y="503179"/>
                </a:lnTo>
                <a:lnTo>
                  <a:pt x="2071582" y="547299"/>
                </a:lnTo>
                <a:lnTo>
                  <a:pt x="2054781" y="586649"/>
                </a:lnTo>
                <a:lnTo>
                  <a:pt x="2046941" y="596570"/>
                </a:lnTo>
                <a:close/>
              </a:path>
              <a:path w="3020695" h="902335">
                <a:moveTo>
                  <a:pt x="2201960" y="345952"/>
                </a:moveTo>
                <a:lnTo>
                  <a:pt x="2121699" y="345952"/>
                </a:lnTo>
                <a:lnTo>
                  <a:pt x="2121699" y="264686"/>
                </a:lnTo>
                <a:lnTo>
                  <a:pt x="2124025" y="262391"/>
                </a:lnTo>
                <a:lnTo>
                  <a:pt x="2199689" y="262391"/>
                </a:lnTo>
                <a:lnTo>
                  <a:pt x="2201960" y="264686"/>
                </a:lnTo>
                <a:lnTo>
                  <a:pt x="2201960" y="345952"/>
                </a:lnTo>
                <a:close/>
              </a:path>
              <a:path w="3020695" h="902335">
                <a:moveTo>
                  <a:pt x="2214832" y="665620"/>
                </a:moveTo>
                <a:lnTo>
                  <a:pt x="2174201" y="659676"/>
                </a:lnTo>
                <a:lnTo>
                  <a:pt x="2145084" y="641901"/>
                </a:lnTo>
                <a:lnTo>
                  <a:pt x="2127558" y="612380"/>
                </a:lnTo>
                <a:lnTo>
                  <a:pt x="2121699" y="571201"/>
                </a:lnTo>
                <a:lnTo>
                  <a:pt x="2121699" y="416107"/>
                </a:lnTo>
                <a:lnTo>
                  <a:pt x="2085247" y="416107"/>
                </a:lnTo>
                <a:lnTo>
                  <a:pt x="2083007" y="413839"/>
                </a:lnTo>
                <a:lnTo>
                  <a:pt x="2082975" y="348246"/>
                </a:lnTo>
                <a:lnTo>
                  <a:pt x="2085247" y="345952"/>
                </a:lnTo>
                <a:lnTo>
                  <a:pt x="2279030" y="345952"/>
                </a:lnTo>
                <a:lnTo>
                  <a:pt x="2281950" y="345984"/>
                </a:lnTo>
                <a:lnTo>
                  <a:pt x="2284190" y="348246"/>
                </a:lnTo>
                <a:lnTo>
                  <a:pt x="2284114" y="413839"/>
                </a:lnTo>
                <a:lnTo>
                  <a:pt x="2281842" y="416134"/>
                </a:lnTo>
                <a:lnTo>
                  <a:pt x="2201960" y="416134"/>
                </a:lnTo>
                <a:lnTo>
                  <a:pt x="2201960" y="560267"/>
                </a:lnTo>
                <a:lnTo>
                  <a:pt x="2203883" y="574998"/>
                </a:lnTo>
                <a:lnTo>
                  <a:pt x="2209795" y="585245"/>
                </a:lnTo>
                <a:lnTo>
                  <a:pt x="2219917" y="591231"/>
                </a:lnTo>
                <a:lnTo>
                  <a:pt x="2234465" y="593176"/>
                </a:lnTo>
                <a:lnTo>
                  <a:pt x="2282978" y="593176"/>
                </a:lnTo>
                <a:lnTo>
                  <a:pt x="2282978" y="646769"/>
                </a:lnTo>
                <a:lnTo>
                  <a:pt x="2232900" y="664639"/>
                </a:lnTo>
                <a:lnTo>
                  <a:pt x="2214832" y="665620"/>
                </a:lnTo>
                <a:close/>
              </a:path>
              <a:path w="3020695" h="902335">
                <a:moveTo>
                  <a:pt x="2282978" y="593176"/>
                </a:moveTo>
                <a:lnTo>
                  <a:pt x="2234465" y="593176"/>
                </a:lnTo>
                <a:lnTo>
                  <a:pt x="2245154" y="592583"/>
                </a:lnTo>
                <a:lnTo>
                  <a:pt x="2255442" y="590773"/>
                </a:lnTo>
                <a:lnTo>
                  <a:pt x="2265518" y="587700"/>
                </a:lnTo>
                <a:lnTo>
                  <a:pt x="2275568" y="583320"/>
                </a:lnTo>
                <a:lnTo>
                  <a:pt x="2277137" y="582512"/>
                </a:lnTo>
                <a:lnTo>
                  <a:pt x="2279030" y="582566"/>
                </a:lnTo>
                <a:lnTo>
                  <a:pt x="2280544" y="583535"/>
                </a:lnTo>
                <a:lnTo>
                  <a:pt x="2282058" y="584451"/>
                </a:lnTo>
                <a:lnTo>
                  <a:pt x="2282978" y="586120"/>
                </a:lnTo>
                <a:lnTo>
                  <a:pt x="2282978" y="593176"/>
                </a:lnTo>
                <a:close/>
              </a:path>
              <a:path w="3020695" h="902335">
                <a:moveTo>
                  <a:pt x="2546367" y="660395"/>
                </a:moveTo>
                <a:lnTo>
                  <a:pt x="2470704" y="660395"/>
                </a:lnTo>
                <a:lnTo>
                  <a:pt x="2468378" y="658133"/>
                </a:lnTo>
                <a:lnTo>
                  <a:pt x="2468378" y="416107"/>
                </a:lnTo>
                <a:lnTo>
                  <a:pt x="2431925" y="416107"/>
                </a:lnTo>
                <a:lnTo>
                  <a:pt x="2429600" y="413807"/>
                </a:lnTo>
                <a:lnTo>
                  <a:pt x="2429600" y="347945"/>
                </a:lnTo>
                <a:lnTo>
                  <a:pt x="2431925" y="345650"/>
                </a:lnTo>
                <a:lnTo>
                  <a:pt x="2468378" y="345650"/>
                </a:lnTo>
                <a:lnTo>
                  <a:pt x="2468378" y="330892"/>
                </a:lnTo>
                <a:lnTo>
                  <a:pt x="2474737" y="285576"/>
                </a:lnTo>
                <a:lnTo>
                  <a:pt x="2493574" y="252748"/>
                </a:lnTo>
                <a:lnTo>
                  <a:pt x="2524530" y="232779"/>
                </a:lnTo>
                <a:lnTo>
                  <a:pt x="2567244" y="226040"/>
                </a:lnTo>
                <a:lnTo>
                  <a:pt x="2585615" y="226763"/>
                </a:lnTo>
                <a:lnTo>
                  <a:pt x="2625438" y="234367"/>
                </a:lnTo>
                <a:lnTo>
                  <a:pt x="2629062" y="237017"/>
                </a:lnTo>
                <a:lnTo>
                  <a:pt x="2629062" y="295635"/>
                </a:lnTo>
                <a:lnTo>
                  <a:pt x="2582874" y="295635"/>
                </a:lnTo>
                <a:lnTo>
                  <a:pt x="2567034" y="298053"/>
                </a:lnTo>
                <a:lnTo>
                  <a:pt x="2556021" y="305499"/>
                </a:lnTo>
                <a:lnTo>
                  <a:pt x="2549592" y="318260"/>
                </a:lnTo>
                <a:lnTo>
                  <a:pt x="2547503" y="336623"/>
                </a:lnTo>
                <a:lnTo>
                  <a:pt x="2547503" y="346275"/>
                </a:lnTo>
                <a:lnTo>
                  <a:pt x="2669246" y="346275"/>
                </a:lnTo>
                <a:lnTo>
                  <a:pt x="2671139" y="347584"/>
                </a:lnTo>
                <a:lnTo>
                  <a:pt x="2697509" y="416123"/>
                </a:lnTo>
                <a:lnTo>
                  <a:pt x="2548639" y="416123"/>
                </a:lnTo>
                <a:lnTo>
                  <a:pt x="2548639" y="658133"/>
                </a:lnTo>
                <a:lnTo>
                  <a:pt x="2546367" y="660395"/>
                </a:lnTo>
                <a:close/>
              </a:path>
              <a:path w="3020695" h="902335">
                <a:moveTo>
                  <a:pt x="2623978" y="303391"/>
                </a:moveTo>
                <a:lnTo>
                  <a:pt x="2612695" y="299911"/>
                </a:lnTo>
                <a:lnTo>
                  <a:pt x="2603162" y="297623"/>
                </a:lnTo>
                <a:lnTo>
                  <a:pt x="2593355" y="296154"/>
                </a:lnTo>
                <a:lnTo>
                  <a:pt x="2582874" y="295635"/>
                </a:lnTo>
                <a:lnTo>
                  <a:pt x="2629062" y="295635"/>
                </a:lnTo>
                <a:lnTo>
                  <a:pt x="2628940" y="299911"/>
                </a:lnTo>
                <a:lnTo>
                  <a:pt x="2628304" y="301209"/>
                </a:lnTo>
                <a:lnTo>
                  <a:pt x="2626952" y="302173"/>
                </a:lnTo>
                <a:lnTo>
                  <a:pt x="2625654" y="303137"/>
                </a:lnTo>
                <a:lnTo>
                  <a:pt x="2623978" y="303391"/>
                </a:lnTo>
                <a:close/>
              </a:path>
              <a:path w="3020695" h="902335">
                <a:moveTo>
                  <a:pt x="2829678" y="562098"/>
                </a:moveTo>
                <a:lnTo>
                  <a:pt x="2753671" y="562098"/>
                </a:lnTo>
                <a:lnTo>
                  <a:pt x="2829064" y="347659"/>
                </a:lnTo>
                <a:lnTo>
                  <a:pt x="2831011" y="346275"/>
                </a:lnTo>
                <a:lnTo>
                  <a:pt x="2907811" y="346275"/>
                </a:lnTo>
                <a:lnTo>
                  <a:pt x="2909379" y="347110"/>
                </a:lnTo>
                <a:lnTo>
                  <a:pt x="2910298" y="348494"/>
                </a:lnTo>
                <a:lnTo>
                  <a:pt x="2911272" y="349889"/>
                </a:lnTo>
                <a:lnTo>
                  <a:pt x="2911488" y="351667"/>
                </a:lnTo>
                <a:lnTo>
                  <a:pt x="2910839" y="353239"/>
                </a:lnTo>
                <a:lnTo>
                  <a:pt x="2829678" y="562098"/>
                </a:lnTo>
                <a:close/>
              </a:path>
              <a:path w="3020695" h="902335">
                <a:moveTo>
                  <a:pt x="2779929" y="685387"/>
                </a:moveTo>
                <a:lnTo>
                  <a:pt x="2676385" y="685387"/>
                </a:lnTo>
                <a:lnTo>
                  <a:pt x="2687129" y="684212"/>
                </a:lnTo>
                <a:lnTo>
                  <a:pt x="2696748" y="679745"/>
                </a:lnTo>
                <a:lnTo>
                  <a:pt x="2705636" y="670572"/>
                </a:lnTo>
                <a:lnTo>
                  <a:pt x="2714190" y="655279"/>
                </a:lnTo>
                <a:lnTo>
                  <a:pt x="2614026" y="416123"/>
                </a:lnTo>
                <a:lnTo>
                  <a:pt x="2697509" y="416123"/>
                </a:lnTo>
                <a:lnTo>
                  <a:pt x="2753671" y="562098"/>
                </a:lnTo>
                <a:lnTo>
                  <a:pt x="2829678" y="562098"/>
                </a:lnTo>
                <a:lnTo>
                  <a:pt x="2789367" y="665836"/>
                </a:lnTo>
                <a:lnTo>
                  <a:pt x="2779929" y="685387"/>
                </a:lnTo>
                <a:close/>
              </a:path>
              <a:path w="3020695" h="902335">
                <a:moveTo>
                  <a:pt x="2683903" y="754384"/>
                </a:moveTo>
                <a:lnTo>
                  <a:pt x="2645456" y="749859"/>
                </a:lnTo>
                <a:lnTo>
                  <a:pt x="2609159" y="735317"/>
                </a:lnTo>
                <a:lnTo>
                  <a:pt x="2605805" y="731170"/>
                </a:lnTo>
                <a:lnTo>
                  <a:pt x="2630684" y="676823"/>
                </a:lnTo>
                <a:lnTo>
                  <a:pt x="2631225" y="675531"/>
                </a:lnTo>
                <a:lnTo>
                  <a:pt x="2632361" y="674561"/>
                </a:lnTo>
                <a:lnTo>
                  <a:pt x="2633713" y="674076"/>
                </a:lnTo>
                <a:lnTo>
                  <a:pt x="2635011" y="673699"/>
                </a:lnTo>
                <a:lnTo>
                  <a:pt x="2636525" y="673807"/>
                </a:lnTo>
                <a:lnTo>
                  <a:pt x="2637769" y="674453"/>
                </a:lnTo>
                <a:lnTo>
                  <a:pt x="2647659" y="679229"/>
                </a:lnTo>
                <a:lnTo>
                  <a:pt x="2657422" y="682647"/>
                </a:lnTo>
                <a:lnTo>
                  <a:pt x="2667012" y="684701"/>
                </a:lnTo>
                <a:lnTo>
                  <a:pt x="2676385" y="685387"/>
                </a:lnTo>
                <a:lnTo>
                  <a:pt x="2779929" y="685387"/>
                </a:lnTo>
                <a:lnTo>
                  <a:pt x="2769549" y="706893"/>
                </a:lnTo>
                <a:lnTo>
                  <a:pt x="2746593" y="734307"/>
                </a:lnTo>
                <a:lnTo>
                  <a:pt x="2718658" y="749622"/>
                </a:lnTo>
                <a:lnTo>
                  <a:pt x="2683903" y="754384"/>
                </a:lnTo>
                <a:close/>
              </a:path>
              <a:path w="3020695" h="902335">
                <a:moveTo>
                  <a:pt x="2394661" y="660395"/>
                </a:moveTo>
                <a:lnTo>
                  <a:pt x="2318998" y="660395"/>
                </a:lnTo>
                <a:lnTo>
                  <a:pt x="2316672" y="658133"/>
                </a:lnTo>
                <a:lnTo>
                  <a:pt x="2316672" y="348246"/>
                </a:lnTo>
                <a:lnTo>
                  <a:pt x="2318998" y="345952"/>
                </a:lnTo>
                <a:lnTo>
                  <a:pt x="2391849" y="345952"/>
                </a:lnTo>
                <a:lnTo>
                  <a:pt x="2394715" y="345974"/>
                </a:lnTo>
                <a:lnTo>
                  <a:pt x="2396966" y="348246"/>
                </a:lnTo>
                <a:lnTo>
                  <a:pt x="2396987" y="658133"/>
                </a:lnTo>
                <a:lnTo>
                  <a:pt x="2394661" y="660395"/>
                </a:lnTo>
                <a:close/>
              </a:path>
              <a:path w="3020695" h="902335">
                <a:moveTo>
                  <a:pt x="2357235" y="307446"/>
                </a:moveTo>
                <a:lnTo>
                  <a:pt x="2337680" y="303516"/>
                </a:lnTo>
                <a:lnTo>
                  <a:pt x="2321709" y="292796"/>
                </a:lnTo>
                <a:lnTo>
                  <a:pt x="2310940" y="276893"/>
                </a:lnTo>
                <a:lnTo>
                  <a:pt x="2306991" y="257414"/>
                </a:lnTo>
                <a:lnTo>
                  <a:pt x="2310940" y="237949"/>
                </a:lnTo>
                <a:lnTo>
                  <a:pt x="2321709" y="222060"/>
                </a:lnTo>
                <a:lnTo>
                  <a:pt x="2337680" y="211351"/>
                </a:lnTo>
                <a:lnTo>
                  <a:pt x="2357235" y="207426"/>
                </a:lnTo>
                <a:lnTo>
                  <a:pt x="2376760" y="211352"/>
                </a:lnTo>
                <a:lnTo>
                  <a:pt x="2392714" y="222062"/>
                </a:lnTo>
                <a:lnTo>
                  <a:pt x="2403477" y="237951"/>
                </a:lnTo>
                <a:lnTo>
                  <a:pt x="2407425" y="257414"/>
                </a:lnTo>
                <a:lnTo>
                  <a:pt x="2403485" y="276893"/>
                </a:lnTo>
                <a:lnTo>
                  <a:pt x="2392735" y="292796"/>
                </a:lnTo>
                <a:lnTo>
                  <a:pt x="2376782" y="303516"/>
                </a:lnTo>
                <a:lnTo>
                  <a:pt x="2357235" y="307446"/>
                </a:lnTo>
                <a:close/>
              </a:path>
              <a:path w="3020695" h="902335">
                <a:moveTo>
                  <a:pt x="2970656" y="443770"/>
                </a:moveTo>
                <a:lnTo>
                  <a:pt x="2951276" y="439886"/>
                </a:lnTo>
                <a:lnTo>
                  <a:pt x="2935637" y="429324"/>
                </a:lnTo>
                <a:lnTo>
                  <a:pt x="2925190" y="413714"/>
                </a:lnTo>
                <a:lnTo>
                  <a:pt x="2921386" y="394691"/>
                </a:lnTo>
                <a:lnTo>
                  <a:pt x="2925232" y="375629"/>
                </a:lnTo>
                <a:lnTo>
                  <a:pt x="2935772" y="359932"/>
                </a:lnTo>
                <a:lnTo>
                  <a:pt x="2951504" y="349283"/>
                </a:lnTo>
                <a:lnTo>
                  <a:pt x="2970927" y="345360"/>
                </a:lnTo>
                <a:lnTo>
                  <a:pt x="2990307" y="349242"/>
                </a:lnTo>
                <a:lnTo>
                  <a:pt x="2991785" y="350239"/>
                </a:lnTo>
                <a:lnTo>
                  <a:pt x="2970927" y="350239"/>
                </a:lnTo>
                <a:lnTo>
                  <a:pt x="2953342" y="353744"/>
                </a:lnTo>
                <a:lnTo>
                  <a:pt x="2939281" y="363289"/>
                </a:lnTo>
                <a:lnTo>
                  <a:pt x="2929955" y="377423"/>
                </a:lnTo>
                <a:lnTo>
                  <a:pt x="2926578" y="394691"/>
                </a:lnTo>
                <a:lnTo>
                  <a:pt x="2929936" y="411912"/>
                </a:lnTo>
                <a:lnTo>
                  <a:pt x="2939206" y="425949"/>
                </a:lnTo>
                <a:lnTo>
                  <a:pt x="2953182" y="435401"/>
                </a:lnTo>
                <a:lnTo>
                  <a:pt x="2970656" y="438863"/>
                </a:lnTo>
                <a:lnTo>
                  <a:pt x="2991525" y="438863"/>
                </a:lnTo>
                <a:lnTo>
                  <a:pt x="2990079" y="439842"/>
                </a:lnTo>
                <a:lnTo>
                  <a:pt x="2970656" y="443770"/>
                </a:lnTo>
                <a:close/>
              </a:path>
              <a:path w="3020695" h="902335">
                <a:moveTo>
                  <a:pt x="2991525" y="438863"/>
                </a:moveTo>
                <a:lnTo>
                  <a:pt x="2970656" y="438863"/>
                </a:lnTo>
                <a:lnTo>
                  <a:pt x="2988241" y="435361"/>
                </a:lnTo>
                <a:lnTo>
                  <a:pt x="3002302" y="425819"/>
                </a:lnTo>
                <a:lnTo>
                  <a:pt x="3011627" y="411687"/>
                </a:lnTo>
                <a:lnTo>
                  <a:pt x="3015005" y="394411"/>
                </a:lnTo>
                <a:lnTo>
                  <a:pt x="3011647" y="377191"/>
                </a:lnTo>
                <a:lnTo>
                  <a:pt x="3002376" y="363153"/>
                </a:lnTo>
                <a:lnTo>
                  <a:pt x="2988401" y="353702"/>
                </a:lnTo>
                <a:lnTo>
                  <a:pt x="2970927" y="350239"/>
                </a:lnTo>
                <a:lnTo>
                  <a:pt x="2991785" y="350239"/>
                </a:lnTo>
                <a:lnTo>
                  <a:pt x="3005946" y="359800"/>
                </a:lnTo>
                <a:lnTo>
                  <a:pt x="3016393" y="375401"/>
                </a:lnTo>
                <a:lnTo>
                  <a:pt x="3020197" y="394411"/>
                </a:lnTo>
                <a:lnTo>
                  <a:pt x="3016350" y="413478"/>
                </a:lnTo>
                <a:lnTo>
                  <a:pt x="3005811" y="429184"/>
                </a:lnTo>
                <a:lnTo>
                  <a:pt x="2991525" y="438863"/>
                </a:lnTo>
                <a:close/>
              </a:path>
              <a:path w="3020695" h="902335">
                <a:moveTo>
                  <a:pt x="2960705" y="418891"/>
                </a:moveTo>
                <a:lnTo>
                  <a:pt x="2950861" y="418891"/>
                </a:lnTo>
                <a:lnTo>
                  <a:pt x="2950861" y="367378"/>
                </a:lnTo>
                <a:lnTo>
                  <a:pt x="2973901" y="367378"/>
                </a:lnTo>
                <a:lnTo>
                  <a:pt x="2982108" y="368496"/>
                </a:lnTo>
                <a:lnTo>
                  <a:pt x="2988403" y="371729"/>
                </a:lnTo>
                <a:lnTo>
                  <a:pt x="2991907" y="376217"/>
                </a:lnTo>
                <a:lnTo>
                  <a:pt x="2960705" y="376217"/>
                </a:lnTo>
                <a:lnTo>
                  <a:pt x="2960705" y="392510"/>
                </a:lnTo>
                <a:lnTo>
                  <a:pt x="2993671" y="392510"/>
                </a:lnTo>
                <a:lnTo>
                  <a:pt x="2988991" y="397417"/>
                </a:lnTo>
                <a:lnTo>
                  <a:pt x="2981906" y="399458"/>
                </a:lnTo>
                <a:lnTo>
                  <a:pt x="2983004" y="401063"/>
                </a:lnTo>
                <a:lnTo>
                  <a:pt x="2960705" y="401063"/>
                </a:lnTo>
                <a:lnTo>
                  <a:pt x="2960705" y="418891"/>
                </a:lnTo>
                <a:close/>
              </a:path>
              <a:path w="3020695" h="902335">
                <a:moveTo>
                  <a:pt x="2993671" y="392510"/>
                </a:moveTo>
                <a:lnTo>
                  <a:pt x="2979905" y="392510"/>
                </a:lnTo>
                <a:lnTo>
                  <a:pt x="2983745" y="389391"/>
                </a:lnTo>
                <a:lnTo>
                  <a:pt x="2983745" y="379055"/>
                </a:lnTo>
                <a:lnTo>
                  <a:pt x="2979905" y="376217"/>
                </a:lnTo>
                <a:lnTo>
                  <a:pt x="2991907" y="376217"/>
                </a:lnTo>
                <a:lnTo>
                  <a:pt x="2992436" y="376894"/>
                </a:lnTo>
                <a:lnTo>
                  <a:pt x="2993858" y="383811"/>
                </a:lnTo>
                <a:lnTo>
                  <a:pt x="2993912" y="392257"/>
                </a:lnTo>
                <a:lnTo>
                  <a:pt x="2993671" y="392510"/>
                </a:lnTo>
                <a:close/>
              </a:path>
              <a:path w="3020695" h="902335">
                <a:moveTo>
                  <a:pt x="2995805" y="418891"/>
                </a:moveTo>
                <a:lnTo>
                  <a:pt x="2984015" y="418891"/>
                </a:lnTo>
                <a:lnTo>
                  <a:pt x="2971467" y="401063"/>
                </a:lnTo>
                <a:lnTo>
                  <a:pt x="2983004" y="401063"/>
                </a:lnTo>
                <a:lnTo>
                  <a:pt x="2995805" y="418891"/>
                </a:lnTo>
                <a:close/>
              </a:path>
            </a:pathLst>
          </a:custGeom>
          <a:solidFill>
            <a:srgbClr val="1ED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5317" y="1945112"/>
            <a:ext cx="8072120" cy="28067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50165">
              <a:lnSpc>
                <a:spcPct val="133500"/>
              </a:lnSpc>
              <a:spcBef>
                <a:spcPts val="125"/>
              </a:spcBef>
            </a:pPr>
            <a:r>
              <a:rPr sz="1950" spc="75" dirty="0">
                <a:solidFill>
                  <a:srgbClr val="535364"/>
                </a:solidFill>
                <a:latin typeface="Tahoma"/>
                <a:cs typeface="Tahoma"/>
              </a:rPr>
              <a:t>Music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20" dirty="0">
                <a:solidFill>
                  <a:srgbClr val="535364"/>
                </a:solidFill>
                <a:latin typeface="Tahoma"/>
                <a:cs typeface="Tahoma"/>
              </a:rPr>
              <a:t>is</a:t>
            </a:r>
            <a:r>
              <a:rPr sz="1950" spc="-19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35" dirty="0">
                <a:solidFill>
                  <a:srgbClr val="535364"/>
                </a:solidFill>
                <a:latin typeface="Tahoma"/>
                <a:cs typeface="Tahoma"/>
              </a:rPr>
              <a:t>important</a:t>
            </a:r>
            <a:r>
              <a:rPr sz="1950" spc="-19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40" dirty="0">
                <a:solidFill>
                  <a:srgbClr val="535364"/>
                </a:solidFill>
                <a:latin typeface="Tahoma"/>
                <a:cs typeface="Tahoma"/>
              </a:rPr>
              <a:t>part</a:t>
            </a:r>
            <a:r>
              <a:rPr sz="1950" spc="-19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35" dirty="0">
                <a:solidFill>
                  <a:srgbClr val="535364"/>
                </a:solidFill>
                <a:latin typeface="Tahoma"/>
                <a:cs typeface="Tahoma"/>
              </a:rPr>
              <a:t>of</a:t>
            </a:r>
            <a:r>
              <a:rPr sz="1950" spc="-19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dirty="0">
                <a:solidFill>
                  <a:srgbClr val="535364"/>
                </a:solidFill>
                <a:latin typeface="Tahoma"/>
                <a:cs typeface="Tahoma"/>
              </a:rPr>
              <a:t>each</a:t>
            </a:r>
            <a:r>
              <a:rPr sz="1950" spc="-19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35" dirty="0">
                <a:solidFill>
                  <a:srgbClr val="535364"/>
                </a:solidFill>
                <a:latin typeface="Tahoma"/>
                <a:cs typeface="Tahoma"/>
              </a:rPr>
              <a:t>individual</a:t>
            </a:r>
            <a:r>
              <a:rPr sz="1950" spc="-19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45" dirty="0">
                <a:solidFill>
                  <a:srgbClr val="535364"/>
                </a:solidFill>
                <a:latin typeface="Tahoma"/>
                <a:cs typeface="Tahoma"/>
              </a:rPr>
              <a:t>life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35" dirty="0">
                <a:solidFill>
                  <a:srgbClr val="535364"/>
                </a:solidFill>
                <a:latin typeface="Tahoma"/>
                <a:cs typeface="Tahoma"/>
              </a:rPr>
              <a:t>from</a:t>
            </a:r>
            <a:r>
              <a:rPr sz="1950" spc="-19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helping</a:t>
            </a:r>
            <a:r>
              <a:rPr sz="1950" spc="-19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-5" dirty="0">
                <a:solidFill>
                  <a:srgbClr val="535364"/>
                </a:solidFill>
                <a:latin typeface="Tahoma"/>
                <a:cs typeface="Tahoma"/>
              </a:rPr>
              <a:t>any</a:t>
            </a:r>
            <a:r>
              <a:rPr sz="1950" spc="-19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30" dirty="0">
                <a:solidFill>
                  <a:srgbClr val="535364"/>
                </a:solidFill>
                <a:latin typeface="Tahoma"/>
                <a:cs typeface="Tahoma"/>
              </a:rPr>
              <a:t>emotion </a:t>
            </a:r>
            <a:r>
              <a:rPr sz="1950" spc="3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25" dirty="0">
                <a:solidFill>
                  <a:srgbClr val="535364"/>
                </a:solidFill>
                <a:latin typeface="Tahoma"/>
                <a:cs typeface="Tahoma"/>
              </a:rPr>
              <a:t>state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35" dirty="0">
                <a:solidFill>
                  <a:srgbClr val="535364"/>
                </a:solidFill>
                <a:latin typeface="Tahoma"/>
                <a:cs typeface="Tahoma"/>
              </a:rPr>
              <a:t>of</a:t>
            </a:r>
            <a:r>
              <a:rPr sz="1950" spc="-19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30" dirty="0">
                <a:solidFill>
                  <a:srgbClr val="535364"/>
                </a:solidFill>
                <a:latin typeface="Tahoma"/>
                <a:cs typeface="Tahoma"/>
              </a:rPr>
              <a:t>the</a:t>
            </a:r>
            <a:r>
              <a:rPr sz="1950" spc="-19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20" dirty="0">
                <a:solidFill>
                  <a:srgbClr val="535364"/>
                </a:solidFill>
                <a:latin typeface="Tahoma"/>
                <a:cs typeface="Tahoma"/>
              </a:rPr>
              <a:t>user</a:t>
            </a:r>
            <a:r>
              <a:rPr sz="1950" spc="-19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55" dirty="0">
                <a:solidFill>
                  <a:srgbClr val="535364"/>
                </a:solidFill>
                <a:latin typeface="Tahoma"/>
                <a:cs typeface="Tahoma"/>
              </a:rPr>
              <a:t>to</a:t>
            </a:r>
            <a:r>
              <a:rPr sz="1950" spc="-19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25" dirty="0">
                <a:solidFill>
                  <a:srgbClr val="535364"/>
                </a:solidFill>
                <a:latin typeface="Tahoma"/>
                <a:cs typeface="Tahoma"/>
              </a:rPr>
              <a:t>set</a:t>
            </a:r>
            <a:r>
              <a:rPr sz="1950" spc="-19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25" dirty="0">
                <a:solidFill>
                  <a:srgbClr val="535364"/>
                </a:solidFill>
                <a:latin typeface="Tahoma"/>
                <a:cs typeface="Tahoma"/>
              </a:rPr>
              <a:t>emotions</a:t>
            </a:r>
            <a:r>
              <a:rPr sz="1950" spc="-19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35" dirty="0">
                <a:solidFill>
                  <a:srgbClr val="535364"/>
                </a:solidFill>
                <a:latin typeface="Tahoma"/>
                <a:cs typeface="Tahoma"/>
              </a:rPr>
              <a:t>right</a:t>
            </a:r>
            <a:r>
              <a:rPr sz="1950" spc="-19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25" dirty="0">
                <a:solidFill>
                  <a:srgbClr val="535364"/>
                </a:solidFill>
                <a:latin typeface="Tahoma"/>
                <a:cs typeface="Tahoma"/>
              </a:rPr>
              <a:t>at</a:t>
            </a:r>
            <a:r>
              <a:rPr sz="1950" spc="-19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35" dirty="0">
                <a:solidFill>
                  <a:srgbClr val="535364"/>
                </a:solidFill>
                <a:latin typeface="Tahoma"/>
                <a:cs typeface="Tahoma"/>
              </a:rPr>
              <a:t>that</a:t>
            </a:r>
            <a:r>
              <a:rPr sz="1950" spc="-19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40" dirty="0">
                <a:solidFill>
                  <a:srgbClr val="535364"/>
                </a:solidFill>
                <a:latin typeface="Tahoma"/>
                <a:cs typeface="Tahoma"/>
              </a:rPr>
              <a:t>point</a:t>
            </a:r>
            <a:r>
              <a:rPr sz="1950" spc="-19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35" dirty="0">
                <a:solidFill>
                  <a:srgbClr val="535364"/>
                </a:solidFill>
                <a:latin typeface="Tahoma"/>
                <a:cs typeface="Tahoma"/>
              </a:rPr>
              <a:t>of</a:t>
            </a:r>
            <a:r>
              <a:rPr sz="1950" spc="-19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30" dirty="0">
                <a:solidFill>
                  <a:srgbClr val="535364"/>
                </a:solidFill>
                <a:latin typeface="Tahoma"/>
                <a:cs typeface="Tahoma"/>
              </a:rPr>
              <a:t>time</a:t>
            </a:r>
            <a:r>
              <a:rPr sz="1950" spc="-19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-180" dirty="0">
                <a:solidFill>
                  <a:srgbClr val="535364"/>
                </a:solidFill>
                <a:latin typeface="Tahoma"/>
                <a:cs typeface="Tahoma"/>
              </a:rPr>
              <a:t>,</a:t>
            </a:r>
            <a:r>
              <a:rPr sz="1950" spc="-19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dirty="0">
                <a:solidFill>
                  <a:srgbClr val="535364"/>
                </a:solidFill>
                <a:latin typeface="Tahoma"/>
                <a:cs typeface="Tahoma"/>
              </a:rPr>
              <a:t>each</a:t>
            </a:r>
            <a:r>
              <a:rPr sz="1950" spc="-19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20" dirty="0">
                <a:solidFill>
                  <a:srgbClr val="535364"/>
                </a:solidFill>
                <a:latin typeface="Tahoma"/>
                <a:cs typeface="Tahoma"/>
              </a:rPr>
              <a:t>user</a:t>
            </a:r>
            <a:r>
              <a:rPr sz="1950" spc="-19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-15" dirty="0">
                <a:solidFill>
                  <a:srgbClr val="535364"/>
                </a:solidFill>
                <a:latin typeface="Tahoma"/>
                <a:cs typeface="Tahoma"/>
              </a:rPr>
              <a:t>has </a:t>
            </a:r>
            <a:r>
              <a:rPr sz="1950" spc="-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15" dirty="0">
                <a:solidFill>
                  <a:srgbClr val="535364"/>
                </a:solidFill>
                <a:latin typeface="Tahoma"/>
                <a:cs typeface="Tahoma"/>
              </a:rPr>
              <a:t>his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35" dirty="0">
                <a:solidFill>
                  <a:srgbClr val="535364"/>
                </a:solidFill>
                <a:latin typeface="Tahoma"/>
                <a:cs typeface="Tahoma"/>
              </a:rPr>
              <a:t>her</a:t>
            </a:r>
            <a:r>
              <a:rPr sz="1950" spc="-19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30" dirty="0">
                <a:solidFill>
                  <a:srgbClr val="535364"/>
                </a:solidFill>
                <a:latin typeface="Tahoma"/>
                <a:cs typeface="Tahoma"/>
              </a:rPr>
              <a:t>own</a:t>
            </a:r>
            <a:r>
              <a:rPr sz="1950" spc="-19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25" dirty="0">
                <a:solidFill>
                  <a:srgbClr val="535364"/>
                </a:solidFill>
                <a:latin typeface="Tahoma"/>
                <a:cs typeface="Tahoma"/>
              </a:rPr>
              <a:t>taste</a:t>
            </a:r>
            <a:r>
              <a:rPr sz="1950" spc="-19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35" dirty="0">
                <a:solidFill>
                  <a:srgbClr val="535364"/>
                </a:solidFill>
                <a:latin typeface="Tahoma"/>
                <a:cs typeface="Tahoma"/>
              </a:rPr>
              <a:t>of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-20" dirty="0">
                <a:solidFill>
                  <a:srgbClr val="535364"/>
                </a:solidFill>
                <a:latin typeface="Tahoma"/>
                <a:cs typeface="Tahoma"/>
              </a:rPr>
              <a:t>music,</a:t>
            </a:r>
            <a:r>
              <a:rPr sz="1950" spc="-19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35" dirty="0">
                <a:solidFill>
                  <a:srgbClr val="535364"/>
                </a:solidFill>
                <a:latin typeface="Tahoma"/>
                <a:cs typeface="Tahoma"/>
              </a:rPr>
              <a:t>but</a:t>
            </a:r>
            <a:r>
              <a:rPr sz="1950" spc="-19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15" dirty="0">
                <a:solidFill>
                  <a:srgbClr val="535364"/>
                </a:solidFill>
                <a:latin typeface="Tahoma"/>
                <a:cs typeface="Tahoma"/>
              </a:rPr>
              <a:t>also</a:t>
            </a:r>
            <a:r>
              <a:rPr sz="1950" spc="-19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30" dirty="0">
                <a:solidFill>
                  <a:srgbClr val="535364"/>
                </a:solidFill>
                <a:latin typeface="Tahoma"/>
                <a:cs typeface="Tahoma"/>
              </a:rPr>
              <a:t>what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25" dirty="0">
                <a:solidFill>
                  <a:srgbClr val="535364"/>
                </a:solidFill>
                <a:latin typeface="Tahoma"/>
                <a:cs typeface="Tahoma"/>
              </a:rPr>
              <a:t>kinda</a:t>
            </a:r>
            <a:r>
              <a:rPr sz="1950" spc="-19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music</a:t>
            </a:r>
            <a:r>
              <a:rPr sz="1950" spc="-19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15" dirty="0">
                <a:solidFill>
                  <a:srgbClr val="535364"/>
                </a:solidFill>
                <a:latin typeface="Tahoma"/>
                <a:cs typeface="Tahoma"/>
              </a:rPr>
              <a:t>you</a:t>
            </a:r>
            <a:r>
              <a:rPr sz="1950" spc="-19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30" dirty="0">
                <a:solidFill>
                  <a:srgbClr val="535364"/>
                </a:solidFill>
                <a:latin typeface="Tahoma"/>
                <a:cs typeface="Tahoma"/>
              </a:rPr>
              <a:t>want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55" dirty="0">
                <a:solidFill>
                  <a:srgbClr val="535364"/>
                </a:solidFill>
                <a:latin typeface="Tahoma"/>
                <a:cs typeface="Tahoma"/>
              </a:rPr>
              <a:t>to</a:t>
            </a:r>
            <a:r>
              <a:rPr sz="1950" spc="-19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35" dirty="0">
                <a:solidFill>
                  <a:srgbClr val="535364"/>
                </a:solidFill>
                <a:latin typeface="Tahoma"/>
                <a:cs typeface="Tahoma"/>
              </a:rPr>
              <a:t>listen</a:t>
            </a:r>
            <a:r>
              <a:rPr sz="1950" spc="-19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25" dirty="0">
                <a:solidFill>
                  <a:srgbClr val="535364"/>
                </a:solidFill>
                <a:latin typeface="Tahoma"/>
                <a:cs typeface="Tahoma"/>
              </a:rPr>
              <a:t>at </a:t>
            </a:r>
            <a:r>
              <a:rPr sz="1950" spc="-5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30" dirty="0">
                <a:solidFill>
                  <a:srgbClr val="535364"/>
                </a:solidFill>
                <a:latin typeface="Tahoma"/>
                <a:cs typeface="Tahoma"/>
              </a:rPr>
              <a:t>what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30" dirty="0">
                <a:solidFill>
                  <a:srgbClr val="535364"/>
                </a:solidFill>
                <a:latin typeface="Tahoma"/>
                <a:cs typeface="Tahoma"/>
              </a:rPr>
              <a:t>time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15" dirty="0">
                <a:solidFill>
                  <a:srgbClr val="535364"/>
                </a:solidFill>
                <a:latin typeface="Tahoma"/>
                <a:cs typeface="Tahoma"/>
              </a:rPr>
              <a:t>you</a:t>
            </a:r>
            <a:r>
              <a:rPr sz="1950" spc="-19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25" dirty="0">
                <a:solidFill>
                  <a:srgbClr val="535364"/>
                </a:solidFill>
                <a:latin typeface="Tahoma"/>
                <a:cs typeface="Tahoma"/>
              </a:rPr>
              <a:t>don't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30" dirty="0">
                <a:solidFill>
                  <a:srgbClr val="535364"/>
                </a:solidFill>
                <a:latin typeface="Tahoma"/>
                <a:cs typeface="Tahoma"/>
              </a:rPr>
              <a:t>want</a:t>
            </a:r>
            <a:r>
              <a:rPr sz="1950" spc="-19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be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25" dirty="0">
                <a:solidFill>
                  <a:srgbClr val="535364"/>
                </a:solidFill>
                <a:latin typeface="Tahoma"/>
                <a:cs typeface="Tahoma"/>
              </a:rPr>
              <a:t>listening</a:t>
            </a:r>
            <a:r>
              <a:rPr sz="1950" spc="-19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15" dirty="0">
                <a:solidFill>
                  <a:srgbClr val="535364"/>
                </a:solidFill>
                <a:latin typeface="Tahoma"/>
                <a:cs typeface="Tahoma"/>
              </a:rPr>
              <a:t>sad-core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-10" dirty="0">
                <a:solidFill>
                  <a:srgbClr val="535364"/>
                </a:solidFill>
                <a:latin typeface="Tahoma"/>
                <a:cs typeface="Tahoma"/>
              </a:rPr>
              <a:t>songs</a:t>
            </a:r>
            <a:r>
              <a:rPr sz="1950" spc="-19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40" dirty="0">
                <a:solidFill>
                  <a:srgbClr val="535364"/>
                </a:solidFill>
                <a:latin typeface="Tahoma"/>
                <a:cs typeface="Tahoma"/>
              </a:rPr>
              <a:t>while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35" dirty="0">
                <a:solidFill>
                  <a:srgbClr val="535364"/>
                </a:solidFill>
                <a:latin typeface="Tahoma"/>
                <a:cs typeface="Tahoma"/>
              </a:rPr>
              <a:t>your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35" dirty="0">
                <a:solidFill>
                  <a:srgbClr val="535364"/>
                </a:solidFill>
                <a:latin typeface="Tahoma"/>
                <a:cs typeface="Tahoma"/>
              </a:rPr>
              <a:t>working </a:t>
            </a:r>
            <a:r>
              <a:rPr sz="1950" spc="40" dirty="0">
                <a:solidFill>
                  <a:srgbClr val="535364"/>
                </a:solidFill>
                <a:latin typeface="Tahoma"/>
                <a:cs typeface="Tahoma"/>
              </a:rPr>
              <a:t> out </a:t>
            </a:r>
            <a:r>
              <a:rPr sz="1950" spc="15" dirty="0">
                <a:solidFill>
                  <a:srgbClr val="535364"/>
                </a:solidFill>
                <a:latin typeface="Tahoma"/>
                <a:cs typeface="Tahoma"/>
              </a:rPr>
              <a:t>although you </a:t>
            </a:r>
            <a:r>
              <a:rPr sz="1950" spc="35" dirty="0">
                <a:solidFill>
                  <a:srgbClr val="535364"/>
                </a:solidFill>
                <a:latin typeface="Tahoma"/>
                <a:cs typeface="Tahoma"/>
              </a:rPr>
              <a:t>like </a:t>
            </a:r>
            <a:r>
              <a:rPr sz="1950" spc="15" dirty="0">
                <a:solidFill>
                  <a:srgbClr val="535364"/>
                </a:solidFill>
                <a:latin typeface="Tahoma"/>
                <a:cs typeface="Tahoma"/>
              </a:rPr>
              <a:t>them you </a:t>
            </a:r>
            <a:r>
              <a:rPr sz="1950" spc="30" dirty="0">
                <a:solidFill>
                  <a:srgbClr val="535364"/>
                </a:solidFill>
                <a:latin typeface="Tahoma"/>
                <a:cs typeface="Tahoma"/>
              </a:rPr>
              <a:t>want 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something </a:t>
            </a:r>
            <a:r>
              <a:rPr sz="1950" spc="40" dirty="0">
                <a:solidFill>
                  <a:srgbClr val="535364"/>
                </a:solidFill>
                <a:latin typeface="Tahoma"/>
                <a:cs typeface="Tahoma"/>
              </a:rPr>
              <a:t>electronic </a:t>
            </a:r>
            <a:r>
              <a:rPr sz="1950" spc="60" dirty="0">
                <a:solidFill>
                  <a:srgbClr val="535364"/>
                </a:solidFill>
                <a:latin typeface="Tahoma"/>
                <a:cs typeface="Tahoma"/>
              </a:rPr>
              <a:t>or </a:t>
            </a:r>
            <a:r>
              <a:rPr sz="1950" spc="-5" dirty="0">
                <a:solidFill>
                  <a:srgbClr val="535364"/>
                </a:solidFill>
                <a:latin typeface="Tahoma"/>
                <a:cs typeface="Tahoma"/>
              </a:rPr>
              <a:t>hip-hop, </a:t>
            </a:r>
            <a:r>
              <a:rPr sz="195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15" dirty="0">
                <a:solidFill>
                  <a:srgbClr val="535364"/>
                </a:solidFill>
                <a:latin typeface="Tahoma"/>
                <a:cs typeface="Tahoma"/>
              </a:rPr>
              <a:t>understanding </a:t>
            </a:r>
            <a:r>
              <a:rPr sz="1950" spc="30" dirty="0">
                <a:solidFill>
                  <a:srgbClr val="535364"/>
                </a:solidFill>
                <a:latin typeface="Tahoma"/>
                <a:cs typeface="Tahoma"/>
              </a:rPr>
              <a:t>the </a:t>
            </a:r>
            <a:r>
              <a:rPr sz="1950" spc="20" dirty="0">
                <a:solidFill>
                  <a:srgbClr val="535364"/>
                </a:solidFill>
                <a:latin typeface="Tahoma"/>
                <a:cs typeface="Tahoma"/>
              </a:rPr>
              <a:t>user </a:t>
            </a:r>
            <a:r>
              <a:rPr sz="1950" spc="45" dirty="0">
                <a:solidFill>
                  <a:srgbClr val="535364"/>
                </a:solidFill>
                <a:latin typeface="Tahoma"/>
                <a:cs typeface="Tahoma"/>
              </a:rPr>
              <a:t>activity </a:t>
            </a:r>
            <a:r>
              <a:rPr sz="1950" spc="35" dirty="0">
                <a:solidFill>
                  <a:srgbClr val="535364"/>
                </a:solidFill>
                <a:latin typeface="Tahoma"/>
                <a:cs typeface="Tahoma"/>
              </a:rPr>
              <a:t>of </a:t>
            </a:r>
            <a:r>
              <a:rPr sz="1950" spc="30" dirty="0">
                <a:solidFill>
                  <a:srgbClr val="535364"/>
                </a:solidFill>
                <a:latin typeface="Tahoma"/>
                <a:cs typeface="Tahoma"/>
              </a:rPr>
              <a:t>the </a:t>
            </a:r>
            <a:r>
              <a:rPr sz="1950" dirty="0">
                <a:solidFill>
                  <a:srgbClr val="535364"/>
                </a:solidFill>
                <a:latin typeface="Tahoma"/>
                <a:cs typeface="Tahoma"/>
              </a:rPr>
              <a:t>day </a:t>
            </a:r>
            <a:r>
              <a:rPr sz="1950" spc="15" dirty="0">
                <a:solidFill>
                  <a:srgbClr val="535364"/>
                </a:solidFill>
                <a:latin typeface="Tahoma"/>
                <a:cs typeface="Tahoma"/>
              </a:rPr>
              <a:t>helps them </a:t>
            </a:r>
            <a:r>
              <a:rPr sz="1950" b="1" i="1" spc="-100" dirty="0">
                <a:solidFill>
                  <a:srgbClr val="535364"/>
                </a:solidFill>
                <a:latin typeface="Trebuchet MS"/>
                <a:cs typeface="Trebuchet MS"/>
              </a:rPr>
              <a:t>"listen </a:t>
            </a:r>
            <a:r>
              <a:rPr sz="1950" b="1" i="1" spc="-90" dirty="0">
                <a:solidFill>
                  <a:srgbClr val="535364"/>
                </a:solidFill>
                <a:latin typeface="Trebuchet MS"/>
                <a:cs typeface="Trebuchet MS"/>
              </a:rPr>
              <a:t>music </a:t>
            </a:r>
            <a:r>
              <a:rPr sz="1950" b="1" i="1" spc="-145" dirty="0">
                <a:solidFill>
                  <a:srgbClr val="535364"/>
                </a:solidFill>
                <a:latin typeface="Trebuchet MS"/>
                <a:cs typeface="Trebuchet MS"/>
              </a:rPr>
              <a:t>for </a:t>
            </a:r>
            <a:r>
              <a:rPr sz="1950" b="1" i="1" spc="-140" dirty="0">
                <a:solidFill>
                  <a:srgbClr val="535364"/>
                </a:solidFill>
                <a:latin typeface="Trebuchet MS"/>
                <a:cs typeface="Trebuchet MS"/>
              </a:rPr>
              <a:t> </a:t>
            </a:r>
            <a:r>
              <a:rPr sz="1950" b="1" i="1" spc="-110" dirty="0">
                <a:solidFill>
                  <a:srgbClr val="535364"/>
                </a:solidFill>
                <a:latin typeface="Trebuchet MS"/>
                <a:cs typeface="Trebuchet MS"/>
              </a:rPr>
              <a:t>longer</a:t>
            </a:r>
            <a:r>
              <a:rPr sz="1950" b="1" i="1" spc="-175" dirty="0">
                <a:solidFill>
                  <a:srgbClr val="535364"/>
                </a:solidFill>
                <a:latin typeface="Trebuchet MS"/>
                <a:cs typeface="Trebuchet MS"/>
              </a:rPr>
              <a:t> </a:t>
            </a:r>
            <a:r>
              <a:rPr sz="1950" b="1" i="1" spc="-125" dirty="0">
                <a:solidFill>
                  <a:srgbClr val="535364"/>
                </a:solidFill>
                <a:latin typeface="Trebuchet MS"/>
                <a:cs typeface="Trebuchet MS"/>
              </a:rPr>
              <a:t>time</a:t>
            </a:r>
            <a:r>
              <a:rPr sz="1950" b="1" i="1" spc="-175" dirty="0">
                <a:solidFill>
                  <a:srgbClr val="535364"/>
                </a:solidFill>
                <a:latin typeface="Trebuchet MS"/>
                <a:cs typeface="Trebuchet MS"/>
              </a:rPr>
              <a:t> </a:t>
            </a:r>
            <a:r>
              <a:rPr sz="1950" b="1" i="1" spc="-95" dirty="0">
                <a:solidFill>
                  <a:srgbClr val="535364"/>
                </a:solidFill>
                <a:latin typeface="Trebuchet MS"/>
                <a:cs typeface="Trebuchet MS"/>
              </a:rPr>
              <a:t>without</a:t>
            </a:r>
            <a:r>
              <a:rPr sz="1950" b="1" i="1" spc="-175" dirty="0">
                <a:solidFill>
                  <a:srgbClr val="535364"/>
                </a:solidFill>
                <a:latin typeface="Trebuchet MS"/>
                <a:cs typeface="Trebuchet MS"/>
              </a:rPr>
              <a:t> </a:t>
            </a:r>
            <a:r>
              <a:rPr sz="1950" b="1" i="1" spc="-100" dirty="0">
                <a:solidFill>
                  <a:srgbClr val="535364"/>
                </a:solidFill>
                <a:latin typeface="Trebuchet MS"/>
                <a:cs typeface="Trebuchet MS"/>
              </a:rPr>
              <a:t>disturbing</a:t>
            </a:r>
            <a:r>
              <a:rPr sz="1950" b="1" i="1" spc="-175" dirty="0">
                <a:solidFill>
                  <a:srgbClr val="535364"/>
                </a:solidFill>
                <a:latin typeface="Trebuchet MS"/>
                <a:cs typeface="Trebuchet MS"/>
              </a:rPr>
              <a:t> </a:t>
            </a:r>
            <a:r>
              <a:rPr sz="1950" b="1" i="1" spc="-120" dirty="0">
                <a:solidFill>
                  <a:srgbClr val="535364"/>
                </a:solidFill>
                <a:latin typeface="Trebuchet MS"/>
                <a:cs typeface="Trebuchet MS"/>
              </a:rPr>
              <a:t>their</a:t>
            </a:r>
            <a:r>
              <a:rPr sz="1950" b="1" i="1" spc="-175" dirty="0">
                <a:solidFill>
                  <a:srgbClr val="535364"/>
                </a:solidFill>
                <a:latin typeface="Trebuchet MS"/>
                <a:cs typeface="Trebuchet MS"/>
              </a:rPr>
              <a:t> </a:t>
            </a:r>
            <a:r>
              <a:rPr sz="1950" b="1" i="1" spc="-110" dirty="0">
                <a:solidFill>
                  <a:srgbClr val="535364"/>
                </a:solidFill>
                <a:latin typeface="Trebuchet MS"/>
                <a:cs typeface="Trebuchet MS"/>
              </a:rPr>
              <a:t>emotional</a:t>
            </a:r>
            <a:r>
              <a:rPr sz="1950" b="1" i="1" spc="-175" dirty="0">
                <a:solidFill>
                  <a:srgbClr val="535364"/>
                </a:solidFill>
                <a:latin typeface="Trebuchet MS"/>
                <a:cs typeface="Trebuchet MS"/>
              </a:rPr>
              <a:t> </a:t>
            </a:r>
            <a:r>
              <a:rPr sz="1950" b="1" i="1" spc="-140" dirty="0">
                <a:solidFill>
                  <a:srgbClr val="535364"/>
                </a:solidFill>
                <a:latin typeface="Trebuchet MS"/>
                <a:cs typeface="Trebuchet MS"/>
              </a:rPr>
              <a:t>state</a:t>
            </a:r>
            <a:r>
              <a:rPr sz="1950" b="1" i="1" spc="-175" dirty="0">
                <a:solidFill>
                  <a:srgbClr val="535364"/>
                </a:solidFill>
                <a:latin typeface="Trebuchet MS"/>
                <a:cs typeface="Trebuchet MS"/>
              </a:rPr>
              <a:t> </a:t>
            </a:r>
            <a:r>
              <a:rPr sz="1950" b="1" i="1" spc="-150" dirty="0">
                <a:solidFill>
                  <a:srgbClr val="535364"/>
                </a:solidFill>
                <a:latin typeface="Trebuchet MS"/>
                <a:cs typeface="Trebuchet MS"/>
              </a:rPr>
              <a:t>".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9358" y="4977414"/>
            <a:ext cx="8191500" cy="0"/>
          </a:xfrm>
          <a:custGeom>
            <a:avLst/>
            <a:gdLst/>
            <a:ahLst/>
            <a:cxnLst/>
            <a:rect l="l" t="t" r="r" b="b"/>
            <a:pathLst>
              <a:path w="8191500">
                <a:moveTo>
                  <a:pt x="0" y="0"/>
                </a:moveTo>
                <a:lnTo>
                  <a:pt x="8191500" y="0"/>
                </a:lnTo>
              </a:path>
            </a:pathLst>
          </a:custGeom>
          <a:ln w="38100">
            <a:solidFill>
              <a:srgbClr val="79EF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3191" y="5068823"/>
            <a:ext cx="3697224" cy="75590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94590" y="5151561"/>
            <a:ext cx="904874" cy="90487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9125742" y="1202823"/>
            <a:ext cx="4737735" cy="8610600"/>
            <a:chOff x="9125742" y="1202823"/>
            <a:chExt cx="4737735" cy="8610600"/>
          </a:xfrm>
        </p:grpSpPr>
        <p:sp>
          <p:nvSpPr>
            <p:cNvPr id="9" name="object 9"/>
            <p:cNvSpPr/>
            <p:nvPr/>
          </p:nvSpPr>
          <p:spPr>
            <a:xfrm>
              <a:off x="9144792" y="1221873"/>
              <a:ext cx="0" cy="8572500"/>
            </a:xfrm>
            <a:custGeom>
              <a:avLst/>
              <a:gdLst/>
              <a:ahLst/>
              <a:cxnLst/>
              <a:rect l="l" t="t" r="r" b="b"/>
              <a:pathLst>
                <a:path h="8572500">
                  <a:moveTo>
                    <a:pt x="0" y="0"/>
                  </a:moveTo>
                  <a:lnTo>
                    <a:pt x="0" y="8572500"/>
                  </a:lnTo>
                </a:path>
              </a:pathLst>
            </a:custGeom>
            <a:ln w="38100">
              <a:solidFill>
                <a:srgbClr val="79EF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00797" y="8737900"/>
              <a:ext cx="3658235" cy="114300"/>
            </a:xfrm>
            <a:custGeom>
              <a:avLst/>
              <a:gdLst/>
              <a:ahLst/>
              <a:cxnLst/>
              <a:rect l="l" t="t" r="r" b="b"/>
              <a:pathLst>
                <a:path w="3658234" h="114300">
                  <a:moveTo>
                    <a:pt x="0" y="114301"/>
                  </a:moveTo>
                  <a:lnTo>
                    <a:pt x="0" y="0"/>
                  </a:lnTo>
                </a:path>
                <a:path w="3658234" h="114300">
                  <a:moveTo>
                    <a:pt x="1218567" y="114301"/>
                  </a:moveTo>
                  <a:lnTo>
                    <a:pt x="1218567" y="0"/>
                  </a:lnTo>
                </a:path>
                <a:path w="3658234" h="114300">
                  <a:moveTo>
                    <a:pt x="2437124" y="114301"/>
                  </a:moveTo>
                  <a:lnTo>
                    <a:pt x="2437124" y="0"/>
                  </a:lnTo>
                </a:path>
                <a:path w="3658234" h="114300">
                  <a:moveTo>
                    <a:pt x="3655691" y="114301"/>
                  </a:moveTo>
                  <a:lnTo>
                    <a:pt x="3655691" y="0"/>
                  </a:lnTo>
                </a:path>
                <a:path w="3658234" h="114300">
                  <a:moveTo>
                    <a:pt x="3657787" y="0"/>
                  </a:moveTo>
                  <a:lnTo>
                    <a:pt x="2095" y="0"/>
                  </a:lnTo>
                </a:path>
              </a:pathLst>
            </a:custGeom>
            <a:ln w="9525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90314" y="5935840"/>
            <a:ext cx="4488815" cy="417322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762000">
              <a:lnSpc>
                <a:spcPct val="100000"/>
              </a:lnSpc>
              <a:spcBef>
                <a:spcPts val="1320"/>
              </a:spcBef>
            </a:pPr>
            <a:r>
              <a:rPr sz="2700" b="1" spc="-105" dirty="0">
                <a:solidFill>
                  <a:srgbClr val="4D8D2A"/>
                </a:solidFill>
                <a:latin typeface="Tahoma"/>
                <a:cs typeface="Tahoma"/>
              </a:rPr>
              <a:t>Goal</a:t>
            </a:r>
            <a:endParaRPr sz="2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950" spc="305" dirty="0">
                <a:solidFill>
                  <a:srgbClr val="535364"/>
                </a:solidFill>
                <a:latin typeface="Tahoma"/>
                <a:cs typeface="Tahoma"/>
              </a:rPr>
              <a:t>M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u</a:t>
            </a:r>
            <a:r>
              <a:rPr sz="195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1950" spc="6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6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950" spc="-25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-55" dirty="0">
                <a:solidFill>
                  <a:srgbClr val="535364"/>
                </a:solidFill>
                <a:latin typeface="Tahoma"/>
                <a:cs typeface="Tahoma"/>
              </a:rPr>
              <a:t>m</a:t>
            </a:r>
            <a:r>
              <a:rPr sz="1950" spc="25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-70" dirty="0">
                <a:solidFill>
                  <a:srgbClr val="535364"/>
                </a:solidFill>
                <a:latin typeface="Tahoma"/>
                <a:cs typeface="Tahoma"/>
              </a:rPr>
              <a:t>g</a:t>
            </a:r>
            <a:r>
              <a:rPr sz="1950" spc="2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9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950" spc="2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-70" dirty="0">
                <a:solidFill>
                  <a:srgbClr val="535364"/>
                </a:solidFill>
                <a:latin typeface="Tahoma"/>
                <a:cs typeface="Tahoma"/>
              </a:rPr>
              <a:t>g</a:t>
            </a:r>
            <a:r>
              <a:rPr sz="1950" spc="2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9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he</a:t>
            </a:r>
            <a:r>
              <a:rPr sz="1950" spc="60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195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1950" spc="-15" dirty="0">
                <a:solidFill>
                  <a:srgbClr val="535364"/>
                </a:solidFill>
                <a:latin typeface="Tahoma"/>
                <a:cs typeface="Tahoma"/>
              </a:rPr>
              <a:t>p</a:t>
            </a:r>
            <a:r>
              <a:rPr sz="1950" spc="25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-180" dirty="0">
                <a:solidFill>
                  <a:srgbClr val="535364"/>
                </a:solidFill>
                <a:latin typeface="Tahoma"/>
                <a:cs typeface="Tahoma"/>
              </a:rPr>
              <a:t>,</a:t>
            </a:r>
            <a:endParaRPr sz="1950">
              <a:latin typeface="Tahoma"/>
              <a:cs typeface="Tahoma"/>
            </a:endParaRPr>
          </a:p>
          <a:p>
            <a:pPr marL="12700" marR="5080">
              <a:lnSpc>
                <a:spcPct val="133200"/>
              </a:lnSpc>
              <a:spcBef>
                <a:spcPts val="35"/>
              </a:spcBef>
            </a:pPr>
            <a:r>
              <a:rPr sz="1950" spc="50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50" dirty="0">
                <a:solidFill>
                  <a:srgbClr val="535364"/>
                </a:solidFill>
                <a:latin typeface="Tahoma"/>
                <a:cs typeface="Tahoma"/>
              </a:rPr>
              <a:t>f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ee</a:t>
            </a:r>
            <a:r>
              <a:rPr sz="1950" spc="50" dirty="0">
                <a:solidFill>
                  <a:srgbClr val="535364"/>
                </a:solidFill>
                <a:latin typeface="Tahoma"/>
                <a:cs typeface="Tahoma"/>
              </a:rPr>
              <a:t>l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6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950" spc="9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950" spc="-25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6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1950" spc="9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1950" spc="-70" dirty="0">
                <a:solidFill>
                  <a:srgbClr val="535364"/>
                </a:solidFill>
                <a:latin typeface="Tahoma"/>
                <a:cs typeface="Tahoma"/>
              </a:rPr>
              <a:t>g</a:t>
            </a:r>
            <a:r>
              <a:rPr sz="1950" spc="60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195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1950" spc="9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ed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p</a:t>
            </a:r>
            <a:r>
              <a:rPr sz="195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1950" spc="95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1950" spc="75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4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950" spc="35" dirty="0">
                <a:solidFill>
                  <a:srgbClr val="535364"/>
                </a:solidFill>
                <a:latin typeface="Tahoma"/>
                <a:cs typeface="Tahoma"/>
              </a:rPr>
              <a:t>f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-55" dirty="0">
                <a:solidFill>
                  <a:srgbClr val="535364"/>
                </a:solidFill>
                <a:latin typeface="Tahoma"/>
                <a:cs typeface="Tahoma"/>
              </a:rPr>
              <a:t>m</a:t>
            </a:r>
            <a:r>
              <a:rPr sz="1950" spc="25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65" dirty="0">
                <a:solidFill>
                  <a:srgbClr val="535364"/>
                </a:solidFill>
                <a:latin typeface="Tahoma"/>
                <a:cs typeface="Tahoma"/>
              </a:rPr>
              <a:t>li</a:t>
            </a:r>
            <a:r>
              <a:rPr sz="1950" spc="50" dirty="0">
                <a:solidFill>
                  <a:srgbClr val="535364"/>
                </a:solidFill>
                <a:latin typeface="Tahoma"/>
                <a:cs typeface="Tahoma"/>
              </a:rPr>
              <a:t>f</a:t>
            </a:r>
            <a:r>
              <a:rPr sz="1950" spc="-5" dirty="0">
                <a:solidFill>
                  <a:srgbClr val="535364"/>
                </a:solidFill>
                <a:latin typeface="Tahoma"/>
                <a:cs typeface="Tahoma"/>
              </a:rPr>
              <a:t>e  </a:t>
            </a:r>
            <a:r>
              <a:rPr sz="1950" spc="-4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p</a:t>
            </a:r>
            <a:r>
              <a:rPr sz="1950" spc="4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950" spc="9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950" spc="6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950" spc="50" dirty="0">
                <a:solidFill>
                  <a:srgbClr val="535364"/>
                </a:solidFill>
                <a:latin typeface="Tahoma"/>
                <a:cs typeface="Tahoma"/>
              </a:rPr>
              <a:t>f</a:t>
            </a:r>
            <a:r>
              <a:rPr sz="1950" spc="25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25" dirty="0">
                <a:solidFill>
                  <a:srgbClr val="535364"/>
                </a:solidFill>
                <a:latin typeface="Tahoma"/>
                <a:cs typeface="Tahoma"/>
              </a:rPr>
              <a:t>d</a:t>
            </a:r>
            <a:r>
              <a:rPr sz="1950" spc="4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1950" spc="-25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9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h</a:t>
            </a:r>
            <a:r>
              <a:rPr sz="1950" spc="-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25" dirty="0">
                <a:solidFill>
                  <a:srgbClr val="535364"/>
                </a:solidFill>
                <a:latin typeface="Tahoma"/>
                <a:cs typeface="Tahoma"/>
              </a:rPr>
              <a:t>b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195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1950" spc="75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-40" dirty="0">
                <a:solidFill>
                  <a:srgbClr val="535364"/>
                </a:solidFill>
                <a:latin typeface="Tahoma"/>
                <a:cs typeface="Tahoma"/>
              </a:rPr>
              <a:t>j</a:t>
            </a:r>
            <a:r>
              <a:rPr sz="1950" spc="4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950" spc="25" dirty="0">
                <a:solidFill>
                  <a:srgbClr val="535364"/>
                </a:solidFill>
                <a:latin typeface="Tahoma"/>
                <a:cs typeface="Tahoma"/>
              </a:rPr>
              <a:t>b</a:t>
            </a:r>
            <a:r>
              <a:rPr sz="1950" spc="-180" dirty="0">
                <a:solidFill>
                  <a:srgbClr val="535364"/>
                </a:solidFill>
                <a:latin typeface="Tahoma"/>
                <a:cs typeface="Tahoma"/>
              </a:rPr>
              <a:t>,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50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1950" spc="-40" dirty="0">
                <a:solidFill>
                  <a:srgbClr val="535364"/>
                </a:solidFill>
                <a:latin typeface="Tahoma"/>
                <a:cs typeface="Tahoma"/>
              </a:rPr>
              <a:t>m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1950" spc="65" dirty="0">
                <a:solidFill>
                  <a:srgbClr val="535364"/>
                </a:solidFill>
                <a:latin typeface="Tahoma"/>
                <a:cs typeface="Tahoma"/>
              </a:rPr>
              <a:t>l</a:t>
            </a:r>
            <a:r>
              <a:rPr sz="195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1950" spc="15" dirty="0">
                <a:solidFill>
                  <a:srgbClr val="535364"/>
                </a:solidFill>
                <a:latin typeface="Tahoma"/>
                <a:cs typeface="Tahoma"/>
              </a:rPr>
              <a:t>o  </a:t>
            </a:r>
            <a:r>
              <a:rPr sz="1950" spc="-4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p</a:t>
            </a:r>
            <a:r>
              <a:rPr sz="1950" spc="4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950" spc="9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950" spc="6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950" spc="50" dirty="0">
                <a:solidFill>
                  <a:srgbClr val="535364"/>
                </a:solidFill>
                <a:latin typeface="Tahoma"/>
                <a:cs typeface="Tahoma"/>
              </a:rPr>
              <a:t>f</a:t>
            </a:r>
            <a:r>
              <a:rPr sz="1950" spc="40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r>
              <a:rPr sz="1950" spc="-25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b="1" spc="-45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950" b="1" spc="-8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950" b="1" spc="-125" dirty="0">
                <a:solidFill>
                  <a:srgbClr val="535364"/>
                </a:solidFill>
                <a:latin typeface="Tahoma"/>
                <a:cs typeface="Tahoma"/>
              </a:rPr>
              <a:t>p</a:t>
            </a:r>
            <a:r>
              <a:rPr sz="1950" b="1" spc="-16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b="1" spc="-100" dirty="0">
                <a:solidFill>
                  <a:srgbClr val="535364"/>
                </a:solidFill>
                <a:latin typeface="Tahoma"/>
                <a:cs typeface="Tahoma"/>
              </a:rPr>
              <a:t>2</a:t>
            </a:r>
            <a:r>
              <a:rPr sz="1950" b="1" spc="-775" dirty="0">
                <a:solidFill>
                  <a:srgbClr val="535364"/>
                </a:solidFill>
                <a:latin typeface="Tahoma"/>
                <a:cs typeface="Tahoma"/>
              </a:rPr>
              <a:t>%</a:t>
            </a:r>
            <a:r>
              <a:rPr sz="1950" b="1" spc="-16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4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950" spc="35" dirty="0">
                <a:solidFill>
                  <a:srgbClr val="535364"/>
                </a:solidFill>
                <a:latin typeface="Tahoma"/>
                <a:cs typeface="Tahoma"/>
              </a:rPr>
              <a:t>f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9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h</a:t>
            </a:r>
            <a:r>
              <a:rPr sz="1950" spc="-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65" dirty="0">
                <a:solidFill>
                  <a:srgbClr val="535364"/>
                </a:solidFill>
                <a:latin typeface="Tahoma"/>
                <a:cs typeface="Tahoma"/>
              </a:rPr>
              <a:t>li</a:t>
            </a:r>
            <a:r>
              <a:rPr sz="195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1950" spc="9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ene</a:t>
            </a:r>
            <a:r>
              <a:rPr sz="1950" spc="80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6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950" spc="-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9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950" spc="6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950" spc="-25" dirty="0">
                <a:solidFill>
                  <a:srgbClr val="535364"/>
                </a:solidFill>
                <a:latin typeface="Tahoma"/>
                <a:cs typeface="Tahoma"/>
              </a:rPr>
              <a:t>m</a:t>
            </a:r>
            <a:r>
              <a:rPr sz="1950" spc="-5" dirty="0">
                <a:solidFill>
                  <a:srgbClr val="535364"/>
                </a:solidFill>
                <a:latin typeface="Tahoma"/>
                <a:cs typeface="Tahoma"/>
              </a:rPr>
              <a:t>e  </a:t>
            </a:r>
            <a:r>
              <a:rPr sz="195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pen</a:t>
            </a:r>
            <a:r>
              <a:rPr sz="1950" spc="75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60" dirty="0">
                <a:solidFill>
                  <a:srgbClr val="535364"/>
                </a:solidFill>
                <a:latin typeface="Tahoma"/>
                <a:cs typeface="Tahoma"/>
              </a:rPr>
              <a:t>w</a:t>
            </a:r>
            <a:r>
              <a:rPr sz="1950" spc="6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950" spc="9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950" spc="-5" dirty="0">
                <a:solidFill>
                  <a:srgbClr val="535364"/>
                </a:solidFill>
                <a:latin typeface="Tahoma"/>
                <a:cs typeface="Tahoma"/>
              </a:rPr>
              <a:t>h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b="1" spc="-100" dirty="0">
                <a:solidFill>
                  <a:srgbClr val="535364"/>
                </a:solidFill>
                <a:latin typeface="Tahoma"/>
                <a:cs typeface="Tahoma"/>
              </a:rPr>
              <a:t>39</a:t>
            </a:r>
            <a:r>
              <a:rPr sz="1950" b="1" spc="-160" dirty="0">
                <a:solidFill>
                  <a:srgbClr val="535364"/>
                </a:solidFill>
                <a:latin typeface="Tahoma"/>
                <a:cs typeface="Tahoma"/>
              </a:rPr>
              <a:t>,</a:t>
            </a:r>
            <a:r>
              <a:rPr sz="1950" b="1" spc="-100" dirty="0">
                <a:solidFill>
                  <a:srgbClr val="535364"/>
                </a:solidFill>
                <a:latin typeface="Tahoma"/>
                <a:cs typeface="Tahoma"/>
              </a:rPr>
              <a:t>42</a:t>
            </a:r>
            <a:r>
              <a:rPr sz="1950" b="1" spc="-114" dirty="0">
                <a:solidFill>
                  <a:srgbClr val="535364"/>
                </a:solidFill>
                <a:latin typeface="Tahoma"/>
                <a:cs typeface="Tahoma"/>
              </a:rPr>
              <a:t>0</a:t>
            </a:r>
            <a:r>
              <a:rPr sz="1950" b="1" spc="-16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-25" dirty="0">
                <a:solidFill>
                  <a:srgbClr val="535364"/>
                </a:solidFill>
                <a:latin typeface="Tahoma"/>
                <a:cs typeface="Tahoma"/>
              </a:rPr>
              <a:t>m</a:t>
            </a:r>
            <a:r>
              <a:rPr sz="1950" spc="6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nu</a:t>
            </a:r>
            <a:r>
              <a:rPr sz="1950" spc="9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1950" spc="-25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-165" dirty="0">
                <a:solidFill>
                  <a:srgbClr val="535364"/>
                </a:solidFill>
                <a:latin typeface="Tahoma"/>
                <a:cs typeface="Tahoma"/>
              </a:rPr>
              <a:t>,</a:t>
            </a:r>
            <a:r>
              <a:rPr sz="1950" spc="-130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1950" spc="65" dirty="0">
                <a:solidFill>
                  <a:srgbClr val="535364"/>
                </a:solidFill>
                <a:latin typeface="Tahoma"/>
                <a:cs typeface="Tahoma"/>
              </a:rPr>
              <a:t>l</a:t>
            </a:r>
            <a:r>
              <a:rPr sz="195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1950" spc="2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60" dirty="0">
                <a:solidFill>
                  <a:srgbClr val="535364"/>
                </a:solidFill>
                <a:latin typeface="Tahoma"/>
                <a:cs typeface="Tahoma"/>
              </a:rPr>
              <a:t>w</a:t>
            </a:r>
            <a:r>
              <a:rPr sz="195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1950" spc="70" dirty="0">
                <a:solidFill>
                  <a:srgbClr val="535364"/>
                </a:solidFill>
                <a:latin typeface="Tahoma"/>
                <a:cs typeface="Tahoma"/>
              </a:rPr>
              <a:t>t  </a:t>
            </a:r>
            <a:r>
              <a:rPr sz="1950" spc="-4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p</a:t>
            </a:r>
            <a:r>
              <a:rPr sz="1950" spc="4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950" spc="9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950" spc="6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950" spc="50" dirty="0">
                <a:solidFill>
                  <a:srgbClr val="535364"/>
                </a:solidFill>
                <a:latin typeface="Tahoma"/>
                <a:cs typeface="Tahoma"/>
              </a:rPr>
              <a:t>f</a:t>
            </a:r>
            <a:r>
              <a:rPr sz="1950" spc="25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9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950" spc="2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65" dirty="0">
                <a:solidFill>
                  <a:srgbClr val="535364"/>
                </a:solidFill>
                <a:latin typeface="Tahoma"/>
                <a:cs typeface="Tahoma"/>
              </a:rPr>
              <a:t>k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1950" spc="4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950" spc="45" dirty="0">
                <a:solidFill>
                  <a:srgbClr val="535364"/>
                </a:solidFill>
                <a:latin typeface="Tahoma"/>
                <a:cs typeface="Tahoma"/>
              </a:rPr>
              <a:t>w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60" dirty="0">
                <a:solidFill>
                  <a:srgbClr val="535364"/>
                </a:solidFill>
                <a:latin typeface="Tahoma"/>
                <a:cs typeface="Tahoma"/>
              </a:rPr>
              <a:t>w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h</a:t>
            </a:r>
            <a:r>
              <a:rPr sz="195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1950" spc="75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1950" spc="25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1950" spc="9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950" spc="6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950" spc="40" dirty="0">
                <a:solidFill>
                  <a:srgbClr val="535364"/>
                </a:solidFill>
                <a:latin typeface="Tahoma"/>
                <a:cs typeface="Tahoma"/>
              </a:rPr>
              <a:t>v</a:t>
            </a:r>
            <a:r>
              <a:rPr sz="1950" spc="6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950" spc="9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950" spc="25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4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950" spc="35" dirty="0">
                <a:solidFill>
                  <a:srgbClr val="535364"/>
                </a:solidFill>
                <a:latin typeface="Tahoma"/>
                <a:cs typeface="Tahoma"/>
              </a:rPr>
              <a:t>f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9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h</a:t>
            </a:r>
            <a:r>
              <a:rPr sz="1950" spc="-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25" dirty="0">
                <a:solidFill>
                  <a:srgbClr val="535364"/>
                </a:solidFill>
                <a:latin typeface="Tahoma"/>
                <a:cs typeface="Tahoma"/>
              </a:rPr>
              <a:t>d</a:t>
            </a:r>
            <a:r>
              <a:rPr sz="1950" spc="-5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1950" spc="25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65" dirty="0">
                <a:solidFill>
                  <a:srgbClr val="535364"/>
                </a:solidFill>
                <a:latin typeface="Tahoma"/>
                <a:cs typeface="Tahoma"/>
              </a:rPr>
              <a:t>i  </a:t>
            </a:r>
            <a:r>
              <a:rPr sz="195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1950" spc="-40" dirty="0">
                <a:solidFill>
                  <a:srgbClr val="535364"/>
                </a:solidFill>
                <a:latin typeface="Tahoma"/>
                <a:cs typeface="Tahoma"/>
              </a:rPr>
              <a:t>m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25" dirty="0">
                <a:solidFill>
                  <a:srgbClr val="535364"/>
                </a:solidFill>
                <a:latin typeface="Tahoma"/>
                <a:cs typeface="Tahoma"/>
              </a:rPr>
              <a:t>d</a:t>
            </a:r>
            <a:r>
              <a:rPr sz="1950" spc="4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950" spc="6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1950" spc="-85" dirty="0">
                <a:solidFill>
                  <a:srgbClr val="535364"/>
                </a:solidFill>
                <a:latin typeface="Tahoma"/>
                <a:cs typeface="Tahoma"/>
              </a:rPr>
              <a:t>g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1950" spc="2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9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h</a:t>
            </a:r>
            <a:r>
              <a:rPr sz="195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1950" spc="75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6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950" spc="75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25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195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1950" spc="-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95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1950" spc="25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1950" spc="4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950" spc="-25" dirty="0">
                <a:solidFill>
                  <a:srgbClr val="535364"/>
                </a:solidFill>
                <a:latin typeface="Tahoma"/>
                <a:cs typeface="Tahoma"/>
              </a:rPr>
              <a:t>mm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end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4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950" spc="80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65" dirty="0">
                <a:solidFill>
                  <a:srgbClr val="535364"/>
                </a:solidFill>
                <a:latin typeface="Tahoma"/>
                <a:cs typeface="Tahoma"/>
              </a:rPr>
              <a:t>l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1950" spc="70" dirty="0">
                <a:solidFill>
                  <a:srgbClr val="535364"/>
                </a:solidFill>
                <a:latin typeface="Tahoma"/>
                <a:cs typeface="Tahoma"/>
              </a:rPr>
              <a:t>t  </a:t>
            </a:r>
            <a:r>
              <a:rPr sz="1950" spc="-25" dirty="0">
                <a:solidFill>
                  <a:srgbClr val="535364"/>
                </a:solidFill>
                <a:latin typeface="Tahoma"/>
                <a:cs typeface="Tahoma"/>
              </a:rPr>
              <a:t>m</a:t>
            </a:r>
            <a:r>
              <a:rPr sz="1950" spc="-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1950" spc="9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950" spc="-20" dirty="0">
                <a:solidFill>
                  <a:srgbClr val="535364"/>
                </a:solidFill>
                <a:latin typeface="Tahoma"/>
                <a:cs typeface="Tahoma"/>
              </a:rPr>
              <a:t>-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u</a:t>
            </a:r>
            <a:r>
              <a:rPr sz="1950" spc="-5" dirty="0">
                <a:solidFill>
                  <a:srgbClr val="535364"/>
                </a:solidFill>
                <a:latin typeface="Tahoma"/>
                <a:cs typeface="Tahoma"/>
              </a:rPr>
              <a:t>p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60" dirty="0">
                <a:solidFill>
                  <a:srgbClr val="535364"/>
                </a:solidFill>
                <a:latin typeface="Tahoma"/>
                <a:cs typeface="Tahoma"/>
              </a:rPr>
              <a:t>w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h</a:t>
            </a:r>
            <a:r>
              <a:rPr sz="195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1950" spc="75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65" dirty="0">
                <a:solidFill>
                  <a:srgbClr val="535364"/>
                </a:solidFill>
                <a:latin typeface="Tahoma"/>
                <a:cs typeface="Tahoma"/>
              </a:rPr>
              <a:t>ki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1950" spc="25" dirty="0">
                <a:solidFill>
                  <a:srgbClr val="535364"/>
                </a:solidFill>
                <a:latin typeface="Tahoma"/>
                <a:cs typeface="Tahoma"/>
              </a:rPr>
              <a:t>d</a:t>
            </a:r>
            <a:r>
              <a:rPr sz="1950" spc="-35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-25" dirty="0">
                <a:solidFill>
                  <a:srgbClr val="535364"/>
                </a:solidFill>
                <a:latin typeface="Tahoma"/>
                <a:cs typeface="Tahoma"/>
              </a:rPr>
              <a:t>m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u</a:t>
            </a:r>
            <a:r>
              <a:rPr sz="195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1950" spc="6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50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60" dirty="0">
                <a:solidFill>
                  <a:srgbClr val="535364"/>
                </a:solidFill>
                <a:latin typeface="Tahoma"/>
                <a:cs typeface="Tahoma"/>
              </a:rPr>
              <a:t>w</a:t>
            </a:r>
            <a:r>
              <a:rPr sz="195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1950" spc="75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50" dirty="0">
                <a:solidFill>
                  <a:srgbClr val="535364"/>
                </a:solidFill>
                <a:latin typeface="Tahoma"/>
                <a:cs typeface="Tahoma"/>
              </a:rPr>
              <a:t>f</a:t>
            </a:r>
            <a:r>
              <a:rPr sz="1950" spc="4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950" spc="75" dirty="0">
                <a:solidFill>
                  <a:srgbClr val="535364"/>
                </a:solidFill>
                <a:latin typeface="Tahoma"/>
                <a:cs typeface="Tahoma"/>
              </a:rPr>
              <a:t>r  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  <a:hlinkClick r:id="rId5"/>
              </a:rPr>
              <a:t>e</a:t>
            </a:r>
            <a:r>
              <a:rPr sz="1950" spc="-20" dirty="0">
                <a:solidFill>
                  <a:srgbClr val="535364"/>
                </a:solidFill>
                <a:latin typeface="Tahoma"/>
                <a:cs typeface="Tahoma"/>
                <a:hlinkClick r:id="rId5"/>
              </a:rPr>
              <a:t>a</a:t>
            </a:r>
            <a:r>
              <a:rPr sz="1950" spc="25" dirty="0">
                <a:solidFill>
                  <a:srgbClr val="535364"/>
                </a:solidFill>
                <a:latin typeface="Tahoma"/>
                <a:cs typeface="Tahoma"/>
                <a:hlinkClick r:id="rId5"/>
              </a:rPr>
              <a:t>c</a:t>
            </a:r>
            <a:r>
              <a:rPr sz="1950" spc="-5" dirty="0">
                <a:solidFill>
                  <a:srgbClr val="535364"/>
                </a:solidFill>
                <a:latin typeface="Tahoma"/>
                <a:cs typeface="Tahoma"/>
                <a:hlinkClick r:id="rId5"/>
              </a:rPr>
              <a:t>h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  <a:hlinkClick r:id="rId5"/>
              </a:rPr>
              <a:t> 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  <a:hlinkClick r:id="rId5"/>
              </a:rPr>
              <a:t>p</a:t>
            </a:r>
            <a:r>
              <a:rPr sz="195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1950" spc="95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1950" spc="75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4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950" spc="35" dirty="0">
                <a:solidFill>
                  <a:srgbClr val="535364"/>
                </a:solidFill>
                <a:latin typeface="Tahoma"/>
                <a:cs typeface="Tahoma"/>
              </a:rPr>
              <a:t>f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9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950" spc="10" dirty="0">
                <a:solidFill>
                  <a:srgbClr val="535364"/>
                </a:solidFill>
                <a:latin typeface="Tahoma"/>
                <a:cs typeface="Tahoma"/>
              </a:rPr>
              <a:t>h</a:t>
            </a:r>
            <a:r>
              <a:rPr sz="1950" spc="-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1950" spc="-19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950" spc="25" dirty="0">
                <a:solidFill>
                  <a:srgbClr val="535364"/>
                </a:solidFill>
                <a:latin typeface="Tahoma"/>
                <a:cs typeface="Tahoma"/>
              </a:rPr>
              <a:t>d</a:t>
            </a:r>
            <a:r>
              <a:rPr sz="1950" spc="-5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1950" spc="-85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r>
              <a:rPr sz="1950" spc="-180" dirty="0">
                <a:solidFill>
                  <a:srgbClr val="535364"/>
                </a:solidFill>
                <a:latin typeface="Tahoma"/>
                <a:cs typeface="Tahoma"/>
              </a:rPr>
              <a:t>.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85715" y="6526926"/>
            <a:ext cx="0" cy="3629025"/>
          </a:xfrm>
          <a:custGeom>
            <a:avLst/>
            <a:gdLst/>
            <a:ahLst/>
            <a:cxnLst/>
            <a:rect l="l" t="t" r="r" b="b"/>
            <a:pathLst>
              <a:path h="3629025">
                <a:moveTo>
                  <a:pt x="0" y="0"/>
                </a:moveTo>
                <a:lnTo>
                  <a:pt x="0" y="3629025"/>
                </a:lnTo>
              </a:path>
            </a:pathLst>
          </a:custGeom>
          <a:ln w="19050">
            <a:solidFill>
              <a:srgbClr val="2B2A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284114" y="5047757"/>
            <a:ext cx="3314700" cy="49123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548005" marR="1696085" indent="45720">
              <a:lnSpc>
                <a:spcPts val="1800"/>
              </a:lnSpc>
              <a:spcBef>
                <a:spcPts val="459"/>
              </a:spcBef>
            </a:pPr>
            <a:r>
              <a:rPr sz="1800" b="1" spc="-95" dirty="0">
                <a:solidFill>
                  <a:srgbClr val="8684F9"/>
                </a:solidFill>
                <a:latin typeface="Tahoma"/>
                <a:cs typeface="Tahoma"/>
              </a:rPr>
              <a:t>Pranav </a:t>
            </a:r>
            <a:r>
              <a:rPr sz="1800" b="1" spc="-90" dirty="0">
                <a:solidFill>
                  <a:srgbClr val="8684F9"/>
                </a:solidFill>
                <a:latin typeface="Tahoma"/>
                <a:cs typeface="Tahoma"/>
              </a:rPr>
              <a:t> 3</a:t>
            </a:r>
            <a:r>
              <a:rPr sz="1800" b="1" spc="-105" dirty="0">
                <a:solidFill>
                  <a:srgbClr val="8684F9"/>
                </a:solidFill>
                <a:latin typeface="Tahoma"/>
                <a:cs typeface="Tahoma"/>
              </a:rPr>
              <a:t>3</a:t>
            </a:r>
            <a:r>
              <a:rPr sz="1800" b="1" spc="-145" dirty="0">
                <a:solidFill>
                  <a:srgbClr val="8684F9"/>
                </a:solidFill>
                <a:latin typeface="Tahoma"/>
                <a:cs typeface="Tahoma"/>
              </a:rPr>
              <a:t> </a:t>
            </a:r>
            <a:r>
              <a:rPr sz="1800" b="1" spc="80" dirty="0">
                <a:solidFill>
                  <a:srgbClr val="8684F9"/>
                </a:solidFill>
                <a:latin typeface="Tahoma"/>
                <a:cs typeface="Tahoma"/>
              </a:rPr>
              <a:t>M</a:t>
            </a:r>
            <a:r>
              <a:rPr sz="1800" b="1" spc="-125" dirty="0">
                <a:solidFill>
                  <a:srgbClr val="8684F9"/>
                </a:solidFill>
                <a:latin typeface="Tahoma"/>
                <a:cs typeface="Tahoma"/>
              </a:rPr>
              <a:t>a</a:t>
            </a:r>
            <a:r>
              <a:rPr sz="1800" b="1" spc="-45" dirty="0">
                <a:solidFill>
                  <a:srgbClr val="8684F9"/>
                </a:solidFill>
                <a:latin typeface="Tahoma"/>
                <a:cs typeface="Tahoma"/>
              </a:rPr>
              <a:t>l</a:t>
            </a:r>
            <a:r>
              <a:rPr sz="1800" b="1" spc="-75" dirty="0">
                <a:solidFill>
                  <a:srgbClr val="8684F9"/>
                </a:solidFill>
                <a:latin typeface="Tahoma"/>
                <a:cs typeface="Tahoma"/>
              </a:rPr>
              <a:t>e  </a:t>
            </a:r>
            <a:r>
              <a:rPr sz="1800" b="1" spc="-50" dirty="0">
                <a:solidFill>
                  <a:srgbClr val="8684F9"/>
                </a:solidFill>
                <a:latin typeface="Tahoma"/>
                <a:cs typeface="Tahoma"/>
              </a:rPr>
              <a:t>B</a:t>
            </a:r>
            <a:r>
              <a:rPr sz="1800" b="1" spc="-125" dirty="0">
                <a:solidFill>
                  <a:srgbClr val="8684F9"/>
                </a:solidFill>
                <a:latin typeface="Tahoma"/>
                <a:cs typeface="Tahoma"/>
              </a:rPr>
              <a:t>a</a:t>
            </a:r>
            <a:r>
              <a:rPr sz="1800" b="1" spc="-114" dirty="0">
                <a:solidFill>
                  <a:srgbClr val="8684F9"/>
                </a:solidFill>
                <a:latin typeface="Tahoma"/>
                <a:cs typeface="Tahoma"/>
              </a:rPr>
              <a:t>n</a:t>
            </a:r>
            <a:r>
              <a:rPr sz="1800" b="1" spc="-190" dirty="0">
                <a:solidFill>
                  <a:srgbClr val="8684F9"/>
                </a:solidFill>
                <a:latin typeface="Tahoma"/>
                <a:cs typeface="Tahoma"/>
              </a:rPr>
              <a:t>g</a:t>
            </a:r>
            <a:r>
              <a:rPr sz="1800" b="1" spc="-125" dirty="0">
                <a:solidFill>
                  <a:srgbClr val="8684F9"/>
                </a:solidFill>
                <a:latin typeface="Tahoma"/>
                <a:cs typeface="Tahoma"/>
              </a:rPr>
              <a:t>a</a:t>
            </a:r>
            <a:r>
              <a:rPr sz="1800" b="1" spc="-45" dirty="0">
                <a:solidFill>
                  <a:srgbClr val="8684F9"/>
                </a:solidFill>
                <a:latin typeface="Tahoma"/>
                <a:cs typeface="Tahoma"/>
              </a:rPr>
              <a:t>l</a:t>
            </a:r>
            <a:r>
              <a:rPr sz="1800" b="1" spc="-75" dirty="0">
                <a:solidFill>
                  <a:srgbClr val="8684F9"/>
                </a:solidFill>
                <a:latin typeface="Tahoma"/>
                <a:cs typeface="Tahoma"/>
              </a:rPr>
              <a:t>o</a:t>
            </a:r>
            <a:r>
              <a:rPr sz="1800" b="1" spc="-35" dirty="0">
                <a:solidFill>
                  <a:srgbClr val="8684F9"/>
                </a:solidFill>
                <a:latin typeface="Tahoma"/>
                <a:cs typeface="Tahoma"/>
              </a:rPr>
              <a:t>r</a:t>
            </a:r>
            <a:r>
              <a:rPr sz="1800" b="1" spc="-110" dirty="0">
                <a:solidFill>
                  <a:srgbClr val="8684F9"/>
                </a:solidFill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  <a:p>
            <a:pPr marL="548005">
              <a:lnSpc>
                <a:spcPts val="1800"/>
              </a:lnSpc>
            </a:pPr>
            <a:r>
              <a:rPr sz="1800" b="1" spc="-290" dirty="0">
                <a:solidFill>
                  <a:srgbClr val="8684F9"/>
                </a:solidFill>
                <a:latin typeface="Tahoma"/>
                <a:cs typeface="Tahoma"/>
              </a:rPr>
              <a:t>I</a:t>
            </a:r>
            <a:r>
              <a:rPr sz="1800" b="1" spc="-35" dirty="0">
                <a:solidFill>
                  <a:srgbClr val="8684F9"/>
                </a:solidFill>
                <a:latin typeface="Tahoma"/>
                <a:cs typeface="Tahoma"/>
              </a:rPr>
              <a:t>T</a:t>
            </a:r>
            <a:r>
              <a:rPr sz="1800" b="1" spc="-145" dirty="0">
                <a:solidFill>
                  <a:srgbClr val="8684F9"/>
                </a:solidFill>
                <a:latin typeface="Tahoma"/>
                <a:cs typeface="Tahoma"/>
              </a:rPr>
              <a:t> </a:t>
            </a:r>
            <a:r>
              <a:rPr sz="1800" b="1" spc="-65" dirty="0">
                <a:solidFill>
                  <a:srgbClr val="8684F9"/>
                </a:solidFill>
                <a:latin typeface="Tahoma"/>
                <a:cs typeface="Tahoma"/>
              </a:rPr>
              <a:t>E</a:t>
            </a:r>
            <a:r>
              <a:rPr sz="1800" b="1" spc="-114" dirty="0">
                <a:solidFill>
                  <a:srgbClr val="8684F9"/>
                </a:solidFill>
                <a:latin typeface="Tahoma"/>
                <a:cs typeface="Tahoma"/>
              </a:rPr>
              <a:t>n</a:t>
            </a:r>
            <a:r>
              <a:rPr sz="1800" b="1" spc="-190" dirty="0">
                <a:solidFill>
                  <a:srgbClr val="8684F9"/>
                </a:solidFill>
                <a:latin typeface="Tahoma"/>
                <a:cs typeface="Tahoma"/>
              </a:rPr>
              <a:t>g</a:t>
            </a:r>
            <a:r>
              <a:rPr sz="1800" b="1" spc="-45" dirty="0">
                <a:solidFill>
                  <a:srgbClr val="8684F9"/>
                </a:solidFill>
                <a:latin typeface="Tahoma"/>
                <a:cs typeface="Tahoma"/>
              </a:rPr>
              <a:t>i</a:t>
            </a:r>
            <a:r>
              <a:rPr sz="1800" b="1" spc="-114" dirty="0">
                <a:solidFill>
                  <a:srgbClr val="8684F9"/>
                </a:solidFill>
                <a:latin typeface="Tahoma"/>
                <a:cs typeface="Tahoma"/>
              </a:rPr>
              <a:t>n</a:t>
            </a:r>
            <a:r>
              <a:rPr sz="1800" b="1" spc="-95" dirty="0">
                <a:solidFill>
                  <a:srgbClr val="8684F9"/>
                </a:solidFill>
                <a:latin typeface="Tahoma"/>
                <a:cs typeface="Tahoma"/>
              </a:rPr>
              <a:t>ee</a:t>
            </a:r>
            <a:r>
              <a:rPr sz="1800" b="1" spc="-50" dirty="0">
                <a:solidFill>
                  <a:srgbClr val="8684F9"/>
                </a:solidFill>
                <a:latin typeface="Tahoma"/>
                <a:cs typeface="Tahoma"/>
              </a:rPr>
              <a:t>r</a:t>
            </a:r>
            <a:endParaRPr sz="1800">
              <a:latin typeface="Tahoma"/>
              <a:cs typeface="Tahoma"/>
            </a:endParaRPr>
          </a:p>
          <a:p>
            <a:pPr marL="540385">
              <a:lnSpc>
                <a:spcPct val="100000"/>
              </a:lnSpc>
              <a:spcBef>
                <a:spcPts val="695"/>
              </a:spcBef>
            </a:pPr>
            <a:r>
              <a:rPr sz="2700" b="1" spc="-135" dirty="0">
                <a:solidFill>
                  <a:srgbClr val="FC5353"/>
                </a:solidFill>
                <a:latin typeface="Tahoma"/>
                <a:cs typeface="Tahoma"/>
              </a:rPr>
              <a:t>P</a:t>
            </a:r>
            <a:r>
              <a:rPr sz="2700" b="1" spc="-180" dirty="0">
                <a:solidFill>
                  <a:srgbClr val="FC5353"/>
                </a:solidFill>
                <a:latin typeface="Tahoma"/>
                <a:cs typeface="Tahoma"/>
              </a:rPr>
              <a:t>a</a:t>
            </a:r>
            <a:r>
              <a:rPr sz="2700" b="1" spc="-60" dirty="0">
                <a:solidFill>
                  <a:srgbClr val="FC5353"/>
                </a:solidFill>
                <a:latin typeface="Tahoma"/>
                <a:cs typeface="Tahoma"/>
              </a:rPr>
              <a:t>i</a:t>
            </a:r>
            <a:r>
              <a:rPr sz="2700" b="1" spc="-195" dirty="0">
                <a:solidFill>
                  <a:srgbClr val="FC5353"/>
                </a:solidFill>
                <a:latin typeface="Tahoma"/>
                <a:cs typeface="Tahoma"/>
              </a:rPr>
              <a:t>n</a:t>
            </a:r>
            <a:r>
              <a:rPr sz="2700" b="1" spc="-220" dirty="0">
                <a:solidFill>
                  <a:srgbClr val="FC5353"/>
                </a:solidFill>
                <a:latin typeface="Tahoma"/>
                <a:cs typeface="Tahoma"/>
              </a:rPr>
              <a:t> </a:t>
            </a:r>
            <a:r>
              <a:rPr sz="2700" b="1" spc="-105" dirty="0">
                <a:solidFill>
                  <a:srgbClr val="FC5353"/>
                </a:solidFill>
                <a:latin typeface="Tahoma"/>
                <a:cs typeface="Tahoma"/>
              </a:rPr>
              <a:t>P</a:t>
            </a:r>
            <a:r>
              <a:rPr sz="2700" b="1" spc="-110" dirty="0">
                <a:solidFill>
                  <a:srgbClr val="FC5353"/>
                </a:solidFill>
                <a:latin typeface="Tahoma"/>
                <a:cs typeface="Tahoma"/>
              </a:rPr>
              <a:t>o</a:t>
            </a:r>
            <a:r>
              <a:rPr sz="2700" b="1" spc="-60" dirty="0">
                <a:solidFill>
                  <a:srgbClr val="FC5353"/>
                </a:solidFill>
                <a:latin typeface="Tahoma"/>
                <a:cs typeface="Tahoma"/>
              </a:rPr>
              <a:t>i</a:t>
            </a:r>
            <a:r>
              <a:rPr sz="2700" b="1" spc="-170" dirty="0">
                <a:solidFill>
                  <a:srgbClr val="FC5353"/>
                </a:solidFill>
                <a:latin typeface="Tahoma"/>
                <a:cs typeface="Tahoma"/>
              </a:rPr>
              <a:t>n</a:t>
            </a:r>
            <a:r>
              <a:rPr sz="2700" b="1" spc="-80" dirty="0">
                <a:solidFill>
                  <a:srgbClr val="FC5353"/>
                </a:solidFill>
                <a:latin typeface="Tahoma"/>
                <a:cs typeface="Tahoma"/>
              </a:rPr>
              <a:t>t</a:t>
            </a:r>
            <a:endParaRPr sz="2700">
              <a:latin typeface="Tahoma"/>
              <a:cs typeface="Tahoma"/>
            </a:endParaRPr>
          </a:p>
          <a:p>
            <a:pPr marL="12700" marR="76835">
              <a:lnSpc>
                <a:spcPct val="133900"/>
              </a:lnSpc>
              <a:spcBef>
                <a:spcPts val="60"/>
              </a:spcBef>
            </a:pPr>
            <a:r>
              <a:rPr sz="2100" spc="70" dirty="0">
                <a:solidFill>
                  <a:srgbClr val="535364"/>
                </a:solidFill>
                <a:latin typeface="Tahoma"/>
                <a:cs typeface="Tahoma"/>
              </a:rPr>
              <a:t>1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-305" dirty="0">
                <a:solidFill>
                  <a:srgbClr val="535364"/>
                </a:solidFill>
                <a:latin typeface="Tahoma"/>
                <a:cs typeface="Tahoma"/>
              </a:rPr>
              <a:t>.</a:t>
            </a:r>
            <a:r>
              <a:rPr sz="2100" spc="170" dirty="0">
                <a:solidFill>
                  <a:srgbClr val="535364"/>
                </a:solidFill>
                <a:latin typeface="Tahoma"/>
                <a:cs typeface="Tahoma"/>
              </a:rPr>
              <a:t>W</a:t>
            </a:r>
            <a:r>
              <a:rPr sz="21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100" spc="10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100" spc="-3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10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100" spc="2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li</a:t>
            </a:r>
            <a:r>
              <a:rPr sz="21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100" spc="10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100" spc="-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pe</a:t>
            </a:r>
            <a:r>
              <a:rPr sz="2100" spc="30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100" spc="55" dirty="0">
                <a:solidFill>
                  <a:srgbClr val="535364"/>
                </a:solidFill>
                <a:latin typeface="Tahoma"/>
                <a:cs typeface="Tahoma"/>
              </a:rPr>
              <a:t>f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100" spc="5" dirty="0">
                <a:solidFill>
                  <a:srgbClr val="535364"/>
                </a:solidFill>
                <a:latin typeface="Tahoma"/>
                <a:cs typeface="Tahoma"/>
              </a:rPr>
              <a:t>c  </a:t>
            </a:r>
            <a:r>
              <a:rPr sz="2100" spc="10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100" spc="45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p</a:t>
            </a:r>
            <a:r>
              <a:rPr sz="2100" spc="-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4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100" spc="35" dirty="0">
                <a:solidFill>
                  <a:srgbClr val="535364"/>
                </a:solidFill>
                <a:latin typeface="Tahoma"/>
                <a:cs typeface="Tahoma"/>
              </a:rPr>
              <a:t>f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-20" dirty="0">
                <a:solidFill>
                  <a:srgbClr val="535364"/>
                </a:solidFill>
                <a:latin typeface="Tahoma"/>
                <a:cs typeface="Tahoma"/>
              </a:rPr>
              <a:t>m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u</a:t>
            </a:r>
            <a:r>
              <a:rPr sz="21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100" spc="10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55" dirty="0">
                <a:solidFill>
                  <a:srgbClr val="535364"/>
                </a:solidFill>
                <a:latin typeface="Tahoma"/>
                <a:cs typeface="Tahoma"/>
              </a:rPr>
              <a:t>f</a:t>
            </a:r>
            <a:r>
              <a:rPr sz="2100" spc="4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100" spc="85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1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100" spc="30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2100" spc="-5" dirty="0">
                <a:solidFill>
                  <a:srgbClr val="535364"/>
                </a:solidFill>
                <a:latin typeface="Tahoma"/>
                <a:cs typeface="Tahoma"/>
              </a:rPr>
              <a:t>h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30" dirty="0">
                <a:solidFill>
                  <a:srgbClr val="535364"/>
                </a:solidFill>
                <a:latin typeface="Tahoma"/>
                <a:cs typeface="Tahoma"/>
              </a:rPr>
              <a:t>d</a:t>
            </a:r>
            <a:r>
              <a:rPr sz="21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il</a:t>
            </a:r>
            <a:r>
              <a:rPr sz="2100" spc="20" dirty="0">
                <a:solidFill>
                  <a:srgbClr val="535364"/>
                </a:solidFill>
                <a:latin typeface="Tahoma"/>
                <a:cs typeface="Tahoma"/>
              </a:rPr>
              <a:t>y  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activity.</a:t>
            </a:r>
            <a:endParaRPr sz="2100">
              <a:latin typeface="Tahoma"/>
              <a:cs typeface="Tahoma"/>
            </a:endParaRPr>
          </a:p>
          <a:p>
            <a:pPr marL="12700" marR="211454">
              <a:lnSpc>
                <a:spcPts val="3379"/>
              </a:lnSpc>
              <a:spcBef>
                <a:spcPts val="175"/>
              </a:spcBef>
              <a:buAutoNum type="arabicPeriod" startAt="2"/>
              <a:tabLst>
                <a:tab pos="283845" algn="l"/>
              </a:tabLst>
            </a:pPr>
            <a:r>
              <a:rPr sz="2100" spc="10" dirty="0">
                <a:solidFill>
                  <a:srgbClr val="535364"/>
                </a:solidFill>
                <a:latin typeface="Tahoma"/>
                <a:cs typeface="Tahoma"/>
              </a:rPr>
              <a:t>L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100" spc="8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h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100" spc="-40" dirty="0">
                <a:solidFill>
                  <a:srgbClr val="535364"/>
                </a:solidFill>
                <a:latin typeface="Tahoma"/>
                <a:cs typeface="Tahoma"/>
              </a:rPr>
              <a:t>m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100" spc="8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70" dirty="0">
                <a:solidFill>
                  <a:srgbClr val="535364"/>
                </a:solidFill>
                <a:latin typeface="Tahoma"/>
                <a:cs typeface="Tahoma"/>
              </a:rPr>
              <a:t>w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h</a:t>
            </a:r>
            <a:r>
              <a:rPr sz="21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100" spc="8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70" dirty="0">
                <a:solidFill>
                  <a:srgbClr val="535364"/>
                </a:solidFill>
                <a:latin typeface="Tahoma"/>
                <a:cs typeface="Tahoma"/>
              </a:rPr>
              <a:t>k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100" spc="10" dirty="0">
                <a:solidFill>
                  <a:srgbClr val="535364"/>
                </a:solidFill>
                <a:latin typeface="Tahoma"/>
                <a:cs typeface="Tahoma"/>
              </a:rPr>
              <a:t>d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4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100" spc="35" dirty="0">
                <a:solidFill>
                  <a:srgbClr val="535364"/>
                </a:solidFill>
                <a:latin typeface="Tahoma"/>
                <a:cs typeface="Tahoma"/>
              </a:rPr>
              <a:t>f  </a:t>
            </a:r>
            <a:r>
              <a:rPr sz="2100" spc="-20" dirty="0">
                <a:solidFill>
                  <a:srgbClr val="535364"/>
                </a:solidFill>
                <a:latin typeface="Tahoma"/>
                <a:cs typeface="Tahoma"/>
              </a:rPr>
              <a:t>m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u</a:t>
            </a:r>
            <a:r>
              <a:rPr sz="21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100" spc="10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h</a:t>
            </a:r>
            <a:r>
              <a:rPr sz="2100" spc="-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70" dirty="0">
                <a:solidFill>
                  <a:srgbClr val="535364"/>
                </a:solidFill>
                <a:latin typeface="Tahoma"/>
                <a:cs typeface="Tahoma"/>
              </a:rPr>
              <a:t>w</a:t>
            </a:r>
            <a:r>
              <a:rPr sz="21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100" spc="10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100" spc="-3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li</a:t>
            </a:r>
            <a:r>
              <a:rPr sz="21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100" spc="10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100" spc="-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t  </a:t>
            </a:r>
            <a:r>
              <a:rPr sz="2100" spc="30" dirty="0">
                <a:solidFill>
                  <a:srgbClr val="535364"/>
                </a:solidFill>
                <a:latin typeface="Tahoma"/>
                <a:cs typeface="Tahoma"/>
              </a:rPr>
              <a:t>d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100" spc="55" dirty="0">
                <a:solidFill>
                  <a:srgbClr val="535364"/>
                </a:solidFill>
                <a:latin typeface="Tahoma"/>
                <a:cs typeface="Tahoma"/>
              </a:rPr>
              <a:t>ff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100" spc="105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en</a:t>
            </a:r>
            <a:r>
              <a:rPr sz="2100" spc="8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100" spc="30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2100" spc="10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100" spc="45" dirty="0">
                <a:solidFill>
                  <a:srgbClr val="535364"/>
                </a:solidFill>
                <a:latin typeface="Tahoma"/>
                <a:cs typeface="Tahoma"/>
              </a:rPr>
              <a:t>v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100" spc="10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100" spc="-95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r>
              <a:rPr sz="2100" spc="-195" dirty="0">
                <a:solidFill>
                  <a:srgbClr val="535364"/>
                </a:solidFill>
                <a:latin typeface="Tahoma"/>
                <a:cs typeface="Tahoma"/>
              </a:rPr>
              <a:t>.</a:t>
            </a:r>
            <a:endParaRPr sz="2100">
              <a:latin typeface="Tahoma"/>
              <a:cs typeface="Tahoma"/>
            </a:endParaRPr>
          </a:p>
          <a:p>
            <a:pPr marL="283210" indent="-271145">
              <a:lnSpc>
                <a:spcPct val="100000"/>
              </a:lnSpc>
              <a:spcBef>
                <a:spcPts val="590"/>
              </a:spcBef>
              <a:buAutoNum type="arabicPeriod" startAt="2"/>
              <a:tabLst>
                <a:tab pos="283845" algn="l"/>
              </a:tabLst>
            </a:pPr>
            <a:r>
              <a:rPr sz="2100" spc="65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100" spc="30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2100" spc="4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100" spc="-20" dirty="0">
                <a:solidFill>
                  <a:srgbClr val="535364"/>
                </a:solidFill>
                <a:latin typeface="Tahoma"/>
                <a:cs typeface="Tahoma"/>
              </a:rPr>
              <a:t>mm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en</a:t>
            </a:r>
            <a:r>
              <a:rPr sz="2100" spc="10" dirty="0">
                <a:solidFill>
                  <a:srgbClr val="535364"/>
                </a:solidFill>
                <a:latin typeface="Tahoma"/>
                <a:cs typeface="Tahoma"/>
              </a:rPr>
              <a:t>d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-20" dirty="0">
                <a:solidFill>
                  <a:srgbClr val="535364"/>
                </a:solidFill>
                <a:latin typeface="Tahoma"/>
                <a:cs typeface="Tahoma"/>
              </a:rPr>
              <a:t>m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u</a:t>
            </a:r>
            <a:r>
              <a:rPr sz="21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100" spc="10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30" dirty="0">
                <a:solidFill>
                  <a:srgbClr val="535364"/>
                </a:solidFill>
                <a:latin typeface="Tahoma"/>
                <a:cs typeface="Tahoma"/>
              </a:rPr>
              <a:t>b</a:t>
            </a:r>
            <a:r>
              <a:rPr sz="21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1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100" spc="10" dirty="0">
                <a:solidFill>
                  <a:srgbClr val="535364"/>
                </a:solidFill>
                <a:latin typeface="Tahoma"/>
                <a:cs typeface="Tahoma"/>
              </a:rPr>
              <a:t>d</a:t>
            </a:r>
            <a:endParaRPr sz="2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100" spc="4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100" spc="-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10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h</a:t>
            </a:r>
            <a:r>
              <a:rPr sz="2100" spc="-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100" spc="30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2100" spc="10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100" spc="45" dirty="0">
                <a:solidFill>
                  <a:srgbClr val="535364"/>
                </a:solidFill>
                <a:latin typeface="Tahoma"/>
                <a:cs typeface="Tahoma"/>
              </a:rPr>
              <a:t>v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100" spc="10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100" spc="25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u</a:t>
            </a:r>
            <a:r>
              <a:rPr sz="21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100" spc="85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100" spc="-3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30" dirty="0">
                <a:solidFill>
                  <a:srgbClr val="535364"/>
                </a:solidFill>
                <a:latin typeface="Tahoma"/>
                <a:cs typeface="Tahoma"/>
              </a:rPr>
              <a:t>d</a:t>
            </a:r>
            <a:r>
              <a:rPr sz="2100" spc="4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100" spc="-70" dirty="0">
                <a:solidFill>
                  <a:srgbClr val="535364"/>
                </a:solidFill>
                <a:latin typeface="Tahoma"/>
                <a:cs typeface="Tahoma"/>
              </a:rPr>
              <a:t>g</a:t>
            </a:r>
            <a:r>
              <a:rPr sz="2100" spc="-195" dirty="0">
                <a:solidFill>
                  <a:srgbClr val="535364"/>
                </a:solidFill>
                <a:latin typeface="Tahoma"/>
                <a:cs typeface="Tahoma"/>
              </a:rPr>
              <a:t>.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411958" y="1170432"/>
            <a:ext cx="5874385" cy="2054225"/>
            <a:chOff x="9411958" y="1170432"/>
            <a:chExt cx="5874385" cy="205422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73184" y="1170432"/>
              <a:ext cx="5812535" cy="129844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874068" y="2311296"/>
              <a:ext cx="451484" cy="744220"/>
            </a:xfrm>
            <a:custGeom>
              <a:avLst/>
              <a:gdLst/>
              <a:ahLst/>
              <a:cxnLst/>
              <a:rect l="l" t="t" r="r" b="b"/>
              <a:pathLst>
                <a:path w="451484" h="744219">
                  <a:moveTo>
                    <a:pt x="340502" y="743861"/>
                  </a:moveTo>
                  <a:lnTo>
                    <a:pt x="223288" y="647196"/>
                  </a:lnTo>
                  <a:lnTo>
                    <a:pt x="218819" y="635243"/>
                  </a:lnTo>
                  <a:lnTo>
                    <a:pt x="218985" y="633101"/>
                  </a:lnTo>
                  <a:lnTo>
                    <a:pt x="220128" y="628882"/>
                  </a:lnTo>
                  <a:lnTo>
                    <a:pt x="221064" y="626949"/>
                  </a:lnTo>
                  <a:lnTo>
                    <a:pt x="227874" y="617506"/>
                  </a:lnTo>
                  <a:lnTo>
                    <a:pt x="233117" y="609647"/>
                  </a:lnTo>
                  <a:lnTo>
                    <a:pt x="255260" y="567957"/>
                  </a:lnTo>
                  <a:lnTo>
                    <a:pt x="270182" y="523162"/>
                  </a:lnTo>
                  <a:lnTo>
                    <a:pt x="277465" y="476512"/>
                  </a:lnTo>
                  <a:lnTo>
                    <a:pt x="278187" y="457634"/>
                  </a:lnTo>
                  <a:lnTo>
                    <a:pt x="278075" y="448176"/>
                  </a:lnTo>
                  <a:lnTo>
                    <a:pt x="272807" y="401256"/>
                  </a:lnTo>
                  <a:lnTo>
                    <a:pt x="259831" y="355870"/>
                  </a:lnTo>
                  <a:lnTo>
                    <a:pt x="239504" y="313266"/>
                  </a:lnTo>
                  <a:lnTo>
                    <a:pt x="212385" y="274615"/>
                  </a:lnTo>
                  <a:lnTo>
                    <a:pt x="179228" y="241000"/>
                  </a:lnTo>
                  <a:lnTo>
                    <a:pt x="140963" y="213358"/>
                  </a:lnTo>
                  <a:lnTo>
                    <a:pt x="98643" y="192448"/>
                  </a:lnTo>
                  <a:lnTo>
                    <a:pt x="53429" y="178845"/>
                  </a:lnTo>
                  <a:lnTo>
                    <a:pt x="13847" y="173325"/>
                  </a:lnTo>
                  <a:lnTo>
                    <a:pt x="11773" y="172767"/>
                  </a:lnTo>
                  <a:lnTo>
                    <a:pt x="0" y="158389"/>
                  </a:lnTo>
                  <a:lnTo>
                    <a:pt x="0" y="17435"/>
                  </a:lnTo>
                  <a:lnTo>
                    <a:pt x="0" y="15059"/>
                  </a:lnTo>
                  <a:lnTo>
                    <a:pt x="15858" y="0"/>
                  </a:lnTo>
                  <a:lnTo>
                    <a:pt x="33769" y="1192"/>
                  </a:lnTo>
                  <a:lnTo>
                    <a:pt x="80001" y="7563"/>
                  </a:lnTo>
                  <a:lnTo>
                    <a:pt x="125341" y="18616"/>
                  </a:lnTo>
                  <a:lnTo>
                    <a:pt x="169334" y="34246"/>
                  </a:lnTo>
                  <a:lnTo>
                    <a:pt x="211500" y="54287"/>
                  </a:lnTo>
                  <a:lnTo>
                    <a:pt x="251386" y="78517"/>
                  </a:lnTo>
                  <a:lnTo>
                    <a:pt x="288592" y="106689"/>
                  </a:lnTo>
                  <a:lnTo>
                    <a:pt x="322741" y="138525"/>
                  </a:lnTo>
                  <a:lnTo>
                    <a:pt x="353460" y="173681"/>
                  </a:lnTo>
                  <a:lnTo>
                    <a:pt x="380421" y="211773"/>
                  </a:lnTo>
                  <a:lnTo>
                    <a:pt x="403355" y="252418"/>
                  </a:lnTo>
                  <a:lnTo>
                    <a:pt x="422028" y="295208"/>
                  </a:lnTo>
                  <a:lnTo>
                    <a:pt x="436234" y="339681"/>
                  </a:lnTo>
                  <a:lnTo>
                    <a:pt x="445823" y="385353"/>
                  </a:lnTo>
                  <a:lnTo>
                    <a:pt x="450703" y="431766"/>
                  </a:lnTo>
                  <a:lnTo>
                    <a:pt x="451311" y="462904"/>
                  </a:lnTo>
                  <a:lnTo>
                    <a:pt x="450820" y="478452"/>
                  </a:lnTo>
                  <a:lnTo>
                    <a:pt x="446169" y="524907"/>
                  </a:lnTo>
                  <a:lnTo>
                    <a:pt x="436805" y="570626"/>
                  </a:lnTo>
                  <a:lnTo>
                    <a:pt x="422826" y="615151"/>
                  </a:lnTo>
                  <a:lnTo>
                    <a:pt x="404367" y="658035"/>
                  </a:lnTo>
                  <a:lnTo>
                    <a:pt x="381627" y="698809"/>
                  </a:lnTo>
                  <a:lnTo>
                    <a:pt x="353393" y="738908"/>
                  </a:lnTo>
                  <a:lnTo>
                    <a:pt x="345233" y="743399"/>
                  </a:lnTo>
                  <a:lnTo>
                    <a:pt x="340502" y="743861"/>
                  </a:lnTo>
                  <a:close/>
                </a:path>
              </a:pathLst>
            </a:custGeom>
            <a:solidFill>
              <a:srgbClr val="79EF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411958" y="2311296"/>
              <a:ext cx="791210" cy="913130"/>
            </a:xfrm>
            <a:custGeom>
              <a:avLst/>
              <a:gdLst/>
              <a:ahLst/>
              <a:cxnLst/>
              <a:rect l="l" t="t" r="r" b="b"/>
              <a:pathLst>
                <a:path w="791209" h="913130">
                  <a:moveTo>
                    <a:pt x="463162" y="912938"/>
                  </a:moveTo>
                  <a:lnTo>
                    <a:pt x="421500" y="911622"/>
                  </a:lnTo>
                  <a:lnTo>
                    <a:pt x="380132" y="906513"/>
                  </a:lnTo>
                  <a:lnTo>
                    <a:pt x="339402" y="897655"/>
                  </a:lnTo>
                  <a:lnTo>
                    <a:pt x="299648" y="885119"/>
                  </a:lnTo>
                  <a:lnTo>
                    <a:pt x="261204" y="869013"/>
                  </a:lnTo>
                  <a:lnTo>
                    <a:pt x="224388" y="849468"/>
                  </a:lnTo>
                  <a:lnTo>
                    <a:pt x="189507" y="826648"/>
                  </a:lnTo>
                  <a:lnTo>
                    <a:pt x="156852" y="800744"/>
                  </a:lnTo>
                  <a:lnTo>
                    <a:pt x="126694" y="771970"/>
                  </a:lnTo>
                  <a:lnTo>
                    <a:pt x="99285" y="740566"/>
                  </a:lnTo>
                  <a:lnTo>
                    <a:pt x="74853" y="706795"/>
                  </a:lnTo>
                  <a:lnTo>
                    <a:pt x="53602" y="670938"/>
                  </a:lnTo>
                  <a:lnTo>
                    <a:pt x="35708" y="633291"/>
                  </a:lnTo>
                  <a:lnTo>
                    <a:pt x="21321" y="594170"/>
                  </a:lnTo>
                  <a:lnTo>
                    <a:pt x="10560" y="553901"/>
                  </a:lnTo>
                  <a:lnTo>
                    <a:pt x="3515" y="512818"/>
                  </a:lnTo>
                  <a:lnTo>
                    <a:pt x="245" y="471264"/>
                  </a:lnTo>
                  <a:lnTo>
                    <a:pt x="0" y="457368"/>
                  </a:lnTo>
                  <a:lnTo>
                    <a:pt x="178" y="443471"/>
                  </a:lnTo>
                  <a:lnTo>
                    <a:pt x="3243" y="401901"/>
                  </a:lnTo>
                  <a:lnTo>
                    <a:pt x="10086" y="360784"/>
                  </a:lnTo>
                  <a:lnTo>
                    <a:pt x="20649" y="320463"/>
                  </a:lnTo>
                  <a:lnTo>
                    <a:pt x="34844" y="281272"/>
                  </a:lnTo>
                  <a:lnTo>
                    <a:pt x="52553" y="243538"/>
                  </a:lnTo>
                  <a:lnTo>
                    <a:pt x="73628" y="207576"/>
                  </a:lnTo>
                  <a:lnTo>
                    <a:pt x="97894" y="173686"/>
                  </a:lnTo>
                  <a:lnTo>
                    <a:pt x="125148" y="142148"/>
                  </a:lnTo>
                  <a:lnTo>
                    <a:pt x="155165" y="113227"/>
                  </a:lnTo>
                  <a:lnTo>
                    <a:pt x="187692" y="87162"/>
                  </a:lnTo>
                  <a:lnTo>
                    <a:pt x="222461" y="64171"/>
                  </a:lnTo>
                  <a:lnTo>
                    <a:pt x="259180" y="44446"/>
                  </a:lnTo>
                  <a:lnTo>
                    <a:pt x="297546" y="28151"/>
                  </a:lnTo>
                  <a:lnTo>
                    <a:pt x="337237" y="15421"/>
                  </a:lnTo>
                  <a:lnTo>
                    <a:pt x="377923" y="6362"/>
                  </a:lnTo>
                  <a:lnTo>
                    <a:pt x="419265" y="1051"/>
                  </a:lnTo>
                  <a:lnTo>
                    <a:pt x="435506" y="0"/>
                  </a:lnTo>
                  <a:lnTo>
                    <a:pt x="437808" y="350"/>
                  </a:lnTo>
                  <a:lnTo>
                    <a:pt x="451362" y="158389"/>
                  </a:lnTo>
                  <a:lnTo>
                    <a:pt x="426843" y="174260"/>
                  </a:lnTo>
                  <a:lnTo>
                    <a:pt x="418385" y="175285"/>
                  </a:lnTo>
                  <a:lnTo>
                    <a:pt x="376753" y="184193"/>
                  </a:lnTo>
                  <a:lnTo>
                    <a:pt x="336918" y="199237"/>
                  </a:lnTo>
                  <a:lnTo>
                    <a:pt x="299783" y="220077"/>
                  </a:lnTo>
                  <a:lnTo>
                    <a:pt x="266194" y="246236"/>
                  </a:lnTo>
                  <a:lnTo>
                    <a:pt x="236900" y="277130"/>
                  </a:lnTo>
                  <a:lnTo>
                    <a:pt x="212557" y="312067"/>
                  </a:lnTo>
                  <a:lnTo>
                    <a:pt x="193720" y="350256"/>
                  </a:lnTo>
                  <a:lnTo>
                    <a:pt x="180816" y="390828"/>
                  </a:lnTo>
                  <a:lnTo>
                    <a:pt x="174132" y="432874"/>
                  </a:lnTo>
                  <a:lnTo>
                    <a:pt x="173175" y="458422"/>
                  </a:lnTo>
                  <a:lnTo>
                    <a:pt x="173369" y="466939"/>
                  </a:lnTo>
                  <a:lnTo>
                    <a:pt x="178165" y="509250"/>
                  </a:lnTo>
                  <a:lnTo>
                    <a:pt x="189242" y="550366"/>
                  </a:lnTo>
                  <a:lnTo>
                    <a:pt x="206348" y="589352"/>
                  </a:lnTo>
                  <a:lnTo>
                    <a:pt x="229098" y="625338"/>
                  </a:lnTo>
                  <a:lnTo>
                    <a:pt x="256984" y="657519"/>
                  </a:lnTo>
                  <a:lnTo>
                    <a:pt x="289375" y="685160"/>
                  </a:lnTo>
                  <a:lnTo>
                    <a:pt x="325533" y="707636"/>
                  </a:lnTo>
                  <a:lnTo>
                    <a:pt x="364648" y="724445"/>
                  </a:lnTo>
                  <a:lnTo>
                    <a:pt x="405846" y="735210"/>
                  </a:lnTo>
                  <a:lnTo>
                    <a:pt x="448192" y="739685"/>
                  </a:lnTo>
                  <a:lnTo>
                    <a:pt x="456711" y="739814"/>
                  </a:lnTo>
                  <a:lnTo>
                    <a:pt x="465229" y="739687"/>
                  </a:lnTo>
                  <a:lnTo>
                    <a:pt x="507576" y="735219"/>
                  </a:lnTo>
                  <a:lnTo>
                    <a:pt x="548776" y="724460"/>
                  </a:lnTo>
                  <a:lnTo>
                    <a:pt x="587895" y="707657"/>
                  </a:lnTo>
                  <a:lnTo>
                    <a:pt x="624056" y="685187"/>
                  </a:lnTo>
                  <a:lnTo>
                    <a:pt x="658002" y="656012"/>
                  </a:lnTo>
                  <a:lnTo>
                    <a:pt x="659782" y="654809"/>
                  </a:lnTo>
                  <a:lnTo>
                    <a:pt x="663795" y="653076"/>
                  </a:lnTo>
                  <a:lnTo>
                    <a:pt x="665890" y="652605"/>
                  </a:lnTo>
                  <a:lnTo>
                    <a:pt x="670259" y="652458"/>
                  </a:lnTo>
                  <a:lnTo>
                    <a:pt x="672382" y="652785"/>
                  </a:lnTo>
                  <a:lnTo>
                    <a:pt x="676502" y="654243"/>
                  </a:lnTo>
                  <a:lnTo>
                    <a:pt x="678359" y="655323"/>
                  </a:lnTo>
                  <a:lnTo>
                    <a:pt x="784902" y="747607"/>
                  </a:lnTo>
                  <a:lnTo>
                    <a:pt x="786699" y="749163"/>
                  </a:lnTo>
                  <a:lnTo>
                    <a:pt x="788115" y="751011"/>
                  </a:lnTo>
                  <a:lnTo>
                    <a:pt x="790189" y="755288"/>
                  </a:lnTo>
                  <a:lnTo>
                    <a:pt x="790761" y="757544"/>
                  </a:lnTo>
                  <a:lnTo>
                    <a:pt x="790979" y="762292"/>
                  </a:lnTo>
                  <a:lnTo>
                    <a:pt x="790615" y="764592"/>
                  </a:lnTo>
                  <a:lnTo>
                    <a:pt x="755829" y="801428"/>
                  </a:lnTo>
                  <a:lnTo>
                    <a:pt x="723114" y="827258"/>
                  </a:lnTo>
                  <a:lnTo>
                    <a:pt x="688181" y="849998"/>
                  </a:lnTo>
                  <a:lnTo>
                    <a:pt x="651320" y="869458"/>
                  </a:lnTo>
                  <a:lnTo>
                    <a:pt x="612839" y="885478"/>
                  </a:lnTo>
                  <a:lnTo>
                    <a:pt x="573057" y="897921"/>
                  </a:lnTo>
                  <a:lnTo>
                    <a:pt x="532307" y="906687"/>
                  </a:lnTo>
                  <a:lnTo>
                    <a:pt x="490928" y="911701"/>
                  </a:lnTo>
                  <a:lnTo>
                    <a:pt x="477054" y="912531"/>
                  </a:lnTo>
                  <a:lnTo>
                    <a:pt x="463162" y="912938"/>
                  </a:lnTo>
                  <a:close/>
                </a:path>
              </a:pathLst>
            </a:custGeom>
            <a:solidFill>
              <a:srgbClr val="939D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543590" y="2760925"/>
            <a:ext cx="761174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114" dirty="0">
                <a:solidFill>
                  <a:srgbClr val="2B2A35"/>
                </a:solidFill>
                <a:latin typeface="Tahoma"/>
                <a:cs typeface="Tahoma"/>
              </a:rPr>
              <a:t>No</a:t>
            </a:r>
            <a:r>
              <a:rPr sz="2100" spc="-204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40" dirty="0">
                <a:solidFill>
                  <a:srgbClr val="2B2A35"/>
                </a:solidFill>
                <a:latin typeface="Tahoma"/>
                <a:cs typeface="Tahoma"/>
              </a:rPr>
              <a:t>of</a:t>
            </a:r>
            <a:r>
              <a:rPr sz="2100" spc="-204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25" dirty="0">
                <a:solidFill>
                  <a:srgbClr val="2B2A35"/>
                </a:solidFill>
                <a:latin typeface="Tahoma"/>
                <a:cs typeface="Tahoma"/>
              </a:rPr>
              <a:t>user</a:t>
            </a:r>
            <a:r>
              <a:rPr sz="2100" spc="-204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35" dirty="0">
                <a:solidFill>
                  <a:srgbClr val="2B2A35"/>
                </a:solidFill>
                <a:latin typeface="Tahoma"/>
                <a:cs typeface="Tahoma"/>
              </a:rPr>
              <a:t>who</a:t>
            </a:r>
            <a:r>
              <a:rPr sz="2100" spc="-204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25" dirty="0">
                <a:solidFill>
                  <a:srgbClr val="2B2A35"/>
                </a:solidFill>
                <a:latin typeface="Tahoma"/>
                <a:cs typeface="Tahoma"/>
              </a:rPr>
              <a:t>are</a:t>
            </a:r>
            <a:r>
              <a:rPr sz="2100" spc="-204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2B2A35"/>
                </a:solidFill>
                <a:latin typeface="Tahoma"/>
                <a:cs typeface="Tahoma"/>
              </a:rPr>
              <a:t>using</a:t>
            </a:r>
            <a:r>
              <a:rPr sz="2100" spc="-204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40" dirty="0">
                <a:solidFill>
                  <a:srgbClr val="2B2A35"/>
                </a:solidFill>
                <a:latin typeface="Tahoma"/>
                <a:cs typeface="Tahoma"/>
              </a:rPr>
              <a:t>Spotify</a:t>
            </a:r>
            <a:r>
              <a:rPr sz="2100" spc="-204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-5" dirty="0">
                <a:solidFill>
                  <a:srgbClr val="2B2A35"/>
                </a:solidFill>
                <a:latin typeface="Tahoma"/>
                <a:cs typeface="Tahoma"/>
              </a:rPr>
              <a:t>app</a:t>
            </a:r>
            <a:r>
              <a:rPr sz="2100" spc="-204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60" dirty="0">
                <a:solidFill>
                  <a:srgbClr val="2B2A35"/>
                </a:solidFill>
                <a:latin typeface="Tahoma"/>
                <a:cs typeface="Tahoma"/>
              </a:rPr>
              <a:t>&amp;</a:t>
            </a:r>
            <a:r>
              <a:rPr sz="2100" spc="-204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-10" dirty="0">
                <a:solidFill>
                  <a:srgbClr val="2B2A35"/>
                </a:solidFill>
                <a:latin typeface="Tahoma"/>
                <a:cs typeface="Tahoma"/>
              </a:rPr>
              <a:t>have</a:t>
            </a:r>
            <a:r>
              <a:rPr sz="2100" spc="-204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30" dirty="0">
                <a:solidFill>
                  <a:srgbClr val="2B2A35"/>
                </a:solidFill>
                <a:latin typeface="Tahoma"/>
                <a:cs typeface="Tahoma"/>
              </a:rPr>
              <a:t>active</a:t>
            </a:r>
            <a:r>
              <a:rPr sz="2100" spc="-204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40" dirty="0">
                <a:solidFill>
                  <a:srgbClr val="2B2A35"/>
                </a:solidFill>
                <a:latin typeface="Tahoma"/>
                <a:cs typeface="Tahoma"/>
              </a:rPr>
              <a:t>subscription</a:t>
            </a:r>
            <a:r>
              <a:rPr sz="2100" spc="-204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-195" dirty="0">
                <a:solidFill>
                  <a:srgbClr val="2B2A35"/>
                </a:solidFill>
                <a:latin typeface="Tahoma"/>
                <a:cs typeface="Tahoma"/>
              </a:rPr>
              <a:t>.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525119" y="3707368"/>
            <a:ext cx="75692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204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2100" spc="2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u</a:t>
            </a:r>
            <a:r>
              <a:rPr sz="21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100" spc="105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2100" spc="-3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70" dirty="0">
                <a:solidFill>
                  <a:srgbClr val="2B2A35"/>
                </a:solidFill>
                <a:latin typeface="Tahoma"/>
                <a:cs typeface="Tahoma"/>
              </a:rPr>
              <a:t>w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2100" spc="2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70" dirty="0">
                <a:solidFill>
                  <a:srgbClr val="2B2A35"/>
                </a:solidFill>
                <a:latin typeface="Tahoma"/>
                <a:cs typeface="Tahoma"/>
              </a:rPr>
              <a:t>w</a:t>
            </a:r>
            <a:r>
              <a:rPr sz="21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21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75" dirty="0">
                <a:solidFill>
                  <a:srgbClr val="2B2A35"/>
                </a:solidFill>
                <a:latin typeface="Tahoma"/>
                <a:cs typeface="Tahoma"/>
              </a:rPr>
              <a:t>li</a:t>
            </a:r>
            <a:r>
              <a:rPr sz="21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2100" spc="10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100" spc="-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-20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u</a:t>
            </a:r>
            <a:r>
              <a:rPr sz="21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2100" spc="75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100" spc="10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2100" spc="30" dirty="0">
                <a:solidFill>
                  <a:srgbClr val="2B2A35"/>
                </a:solidFill>
                <a:latin typeface="Tahoma"/>
                <a:cs typeface="Tahoma"/>
              </a:rPr>
              <a:t>cc</a:t>
            </a:r>
            <a:r>
              <a:rPr sz="2100" spc="4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100" spc="105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2100" spc="30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2100" spc="75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2100" spc="-90" dirty="0">
                <a:solidFill>
                  <a:srgbClr val="2B2A35"/>
                </a:solidFill>
                <a:latin typeface="Tahoma"/>
                <a:cs typeface="Tahoma"/>
              </a:rPr>
              <a:t>g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10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100" spc="2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10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he</a:t>
            </a:r>
            <a:r>
              <a:rPr sz="2100" spc="75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100" spc="85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pe</a:t>
            </a:r>
            <a:r>
              <a:rPr sz="2100" spc="30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2100" spc="75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100" spc="55" dirty="0">
                <a:solidFill>
                  <a:srgbClr val="2B2A35"/>
                </a:solidFill>
                <a:latin typeface="Tahoma"/>
                <a:cs typeface="Tahoma"/>
              </a:rPr>
              <a:t>f</a:t>
            </a:r>
            <a:r>
              <a:rPr sz="2100" spc="75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100" spc="10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10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1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21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2100" spc="10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100" spc="-195" dirty="0">
                <a:solidFill>
                  <a:srgbClr val="2B2A35"/>
                </a:solidFill>
                <a:latin typeface="Tahoma"/>
                <a:cs typeface="Tahoma"/>
              </a:rPr>
              <a:t>.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413044" y="4431331"/>
            <a:ext cx="821690" cy="821690"/>
            <a:chOff x="9413044" y="4431331"/>
            <a:chExt cx="821690" cy="821690"/>
          </a:xfrm>
        </p:grpSpPr>
        <p:sp>
          <p:nvSpPr>
            <p:cNvPr id="21" name="object 21"/>
            <p:cNvSpPr/>
            <p:nvPr/>
          </p:nvSpPr>
          <p:spPr>
            <a:xfrm>
              <a:off x="9413044" y="4431332"/>
              <a:ext cx="821690" cy="821690"/>
            </a:xfrm>
            <a:custGeom>
              <a:avLst/>
              <a:gdLst/>
              <a:ahLst/>
              <a:cxnLst/>
              <a:rect l="l" t="t" r="r" b="b"/>
              <a:pathLst>
                <a:path w="821690" h="821689">
                  <a:moveTo>
                    <a:pt x="417593" y="821450"/>
                  </a:moveTo>
                  <a:lnTo>
                    <a:pt x="378162" y="820233"/>
                  </a:lnTo>
                  <a:lnTo>
                    <a:pt x="339029" y="815241"/>
                  </a:lnTo>
                  <a:lnTo>
                    <a:pt x="300555" y="806521"/>
                  </a:lnTo>
                  <a:lnTo>
                    <a:pt x="263095" y="794151"/>
                  </a:lnTo>
                  <a:lnTo>
                    <a:pt x="226993" y="778247"/>
                  </a:lnTo>
                  <a:lnTo>
                    <a:pt x="192583" y="758955"/>
                  </a:lnTo>
                  <a:lnTo>
                    <a:pt x="160180" y="736452"/>
                  </a:lnTo>
                  <a:lnTo>
                    <a:pt x="130084" y="710946"/>
                  </a:lnTo>
                  <a:lnTo>
                    <a:pt x="102573" y="682672"/>
                  </a:lnTo>
                  <a:lnTo>
                    <a:pt x="77900" y="651890"/>
                  </a:lnTo>
                  <a:lnTo>
                    <a:pt x="56291" y="618885"/>
                  </a:lnTo>
                  <a:lnTo>
                    <a:pt x="37947" y="583959"/>
                  </a:lnTo>
                  <a:lnTo>
                    <a:pt x="23036" y="547436"/>
                  </a:lnTo>
                  <a:lnTo>
                    <a:pt x="11695" y="509651"/>
                  </a:lnTo>
                  <a:lnTo>
                    <a:pt x="4029" y="470953"/>
                  </a:lnTo>
                  <a:lnTo>
                    <a:pt x="0" y="429574"/>
                  </a:lnTo>
                  <a:lnTo>
                    <a:pt x="314" y="427513"/>
                  </a:lnTo>
                  <a:lnTo>
                    <a:pt x="13486" y="415375"/>
                  </a:lnTo>
                  <a:lnTo>
                    <a:pt x="143731" y="415376"/>
                  </a:lnTo>
                  <a:lnTo>
                    <a:pt x="147250" y="416757"/>
                  </a:lnTo>
                  <a:lnTo>
                    <a:pt x="153205" y="422281"/>
                  </a:lnTo>
                  <a:lnTo>
                    <a:pt x="154846" y="425687"/>
                  </a:lnTo>
                  <a:lnTo>
                    <a:pt x="155759" y="437834"/>
                  </a:lnTo>
                  <a:lnTo>
                    <a:pt x="156750" y="445885"/>
                  </a:lnTo>
                  <a:lnTo>
                    <a:pt x="165506" y="485484"/>
                  </a:lnTo>
                  <a:lnTo>
                    <a:pt x="184081" y="530433"/>
                  </a:lnTo>
                  <a:lnTo>
                    <a:pt x="210816" y="571063"/>
                  </a:lnTo>
                  <a:lnTo>
                    <a:pt x="244745" y="605910"/>
                  </a:lnTo>
                  <a:lnTo>
                    <a:pt x="284648" y="633717"/>
                  </a:lnTo>
                  <a:lnTo>
                    <a:pt x="329087" y="653484"/>
                  </a:lnTo>
                  <a:lnTo>
                    <a:pt x="376459" y="664497"/>
                  </a:lnTo>
                  <a:lnTo>
                    <a:pt x="408824" y="666768"/>
                  </a:lnTo>
                  <a:lnTo>
                    <a:pt x="425060" y="666362"/>
                  </a:lnTo>
                  <a:lnTo>
                    <a:pt x="473137" y="659010"/>
                  </a:lnTo>
                  <a:lnTo>
                    <a:pt x="518960" y="642705"/>
                  </a:lnTo>
                  <a:lnTo>
                    <a:pt x="560875" y="618036"/>
                  </a:lnTo>
                  <a:lnTo>
                    <a:pt x="597375" y="585892"/>
                  </a:lnTo>
                  <a:lnTo>
                    <a:pt x="627143" y="547430"/>
                  </a:lnTo>
                  <a:lnTo>
                    <a:pt x="649107" y="504036"/>
                  </a:lnTo>
                  <a:lnTo>
                    <a:pt x="662476" y="457273"/>
                  </a:lnTo>
                  <a:lnTo>
                    <a:pt x="666769" y="408826"/>
                  </a:lnTo>
                  <a:lnTo>
                    <a:pt x="666586" y="400717"/>
                  </a:lnTo>
                  <a:lnTo>
                    <a:pt x="661831" y="360441"/>
                  </a:lnTo>
                  <a:lnTo>
                    <a:pt x="647838" y="313861"/>
                  </a:lnTo>
                  <a:lnTo>
                    <a:pt x="625296" y="270764"/>
                  </a:lnTo>
                  <a:lnTo>
                    <a:pt x="595017" y="232703"/>
                  </a:lnTo>
                  <a:lnTo>
                    <a:pt x="558091" y="201049"/>
                  </a:lnTo>
                  <a:lnTo>
                    <a:pt x="515850" y="176942"/>
                  </a:lnTo>
                  <a:lnTo>
                    <a:pt x="469814" y="161251"/>
                  </a:lnTo>
                  <a:lnTo>
                    <a:pt x="425691" y="154845"/>
                  </a:lnTo>
                  <a:lnTo>
                    <a:pt x="422285" y="153204"/>
                  </a:lnTo>
                  <a:lnTo>
                    <a:pt x="416761" y="147249"/>
                  </a:lnTo>
                  <a:lnTo>
                    <a:pt x="415380" y="143730"/>
                  </a:lnTo>
                  <a:lnTo>
                    <a:pt x="415380" y="15613"/>
                  </a:lnTo>
                  <a:lnTo>
                    <a:pt x="429579" y="0"/>
                  </a:lnTo>
                  <a:lnTo>
                    <a:pt x="441553" y="735"/>
                  </a:lnTo>
                  <a:lnTo>
                    <a:pt x="480702" y="5597"/>
                  </a:lnTo>
                  <a:lnTo>
                    <a:pt x="519205" y="14190"/>
                  </a:lnTo>
                  <a:lnTo>
                    <a:pt x="556706" y="26435"/>
                  </a:lnTo>
                  <a:lnTo>
                    <a:pt x="592861" y="42220"/>
                  </a:lnTo>
                  <a:lnTo>
                    <a:pt x="627335" y="61397"/>
                  </a:lnTo>
                  <a:lnTo>
                    <a:pt x="659812" y="83793"/>
                  </a:lnTo>
                  <a:lnTo>
                    <a:pt x="689992" y="109198"/>
                  </a:lnTo>
                  <a:lnTo>
                    <a:pt x="717597" y="137381"/>
                  </a:lnTo>
                  <a:lnTo>
                    <a:pt x="742373" y="168081"/>
                  </a:lnTo>
                  <a:lnTo>
                    <a:pt x="764091" y="201014"/>
                  </a:lnTo>
                  <a:lnTo>
                    <a:pt x="782551" y="235878"/>
                  </a:lnTo>
                  <a:lnTo>
                    <a:pt x="797583" y="272352"/>
                  </a:lnTo>
                  <a:lnTo>
                    <a:pt x="809050" y="310099"/>
                  </a:lnTo>
                  <a:lnTo>
                    <a:pt x="816844" y="348771"/>
                  </a:lnTo>
                  <a:lnTo>
                    <a:pt x="820894" y="388012"/>
                  </a:lnTo>
                  <a:lnTo>
                    <a:pt x="821502" y="407728"/>
                  </a:lnTo>
                  <a:lnTo>
                    <a:pt x="821450" y="417597"/>
                  </a:lnTo>
                  <a:lnTo>
                    <a:pt x="818881" y="456963"/>
                  </a:lnTo>
                  <a:lnTo>
                    <a:pt x="812548" y="495901"/>
                  </a:lnTo>
                  <a:lnTo>
                    <a:pt x="802511" y="534053"/>
                  </a:lnTo>
                  <a:lnTo>
                    <a:pt x="788863" y="571066"/>
                  </a:lnTo>
                  <a:lnTo>
                    <a:pt x="771728" y="606600"/>
                  </a:lnTo>
                  <a:lnTo>
                    <a:pt x="751265" y="640329"/>
                  </a:lnTo>
                  <a:lnTo>
                    <a:pt x="727663" y="671939"/>
                  </a:lnTo>
                  <a:lnTo>
                    <a:pt x="701138" y="701140"/>
                  </a:lnTo>
                  <a:lnTo>
                    <a:pt x="671936" y="727665"/>
                  </a:lnTo>
                  <a:lnTo>
                    <a:pt x="640326" y="751267"/>
                  </a:lnTo>
                  <a:lnTo>
                    <a:pt x="606597" y="771729"/>
                  </a:lnTo>
                  <a:lnTo>
                    <a:pt x="571063" y="788863"/>
                  </a:lnTo>
                  <a:lnTo>
                    <a:pt x="534049" y="802511"/>
                  </a:lnTo>
                  <a:lnTo>
                    <a:pt x="495897" y="812548"/>
                  </a:lnTo>
                  <a:lnTo>
                    <a:pt x="456959" y="818881"/>
                  </a:lnTo>
                  <a:lnTo>
                    <a:pt x="427458" y="821162"/>
                  </a:lnTo>
                  <a:lnTo>
                    <a:pt x="417593" y="821450"/>
                  </a:lnTo>
                  <a:close/>
                </a:path>
              </a:pathLst>
            </a:custGeom>
            <a:solidFill>
              <a:srgbClr val="79EF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413044" y="4431331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143730" y="405692"/>
                  </a:moveTo>
                  <a:lnTo>
                    <a:pt x="15613" y="405691"/>
                  </a:lnTo>
                  <a:lnTo>
                    <a:pt x="13485" y="405691"/>
                  </a:lnTo>
                  <a:lnTo>
                    <a:pt x="11443" y="405271"/>
                  </a:lnTo>
                  <a:lnTo>
                    <a:pt x="0" y="391492"/>
                  </a:lnTo>
                  <a:lnTo>
                    <a:pt x="702" y="379958"/>
                  </a:lnTo>
                  <a:lnTo>
                    <a:pt x="6892" y="333269"/>
                  </a:lnTo>
                  <a:lnTo>
                    <a:pt x="18383" y="287595"/>
                  </a:lnTo>
                  <a:lnTo>
                    <a:pt x="35026" y="243532"/>
                  </a:lnTo>
                  <a:lnTo>
                    <a:pt x="56602" y="201662"/>
                  </a:lnTo>
                  <a:lnTo>
                    <a:pt x="82823" y="162539"/>
                  </a:lnTo>
                  <a:lnTo>
                    <a:pt x="113349" y="126674"/>
                  </a:lnTo>
                  <a:lnTo>
                    <a:pt x="147781" y="94533"/>
                  </a:lnTo>
                  <a:lnTo>
                    <a:pt x="185665" y="66543"/>
                  </a:lnTo>
                  <a:lnTo>
                    <a:pt x="226498" y="43074"/>
                  </a:lnTo>
                  <a:lnTo>
                    <a:pt x="269749" y="24431"/>
                  </a:lnTo>
                  <a:lnTo>
                    <a:pt x="314853" y="10858"/>
                  </a:lnTo>
                  <a:lnTo>
                    <a:pt x="361213" y="2535"/>
                  </a:lnTo>
                  <a:lnTo>
                    <a:pt x="391502" y="0"/>
                  </a:lnTo>
                  <a:lnTo>
                    <a:pt x="393562" y="314"/>
                  </a:lnTo>
                  <a:lnTo>
                    <a:pt x="405700" y="13486"/>
                  </a:lnTo>
                  <a:lnTo>
                    <a:pt x="405698" y="143731"/>
                  </a:lnTo>
                  <a:lnTo>
                    <a:pt x="404317" y="147250"/>
                  </a:lnTo>
                  <a:lnTo>
                    <a:pt x="398793" y="153205"/>
                  </a:lnTo>
                  <a:lnTo>
                    <a:pt x="395387" y="154846"/>
                  </a:lnTo>
                  <a:lnTo>
                    <a:pt x="380011" y="156254"/>
                  </a:lnTo>
                  <a:lnTo>
                    <a:pt x="368766" y="157857"/>
                  </a:lnTo>
                  <a:lnTo>
                    <a:pt x="324785" y="169210"/>
                  </a:lnTo>
                  <a:lnTo>
                    <a:pt x="283502" y="188154"/>
                  </a:lnTo>
                  <a:lnTo>
                    <a:pt x="246215" y="214092"/>
                  </a:lnTo>
                  <a:lnTo>
                    <a:pt x="214096" y="246211"/>
                  </a:lnTo>
                  <a:lnTo>
                    <a:pt x="188156" y="283497"/>
                  </a:lnTo>
                  <a:lnTo>
                    <a:pt x="169211" y="324780"/>
                  </a:lnTo>
                  <a:lnTo>
                    <a:pt x="157857" y="368760"/>
                  </a:lnTo>
                  <a:lnTo>
                    <a:pt x="154845" y="395382"/>
                  </a:lnTo>
                  <a:lnTo>
                    <a:pt x="153205" y="398788"/>
                  </a:lnTo>
                  <a:lnTo>
                    <a:pt x="147249" y="404311"/>
                  </a:lnTo>
                  <a:lnTo>
                    <a:pt x="143730" y="405692"/>
                  </a:lnTo>
                  <a:close/>
                </a:path>
              </a:pathLst>
            </a:custGeom>
            <a:solidFill>
              <a:srgbClr val="939D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9402258" y="3466548"/>
            <a:ext cx="844550" cy="843915"/>
            <a:chOff x="9402258" y="3466548"/>
            <a:chExt cx="844550" cy="843915"/>
          </a:xfrm>
        </p:grpSpPr>
        <p:sp>
          <p:nvSpPr>
            <p:cNvPr id="24" name="object 24"/>
            <p:cNvSpPr/>
            <p:nvPr/>
          </p:nvSpPr>
          <p:spPr>
            <a:xfrm>
              <a:off x="9478450" y="3466548"/>
              <a:ext cx="768350" cy="843915"/>
            </a:xfrm>
            <a:custGeom>
              <a:avLst/>
              <a:gdLst/>
              <a:ahLst/>
              <a:cxnLst/>
              <a:rect l="l" t="t" r="r" b="b"/>
              <a:pathLst>
                <a:path w="768350" h="843914">
                  <a:moveTo>
                    <a:pt x="345251" y="843527"/>
                  </a:moveTo>
                  <a:lnTo>
                    <a:pt x="305379" y="841590"/>
                  </a:lnTo>
                  <a:lnTo>
                    <a:pt x="265868" y="835893"/>
                  </a:lnTo>
                  <a:lnTo>
                    <a:pt x="227071" y="826489"/>
                  </a:lnTo>
                  <a:lnTo>
                    <a:pt x="189337" y="813460"/>
                  </a:lnTo>
                  <a:lnTo>
                    <a:pt x="153004" y="796925"/>
                  </a:lnTo>
                  <a:lnTo>
                    <a:pt x="118395" y="777030"/>
                  </a:lnTo>
                  <a:lnTo>
                    <a:pt x="85821" y="753954"/>
                  </a:lnTo>
                  <a:lnTo>
                    <a:pt x="55573" y="727903"/>
                  </a:lnTo>
                  <a:lnTo>
                    <a:pt x="27923" y="699110"/>
                  </a:lnTo>
                  <a:lnTo>
                    <a:pt x="1844" y="666063"/>
                  </a:lnTo>
                  <a:lnTo>
                    <a:pt x="0" y="657721"/>
                  </a:lnTo>
                  <a:lnTo>
                    <a:pt x="814" y="653439"/>
                  </a:lnTo>
                  <a:lnTo>
                    <a:pt x="116474" y="575003"/>
                  </a:lnTo>
                  <a:lnTo>
                    <a:pt x="124205" y="573454"/>
                  </a:lnTo>
                  <a:lnTo>
                    <a:pt x="128154" y="574156"/>
                  </a:lnTo>
                  <a:lnTo>
                    <a:pt x="129997" y="574856"/>
                  </a:lnTo>
                  <a:lnTo>
                    <a:pt x="133417" y="576954"/>
                  </a:lnTo>
                  <a:lnTo>
                    <a:pt x="134876" y="578278"/>
                  </a:lnTo>
                  <a:lnTo>
                    <a:pt x="139378" y="584239"/>
                  </a:lnTo>
                  <a:lnTo>
                    <a:pt x="149917" y="596784"/>
                  </a:lnTo>
                  <a:lnTo>
                    <a:pt x="185924" y="630150"/>
                  </a:lnTo>
                  <a:lnTo>
                    <a:pt x="227508" y="656238"/>
                  </a:lnTo>
                  <a:lnTo>
                    <a:pt x="273218" y="674137"/>
                  </a:lnTo>
                  <a:lnTo>
                    <a:pt x="321460" y="683223"/>
                  </a:lnTo>
                  <a:lnTo>
                    <a:pt x="337814" y="684230"/>
                  </a:lnTo>
                  <a:lnTo>
                    <a:pt x="354198" y="684216"/>
                  </a:lnTo>
                  <a:lnTo>
                    <a:pt x="402901" y="678066"/>
                  </a:lnTo>
                  <a:lnTo>
                    <a:pt x="449611" y="662967"/>
                  </a:lnTo>
                  <a:lnTo>
                    <a:pt x="492698" y="639444"/>
                  </a:lnTo>
                  <a:lnTo>
                    <a:pt x="530659" y="608318"/>
                  </a:lnTo>
                  <a:lnTo>
                    <a:pt x="562169" y="570676"/>
                  </a:lnTo>
                  <a:lnTo>
                    <a:pt x="586128" y="527830"/>
                  </a:lnTo>
                  <a:lnTo>
                    <a:pt x="601703" y="481276"/>
                  </a:lnTo>
                  <a:lnTo>
                    <a:pt x="608347" y="432638"/>
                  </a:lnTo>
                  <a:lnTo>
                    <a:pt x="608529" y="416255"/>
                  </a:lnTo>
                  <a:lnTo>
                    <a:pt x="607689" y="399892"/>
                  </a:lnTo>
                  <a:lnTo>
                    <a:pt x="599094" y="351560"/>
                  </a:lnTo>
                  <a:lnTo>
                    <a:pt x="581660" y="305670"/>
                  </a:lnTo>
                  <a:lnTo>
                    <a:pt x="555996" y="263823"/>
                  </a:lnTo>
                  <a:lnTo>
                    <a:pt x="522998" y="227478"/>
                  </a:lnTo>
                  <a:lnTo>
                    <a:pt x="483816" y="197905"/>
                  </a:lnTo>
                  <a:lnTo>
                    <a:pt x="439818" y="176134"/>
                  </a:lnTo>
                  <a:lnTo>
                    <a:pt x="392538" y="162925"/>
                  </a:lnTo>
                  <a:lnTo>
                    <a:pt x="363455" y="159374"/>
                  </a:lnTo>
                  <a:lnTo>
                    <a:pt x="361551" y="158864"/>
                  </a:lnTo>
                  <a:lnTo>
                    <a:pt x="350742" y="145671"/>
                  </a:lnTo>
                  <a:lnTo>
                    <a:pt x="350742" y="15995"/>
                  </a:lnTo>
                  <a:lnTo>
                    <a:pt x="350742" y="13815"/>
                  </a:lnTo>
                  <a:lnTo>
                    <a:pt x="365287" y="0"/>
                  </a:lnTo>
                  <a:lnTo>
                    <a:pt x="380745" y="1005"/>
                  </a:lnTo>
                  <a:lnTo>
                    <a:pt x="420326" y="6192"/>
                  </a:lnTo>
                  <a:lnTo>
                    <a:pt x="459240" y="15095"/>
                  </a:lnTo>
                  <a:lnTo>
                    <a:pt x="497139" y="27636"/>
                  </a:lnTo>
                  <a:lnTo>
                    <a:pt x="533683" y="43702"/>
                  </a:lnTo>
                  <a:lnTo>
                    <a:pt x="568545" y="63149"/>
                  </a:lnTo>
                  <a:lnTo>
                    <a:pt x="601415" y="85803"/>
                  </a:lnTo>
                  <a:lnTo>
                    <a:pt x="631996" y="111462"/>
                  </a:lnTo>
                  <a:lnTo>
                    <a:pt x="660015" y="139896"/>
                  </a:lnTo>
                  <a:lnTo>
                    <a:pt x="685222" y="170850"/>
                  </a:lnTo>
                  <a:lnTo>
                    <a:pt x="707392" y="204047"/>
                  </a:lnTo>
                  <a:lnTo>
                    <a:pt x="726326" y="239192"/>
                  </a:lnTo>
                  <a:lnTo>
                    <a:pt x="741854" y="275968"/>
                  </a:lnTo>
                  <a:lnTo>
                    <a:pt x="753837" y="314046"/>
                  </a:lnTo>
                  <a:lnTo>
                    <a:pt x="762169" y="353086"/>
                  </a:lnTo>
                  <a:lnTo>
                    <a:pt x="766774" y="392739"/>
                  </a:lnTo>
                  <a:lnTo>
                    <a:pt x="767752" y="419340"/>
                  </a:lnTo>
                  <a:lnTo>
                    <a:pt x="767612" y="432650"/>
                  </a:lnTo>
                  <a:lnTo>
                    <a:pt x="764674" y="472462"/>
                  </a:lnTo>
                  <a:lnTo>
                    <a:pt x="757988" y="511817"/>
                  </a:lnTo>
                  <a:lnTo>
                    <a:pt x="747613" y="550365"/>
                  </a:lnTo>
                  <a:lnTo>
                    <a:pt x="733642" y="587760"/>
                  </a:lnTo>
                  <a:lnTo>
                    <a:pt x="716200" y="623667"/>
                  </a:lnTo>
                  <a:lnTo>
                    <a:pt x="695443" y="657766"/>
                  </a:lnTo>
                  <a:lnTo>
                    <a:pt x="671556" y="689751"/>
                  </a:lnTo>
                  <a:lnTo>
                    <a:pt x="644755" y="719335"/>
                  </a:lnTo>
                  <a:lnTo>
                    <a:pt x="615277" y="746255"/>
                  </a:lnTo>
                  <a:lnTo>
                    <a:pt x="583388" y="770269"/>
                  </a:lnTo>
                  <a:lnTo>
                    <a:pt x="549372" y="791161"/>
                  </a:lnTo>
                  <a:lnTo>
                    <a:pt x="513534" y="808747"/>
                  </a:lnTo>
                  <a:lnTo>
                    <a:pt x="476195" y="822866"/>
                  </a:lnTo>
                  <a:lnTo>
                    <a:pt x="437689" y="833395"/>
                  </a:lnTo>
                  <a:lnTo>
                    <a:pt x="398360" y="840238"/>
                  </a:lnTo>
                  <a:lnTo>
                    <a:pt x="358561" y="843333"/>
                  </a:lnTo>
                  <a:lnTo>
                    <a:pt x="345251" y="843527"/>
                  </a:lnTo>
                  <a:close/>
                </a:path>
              </a:pathLst>
            </a:custGeom>
            <a:solidFill>
              <a:srgbClr val="79EF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02258" y="3466548"/>
              <a:ext cx="417195" cy="640080"/>
            </a:xfrm>
            <a:custGeom>
              <a:avLst/>
              <a:gdLst/>
              <a:ahLst/>
              <a:cxnLst/>
              <a:rect l="l" t="t" r="r" b="b"/>
              <a:pathLst>
                <a:path w="417195" h="640079">
                  <a:moveTo>
                    <a:pt x="70112" y="639487"/>
                  </a:moveTo>
                  <a:lnTo>
                    <a:pt x="43210" y="607601"/>
                  </a:lnTo>
                  <a:lnTo>
                    <a:pt x="27177" y="570592"/>
                  </a:lnTo>
                  <a:lnTo>
                    <a:pt x="14750" y="532223"/>
                  </a:lnTo>
                  <a:lnTo>
                    <a:pt x="6044" y="492841"/>
                  </a:lnTo>
                  <a:lnTo>
                    <a:pt x="1137" y="452809"/>
                  </a:lnTo>
                  <a:lnTo>
                    <a:pt x="0" y="425939"/>
                  </a:lnTo>
                  <a:lnTo>
                    <a:pt x="74" y="412491"/>
                  </a:lnTo>
                  <a:lnTo>
                    <a:pt x="2864" y="372256"/>
                  </a:lnTo>
                  <a:lnTo>
                    <a:pt x="9484" y="332471"/>
                  </a:lnTo>
                  <a:lnTo>
                    <a:pt x="19871" y="293499"/>
                  </a:lnTo>
                  <a:lnTo>
                    <a:pt x="33931" y="255697"/>
                  </a:lnTo>
                  <a:lnTo>
                    <a:pt x="51536" y="219411"/>
                  </a:lnTo>
                  <a:lnTo>
                    <a:pt x="72525" y="184970"/>
                  </a:lnTo>
                  <a:lnTo>
                    <a:pt x="96706" y="152691"/>
                  </a:lnTo>
                  <a:lnTo>
                    <a:pt x="123858" y="122867"/>
                  </a:lnTo>
                  <a:lnTo>
                    <a:pt x="153733" y="95772"/>
                  </a:lnTo>
                  <a:lnTo>
                    <a:pt x="186058" y="71653"/>
                  </a:lnTo>
                  <a:lnTo>
                    <a:pt x="220538" y="50729"/>
                  </a:lnTo>
                  <a:lnTo>
                    <a:pt x="256859" y="33193"/>
                  </a:lnTo>
                  <a:lnTo>
                    <a:pt x="294687" y="19206"/>
                  </a:lnTo>
                  <a:lnTo>
                    <a:pt x="333679" y="8892"/>
                  </a:lnTo>
                  <a:lnTo>
                    <a:pt x="373476" y="2349"/>
                  </a:lnTo>
                  <a:lnTo>
                    <a:pt x="402454" y="0"/>
                  </a:lnTo>
                  <a:lnTo>
                    <a:pt x="404565" y="321"/>
                  </a:lnTo>
                  <a:lnTo>
                    <a:pt x="416998" y="13815"/>
                  </a:lnTo>
                  <a:lnTo>
                    <a:pt x="416996" y="145671"/>
                  </a:lnTo>
                  <a:lnTo>
                    <a:pt x="396843" y="159933"/>
                  </a:lnTo>
                  <a:lnTo>
                    <a:pt x="380612" y="162004"/>
                  </a:lnTo>
                  <a:lnTo>
                    <a:pt x="333129" y="174199"/>
                  </a:lnTo>
                  <a:lnTo>
                    <a:pt x="288737" y="195001"/>
                  </a:lnTo>
                  <a:lnTo>
                    <a:pt x="248981" y="223686"/>
                  </a:lnTo>
                  <a:lnTo>
                    <a:pt x="215244" y="259255"/>
                  </a:lnTo>
                  <a:lnTo>
                    <a:pt x="188700" y="300472"/>
                  </a:lnTo>
                  <a:lnTo>
                    <a:pt x="170273" y="345900"/>
                  </a:lnTo>
                  <a:lnTo>
                    <a:pt x="160604" y="393961"/>
                  </a:lnTo>
                  <a:lnTo>
                    <a:pt x="159202" y="426641"/>
                  </a:lnTo>
                  <a:lnTo>
                    <a:pt x="160029" y="442982"/>
                  </a:lnTo>
                  <a:lnTo>
                    <a:pt x="168568" y="491257"/>
                  </a:lnTo>
                  <a:lnTo>
                    <a:pt x="185925" y="537105"/>
                  </a:lnTo>
                  <a:lnTo>
                    <a:pt x="191931" y="548537"/>
                  </a:lnTo>
                  <a:lnTo>
                    <a:pt x="192531" y="550414"/>
                  </a:lnTo>
                  <a:lnTo>
                    <a:pt x="193023" y="554396"/>
                  </a:lnTo>
                  <a:lnTo>
                    <a:pt x="192896" y="556363"/>
                  </a:lnTo>
                  <a:lnTo>
                    <a:pt x="191899" y="560249"/>
                  </a:lnTo>
                  <a:lnTo>
                    <a:pt x="191063" y="562034"/>
                  </a:lnTo>
                  <a:lnTo>
                    <a:pt x="188716" y="565287"/>
                  </a:lnTo>
                  <a:lnTo>
                    <a:pt x="187286" y="566643"/>
                  </a:lnTo>
                  <a:lnTo>
                    <a:pt x="78236" y="636815"/>
                  </a:lnTo>
                  <a:lnTo>
                    <a:pt x="76403" y="637995"/>
                  </a:lnTo>
                  <a:lnTo>
                    <a:pt x="74411" y="638766"/>
                  </a:lnTo>
                  <a:lnTo>
                    <a:pt x="70112" y="639487"/>
                  </a:lnTo>
                  <a:close/>
                </a:path>
              </a:pathLst>
            </a:custGeom>
            <a:solidFill>
              <a:srgbClr val="939D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9410609" y="5389032"/>
            <a:ext cx="857250" cy="856615"/>
            <a:chOff x="9410609" y="5389032"/>
            <a:chExt cx="857250" cy="856615"/>
          </a:xfrm>
        </p:grpSpPr>
        <p:sp>
          <p:nvSpPr>
            <p:cNvPr id="27" name="object 27"/>
            <p:cNvSpPr/>
            <p:nvPr/>
          </p:nvSpPr>
          <p:spPr>
            <a:xfrm>
              <a:off x="9727080" y="5389032"/>
              <a:ext cx="540385" cy="856615"/>
            </a:xfrm>
            <a:custGeom>
              <a:avLst/>
              <a:gdLst/>
              <a:ahLst/>
              <a:cxnLst/>
              <a:rect l="l" t="t" r="r" b="b"/>
              <a:pathLst>
                <a:path w="540384" h="856614">
                  <a:moveTo>
                    <a:pt x="111814" y="856422"/>
                  </a:moveTo>
                  <a:lnTo>
                    <a:pt x="67389" y="854098"/>
                  </a:lnTo>
                  <a:lnTo>
                    <a:pt x="23444" y="847180"/>
                  </a:lnTo>
                  <a:lnTo>
                    <a:pt x="0" y="828722"/>
                  </a:lnTo>
                  <a:lnTo>
                    <a:pt x="179" y="826556"/>
                  </a:lnTo>
                  <a:lnTo>
                    <a:pt x="37920" y="698024"/>
                  </a:lnTo>
                  <a:lnTo>
                    <a:pt x="52261" y="688236"/>
                  </a:lnTo>
                  <a:lnTo>
                    <a:pt x="54267" y="688284"/>
                  </a:lnTo>
                  <a:lnTo>
                    <a:pt x="62959" y="690050"/>
                  </a:lnTo>
                  <a:lnTo>
                    <a:pt x="76431" y="692214"/>
                  </a:lnTo>
                  <a:lnTo>
                    <a:pt x="90005" y="693686"/>
                  </a:lnTo>
                  <a:lnTo>
                    <a:pt x="103627" y="694461"/>
                  </a:lnTo>
                  <a:lnTo>
                    <a:pt x="117280" y="694538"/>
                  </a:lnTo>
                  <a:lnTo>
                    <a:pt x="130911" y="693916"/>
                  </a:lnTo>
                  <a:lnTo>
                    <a:pt x="171379" y="687884"/>
                  </a:lnTo>
                  <a:lnTo>
                    <a:pt x="210440" y="675734"/>
                  </a:lnTo>
                  <a:lnTo>
                    <a:pt x="247190" y="657747"/>
                  </a:lnTo>
                  <a:lnTo>
                    <a:pt x="280748" y="634353"/>
                  </a:lnTo>
                  <a:lnTo>
                    <a:pt x="310338" y="606095"/>
                  </a:lnTo>
                  <a:lnTo>
                    <a:pt x="335250" y="573649"/>
                  </a:lnTo>
                  <a:lnTo>
                    <a:pt x="354910" y="537766"/>
                  </a:lnTo>
                  <a:lnTo>
                    <a:pt x="368845" y="499305"/>
                  </a:lnTo>
                  <a:lnTo>
                    <a:pt x="376733" y="459157"/>
                  </a:lnTo>
                  <a:lnTo>
                    <a:pt x="378533" y="431928"/>
                  </a:lnTo>
                  <a:lnTo>
                    <a:pt x="378386" y="418284"/>
                  </a:lnTo>
                  <a:lnTo>
                    <a:pt x="373764" y="377630"/>
                  </a:lnTo>
                  <a:lnTo>
                    <a:pt x="362979" y="338170"/>
                  </a:lnTo>
                  <a:lnTo>
                    <a:pt x="346279" y="300817"/>
                  </a:lnTo>
                  <a:lnTo>
                    <a:pt x="324067" y="266466"/>
                  </a:lnTo>
                  <a:lnTo>
                    <a:pt x="296854" y="235912"/>
                  </a:lnTo>
                  <a:lnTo>
                    <a:pt x="265294" y="209886"/>
                  </a:lnTo>
                  <a:lnTo>
                    <a:pt x="230116" y="188991"/>
                  </a:lnTo>
                  <a:lnTo>
                    <a:pt x="192164" y="173728"/>
                  </a:lnTo>
                  <a:lnTo>
                    <a:pt x="152314" y="164449"/>
                  </a:lnTo>
                  <a:lnTo>
                    <a:pt x="129941" y="161976"/>
                  </a:lnTo>
                  <a:lnTo>
                    <a:pt x="128003" y="161456"/>
                  </a:lnTo>
                  <a:lnTo>
                    <a:pt x="117001" y="148024"/>
                  </a:lnTo>
                  <a:lnTo>
                    <a:pt x="117001" y="16286"/>
                  </a:lnTo>
                  <a:lnTo>
                    <a:pt x="131811" y="0"/>
                  </a:lnTo>
                  <a:lnTo>
                    <a:pt x="145134" y="831"/>
                  </a:lnTo>
                  <a:lnTo>
                    <a:pt x="189248" y="6575"/>
                  </a:lnTo>
                  <a:lnTo>
                    <a:pt x="232527" y="16861"/>
                  </a:lnTo>
                  <a:lnTo>
                    <a:pt x="274508" y="31579"/>
                  </a:lnTo>
                  <a:lnTo>
                    <a:pt x="314735" y="50572"/>
                  </a:lnTo>
                  <a:lnTo>
                    <a:pt x="352777" y="73633"/>
                  </a:lnTo>
                  <a:lnTo>
                    <a:pt x="388222" y="100515"/>
                  </a:lnTo>
                  <a:lnTo>
                    <a:pt x="420689" y="130927"/>
                  </a:lnTo>
                  <a:lnTo>
                    <a:pt x="449827" y="164541"/>
                  </a:lnTo>
                  <a:lnTo>
                    <a:pt x="475323" y="200996"/>
                  </a:lnTo>
                  <a:lnTo>
                    <a:pt x="496900" y="239898"/>
                  </a:lnTo>
                  <a:lnTo>
                    <a:pt x="514329" y="280827"/>
                  </a:lnTo>
                  <a:lnTo>
                    <a:pt x="527419" y="323343"/>
                  </a:lnTo>
                  <a:lnTo>
                    <a:pt x="536029" y="366988"/>
                  </a:lnTo>
                  <a:lnTo>
                    <a:pt x="540069" y="411290"/>
                  </a:lnTo>
                  <a:lnTo>
                    <a:pt x="540358" y="433530"/>
                  </a:lnTo>
                  <a:lnTo>
                    <a:pt x="540069" y="444657"/>
                  </a:lnTo>
                  <a:lnTo>
                    <a:pt x="536033" y="488959"/>
                  </a:lnTo>
                  <a:lnTo>
                    <a:pt x="527424" y="532604"/>
                  </a:lnTo>
                  <a:lnTo>
                    <a:pt x="514336" y="575120"/>
                  </a:lnTo>
                  <a:lnTo>
                    <a:pt x="496910" y="616051"/>
                  </a:lnTo>
                  <a:lnTo>
                    <a:pt x="475334" y="654953"/>
                  </a:lnTo>
                  <a:lnTo>
                    <a:pt x="449840" y="691410"/>
                  </a:lnTo>
                  <a:lnTo>
                    <a:pt x="420704" y="725026"/>
                  </a:lnTo>
                  <a:lnTo>
                    <a:pt x="388238" y="755439"/>
                  </a:lnTo>
                  <a:lnTo>
                    <a:pt x="352795" y="782322"/>
                  </a:lnTo>
                  <a:lnTo>
                    <a:pt x="314754" y="805385"/>
                  </a:lnTo>
                  <a:lnTo>
                    <a:pt x="274528" y="824380"/>
                  </a:lnTo>
                  <a:lnTo>
                    <a:pt x="232548" y="839100"/>
                  </a:lnTo>
                  <a:lnTo>
                    <a:pt x="189269" y="849389"/>
                  </a:lnTo>
                  <a:lnTo>
                    <a:pt x="145156" y="855134"/>
                  </a:lnTo>
                  <a:lnTo>
                    <a:pt x="122935" y="856282"/>
                  </a:lnTo>
                  <a:lnTo>
                    <a:pt x="111814" y="856422"/>
                  </a:lnTo>
                  <a:close/>
                </a:path>
              </a:pathLst>
            </a:custGeom>
            <a:solidFill>
              <a:srgbClr val="79EF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410609" y="5389032"/>
              <a:ext cx="423545" cy="833755"/>
            </a:xfrm>
            <a:custGeom>
              <a:avLst/>
              <a:gdLst/>
              <a:ahLst/>
              <a:cxnLst/>
              <a:rect l="l" t="t" r="r" b="b"/>
              <a:pathLst>
                <a:path w="423545" h="833754">
                  <a:moveTo>
                    <a:pt x="290948" y="833328"/>
                  </a:moveTo>
                  <a:lnTo>
                    <a:pt x="252483" y="818629"/>
                  </a:lnTo>
                  <a:lnTo>
                    <a:pt x="211570" y="797488"/>
                  </a:lnTo>
                  <a:lnTo>
                    <a:pt x="173166" y="772080"/>
                  </a:lnTo>
                  <a:lnTo>
                    <a:pt x="137711" y="742697"/>
                  </a:lnTo>
                  <a:lnTo>
                    <a:pt x="105611" y="709675"/>
                  </a:lnTo>
                  <a:lnTo>
                    <a:pt x="77241" y="673399"/>
                  </a:lnTo>
                  <a:lnTo>
                    <a:pt x="52930" y="634291"/>
                  </a:lnTo>
                  <a:lnTo>
                    <a:pt x="32957" y="592800"/>
                  </a:lnTo>
                  <a:lnTo>
                    <a:pt x="17551" y="549401"/>
                  </a:lnTo>
                  <a:lnTo>
                    <a:pt x="6893" y="504599"/>
                  </a:lnTo>
                  <a:lnTo>
                    <a:pt x="1105" y="458916"/>
                  </a:lnTo>
                  <a:lnTo>
                    <a:pt x="0" y="431297"/>
                  </a:lnTo>
                  <a:lnTo>
                    <a:pt x="27" y="422085"/>
                  </a:lnTo>
                  <a:lnTo>
                    <a:pt x="3135" y="376142"/>
                  </a:lnTo>
                  <a:lnTo>
                    <a:pt x="11156" y="330794"/>
                  </a:lnTo>
                  <a:lnTo>
                    <a:pt x="23998" y="286568"/>
                  </a:lnTo>
                  <a:lnTo>
                    <a:pt x="41511" y="243980"/>
                  </a:lnTo>
                  <a:lnTo>
                    <a:pt x="63494" y="203518"/>
                  </a:lnTo>
                  <a:lnTo>
                    <a:pt x="89695" y="165646"/>
                  </a:lnTo>
                  <a:lnTo>
                    <a:pt x="119810" y="130803"/>
                  </a:lnTo>
                  <a:lnTo>
                    <a:pt x="153487" y="99398"/>
                  </a:lnTo>
                  <a:lnTo>
                    <a:pt x="190340" y="71788"/>
                  </a:lnTo>
                  <a:lnTo>
                    <a:pt x="229946" y="48292"/>
                  </a:lnTo>
                  <a:lnTo>
                    <a:pt x="271847" y="29182"/>
                  </a:lnTo>
                  <a:lnTo>
                    <a:pt x="315552" y="14681"/>
                  </a:lnTo>
                  <a:lnTo>
                    <a:pt x="360562" y="4954"/>
                  </a:lnTo>
                  <a:lnTo>
                    <a:pt x="408576" y="0"/>
                  </a:lnTo>
                  <a:lnTo>
                    <a:pt x="410725" y="327"/>
                  </a:lnTo>
                  <a:lnTo>
                    <a:pt x="423386" y="14065"/>
                  </a:lnTo>
                  <a:lnTo>
                    <a:pt x="423384" y="148024"/>
                  </a:lnTo>
                  <a:lnTo>
                    <a:pt x="397179" y="163213"/>
                  </a:lnTo>
                  <a:lnTo>
                    <a:pt x="386026" y="164768"/>
                  </a:lnTo>
                  <a:lnTo>
                    <a:pt x="342332" y="175658"/>
                  </a:lnTo>
                  <a:lnTo>
                    <a:pt x="301094" y="193746"/>
                  </a:lnTo>
                  <a:lnTo>
                    <a:pt x="263488" y="218517"/>
                  </a:lnTo>
                  <a:lnTo>
                    <a:pt x="230588" y="249264"/>
                  </a:lnTo>
                  <a:lnTo>
                    <a:pt x="203332" y="285109"/>
                  </a:lnTo>
                  <a:lnTo>
                    <a:pt x="182497" y="325030"/>
                  </a:lnTo>
                  <a:lnTo>
                    <a:pt x="168678" y="367888"/>
                  </a:lnTo>
                  <a:lnTo>
                    <a:pt x="162269" y="412460"/>
                  </a:lnTo>
                  <a:lnTo>
                    <a:pt x="161852" y="423713"/>
                  </a:lnTo>
                  <a:lnTo>
                    <a:pt x="161911" y="434993"/>
                  </a:lnTo>
                  <a:lnTo>
                    <a:pt x="166891" y="479747"/>
                  </a:lnTo>
                  <a:lnTo>
                    <a:pt x="179334" y="523024"/>
                  </a:lnTo>
                  <a:lnTo>
                    <a:pt x="198882" y="563591"/>
                  </a:lnTo>
                  <a:lnTo>
                    <a:pt x="224978" y="600288"/>
                  </a:lnTo>
                  <a:lnTo>
                    <a:pt x="256879" y="632070"/>
                  </a:lnTo>
                  <a:lnTo>
                    <a:pt x="293673" y="658030"/>
                  </a:lnTo>
                  <a:lnTo>
                    <a:pt x="336223" y="678148"/>
                  </a:lnTo>
                  <a:lnTo>
                    <a:pt x="337936" y="679193"/>
                  </a:lnTo>
                  <a:lnTo>
                    <a:pt x="344906" y="693183"/>
                  </a:lnTo>
                  <a:lnTo>
                    <a:pt x="344708" y="695181"/>
                  </a:lnTo>
                  <a:lnTo>
                    <a:pt x="307592" y="821583"/>
                  </a:lnTo>
                  <a:lnTo>
                    <a:pt x="295377" y="833024"/>
                  </a:lnTo>
                  <a:lnTo>
                    <a:pt x="290948" y="833328"/>
                  </a:lnTo>
                  <a:close/>
                </a:path>
              </a:pathLst>
            </a:custGeom>
            <a:solidFill>
              <a:srgbClr val="939D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9187096" y="6548484"/>
            <a:ext cx="838200" cy="88265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spc="75" dirty="0">
                <a:solidFill>
                  <a:srgbClr val="2B2A35"/>
                </a:solidFill>
                <a:latin typeface="Tahoma"/>
                <a:cs typeface="Tahoma"/>
              </a:rPr>
              <a:t>18</a:t>
            </a:r>
            <a:r>
              <a:rPr sz="2400" spc="-45" dirty="0">
                <a:solidFill>
                  <a:srgbClr val="2B2A35"/>
                </a:solidFill>
                <a:latin typeface="Tahoma"/>
                <a:cs typeface="Tahoma"/>
              </a:rPr>
              <a:t>-</a:t>
            </a:r>
            <a:r>
              <a:rPr sz="2400" spc="75" dirty="0">
                <a:solidFill>
                  <a:srgbClr val="2B2A35"/>
                </a:solidFill>
                <a:latin typeface="Tahoma"/>
                <a:cs typeface="Tahoma"/>
              </a:rPr>
              <a:t>2</a:t>
            </a:r>
            <a:r>
              <a:rPr sz="2400" spc="80" dirty="0">
                <a:solidFill>
                  <a:srgbClr val="2B2A35"/>
                </a:solidFill>
                <a:latin typeface="Tahoma"/>
                <a:cs typeface="Tahoma"/>
              </a:rPr>
              <a:t>4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400" spc="75" dirty="0">
                <a:solidFill>
                  <a:srgbClr val="2B2A35"/>
                </a:solidFill>
                <a:latin typeface="Tahoma"/>
                <a:cs typeface="Tahoma"/>
              </a:rPr>
              <a:t>25</a:t>
            </a:r>
            <a:r>
              <a:rPr sz="2400" spc="-45" dirty="0">
                <a:solidFill>
                  <a:srgbClr val="2B2A35"/>
                </a:solidFill>
                <a:latin typeface="Tahoma"/>
                <a:cs typeface="Tahoma"/>
              </a:rPr>
              <a:t>-</a:t>
            </a:r>
            <a:r>
              <a:rPr sz="2400" spc="75" dirty="0">
                <a:solidFill>
                  <a:srgbClr val="2B2A35"/>
                </a:solidFill>
                <a:latin typeface="Tahoma"/>
                <a:cs typeface="Tahoma"/>
              </a:rPr>
              <a:t>3</a:t>
            </a:r>
            <a:r>
              <a:rPr sz="2400" spc="80" dirty="0">
                <a:solidFill>
                  <a:srgbClr val="2B2A35"/>
                </a:solidFill>
                <a:latin typeface="Tahoma"/>
                <a:cs typeface="Tahoma"/>
              </a:rPr>
              <a:t>4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187096" y="7405490"/>
            <a:ext cx="838200" cy="131127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95"/>
              </a:spcBef>
            </a:pPr>
            <a:r>
              <a:rPr sz="2400" spc="50" dirty="0">
                <a:solidFill>
                  <a:srgbClr val="2B2A35"/>
                </a:solidFill>
                <a:latin typeface="Tahoma"/>
                <a:cs typeface="Tahoma"/>
              </a:rPr>
              <a:t>35-44</a:t>
            </a:r>
            <a:endParaRPr sz="24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490"/>
              </a:spcBef>
            </a:pPr>
            <a:r>
              <a:rPr sz="2400" spc="50" dirty="0">
                <a:solidFill>
                  <a:srgbClr val="2B2A35"/>
                </a:solidFill>
                <a:latin typeface="Tahoma"/>
                <a:cs typeface="Tahoma"/>
              </a:rPr>
              <a:t>45-54</a:t>
            </a:r>
            <a:endParaRPr sz="24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495"/>
              </a:spcBef>
            </a:pPr>
            <a:r>
              <a:rPr sz="2400" spc="-70" dirty="0">
                <a:solidFill>
                  <a:srgbClr val="2B2A35"/>
                </a:solidFill>
                <a:latin typeface="Tahoma"/>
                <a:cs typeface="Tahoma"/>
              </a:rPr>
              <a:t>55+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196035" y="6590651"/>
            <a:ext cx="3157220" cy="2152015"/>
            <a:chOff x="10196035" y="6590651"/>
            <a:chExt cx="3157220" cy="2152015"/>
          </a:xfrm>
        </p:grpSpPr>
        <p:sp>
          <p:nvSpPr>
            <p:cNvPr id="32" name="object 32"/>
            <p:cNvSpPr/>
            <p:nvPr/>
          </p:nvSpPr>
          <p:spPr>
            <a:xfrm>
              <a:off x="10200798" y="6595414"/>
              <a:ext cx="0" cy="2142490"/>
            </a:xfrm>
            <a:custGeom>
              <a:avLst/>
              <a:gdLst/>
              <a:ahLst/>
              <a:cxnLst/>
              <a:rect l="l" t="t" r="r" b="b"/>
              <a:pathLst>
                <a:path h="2142490">
                  <a:moveTo>
                    <a:pt x="0" y="0"/>
                  </a:moveTo>
                  <a:lnTo>
                    <a:pt x="0" y="2142485"/>
                  </a:lnTo>
                </a:path>
              </a:pathLst>
            </a:custGeom>
            <a:ln w="9525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202875" y="6643052"/>
              <a:ext cx="240665" cy="2038350"/>
            </a:xfrm>
            <a:custGeom>
              <a:avLst/>
              <a:gdLst/>
              <a:ahLst/>
              <a:cxnLst/>
              <a:rect l="l" t="t" r="r" b="b"/>
              <a:pathLst>
                <a:path w="240665" h="2038350">
                  <a:moveTo>
                    <a:pt x="113677" y="1714512"/>
                  </a:moveTo>
                  <a:lnTo>
                    <a:pt x="0" y="1714512"/>
                  </a:lnTo>
                  <a:lnTo>
                    <a:pt x="0" y="2038350"/>
                  </a:lnTo>
                  <a:lnTo>
                    <a:pt x="113677" y="2038350"/>
                  </a:lnTo>
                  <a:lnTo>
                    <a:pt x="113677" y="1714512"/>
                  </a:lnTo>
                  <a:close/>
                </a:path>
                <a:path w="240665" h="2038350">
                  <a:moveTo>
                    <a:pt x="189953" y="1285900"/>
                  </a:moveTo>
                  <a:lnTo>
                    <a:pt x="0" y="1285900"/>
                  </a:lnTo>
                  <a:lnTo>
                    <a:pt x="0" y="1609737"/>
                  </a:lnTo>
                  <a:lnTo>
                    <a:pt x="189953" y="1609737"/>
                  </a:lnTo>
                  <a:lnTo>
                    <a:pt x="189953" y="1285900"/>
                  </a:lnTo>
                  <a:close/>
                </a:path>
                <a:path w="240665" h="2038350">
                  <a:moveTo>
                    <a:pt x="223951" y="857262"/>
                  </a:moveTo>
                  <a:lnTo>
                    <a:pt x="0" y="857262"/>
                  </a:lnTo>
                  <a:lnTo>
                    <a:pt x="0" y="1181112"/>
                  </a:lnTo>
                  <a:lnTo>
                    <a:pt x="223951" y="1181112"/>
                  </a:lnTo>
                  <a:lnTo>
                    <a:pt x="223951" y="857262"/>
                  </a:lnTo>
                  <a:close/>
                </a:path>
                <a:path w="240665" h="2038350">
                  <a:moveTo>
                    <a:pt x="223951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223951" y="323850"/>
                  </a:lnTo>
                  <a:lnTo>
                    <a:pt x="223951" y="0"/>
                  </a:lnTo>
                  <a:close/>
                </a:path>
                <a:path w="240665" h="2038350">
                  <a:moveTo>
                    <a:pt x="240411" y="428625"/>
                  </a:moveTo>
                  <a:lnTo>
                    <a:pt x="0" y="428625"/>
                  </a:lnTo>
                  <a:lnTo>
                    <a:pt x="0" y="752462"/>
                  </a:lnTo>
                  <a:lnTo>
                    <a:pt x="240411" y="752462"/>
                  </a:lnTo>
                  <a:lnTo>
                    <a:pt x="240411" y="428625"/>
                  </a:lnTo>
                  <a:close/>
                </a:path>
              </a:pathLst>
            </a:custGeom>
            <a:solidFill>
              <a:srgbClr val="A0C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316553" y="6643052"/>
              <a:ext cx="3036570" cy="2038350"/>
            </a:xfrm>
            <a:custGeom>
              <a:avLst/>
              <a:gdLst/>
              <a:ahLst/>
              <a:cxnLst/>
              <a:rect l="l" t="t" r="r" b="b"/>
              <a:pathLst>
                <a:path w="3036569" h="2038350">
                  <a:moveTo>
                    <a:pt x="1692579" y="1781086"/>
                  </a:moveTo>
                  <a:lnTo>
                    <a:pt x="1681353" y="1744141"/>
                  </a:lnTo>
                  <a:lnTo>
                    <a:pt x="1651419" y="1719592"/>
                  </a:lnTo>
                  <a:lnTo>
                    <a:pt x="1626057" y="1714512"/>
                  </a:lnTo>
                  <a:lnTo>
                    <a:pt x="0" y="1714512"/>
                  </a:lnTo>
                  <a:lnTo>
                    <a:pt x="0" y="2038350"/>
                  </a:lnTo>
                  <a:lnTo>
                    <a:pt x="1626057" y="2038350"/>
                  </a:lnTo>
                  <a:lnTo>
                    <a:pt x="1662950" y="2027148"/>
                  </a:lnTo>
                  <a:lnTo>
                    <a:pt x="1687499" y="1997214"/>
                  </a:lnTo>
                  <a:lnTo>
                    <a:pt x="1692579" y="1971814"/>
                  </a:lnTo>
                  <a:lnTo>
                    <a:pt x="1692579" y="1781086"/>
                  </a:lnTo>
                  <a:close/>
                </a:path>
                <a:path w="3036569" h="2038350">
                  <a:moveTo>
                    <a:pt x="2380704" y="1352550"/>
                  </a:moveTo>
                  <a:lnTo>
                    <a:pt x="2369464" y="1315504"/>
                  </a:lnTo>
                  <a:lnTo>
                    <a:pt x="2339530" y="1290955"/>
                  </a:lnTo>
                  <a:lnTo>
                    <a:pt x="76276" y="1285900"/>
                  </a:lnTo>
                  <a:lnTo>
                    <a:pt x="76276" y="1609737"/>
                  </a:lnTo>
                  <a:lnTo>
                    <a:pt x="2314206" y="1609737"/>
                  </a:lnTo>
                  <a:lnTo>
                    <a:pt x="2320582" y="1609432"/>
                  </a:lnTo>
                  <a:lnTo>
                    <a:pt x="2356307" y="1594624"/>
                  </a:lnTo>
                  <a:lnTo>
                    <a:pt x="2377846" y="1562379"/>
                  </a:lnTo>
                  <a:lnTo>
                    <a:pt x="2380704" y="1543075"/>
                  </a:lnTo>
                  <a:lnTo>
                    <a:pt x="2380704" y="1352550"/>
                  </a:lnTo>
                  <a:close/>
                </a:path>
                <a:path w="3036569" h="2038350">
                  <a:moveTo>
                    <a:pt x="2823527" y="66662"/>
                  </a:moveTo>
                  <a:lnTo>
                    <a:pt x="2812313" y="29616"/>
                  </a:lnTo>
                  <a:lnTo>
                    <a:pt x="2782379" y="5067"/>
                  </a:lnTo>
                  <a:lnTo>
                    <a:pt x="2757182" y="0"/>
                  </a:lnTo>
                  <a:lnTo>
                    <a:pt x="110286" y="0"/>
                  </a:lnTo>
                  <a:lnTo>
                    <a:pt x="110286" y="323850"/>
                  </a:lnTo>
                  <a:lnTo>
                    <a:pt x="2757182" y="323837"/>
                  </a:lnTo>
                  <a:lnTo>
                    <a:pt x="2793898" y="312623"/>
                  </a:lnTo>
                  <a:lnTo>
                    <a:pt x="2818460" y="282676"/>
                  </a:lnTo>
                  <a:lnTo>
                    <a:pt x="2823527" y="257162"/>
                  </a:lnTo>
                  <a:lnTo>
                    <a:pt x="2823527" y="66662"/>
                  </a:lnTo>
                  <a:close/>
                </a:path>
                <a:path w="3036569" h="2038350">
                  <a:moveTo>
                    <a:pt x="2824315" y="923912"/>
                  </a:moveTo>
                  <a:lnTo>
                    <a:pt x="2813100" y="886891"/>
                  </a:lnTo>
                  <a:lnTo>
                    <a:pt x="2783167" y="862317"/>
                  </a:lnTo>
                  <a:lnTo>
                    <a:pt x="2757652" y="857262"/>
                  </a:lnTo>
                  <a:lnTo>
                    <a:pt x="110274" y="857262"/>
                  </a:lnTo>
                  <a:lnTo>
                    <a:pt x="110274" y="1181112"/>
                  </a:lnTo>
                  <a:lnTo>
                    <a:pt x="2757652" y="1181112"/>
                  </a:lnTo>
                  <a:lnTo>
                    <a:pt x="2794685" y="1169873"/>
                  </a:lnTo>
                  <a:lnTo>
                    <a:pt x="2819260" y="1139964"/>
                  </a:lnTo>
                  <a:lnTo>
                    <a:pt x="2824315" y="1114412"/>
                  </a:lnTo>
                  <a:lnTo>
                    <a:pt x="2824315" y="923912"/>
                  </a:lnTo>
                  <a:close/>
                </a:path>
                <a:path w="3036569" h="2038350">
                  <a:moveTo>
                    <a:pt x="3036354" y="495223"/>
                  </a:moveTo>
                  <a:lnTo>
                    <a:pt x="3025127" y="458254"/>
                  </a:lnTo>
                  <a:lnTo>
                    <a:pt x="2995180" y="433705"/>
                  </a:lnTo>
                  <a:lnTo>
                    <a:pt x="2969806" y="428625"/>
                  </a:lnTo>
                  <a:lnTo>
                    <a:pt x="126733" y="428625"/>
                  </a:lnTo>
                  <a:lnTo>
                    <a:pt x="126733" y="752462"/>
                  </a:lnTo>
                  <a:lnTo>
                    <a:pt x="2969806" y="752462"/>
                  </a:lnTo>
                  <a:lnTo>
                    <a:pt x="3006725" y="741260"/>
                  </a:lnTo>
                  <a:lnTo>
                    <a:pt x="3031274" y="711314"/>
                  </a:lnTo>
                  <a:lnTo>
                    <a:pt x="3036354" y="685888"/>
                  </a:lnTo>
                  <a:lnTo>
                    <a:pt x="3036354" y="495223"/>
                  </a:lnTo>
                  <a:close/>
                </a:path>
              </a:pathLst>
            </a:custGeom>
            <a:solidFill>
              <a:srgbClr val="8AB7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1505675" y="6543637"/>
            <a:ext cx="670560" cy="88328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spc="75" dirty="0">
                <a:latin typeface="Tahoma"/>
                <a:cs typeface="Tahoma"/>
              </a:rPr>
              <a:t>445</a:t>
            </a:r>
            <a:endParaRPr sz="2400">
              <a:latin typeface="Tahoma"/>
              <a:cs typeface="Tahoma"/>
            </a:endParaRPr>
          </a:p>
          <a:p>
            <a:pPr marL="127000">
              <a:lnSpc>
                <a:spcPct val="100000"/>
              </a:lnSpc>
              <a:spcBef>
                <a:spcPts val="495"/>
              </a:spcBef>
            </a:pPr>
            <a:r>
              <a:rPr sz="2400" spc="75" dirty="0">
                <a:latin typeface="Tahoma"/>
                <a:cs typeface="Tahoma"/>
              </a:rPr>
              <a:t>47</a:t>
            </a:r>
            <a:r>
              <a:rPr sz="2400" spc="80" dirty="0">
                <a:latin typeface="Tahoma"/>
                <a:cs typeface="Tahoma"/>
              </a:rPr>
              <a:t>8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506071" y="7463862"/>
            <a:ext cx="555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latin typeface="Tahoma"/>
                <a:cs typeface="Tahoma"/>
              </a:rPr>
              <a:t>44</a:t>
            </a:r>
            <a:r>
              <a:rPr sz="2400" spc="80" dirty="0">
                <a:latin typeface="Tahoma"/>
                <a:cs typeface="Tahoma"/>
              </a:rPr>
              <a:t>5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267291" y="7892502"/>
            <a:ext cx="555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latin typeface="Tahoma"/>
                <a:cs typeface="Tahoma"/>
              </a:rPr>
              <a:t>37</a:t>
            </a:r>
            <a:r>
              <a:rPr sz="2400" spc="80" dirty="0">
                <a:latin typeface="Tahoma"/>
                <a:cs typeface="Tahoma"/>
              </a:rPr>
              <a:t>8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885072" y="8321142"/>
            <a:ext cx="555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latin typeface="Tahoma"/>
                <a:cs typeface="Tahoma"/>
              </a:rPr>
              <a:t>27</a:t>
            </a:r>
            <a:r>
              <a:rPr sz="2400" spc="80" dirty="0">
                <a:latin typeface="Tahoma"/>
                <a:cs typeface="Tahoma"/>
              </a:rPr>
              <a:t>8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39" name="object 3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659129" y="6282064"/>
            <a:ext cx="161925" cy="161925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145029" y="6282064"/>
            <a:ext cx="152400" cy="161925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10525119" y="4360692"/>
            <a:ext cx="7462520" cy="2141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185" marR="5080" indent="-325120">
              <a:lnSpc>
                <a:spcPct val="133900"/>
              </a:lnSpc>
              <a:spcBef>
                <a:spcPts val="100"/>
              </a:spcBef>
            </a:pPr>
            <a:r>
              <a:rPr sz="2100" spc="35" dirty="0">
                <a:solidFill>
                  <a:srgbClr val="2B2A35"/>
                </a:solidFill>
                <a:latin typeface="Tahoma"/>
                <a:cs typeface="Tahoma"/>
              </a:rPr>
              <a:t>F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100" spc="75" dirty="0">
                <a:solidFill>
                  <a:srgbClr val="2B2A35"/>
                </a:solidFill>
                <a:latin typeface="Tahoma"/>
                <a:cs typeface="Tahoma"/>
              </a:rPr>
              <a:t>l</a:t>
            </a:r>
            <a:r>
              <a:rPr sz="21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30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2100" spc="75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1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2100" spc="30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2100" spc="4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100" spc="-20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2100" spc="55" dirty="0">
                <a:solidFill>
                  <a:srgbClr val="2B2A35"/>
                </a:solidFill>
                <a:latin typeface="Tahoma"/>
                <a:cs typeface="Tahoma"/>
              </a:rPr>
              <a:t>f</a:t>
            </a:r>
            <a:r>
              <a:rPr sz="2100" spc="4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100" spc="105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21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70" dirty="0">
                <a:solidFill>
                  <a:srgbClr val="2B2A35"/>
                </a:solidFill>
                <a:latin typeface="Tahoma"/>
                <a:cs typeface="Tahoma"/>
              </a:rPr>
              <a:t>w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2100" spc="75" dirty="0">
                <a:solidFill>
                  <a:srgbClr val="2B2A35"/>
                </a:solidFill>
                <a:latin typeface="Tahoma"/>
                <a:cs typeface="Tahoma"/>
              </a:rPr>
              <a:t>il</a:t>
            </a:r>
            <a:r>
              <a:rPr sz="2100" spc="-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75" dirty="0">
                <a:solidFill>
                  <a:srgbClr val="2B2A35"/>
                </a:solidFill>
                <a:latin typeface="Tahoma"/>
                <a:cs typeface="Tahoma"/>
              </a:rPr>
              <a:t>li</a:t>
            </a:r>
            <a:r>
              <a:rPr sz="21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2100" spc="10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en</a:t>
            </a:r>
            <a:r>
              <a:rPr sz="2100" spc="75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2100" spc="-90" dirty="0">
                <a:solidFill>
                  <a:srgbClr val="2B2A35"/>
                </a:solidFill>
                <a:latin typeface="Tahoma"/>
                <a:cs typeface="Tahoma"/>
              </a:rPr>
              <a:t>g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-20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u</a:t>
            </a:r>
            <a:r>
              <a:rPr sz="21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2100" spc="75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100" spc="10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2100" spc="10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30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21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2100" spc="-70" dirty="0">
                <a:solidFill>
                  <a:srgbClr val="2B2A35"/>
                </a:solidFill>
                <a:latin typeface="Tahoma"/>
                <a:cs typeface="Tahoma"/>
              </a:rPr>
              <a:t>g</a:t>
            </a:r>
            <a:r>
              <a:rPr sz="2100" spc="-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75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100" spc="-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-20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u</a:t>
            </a:r>
            <a:r>
              <a:rPr sz="21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2100" spc="75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100" spc="10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75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100" spc="-3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2100" spc="4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100" spc="75" dirty="0">
                <a:solidFill>
                  <a:srgbClr val="2B2A35"/>
                </a:solidFill>
                <a:latin typeface="Tahoma"/>
                <a:cs typeface="Tahoma"/>
              </a:rPr>
              <a:t>t  </a:t>
            </a:r>
            <a:r>
              <a:rPr sz="2100" spc="25" dirty="0">
                <a:solidFill>
                  <a:srgbClr val="2B2A35"/>
                </a:solidFill>
                <a:latin typeface="Tahoma"/>
                <a:cs typeface="Tahoma"/>
              </a:rPr>
              <a:t>apt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65" dirty="0">
                <a:solidFill>
                  <a:srgbClr val="2B2A35"/>
                </a:solidFill>
                <a:latin typeface="Tahoma"/>
                <a:cs typeface="Tahoma"/>
              </a:rPr>
              <a:t>for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20" dirty="0">
                <a:solidFill>
                  <a:srgbClr val="2B2A35"/>
                </a:solidFill>
                <a:latin typeface="Tahoma"/>
                <a:cs typeface="Tahoma"/>
              </a:rPr>
              <a:t>situation,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40" dirty="0">
                <a:solidFill>
                  <a:srgbClr val="2B2A35"/>
                </a:solidFill>
                <a:latin typeface="Tahoma"/>
                <a:cs typeface="Tahoma"/>
              </a:rPr>
              <a:t>but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30" dirty="0">
                <a:solidFill>
                  <a:srgbClr val="2B2A35"/>
                </a:solidFill>
                <a:latin typeface="Tahoma"/>
                <a:cs typeface="Tahoma"/>
              </a:rPr>
              <a:t>likes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45" dirty="0">
                <a:solidFill>
                  <a:srgbClr val="2B2A35"/>
                </a:solidFill>
                <a:latin typeface="Tahoma"/>
                <a:cs typeface="Tahoma"/>
              </a:rPr>
              <a:t>that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10" dirty="0">
                <a:solidFill>
                  <a:srgbClr val="2B2A35"/>
                </a:solidFill>
                <a:latin typeface="Tahoma"/>
                <a:cs typeface="Tahoma"/>
              </a:rPr>
              <a:t>genre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35" dirty="0">
                <a:solidFill>
                  <a:srgbClr val="2B2A35"/>
                </a:solidFill>
                <a:latin typeface="Tahoma"/>
                <a:cs typeface="Tahoma"/>
              </a:rPr>
              <a:t>in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-15" dirty="0">
                <a:solidFill>
                  <a:srgbClr val="2B2A35"/>
                </a:solidFill>
                <a:latin typeface="Tahoma"/>
                <a:cs typeface="Tahoma"/>
              </a:rPr>
              <a:t>general.</a:t>
            </a:r>
            <a:endParaRPr sz="2100">
              <a:latin typeface="Tahoma"/>
              <a:cs typeface="Tahoma"/>
            </a:endParaRPr>
          </a:p>
          <a:p>
            <a:pPr marL="31115" marR="189865">
              <a:lnSpc>
                <a:spcPct val="133900"/>
              </a:lnSpc>
              <a:spcBef>
                <a:spcPts val="910"/>
              </a:spcBef>
            </a:pPr>
            <a:r>
              <a:rPr sz="2100" spc="50" dirty="0">
                <a:solidFill>
                  <a:srgbClr val="2B2A35"/>
                </a:solidFill>
                <a:latin typeface="Tahoma"/>
                <a:cs typeface="Tahoma"/>
              </a:rPr>
              <a:t>Felt</a:t>
            </a:r>
            <a:r>
              <a:rPr sz="2100" spc="-204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20" dirty="0">
                <a:solidFill>
                  <a:srgbClr val="2B2A35"/>
                </a:solidFill>
                <a:latin typeface="Tahoma"/>
                <a:cs typeface="Tahoma"/>
              </a:rPr>
              <a:t>recommended</a:t>
            </a:r>
            <a:r>
              <a:rPr sz="2100" spc="-204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40" dirty="0">
                <a:solidFill>
                  <a:srgbClr val="2B2A35"/>
                </a:solidFill>
                <a:latin typeface="Tahoma"/>
                <a:cs typeface="Tahoma"/>
              </a:rPr>
              <a:t>Spotify</a:t>
            </a:r>
            <a:r>
              <a:rPr sz="2100" spc="-204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-10" dirty="0">
                <a:solidFill>
                  <a:srgbClr val="2B2A35"/>
                </a:solidFill>
                <a:latin typeface="Tahoma"/>
                <a:cs typeface="Tahoma"/>
              </a:rPr>
              <a:t>songs</a:t>
            </a:r>
            <a:r>
              <a:rPr sz="2100" spc="-204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25" dirty="0">
                <a:solidFill>
                  <a:srgbClr val="2B2A35"/>
                </a:solidFill>
                <a:latin typeface="Tahoma"/>
                <a:cs typeface="Tahoma"/>
              </a:rPr>
              <a:t>should</a:t>
            </a:r>
            <a:r>
              <a:rPr sz="2100" spc="-204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play</a:t>
            </a:r>
            <a:r>
              <a:rPr sz="2100" spc="-204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25" dirty="0">
                <a:solidFill>
                  <a:srgbClr val="2B2A35"/>
                </a:solidFill>
                <a:latin typeface="Tahoma"/>
                <a:cs typeface="Tahoma"/>
              </a:rPr>
              <a:t>according</a:t>
            </a:r>
            <a:r>
              <a:rPr sz="2100" spc="-204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60" dirty="0">
                <a:solidFill>
                  <a:srgbClr val="2B2A35"/>
                </a:solidFill>
                <a:latin typeface="Tahoma"/>
                <a:cs typeface="Tahoma"/>
              </a:rPr>
              <a:t>to</a:t>
            </a:r>
            <a:r>
              <a:rPr sz="2100" spc="-204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35" dirty="0">
                <a:solidFill>
                  <a:srgbClr val="2B2A35"/>
                </a:solidFill>
                <a:latin typeface="Tahoma"/>
                <a:cs typeface="Tahoma"/>
              </a:rPr>
              <a:t>the </a:t>
            </a:r>
            <a:r>
              <a:rPr sz="2100" spc="-64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2100" spc="30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2100" spc="10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100" spc="75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100" spc="45" dirty="0">
                <a:solidFill>
                  <a:srgbClr val="2B2A35"/>
                </a:solidFill>
                <a:latin typeface="Tahoma"/>
                <a:cs typeface="Tahoma"/>
              </a:rPr>
              <a:t>v</a:t>
            </a:r>
            <a:r>
              <a:rPr sz="2100" spc="75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100" spc="10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100" spc="25" dirty="0">
                <a:solidFill>
                  <a:srgbClr val="2B2A35"/>
                </a:solidFill>
                <a:latin typeface="Tahoma"/>
                <a:cs typeface="Tahoma"/>
              </a:rPr>
              <a:t>y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4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100" spc="35" dirty="0">
                <a:solidFill>
                  <a:srgbClr val="2B2A35"/>
                </a:solidFill>
                <a:latin typeface="Tahoma"/>
                <a:cs typeface="Tahoma"/>
              </a:rPr>
              <a:t>f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30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2100" spc="-55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2100" spc="25" dirty="0">
                <a:solidFill>
                  <a:srgbClr val="2B2A35"/>
                </a:solidFill>
                <a:latin typeface="Tahoma"/>
                <a:cs typeface="Tahoma"/>
              </a:rPr>
              <a:t>y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4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100" spc="85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75" dirty="0">
                <a:solidFill>
                  <a:srgbClr val="2B2A35"/>
                </a:solidFill>
                <a:latin typeface="Tahoma"/>
                <a:cs typeface="Tahoma"/>
              </a:rPr>
              <a:t>l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1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u</a:t>
            </a:r>
            <a:r>
              <a:rPr sz="21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100" spc="85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30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2100" spc="2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75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1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10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he</a:t>
            </a:r>
            <a:r>
              <a:rPr sz="2100" spc="-20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21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100" spc="75" dirty="0">
                <a:solidFill>
                  <a:srgbClr val="2B2A35"/>
                </a:solidFill>
                <a:latin typeface="Tahoma"/>
                <a:cs typeface="Tahoma"/>
              </a:rPr>
              <a:t>l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ve</a:t>
            </a:r>
            <a:r>
              <a:rPr sz="2100" spc="-3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-195" dirty="0">
                <a:solidFill>
                  <a:srgbClr val="2B2A35"/>
                </a:solidFill>
                <a:latin typeface="Tahoma"/>
                <a:cs typeface="Tahoma"/>
              </a:rPr>
              <a:t>.</a:t>
            </a:r>
            <a:endParaRPr sz="2100">
              <a:latin typeface="Tahoma"/>
              <a:cs typeface="Tahoma"/>
            </a:endParaRPr>
          </a:p>
          <a:p>
            <a:pPr marL="363855">
              <a:lnSpc>
                <a:spcPct val="100000"/>
              </a:lnSpc>
              <a:spcBef>
                <a:spcPts val="95"/>
              </a:spcBef>
              <a:tabLst>
                <a:tab pos="1844675" algn="l"/>
              </a:tabLst>
            </a:pPr>
            <a:r>
              <a:rPr sz="1800" spc="75" dirty="0">
                <a:solidFill>
                  <a:srgbClr val="2B2A35"/>
                </a:solidFill>
                <a:latin typeface="Tahoma"/>
                <a:cs typeface="Tahoma"/>
              </a:rPr>
              <a:t>P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75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-22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265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1800" spc="20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65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1800" dirty="0">
                <a:solidFill>
                  <a:srgbClr val="2B2A35"/>
                </a:solidFill>
                <a:latin typeface="Tahoma"/>
                <a:cs typeface="Tahoma"/>
              </a:rPr>
              <a:t>	</a:t>
            </a:r>
            <a:r>
              <a:rPr sz="1800" spc="75" dirty="0">
                <a:solidFill>
                  <a:srgbClr val="2B2A35"/>
                </a:solidFill>
                <a:latin typeface="Tahoma"/>
                <a:cs typeface="Tahoma"/>
              </a:rPr>
              <a:t>P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75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-22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50" dirty="0">
                <a:solidFill>
                  <a:srgbClr val="2B2A35"/>
                </a:solidFill>
                <a:latin typeface="Tahoma"/>
                <a:cs typeface="Tahoma"/>
              </a:rPr>
              <a:t>Y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35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75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602795" y="8853353"/>
            <a:ext cx="4465320" cy="97663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531495">
              <a:lnSpc>
                <a:spcPct val="100000"/>
              </a:lnSpc>
              <a:spcBef>
                <a:spcPts val="229"/>
              </a:spcBef>
              <a:tabLst>
                <a:tab pos="1617345" algn="l"/>
                <a:tab pos="2835910" algn="l"/>
                <a:tab pos="4054475" algn="l"/>
              </a:tabLst>
            </a:pP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0	</a:t>
            </a:r>
            <a:r>
              <a:rPr sz="1800" spc="55" dirty="0">
                <a:solidFill>
                  <a:srgbClr val="2B2A35"/>
                </a:solidFill>
                <a:latin typeface="Tahoma"/>
                <a:cs typeface="Tahoma"/>
              </a:rPr>
              <a:t>20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0</a:t>
            </a:r>
            <a:r>
              <a:rPr sz="1800" dirty="0">
                <a:solidFill>
                  <a:srgbClr val="2B2A35"/>
                </a:solidFill>
                <a:latin typeface="Tahoma"/>
                <a:cs typeface="Tahoma"/>
              </a:rPr>
              <a:t>	</a:t>
            </a:r>
            <a:r>
              <a:rPr sz="1800" spc="55" dirty="0">
                <a:solidFill>
                  <a:srgbClr val="2B2A35"/>
                </a:solidFill>
                <a:latin typeface="Tahoma"/>
                <a:cs typeface="Tahoma"/>
              </a:rPr>
              <a:t>40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0</a:t>
            </a:r>
            <a:r>
              <a:rPr sz="1800" dirty="0">
                <a:solidFill>
                  <a:srgbClr val="2B2A35"/>
                </a:solidFill>
                <a:latin typeface="Tahoma"/>
                <a:cs typeface="Tahoma"/>
              </a:rPr>
              <a:t>	</a:t>
            </a:r>
            <a:r>
              <a:rPr sz="1800" spc="55" dirty="0">
                <a:solidFill>
                  <a:srgbClr val="2B2A35"/>
                </a:solidFill>
                <a:latin typeface="Tahoma"/>
                <a:cs typeface="Tahoma"/>
              </a:rPr>
              <a:t>60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15" dirty="0">
                <a:solidFill>
                  <a:srgbClr val="2B2A35"/>
                </a:solidFill>
                <a:latin typeface="Tahoma"/>
                <a:cs typeface="Tahoma"/>
              </a:rPr>
              <a:t>Avg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2B2A35"/>
                </a:solidFill>
                <a:latin typeface="Tahoma"/>
                <a:cs typeface="Tahoma"/>
              </a:rPr>
              <a:t>time</a:t>
            </a:r>
            <a:r>
              <a:rPr sz="1800" spc="-17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2B2A35"/>
                </a:solidFill>
                <a:latin typeface="Tahoma"/>
                <a:cs typeface="Tahoma"/>
              </a:rPr>
              <a:t>spent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2B2A35"/>
                </a:solidFill>
                <a:latin typeface="Tahoma"/>
                <a:cs typeface="Tahoma"/>
              </a:rPr>
              <a:t>on</a:t>
            </a:r>
            <a:r>
              <a:rPr sz="1800" spc="-17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2B2A35"/>
                </a:solidFill>
                <a:latin typeface="Tahoma"/>
                <a:cs typeface="Tahoma"/>
              </a:rPr>
              <a:t>Spotify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by</a:t>
            </a:r>
            <a:r>
              <a:rPr sz="1800" spc="-17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2B2A35"/>
                </a:solidFill>
                <a:latin typeface="Tahoma"/>
                <a:cs typeface="Tahoma"/>
              </a:rPr>
              <a:t>age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2B2A35"/>
                </a:solidFill>
                <a:latin typeface="Tahoma"/>
                <a:cs typeface="Tahoma"/>
              </a:rPr>
              <a:t>category</a:t>
            </a:r>
            <a:endParaRPr sz="1800">
              <a:latin typeface="Tahoma"/>
              <a:cs typeface="Tahoma"/>
            </a:endParaRPr>
          </a:p>
          <a:p>
            <a:pPr marL="565785">
              <a:lnSpc>
                <a:spcPct val="100000"/>
              </a:lnSpc>
              <a:spcBef>
                <a:spcPts val="750"/>
              </a:spcBef>
            </a:pPr>
            <a:r>
              <a:rPr sz="1800" spc="-135" dirty="0">
                <a:solidFill>
                  <a:srgbClr val="535364"/>
                </a:solidFill>
                <a:latin typeface="Tahoma"/>
                <a:cs typeface="Tahoma"/>
              </a:rPr>
              <a:t>(</a:t>
            </a:r>
            <a:r>
              <a:rPr sz="1800" spc="145" dirty="0">
                <a:solidFill>
                  <a:srgbClr val="535364"/>
                </a:solidFill>
                <a:latin typeface="Tahoma"/>
                <a:cs typeface="Tahoma"/>
              </a:rPr>
              <a:t>D</a:t>
            </a:r>
            <a:r>
              <a:rPr sz="18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1800" spc="8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8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1800" spc="-185" dirty="0">
                <a:solidFill>
                  <a:srgbClr val="535364"/>
                </a:solidFill>
                <a:latin typeface="Tahoma"/>
                <a:cs typeface="Tahoma"/>
              </a:rPr>
              <a:t>: </a:t>
            </a:r>
            <a:r>
              <a:rPr sz="1800" spc="17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800" spc="10" dirty="0">
                <a:solidFill>
                  <a:srgbClr val="535364"/>
                </a:solidFill>
                <a:latin typeface="Tahoma"/>
                <a:cs typeface="Tahoma"/>
              </a:rPr>
              <a:t>ne</a:t>
            </a:r>
            <a:r>
              <a:rPr sz="1800" spc="95" dirty="0">
                <a:solidFill>
                  <a:srgbClr val="535364"/>
                </a:solidFill>
                <a:latin typeface="Tahoma"/>
                <a:cs typeface="Tahoma"/>
              </a:rPr>
              <a:t>P</a:t>
            </a:r>
            <a:r>
              <a:rPr sz="1800" spc="3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800" spc="60" dirty="0">
                <a:solidFill>
                  <a:srgbClr val="535364"/>
                </a:solidFill>
                <a:latin typeface="Tahoma"/>
                <a:cs typeface="Tahoma"/>
              </a:rPr>
              <a:t>ll</a:t>
            </a:r>
            <a:r>
              <a:rPr sz="1800" spc="-150" dirty="0">
                <a:solidFill>
                  <a:srgbClr val="535364"/>
                </a:solidFill>
                <a:latin typeface="Tahoma"/>
                <a:cs typeface="Tahoma"/>
              </a:rPr>
              <a:t>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144000" y="7019238"/>
            <a:ext cx="4324350" cy="438150"/>
          </a:xfrm>
          <a:custGeom>
            <a:avLst/>
            <a:gdLst/>
            <a:ahLst/>
            <a:cxnLst/>
            <a:rect l="l" t="t" r="r" b="b"/>
            <a:pathLst>
              <a:path w="4324350" h="438150">
                <a:moveTo>
                  <a:pt x="0" y="0"/>
                </a:moveTo>
                <a:lnTo>
                  <a:pt x="4324350" y="0"/>
                </a:lnTo>
                <a:lnTo>
                  <a:pt x="4324350" y="438150"/>
                </a:lnTo>
                <a:lnTo>
                  <a:pt x="0" y="43815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3A41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4"/>
          <p:cNvGrpSpPr/>
          <p:nvPr/>
        </p:nvGrpSpPr>
        <p:grpSpPr>
          <a:xfrm>
            <a:off x="14859421" y="6597936"/>
            <a:ext cx="1673225" cy="1596390"/>
            <a:chOff x="14859421" y="6597936"/>
            <a:chExt cx="1673225" cy="1596390"/>
          </a:xfrm>
        </p:grpSpPr>
        <p:sp>
          <p:nvSpPr>
            <p:cNvPr id="45" name="object 45"/>
            <p:cNvSpPr/>
            <p:nvPr/>
          </p:nvSpPr>
          <p:spPr>
            <a:xfrm>
              <a:off x="15041750" y="6597936"/>
              <a:ext cx="1452880" cy="1596390"/>
            </a:xfrm>
            <a:custGeom>
              <a:avLst/>
              <a:gdLst/>
              <a:ahLst/>
              <a:cxnLst/>
              <a:rect l="l" t="t" r="r" b="b"/>
              <a:pathLst>
                <a:path w="1452880" h="1596390">
                  <a:moveTo>
                    <a:pt x="666008" y="1596132"/>
                  </a:moveTo>
                  <a:lnTo>
                    <a:pt x="615666" y="1595291"/>
                  </a:lnTo>
                  <a:lnTo>
                    <a:pt x="565477" y="1591279"/>
                  </a:lnTo>
                  <a:lnTo>
                    <a:pt x="515641" y="1584113"/>
                  </a:lnTo>
                  <a:lnTo>
                    <a:pt x="466355" y="1573819"/>
                  </a:lnTo>
                  <a:lnTo>
                    <a:pt x="417816" y="1560440"/>
                  </a:lnTo>
                  <a:lnTo>
                    <a:pt x="370217" y="1544030"/>
                  </a:lnTo>
                  <a:lnTo>
                    <a:pt x="323747" y="1524652"/>
                  </a:lnTo>
                  <a:lnTo>
                    <a:pt x="278590" y="1502384"/>
                  </a:lnTo>
                  <a:lnTo>
                    <a:pt x="234926" y="1477314"/>
                  </a:lnTo>
                  <a:lnTo>
                    <a:pt x="192929" y="1449543"/>
                  </a:lnTo>
                  <a:lnTo>
                    <a:pt x="152765" y="1419181"/>
                  </a:lnTo>
                  <a:lnTo>
                    <a:pt x="114595" y="1386347"/>
                  </a:lnTo>
                  <a:lnTo>
                    <a:pt x="78569" y="1351174"/>
                  </a:lnTo>
                  <a:lnTo>
                    <a:pt x="44832" y="1313800"/>
                  </a:lnTo>
                  <a:lnTo>
                    <a:pt x="13517" y="1274374"/>
                  </a:lnTo>
                  <a:lnTo>
                    <a:pt x="0" y="1244521"/>
                  </a:lnTo>
                  <a:lnTo>
                    <a:pt x="1585" y="1236177"/>
                  </a:lnTo>
                  <a:lnTo>
                    <a:pt x="226738" y="1083609"/>
                  </a:lnTo>
                  <a:lnTo>
                    <a:pt x="241760" y="1080593"/>
                  </a:lnTo>
                  <a:lnTo>
                    <a:pt x="249436" y="1081951"/>
                  </a:lnTo>
                  <a:lnTo>
                    <a:pt x="253018" y="1083307"/>
                  </a:lnTo>
                  <a:lnTo>
                    <a:pt x="259670" y="1087371"/>
                  </a:lnTo>
                  <a:lnTo>
                    <a:pt x="262510" y="1089939"/>
                  </a:lnTo>
                  <a:lnTo>
                    <a:pt x="274250" y="1105021"/>
                  </a:lnTo>
                  <a:lnTo>
                    <a:pt x="284003" y="1116700"/>
                  </a:lnTo>
                  <a:lnTo>
                    <a:pt x="315376" y="1149838"/>
                  </a:lnTo>
                  <a:lnTo>
                    <a:pt x="349702" y="1179904"/>
                  </a:lnTo>
                  <a:lnTo>
                    <a:pt x="386684" y="1206638"/>
                  </a:lnTo>
                  <a:lnTo>
                    <a:pt x="425997" y="1229805"/>
                  </a:lnTo>
                  <a:lnTo>
                    <a:pt x="467301" y="1249204"/>
                  </a:lnTo>
                  <a:lnTo>
                    <a:pt x="510234" y="1264667"/>
                  </a:lnTo>
                  <a:lnTo>
                    <a:pt x="554422" y="1276056"/>
                  </a:lnTo>
                  <a:lnTo>
                    <a:pt x="599480" y="1283275"/>
                  </a:lnTo>
                  <a:lnTo>
                    <a:pt x="645015" y="1286259"/>
                  </a:lnTo>
                  <a:lnTo>
                    <a:pt x="660230" y="1286308"/>
                  </a:lnTo>
                  <a:lnTo>
                    <a:pt x="675440" y="1285882"/>
                  </a:lnTo>
                  <a:lnTo>
                    <a:pt x="720887" y="1281769"/>
                  </a:lnTo>
                  <a:lnTo>
                    <a:pt x="765751" y="1273435"/>
                  </a:lnTo>
                  <a:lnTo>
                    <a:pt x="809643" y="1260953"/>
                  </a:lnTo>
                  <a:lnTo>
                    <a:pt x="852180" y="1244430"/>
                  </a:lnTo>
                  <a:lnTo>
                    <a:pt x="892989" y="1224012"/>
                  </a:lnTo>
                  <a:lnTo>
                    <a:pt x="931716" y="1199877"/>
                  </a:lnTo>
                  <a:lnTo>
                    <a:pt x="968023" y="1172235"/>
                  </a:lnTo>
                  <a:lnTo>
                    <a:pt x="1001594" y="1141326"/>
                  </a:lnTo>
                  <a:lnTo>
                    <a:pt x="1032135" y="1107420"/>
                  </a:lnTo>
                  <a:lnTo>
                    <a:pt x="1059379" y="1070814"/>
                  </a:lnTo>
                  <a:lnTo>
                    <a:pt x="1083091" y="1031826"/>
                  </a:lnTo>
                  <a:lnTo>
                    <a:pt x="1103063" y="990796"/>
                  </a:lnTo>
                  <a:lnTo>
                    <a:pt x="1119120" y="948083"/>
                  </a:lnTo>
                  <a:lnTo>
                    <a:pt x="1131123" y="904057"/>
                  </a:lnTo>
                  <a:lnTo>
                    <a:pt x="1138967" y="859104"/>
                  </a:lnTo>
                  <a:lnTo>
                    <a:pt x="1142583" y="813615"/>
                  </a:lnTo>
                  <a:lnTo>
                    <a:pt x="1142843" y="798401"/>
                  </a:lnTo>
                  <a:lnTo>
                    <a:pt x="1142629" y="783187"/>
                  </a:lnTo>
                  <a:lnTo>
                    <a:pt x="1139149" y="737688"/>
                  </a:lnTo>
                  <a:lnTo>
                    <a:pt x="1131439" y="692712"/>
                  </a:lnTo>
                  <a:lnTo>
                    <a:pt x="1119568" y="648650"/>
                  </a:lnTo>
                  <a:lnTo>
                    <a:pt x="1103639" y="605889"/>
                  </a:lnTo>
                  <a:lnTo>
                    <a:pt x="1083790" y="564799"/>
                  </a:lnTo>
                  <a:lnTo>
                    <a:pt x="1060195" y="525740"/>
                  </a:lnTo>
                  <a:lnTo>
                    <a:pt x="1033060" y="489052"/>
                  </a:lnTo>
                  <a:lnTo>
                    <a:pt x="1002621" y="455056"/>
                  </a:lnTo>
                  <a:lnTo>
                    <a:pt x="969143" y="424047"/>
                  </a:lnTo>
                  <a:lnTo>
                    <a:pt x="932919" y="396296"/>
                  </a:lnTo>
                  <a:lnTo>
                    <a:pt x="894265" y="372045"/>
                  </a:lnTo>
                  <a:lnTo>
                    <a:pt x="853516" y="351504"/>
                  </a:lnTo>
                  <a:lnTo>
                    <a:pt x="811030" y="334855"/>
                  </a:lnTo>
                  <a:lnTo>
                    <a:pt x="767175" y="322241"/>
                  </a:lnTo>
                  <a:lnTo>
                    <a:pt x="722336" y="313773"/>
                  </a:lnTo>
                  <a:lnTo>
                    <a:pt x="688202" y="310166"/>
                  </a:lnTo>
                  <a:lnTo>
                    <a:pt x="684505" y="309166"/>
                  </a:lnTo>
                  <a:lnTo>
                    <a:pt x="663531" y="283500"/>
                  </a:lnTo>
                  <a:lnTo>
                    <a:pt x="663531" y="31138"/>
                  </a:lnTo>
                  <a:lnTo>
                    <a:pt x="663531" y="26893"/>
                  </a:lnTo>
                  <a:lnTo>
                    <a:pt x="691876" y="0"/>
                  </a:lnTo>
                  <a:lnTo>
                    <a:pt x="708684" y="983"/>
                  </a:lnTo>
                  <a:lnTo>
                    <a:pt x="758782" y="6002"/>
                  </a:lnTo>
                  <a:lnTo>
                    <a:pt x="808465" y="14168"/>
                  </a:lnTo>
                  <a:lnTo>
                    <a:pt x="857533" y="25449"/>
                  </a:lnTo>
                  <a:lnTo>
                    <a:pt x="905794" y="39800"/>
                  </a:lnTo>
                  <a:lnTo>
                    <a:pt x="953054" y="57163"/>
                  </a:lnTo>
                  <a:lnTo>
                    <a:pt x="999125" y="77471"/>
                  </a:lnTo>
                  <a:lnTo>
                    <a:pt x="1043826" y="100641"/>
                  </a:lnTo>
                  <a:lnTo>
                    <a:pt x="1086978" y="126582"/>
                  </a:lnTo>
                  <a:lnTo>
                    <a:pt x="1128409" y="155191"/>
                  </a:lnTo>
                  <a:lnTo>
                    <a:pt x="1167955" y="186355"/>
                  </a:lnTo>
                  <a:lnTo>
                    <a:pt x="1205458" y="219948"/>
                  </a:lnTo>
                  <a:lnTo>
                    <a:pt x="1240770" y="255838"/>
                  </a:lnTo>
                  <a:lnTo>
                    <a:pt x="1273749" y="293882"/>
                  </a:lnTo>
                  <a:lnTo>
                    <a:pt x="1304266" y="333929"/>
                  </a:lnTo>
                  <a:lnTo>
                    <a:pt x="1332199" y="375819"/>
                  </a:lnTo>
                  <a:lnTo>
                    <a:pt x="1357435" y="419386"/>
                  </a:lnTo>
                  <a:lnTo>
                    <a:pt x="1379877" y="464457"/>
                  </a:lnTo>
                  <a:lnTo>
                    <a:pt x="1399433" y="510853"/>
                  </a:lnTo>
                  <a:lnTo>
                    <a:pt x="1416026" y="558389"/>
                  </a:lnTo>
                  <a:lnTo>
                    <a:pt x="1429591" y="606876"/>
                  </a:lnTo>
                  <a:lnTo>
                    <a:pt x="1440074" y="656121"/>
                  </a:lnTo>
                  <a:lnTo>
                    <a:pt x="1447432" y="705930"/>
                  </a:lnTo>
                  <a:lnTo>
                    <a:pt x="1451637" y="756103"/>
                  </a:lnTo>
                  <a:lnTo>
                    <a:pt x="1452710" y="793851"/>
                  </a:lnTo>
                  <a:lnTo>
                    <a:pt x="1452671" y="806441"/>
                  </a:lnTo>
                  <a:lnTo>
                    <a:pt x="1450531" y="856745"/>
                  </a:lnTo>
                  <a:lnTo>
                    <a:pt x="1445225" y="906813"/>
                  </a:lnTo>
                  <a:lnTo>
                    <a:pt x="1436775" y="956448"/>
                  </a:lnTo>
                  <a:lnTo>
                    <a:pt x="1425213" y="1005451"/>
                  </a:lnTo>
                  <a:lnTo>
                    <a:pt x="1410586" y="1053629"/>
                  </a:lnTo>
                  <a:lnTo>
                    <a:pt x="1392952" y="1100789"/>
                  </a:lnTo>
                  <a:lnTo>
                    <a:pt x="1372382" y="1146744"/>
                  </a:lnTo>
                  <a:lnTo>
                    <a:pt x="1348956" y="1191310"/>
                  </a:lnTo>
                  <a:lnTo>
                    <a:pt x="1322768" y="1234313"/>
                  </a:lnTo>
                  <a:lnTo>
                    <a:pt x="1293922" y="1275580"/>
                  </a:lnTo>
                  <a:lnTo>
                    <a:pt x="1262533" y="1314947"/>
                  </a:lnTo>
                  <a:lnTo>
                    <a:pt x="1228726" y="1352257"/>
                  </a:lnTo>
                  <a:lnTo>
                    <a:pt x="1192634" y="1387363"/>
                  </a:lnTo>
                  <a:lnTo>
                    <a:pt x="1154402" y="1420124"/>
                  </a:lnTo>
                  <a:lnTo>
                    <a:pt x="1114181" y="1450411"/>
                  </a:lnTo>
                  <a:lnTo>
                    <a:pt x="1072132" y="1478103"/>
                  </a:lnTo>
                  <a:lnTo>
                    <a:pt x="1028421" y="1503090"/>
                  </a:lnTo>
                  <a:lnTo>
                    <a:pt x="983222" y="1525273"/>
                  </a:lnTo>
                  <a:lnTo>
                    <a:pt x="936715" y="1544563"/>
                  </a:lnTo>
                  <a:lnTo>
                    <a:pt x="889085" y="1560885"/>
                  </a:lnTo>
                  <a:lnTo>
                    <a:pt x="840521" y="1574172"/>
                  </a:lnTo>
                  <a:lnTo>
                    <a:pt x="791216" y="1584372"/>
                  </a:lnTo>
                  <a:lnTo>
                    <a:pt x="741367" y="1591444"/>
                  </a:lnTo>
                  <a:lnTo>
                    <a:pt x="691170" y="1595362"/>
                  </a:lnTo>
                  <a:lnTo>
                    <a:pt x="678592" y="1595846"/>
                  </a:lnTo>
                  <a:lnTo>
                    <a:pt x="666008" y="1596132"/>
                  </a:lnTo>
                  <a:close/>
                </a:path>
              </a:pathLst>
            </a:custGeom>
            <a:solidFill>
              <a:srgbClr val="79EF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4897386" y="6597936"/>
              <a:ext cx="789305" cy="1209675"/>
            </a:xfrm>
            <a:custGeom>
              <a:avLst/>
              <a:gdLst/>
              <a:ahLst/>
              <a:cxnLst/>
              <a:rect l="l" t="t" r="r" b="b"/>
              <a:pathLst>
                <a:path w="789305" h="1209675">
                  <a:moveTo>
                    <a:pt x="132874" y="1209530"/>
                  </a:moveTo>
                  <a:lnTo>
                    <a:pt x="98861" y="1182559"/>
                  </a:lnTo>
                  <a:lnTo>
                    <a:pt x="81289" y="1148729"/>
                  </a:lnTo>
                  <a:lnTo>
                    <a:pt x="65353" y="1114099"/>
                  </a:lnTo>
                  <a:lnTo>
                    <a:pt x="51085" y="1078745"/>
                  </a:lnTo>
                  <a:lnTo>
                    <a:pt x="38522" y="1042750"/>
                  </a:lnTo>
                  <a:lnTo>
                    <a:pt x="27691" y="1006200"/>
                  </a:lnTo>
                  <a:lnTo>
                    <a:pt x="18618" y="969175"/>
                  </a:lnTo>
                  <a:lnTo>
                    <a:pt x="11321" y="931755"/>
                  </a:lnTo>
                  <a:lnTo>
                    <a:pt x="5819" y="894030"/>
                  </a:lnTo>
                  <a:lnTo>
                    <a:pt x="2123" y="856089"/>
                  </a:lnTo>
                  <a:lnTo>
                    <a:pt x="242" y="818014"/>
                  </a:lnTo>
                  <a:lnTo>
                    <a:pt x="0" y="792596"/>
                  </a:lnTo>
                  <a:lnTo>
                    <a:pt x="181" y="779890"/>
                  </a:lnTo>
                  <a:lnTo>
                    <a:pt x="1940" y="741806"/>
                  </a:lnTo>
                  <a:lnTo>
                    <a:pt x="5513" y="703853"/>
                  </a:lnTo>
                  <a:lnTo>
                    <a:pt x="10894" y="666114"/>
                  </a:lnTo>
                  <a:lnTo>
                    <a:pt x="18072" y="628671"/>
                  </a:lnTo>
                  <a:lnTo>
                    <a:pt x="27027" y="591614"/>
                  </a:lnTo>
                  <a:lnTo>
                    <a:pt x="37740" y="555029"/>
                  </a:lnTo>
                  <a:lnTo>
                    <a:pt x="50187" y="518997"/>
                  </a:lnTo>
                  <a:lnTo>
                    <a:pt x="64340" y="483598"/>
                  </a:lnTo>
                  <a:lnTo>
                    <a:pt x="80167" y="448913"/>
                  </a:lnTo>
                  <a:lnTo>
                    <a:pt x="97629" y="415027"/>
                  </a:lnTo>
                  <a:lnTo>
                    <a:pt x="116690" y="382013"/>
                  </a:lnTo>
                  <a:lnTo>
                    <a:pt x="137305" y="349944"/>
                  </a:lnTo>
                  <a:lnTo>
                    <a:pt x="159428" y="318895"/>
                  </a:lnTo>
                  <a:lnTo>
                    <a:pt x="183005" y="288940"/>
                  </a:lnTo>
                  <a:lnTo>
                    <a:pt x="207985" y="260144"/>
                  </a:lnTo>
                  <a:lnTo>
                    <a:pt x="234313" y="232570"/>
                  </a:lnTo>
                  <a:lnTo>
                    <a:pt x="261928" y="206285"/>
                  </a:lnTo>
                  <a:lnTo>
                    <a:pt x="290762" y="181350"/>
                  </a:lnTo>
                  <a:lnTo>
                    <a:pt x="320755" y="157819"/>
                  </a:lnTo>
                  <a:lnTo>
                    <a:pt x="351838" y="135744"/>
                  </a:lnTo>
                  <a:lnTo>
                    <a:pt x="383940" y="115179"/>
                  </a:lnTo>
                  <a:lnTo>
                    <a:pt x="416983" y="96170"/>
                  </a:lnTo>
                  <a:lnTo>
                    <a:pt x="450897" y="78761"/>
                  </a:lnTo>
                  <a:lnTo>
                    <a:pt x="485605" y="62988"/>
                  </a:lnTo>
                  <a:lnTo>
                    <a:pt x="521027" y="48890"/>
                  </a:lnTo>
                  <a:lnTo>
                    <a:pt x="557078" y="36500"/>
                  </a:lnTo>
                  <a:lnTo>
                    <a:pt x="593680" y="25843"/>
                  </a:lnTo>
                  <a:lnTo>
                    <a:pt x="630751" y="16945"/>
                  </a:lnTo>
                  <a:lnTo>
                    <a:pt x="668205" y="9827"/>
                  </a:lnTo>
                  <a:lnTo>
                    <a:pt x="705952" y="4505"/>
                  </a:lnTo>
                  <a:lnTo>
                    <a:pt x="743911" y="991"/>
                  </a:lnTo>
                  <a:lnTo>
                    <a:pt x="760839" y="0"/>
                  </a:lnTo>
                  <a:lnTo>
                    <a:pt x="764951" y="622"/>
                  </a:lnTo>
                  <a:lnTo>
                    <a:pt x="789183" y="26892"/>
                  </a:lnTo>
                  <a:lnTo>
                    <a:pt x="789179" y="283500"/>
                  </a:lnTo>
                  <a:lnTo>
                    <a:pt x="745518" y="311880"/>
                  </a:lnTo>
                  <a:lnTo>
                    <a:pt x="730464" y="313759"/>
                  </a:lnTo>
                  <a:lnTo>
                    <a:pt x="685756" y="322187"/>
                  </a:lnTo>
                  <a:lnTo>
                    <a:pt x="642025" y="334736"/>
                  </a:lnTo>
                  <a:lnTo>
                    <a:pt x="599651" y="351297"/>
                  </a:lnTo>
                  <a:lnTo>
                    <a:pt x="559001" y="371728"/>
                  </a:lnTo>
                  <a:lnTo>
                    <a:pt x="520426" y="395850"/>
                  </a:lnTo>
                  <a:lnTo>
                    <a:pt x="484263" y="423455"/>
                  </a:lnTo>
                  <a:lnTo>
                    <a:pt x="450823" y="454303"/>
                  </a:lnTo>
                  <a:lnTo>
                    <a:pt x="420397" y="488128"/>
                  </a:lnTo>
                  <a:lnTo>
                    <a:pt x="393249" y="524636"/>
                  </a:lnTo>
                  <a:lnTo>
                    <a:pt x="369613" y="563511"/>
                  </a:lnTo>
                  <a:lnTo>
                    <a:pt x="349695" y="604415"/>
                  </a:lnTo>
                  <a:lnTo>
                    <a:pt x="333668" y="646994"/>
                  </a:lnTo>
                  <a:lnTo>
                    <a:pt x="321670" y="690879"/>
                  </a:lnTo>
                  <a:lnTo>
                    <a:pt x="313805" y="735690"/>
                  </a:lnTo>
                  <a:lnTo>
                    <a:pt x="310141" y="781038"/>
                  </a:lnTo>
                  <a:lnTo>
                    <a:pt x="309861" y="796205"/>
                  </a:lnTo>
                  <a:lnTo>
                    <a:pt x="310051" y="811374"/>
                  </a:lnTo>
                  <a:lnTo>
                    <a:pt x="313442" y="856743"/>
                  </a:lnTo>
                  <a:lnTo>
                    <a:pt x="321038" y="901600"/>
                  </a:lnTo>
                  <a:lnTo>
                    <a:pt x="332773" y="945556"/>
                  </a:lnTo>
                  <a:lnTo>
                    <a:pt x="348545" y="988231"/>
                  </a:lnTo>
                  <a:lnTo>
                    <a:pt x="370065" y="1032685"/>
                  </a:lnTo>
                  <a:lnTo>
                    <a:pt x="371222" y="1036337"/>
                  </a:lnTo>
                  <a:lnTo>
                    <a:pt x="372159" y="1044074"/>
                  </a:lnTo>
                  <a:lnTo>
                    <a:pt x="371905" y="1047896"/>
                  </a:lnTo>
                  <a:lnTo>
                    <a:pt x="369955" y="1055444"/>
                  </a:lnTo>
                  <a:lnTo>
                    <a:pt x="368325" y="1058909"/>
                  </a:lnTo>
                  <a:lnTo>
                    <a:pt x="363758" y="1065226"/>
                  </a:lnTo>
                  <a:lnTo>
                    <a:pt x="360976" y="1067859"/>
                  </a:lnTo>
                  <a:lnTo>
                    <a:pt x="148703" y="1204336"/>
                  </a:lnTo>
                  <a:lnTo>
                    <a:pt x="145131" y="1206633"/>
                  </a:lnTo>
                  <a:lnTo>
                    <a:pt x="141251" y="1208131"/>
                  </a:lnTo>
                  <a:lnTo>
                    <a:pt x="132874" y="1209530"/>
                  </a:lnTo>
                  <a:close/>
                </a:path>
              </a:pathLst>
            </a:custGeom>
            <a:solidFill>
              <a:srgbClr val="939D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4859420" y="6932866"/>
              <a:ext cx="1673225" cy="925830"/>
            </a:xfrm>
            <a:custGeom>
              <a:avLst/>
              <a:gdLst/>
              <a:ahLst/>
              <a:cxnLst/>
              <a:rect l="l" t="t" r="r" b="b"/>
              <a:pathLst>
                <a:path w="1673225" h="925829">
                  <a:moveTo>
                    <a:pt x="59639" y="25565"/>
                  </a:moveTo>
                  <a:lnTo>
                    <a:pt x="8521" y="0"/>
                  </a:lnTo>
                  <a:lnTo>
                    <a:pt x="0" y="17043"/>
                  </a:lnTo>
                  <a:lnTo>
                    <a:pt x="51117" y="42608"/>
                  </a:lnTo>
                  <a:lnTo>
                    <a:pt x="59639" y="25565"/>
                  </a:lnTo>
                  <a:close/>
                </a:path>
                <a:path w="1673225" h="925829">
                  <a:moveTo>
                    <a:pt x="1672996" y="908443"/>
                  </a:moveTo>
                  <a:lnTo>
                    <a:pt x="1621866" y="882891"/>
                  </a:lnTo>
                  <a:lnTo>
                    <a:pt x="1613357" y="899922"/>
                  </a:lnTo>
                  <a:lnTo>
                    <a:pt x="1664474" y="925487"/>
                  </a:lnTo>
                  <a:lnTo>
                    <a:pt x="1672996" y="908443"/>
                  </a:lnTo>
                  <a:close/>
                </a:path>
              </a:pathLst>
            </a:custGeom>
            <a:solidFill>
              <a:srgbClr val="2B2A3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4161103" y="6922094"/>
            <a:ext cx="623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45" dirty="0">
                <a:solidFill>
                  <a:srgbClr val="2B2A35"/>
                </a:solidFill>
                <a:latin typeface="Tahoma"/>
                <a:cs typeface="Tahoma"/>
              </a:rPr>
              <a:t>34</a:t>
            </a:r>
            <a:r>
              <a:rPr sz="2400" b="1" spc="-950" dirty="0">
                <a:solidFill>
                  <a:srgbClr val="2B2A35"/>
                </a:solidFill>
                <a:latin typeface="Tahoma"/>
                <a:cs typeface="Tahoma"/>
              </a:rPr>
              <a:t>%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595632" y="2592373"/>
            <a:ext cx="516890" cy="322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b="1" spc="-100" dirty="0">
                <a:solidFill>
                  <a:srgbClr val="2B2A35"/>
                </a:solidFill>
                <a:latin typeface="Tahoma"/>
                <a:cs typeface="Tahoma"/>
              </a:rPr>
              <a:t>36</a:t>
            </a:r>
            <a:r>
              <a:rPr sz="1950" b="1" spc="-775" dirty="0">
                <a:solidFill>
                  <a:srgbClr val="2B2A35"/>
                </a:solidFill>
                <a:latin typeface="Tahoma"/>
                <a:cs typeface="Tahoma"/>
              </a:rPr>
              <a:t>%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605050" y="3677086"/>
            <a:ext cx="518795" cy="322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b="1" spc="-90" dirty="0">
                <a:solidFill>
                  <a:srgbClr val="2B2A35"/>
                </a:solidFill>
                <a:latin typeface="Tahoma"/>
                <a:cs typeface="Tahoma"/>
              </a:rPr>
              <a:t>66</a:t>
            </a:r>
            <a:r>
              <a:rPr sz="1950" b="1" spc="-775" dirty="0">
                <a:solidFill>
                  <a:srgbClr val="2B2A35"/>
                </a:solidFill>
                <a:latin typeface="Tahoma"/>
                <a:cs typeface="Tahoma"/>
              </a:rPr>
              <a:t>%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605050" y="4682926"/>
            <a:ext cx="518795" cy="322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b="1" spc="-90" dirty="0">
                <a:solidFill>
                  <a:srgbClr val="2B2A35"/>
                </a:solidFill>
                <a:latin typeface="Tahoma"/>
                <a:cs typeface="Tahoma"/>
              </a:rPr>
              <a:t>75</a:t>
            </a:r>
            <a:r>
              <a:rPr sz="1950" b="1" spc="-775" dirty="0">
                <a:solidFill>
                  <a:srgbClr val="2B2A35"/>
                </a:solidFill>
                <a:latin typeface="Tahoma"/>
                <a:cs typeface="Tahoma"/>
              </a:rPr>
              <a:t>%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601911" y="5643199"/>
            <a:ext cx="518795" cy="322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b="1" spc="-90" dirty="0">
                <a:solidFill>
                  <a:srgbClr val="2B2A35"/>
                </a:solidFill>
                <a:latin typeface="Tahoma"/>
                <a:cs typeface="Tahoma"/>
              </a:rPr>
              <a:t>55</a:t>
            </a:r>
            <a:r>
              <a:rPr sz="1950" b="1" spc="-775" dirty="0">
                <a:solidFill>
                  <a:srgbClr val="2B2A35"/>
                </a:solidFill>
                <a:latin typeface="Tahoma"/>
                <a:cs typeface="Tahoma"/>
              </a:rPr>
              <a:t>%</a:t>
            </a:r>
            <a:endParaRPr sz="1950">
              <a:latin typeface="Tahoma"/>
              <a:cs typeface="Tahoma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3577071" y="278864"/>
            <a:ext cx="3067050" cy="571500"/>
            <a:chOff x="3577071" y="278864"/>
            <a:chExt cx="3067050" cy="571500"/>
          </a:xfrm>
        </p:grpSpPr>
        <p:sp>
          <p:nvSpPr>
            <p:cNvPr id="54" name="object 54"/>
            <p:cNvSpPr/>
            <p:nvPr/>
          </p:nvSpPr>
          <p:spPr>
            <a:xfrm>
              <a:off x="3615171" y="316964"/>
              <a:ext cx="2990850" cy="504825"/>
            </a:xfrm>
            <a:custGeom>
              <a:avLst/>
              <a:gdLst/>
              <a:ahLst/>
              <a:cxnLst/>
              <a:rect l="l" t="t" r="r" b="b"/>
              <a:pathLst>
                <a:path w="2990850" h="504825">
                  <a:moveTo>
                    <a:pt x="2392679" y="504824"/>
                  </a:moveTo>
                  <a:lnTo>
                    <a:pt x="0" y="504824"/>
                  </a:lnTo>
                  <a:lnTo>
                    <a:pt x="0" y="0"/>
                  </a:lnTo>
                  <a:lnTo>
                    <a:pt x="2392680" y="0"/>
                  </a:lnTo>
                  <a:lnTo>
                    <a:pt x="2990850" y="252412"/>
                  </a:lnTo>
                  <a:lnTo>
                    <a:pt x="2392679" y="504824"/>
                  </a:lnTo>
                  <a:close/>
                </a:path>
              </a:pathLst>
            </a:custGeom>
            <a:solidFill>
              <a:srgbClr val="2B2A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615171" y="316964"/>
              <a:ext cx="2990850" cy="504825"/>
            </a:xfrm>
            <a:custGeom>
              <a:avLst/>
              <a:gdLst/>
              <a:ahLst/>
              <a:cxnLst/>
              <a:rect l="l" t="t" r="r" b="b"/>
              <a:pathLst>
                <a:path w="2990850" h="504825">
                  <a:moveTo>
                    <a:pt x="0" y="0"/>
                  </a:moveTo>
                  <a:lnTo>
                    <a:pt x="2392679" y="0"/>
                  </a:lnTo>
                  <a:lnTo>
                    <a:pt x="2990850" y="252412"/>
                  </a:lnTo>
                  <a:lnTo>
                    <a:pt x="2416682" y="494696"/>
                  </a:lnTo>
                </a:path>
                <a:path w="2990850" h="504825">
                  <a:moveTo>
                    <a:pt x="0" y="504824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4575212" y="342364"/>
            <a:ext cx="107124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15" dirty="0">
                <a:solidFill>
                  <a:srgbClr val="FFFFFF"/>
                </a:solidFill>
                <a:latin typeface="Georgia"/>
                <a:cs typeface="Georgia"/>
              </a:rPr>
              <a:t>D</a:t>
            </a:r>
            <a:r>
              <a:rPr sz="2700" spc="85" dirty="0">
                <a:solidFill>
                  <a:srgbClr val="FFFFFF"/>
                </a:solidFill>
                <a:latin typeface="Georgia"/>
                <a:cs typeface="Georgia"/>
              </a:rPr>
              <a:t>e</a:t>
            </a:r>
            <a:r>
              <a:rPr sz="2700" spc="865" dirty="0">
                <a:solidFill>
                  <a:srgbClr val="FFFFFF"/>
                </a:solidFill>
                <a:latin typeface="Georgia"/>
                <a:cs typeface="Georgia"/>
              </a:rPr>
              <a:t>f</a:t>
            </a:r>
            <a:r>
              <a:rPr sz="2700" spc="65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2700" spc="85" dirty="0">
                <a:solidFill>
                  <a:srgbClr val="FFFFFF"/>
                </a:solidFill>
                <a:latin typeface="Georgia"/>
                <a:cs typeface="Georgia"/>
              </a:rPr>
              <a:t>e</a:t>
            </a:r>
            <a:endParaRPr sz="2700">
              <a:latin typeface="Georgia"/>
              <a:cs typeface="Georgia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7113059" y="581588"/>
            <a:ext cx="1175385" cy="224790"/>
          </a:xfrm>
          <a:custGeom>
            <a:avLst/>
            <a:gdLst/>
            <a:ahLst/>
            <a:cxnLst/>
            <a:rect l="l" t="t" r="r" b="b"/>
            <a:pathLst>
              <a:path w="1175384" h="224790">
                <a:moveTo>
                  <a:pt x="1174940" y="0"/>
                </a:moveTo>
                <a:lnTo>
                  <a:pt x="0" y="224381"/>
                </a:lnTo>
              </a:path>
            </a:pathLst>
          </a:custGeom>
          <a:ln w="76200">
            <a:solidFill>
              <a:srgbClr val="2B2A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444723" y="316839"/>
            <a:ext cx="5803900" cy="523875"/>
          </a:xfrm>
          <a:custGeom>
            <a:avLst/>
            <a:gdLst/>
            <a:ahLst/>
            <a:cxnLst/>
            <a:rect l="l" t="t" r="r" b="b"/>
            <a:pathLst>
              <a:path w="5803900" h="523875">
                <a:moveTo>
                  <a:pt x="0" y="0"/>
                </a:moveTo>
                <a:lnTo>
                  <a:pt x="5486398" y="0"/>
                </a:lnTo>
                <a:lnTo>
                  <a:pt x="5803888" y="60631"/>
                </a:lnTo>
              </a:path>
              <a:path w="5803900" h="523875">
                <a:moveTo>
                  <a:pt x="1371595" y="261938"/>
                </a:moveTo>
                <a:lnTo>
                  <a:pt x="1371598" y="261937"/>
                </a:lnTo>
                <a:lnTo>
                  <a:pt x="310463" y="59290"/>
                </a:lnTo>
              </a:path>
              <a:path w="5803900" h="523875">
                <a:moveTo>
                  <a:pt x="0" y="523874"/>
                </a:moveTo>
                <a:lnTo>
                  <a:pt x="188961" y="487788"/>
                </a:lnTo>
              </a:path>
            </a:pathLst>
          </a:custGeom>
          <a:ln w="76200">
            <a:solidFill>
              <a:srgbClr val="2B2A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2856752" y="351764"/>
            <a:ext cx="4034154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00" dirty="0">
                <a:solidFill>
                  <a:srgbClr val="2B2A35"/>
                </a:solidFill>
                <a:latin typeface="Georgia"/>
                <a:cs typeface="Georgia"/>
              </a:rPr>
              <a:t>V</a:t>
            </a:r>
            <a:r>
              <a:rPr sz="2700" spc="120" dirty="0">
                <a:solidFill>
                  <a:srgbClr val="2B2A35"/>
                </a:solidFill>
                <a:latin typeface="Georgia"/>
                <a:cs typeface="Georgia"/>
              </a:rPr>
              <a:t>a</a:t>
            </a:r>
            <a:r>
              <a:rPr sz="2700" spc="80" dirty="0">
                <a:solidFill>
                  <a:srgbClr val="2B2A35"/>
                </a:solidFill>
                <a:latin typeface="Georgia"/>
                <a:cs typeface="Georgia"/>
              </a:rPr>
              <a:t>l</a:t>
            </a:r>
            <a:r>
              <a:rPr sz="2700" spc="60" dirty="0">
                <a:solidFill>
                  <a:srgbClr val="2B2A35"/>
                </a:solidFill>
                <a:latin typeface="Georgia"/>
                <a:cs typeface="Georgia"/>
              </a:rPr>
              <a:t>i</a:t>
            </a:r>
            <a:r>
              <a:rPr sz="2700" spc="35" dirty="0">
                <a:solidFill>
                  <a:srgbClr val="2B2A35"/>
                </a:solidFill>
                <a:latin typeface="Georgia"/>
                <a:cs typeface="Georgia"/>
              </a:rPr>
              <a:t>d</a:t>
            </a:r>
            <a:r>
              <a:rPr sz="2700" spc="75" dirty="0">
                <a:solidFill>
                  <a:srgbClr val="2B2A35"/>
                </a:solidFill>
                <a:latin typeface="Georgia"/>
                <a:cs typeface="Georgia"/>
              </a:rPr>
              <a:t>a</a:t>
            </a:r>
            <a:r>
              <a:rPr sz="2700" spc="130" dirty="0">
                <a:solidFill>
                  <a:srgbClr val="2B2A35"/>
                </a:solidFill>
                <a:latin typeface="Georgia"/>
                <a:cs typeface="Georgia"/>
              </a:rPr>
              <a:t>t</a:t>
            </a:r>
            <a:r>
              <a:rPr sz="2700" spc="60" dirty="0">
                <a:solidFill>
                  <a:srgbClr val="2B2A35"/>
                </a:solidFill>
                <a:latin typeface="Georgia"/>
                <a:cs typeface="Georgia"/>
              </a:rPr>
              <a:t>i</a:t>
            </a:r>
            <a:r>
              <a:rPr sz="2700" spc="10" dirty="0">
                <a:solidFill>
                  <a:srgbClr val="2B2A35"/>
                </a:solidFill>
                <a:latin typeface="Georgia"/>
                <a:cs typeface="Georgia"/>
              </a:rPr>
              <a:t>o</a:t>
            </a:r>
            <a:r>
              <a:rPr sz="2700" spc="65" dirty="0">
                <a:solidFill>
                  <a:srgbClr val="2B2A35"/>
                </a:solidFill>
                <a:latin typeface="Georgia"/>
                <a:cs typeface="Georgia"/>
              </a:rPr>
              <a:t>n</a:t>
            </a:r>
            <a:r>
              <a:rPr sz="2700" spc="-170" dirty="0">
                <a:solidFill>
                  <a:srgbClr val="2B2A35"/>
                </a:solidFill>
                <a:latin typeface="Georgia"/>
                <a:cs typeface="Georgia"/>
              </a:rPr>
              <a:t> </a:t>
            </a:r>
            <a:r>
              <a:rPr sz="2700" spc="10" dirty="0">
                <a:solidFill>
                  <a:srgbClr val="2B2A35"/>
                </a:solidFill>
                <a:latin typeface="Georgia"/>
                <a:cs typeface="Georgia"/>
              </a:rPr>
              <a:t>o</a:t>
            </a:r>
            <a:r>
              <a:rPr sz="2700" spc="155" dirty="0">
                <a:solidFill>
                  <a:srgbClr val="2B2A35"/>
                </a:solidFill>
                <a:latin typeface="Georgia"/>
                <a:cs typeface="Georgia"/>
              </a:rPr>
              <a:t>f</a:t>
            </a:r>
            <a:r>
              <a:rPr sz="2700" spc="-170" dirty="0">
                <a:solidFill>
                  <a:srgbClr val="2B2A35"/>
                </a:solidFill>
                <a:latin typeface="Georgia"/>
                <a:cs typeface="Georgia"/>
              </a:rPr>
              <a:t> </a:t>
            </a:r>
            <a:r>
              <a:rPr sz="2700" spc="130" dirty="0">
                <a:solidFill>
                  <a:srgbClr val="2B2A35"/>
                </a:solidFill>
                <a:latin typeface="Georgia"/>
                <a:cs typeface="Georgia"/>
              </a:rPr>
              <a:t>t</a:t>
            </a:r>
            <a:r>
              <a:rPr sz="2700" spc="90" dirty="0">
                <a:solidFill>
                  <a:srgbClr val="2B2A35"/>
                </a:solidFill>
                <a:latin typeface="Georgia"/>
                <a:cs typeface="Georgia"/>
              </a:rPr>
              <a:t>h</a:t>
            </a:r>
            <a:r>
              <a:rPr sz="2700" spc="85" dirty="0">
                <a:solidFill>
                  <a:srgbClr val="2B2A35"/>
                </a:solidFill>
                <a:latin typeface="Georgia"/>
                <a:cs typeface="Georgia"/>
              </a:rPr>
              <a:t>e</a:t>
            </a:r>
            <a:r>
              <a:rPr sz="2700" spc="-170" dirty="0">
                <a:solidFill>
                  <a:srgbClr val="2B2A35"/>
                </a:solidFill>
                <a:latin typeface="Georgia"/>
                <a:cs typeface="Georgia"/>
              </a:rPr>
              <a:t> </a:t>
            </a:r>
            <a:r>
              <a:rPr sz="2700" spc="45" dirty="0">
                <a:solidFill>
                  <a:srgbClr val="2B2A35"/>
                </a:solidFill>
                <a:latin typeface="Georgia"/>
                <a:cs typeface="Georgia"/>
              </a:rPr>
              <a:t>p</a:t>
            </a:r>
            <a:r>
              <a:rPr sz="2700" spc="215" dirty="0">
                <a:solidFill>
                  <a:srgbClr val="2B2A35"/>
                </a:solidFill>
                <a:latin typeface="Georgia"/>
                <a:cs typeface="Georgia"/>
              </a:rPr>
              <a:t>r</a:t>
            </a:r>
            <a:r>
              <a:rPr sz="2700" spc="10" dirty="0">
                <a:solidFill>
                  <a:srgbClr val="2B2A35"/>
                </a:solidFill>
                <a:latin typeface="Georgia"/>
                <a:cs typeface="Georgia"/>
              </a:rPr>
              <a:t>o</a:t>
            </a:r>
            <a:r>
              <a:rPr sz="2700" spc="75" dirty="0">
                <a:solidFill>
                  <a:srgbClr val="2B2A35"/>
                </a:solidFill>
                <a:latin typeface="Georgia"/>
                <a:cs typeface="Georgia"/>
              </a:rPr>
              <a:t>bl</a:t>
            </a:r>
            <a:r>
              <a:rPr sz="2700" spc="85" dirty="0">
                <a:solidFill>
                  <a:srgbClr val="2B2A35"/>
                </a:solidFill>
                <a:latin typeface="Georgia"/>
                <a:cs typeface="Georgia"/>
              </a:rPr>
              <a:t>e</a:t>
            </a:r>
            <a:r>
              <a:rPr sz="2700" spc="15" dirty="0">
                <a:solidFill>
                  <a:srgbClr val="2B2A35"/>
                </a:solidFill>
                <a:latin typeface="Georgia"/>
                <a:cs typeface="Georgia"/>
              </a:rPr>
              <a:t>m</a:t>
            </a:r>
            <a:endParaRPr sz="2700">
              <a:latin typeface="Georgia"/>
              <a:cs typeface="Georgia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7481773" y="278864"/>
            <a:ext cx="3933825" cy="561975"/>
            <a:chOff x="7481773" y="278864"/>
            <a:chExt cx="3933825" cy="561975"/>
          </a:xfrm>
        </p:grpSpPr>
        <p:sp>
          <p:nvSpPr>
            <p:cNvPr id="61" name="object 61"/>
            <p:cNvSpPr/>
            <p:nvPr/>
          </p:nvSpPr>
          <p:spPr>
            <a:xfrm>
              <a:off x="7519873" y="316964"/>
              <a:ext cx="3857625" cy="485775"/>
            </a:xfrm>
            <a:custGeom>
              <a:avLst/>
              <a:gdLst/>
              <a:ahLst/>
              <a:cxnLst/>
              <a:rect l="l" t="t" r="r" b="b"/>
              <a:pathLst>
                <a:path w="3857625" h="485775">
                  <a:moveTo>
                    <a:pt x="0" y="0"/>
                  </a:moveTo>
                  <a:lnTo>
                    <a:pt x="3086099" y="0"/>
                  </a:lnTo>
                  <a:lnTo>
                    <a:pt x="3857624" y="242887"/>
                  </a:lnTo>
                  <a:lnTo>
                    <a:pt x="3211594" y="446267"/>
                  </a:lnTo>
                </a:path>
                <a:path w="3857625" h="485775">
                  <a:moveTo>
                    <a:pt x="0" y="485774"/>
                  </a:moveTo>
                  <a:lnTo>
                    <a:pt x="127200" y="445730"/>
                  </a:lnTo>
                </a:path>
              </a:pathLst>
            </a:custGeom>
            <a:ln w="76200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772305" y="417033"/>
              <a:ext cx="1370965" cy="274320"/>
            </a:xfrm>
            <a:custGeom>
              <a:avLst/>
              <a:gdLst/>
              <a:ahLst/>
              <a:cxnLst/>
              <a:rect l="l" t="t" r="r" b="b"/>
              <a:pathLst>
                <a:path w="1370965" h="274320">
                  <a:moveTo>
                    <a:pt x="677884" y="250190"/>
                  </a:moveTo>
                  <a:lnTo>
                    <a:pt x="588778" y="250190"/>
                  </a:lnTo>
                  <a:lnTo>
                    <a:pt x="588778" y="20320"/>
                  </a:lnTo>
                  <a:lnTo>
                    <a:pt x="569947" y="20320"/>
                  </a:lnTo>
                  <a:lnTo>
                    <a:pt x="569947" y="0"/>
                  </a:lnTo>
                  <a:lnTo>
                    <a:pt x="666797" y="0"/>
                  </a:lnTo>
                  <a:lnTo>
                    <a:pt x="666464" y="93980"/>
                  </a:lnTo>
                  <a:lnTo>
                    <a:pt x="727681" y="93980"/>
                  </a:lnTo>
                  <a:lnTo>
                    <a:pt x="735473" y="95250"/>
                  </a:lnTo>
                  <a:lnTo>
                    <a:pt x="757735" y="113030"/>
                  </a:lnTo>
                  <a:lnTo>
                    <a:pt x="760638" y="119380"/>
                  </a:lnTo>
                  <a:lnTo>
                    <a:pt x="681113" y="119380"/>
                  </a:lnTo>
                  <a:lnTo>
                    <a:pt x="677265" y="121920"/>
                  </a:lnTo>
                  <a:lnTo>
                    <a:pt x="666797" y="229870"/>
                  </a:lnTo>
                  <a:lnTo>
                    <a:pt x="668283" y="237490"/>
                  </a:lnTo>
                  <a:lnTo>
                    <a:pt x="671236" y="242570"/>
                  </a:lnTo>
                  <a:lnTo>
                    <a:pt x="674255" y="247650"/>
                  </a:lnTo>
                  <a:lnTo>
                    <a:pt x="677884" y="250190"/>
                  </a:lnTo>
                  <a:close/>
                </a:path>
                <a:path w="1370965" h="274320">
                  <a:moveTo>
                    <a:pt x="868422" y="250190"/>
                  </a:moveTo>
                  <a:lnTo>
                    <a:pt x="790403" y="250190"/>
                  </a:lnTo>
                  <a:lnTo>
                    <a:pt x="790403" y="20320"/>
                  </a:lnTo>
                  <a:lnTo>
                    <a:pt x="770229" y="20320"/>
                  </a:lnTo>
                  <a:lnTo>
                    <a:pt x="770229" y="0"/>
                  </a:lnTo>
                  <a:lnTo>
                    <a:pt x="868422" y="0"/>
                  </a:lnTo>
                  <a:lnTo>
                    <a:pt x="868422" y="250190"/>
                  </a:lnTo>
                  <a:close/>
                </a:path>
                <a:path w="1370965" h="274320">
                  <a:moveTo>
                    <a:pt x="190500" y="151130"/>
                  </a:moveTo>
                  <a:lnTo>
                    <a:pt x="111058" y="151130"/>
                  </a:lnTo>
                  <a:lnTo>
                    <a:pt x="117394" y="148590"/>
                  </a:lnTo>
                  <a:lnTo>
                    <a:pt x="122485" y="144780"/>
                  </a:lnTo>
                  <a:lnTo>
                    <a:pt x="132668" y="102870"/>
                  </a:lnTo>
                  <a:lnTo>
                    <a:pt x="132778" y="82550"/>
                  </a:lnTo>
                  <a:lnTo>
                    <a:pt x="132412" y="69850"/>
                  </a:lnTo>
                  <a:lnTo>
                    <a:pt x="115947" y="36830"/>
                  </a:lnTo>
                  <a:lnTo>
                    <a:pt x="0" y="36830"/>
                  </a:lnTo>
                  <a:lnTo>
                    <a:pt x="0" y="16510"/>
                  </a:lnTo>
                  <a:lnTo>
                    <a:pt x="107994" y="16510"/>
                  </a:lnTo>
                  <a:lnTo>
                    <a:pt x="133219" y="17780"/>
                  </a:lnTo>
                  <a:lnTo>
                    <a:pt x="174028" y="25400"/>
                  </a:lnTo>
                  <a:lnTo>
                    <a:pt x="210590" y="55880"/>
                  </a:lnTo>
                  <a:lnTo>
                    <a:pt x="217579" y="91440"/>
                  </a:lnTo>
                  <a:lnTo>
                    <a:pt x="217452" y="92710"/>
                  </a:lnTo>
                  <a:lnTo>
                    <a:pt x="215722" y="92710"/>
                  </a:lnTo>
                  <a:lnTo>
                    <a:pt x="215668" y="110490"/>
                  </a:lnTo>
                  <a:lnTo>
                    <a:pt x="215413" y="113030"/>
                  </a:lnTo>
                  <a:lnTo>
                    <a:pt x="208914" y="132080"/>
                  </a:lnTo>
                  <a:lnTo>
                    <a:pt x="198082" y="146050"/>
                  </a:lnTo>
                  <a:lnTo>
                    <a:pt x="190500" y="151130"/>
                  </a:lnTo>
                  <a:close/>
                </a:path>
                <a:path w="1370965" h="274320">
                  <a:moveTo>
                    <a:pt x="103393" y="250190"/>
                  </a:moveTo>
                  <a:lnTo>
                    <a:pt x="22355" y="250190"/>
                  </a:lnTo>
                  <a:lnTo>
                    <a:pt x="22355" y="36830"/>
                  </a:lnTo>
                  <a:lnTo>
                    <a:pt x="103393" y="36830"/>
                  </a:lnTo>
                  <a:lnTo>
                    <a:pt x="103393" y="151130"/>
                  </a:lnTo>
                  <a:lnTo>
                    <a:pt x="190500" y="151130"/>
                  </a:lnTo>
                  <a:lnTo>
                    <a:pt x="182918" y="156210"/>
                  </a:lnTo>
                  <a:lnTo>
                    <a:pt x="166280" y="163830"/>
                  </a:lnTo>
                  <a:lnTo>
                    <a:pt x="151636" y="167640"/>
                  </a:lnTo>
                  <a:lnTo>
                    <a:pt x="99040" y="167640"/>
                  </a:lnTo>
                  <a:lnTo>
                    <a:pt x="99040" y="172720"/>
                  </a:lnTo>
                  <a:lnTo>
                    <a:pt x="99308" y="172720"/>
                  </a:lnTo>
                  <a:lnTo>
                    <a:pt x="103393" y="250190"/>
                  </a:lnTo>
                  <a:close/>
                </a:path>
                <a:path w="1370965" h="274320">
                  <a:moveTo>
                    <a:pt x="319449" y="133350"/>
                  </a:moveTo>
                  <a:lnTo>
                    <a:pt x="305466" y="133350"/>
                  </a:lnTo>
                  <a:lnTo>
                    <a:pt x="309285" y="111536"/>
                  </a:lnTo>
                  <a:lnTo>
                    <a:pt x="342511" y="90170"/>
                  </a:lnTo>
                  <a:lnTo>
                    <a:pt x="360534" y="90170"/>
                  </a:lnTo>
                  <a:lnTo>
                    <a:pt x="391800" y="114300"/>
                  </a:lnTo>
                  <a:lnTo>
                    <a:pt x="392569" y="116840"/>
                  </a:lnTo>
                  <a:lnTo>
                    <a:pt x="331612" y="116840"/>
                  </a:lnTo>
                  <a:lnTo>
                    <a:pt x="327433" y="120650"/>
                  </a:lnTo>
                  <a:lnTo>
                    <a:pt x="326983" y="120650"/>
                  </a:lnTo>
                  <a:lnTo>
                    <a:pt x="326862" y="121170"/>
                  </a:lnTo>
                  <a:lnTo>
                    <a:pt x="326040" y="121920"/>
                  </a:lnTo>
                  <a:lnTo>
                    <a:pt x="320621" y="130810"/>
                  </a:lnTo>
                  <a:lnTo>
                    <a:pt x="319449" y="133350"/>
                  </a:lnTo>
                  <a:close/>
                </a:path>
                <a:path w="1370965" h="274320">
                  <a:moveTo>
                    <a:pt x="480355" y="274320"/>
                  </a:moveTo>
                  <a:lnTo>
                    <a:pt x="440006" y="267970"/>
                  </a:lnTo>
                  <a:lnTo>
                    <a:pt x="400024" y="237490"/>
                  </a:lnTo>
                  <a:lnTo>
                    <a:pt x="386603" y="182880"/>
                  </a:lnTo>
                  <a:lnTo>
                    <a:pt x="386615" y="180340"/>
                  </a:lnTo>
                  <a:lnTo>
                    <a:pt x="388115" y="161290"/>
                  </a:lnTo>
                  <a:lnTo>
                    <a:pt x="389437" y="156394"/>
                  </a:lnTo>
                  <a:lnTo>
                    <a:pt x="389557" y="156210"/>
                  </a:lnTo>
                  <a:lnTo>
                    <a:pt x="392513" y="148590"/>
                  </a:lnTo>
                  <a:lnTo>
                    <a:pt x="394286" y="140970"/>
                  </a:lnTo>
                  <a:lnTo>
                    <a:pt x="394308" y="140639"/>
                  </a:lnTo>
                  <a:lnTo>
                    <a:pt x="400920" y="127000"/>
                  </a:lnTo>
                  <a:lnTo>
                    <a:pt x="442682" y="96520"/>
                  </a:lnTo>
                  <a:lnTo>
                    <a:pt x="483117" y="90170"/>
                  </a:lnTo>
                  <a:lnTo>
                    <a:pt x="504440" y="91440"/>
                  </a:lnTo>
                  <a:lnTo>
                    <a:pt x="522946" y="95250"/>
                  </a:lnTo>
                  <a:lnTo>
                    <a:pt x="538637" y="102870"/>
                  </a:lnTo>
                  <a:lnTo>
                    <a:pt x="549676" y="110490"/>
                  </a:lnTo>
                  <a:lnTo>
                    <a:pt x="478183" y="110490"/>
                  </a:lnTo>
                  <a:lnTo>
                    <a:pt x="475668" y="111760"/>
                  </a:lnTo>
                  <a:lnTo>
                    <a:pt x="466726" y="153670"/>
                  </a:lnTo>
                  <a:lnTo>
                    <a:pt x="466604" y="163830"/>
                  </a:lnTo>
                  <a:lnTo>
                    <a:pt x="466699" y="213360"/>
                  </a:lnTo>
                  <a:lnTo>
                    <a:pt x="474021" y="252730"/>
                  </a:lnTo>
                  <a:lnTo>
                    <a:pt x="476783" y="254000"/>
                  </a:lnTo>
                  <a:lnTo>
                    <a:pt x="544685" y="254000"/>
                  </a:lnTo>
                  <a:lnTo>
                    <a:pt x="521560" y="267970"/>
                  </a:lnTo>
                  <a:lnTo>
                    <a:pt x="480355" y="274320"/>
                  </a:lnTo>
                  <a:close/>
                </a:path>
                <a:path w="1370965" h="274320">
                  <a:moveTo>
                    <a:pt x="727681" y="93980"/>
                  </a:moveTo>
                  <a:lnTo>
                    <a:pt x="666464" y="93980"/>
                  </a:lnTo>
                  <a:lnTo>
                    <a:pt x="669457" y="92710"/>
                  </a:lnTo>
                  <a:lnTo>
                    <a:pt x="676763" y="91440"/>
                  </a:lnTo>
                  <a:lnTo>
                    <a:pt x="688380" y="90170"/>
                  </a:lnTo>
                  <a:lnTo>
                    <a:pt x="704307" y="90170"/>
                  </a:lnTo>
                  <a:lnTo>
                    <a:pt x="727681" y="93980"/>
                  </a:lnTo>
                  <a:close/>
                </a:path>
                <a:path w="1370965" h="274320">
                  <a:moveTo>
                    <a:pt x="977198" y="274320"/>
                  </a:moveTo>
                  <a:lnTo>
                    <a:pt x="935743" y="267970"/>
                  </a:lnTo>
                  <a:lnTo>
                    <a:pt x="895206" y="236220"/>
                  </a:lnTo>
                  <a:lnTo>
                    <a:pt x="881784" y="182880"/>
                  </a:lnTo>
                  <a:lnTo>
                    <a:pt x="881701" y="179070"/>
                  </a:lnTo>
                  <a:lnTo>
                    <a:pt x="883286" y="160020"/>
                  </a:lnTo>
                  <a:lnTo>
                    <a:pt x="908637" y="113030"/>
                  </a:lnTo>
                  <a:lnTo>
                    <a:pt x="957187" y="91440"/>
                  </a:lnTo>
                  <a:lnTo>
                    <a:pt x="976864" y="90170"/>
                  </a:lnTo>
                  <a:lnTo>
                    <a:pt x="1013926" y="95250"/>
                  </a:lnTo>
                  <a:lnTo>
                    <a:pt x="1036177" y="110490"/>
                  </a:lnTo>
                  <a:lnTo>
                    <a:pt x="970835" y="110490"/>
                  </a:lnTo>
                  <a:lnTo>
                    <a:pt x="968101" y="113030"/>
                  </a:lnTo>
                  <a:lnTo>
                    <a:pt x="962386" y="161290"/>
                  </a:lnTo>
                  <a:lnTo>
                    <a:pt x="1056500" y="161290"/>
                  </a:lnTo>
                  <a:lnTo>
                    <a:pt x="1058494" y="182880"/>
                  </a:lnTo>
                  <a:lnTo>
                    <a:pt x="962053" y="182880"/>
                  </a:lnTo>
                  <a:lnTo>
                    <a:pt x="962091" y="189230"/>
                  </a:lnTo>
                  <a:lnTo>
                    <a:pt x="969244" y="234950"/>
                  </a:lnTo>
                  <a:lnTo>
                    <a:pt x="985543" y="248920"/>
                  </a:lnTo>
                  <a:lnTo>
                    <a:pt x="1042192" y="248920"/>
                  </a:lnTo>
                  <a:lnTo>
                    <a:pt x="1041348" y="250190"/>
                  </a:lnTo>
                  <a:lnTo>
                    <a:pt x="1032538" y="259080"/>
                  </a:lnTo>
                  <a:lnTo>
                    <a:pt x="1022017" y="265430"/>
                  </a:lnTo>
                  <a:lnTo>
                    <a:pt x="1009286" y="270510"/>
                  </a:lnTo>
                  <a:lnTo>
                    <a:pt x="994346" y="273050"/>
                  </a:lnTo>
                  <a:lnTo>
                    <a:pt x="977198" y="274320"/>
                  </a:lnTo>
                  <a:close/>
                </a:path>
                <a:path w="1370965" h="274320">
                  <a:moveTo>
                    <a:pt x="1160002" y="132080"/>
                  </a:moveTo>
                  <a:lnTo>
                    <a:pt x="1146600" y="132080"/>
                  </a:lnTo>
                  <a:lnTo>
                    <a:pt x="1152027" y="113030"/>
                  </a:lnTo>
                  <a:lnTo>
                    <a:pt x="1162195" y="100330"/>
                  </a:lnTo>
                  <a:lnTo>
                    <a:pt x="1177102" y="92710"/>
                  </a:lnTo>
                  <a:lnTo>
                    <a:pt x="1196749" y="90170"/>
                  </a:lnTo>
                  <a:lnTo>
                    <a:pt x="1216255" y="91440"/>
                  </a:lnTo>
                  <a:lnTo>
                    <a:pt x="1230738" y="93980"/>
                  </a:lnTo>
                  <a:lnTo>
                    <a:pt x="1240197" y="99060"/>
                  </a:lnTo>
                  <a:lnTo>
                    <a:pt x="1244631" y="106680"/>
                  </a:lnTo>
                  <a:lnTo>
                    <a:pt x="1337501" y="106680"/>
                  </a:lnTo>
                  <a:lnTo>
                    <a:pt x="1344916" y="120650"/>
                  </a:lnTo>
                  <a:lnTo>
                    <a:pt x="1168060" y="120650"/>
                  </a:lnTo>
                  <a:lnTo>
                    <a:pt x="1164183" y="124460"/>
                  </a:lnTo>
                  <a:lnTo>
                    <a:pt x="1160002" y="132080"/>
                  </a:lnTo>
                  <a:close/>
                </a:path>
                <a:path w="1370965" h="274320">
                  <a:moveTo>
                    <a:pt x="1337501" y="106680"/>
                  </a:moveTo>
                  <a:lnTo>
                    <a:pt x="1244631" y="106680"/>
                  </a:lnTo>
                  <a:lnTo>
                    <a:pt x="1249771" y="99060"/>
                  </a:lnTo>
                  <a:lnTo>
                    <a:pt x="1259662" y="93980"/>
                  </a:lnTo>
                  <a:lnTo>
                    <a:pt x="1274303" y="91440"/>
                  </a:lnTo>
                  <a:lnTo>
                    <a:pt x="1293695" y="90170"/>
                  </a:lnTo>
                  <a:lnTo>
                    <a:pt x="1318855" y="93980"/>
                  </a:lnTo>
                  <a:lnTo>
                    <a:pt x="1336827" y="105410"/>
                  </a:lnTo>
                  <a:lnTo>
                    <a:pt x="1337501" y="106680"/>
                  </a:lnTo>
                  <a:close/>
                </a:path>
                <a:path w="1370965" h="274320">
                  <a:moveTo>
                    <a:pt x="215722" y="109950"/>
                  </a:moveTo>
                  <a:lnTo>
                    <a:pt x="215722" y="92710"/>
                  </a:lnTo>
                  <a:lnTo>
                    <a:pt x="217452" y="92710"/>
                  </a:lnTo>
                  <a:lnTo>
                    <a:pt x="215722" y="109950"/>
                  </a:lnTo>
                  <a:close/>
                </a:path>
                <a:path w="1370965" h="274320">
                  <a:moveTo>
                    <a:pt x="312581" y="250190"/>
                  </a:moveTo>
                  <a:lnTo>
                    <a:pt x="234562" y="250190"/>
                  </a:lnTo>
                  <a:lnTo>
                    <a:pt x="234562" y="114300"/>
                  </a:lnTo>
                  <a:lnTo>
                    <a:pt x="215722" y="114300"/>
                  </a:lnTo>
                  <a:lnTo>
                    <a:pt x="215722" y="109950"/>
                  </a:lnTo>
                  <a:lnTo>
                    <a:pt x="217452" y="92710"/>
                  </a:lnTo>
                  <a:lnTo>
                    <a:pt x="312581" y="92710"/>
                  </a:lnTo>
                  <a:lnTo>
                    <a:pt x="309285" y="111536"/>
                  </a:lnTo>
                  <a:lnTo>
                    <a:pt x="307750" y="114300"/>
                  </a:lnTo>
                  <a:lnTo>
                    <a:pt x="305577" y="123190"/>
                  </a:lnTo>
                  <a:lnTo>
                    <a:pt x="305466" y="133350"/>
                  </a:lnTo>
                  <a:lnTo>
                    <a:pt x="319449" y="133350"/>
                  </a:lnTo>
                  <a:lnTo>
                    <a:pt x="317106" y="138430"/>
                  </a:lnTo>
                  <a:lnTo>
                    <a:pt x="314594" y="146050"/>
                  </a:lnTo>
                  <a:lnTo>
                    <a:pt x="313085" y="156210"/>
                  </a:lnTo>
                  <a:lnTo>
                    <a:pt x="312653" y="163830"/>
                  </a:lnTo>
                  <a:lnTo>
                    <a:pt x="312581" y="250190"/>
                  </a:lnTo>
                  <a:close/>
                </a:path>
                <a:path w="1370965" h="274320">
                  <a:moveTo>
                    <a:pt x="1153715" y="250190"/>
                  </a:moveTo>
                  <a:lnTo>
                    <a:pt x="1075696" y="250190"/>
                  </a:lnTo>
                  <a:lnTo>
                    <a:pt x="1075696" y="114300"/>
                  </a:lnTo>
                  <a:lnTo>
                    <a:pt x="1056865" y="114300"/>
                  </a:lnTo>
                  <a:lnTo>
                    <a:pt x="1056865" y="92710"/>
                  </a:lnTo>
                  <a:lnTo>
                    <a:pt x="1153715" y="92710"/>
                  </a:lnTo>
                  <a:lnTo>
                    <a:pt x="1146600" y="132080"/>
                  </a:lnTo>
                  <a:lnTo>
                    <a:pt x="1160002" y="132080"/>
                  </a:lnTo>
                  <a:lnTo>
                    <a:pt x="1157251" y="138430"/>
                  </a:lnTo>
                  <a:lnTo>
                    <a:pt x="1155287" y="146050"/>
                  </a:lnTo>
                  <a:lnTo>
                    <a:pt x="1154108" y="153670"/>
                  </a:lnTo>
                  <a:lnTo>
                    <a:pt x="1153771" y="161290"/>
                  </a:lnTo>
                  <a:lnTo>
                    <a:pt x="1153715" y="250190"/>
                  </a:lnTo>
                  <a:close/>
                </a:path>
                <a:path w="1370965" h="274320">
                  <a:moveTo>
                    <a:pt x="544685" y="254000"/>
                  </a:moveTo>
                  <a:lnTo>
                    <a:pt x="486327" y="254000"/>
                  </a:lnTo>
                  <a:lnTo>
                    <a:pt x="489870" y="250190"/>
                  </a:lnTo>
                  <a:lnTo>
                    <a:pt x="491661" y="243840"/>
                  </a:lnTo>
                  <a:lnTo>
                    <a:pt x="492904" y="237490"/>
                  </a:lnTo>
                  <a:lnTo>
                    <a:pt x="493791" y="227330"/>
                  </a:lnTo>
                  <a:lnTo>
                    <a:pt x="494322" y="213360"/>
                  </a:lnTo>
                  <a:lnTo>
                    <a:pt x="494387" y="157480"/>
                  </a:lnTo>
                  <a:lnTo>
                    <a:pt x="494269" y="151130"/>
                  </a:lnTo>
                  <a:lnTo>
                    <a:pt x="486327" y="110490"/>
                  </a:lnTo>
                  <a:lnTo>
                    <a:pt x="549676" y="110490"/>
                  </a:lnTo>
                  <a:lnTo>
                    <a:pt x="573099" y="158750"/>
                  </a:lnTo>
                  <a:lnTo>
                    <a:pt x="574538" y="179070"/>
                  </a:lnTo>
                  <a:lnTo>
                    <a:pt x="568652" y="220980"/>
                  </a:lnTo>
                  <a:lnTo>
                    <a:pt x="550992" y="250190"/>
                  </a:lnTo>
                  <a:lnTo>
                    <a:pt x="544685" y="254000"/>
                  </a:lnTo>
                  <a:close/>
                </a:path>
                <a:path w="1370965" h="274320">
                  <a:moveTo>
                    <a:pt x="1056500" y="161290"/>
                  </a:moveTo>
                  <a:lnTo>
                    <a:pt x="983484" y="161290"/>
                  </a:lnTo>
                  <a:lnTo>
                    <a:pt x="983452" y="148590"/>
                  </a:lnTo>
                  <a:lnTo>
                    <a:pt x="983354" y="140970"/>
                  </a:lnTo>
                  <a:lnTo>
                    <a:pt x="977255" y="110490"/>
                  </a:lnTo>
                  <a:lnTo>
                    <a:pt x="1036177" y="110490"/>
                  </a:lnTo>
                  <a:lnTo>
                    <a:pt x="1039885" y="113030"/>
                  </a:lnTo>
                  <a:lnTo>
                    <a:pt x="1054742" y="142240"/>
                  </a:lnTo>
                  <a:lnTo>
                    <a:pt x="1056500" y="161290"/>
                  </a:lnTo>
                  <a:close/>
                </a:path>
                <a:path w="1370965" h="274320">
                  <a:moveTo>
                    <a:pt x="305466" y="133350"/>
                  </a:moveTo>
                  <a:lnTo>
                    <a:pt x="305577" y="123190"/>
                  </a:lnTo>
                  <a:lnTo>
                    <a:pt x="307750" y="114300"/>
                  </a:lnTo>
                  <a:lnTo>
                    <a:pt x="309285" y="111536"/>
                  </a:lnTo>
                  <a:lnTo>
                    <a:pt x="305466" y="133350"/>
                  </a:lnTo>
                  <a:close/>
                </a:path>
                <a:path w="1370965" h="274320">
                  <a:moveTo>
                    <a:pt x="356873" y="173990"/>
                  </a:moveTo>
                  <a:lnTo>
                    <a:pt x="324695" y="152400"/>
                  </a:lnTo>
                  <a:lnTo>
                    <a:pt x="323357" y="142240"/>
                  </a:lnTo>
                  <a:lnTo>
                    <a:pt x="324024" y="133350"/>
                  </a:lnTo>
                  <a:lnTo>
                    <a:pt x="326862" y="121170"/>
                  </a:lnTo>
                  <a:lnTo>
                    <a:pt x="327433" y="120650"/>
                  </a:lnTo>
                  <a:lnTo>
                    <a:pt x="340128" y="120650"/>
                  </a:lnTo>
                  <a:lnTo>
                    <a:pt x="341185" y="118110"/>
                  </a:lnTo>
                  <a:lnTo>
                    <a:pt x="340271" y="116840"/>
                  </a:lnTo>
                  <a:lnTo>
                    <a:pt x="392569" y="116840"/>
                  </a:lnTo>
                  <a:lnTo>
                    <a:pt x="394108" y="121920"/>
                  </a:lnTo>
                  <a:lnTo>
                    <a:pt x="394781" y="130810"/>
                  </a:lnTo>
                  <a:lnTo>
                    <a:pt x="394709" y="134620"/>
                  </a:lnTo>
                  <a:lnTo>
                    <a:pt x="394308" y="140639"/>
                  </a:lnTo>
                  <a:lnTo>
                    <a:pt x="392916" y="143510"/>
                  </a:lnTo>
                  <a:lnTo>
                    <a:pt x="389437" y="156394"/>
                  </a:lnTo>
                  <a:lnTo>
                    <a:pt x="385419" y="162560"/>
                  </a:lnTo>
                  <a:lnTo>
                    <a:pt x="380088" y="167640"/>
                  </a:lnTo>
                  <a:lnTo>
                    <a:pt x="373553" y="170180"/>
                  </a:lnTo>
                  <a:lnTo>
                    <a:pt x="365815" y="172720"/>
                  </a:lnTo>
                  <a:lnTo>
                    <a:pt x="356873" y="173990"/>
                  </a:lnTo>
                  <a:close/>
                </a:path>
                <a:path w="1370965" h="274320">
                  <a:moveTo>
                    <a:pt x="661530" y="270510"/>
                  </a:moveTo>
                  <a:lnTo>
                    <a:pt x="569947" y="270510"/>
                  </a:lnTo>
                  <a:lnTo>
                    <a:pt x="569947" y="250190"/>
                  </a:lnTo>
                  <a:lnTo>
                    <a:pt x="686419" y="250190"/>
                  </a:lnTo>
                  <a:lnTo>
                    <a:pt x="689657" y="246380"/>
                  </a:lnTo>
                  <a:lnTo>
                    <a:pt x="694892" y="205740"/>
                  </a:lnTo>
                  <a:lnTo>
                    <a:pt x="695082" y="170180"/>
                  </a:lnTo>
                  <a:lnTo>
                    <a:pt x="694961" y="158750"/>
                  </a:lnTo>
                  <a:lnTo>
                    <a:pt x="688209" y="119380"/>
                  </a:lnTo>
                  <a:lnTo>
                    <a:pt x="760638" y="119380"/>
                  </a:lnTo>
                  <a:lnTo>
                    <a:pt x="771092" y="142240"/>
                  </a:lnTo>
                  <a:lnTo>
                    <a:pt x="775544" y="182880"/>
                  </a:lnTo>
                  <a:lnTo>
                    <a:pt x="774321" y="204470"/>
                  </a:lnTo>
                  <a:lnTo>
                    <a:pt x="770649" y="222250"/>
                  </a:lnTo>
                  <a:lnTo>
                    <a:pt x="764530" y="238760"/>
                  </a:lnTo>
                  <a:lnTo>
                    <a:pt x="755961" y="251460"/>
                  </a:lnTo>
                  <a:lnTo>
                    <a:pt x="750470" y="256540"/>
                  </a:lnTo>
                  <a:lnTo>
                    <a:pt x="658596" y="256540"/>
                  </a:lnTo>
                  <a:lnTo>
                    <a:pt x="656139" y="259080"/>
                  </a:lnTo>
                  <a:lnTo>
                    <a:pt x="658768" y="262890"/>
                  </a:lnTo>
                  <a:lnTo>
                    <a:pt x="660117" y="263780"/>
                  </a:lnTo>
                  <a:lnTo>
                    <a:pt x="661530" y="270510"/>
                  </a:lnTo>
                  <a:close/>
                </a:path>
                <a:path w="1370965" h="274320">
                  <a:moveTo>
                    <a:pt x="326862" y="121170"/>
                  </a:moveTo>
                  <a:lnTo>
                    <a:pt x="326983" y="120650"/>
                  </a:lnTo>
                  <a:lnTo>
                    <a:pt x="327433" y="120650"/>
                  </a:lnTo>
                  <a:lnTo>
                    <a:pt x="326862" y="121170"/>
                  </a:lnTo>
                  <a:close/>
                </a:path>
                <a:path w="1370965" h="274320">
                  <a:moveTo>
                    <a:pt x="1252508" y="250190"/>
                  </a:moveTo>
                  <a:lnTo>
                    <a:pt x="1174480" y="250190"/>
                  </a:lnTo>
                  <a:lnTo>
                    <a:pt x="1174370" y="138430"/>
                  </a:lnTo>
                  <a:lnTo>
                    <a:pt x="1174260" y="134620"/>
                  </a:lnTo>
                  <a:lnTo>
                    <a:pt x="1173894" y="128270"/>
                  </a:lnTo>
                  <a:lnTo>
                    <a:pt x="1173162" y="123190"/>
                  </a:lnTo>
                  <a:lnTo>
                    <a:pt x="1172137" y="120650"/>
                  </a:lnTo>
                  <a:lnTo>
                    <a:pt x="1266567" y="120650"/>
                  </a:lnTo>
                  <a:lnTo>
                    <a:pt x="1252616" y="158750"/>
                  </a:lnTo>
                  <a:lnTo>
                    <a:pt x="1252508" y="250190"/>
                  </a:lnTo>
                  <a:close/>
                </a:path>
                <a:path w="1370965" h="274320">
                  <a:moveTo>
                    <a:pt x="1351207" y="250190"/>
                  </a:moveTo>
                  <a:lnTo>
                    <a:pt x="1273263" y="250190"/>
                  </a:lnTo>
                  <a:lnTo>
                    <a:pt x="1273150" y="138430"/>
                  </a:lnTo>
                  <a:lnTo>
                    <a:pt x="1273036" y="134620"/>
                  </a:lnTo>
                  <a:lnTo>
                    <a:pt x="1272656" y="128270"/>
                  </a:lnTo>
                  <a:lnTo>
                    <a:pt x="1271897" y="123190"/>
                  </a:lnTo>
                  <a:lnTo>
                    <a:pt x="1270835" y="120650"/>
                  </a:lnTo>
                  <a:lnTo>
                    <a:pt x="1344916" y="120650"/>
                  </a:lnTo>
                  <a:lnTo>
                    <a:pt x="1347612" y="125730"/>
                  </a:lnTo>
                  <a:lnTo>
                    <a:pt x="1351207" y="153670"/>
                  </a:lnTo>
                  <a:lnTo>
                    <a:pt x="1351207" y="250190"/>
                  </a:lnTo>
                  <a:close/>
                </a:path>
                <a:path w="1370965" h="274320">
                  <a:moveTo>
                    <a:pt x="389437" y="156394"/>
                  </a:moveTo>
                  <a:lnTo>
                    <a:pt x="392916" y="143510"/>
                  </a:lnTo>
                  <a:lnTo>
                    <a:pt x="394308" y="140639"/>
                  </a:lnTo>
                  <a:lnTo>
                    <a:pt x="394286" y="140970"/>
                  </a:lnTo>
                  <a:lnTo>
                    <a:pt x="392513" y="148590"/>
                  </a:lnTo>
                  <a:lnTo>
                    <a:pt x="389557" y="156210"/>
                  </a:lnTo>
                  <a:lnTo>
                    <a:pt x="389437" y="156394"/>
                  </a:lnTo>
                  <a:close/>
                </a:path>
                <a:path w="1370965" h="274320">
                  <a:moveTo>
                    <a:pt x="99040" y="172720"/>
                  </a:moveTo>
                  <a:lnTo>
                    <a:pt x="99040" y="167640"/>
                  </a:lnTo>
                  <a:lnTo>
                    <a:pt x="99308" y="172706"/>
                  </a:lnTo>
                  <a:lnTo>
                    <a:pt x="99040" y="172720"/>
                  </a:lnTo>
                  <a:close/>
                </a:path>
                <a:path w="1370965" h="274320">
                  <a:moveTo>
                    <a:pt x="99308" y="172706"/>
                  </a:moveTo>
                  <a:lnTo>
                    <a:pt x="99040" y="167640"/>
                  </a:lnTo>
                  <a:lnTo>
                    <a:pt x="151636" y="167640"/>
                  </a:lnTo>
                  <a:lnTo>
                    <a:pt x="146755" y="168910"/>
                  </a:lnTo>
                  <a:lnTo>
                    <a:pt x="124342" y="171450"/>
                  </a:lnTo>
                  <a:lnTo>
                    <a:pt x="99308" y="172706"/>
                  </a:lnTo>
                  <a:close/>
                </a:path>
                <a:path w="1370965" h="274320">
                  <a:moveTo>
                    <a:pt x="99308" y="172720"/>
                  </a:moveTo>
                  <a:lnTo>
                    <a:pt x="99040" y="172720"/>
                  </a:lnTo>
                  <a:lnTo>
                    <a:pt x="99308" y="172706"/>
                  </a:lnTo>
                  <a:close/>
                </a:path>
                <a:path w="1370965" h="274320">
                  <a:moveTo>
                    <a:pt x="1042192" y="248920"/>
                  </a:moveTo>
                  <a:lnTo>
                    <a:pt x="993362" y="248920"/>
                  </a:lnTo>
                  <a:lnTo>
                    <a:pt x="1009198" y="246380"/>
                  </a:lnTo>
                  <a:lnTo>
                    <a:pt x="1022302" y="238760"/>
                  </a:lnTo>
                  <a:lnTo>
                    <a:pt x="1032676" y="224790"/>
                  </a:lnTo>
                  <a:lnTo>
                    <a:pt x="1040320" y="205740"/>
                  </a:lnTo>
                  <a:lnTo>
                    <a:pt x="1060504" y="209550"/>
                  </a:lnTo>
                  <a:lnTo>
                    <a:pt x="1055332" y="224790"/>
                  </a:lnTo>
                  <a:lnTo>
                    <a:pt x="1048946" y="238760"/>
                  </a:lnTo>
                  <a:lnTo>
                    <a:pt x="1042192" y="248920"/>
                  </a:lnTo>
                  <a:close/>
                </a:path>
                <a:path w="1370965" h="274320">
                  <a:moveTo>
                    <a:pt x="146256" y="270510"/>
                  </a:moveTo>
                  <a:lnTo>
                    <a:pt x="0" y="270510"/>
                  </a:lnTo>
                  <a:lnTo>
                    <a:pt x="0" y="250190"/>
                  </a:lnTo>
                  <a:lnTo>
                    <a:pt x="146256" y="250190"/>
                  </a:lnTo>
                  <a:lnTo>
                    <a:pt x="146256" y="270510"/>
                  </a:lnTo>
                  <a:close/>
                </a:path>
                <a:path w="1370965" h="274320">
                  <a:moveTo>
                    <a:pt x="336946" y="270510"/>
                  </a:moveTo>
                  <a:lnTo>
                    <a:pt x="215722" y="270510"/>
                  </a:lnTo>
                  <a:lnTo>
                    <a:pt x="215722" y="250190"/>
                  </a:lnTo>
                  <a:lnTo>
                    <a:pt x="336946" y="250190"/>
                  </a:lnTo>
                  <a:lnTo>
                    <a:pt x="336946" y="270510"/>
                  </a:lnTo>
                  <a:close/>
                </a:path>
                <a:path w="1370965" h="274320">
                  <a:moveTo>
                    <a:pt x="887596" y="270510"/>
                  </a:moveTo>
                  <a:lnTo>
                    <a:pt x="771572" y="270510"/>
                  </a:lnTo>
                  <a:lnTo>
                    <a:pt x="771572" y="250190"/>
                  </a:lnTo>
                  <a:lnTo>
                    <a:pt x="887596" y="250190"/>
                  </a:lnTo>
                  <a:lnTo>
                    <a:pt x="887596" y="270510"/>
                  </a:lnTo>
                  <a:close/>
                </a:path>
                <a:path w="1370965" h="274320">
                  <a:moveTo>
                    <a:pt x="1162507" y="270510"/>
                  </a:moveTo>
                  <a:lnTo>
                    <a:pt x="1056865" y="270510"/>
                  </a:lnTo>
                  <a:lnTo>
                    <a:pt x="1056865" y="250190"/>
                  </a:lnTo>
                  <a:lnTo>
                    <a:pt x="1162507" y="250190"/>
                  </a:lnTo>
                  <a:lnTo>
                    <a:pt x="1162507" y="270510"/>
                  </a:lnTo>
                  <a:close/>
                </a:path>
                <a:path w="1370965" h="274320">
                  <a:moveTo>
                    <a:pt x="1166107" y="270510"/>
                  </a:moveTo>
                  <a:lnTo>
                    <a:pt x="1162507" y="270510"/>
                  </a:lnTo>
                  <a:lnTo>
                    <a:pt x="1162507" y="250190"/>
                  </a:lnTo>
                  <a:lnTo>
                    <a:pt x="1166107" y="250190"/>
                  </a:lnTo>
                  <a:lnTo>
                    <a:pt x="1166107" y="270510"/>
                  </a:lnTo>
                  <a:close/>
                </a:path>
                <a:path w="1370965" h="274320">
                  <a:moveTo>
                    <a:pt x="1261214" y="270510"/>
                  </a:moveTo>
                  <a:lnTo>
                    <a:pt x="1166107" y="270510"/>
                  </a:lnTo>
                  <a:lnTo>
                    <a:pt x="1166107" y="250190"/>
                  </a:lnTo>
                  <a:lnTo>
                    <a:pt x="1261214" y="250190"/>
                  </a:lnTo>
                  <a:lnTo>
                    <a:pt x="1261214" y="270510"/>
                  </a:lnTo>
                  <a:close/>
                </a:path>
                <a:path w="1370965" h="274320">
                  <a:moveTo>
                    <a:pt x="1264815" y="270510"/>
                  </a:moveTo>
                  <a:lnTo>
                    <a:pt x="1261214" y="270510"/>
                  </a:lnTo>
                  <a:lnTo>
                    <a:pt x="1261214" y="250190"/>
                  </a:lnTo>
                  <a:lnTo>
                    <a:pt x="1264815" y="250190"/>
                  </a:lnTo>
                  <a:lnTo>
                    <a:pt x="1264815" y="270510"/>
                  </a:lnTo>
                  <a:close/>
                </a:path>
                <a:path w="1370965" h="274320">
                  <a:moveTo>
                    <a:pt x="1370457" y="270510"/>
                  </a:moveTo>
                  <a:lnTo>
                    <a:pt x="1264815" y="270510"/>
                  </a:lnTo>
                  <a:lnTo>
                    <a:pt x="1264815" y="250190"/>
                  </a:lnTo>
                  <a:lnTo>
                    <a:pt x="1370457" y="250190"/>
                  </a:lnTo>
                  <a:lnTo>
                    <a:pt x="1370457" y="270510"/>
                  </a:lnTo>
                  <a:close/>
                </a:path>
                <a:path w="1370965" h="274320">
                  <a:moveTo>
                    <a:pt x="660117" y="263780"/>
                  </a:moveTo>
                  <a:lnTo>
                    <a:pt x="658768" y="262890"/>
                  </a:lnTo>
                  <a:lnTo>
                    <a:pt x="656139" y="259080"/>
                  </a:lnTo>
                  <a:lnTo>
                    <a:pt x="658596" y="256540"/>
                  </a:lnTo>
                  <a:lnTo>
                    <a:pt x="660117" y="263780"/>
                  </a:lnTo>
                  <a:close/>
                </a:path>
                <a:path w="1370965" h="274320">
                  <a:moveTo>
                    <a:pt x="697772" y="274320"/>
                  </a:moveTo>
                  <a:lnTo>
                    <a:pt x="688411" y="274320"/>
                  </a:lnTo>
                  <a:lnTo>
                    <a:pt x="680071" y="273050"/>
                  </a:lnTo>
                  <a:lnTo>
                    <a:pt x="672755" y="270510"/>
                  </a:lnTo>
                  <a:lnTo>
                    <a:pt x="666464" y="267970"/>
                  </a:lnTo>
                  <a:lnTo>
                    <a:pt x="660117" y="263780"/>
                  </a:lnTo>
                  <a:lnTo>
                    <a:pt x="658596" y="256540"/>
                  </a:lnTo>
                  <a:lnTo>
                    <a:pt x="750470" y="256540"/>
                  </a:lnTo>
                  <a:lnTo>
                    <a:pt x="744979" y="261620"/>
                  </a:lnTo>
                  <a:lnTo>
                    <a:pt x="731621" y="267970"/>
                  </a:lnTo>
                  <a:lnTo>
                    <a:pt x="715886" y="273050"/>
                  </a:lnTo>
                  <a:lnTo>
                    <a:pt x="697772" y="274320"/>
                  </a:lnTo>
                  <a:close/>
                </a:path>
              </a:pathLst>
            </a:custGeom>
            <a:solidFill>
              <a:srgbClr val="2B2A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>
            <a:spLocks noGrp="1"/>
          </p:cNvSpPr>
          <p:nvPr>
            <p:ph type="title"/>
          </p:nvPr>
        </p:nvSpPr>
        <p:spPr>
          <a:xfrm>
            <a:off x="8754500" y="332839"/>
            <a:ext cx="138874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65" dirty="0">
                <a:solidFill>
                  <a:srgbClr val="000000"/>
                </a:solidFill>
                <a:latin typeface="Georgia"/>
                <a:cs typeface="Georgia"/>
              </a:rPr>
              <a:t>P</a:t>
            </a:r>
            <a:r>
              <a:rPr b="0" spc="215" dirty="0">
                <a:solidFill>
                  <a:srgbClr val="000000"/>
                </a:solidFill>
                <a:latin typeface="Georgia"/>
                <a:cs typeface="Georgia"/>
              </a:rPr>
              <a:t>r</a:t>
            </a:r>
            <a:r>
              <a:rPr b="0" spc="10" dirty="0">
                <a:solidFill>
                  <a:srgbClr val="000000"/>
                </a:solidFill>
                <a:latin typeface="Georgia"/>
                <a:cs typeface="Georgia"/>
              </a:rPr>
              <a:t>o</a:t>
            </a:r>
            <a:r>
              <a:rPr b="0" spc="75" dirty="0">
                <a:solidFill>
                  <a:srgbClr val="000000"/>
                </a:solidFill>
                <a:latin typeface="Georgia"/>
                <a:cs typeface="Georgia"/>
              </a:rPr>
              <a:t>b</a:t>
            </a:r>
            <a:r>
              <a:rPr b="0" spc="80" dirty="0">
                <a:solidFill>
                  <a:srgbClr val="000000"/>
                </a:solidFill>
                <a:latin typeface="Georgia"/>
                <a:cs typeface="Georgia"/>
              </a:rPr>
              <a:t>l</a:t>
            </a:r>
            <a:r>
              <a:rPr b="0" spc="85" dirty="0">
                <a:solidFill>
                  <a:srgbClr val="000000"/>
                </a:solidFill>
                <a:latin typeface="Georgia"/>
                <a:cs typeface="Georgia"/>
              </a:rPr>
              <a:t>e</a:t>
            </a:r>
            <a:r>
              <a:rPr b="0" spc="15" dirty="0">
                <a:solidFill>
                  <a:srgbClr val="000000"/>
                </a:solidFill>
                <a:latin typeface="Georgia"/>
                <a:cs typeface="Georgia"/>
              </a:rPr>
              <a:t>m</a:t>
            </a:r>
          </a:p>
        </p:txBody>
      </p:sp>
      <p:pic>
        <p:nvPicPr>
          <p:cNvPr id="64" name="object 6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5394" y="9606968"/>
            <a:ext cx="771524" cy="466724"/>
          </a:xfrm>
          <a:prstGeom prst="rect">
            <a:avLst/>
          </a:prstGeom>
        </p:spPr>
      </p:pic>
      <p:sp>
        <p:nvSpPr>
          <p:cNvPr id="65" name="object 65"/>
          <p:cNvSpPr txBox="1"/>
          <p:nvPr/>
        </p:nvSpPr>
        <p:spPr>
          <a:xfrm>
            <a:off x="14890008" y="7516739"/>
            <a:ext cx="3107055" cy="2468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9739">
              <a:lnSpc>
                <a:spcPts val="2520"/>
              </a:lnSpc>
              <a:spcBef>
                <a:spcPts val="100"/>
              </a:spcBef>
            </a:pPr>
            <a:r>
              <a:rPr sz="2100" dirty="0">
                <a:solidFill>
                  <a:srgbClr val="2B2A35"/>
                </a:solidFill>
                <a:latin typeface="Tahoma"/>
                <a:cs typeface="Tahoma"/>
              </a:rPr>
              <a:t>2+activities</a:t>
            </a:r>
            <a:endParaRPr sz="2100">
              <a:latin typeface="Tahoma"/>
              <a:cs typeface="Tahoma"/>
            </a:endParaRPr>
          </a:p>
          <a:p>
            <a:pPr marL="1729739">
              <a:lnSpc>
                <a:spcPct val="100000"/>
              </a:lnSpc>
            </a:pPr>
            <a:r>
              <a:rPr sz="2400" b="1" spc="-415" dirty="0">
                <a:solidFill>
                  <a:srgbClr val="2B2A35"/>
                </a:solidFill>
                <a:latin typeface="Tahoma"/>
                <a:cs typeface="Tahoma"/>
              </a:rPr>
              <a:t>66%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170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20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30" dirty="0">
                <a:solidFill>
                  <a:srgbClr val="2B2A35"/>
                </a:solidFill>
                <a:latin typeface="Tahoma"/>
                <a:cs typeface="Tahoma"/>
              </a:rPr>
              <a:t>f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pe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p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l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u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-80" dirty="0">
                <a:solidFill>
                  <a:srgbClr val="2B2A35"/>
                </a:solidFill>
                <a:latin typeface="Tahoma"/>
                <a:cs typeface="Tahoma"/>
              </a:rPr>
              <a:t>g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800" spc="-35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p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45" dirty="0">
                <a:solidFill>
                  <a:srgbClr val="2B2A35"/>
                </a:solidFill>
                <a:latin typeface="Tahoma"/>
                <a:cs typeface="Tahoma"/>
              </a:rPr>
              <a:t>f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y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p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p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2B2A35"/>
                </a:solidFill>
                <a:latin typeface="Tahoma"/>
                <a:cs typeface="Tahoma"/>
              </a:rPr>
              <a:t>f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75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90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  <a:p>
            <a:pPr marL="12700" marR="908050">
              <a:lnSpc>
                <a:spcPct val="131900"/>
              </a:lnSpc>
              <a:spcBef>
                <a:spcPts val="75"/>
              </a:spcBef>
            </a:pP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55" dirty="0">
                <a:solidFill>
                  <a:srgbClr val="2B2A35"/>
                </a:solidFill>
                <a:latin typeface="Tahoma"/>
                <a:cs typeface="Tahoma"/>
              </a:rPr>
              <a:t>w</a:t>
            </a:r>
            <a:r>
              <a:rPr sz="1800" spc="20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40" dirty="0">
                <a:solidFill>
                  <a:srgbClr val="2B2A35"/>
                </a:solidFill>
                <a:latin typeface="Tahoma"/>
                <a:cs typeface="Tahoma"/>
              </a:rPr>
              <a:t>v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25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18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30" dirty="0">
                <a:solidFill>
                  <a:srgbClr val="2B2A35"/>
                </a:solidFill>
                <a:latin typeface="Tahoma"/>
                <a:cs typeface="Tahoma"/>
              </a:rPr>
              <a:t>f  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1800" spc="-5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-80" dirty="0">
                <a:solidFill>
                  <a:srgbClr val="2B2A35"/>
                </a:solidFill>
                <a:latin typeface="Tahoma"/>
                <a:cs typeface="Tahoma"/>
              </a:rPr>
              <a:t>y</a:t>
            </a:r>
            <a:r>
              <a:rPr sz="1800" spc="-165" dirty="0">
                <a:solidFill>
                  <a:srgbClr val="2B2A35"/>
                </a:solidFill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  <a:p>
            <a:pPr marR="102870" algn="r">
              <a:lnSpc>
                <a:spcPct val="100000"/>
              </a:lnSpc>
              <a:spcBef>
                <a:spcPts val="175"/>
              </a:spcBef>
            </a:pPr>
            <a:r>
              <a:rPr sz="2250" spc="75" dirty="0">
                <a:solidFill>
                  <a:srgbClr val="535364"/>
                </a:solidFill>
                <a:latin typeface="Tahoma"/>
                <a:cs typeface="Tahoma"/>
              </a:rPr>
              <a:t>3</a:t>
            </a:r>
            <a:endParaRPr sz="2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90376" y="649769"/>
            <a:ext cx="0" cy="4495800"/>
          </a:xfrm>
          <a:custGeom>
            <a:avLst/>
            <a:gdLst/>
            <a:ahLst/>
            <a:cxnLst/>
            <a:rect l="l" t="t" r="r" b="b"/>
            <a:pathLst>
              <a:path h="4495800">
                <a:moveTo>
                  <a:pt x="0" y="0"/>
                </a:moveTo>
                <a:lnTo>
                  <a:pt x="0" y="4495800"/>
                </a:lnTo>
              </a:path>
            </a:pathLst>
          </a:custGeom>
          <a:ln w="38100">
            <a:solidFill>
              <a:srgbClr val="79EF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55594" y="1059176"/>
            <a:ext cx="10115550" cy="4086225"/>
            <a:chOff x="1155594" y="1059176"/>
            <a:chExt cx="10115550" cy="4086225"/>
          </a:xfrm>
        </p:grpSpPr>
        <p:sp>
          <p:nvSpPr>
            <p:cNvPr id="4" name="object 4"/>
            <p:cNvSpPr/>
            <p:nvPr/>
          </p:nvSpPr>
          <p:spPr>
            <a:xfrm>
              <a:off x="1155594" y="3103199"/>
              <a:ext cx="10115550" cy="0"/>
            </a:xfrm>
            <a:custGeom>
              <a:avLst/>
              <a:gdLst/>
              <a:ahLst/>
              <a:cxnLst/>
              <a:rect l="l" t="t" r="r" b="b"/>
              <a:pathLst>
                <a:path w="10115550">
                  <a:moveTo>
                    <a:pt x="0" y="0"/>
                  </a:moveTo>
                  <a:lnTo>
                    <a:pt x="10115550" y="0"/>
                  </a:lnTo>
                </a:path>
              </a:pathLst>
            </a:custGeom>
            <a:ln w="38100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17523" y="1059176"/>
              <a:ext cx="0" cy="4086225"/>
            </a:xfrm>
            <a:custGeom>
              <a:avLst/>
              <a:gdLst/>
              <a:ahLst/>
              <a:cxnLst/>
              <a:rect l="l" t="t" r="r" b="b"/>
              <a:pathLst>
                <a:path h="4086225">
                  <a:moveTo>
                    <a:pt x="0" y="0"/>
                  </a:moveTo>
                  <a:lnTo>
                    <a:pt x="0" y="408622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7652" y="46893"/>
            <a:ext cx="3020695" cy="902335"/>
          </a:xfrm>
          <a:custGeom>
            <a:avLst/>
            <a:gdLst/>
            <a:ahLst/>
            <a:cxnLst/>
            <a:rect l="l" t="t" r="r" b="b"/>
            <a:pathLst>
              <a:path w="3020695" h="902335">
                <a:moveTo>
                  <a:pt x="452915" y="902088"/>
                </a:moveTo>
                <a:lnTo>
                  <a:pt x="403566" y="899442"/>
                </a:lnTo>
                <a:lnTo>
                  <a:pt x="355756" y="891686"/>
                </a:lnTo>
                <a:lnTo>
                  <a:pt x="309761" y="879095"/>
                </a:lnTo>
                <a:lnTo>
                  <a:pt x="265858" y="861945"/>
                </a:lnTo>
                <a:lnTo>
                  <a:pt x="224322" y="840510"/>
                </a:lnTo>
                <a:lnTo>
                  <a:pt x="185431" y="815067"/>
                </a:lnTo>
                <a:lnTo>
                  <a:pt x="149461" y="785889"/>
                </a:lnTo>
                <a:lnTo>
                  <a:pt x="116688" y="753252"/>
                </a:lnTo>
                <a:lnTo>
                  <a:pt x="87387" y="717431"/>
                </a:lnTo>
                <a:lnTo>
                  <a:pt x="61837" y="678701"/>
                </a:lnTo>
                <a:lnTo>
                  <a:pt x="40312" y="637337"/>
                </a:lnTo>
                <a:lnTo>
                  <a:pt x="23090" y="593615"/>
                </a:lnTo>
                <a:lnTo>
                  <a:pt x="10446" y="547809"/>
                </a:lnTo>
                <a:lnTo>
                  <a:pt x="2657" y="500195"/>
                </a:lnTo>
                <a:lnTo>
                  <a:pt x="0" y="451047"/>
                </a:lnTo>
                <a:lnTo>
                  <a:pt x="2657" y="401900"/>
                </a:lnTo>
                <a:lnTo>
                  <a:pt x="10446" y="354287"/>
                </a:lnTo>
                <a:lnTo>
                  <a:pt x="23090" y="308482"/>
                </a:lnTo>
                <a:lnTo>
                  <a:pt x="40312" y="264759"/>
                </a:lnTo>
                <a:lnTo>
                  <a:pt x="61837" y="223396"/>
                </a:lnTo>
                <a:lnTo>
                  <a:pt x="87387" y="184665"/>
                </a:lnTo>
                <a:lnTo>
                  <a:pt x="116688" y="148843"/>
                </a:lnTo>
                <a:lnTo>
                  <a:pt x="149461" y="116205"/>
                </a:lnTo>
                <a:lnTo>
                  <a:pt x="185431" y="87026"/>
                </a:lnTo>
                <a:lnTo>
                  <a:pt x="224322" y="61581"/>
                </a:lnTo>
                <a:lnTo>
                  <a:pt x="265858" y="40146"/>
                </a:lnTo>
                <a:lnTo>
                  <a:pt x="309761" y="22994"/>
                </a:lnTo>
                <a:lnTo>
                  <a:pt x="355756" y="10403"/>
                </a:lnTo>
                <a:lnTo>
                  <a:pt x="403566" y="2646"/>
                </a:lnTo>
                <a:lnTo>
                  <a:pt x="452915" y="0"/>
                </a:lnTo>
                <a:lnTo>
                  <a:pt x="502265" y="2668"/>
                </a:lnTo>
                <a:lnTo>
                  <a:pt x="550080" y="10424"/>
                </a:lnTo>
                <a:lnTo>
                  <a:pt x="596078" y="23015"/>
                </a:lnTo>
                <a:lnTo>
                  <a:pt x="639983" y="40166"/>
                </a:lnTo>
                <a:lnTo>
                  <a:pt x="681520" y="61601"/>
                </a:lnTo>
                <a:lnTo>
                  <a:pt x="720412" y="87045"/>
                </a:lnTo>
                <a:lnTo>
                  <a:pt x="756382" y="116223"/>
                </a:lnTo>
                <a:lnTo>
                  <a:pt x="789155" y="148859"/>
                </a:lnTo>
                <a:lnTo>
                  <a:pt x="818454" y="184680"/>
                </a:lnTo>
                <a:lnTo>
                  <a:pt x="844003" y="223408"/>
                </a:lnTo>
                <a:lnTo>
                  <a:pt x="852051" y="238873"/>
                </a:lnTo>
                <a:lnTo>
                  <a:pt x="410474" y="238873"/>
                </a:lnTo>
                <a:lnTo>
                  <a:pt x="357804" y="239003"/>
                </a:lnTo>
                <a:lnTo>
                  <a:pt x="306719" y="241987"/>
                </a:lnTo>
                <a:lnTo>
                  <a:pt x="257925" y="247712"/>
                </a:lnTo>
                <a:lnTo>
                  <a:pt x="212131" y="256066"/>
                </a:lnTo>
                <a:lnTo>
                  <a:pt x="170045" y="266937"/>
                </a:lnTo>
                <a:lnTo>
                  <a:pt x="140209" y="302888"/>
                </a:lnTo>
                <a:lnTo>
                  <a:pt x="141808" y="319565"/>
                </a:lnTo>
                <a:lnTo>
                  <a:pt x="149776" y="334311"/>
                </a:lnTo>
                <a:lnTo>
                  <a:pt x="162373" y="344513"/>
                </a:lnTo>
                <a:lnTo>
                  <a:pt x="177895" y="349269"/>
                </a:lnTo>
                <a:lnTo>
                  <a:pt x="595024" y="349269"/>
                </a:lnTo>
                <a:lnTo>
                  <a:pt x="632966" y="360343"/>
                </a:lnTo>
                <a:lnTo>
                  <a:pt x="678800" y="378209"/>
                </a:lnTo>
                <a:lnTo>
                  <a:pt x="709296" y="393906"/>
                </a:lnTo>
                <a:lnTo>
                  <a:pt x="385922" y="393906"/>
                </a:lnTo>
                <a:lnTo>
                  <a:pt x="337030" y="394999"/>
                </a:lnTo>
                <a:lnTo>
                  <a:pt x="288706" y="399584"/>
                </a:lnTo>
                <a:lnTo>
                  <a:pt x="241421" y="407716"/>
                </a:lnTo>
                <a:lnTo>
                  <a:pt x="195648" y="419451"/>
                </a:lnTo>
                <a:lnTo>
                  <a:pt x="170785" y="449407"/>
                </a:lnTo>
                <a:lnTo>
                  <a:pt x="172100" y="463311"/>
                </a:lnTo>
                <a:lnTo>
                  <a:pt x="178751" y="475594"/>
                </a:lnTo>
                <a:lnTo>
                  <a:pt x="189256" y="484095"/>
                </a:lnTo>
                <a:lnTo>
                  <a:pt x="202201" y="488061"/>
                </a:lnTo>
                <a:lnTo>
                  <a:pt x="545814" y="488061"/>
                </a:lnTo>
                <a:lnTo>
                  <a:pt x="578026" y="497610"/>
                </a:lnTo>
                <a:lnTo>
                  <a:pt x="624688" y="516451"/>
                </a:lnTo>
                <a:lnTo>
                  <a:pt x="667488" y="539315"/>
                </a:lnTo>
                <a:lnTo>
                  <a:pt x="672122" y="541009"/>
                </a:lnTo>
                <a:lnTo>
                  <a:pt x="375558" y="541009"/>
                </a:lnTo>
                <a:lnTo>
                  <a:pt x="322699" y="543705"/>
                </a:lnTo>
                <a:lnTo>
                  <a:pt x="267955" y="550554"/>
                </a:lnTo>
                <a:lnTo>
                  <a:pt x="211360" y="561560"/>
                </a:lnTo>
                <a:lnTo>
                  <a:pt x="189835" y="584063"/>
                </a:lnTo>
                <a:lnTo>
                  <a:pt x="190126" y="595223"/>
                </a:lnTo>
                <a:lnTo>
                  <a:pt x="194731" y="605400"/>
                </a:lnTo>
                <a:lnTo>
                  <a:pt x="202626" y="612775"/>
                </a:lnTo>
                <a:lnTo>
                  <a:pt x="212720" y="616666"/>
                </a:lnTo>
                <a:lnTo>
                  <a:pt x="521923" y="616666"/>
                </a:lnTo>
                <a:lnTo>
                  <a:pt x="536929" y="620731"/>
                </a:lnTo>
                <a:lnTo>
                  <a:pt x="580627" y="637945"/>
                </a:lnTo>
                <a:lnTo>
                  <a:pt x="621787" y="659857"/>
                </a:lnTo>
                <a:lnTo>
                  <a:pt x="632327" y="663695"/>
                </a:lnTo>
                <a:lnTo>
                  <a:pt x="851812" y="663695"/>
                </a:lnTo>
                <a:lnTo>
                  <a:pt x="844004" y="678701"/>
                </a:lnTo>
                <a:lnTo>
                  <a:pt x="818454" y="717431"/>
                </a:lnTo>
                <a:lnTo>
                  <a:pt x="789155" y="753252"/>
                </a:lnTo>
                <a:lnTo>
                  <a:pt x="756383" y="785889"/>
                </a:lnTo>
                <a:lnTo>
                  <a:pt x="720413" y="815067"/>
                </a:lnTo>
                <a:lnTo>
                  <a:pt x="681522" y="840510"/>
                </a:lnTo>
                <a:lnTo>
                  <a:pt x="639986" y="861945"/>
                </a:lnTo>
                <a:lnTo>
                  <a:pt x="596081" y="879095"/>
                </a:lnTo>
                <a:lnTo>
                  <a:pt x="550083" y="891686"/>
                </a:lnTo>
                <a:lnTo>
                  <a:pt x="502269" y="899442"/>
                </a:lnTo>
                <a:lnTo>
                  <a:pt x="452915" y="902088"/>
                </a:lnTo>
                <a:close/>
              </a:path>
              <a:path w="3020695" h="902335">
                <a:moveTo>
                  <a:pt x="903367" y="405371"/>
                </a:moveTo>
                <a:lnTo>
                  <a:pt x="736696" y="405371"/>
                </a:lnTo>
                <a:lnTo>
                  <a:pt x="752915" y="404440"/>
                </a:lnTo>
                <a:lnTo>
                  <a:pt x="767603" y="397519"/>
                </a:lnTo>
                <a:lnTo>
                  <a:pt x="778869" y="385082"/>
                </a:lnTo>
                <a:lnTo>
                  <a:pt x="784433" y="369277"/>
                </a:lnTo>
                <a:lnTo>
                  <a:pt x="783507" y="353132"/>
                </a:lnTo>
                <a:lnTo>
                  <a:pt x="720113" y="304290"/>
                </a:lnTo>
                <a:lnTo>
                  <a:pt x="672805" y="284945"/>
                </a:lnTo>
                <a:lnTo>
                  <a:pt x="622834" y="269127"/>
                </a:lnTo>
                <a:lnTo>
                  <a:pt x="570907" y="256723"/>
                </a:lnTo>
                <a:lnTo>
                  <a:pt x="517733" y="247620"/>
                </a:lnTo>
                <a:lnTo>
                  <a:pt x="464019" y="241708"/>
                </a:lnTo>
                <a:lnTo>
                  <a:pt x="410474" y="238873"/>
                </a:lnTo>
                <a:lnTo>
                  <a:pt x="852051" y="238873"/>
                </a:lnTo>
                <a:lnTo>
                  <a:pt x="865527" y="264770"/>
                </a:lnTo>
                <a:lnTo>
                  <a:pt x="882748" y="308490"/>
                </a:lnTo>
                <a:lnTo>
                  <a:pt x="895391" y="354293"/>
                </a:lnTo>
                <a:lnTo>
                  <a:pt x="903183" y="401976"/>
                </a:lnTo>
                <a:lnTo>
                  <a:pt x="903367" y="405371"/>
                </a:lnTo>
                <a:close/>
              </a:path>
              <a:path w="3020695" h="902335">
                <a:moveTo>
                  <a:pt x="595024" y="349269"/>
                </a:moveTo>
                <a:lnTo>
                  <a:pt x="177895" y="349269"/>
                </a:lnTo>
                <a:lnTo>
                  <a:pt x="194637" y="347676"/>
                </a:lnTo>
                <a:lnTo>
                  <a:pt x="235015" y="337449"/>
                </a:lnTo>
                <a:lnTo>
                  <a:pt x="279539" y="329834"/>
                </a:lnTo>
                <a:lnTo>
                  <a:pt x="327325" y="324956"/>
                </a:lnTo>
                <a:lnTo>
                  <a:pt x="377487" y="322944"/>
                </a:lnTo>
                <a:lnTo>
                  <a:pt x="429140" y="323926"/>
                </a:lnTo>
                <a:lnTo>
                  <a:pt x="481400" y="328029"/>
                </a:lnTo>
                <a:lnTo>
                  <a:pt x="533381" y="335381"/>
                </a:lnTo>
                <a:lnTo>
                  <a:pt x="584198" y="346109"/>
                </a:lnTo>
                <a:lnTo>
                  <a:pt x="595024" y="349269"/>
                </a:lnTo>
                <a:close/>
              </a:path>
              <a:path w="3020695" h="902335">
                <a:moveTo>
                  <a:pt x="898675" y="527729"/>
                </a:moveTo>
                <a:lnTo>
                  <a:pt x="716056" y="527729"/>
                </a:lnTo>
                <a:lnTo>
                  <a:pt x="720886" y="514640"/>
                </a:lnTo>
                <a:lnTo>
                  <a:pt x="720301" y="501181"/>
                </a:lnTo>
                <a:lnTo>
                  <a:pt x="664773" y="457582"/>
                </a:lnTo>
                <a:lnTo>
                  <a:pt x="622384" y="438886"/>
                </a:lnTo>
                <a:lnTo>
                  <a:pt x="577731" y="423349"/>
                </a:lnTo>
                <a:lnTo>
                  <a:pt x="531286" y="411027"/>
                </a:lnTo>
                <a:lnTo>
                  <a:pt x="483522" y="401976"/>
                </a:lnTo>
                <a:lnTo>
                  <a:pt x="434910" y="396250"/>
                </a:lnTo>
                <a:lnTo>
                  <a:pt x="385922" y="393906"/>
                </a:lnTo>
                <a:lnTo>
                  <a:pt x="709296" y="393906"/>
                </a:lnTo>
                <a:lnTo>
                  <a:pt x="720815" y="399835"/>
                </a:lnTo>
                <a:lnTo>
                  <a:pt x="736696" y="405371"/>
                </a:lnTo>
                <a:lnTo>
                  <a:pt x="903367" y="405371"/>
                </a:lnTo>
                <a:lnTo>
                  <a:pt x="905836" y="451047"/>
                </a:lnTo>
                <a:lnTo>
                  <a:pt x="903179" y="500195"/>
                </a:lnTo>
                <a:lnTo>
                  <a:pt x="898675" y="527729"/>
                </a:lnTo>
                <a:close/>
              </a:path>
              <a:path w="3020695" h="902335">
                <a:moveTo>
                  <a:pt x="545814" y="488061"/>
                </a:moveTo>
                <a:lnTo>
                  <a:pt x="202201" y="488061"/>
                </a:lnTo>
                <a:lnTo>
                  <a:pt x="216168" y="486741"/>
                </a:lnTo>
                <a:lnTo>
                  <a:pt x="265563" y="474625"/>
                </a:lnTo>
                <a:lnTo>
                  <a:pt x="317170" y="467233"/>
                </a:lnTo>
                <a:lnTo>
                  <a:pt x="370122" y="464463"/>
                </a:lnTo>
                <a:lnTo>
                  <a:pt x="423551" y="466216"/>
                </a:lnTo>
                <a:lnTo>
                  <a:pt x="476590" y="472392"/>
                </a:lnTo>
                <a:lnTo>
                  <a:pt x="528371" y="482890"/>
                </a:lnTo>
                <a:lnTo>
                  <a:pt x="545814" y="488061"/>
                </a:lnTo>
                <a:close/>
              </a:path>
              <a:path w="3020695" h="902335">
                <a:moveTo>
                  <a:pt x="895993" y="544125"/>
                </a:moveTo>
                <a:lnTo>
                  <a:pt x="680644" y="544125"/>
                </a:lnTo>
                <a:lnTo>
                  <a:pt x="694165" y="543542"/>
                </a:lnTo>
                <a:lnTo>
                  <a:pt x="706490" y="537947"/>
                </a:lnTo>
                <a:lnTo>
                  <a:pt x="716056" y="527724"/>
                </a:lnTo>
                <a:lnTo>
                  <a:pt x="898675" y="527729"/>
                </a:lnTo>
                <a:lnTo>
                  <a:pt x="895993" y="544125"/>
                </a:lnTo>
                <a:close/>
              </a:path>
              <a:path w="3020695" h="902335">
                <a:moveTo>
                  <a:pt x="851812" y="663695"/>
                </a:moveTo>
                <a:lnTo>
                  <a:pt x="632327" y="663695"/>
                </a:lnTo>
                <a:lnTo>
                  <a:pt x="643150" y="663216"/>
                </a:lnTo>
                <a:lnTo>
                  <a:pt x="653000" y="658728"/>
                </a:lnTo>
                <a:lnTo>
                  <a:pt x="660620" y="650539"/>
                </a:lnTo>
                <a:lnTo>
                  <a:pt x="664474" y="640050"/>
                </a:lnTo>
                <a:lnTo>
                  <a:pt x="663993" y="629284"/>
                </a:lnTo>
                <a:lnTo>
                  <a:pt x="610414" y="589712"/>
                </a:lnTo>
                <a:lnTo>
                  <a:pt x="567480" y="571692"/>
                </a:lnTo>
                <a:lnTo>
                  <a:pt x="522494" y="557808"/>
                </a:lnTo>
                <a:lnTo>
                  <a:pt x="475489" y="548064"/>
                </a:lnTo>
                <a:lnTo>
                  <a:pt x="426499" y="542463"/>
                </a:lnTo>
                <a:lnTo>
                  <a:pt x="375558" y="541009"/>
                </a:lnTo>
                <a:lnTo>
                  <a:pt x="672122" y="541009"/>
                </a:lnTo>
                <a:lnTo>
                  <a:pt x="680644" y="544125"/>
                </a:lnTo>
                <a:lnTo>
                  <a:pt x="895993" y="544125"/>
                </a:lnTo>
                <a:lnTo>
                  <a:pt x="895391" y="547809"/>
                </a:lnTo>
                <a:lnTo>
                  <a:pt x="882748" y="593615"/>
                </a:lnTo>
                <a:lnTo>
                  <a:pt x="865527" y="637337"/>
                </a:lnTo>
                <a:lnTo>
                  <a:pt x="851812" y="663695"/>
                </a:lnTo>
                <a:close/>
              </a:path>
              <a:path w="3020695" h="902335">
                <a:moveTo>
                  <a:pt x="521923" y="616666"/>
                </a:moveTo>
                <a:lnTo>
                  <a:pt x="212720" y="616666"/>
                </a:lnTo>
                <a:lnTo>
                  <a:pt x="223924" y="616391"/>
                </a:lnTo>
                <a:lnTo>
                  <a:pt x="281922" y="605306"/>
                </a:lnTo>
                <a:lnTo>
                  <a:pt x="337646" y="598952"/>
                </a:lnTo>
                <a:lnTo>
                  <a:pt x="391053" y="597323"/>
                </a:lnTo>
                <a:lnTo>
                  <a:pt x="442098" y="600414"/>
                </a:lnTo>
                <a:lnTo>
                  <a:pt x="490738" y="608218"/>
                </a:lnTo>
                <a:lnTo>
                  <a:pt x="521923" y="616666"/>
                </a:lnTo>
                <a:close/>
              </a:path>
              <a:path w="3020695" h="902335">
                <a:moveTo>
                  <a:pt x="1353549" y="593176"/>
                </a:moveTo>
                <a:lnTo>
                  <a:pt x="1218334" y="593176"/>
                </a:lnTo>
                <a:lnTo>
                  <a:pt x="1246086" y="589962"/>
                </a:lnTo>
                <a:lnTo>
                  <a:pt x="1267064" y="580755"/>
                </a:lnTo>
                <a:lnTo>
                  <a:pt x="1280335" y="566204"/>
                </a:lnTo>
                <a:lnTo>
                  <a:pt x="1284965" y="546963"/>
                </a:lnTo>
                <a:lnTo>
                  <a:pt x="1281819" y="529589"/>
                </a:lnTo>
                <a:lnTo>
                  <a:pt x="1269288" y="515137"/>
                </a:lnTo>
                <a:lnTo>
                  <a:pt x="1242732" y="502286"/>
                </a:lnTo>
                <a:lnTo>
                  <a:pt x="1197512" y="489714"/>
                </a:lnTo>
                <a:lnTo>
                  <a:pt x="1138719" y="471986"/>
                </a:lnTo>
                <a:lnTo>
                  <a:pt x="1095117" y="447811"/>
                </a:lnTo>
                <a:lnTo>
                  <a:pt x="1068004" y="413086"/>
                </a:lnTo>
                <a:lnTo>
                  <a:pt x="1058678" y="363710"/>
                </a:lnTo>
                <a:lnTo>
                  <a:pt x="1065490" y="323228"/>
                </a:lnTo>
                <a:lnTo>
                  <a:pt x="1084851" y="289341"/>
                </a:lnTo>
                <a:lnTo>
                  <a:pt x="1115149" y="263430"/>
                </a:lnTo>
                <a:lnTo>
                  <a:pt x="1154773" y="246872"/>
                </a:lnTo>
                <a:lnTo>
                  <a:pt x="1202109" y="241046"/>
                </a:lnTo>
                <a:lnTo>
                  <a:pt x="1243670" y="244239"/>
                </a:lnTo>
                <a:lnTo>
                  <a:pt x="1282376" y="253879"/>
                </a:lnTo>
                <a:lnTo>
                  <a:pt x="1318497" y="270056"/>
                </a:lnTo>
                <a:lnTo>
                  <a:pt x="1352300" y="292861"/>
                </a:lnTo>
                <a:lnTo>
                  <a:pt x="1354842" y="297590"/>
                </a:lnTo>
                <a:lnTo>
                  <a:pt x="1343081" y="314098"/>
                </a:lnTo>
                <a:lnTo>
                  <a:pt x="1200973" y="314098"/>
                </a:lnTo>
                <a:lnTo>
                  <a:pt x="1176110" y="317223"/>
                </a:lnTo>
                <a:lnTo>
                  <a:pt x="1156901" y="326039"/>
                </a:lnTo>
                <a:lnTo>
                  <a:pt x="1144517" y="339707"/>
                </a:lnTo>
                <a:lnTo>
                  <a:pt x="1140128" y="357387"/>
                </a:lnTo>
                <a:lnTo>
                  <a:pt x="1143522" y="375548"/>
                </a:lnTo>
                <a:lnTo>
                  <a:pt x="1156854" y="390190"/>
                </a:lnTo>
                <a:lnTo>
                  <a:pt x="1184849" y="403180"/>
                </a:lnTo>
                <a:lnTo>
                  <a:pt x="1232234" y="416381"/>
                </a:lnTo>
                <a:lnTo>
                  <a:pt x="1232396" y="416451"/>
                </a:lnTo>
                <a:lnTo>
                  <a:pt x="1293531" y="436398"/>
                </a:lnTo>
                <a:lnTo>
                  <a:pt x="1335155" y="462634"/>
                </a:lnTo>
                <a:lnTo>
                  <a:pt x="1358892" y="496670"/>
                </a:lnTo>
                <a:lnTo>
                  <a:pt x="1366362" y="540015"/>
                </a:lnTo>
                <a:lnTo>
                  <a:pt x="1359520" y="582566"/>
                </a:lnTo>
                <a:lnTo>
                  <a:pt x="1353549" y="593176"/>
                </a:lnTo>
                <a:close/>
              </a:path>
              <a:path w="3020695" h="902335">
                <a:moveTo>
                  <a:pt x="1310331" y="355696"/>
                </a:moveTo>
                <a:lnTo>
                  <a:pt x="1308925" y="355367"/>
                </a:lnTo>
                <a:lnTo>
                  <a:pt x="1307818" y="354527"/>
                </a:lnTo>
                <a:lnTo>
                  <a:pt x="1280634" y="336739"/>
                </a:lnTo>
                <a:lnTo>
                  <a:pt x="1253881" y="324112"/>
                </a:lnTo>
                <a:lnTo>
                  <a:pt x="1227391" y="316590"/>
                </a:lnTo>
                <a:lnTo>
                  <a:pt x="1200973" y="314098"/>
                </a:lnTo>
                <a:lnTo>
                  <a:pt x="1343081" y="314098"/>
                </a:lnTo>
                <a:lnTo>
                  <a:pt x="1314253" y="354543"/>
                </a:lnTo>
                <a:lnTo>
                  <a:pt x="1313089" y="355275"/>
                </a:lnTo>
                <a:lnTo>
                  <a:pt x="1310331" y="355696"/>
                </a:lnTo>
                <a:close/>
              </a:path>
              <a:path w="3020695" h="902335">
                <a:moveTo>
                  <a:pt x="1216603" y="666159"/>
                </a:moveTo>
                <a:lnTo>
                  <a:pt x="1169325" y="661934"/>
                </a:lnTo>
                <a:lnTo>
                  <a:pt x="1124431" y="649408"/>
                </a:lnTo>
                <a:lnTo>
                  <a:pt x="1082517" y="628802"/>
                </a:lnTo>
                <a:lnTo>
                  <a:pt x="1044183" y="600340"/>
                </a:lnTo>
                <a:lnTo>
                  <a:pt x="1041912" y="595385"/>
                </a:lnTo>
                <a:lnTo>
                  <a:pt x="1043742" y="593176"/>
                </a:lnTo>
                <a:lnTo>
                  <a:pt x="1087397" y="541469"/>
                </a:lnTo>
                <a:lnTo>
                  <a:pt x="1088640" y="540823"/>
                </a:lnTo>
                <a:lnTo>
                  <a:pt x="1090047" y="540715"/>
                </a:lnTo>
                <a:lnTo>
                  <a:pt x="1091345" y="540661"/>
                </a:lnTo>
                <a:lnTo>
                  <a:pt x="1092751" y="541038"/>
                </a:lnTo>
                <a:lnTo>
                  <a:pt x="1093778" y="541954"/>
                </a:lnTo>
                <a:lnTo>
                  <a:pt x="1124390" y="565091"/>
                </a:lnTo>
                <a:lnTo>
                  <a:pt x="1154555" y="581017"/>
                </a:lnTo>
                <a:lnTo>
                  <a:pt x="1185471" y="590217"/>
                </a:lnTo>
                <a:lnTo>
                  <a:pt x="1218334" y="593176"/>
                </a:lnTo>
                <a:lnTo>
                  <a:pt x="1353549" y="593176"/>
                </a:lnTo>
                <a:lnTo>
                  <a:pt x="1339846" y="617528"/>
                </a:lnTo>
                <a:lnTo>
                  <a:pt x="1308617" y="643830"/>
                </a:lnTo>
                <a:lnTo>
                  <a:pt x="1267110" y="660398"/>
                </a:lnTo>
                <a:lnTo>
                  <a:pt x="1216603" y="666159"/>
                </a:lnTo>
                <a:close/>
              </a:path>
              <a:path w="3020695" h="902335">
                <a:moveTo>
                  <a:pt x="1676470" y="386741"/>
                </a:moveTo>
                <a:lnTo>
                  <a:pt x="1473719" y="386741"/>
                </a:lnTo>
                <a:lnTo>
                  <a:pt x="1494834" y="365999"/>
                </a:lnTo>
                <a:lnTo>
                  <a:pt x="1518196" y="351271"/>
                </a:lnTo>
                <a:lnTo>
                  <a:pt x="1543941" y="342487"/>
                </a:lnTo>
                <a:lnTo>
                  <a:pt x="1572295" y="339575"/>
                </a:lnTo>
                <a:lnTo>
                  <a:pt x="1615765" y="346273"/>
                </a:lnTo>
                <a:lnTo>
                  <a:pt x="1655869" y="366224"/>
                </a:lnTo>
                <a:lnTo>
                  <a:pt x="1676470" y="386741"/>
                </a:lnTo>
                <a:close/>
              </a:path>
              <a:path w="3020695" h="902335">
                <a:moveTo>
                  <a:pt x="1471447" y="752606"/>
                </a:moveTo>
                <a:lnTo>
                  <a:pt x="1395784" y="752606"/>
                </a:lnTo>
                <a:lnTo>
                  <a:pt x="1393512" y="750290"/>
                </a:lnTo>
                <a:lnTo>
                  <a:pt x="1393512" y="348246"/>
                </a:lnTo>
                <a:lnTo>
                  <a:pt x="1395784" y="345952"/>
                </a:lnTo>
                <a:lnTo>
                  <a:pt x="1471447" y="345952"/>
                </a:lnTo>
                <a:lnTo>
                  <a:pt x="1473719" y="348246"/>
                </a:lnTo>
                <a:lnTo>
                  <a:pt x="1473719" y="386741"/>
                </a:lnTo>
                <a:lnTo>
                  <a:pt x="1676470" y="386741"/>
                </a:lnTo>
                <a:lnTo>
                  <a:pt x="1688964" y="399185"/>
                </a:lnTo>
                <a:lnTo>
                  <a:pt x="1694444" y="410333"/>
                </a:lnTo>
                <a:lnTo>
                  <a:pt x="1555980" y="410333"/>
                </a:lnTo>
                <a:lnTo>
                  <a:pt x="1522664" y="417394"/>
                </a:lnTo>
                <a:lnTo>
                  <a:pt x="1496035" y="436901"/>
                </a:lnTo>
                <a:lnTo>
                  <a:pt x="1478381" y="466335"/>
                </a:lnTo>
                <a:lnTo>
                  <a:pt x="1471988" y="503179"/>
                </a:lnTo>
                <a:lnTo>
                  <a:pt x="1478381" y="540021"/>
                </a:lnTo>
                <a:lnTo>
                  <a:pt x="1496035" y="569458"/>
                </a:lnTo>
                <a:lnTo>
                  <a:pt x="1522664" y="588968"/>
                </a:lnTo>
                <a:lnTo>
                  <a:pt x="1555980" y="596031"/>
                </a:lnTo>
                <a:lnTo>
                  <a:pt x="1694357" y="596031"/>
                </a:lnTo>
                <a:lnTo>
                  <a:pt x="1688883" y="607151"/>
                </a:lnTo>
                <a:lnTo>
                  <a:pt x="1673595" y="622369"/>
                </a:lnTo>
                <a:lnTo>
                  <a:pt x="1473719" y="622369"/>
                </a:lnTo>
                <a:lnTo>
                  <a:pt x="1473719" y="750290"/>
                </a:lnTo>
                <a:lnTo>
                  <a:pt x="1471447" y="752606"/>
                </a:lnTo>
                <a:close/>
              </a:path>
              <a:path w="3020695" h="902335">
                <a:moveTo>
                  <a:pt x="1694357" y="596031"/>
                </a:moveTo>
                <a:lnTo>
                  <a:pt x="1555980" y="596031"/>
                </a:lnTo>
                <a:lnTo>
                  <a:pt x="1589278" y="589210"/>
                </a:lnTo>
                <a:lnTo>
                  <a:pt x="1615284" y="570104"/>
                </a:lnTo>
                <a:lnTo>
                  <a:pt x="1632203" y="540749"/>
                </a:lnTo>
                <a:lnTo>
                  <a:pt x="1638242" y="503179"/>
                </a:lnTo>
                <a:lnTo>
                  <a:pt x="1632089" y="465966"/>
                </a:lnTo>
                <a:lnTo>
                  <a:pt x="1614979" y="436573"/>
                </a:lnTo>
                <a:lnTo>
                  <a:pt x="1588935" y="417270"/>
                </a:lnTo>
                <a:lnTo>
                  <a:pt x="1555980" y="410333"/>
                </a:lnTo>
                <a:lnTo>
                  <a:pt x="1694444" y="410333"/>
                </a:lnTo>
                <a:lnTo>
                  <a:pt x="1711442" y="444916"/>
                </a:lnTo>
                <a:lnTo>
                  <a:pt x="1719693" y="503179"/>
                </a:lnTo>
                <a:lnTo>
                  <a:pt x="1711389" y="561430"/>
                </a:lnTo>
                <a:lnTo>
                  <a:pt x="1694357" y="596031"/>
                </a:lnTo>
                <a:close/>
              </a:path>
              <a:path w="3020695" h="902335">
                <a:moveTo>
                  <a:pt x="1572206" y="666751"/>
                </a:moveTo>
                <a:lnTo>
                  <a:pt x="1543941" y="664005"/>
                </a:lnTo>
                <a:lnTo>
                  <a:pt x="1518196" y="655730"/>
                </a:lnTo>
                <a:lnTo>
                  <a:pt x="1494834" y="641870"/>
                </a:lnTo>
                <a:lnTo>
                  <a:pt x="1473719" y="622369"/>
                </a:lnTo>
                <a:lnTo>
                  <a:pt x="1673595" y="622369"/>
                </a:lnTo>
                <a:lnTo>
                  <a:pt x="1655780" y="640103"/>
                </a:lnTo>
                <a:lnTo>
                  <a:pt x="1615685" y="660050"/>
                </a:lnTo>
                <a:lnTo>
                  <a:pt x="1572206" y="666751"/>
                </a:lnTo>
                <a:close/>
              </a:path>
              <a:path w="3020695" h="902335">
                <a:moveTo>
                  <a:pt x="1908662" y="667344"/>
                </a:moveTo>
                <a:lnTo>
                  <a:pt x="1863735" y="661618"/>
                </a:lnTo>
                <a:lnTo>
                  <a:pt x="1823664" y="645400"/>
                </a:lnTo>
                <a:lnTo>
                  <a:pt x="1789928" y="620126"/>
                </a:lnTo>
                <a:lnTo>
                  <a:pt x="1764002" y="587234"/>
                </a:lnTo>
                <a:lnTo>
                  <a:pt x="1747363" y="548163"/>
                </a:lnTo>
                <a:lnTo>
                  <a:pt x="1741492" y="504321"/>
                </a:lnTo>
                <a:lnTo>
                  <a:pt x="1747402" y="460058"/>
                </a:lnTo>
                <a:lnTo>
                  <a:pt x="1764152" y="420560"/>
                </a:lnTo>
                <a:lnTo>
                  <a:pt x="1790252" y="387310"/>
                </a:lnTo>
                <a:lnTo>
                  <a:pt x="1824217" y="361759"/>
                </a:lnTo>
                <a:lnTo>
                  <a:pt x="1864561" y="345363"/>
                </a:lnTo>
                <a:lnTo>
                  <a:pt x="1909798" y="339575"/>
                </a:lnTo>
                <a:lnTo>
                  <a:pt x="1954878" y="345333"/>
                </a:lnTo>
                <a:lnTo>
                  <a:pt x="1995081" y="361614"/>
                </a:lnTo>
                <a:lnTo>
                  <a:pt x="2028925" y="386983"/>
                </a:lnTo>
                <a:lnTo>
                  <a:pt x="2047739" y="410866"/>
                </a:lnTo>
                <a:lnTo>
                  <a:pt x="1908662" y="410866"/>
                </a:lnTo>
                <a:lnTo>
                  <a:pt x="1873840" y="417765"/>
                </a:lnTo>
                <a:lnTo>
                  <a:pt x="1846324" y="436954"/>
                </a:lnTo>
                <a:lnTo>
                  <a:pt x="1828249" y="466171"/>
                </a:lnTo>
                <a:lnTo>
                  <a:pt x="1821754" y="503179"/>
                </a:lnTo>
                <a:lnTo>
                  <a:pt x="1828449" y="540208"/>
                </a:lnTo>
                <a:lnTo>
                  <a:pt x="1846953" y="569825"/>
                </a:lnTo>
                <a:lnTo>
                  <a:pt x="1874867" y="589460"/>
                </a:lnTo>
                <a:lnTo>
                  <a:pt x="1909798" y="596570"/>
                </a:lnTo>
                <a:lnTo>
                  <a:pt x="2046941" y="596570"/>
                </a:lnTo>
                <a:lnTo>
                  <a:pt x="2028600" y="619778"/>
                </a:lnTo>
                <a:lnTo>
                  <a:pt x="1994528" y="645237"/>
                </a:lnTo>
                <a:lnTo>
                  <a:pt x="1954052" y="661575"/>
                </a:lnTo>
                <a:lnTo>
                  <a:pt x="1908662" y="667344"/>
                </a:lnTo>
                <a:close/>
              </a:path>
              <a:path w="3020695" h="902335">
                <a:moveTo>
                  <a:pt x="2046941" y="596570"/>
                </a:moveTo>
                <a:lnTo>
                  <a:pt x="1909798" y="596570"/>
                </a:lnTo>
                <a:lnTo>
                  <a:pt x="1944842" y="589675"/>
                </a:lnTo>
                <a:lnTo>
                  <a:pt x="1972529" y="570496"/>
                </a:lnTo>
                <a:lnTo>
                  <a:pt x="1990714" y="541292"/>
                </a:lnTo>
                <a:lnTo>
                  <a:pt x="1997252" y="504321"/>
                </a:lnTo>
                <a:lnTo>
                  <a:pt x="1990513" y="467237"/>
                </a:lnTo>
                <a:lnTo>
                  <a:pt x="1971900" y="437609"/>
                </a:lnTo>
                <a:lnTo>
                  <a:pt x="1943815" y="417974"/>
                </a:lnTo>
                <a:lnTo>
                  <a:pt x="1908662" y="410866"/>
                </a:lnTo>
                <a:lnTo>
                  <a:pt x="2047739" y="410866"/>
                </a:lnTo>
                <a:lnTo>
                  <a:pt x="2054932" y="419996"/>
                </a:lnTo>
                <a:lnTo>
                  <a:pt x="2071621" y="459210"/>
                </a:lnTo>
                <a:lnTo>
                  <a:pt x="2077513" y="503179"/>
                </a:lnTo>
                <a:lnTo>
                  <a:pt x="2071582" y="547299"/>
                </a:lnTo>
                <a:lnTo>
                  <a:pt x="2054781" y="586649"/>
                </a:lnTo>
                <a:lnTo>
                  <a:pt x="2046941" y="596570"/>
                </a:lnTo>
                <a:close/>
              </a:path>
              <a:path w="3020695" h="902335">
                <a:moveTo>
                  <a:pt x="2201960" y="345952"/>
                </a:moveTo>
                <a:lnTo>
                  <a:pt x="2121699" y="345952"/>
                </a:lnTo>
                <a:lnTo>
                  <a:pt x="2121699" y="264686"/>
                </a:lnTo>
                <a:lnTo>
                  <a:pt x="2124025" y="262391"/>
                </a:lnTo>
                <a:lnTo>
                  <a:pt x="2199689" y="262391"/>
                </a:lnTo>
                <a:lnTo>
                  <a:pt x="2201960" y="264686"/>
                </a:lnTo>
                <a:lnTo>
                  <a:pt x="2201960" y="345952"/>
                </a:lnTo>
                <a:close/>
              </a:path>
              <a:path w="3020695" h="902335">
                <a:moveTo>
                  <a:pt x="2214832" y="665620"/>
                </a:moveTo>
                <a:lnTo>
                  <a:pt x="2174201" y="659676"/>
                </a:lnTo>
                <a:lnTo>
                  <a:pt x="2145084" y="641901"/>
                </a:lnTo>
                <a:lnTo>
                  <a:pt x="2127558" y="612380"/>
                </a:lnTo>
                <a:lnTo>
                  <a:pt x="2121699" y="571201"/>
                </a:lnTo>
                <a:lnTo>
                  <a:pt x="2121699" y="416107"/>
                </a:lnTo>
                <a:lnTo>
                  <a:pt x="2085247" y="416107"/>
                </a:lnTo>
                <a:lnTo>
                  <a:pt x="2083007" y="413839"/>
                </a:lnTo>
                <a:lnTo>
                  <a:pt x="2082975" y="348246"/>
                </a:lnTo>
                <a:lnTo>
                  <a:pt x="2085247" y="345952"/>
                </a:lnTo>
                <a:lnTo>
                  <a:pt x="2279030" y="345952"/>
                </a:lnTo>
                <a:lnTo>
                  <a:pt x="2281950" y="345984"/>
                </a:lnTo>
                <a:lnTo>
                  <a:pt x="2284190" y="348246"/>
                </a:lnTo>
                <a:lnTo>
                  <a:pt x="2284114" y="413839"/>
                </a:lnTo>
                <a:lnTo>
                  <a:pt x="2281842" y="416134"/>
                </a:lnTo>
                <a:lnTo>
                  <a:pt x="2201960" y="416134"/>
                </a:lnTo>
                <a:lnTo>
                  <a:pt x="2201960" y="560267"/>
                </a:lnTo>
                <a:lnTo>
                  <a:pt x="2203883" y="574998"/>
                </a:lnTo>
                <a:lnTo>
                  <a:pt x="2209795" y="585245"/>
                </a:lnTo>
                <a:lnTo>
                  <a:pt x="2219917" y="591231"/>
                </a:lnTo>
                <a:lnTo>
                  <a:pt x="2234465" y="593176"/>
                </a:lnTo>
                <a:lnTo>
                  <a:pt x="2282978" y="593176"/>
                </a:lnTo>
                <a:lnTo>
                  <a:pt x="2282978" y="646769"/>
                </a:lnTo>
                <a:lnTo>
                  <a:pt x="2232900" y="664639"/>
                </a:lnTo>
                <a:lnTo>
                  <a:pt x="2214832" y="665620"/>
                </a:lnTo>
                <a:close/>
              </a:path>
              <a:path w="3020695" h="902335">
                <a:moveTo>
                  <a:pt x="2282978" y="593176"/>
                </a:moveTo>
                <a:lnTo>
                  <a:pt x="2234465" y="593176"/>
                </a:lnTo>
                <a:lnTo>
                  <a:pt x="2245154" y="592583"/>
                </a:lnTo>
                <a:lnTo>
                  <a:pt x="2255442" y="590773"/>
                </a:lnTo>
                <a:lnTo>
                  <a:pt x="2265518" y="587700"/>
                </a:lnTo>
                <a:lnTo>
                  <a:pt x="2275568" y="583320"/>
                </a:lnTo>
                <a:lnTo>
                  <a:pt x="2277137" y="582512"/>
                </a:lnTo>
                <a:lnTo>
                  <a:pt x="2279030" y="582566"/>
                </a:lnTo>
                <a:lnTo>
                  <a:pt x="2280544" y="583535"/>
                </a:lnTo>
                <a:lnTo>
                  <a:pt x="2282058" y="584451"/>
                </a:lnTo>
                <a:lnTo>
                  <a:pt x="2282978" y="586120"/>
                </a:lnTo>
                <a:lnTo>
                  <a:pt x="2282978" y="593176"/>
                </a:lnTo>
                <a:close/>
              </a:path>
              <a:path w="3020695" h="902335">
                <a:moveTo>
                  <a:pt x="2546367" y="660395"/>
                </a:moveTo>
                <a:lnTo>
                  <a:pt x="2470704" y="660395"/>
                </a:lnTo>
                <a:lnTo>
                  <a:pt x="2468378" y="658133"/>
                </a:lnTo>
                <a:lnTo>
                  <a:pt x="2468378" y="416107"/>
                </a:lnTo>
                <a:lnTo>
                  <a:pt x="2431925" y="416107"/>
                </a:lnTo>
                <a:lnTo>
                  <a:pt x="2429600" y="413807"/>
                </a:lnTo>
                <a:lnTo>
                  <a:pt x="2429600" y="347945"/>
                </a:lnTo>
                <a:lnTo>
                  <a:pt x="2431925" y="345650"/>
                </a:lnTo>
                <a:lnTo>
                  <a:pt x="2468378" y="345650"/>
                </a:lnTo>
                <a:lnTo>
                  <a:pt x="2468378" y="330892"/>
                </a:lnTo>
                <a:lnTo>
                  <a:pt x="2474737" y="285576"/>
                </a:lnTo>
                <a:lnTo>
                  <a:pt x="2493574" y="252748"/>
                </a:lnTo>
                <a:lnTo>
                  <a:pt x="2524530" y="232779"/>
                </a:lnTo>
                <a:lnTo>
                  <a:pt x="2567244" y="226040"/>
                </a:lnTo>
                <a:lnTo>
                  <a:pt x="2585615" y="226763"/>
                </a:lnTo>
                <a:lnTo>
                  <a:pt x="2625438" y="234367"/>
                </a:lnTo>
                <a:lnTo>
                  <a:pt x="2629062" y="237017"/>
                </a:lnTo>
                <a:lnTo>
                  <a:pt x="2629062" y="295635"/>
                </a:lnTo>
                <a:lnTo>
                  <a:pt x="2582874" y="295635"/>
                </a:lnTo>
                <a:lnTo>
                  <a:pt x="2567034" y="298053"/>
                </a:lnTo>
                <a:lnTo>
                  <a:pt x="2556021" y="305499"/>
                </a:lnTo>
                <a:lnTo>
                  <a:pt x="2549592" y="318260"/>
                </a:lnTo>
                <a:lnTo>
                  <a:pt x="2547503" y="336623"/>
                </a:lnTo>
                <a:lnTo>
                  <a:pt x="2547503" y="346275"/>
                </a:lnTo>
                <a:lnTo>
                  <a:pt x="2669246" y="346275"/>
                </a:lnTo>
                <a:lnTo>
                  <a:pt x="2671139" y="347584"/>
                </a:lnTo>
                <a:lnTo>
                  <a:pt x="2697509" y="416123"/>
                </a:lnTo>
                <a:lnTo>
                  <a:pt x="2548639" y="416123"/>
                </a:lnTo>
                <a:lnTo>
                  <a:pt x="2548639" y="658133"/>
                </a:lnTo>
                <a:lnTo>
                  <a:pt x="2546367" y="660395"/>
                </a:lnTo>
                <a:close/>
              </a:path>
              <a:path w="3020695" h="902335">
                <a:moveTo>
                  <a:pt x="2623978" y="303391"/>
                </a:moveTo>
                <a:lnTo>
                  <a:pt x="2612695" y="299911"/>
                </a:lnTo>
                <a:lnTo>
                  <a:pt x="2603162" y="297623"/>
                </a:lnTo>
                <a:lnTo>
                  <a:pt x="2593355" y="296154"/>
                </a:lnTo>
                <a:lnTo>
                  <a:pt x="2582874" y="295635"/>
                </a:lnTo>
                <a:lnTo>
                  <a:pt x="2629062" y="295635"/>
                </a:lnTo>
                <a:lnTo>
                  <a:pt x="2628940" y="299911"/>
                </a:lnTo>
                <a:lnTo>
                  <a:pt x="2628304" y="301209"/>
                </a:lnTo>
                <a:lnTo>
                  <a:pt x="2626952" y="302173"/>
                </a:lnTo>
                <a:lnTo>
                  <a:pt x="2625654" y="303137"/>
                </a:lnTo>
                <a:lnTo>
                  <a:pt x="2623978" y="303391"/>
                </a:lnTo>
                <a:close/>
              </a:path>
              <a:path w="3020695" h="902335">
                <a:moveTo>
                  <a:pt x="2829678" y="562098"/>
                </a:moveTo>
                <a:lnTo>
                  <a:pt x="2753671" y="562098"/>
                </a:lnTo>
                <a:lnTo>
                  <a:pt x="2829064" y="347659"/>
                </a:lnTo>
                <a:lnTo>
                  <a:pt x="2831011" y="346275"/>
                </a:lnTo>
                <a:lnTo>
                  <a:pt x="2907811" y="346275"/>
                </a:lnTo>
                <a:lnTo>
                  <a:pt x="2909379" y="347110"/>
                </a:lnTo>
                <a:lnTo>
                  <a:pt x="2910298" y="348494"/>
                </a:lnTo>
                <a:lnTo>
                  <a:pt x="2911272" y="349889"/>
                </a:lnTo>
                <a:lnTo>
                  <a:pt x="2911488" y="351667"/>
                </a:lnTo>
                <a:lnTo>
                  <a:pt x="2910839" y="353239"/>
                </a:lnTo>
                <a:lnTo>
                  <a:pt x="2829678" y="562098"/>
                </a:lnTo>
                <a:close/>
              </a:path>
              <a:path w="3020695" h="902335">
                <a:moveTo>
                  <a:pt x="2779929" y="685387"/>
                </a:moveTo>
                <a:lnTo>
                  <a:pt x="2676385" y="685387"/>
                </a:lnTo>
                <a:lnTo>
                  <a:pt x="2687129" y="684212"/>
                </a:lnTo>
                <a:lnTo>
                  <a:pt x="2696748" y="679745"/>
                </a:lnTo>
                <a:lnTo>
                  <a:pt x="2705636" y="670572"/>
                </a:lnTo>
                <a:lnTo>
                  <a:pt x="2714190" y="655279"/>
                </a:lnTo>
                <a:lnTo>
                  <a:pt x="2614026" y="416123"/>
                </a:lnTo>
                <a:lnTo>
                  <a:pt x="2697509" y="416123"/>
                </a:lnTo>
                <a:lnTo>
                  <a:pt x="2753671" y="562098"/>
                </a:lnTo>
                <a:lnTo>
                  <a:pt x="2829678" y="562098"/>
                </a:lnTo>
                <a:lnTo>
                  <a:pt x="2789367" y="665836"/>
                </a:lnTo>
                <a:lnTo>
                  <a:pt x="2779929" y="685387"/>
                </a:lnTo>
                <a:close/>
              </a:path>
              <a:path w="3020695" h="902335">
                <a:moveTo>
                  <a:pt x="2683903" y="754384"/>
                </a:moveTo>
                <a:lnTo>
                  <a:pt x="2645456" y="749859"/>
                </a:lnTo>
                <a:lnTo>
                  <a:pt x="2609159" y="735317"/>
                </a:lnTo>
                <a:lnTo>
                  <a:pt x="2605805" y="731170"/>
                </a:lnTo>
                <a:lnTo>
                  <a:pt x="2630684" y="676823"/>
                </a:lnTo>
                <a:lnTo>
                  <a:pt x="2631225" y="675531"/>
                </a:lnTo>
                <a:lnTo>
                  <a:pt x="2632361" y="674561"/>
                </a:lnTo>
                <a:lnTo>
                  <a:pt x="2633713" y="674076"/>
                </a:lnTo>
                <a:lnTo>
                  <a:pt x="2635011" y="673699"/>
                </a:lnTo>
                <a:lnTo>
                  <a:pt x="2636525" y="673807"/>
                </a:lnTo>
                <a:lnTo>
                  <a:pt x="2637769" y="674453"/>
                </a:lnTo>
                <a:lnTo>
                  <a:pt x="2647659" y="679229"/>
                </a:lnTo>
                <a:lnTo>
                  <a:pt x="2657422" y="682647"/>
                </a:lnTo>
                <a:lnTo>
                  <a:pt x="2667012" y="684701"/>
                </a:lnTo>
                <a:lnTo>
                  <a:pt x="2676385" y="685387"/>
                </a:lnTo>
                <a:lnTo>
                  <a:pt x="2779929" y="685387"/>
                </a:lnTo>
                <a:lnTo>
                  <a:pt x="2769549" y="706893"/>
                </a:lnTo>
                <a:lnTo>
                  <a:pt x="2746593" y="734307"/>
                </a:lnTo>
                <a:lnTo>
                  <a:pt x="2718658" y="749622"/>
                </a:lnTo>
                <a:lnTo>
                  <a:pt x="2683903" y="754384"/>
                </a:lnTo>
                <a:close/>
              </a:path>
              <a:path w="3020695" h="902335">
                <a:moveTo>
                  <a:pt x="2394661" y="660395"/>
                </a:moveTo>
                <a:lnTo>
                  <a:pt x="2318998" y="660395"/>
                </a:lnTo>
                <a:lnTo>
                  <a:pt x="2316672" y="658133"/>
                </a:lnTo>
                <a:lnTo>
                  <a:pt x="2316672" y="348246"/>
                </a:lnTo>
                <a:lnTo>
                  <a:pt x="2318998" y="345952"/>
                </a:lnTo>
                <a:lnTo>
                  <a:pt x="2391849" y="345952"/>
                </a:lnTo>
                <a:lnTo>
                  <a:pt x="2394715" y="345974"/>
                </a:lnTo>
                <a:lnTo>
                  <a:pt x="2396966" y="348246"/>
                </a:lnTo>
                <a:lnTo>
                  <a:pt x="2396987" y="658133"/>
                </a:lnTo>
                <a:lnTo>
                  <a:pt x="2394661" y="660395"/>
                </a:lnTo>
                <a:close/>
              </a:path>
              <a:path w="3020695" h="902335">
                <a:moveTo>
                  <a:pt x="2357235" y="307446"/>
                </a:moveTo>
                <a:lnTo>
                  <a:pt x="2337680" y="303516"/>
                </a:lnTo>
                <a:lnTo>
                  <a:pt x="2321709" y="292796"/>
                </a:lnTo>
                <a:lnTo>
                  <a:pt x="2310940" y="276893"/>
                </a:lnTo>
                <a:lnTo>
                  <a:pt x="2306991" y="257414"/>
                </a:lnTo>
                <a:lnTo>
                  <a:pt x="2310940" y="237949"/>
                </a:lnTo>
                <a:lnTo>
                  <a:pt x="2321709" y="222060"/>
                </a:lnTo>
                <a:lnTo>
                  <a:pt x="2337680" y="211351"/>
                </a:lnTo>
                <a:lnTo>
                  <a:pt x="2357235" y="207426"/>
                </a:lnTo>
                <a:lnTo>
                  <a:pt x="2376760" y="211352"/>
                </a:lnTo>
                <a:lnTo>
                  <a:pt x="2392714" y="222062"/>
                </a:lnTo>
                <a:lnTo>
                  <a:pt x="2403477" y="237951"/>
                </a:lnTo>
                <a:lnTo>
                  <a:pt x="2407425" y="257414"/>
                </a:lnTo>
                <a:lnTo>
                  <a:pt x="2403485" y="276893"/>
                </a:lnTo>
                <a:lnTo>
                  <a:pt x="2392735" y="292796"/>
                </a:lnTo>
                <a:lnTo>
                  <a:pt x="2376782" y="303516"/>
                </a:lnTo>
                <a:lnTo>
                  <a:pt x="2357235" y="307446"/>
                </a:lnTo>
                <a:close/>
              </a:path>
              <a:path w="3020695" h="902335">
                <a:moveTo>
                  <a:pt x="2970656" y="443770"/>
                </a:moveTo>
                <a:lnTo>
                  <a:pt x="2951276" y="439886"/>
                </a:lnTo>
                <a:lnTo>
                  <a:pt x="2935637" y="429324"/>
                </a:lnTo>
                <a:lnTo>
                  <a:pt x="2925190" y="413714"/>
                </a:lnTo>
                <a:lnTo>
                  <a:pt x="2921386" y="394691"/>
                </a:lnTo>
                <a:lnTo>
                  <a:pt x="2925232" y="375629"/>
                </a:lnTo>
                <a:lnTo>
                  <a:pt x="2935772" y="359932"/>
                </a:lnTo>
                <a:lnTo>
                  <a:pt x="2951504" y="349283"/>
                </a:lnTo>
                <a:lnTo>
                  <a:pt x="2970927" y="345360"/>
                </a:lnTo>
                <a:lnTo>
                  <a:pt x="2990307" y="349242"/>
                </a:lnTo>
                <a:lnTo>
                  <a:pt x="2991785" y="350239"/>
                </a:lnTo>
                <a:lnTo>
                  <a:pt x="2970927" y="350239"/>
                </a:lnTo>
                <a:lnTo>
                  <a:pt x="2953342" y="353744"/>
                </a:lnTo>
                <a:lnTo>
                  <a:pt x="2939281" y="363289"/>
                </a:lnTo>
                <a:lnTo>
                  <a:pt x="2929955" y="377423"/>
                </a:lnTo>
                <a:lnTo>
                  <a:pt x="2926578" y="394691"/>
                </a:lnTo>
                <a:lnTo>
                  <a:pt x="2929936" y="411912"/>
                </a:lnTo>
                <a:lnTo>
                  <a:pt x="2939206" y="425949"/>
                </a:lnTo>
                <a:lnTo>
                  <a:pt x="2953182" y="435401"/>
                </a:lnTo>
                <a:lnTo>
                  <a:pt x="2970656" y="438863"/>
                </a:lnTo>
                <a:lnTo>
                  <a:pt x="2991525" y="438863"/>
                </a:lnTo>
                <a:lnTo>
                  <a:pt x="2990079" y="439842"/>
                </a:lnTo>
                <a:lnTo>
                  <a:pt x="2970656" y="443770"/>
                </a:lnTo>
                <a:close/>
              </a:path>
              <a:path w="3020695" h="902335">
                <a:moveTo>
                  <a:pt x="2991525" y="438863"/>
                </a:moveTo>
                <a:lnTo>
                  <a:pt x="2970656" y="438863"/>
                </a:lnTo>
                <a:lnTo>
                  <a:pt x="2988241" y="435361"/>
                </a:lnTo>
                <a:lnTo>
                  <a:pt x="3002302" y="425819"/>
                </a:lnTo>
                <a:lnTo>
                  <a:pt x="3011627" y="411687"/>
                </a:lnTo>
                <a:lnTo>
                  <a:pt x="3015005" y="394411"/>
                </a:lnTo>
                <a:lnTo>
                  <a:pt x="3011647" y="377191"/>
                </a:lnTo>
                <a:lnTo>
                  <a:pt x="3002376" y="363153"/>
                </a:lnTo>
                <a:lnTo>
                  <a:pt x="2988401" y="353702"/>
                </a:lnTo>
                <a:lnTo>
                  <a:pt x="2970927" y="350239"/>
                </a:lnTo>
                <a:lnTo>
                  <a:pt x="2991785" y="350239"/>
                </a:lnTo>
                <a:lnTo>
                  <a:pt x="3005946" y="359800"/>
                </a:lnTo>
                <a:lnTo>
                  <a:pt x="3016393" y="375401"/>
                </a:lnTo>
                <a:lnTo>
                  <a:pt x="3020197" y="394411"/>
                </a:lnTo>
                <a:lnTo>
                  <a:pt x="3016350" y="413478"/>
                </a:lnTo>
                <a:lnTo>
                  <a:pt x="3005811" y="429184"/>
                </a:lnTo>
                <a:lnTo>
                  <a:pt x="2991525" y="438863"/>
                </a:lnTo>
                <a:close/>
              </a:path>
              <a:path w="3020695" h="902335">
                <a:moveTo>
                  <a:pt x="2960705" y="418891"/>
                </a:moveTo>
                <a:lnTo>
                  <a:pt x="2950861" y="418891"/>
                </a:lnTo>
                <a:lnTo>
                  <a:pt x="2950861" y="367378"/>
                </a:lnTo>
                <a:lnTo>
                  <a:pt x="2973901" y="367378"/>
                </a:lnTo>
                <a:lnTo>
                  <a:pt x="2982108" y="368496"/>
                </a:lnTo>
                <a:lnTo>
                  <a:pt x="2988403" y="371729"/>
                </a:lnTo>
                <a:lnTo>
                  <a:pt x="2991907" y="376217"/>
                </a:lnTo>
                <a:lnTo>
                  <a:pt x="2960705" y="376217"/>
                </a:lnTo>
                <a:lnTo>
                  <a:pt x="2960705" y="392510"/>
                </a:lnTo>
                <a:lnTo>
                  <a:pt x="2993671" y="392510"/>
                </a:lnTo>
                <a:lnTo>
                  <a:pt x="2988991" y="397417"/>
                </a:lnTo>
                <a:lnTo>
                  <a:pt x="2981906" y="399458"/>
                </a:lnTo>
                <a:lnTo>
                  <a:pt x="2983004" y="401063"/>
                </a:lnTo>
                <a:lnTo>
                  <a:pt x="2960705" y="401063"/>
                </a:lnTo>
                <a:lnTo>
                  <a:pt x="2960705" y="418891"/>
                </a:lnTo>
                <a:close/>
              </a:path>
              <a:path w="3020695" h="902335">
                <a:moveTo>
                  <a:pt x="2993671" y="392510"/>
                </a:moveTo>
                <a:lnTo>
                  <a:pt x="2979905" y="392510"/>
                </a:lnTo>
                <a:lnTo>
                  <a:pt x="2983745" y="389391"/>
                </a:lnTo>
                <a:lnTo>
                  <a:pt x="2983745" y="379055"/>
                </a:lnTo>
                <a:lnTo>
                  <a:pt x="2979905" y="376217"/>
                </a:lnTo>
                <a:lnTo>
                  <a:pt x="2991907" y="376217"/>
                </a:lnTo>
                <a:lnTo>
                  <a:pt x="2992436" y="376894"/>
                </a:lnTo>
                <a:lnTo>
                  <a:pt x="2993858" y="383811"/>
                </a:lnTo>
                <a:lnTo>
                  <a:pt x="2993912" y="392257"/>
                </a:lnTo>
                <a:lnTo>
                  <a:pt x="2993671" y="392510"/>
                </a:lnTo>
                <a:close/>
              </a:path>
              <a:path w="3020695" h="902335">
                <a:moveTo>
                  <a:pt x="2995805" y="418891"/>
                </a:moveTo>
                <a:lnTo>
                  <a:pt x="2984015" y="418891"/>
                </a:lnTo>
                <a:lnTo>
                  <a:pt x="2971467" y="401063"/>
                </a:lnTo>
                <a:lnTo>
                  <a:pt x="2983004" y="401063"/>
                </a:lnTo>
                <a:lnTo>
                  <a:pt x="2995805" y="418891"/>
                </a:lnTo>
                <a:close/>
              </a:path>
            </a:pathLst>
          </a:custGeom>
          <a:solidFill>
            <a:srgbClr val="1ED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71273" y="6098468"/>
            <a:ext cx="0" cy="3238500"/>
          </a:xfrm>
          <a:custGeom>
            <a:avLst/>
            <a:gdLst/>
            <a:ahLst/>
            <a:cxnLst/>
            <a:rect l="l" t="t" r="r" b="b"/>
            <a:pathLst>
              <a:path h="3238500">
                <a:moveTo>
                  <a:pt x="0" y="0"/>
                </a:moveTo>
                <a:lnTo>
                  <a:pt x="0" y="3238500"/>
                </a:lnTo>
              </a:path>
            </a:pathLst>
          </a:custGeom>
          <a:ln w="38100">
            <a:solidFill>
              <a:srgbClr val="2B2A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27902" y="3135061"/>
            <a:ext cx="142367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30" dirty="0">
                <a:solidFill>
                  <a:srgbClr val="3A41F5"/>
                </a:solidFill>
                <a:latin typeface="Tahoma"/>
                <a:cs typeface="Tahoma"/>
              </a:rPr>
              <a:t>F</a:t>
            </a:r>
            <a:r>
              <a:rPr sz="2700" b="1" spc="-95" dirty="0">
                <a:solidFill>
                  <a:srgbClr val="3A41F5"/>
                </a:solidFill>
                <a:latin typeface="Tahoma"/>
                <a:cs typeface="Tahoma"/>
              </a:rPr>
              <a:t>EE</a:t>
            </a:r>
            <a:r>
              <a:rPr sz="2700" b="1" spc="-125" dirty="0">
                <a:solidFill>
                  <a:srgbClr val="3A41F5"/>
                </a:solidFill>
                <a:latin typeface="Tahoma"/>
                <a:cs typeface="Tahoma"/>
              </a:rPr>
              <a:t>L</a:t>
            </a:r>
            <a:r>
              <a:rPr sz="2700" b="1" spc="-434" dirty="0">
                <a:solidFill>
                  <a:srgbClr val="3A41F5"/>
                </a:solidFill>
                <a:latin typeface="Tahoma"/>
                <a:cs typeface="Tahoma"/>
              </a:rPr>
              <a:t>I</a:t>
            </a:r>
            <a:r>
              <a:rPr sz="2700" b="1" spc="-15" dirty="0">
                <a:solidFill>
                  <a:srgbClr val="3A41F5"/>
                </a:solidFill>
                <a:latin typeface="Tahoma"/>
                <a:cs typeface="Tahoma"/>
              </a:rPr>
              <a:t>N</a:t>
            </a:r>
            <a:r>
              <a:rPr sz="2700" b="1" spc="-60" dirty="0">
                <a:solidFill>
                  <a:srgbClr val="3A41F5"/>
                </a:solidFill>
                <a:latin typeface="Tahoma"/>
                <a:cs typeface="Tahoma"/>
              </a:rPr>
              <a:t>G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9888" y="863325"/>
            <a:ext cx="50292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445895" algn="l"/>
              </a:tabLst>
            </a:pPr>
            <a:r>
              <a:rPr sz="4050" b="1" spc="-359" baseline="-22633" dirty="0">
                <a:solidFill>
                  <a:srgbClr val="3A41F5"/>
                </a:solidFill>
                <a:latin typeface="Tahoma"/>
                <a:cs typeface="Tahoma"/>
              </a:rPr>
              <a:t>S</a:t>
            </a:r>
            <a:r>
              <a:rPr sz="4050" b="1" spc="-232" baseline="-22633" dirty="0">
                <a:solidFill>
                  <a:srgbClr val="3A41F5"/>
                </a:solidFill>
                <a:latin typeface="Tahoma"/>
                <a:cs typeface="Tahoma"/>
              </a:rPr>
              <a:t>A</a:t>
            </a:r>
            <a:r>
              <a:rPr sz="4050" b="1" spc="-30" baseline="-22633" dirty="0">
                <a:solidFill>
                  <a:srgbClr val="3A41F5"/>
                </a:solidFill>
                <a:latin typeface="Tahoma"/>
                <a:cs typeface="Tahoma"/>
              </a:rPr>
              <a:t>Y</a:t>
            </a:r>
            <a:r>
              <a:rPr sz="4050" b="1" spc="-652" baseline="-22633" dirty="0">
                <a:solidFill>
                  <a:srgbClr val="3A41F5"/>
                </a:solidFill>
                <a:latin typeface="Tahoma"/>
                <a:cs typeface="Tahoma"/>
              </a:rPr>
              <a:t>I</a:t>
            </a:r>
            <a:r>
              <a:rPr sz="4050" b="1" spc="-22" baseline="-22633" dirty="0">
                <a:solidFill>
                  <a:srgbClr val="3A41F5"/>
                </a:solidFill>
                <a:latin typeface="Tahoma"/>
                <a:cs typeface="Tahoma"/>
              </a:rPr>
              <a:t>N</a:t>
            </a:r>
            <a:r>
              <a:rPr sz="4050" b="1" spc="-89" baseline="-22633" dirty="0">
                <a:solidFill>
                  <a:srgbClr val="3A41F5"/>
                </a:solidFill>
                <a:latin typeface="Tahoma"/>
                <a:cs typeface="Tahoma"/>
              </a:rPr>
              <a:t>G</a:t>
            </a:r>
            <a:r>
              <a:rPr sz="4050" b="1" baseline="-22633" dirty="0">
                <a:solidFill>
                  <a:srgbClr val="3A41F5"/>
                </a:solidFill>
                <a:latin typeface="Tahoma"/>
                <a:cs typeface="Tahoma"/>
              </a:rPr>
              <a:t>	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"</a:t>
            </a:r>
            <a:r>
              <a:rPr sz="1800" spc="-16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-16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1800" spc="4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-4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55" dirty="0">
                <a:solidFill>
                  <a:srgbClr val="2B2A35"/>
                </a:solidFill>
                <a:latin typeface="Tahoma"/>
                <a:cs typeface="Tahoma"/>
              </a:rPr>
              <a:t>'</a:t>
            </a:r>
            <a:r>
              <a:rPr sz="1800" spc="65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-16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2B2A35"/>
                </a:solidFill>
                <a:latin typeface="Tahoma"/>
                <a:cs typeface="Tahoma"/>
              </a:rPr>
              <a:t>w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20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65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-16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2B2A35"/>
                </a:solidFill>
                <a:latin typeface="Tahoma"/>
                <a:cs typeface="Tahoma"/>
              </a:rPr>
              <a:t>li</a:t>
            </a:r>
            <a:r>
              <a:rPr sz="180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9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2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-16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y</a:t>
            </a:r>
            <a:r>
              <a:rPr sz="1800" spc="-16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1800" spc="20" dirty="0">
                <a:solidFill>
                  <a:srgbClr val="2B2A35"/>
                </a:solidFill>
                <a:latin typeface="Tahoma"/>
                <a:cs typeface="Tahoma"/>
              </a:rPr>
              <a:t>ee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p</a:t>
            </a:r>
            <a:r>
              <a:rPr sz="1800" spc="-16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1800" spc="4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20" dirty="0">
                <a:solidFill>
                  <a:srgbClr val="2B2A35"/>
                </a:solidFill>
                <a:latin typeface="Tahoma"/>
                <a:cs typeface="Tahoma"/>
              </a:rPr>
              <a:t>u</a:t>
            </a:r>
            <a:r>
              <a:rPr sz="180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43333" y="1234800"/>
            <a:ext cx="2602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1800" spc="20" dirty="0">
                <a:solidFill>
                  <a:srgbClr val="2B2A35"/>
                </a:solidFill>
                <a:latin typeface="Tahoma"/>
                <a:cs typeface="Tahoma"/>
              </a:rPr>
              <a:t>u</a:t>
            </a:r>
            <a:r>
              <a:rPr sz="180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7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1800" spc="-16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2B2A35"/>
                </a:solidFill>
                <a:latin typeface="Tahoma"/>
                <a:cs typeface="Tahoma"/>
              </a:rPr>
              <a:t>w</a:t>
            </a:r>
            <a:r>
              <a:rPr sz="1800" spc="20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1800" spc="70" dirty="0">
                <a:solidFill>
                  <a:srgbClr val="2B2A35"/>
                </a:solidFill>
                <a:latin typeface="Tahoma"/>
                <a:cs typeface="Tahoma"/>
              </a:rPr>
              <a:t>il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16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2B2A35"/>
                </a:solidFill>
                <a:latin typeface="Tahoma"/>
                <a:cs typeface="Tahoma"/>
              </a:rPr>
              <a:t>w</a:t>
            </a:r>
            <a:r>
              <a:rPr sz="1800" spc="4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100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70" dirty="0">
                <a:solidFill>
                  <a:srgbClr val="2B2A35"/>
                </a:solidFill>
                <a:latin typeface="Tahoma"/>
                <a:cs typeface="Tahoma"/>
              </a:rPr>
              <a:t>ki</a:t>
            </a:r>
            <a:r>
              <a:rPr sz="1800" spc="20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-80" dirty="0">
                <a:solidFill>
                  <a:srgbClr val="2B2A35"/>
                </a:solidFill>
                <a:latin typeface="Tahoma"/>
                <a:cs typeface="Tahoma"/>
              </a:rPr>
              <a:t>g</a:t>
            </a:r>
            <a:r>
              <a:rPr sz="1800" spc="-16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20" dirty="0">
                <a:solidFill>
                  <a:srgbClr val="2B2A35"/>
                </a:solidFill>
                <a:latin typeface="Tahoma"/>
                <a:cs typeface="Tahoma"/>
              </a:rPr>
              <a:t>u</a:t>
            </a:r>
            <a:r>
              <a:rPr sz="1800" spc="9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"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02502" y="935078"/>
            <a:ext cx="4952365" cy="699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3195"/>
              </a:lnSpc>
              <a:spcBef>
                <a:spcPts val="100"/>
              </a:spcBef>
            </a:pPr>
            <a:r>
              <a:rPr sz="4050" b="1" spc="-37" baseline="-11316" dirty="0">
                <a:solidFill>
                  <a:srgbClr val="3A41F5"/>
                </a:solidFill>
                <a:latin typeface="Tahoma"/>
                <a:cs typeface="Tahoma"/>
              </a:rPr>
              <a:t>T</a:t>
            </a:r>
            <a:r>
              <a:rPr sz="4050" b="1" baseline="-11316" dirty="0">
                <a:solidFill>
                  <a:srgbClr val="3A41F5"/>
                </a:solidFill>
                <a:latin typeface="Tahoma"/>
                <a:cs typeface="Tahoma"/>
              </a:rPr>
              <a:t>H</a:t>
            </a:r>
            <a:r>
              <a:rPr sz="4050" b="1" spc="-652" baseline="-11316" dirty="0">
                <a:solidFill>
                  <a:srgbClr val="3A41F5"/>
                </a:solidFill>
                <a:latin typeface="Tahoma"/>
                <a:cs typeface="Tahoma"/>
              </a:rPr>
              <a:t>I</a:t>
            </a:r>
            <a:r>
              <a:rPr sz="4050" b="1" spc="-22" baseline="-11316" dirty="0">
                <a:solidFill>
                  <a:srgbClr val="3A41F5"/>
                </a:solidFill>
                <a:latin typeface="Tahoma"/>
                <a:cs typeface="Tahoma"/>
              </a:rPr>
              <a:t>N</a:t>
            </a:r>
            <a:r>
              <a:rPr sz="4050" b="1" spc="37" baseline="-11316" dirty="0">
                <a:solidFill>
                  <a:srgbClr val="3A41F5"/>
                </a:solidFill>
                <a:latin typeface="Tahoma"/>
                <a:cs typeface="Tahoma"/>
              </a:rPr>
              <a:t>K</a:t>
            </a:r>
            <a:r>
              <a:rPr sz="4050" b="1" spc="-652" baseline="-11316" dirty="0">
                <a:solidFill>
                  <a:srgbClr val="3A41F5"/>
                </a:solidFill>
                <a:latin typeface="Tahoma"/>
                <a:cs typeface="Tahoma"/>
              </a:rPr>
              <a:t>I</a:t>
            </a:r>
            <a:r>
              <a:rPr sz="4050" b="1" spc="-22" baseline="-11316" dirty="0">
                <a:solidFill>
                  <a:srgbClr val="3A41F5"/>
                </a:solidFill>
                <a:latin typeface="Tahoma"/>
                <a:cs typeface="Tahoma"/>
              </a:rPr>
              <a:t>N</a:t>
            </a:r>
            <a:r>
              <a:rPr sz="4050" b="1" spc="22" baseline="-11316" dirty="0">
                <a:solidFill>
                  <a:srgbClr val="3A41F5"/>
                </a:solidFill>
                <a:latin typeface="Tahoma"/>
                <a:cs typeface="Tahoma"/>
              </a:rPr>
              <a:t>G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"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2B2A35"/>
                </a:solidFill>
                <a:latin typeface="Tahoma"/>
                <a:cs typeface="Tahoma"/>
              </a:rPr>
              <a:t>w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90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mm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en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-25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  <a:p>
            <a:pPr marL="1756410">
              <a:lnSpc>
                <a:spcPts val="2115"/>
              </a:lnSpc>
            </a:pP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b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ed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up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40" dirty="0">
                <a:solidFill>
                  <a:srgbClr val="2B2A35"/>
                </a:solidFill>
                <a:latin typeface="Tahoma"/>
                <a:cs typeface="Tahoma"/>
              </a:rPr>
              <a:t>v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y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-35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-65" dirty="0">
                <a:solidFill>
                  <a:srgbClr val="2B2A35"/>
                </a:solidFill>
                <a:latin typeface="Tahoma"/>
                <a:cs typeface="Tahoma"/>
              </a:rPr>
              <a:t>g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"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9351" y="3156397"/>
            <a:ext cx="5030470" cy="69977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30630" marR="5080" indent="-1218565">
              <a:lnSpc>
                <a:spcPct val="96200"/>
              </a:lnSpc>
              <a:spcBef>
                <a:spcPts val="220"/>
              </a:spcBef>
            </a:pPr>
            <a:r>
              <a:rPr sz="4050" b="1" spc="-127" baseline="-4115" dirty="0">
                <a:solidFill>
                  <a:srgbClr val="3A41F5"/>
                </a:solidFill>
                <a:latin typeface="Tahoma"/>
                <a:cs typeface="Tahoma"/>
              </a:rPr>
              <a:t>DOING 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" 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Try </a:t>
            </a:r>
            <a:r>
              <a:rPr sz="1800" spc="20" dirty="0">
                <a:solidFill>
                  <a:srgbClr val="2B2A35"/>
                </a:solidFill>
                <a:latin typeface="Tahoma"/>
                <a:cs typeface="Tahoma"/>
              </a:rPr>
              <a:t>creating </a:t>
            </a:r>
            <a:r>
              <a:rPr sz="1800" spc="40" dirty="0">
                <a:solidFill>
                  <a:srgbClr val="2B2A35"/>
                </a:solidFill>
                <a:latin typeface="Tahoma"/>
                <a:cs typeface="Tahoma"/>
              </a:rPr>
              <a:t>different 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playlists </a:t>
            </a:r>
            <a:r>
              <a:rPr sz="1800" spc="50" dirty="0">
                <a:solidFill>
                  <a:srgbClr val="2B2A35"/>
                </a:solidFill>
                <a:latin typeface="Tahoma"/>
                <a:cs typeface="Tahoma"/>
              </a:rPr>
              <a:t>for </a:t>
            </a:r>
            <a:r>
              <a:rPr sz="1800" spc="5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45" dirty="0">
                <a:solidFill>
                  <a:srgbClr val="2B2A35"/>
                </a:solidFill>
                <a:latin typeface="Tahoma"/>
                <a:cs typeface="Tahoma"/>
              </a:rPr>
              <a:t>ff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90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en</a:t>
            </a:r>
            <a:r>
              <a:rPr sz="1800" spc="65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u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/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45" dirty="0">
                <a:solidFill>
                  <a:srgbClr val="2B2A35"/>
                </a:solidFill>
                <a:latin typeface="Tahoma"/>
                <a:cs typeface="Tahoma"/>
              </a:rPr>
              <a:t>ff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90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en</a:t>
            </a:r>
            <a:r>
              <a:rPr sz="1800" spc="65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40" dirty="0">
                <a:solidFill>
                  <a:srgbClr val="2B2A35"/>
                </a:solidFill>
                <a:latin typeface="Tahoma"/>
                <a:cs typeface="Tahoma"/>
              </a:rPr>
              <a:t>v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40" dirty="0">
                <a:solidFill>
                  <a:srgbClr val="2B2A35"/>
                </a:solidFill>
                <a:latin typeface="Tahoma"/>
                <a:cs typeface="Tahoma"/>
              </a:rPr>
              <a:t>y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"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22315" y="3113633"/>
            <a:ext cx="2184400" cy="871219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10"/>
              </a:spcBef>
            </a:pP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"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p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p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45" dirty="0">
                <a:solidFill>
                  <a:srgbClr val="2B2A35"/>
                </a:solidFill>
                <a:latin typeface="Tahoma"/>
                <a:cs typeface="Tahoma"/>
              </a:rPr>
              <a:t>f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y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90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65" dirty="0">
                <a:solidFill>
                  <a:srgbClr val="2B2A35"/>
                </a:solidFill>
                <a:latin typeface="Tahoma"/>
                <a:cs typeface="Tahoma"/>
              </a:rPr>
              <a:t>t  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recommending </a:t>
            </a:r>
            <a:r>
              <a:rPr sz="1800" spc="1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b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ed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50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y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40" dirty="0">
                <a:solidFill>
                  <a:srgbClr val="2B2A35"/>
                </a:solidFill>
                <a:latin typeface="Tahoma"/>
                <a:cs typeface="Tahoma"/>
              </a:rPr>
              <a:t>v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40" dirty="0">
                <a:solidFill>
                  <a:srgbClr val="2B2A35"/>
                </a:solidFill>
                <a:latin typeface="Tahoma"/>
                <a:cs typeface="Tahoma"/>
              </a:rPr>
              <a:t>y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"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1433" y="2035787"/>
            <a:ext cx="4189729" cy="5854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10"/>
              </a:spcBef>
            </a:pP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"my</a:t>
            </a:r>
            <a:r>
              <a:rPr sz="1800" spc="-17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2B2A35"/>
                </a:solidFill>
                <a:latin typeface="Tahoma"/>
                <a:cs typeface="Tahoma"/>
              </a:rPr>
              <a:t>personal</a:t>
            </a:r>
            <a:r>
              <a:rPr sz="1800" spc="-17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2B2A35"/>
                </a:solidFill>
                <a:latin typeface="Tahoma"/>
                <a:cs typeface="Tahoma"/>
              </a:rPr>
              <a:t>playlist</a:t>
            </a:r>
            <a:r>
              <a:rPr sz="1800" spc="-17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2B2A35"/>
                </a:solidFill>
                <a:latin typeface="Tahoma"/>
                <a:cs typeface="Tahoma"/>
              </a:rPr>
              <a:t>shouldn't</a:t>
            </a:r>
            <a:r>
              <a:rPr sz="1800" spc="-17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play</a:t>
            </a:r>
            <a:r>
              <a:rPr sz="1800" spc="-17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while </a:t>
            </a:r>
            <a:r>
              <a:rPr sz="1800" spc="-54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-35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li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en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-80" dirty="0">
                <a:solidFill>
                  <a:srgbClr val="2B2A35"/>
                </a:solidFill>
                <a:latin typeface="Tahoma"/>
                <a:cs typeface="Tahoma"/>
              </a:rPr>
              <a:t>g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u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40" dirty="0">
                <a:solidFill>
                  <a:srgbClr val="2B2A35"/>
                </a:solidFill>
                <a:latin typeface="Tahoma"/>
                <a:cs typeface="Tahoma"/>
              </a:rPr>
              <a:t>y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35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1800" spc="18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"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18087" y="2035787"/>
            <a:ext cx="4658995" cy="58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2B2A35"/>
                </a:solidFill>
                <a:latin typeface="Tahoma"/>
                <a:cs typeface="Tahoma"/>
              </a:rPr>
              <a:t>"</a:t>
            </a:r>
            <a:r>
              <a:rPr sz="1800" spc="55" dirty="0">
                <a:solidFill>
                  <a:srgbClr val="2B2A35"/>
                </a:solidFill>
                <a:latin typeface="Tahoma"/>
                <a:cs typeface="Tahoma"/>
              </a:rPr>
              <a:t>w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65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30" dirty="0">
                <a:solidFill>
                  <a:srgbClr val="2B2A35"/>
                </a:solidFill>
                <a:latin typeface="Tahoma"/>
                <a:cs typeface="Tahoma"/>
              </a:rPr>
              <a:t>f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50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y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-65" dirty="0">
                <a:solidFill>
                  <a:srgbClr val="2B2A35"/>
                </a:solidFill>
                <a:latin typeface="Tahoma"/>
                <a:cs typeface="Tahoma"/>
              </a:rPr>
              <a:t>g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b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-25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-65" dirty="0">
                <a:solidFill>
                  <a:srgbClr val="2B2A35"/>
                </a:solidFill>
                <a:latin typeface="Tahoma"/>
                <a:cs typeface="Tahoma"/>
              </a:rPr>
              <a:t>g</a:t>
            </a:r>
            <a:r>
              <a:rPr sz="1800" spc="-25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/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u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l</a:t>
            </a:r>
            <a:r>
              <a:rPr sz="1800" spc="65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-65" dirty="0">
                <a:solidFill>
                  <a:srgbClr val="2B2A35"/>
                </a:solidFill>
                <a:latin typeface="Tahoma"/>
                <a:cs typeface="Tahoma"/>
              </a:rPr>
              <a:t>g</a:t>
            </a:r>
            <a:r>
              <a:rPr sz="1800" spc="-25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90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p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l</a:t>
            </a:r>
            <a:r>
              <a:rPr sz="1800" spc="-5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15" dirty="0">
                <a:solidFill>
                  <a:srgbClr val="2B2A35"/>
                </a:solidFill>
                <a:latin typeface="Tahoma"/>
                <a:cs typeface="Tahoma"/>
              </a:rPr>
              <a:t>y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ed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am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65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50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y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ki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1800" spc="-25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75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2B2A35"/>
                </a:solidFill>
                <a:latin typeface="Tahoma"/>
                <a:cs typeface="Tahoma"/>
              </a:rPr>
              <a:t>f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am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il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y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b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90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s"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33454" y="4220057"/>
            <a:ext cx="4044315" cy="5854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59055" marR="5080" indent="-46990">
              <a:lnSpc>
                <a:spcPct val="104200"/>
              </a:lnSpc>
              <a:spcBef>
                <a:spcPts val="10"/>
              </a:spcBef>
            </a:pPr>
            <a:r>
              <a:rPr sz="1800" spc="50" dirty="0">
                <a:solidFill>
                  <a:srgbClr val="2B2A35"/>
                </a:solidFill>
                <a:latin typeface="Tahoma"/>
                <a:cs typeface="Tahoma"/>
              </a:rPr>
              <a:t>"try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2B2A35"/>
                </a:solidFill>
                <a:latin typeface="Tahoma"/>
                <a:cs typeface="Tahoma"/>
              </a:rPr>
              <a:t>creating</a:t>
            </a:r>
            <a:r>
              <a:rPr sz="1800" spc="-17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family</a:t>
            </a:r>
            <a:r>
              <a:rPr sz="1800" spc="-17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2B2A35"/>
                </a:solidFill>
                <a:latin typeface="Tahoma"/>
                <a:cs typeface="Tahoma"/>
              </a:rPr>
              <a:t>friendly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2B2A35"/>
                </a:solidFill>
                <a:latin typeface="Tahoma"/>
                <a:cs typeface="Tahoma"/>
              </a:rPr>
              <a:t>playlist</a:t>
            </a:r>
            <a:r>
              <a:rPr sz="1800" spc="-17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2B2A35"/>
                </a:solidFill>
                <a:latin typeface="Tahoma"/>
                <a:cs typeface="Tahoma"/>
              </a:rPr>
              <a:t>so </a:t>
            </a:r>
            <a:r>
              <a:rPr sz="1800" spc="-55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65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p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l</a:t>
            </a:r>
            <a:r>
              <a:rPr sz="1800" spc="-5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y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2B2A35"/>
                </a:solidFill>
                <a:latin typeface="Tahoma"/>
                <a:cs typeface="Tahoma"/>
              </a:rPr>
              <a:t>w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2B2A35"/>
                </a:solidFill>
                <a:latin typeface="Tahoma"/>
                <a:cs typeface="Tahoma"/>
              </a:rPr>
              <a:t>f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am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il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y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b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90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s"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54129" y="4073753"/>
            <a:ext cx="3652520" cy="871219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10"/>
              </a:spcBef>
            </a:pPr>
            <a:r>
              <a:rPr sz="1800" spc="5" dirty="0">
                <a:solidFill>
                  <a:srgbClr val="2B2A35"/>
                </a:solidFill>
                <a:latin typeface="Tahoma"/>
                <a:cs typeface="Tahoma"/>
              </a:rPr>
              <a:t>"</a:t>
            </a:r>
            <a:r>
              <a:rPr sz="1800" spc="55" dirty="0">
                <a:solidFill>
                  <a:srgbClr val="2B2A35"/>
                </a:solidFill>
                <a:latin typeface="Tahoma"/>
                <a:cs typeface="Tahoma"/>
              </a:rPr>
              <a:t>w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p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45" dirty="0">
                <a:solidFill>
                  <a:srgbClr val="2B2A35"/>
                </a:solidFill>
                <a:latin typeface="Tahoma"/>
                <a:cs typeface="Tahoma"/>
              </a:rPr>
              <a:t>f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y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2B2A35"/>
                </a:solidFill>
                <a:latin typeface="Tahoma"/>
                <a:cs typeface="Tahoma"/>
              </a:rPr>
              <a:t>f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am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il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y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e  </a:t>
            </a:r>
            <a:r>
              <a:rPr sz="1800" spc="55" dirty="0">
                <a:solidFill>
                  <a:srgbClr val="2B2A35"/>
                </a:solidFill>
                <a:latin typeface="Tahoma"/>
                <a:cs typeface="Tahoma"/>
              </a:rPr>
              <a:t>w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he</a:t>
            </a:r>
            <a:r>
              <a:rPr sz="1800" spc="90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2B2A35"/>
                </a:solidFill>
                <a:latin typeface="Tahoma"/>
                <a:cs typeface="Tahoma"/>
              </a:rPr>
              <a:t>w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u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l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en</a:t>
            </a:r>
            <a:r>
              <a:rPr sz="1800" spc="-35" dirty="0">
                <a:solidFill>
                  <a:srgbClr val="2B2A35"/>
                </a:solidFill>
                <a:latin typeface="Tahoma"/>
                <a:cs typeface="Tahoma"/>
              </a:rPr>
              <a:t>j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40" dirty="0">
                <a:solidFill>
                  <a:srgbClr val="2B2A35"/>
                </a:solidFill>
                <a:latin typeface="Tahoma"/>
                <a:cs typeface="Tahoma"/>
              </a:rPr>
              <a:t>y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-65" dirty="0">
                <a:solidFill>
                  <a:srgbClr val="2B2A35"/>
                </a:solidFill>
                <a:latin typeface="Tahoma"/>
                <a:cs typeface="Tahoma"/>
              </a:rPr>
              <a:t>g</a:t>
            </a:r>
            <a:r>
              <a:rPr sz="1800" spc="-25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2B2A35"/>
                </a:solidFill>
                <a:latin typeface="Tahoma"/>
                <a:cs typeface="Tahoma"/>
              </a:rPr>
              <a:t>w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u</a:t>
            </a:r>
            <a:r>
              <a:rPr sz="1800" spc="65" dirty="0">
                <a:solidFill>
                  <a:srgbClr val="2B2A35"/>
                </a:solidFill>
                <a:latin typeface="Tahoma"/>
                <a:cs typeface="Tahoma"/>
              </a:rPr>
              <a:t>t  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1800" spc="90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-80" dirty="0">
                <a:solidFill>
                  <a:srgbClr val="2B2A35"/>
                </a:solidFill>
                <a:latin typeface="Tahoma"/>
                <a:cs typeface="Tahoma"/>
              </a:rPr>
              <a:t>g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p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l</a:t>
            </a:r>
            <a:r>
              <a:rPr sz="1800" spc="-5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40" dirty="0">
                <a:solidFill>
                  <a:srgbClr val="2B2A35"/>
                </a:solidFill>
                <a:latin typeface="Tahoma"/>
                <a:cs typeface="Tahoma"/>
              </a:rPr>
              <a:t>y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li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65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20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1800" spc="-7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"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47577" y="5159380"/>
            <a:ext cx="16849725" cy="0"/>
          </a:xfrm>
          <a:custGeom>
            <a:avLst/>
            <a:gdLst/>
            <a:ahLst/>
            <a:cxnLst/>
            <a:rect l="l" t="t" r="r" b="b"/>
            <a:pathLst>
              <a:path w="16849725">
                <a:moveTo>
                  <a:pt x="16849725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79EF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79352" y="12191"/>
            <a:ext cx="6601967" cy="752855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85103" y="201168"/>
            <a:ext cx="3614928" cy="75285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7096" y="5297423"/>
            <a:ext cx="8842248" cy="755903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13435018" y="5980626"/>
            <a:ext cx="1216025" cy="361315"/>
          </a:xfrm>
          <a:custGeom>
            <a:avLst/>
            <a:gdLst/>
            <a:ahLst/>
            <a:cxnLst/>
            <a:rect l="l" t="t" r="r" b="b"/>
            <a:pathLst>
              <a:path w="1216025" h="361314">
                <a:moveTo>
                  <a:pt x="182327" y="360836"/>
                </a:moveTo>
                <a:lnTo>
                  <a:pt x="133858" y="354391"/>
                </a:lnTo>
                <a:lnTo>
                  <a:pt x="90304" y="336204"/>
                </a:lnTo>
                <a:lnTo>
                  <a:pt x="53403" y="307994"/>
                </a:lnTo>
                <a:lnTo>
                  <a:pt x="24893" y="271481"/>
                </a:lnTo>
                <a:lnTo>
                  <a:pt x="6513" y="228382"/>
                </a:lnTo>
                <a:lnTo>
                  <a:pt x="0" y="180419"/>
                </a:lnTo>
                <a:lnTo>
                  <a:pt x="6513" y="132456"/>
                </a:lnTo>
                <a:lnTo>
                  <a:pt x="24893" y="89358"/>
                </a:lnTo>
                <a:lnTo>
                  <a:pt x="53403" y="52843"/>
                </a:lnTo>
                <a:lnTo>
                  <a:pt x="90304" y="24632"/>
                </a:lnTo>
                <a:lnTo>
                  <a:pt x="133858" y="6444"/>
                </a:lnTo>
                <a:lnTo>
                  <a:pt x="182327" y="0"/>
                </a:lnTo>
                <a:lnTo>
                  <a:pt x="230799" y="6453"/>
                </a:lnTo>
                <a:lnTo>
                  <a:pt x="274356" y="24640"/>
                </a:lnTo>
                <a:lnTo>
                  <a:pt x="311257" y="52850"/>
                </a:lnTo>
                <a:lnTo>
                  <a:pt x="339766" y="89363"/>
                </a:lnTo>
                <a:lnTo>
                  <a:pt x="342368" y="95466"/>
                </a:lnTo>
                <a:lnTo>
                  <a:pt x="160964" y="95466"/>
                </a:lnTo>
                <a:lnTo>
                  <a:pt x="111559" y="98040"/>
                </a:lnTo>
                <a:lnTo>
                  <a:pt x="68454" y="106775"/>
                </a:lnTo>
                <a:lnTo>
                  <a:pt x="62490" y="109953"/>
                </a:lnTo>
                <a:lnTo>
                  <a:pt x="58365" y="114972"/>
                </a:lnTo>
                <a:lnTo>
                  <a:pt x="56443" y="121155"/>
                </a:lnTo>
                <a:lnTo>
                  <a:pt x="57087" y="127826"/>
                </a:lnTo>
                <a:lnTo>
                  <a:pt x="60294" y="133724"/>
                </a:lnTo>
                <a:lnTo>
                  <a:pt x="65365" y="137805"/>
                </a:lnTo>
                <a:lnTo>
                  <a:pt x="71614" y="139708"/>
                </a:lnTo>
                <a:lnTo>
                  <a:pt x="240021" y="139708"/>
                </a:lnTo>
                <a:lnTo>
                  <a:pt x="240176" y="139734"/>
                </a:lnTo>
                <a:lnTo>
                  <a:pt x="286195" y="158326"/>
                </a:lnTo>
                <a:lnTo>
                  <a:pt x="130784" y="158326"/>
                </a:lnTo>
                <a:lnTo>
                  <a:pt x="78761" y="167781"/>
                </a:lnTo>
                <a:lnTo>
                  <a:pt x="71256" y="170043"/>
                </a:lnTo>
                <a:lnTo>
                  <a:pt x="67017" y="177885"/>
                </a:lnTo>
                <a:lnTo>
                  <a:pt x="71563" y="192751"/>
                </a:lnTo>
                <a:lnTo>
                  <a:pt x="79503" y="196943"/>
                </a:lnTo>
                <a:lnTo>
                  <a:pt x="225575" y="196943"/>
                </a:lnTo>
                <a:lnTo>
                  <a:pt x="227795" y="197416"/>
                </a:lnTo>
                <a:lnTo>
                  <a:pt x="268707" y="215726"/>
                </a:lnTo>
                <a:lnTo>
                  <a:pt x="270892" y="217057"/>
                </a:lnTo>
                <a:lnTo>
                  <a:pt x="135298" y="217057"/>
                </a:lnTo>
                <a:lnTo>
                  <a:pt x="85086" y="224624"/>
                </a:lnTo>
                <a:lnTo>
                  <a:pt x="78955" y="226003"/>
                </a:lnTo>
                <a:lnTo>
                  <a:pt x="75138" y="232035"/>
                </a:lnTo>
                <a:lnTo>
                  <a:pt x="77931" y="244143"/>
                </a:lnTo>
                <a:lnTo>
                  <a:pt x="84028" y="247935"/>
                </a:lnTo>
                <a:lnTo>
                  <a:pt x="214471" y="247935"/>
                </a:lnTo>
                <a:lnTo>
                  <a:pt x="216148" y="248292"/>
                </a:lnTo>
                <a:lnTo>
                  <a:pt x="250309" y="263943"/>
                </a:lnTo>
                <a:lnTo>
                  <a:pt x="255665" y="267196"/>
                </a:lnTo>
                <a:lnTo>
                  <a:pt x="341593" y="267196"/>
                </a:lnTo>
                <a:lnTo>
                  <a:pt x="339766" y="271481"/>
                </a:lnTo>
                <a:lnTo>
                  <a:pt x="311257" y="307994"/>
                </a:lnTo>
                <a:lnTo>
                  <a:pt x="274356" y="336204"/>
                </a:lnTo>
                <a:lnTo>
                  <a:pt x="230801" y="354391"/>
                </a:lnTo>
                <a:lnTo>
                  <a:pt x="182327" y="360836"/>
                </a:lnTo>
                <a:close/>
              </a:path>
              <a:path w="1216025" h="361314">
                <a:moveTo>
                  <a:pt x="362177" y="162148"/>
                </a:moveTo>
                <a:lnTo>
                  <a:pt x="296568" y="162148"/>
                </a:lnTo>
                <a:lnTo>
                  <a:pt x="303097" y="161776"/>
                </a:lnTo>
                <a:lnTo>
                  <a:pt x="309010" y="159007"/>
                </a:lnTo>
                <a:lnTo>
                  <a:pt x="313545" y="154033"/>
                </a:lnTo>
                <a:lnTo>
                  <a:pt x="315785" y="147711"/>
                </a:lnTo>
                <a:lnTo>
                  <a:pt x="315412" y="141253"/>
                </a:lnTo>
                <a:lnTo>
                  <a:pt x="262913" y="111280"/>
                </a:lnTo>
                <a:lnTo>
                  <a:pt x="212729" y="99673"/>
                </a:lnTo>
                <a:lnTo>
                  <a:pt x="160964" y="95466"/>
                </a:lnTo>
                <a:lnTo>
                  <a:pt x="342368" y="95466"/>
                </a:lnTo>
                <a:lnTo>
                  <a:pt x="358145" y="132459"/>
                </a:lnTo>
                <a:lnTo>
                  <a:pt x="362177" y="162148"/>
                </a:lnTo>
                <a:close/>
              </a:path>
              <a:path w="1216025" h="361314">
                <a:moveTo>
                  <a:pt x="240021" y="139708"/>
                </a:moveTo>
                <a:lnTo>
                  <a:pt x="71614" y="139708"/>
                </a:lnTo>
                <a:lnTo>
                  <a:pt x="78354" y="139070"/>
                </a:lnTo>
                <a:lnTo>
                  <a:pt x="126856" y="130365"/>
                </a:lnTo>
                <a:lnTo>
                  <a:pt x="183267" y="130231"/>
                </a:lnTo>
                <a:lnTo>
                  <a:pt x="240021" y="139708"/>
                </a:lnTo>
                <a:close/>
              </a:path>
              <a:path w="1216025" h="361314">
                <a:moveTo>
                  <a:pt x="360493" y="211092"/>
                </a:moveTo>
                <a:lnTo>
                  <a:pt x="288258" y="211092"/>
                </a:lnTo>
                <a:lnTo>
                  <a:pt x="292373" y="204486"/>
                </a:lnTo>
                <a:lnTo>
                  <a:pt x="290262" y="195825"/>
                </a:lnTo>
                <a:lnTo>
                  <a:pt x="283577" y="191753"/>
                </a:lnTo>
                <a:lnTo>
                  <a:pt x="237143" y="170774"/>
                </a:lnTo>
                <a:lnTo>
                  <a:pt x="184895" y="159477"/>
                </a:lnTo>
                <a:lnTo>
                  <a:pt x="130784" y="158326"/>
                </a:lnTo>
                <a:lnTo>
                  <a:pt x="286195" y="158326"/>
                </a:lnTo>
                <a:lnTo>
                  <a:pt x="290174" y="159934"/>
                </a:lnTo>
                <a:lnTo>
                  <a:pt x="296568" y="162148"/>
                </a:lnTo>
                <a:lnTo>
                  <a:pt x="362177" y="162148"/>
                </a:lnTo>
                <a:lnTo>
                  <a:pt x="364658" y="180419"/>
                </a:lnTo>
                <a:lnTo>
                  <a:pt x="360493" y="211092"/>
                </a:lnTo>
                <a:close/>
              </a:path>
              <a:path w="1216025" h="361314">
                <a:moveTo>
                  <a:pt x="225575" y="196943"/>
                </a:moveTo>
                <a:lnTo>
                  <a:pt x="79503" y="196943"/>
                </a:lnTo>
                <a:lnTo>
                  <a:pt x="87021" y="194696"/>
                </a:lnTo>
                <a:lnTo>
                  <a:pt x="132973" y="186444"/>
                </a:lnTo>
                <a:lnTo>
                  <a:pt x="181224" y="187503"/>
                </a:lnTo>
                <a:lnTo>
                  <a:pt x="225575" y="196943"/>
                </a:lnTo>
                <a:close/>
              </a:path>
              <a:path w="1216025" h="361314">
                <a:moveTo>
                  <a:pt x="359311" y="219798"/>
                </a:moveTo>
                <a:lnTo>
                  <a:pt x="275391" y="219798"/>
                </a:lnTo>
                <a:lnTo>
                  <a:pt x="284144" y="217708"/>
                </a:lnTo>
                <a:lnTo>
                  <a:pt x="288258" y="211090"/>
                </a:lnTo>
                <a:lnTo>
                  <a:pt x="360493" y="211092"/>
                </a:lnTo>
                <a:lnTo>
                  <a:pt x="359311" y="219798"/>
                </a:lnTo>
                <a:close/>
              </a:path>
              <a:path w="1216025" h="361314">
                <a:moveTo>
                  <a:pt x="341593" y="267196"/>
                </a:moveTo>
                <a:lnTo>
                  <a:pt x="255665" y="267196"/>
                </a:lnTo>
                <a:lnTo>
                  <a:pt x="262676" y="265516"/>
                </a:lnTo>
                <a:lnTo>
                  <a:pt x="269229" y="254916"/>
                </a:lnTo>
                <a:lnTo>
                  <a:pt x="223997" y="227133"/>
                </a:lnTo>
                <a:lnTo>
                  <a:pt x="181653" y="217898"/>
                </a:lnTo>
                <a:lnTo>
                  <a:pt x="135298" y="217057"/>
                </a:lnTo>
                <a:lnTo>
                  <a:pt x="270892" y="217057"/>
                </a:lnTo>
                <a:lnTo>
                  <a:pt x="275391" y="219798"/>
                </a:lnTo>
                <a:lnTo>
                  <a:pt x="359311" y="219798"/>
                </a:lnTo>
                <a:lnTo>
                  <a:pt x="358145" y="228382"/>
                </a:lnTo>
                <a:lnTo>
                  <a:pt x="341593" y="267196"/>
                </a:lnTo>
                <a:close/>
              </a:path>
              <a:path w="1216025" h="361314">
                <a:moveTo>
                  <a:pt x="214471" y="247935"/>
                </a:moveTo>
                <a:lnTo>
                  <a:pt x="84028" y="247935"/>
                </a:lnTo>
                <a:lnTo>
                  <a:pt x="90143" y="246556"/>
                </a:lnTo>
                <a:lnTo>
                  <a:pt x="135924" y="239581"/>
                </a:lnTo>
                <a:lnTo>
                  <a:pt x="177973" y="240166"/>
                </a:lnTo>
                <a:lnTo>
                  <a:pt x="214471" y="247935"/>
                </a:lnTo>
                <a:close/>
              </a:path>
              <a:path w="1216025" h="361314">
                <a:moveTo>
                  <a:pt x="545438" y="237271"/>
                </a:moveTo>
                <a:lnTo>
                  <a:pt x="490458" y="237271"/>
                </a:lnTo>
                <a:lnTo>
                  <a:pt x="501630" y="235985"/>
                </a:lnTo>
                <a:lnTo>
                  <a:pt x="510075" y="232302"/>
                </a:lnTo>
                <a:lnTo>
                  <a:pt x="515417" y="226482"/>
                </a:lnTo>
                <a:lnTo>
                  <a:pt x="517282" y="218785"/>
                </a:lnTo>
                <a:lnTo>
                  <a:pt x="516015" y="211835"/>
                </a:lnTo>
                <a:lnTo>
                  <a:pt x="510970" y="206055"/>
                </a:lnTo>
                <a:lnTo>
                  <a:pt x="500280" y="200915"/>
                </a:lnTo>
                <a:lnTo>
                  <a:pt x="482076" y="195885"/>
                </a:lnTo>
                <a:lnTo>
                  <a:pt x="458408" y="188794"/>
                </a:lnTo>
                <a:lnTo>
                  <a:pt x="440855" y="179124"/>
                </a:lnTo>
                <a:lnTo>
                  <a:pt x="429941" y="165234"/>
                </a:lnTo>
                <a:lnTo>
                  <a:pt x="426186" y="145484"/>
                </a:lnTo>
                <a:lnTo>
                  <a:pt x="430429" y="125633"/>
                </a:lnTo>
                <a:lnTo>
                  <a:pt x="442311" y="110121"/>
                </a:lnTo>
                <a:lnTo>
                  <a:pt x="460566" y="100023"/>
                </a:lnTo>
                <a:lnTo>
                  <a:pt x="483926" y="96418"/>
                </a:lnTo>
                <a:lnTo>
                  <a:pt x="500657" y="97696"/>
                </a:lnTo>
                <a:lnTo>
                  <a:pt x="544388" y="117144"/>
                </a:lnTo>
                <a:lnTo>
                  <a:pt x="545411" y="119036"/>
                </a:lnTo>
                <a:lnTo>
                  <a:pt x="540677" y="125639"/>
                </a:lnTo>
                <a:lnTo>
                  <a:pt x="483469" y="125639"/>
                </a:lnTo>
                <a:lnTo>
                  <a:pt x="473460" y="126889"/>
                </a:lnTo>
                <a:lnTo>
                  <a:pt x="465727" y="130416"/>
                </a:lnTo>
                <a:lnTo>
                  <a:pt x="460742" y="135883"/>
                </a:lnTo>
                <a:lnTo>
                  <a:pt x="458975" y="142955"/>
                </a:lnTo>
                <a:lnTo>
                  <a:pt x="460341" y="150219"/>
                </a:lnTo>
                <a:lnTo>
                  <a:pt x="465708" y="156076"/>
                </a:lnTo>
                <a:lnTo>
                  <a:pt x="476978" y="161272"/>
                </a:lnTo>
                <a:lnTo>
                  <a:pt x="496054" y="166552"/>
                </a:lnTo>
                <a:lnTo>
                  <a:pt x="520730" y="174559"/>
                </a:lnTo>
                <a:lnTo>
                  <a:pt x="537486" y="185054"/>
                </a:lnTo>
                <a:lnTo>
                  <a:pt x="547042" y="198668"/>
                </a:lnTo>
                <a:lnTo>
                  <a:pt x="550049" y="216006"/>
                </a:lnTo>
                <a:lnTo>
                  <a:pt x="545779" y="236824"/>
                </a:lnTo>
                <a:lnTo>
                  <a:pt x="545438" y="237271"/>
                </a:lnTo>
                <a:close/>
              </a:path>
              <a:path w="1216025" h="361314">
                <a:moveTo>
                  <a:pt x="527493" y="142278"/>
                </a:moveTo>
                <a:lnTo>
                  <a:pt x="526927" y="142147"/>
                </a:lnTo>
                <a:lnTo>
                  <a:pt x="526481" y="141811"/>
                </a:lnTo>
                <a:lnTo>
                  <a:pt x="515538" y="134696"/>
                </a:lnTo>
                <a:lnTo>
                  <a:pt x="504768" y="129645"/>
                </a:lnTo>
                <a:lnTo>
                  <a:pt x="494104" y="126636"/>
                </a:lnTo>
                <a:lnTo>
                  <a:pt x="483469" y="125639"/>
                </a:lnTo>
                <a:lnTo>
                  <a:pt x="540677" y="125639"/>
                </a:lnTo>
                <a:lnTo>
                  <a:pt x="529072" y="141817"/>
                </a:lnTo>
                <a:lnTo>
                  <a:pt x="528603" y="142110"/>
                </a:lnTo>
                <a:lnTo>
                  <a:pt x="527493" y="142278"/>
                </a:lnTo>
                <a:close/>
              </a:path>
              <a:path w="1216025" h="361314">
                <a:moveTo>
                  <a:pt x="489761" y="266464"/>
                </a:moveTo>
                <a:lnTo>
                  <a:pt x="435783" y="251521"/>
                </a:lnTo>
                <a:lnTo>
                  <a:pt x="419437" y="238154"/>
                </a:lnTo>
                <a:lnTo>
                  <a:pt x="437747" y="216588"/>
                </a:lnTo>
                <a:lnTo>
                  <a:pt x="438248" y="216329"/>
                </a:lnTo>
                <a:lnTo>
                  <a:pt x="439337" y="216265"/>
                </a:lnTo>
                <a:lnTo>
                  <a:pt x="439903" y="216415"/>
                </a:lnTo>
                <a:lnTo>
                  <a:pt x="440316" y="216782"/>
                </a:lnTo>
                <a:lnTo>
                  <a:pt x="452640" y="226036"/>
                </a:lnTo>
                <a:lnTo>
                  <a:pt x="464783" y="232407"/>
                </a:lnTo>
                <a:lnTo>
                  <a:pt x="477229" y="236087"/>
                </a:lnTo>
                <a:lnTo>
                  <a:pt x="490458" y="237271"/>
                </a:lnTo>
                <a:lnTo>
                  <a:pt x="545438" y="237271"/>
                </a:lnTo>
                <a:lnTo>
                  <a:pt x="533638" y="252732"/>
                </a:lnTo>
                <a:lnTo>
                  <a:pt x="514631" y="262891"/>
                </a:lnTo>
                <a:lnTo>
                  <a:pt x="489761" y="266464"/>
                </a:lnTo>
                <a:close/>
              </a:path>
              <a:path w="1216025" h="361314">
                <a:moveTo>
                  <a:pt x="675187" y="154696"/>
                </a:moveTo>
                <a:lnTo>
                  <a:pt x="593267" y="154696"/>
                </a:lnTo>
                <a:lnTo>
                  <a:pt x="601767" y="146400"/>
                </a:lnTo>
                <a:lnTo>
                  <a:pt x="611172" y="140509"/>
                </a:lnTo>
                <a:lnTo>
                  <a:pt x="621536" y="136995"/>
                </a:lnTo>
                <a:lnTo>
                  <a:pt x="632914" y="135830"/>
                </a:lnTo>
                <a:lnTo>
                  <a:pt x="654671" y="140011"/>
                </a:lnTo>
                <a:lnTo>
                  <a:pt x="673699" y="152437"/>
                </a:lnTo>
                <a:lnTo>
                  <a:pt x="675187" y="154696"/>
                </a:lnTo>
                <a:close/>
              </a:path>
              <a:path w="1216025" h="361314">
                <a:moveTo>
                  <a:pt x="592353" y="301043"/>
                </a:moveTo>
                <a:lnTo>
                  <a:pt x="561893" y="301043"/>
                </a:lnTo>
                <a:lnTo>
                  <a:pt x="560979" y="300116"/>
                </a:lnTo>
                <a:lnTo>
                  <a:pt x="560979" y="139299"/>
                </a:lnTo>
                <a:lnTo>
                  <a:pt x="561893" y="138381"/>
                </a:lnTo>
                <a:lnTo>
                  <a:pt x="592353" y="138381"/>
                </a:lnTo>
                <a:lnTo>
                  <a:pt x="593267" y="139299"/>
                </a:lnTo>
                <a:lnTo>
                  <a:pt x="593267" y="154696"/>
                </a:lnTo>
                <a:lnTo>
                  <a:pt x="675187" y="154696"/>
                </a:lnTo>
                <a:lnTo>
                  <a:pt x="681399" y="164133"/>
                </a:lnTo>
                <a:lnTo>
                  <a:pt x="626383" y="164133"/>
                </a:lnTo>
                <a:lnTo>
                  <a:pt x="612971" y="166958"/>
                </a:lnTo>
                <a:lnTo>
                  <a:pt x="602251" y="174760"/>
                </a:lnTo>
                <a:lnTo>
                  <a:pt x="595144" y="186534"/>
                </a:lnTo>
                <a:lnTo>
                  <a:pt x="592570" y="201272"/>
                </a:lnTo>
                <a:lnTo>
                  <a:pt x="595144" y="216009"/>
                </a:lnTo>
                <a:lnTo>
                  <a:pt x="602251" y="227783"/>
                </a:lnTo>
                <a:lnTo>
                  <a:pt x="612971" y="235587"/>
                </a:lnTo>
                <a:lnTo>
                  <a:pt x="626383" y="238412"/>
                </a:lnTo>
                <a:lnTo>
                  <a:pt x="681363" y="238412"/>
                </a:lnTo>
                <a:lnTo>
                  <a:pt x="674420" y="248948"/>
                </a:lnTo>
                <a:lnTo>
                  <a:pt x="593267" y="248948"/>
                </a:lnTo>
                <a:lnTo>
                  <a:pt x="593267" y="300116"/>
                </a:lnTo>
                <a:lnTo>
                  <a:pt x="592353" y="301043"/>
                </a:lnTo>
                <a:close/>
              </a:path>
              <a:path w="1216025" h="361314">
                <a:moveTo>
                  <a:pt x="681363" y="238412"/>
                </a:moveTo>
                <a:lnTo>
                  <a:pt x="626383" y="238412"/>
                </a:lnTo>
                <a:lnTo>
                  <a:pt x="639787" y="235684"/>
                </a:lnTo>
                <a:lnTo>
                  <a:pt x="650256" y="228042"/>
                </a:lnTo>
                <a:lnTo>
                  <a:pt x="657067" y="216299"/>
                </a:lnTo>
                <a:lnTo>
                  <a:pt x="659498" y="201272"/>
                </a:lnTo>
                <a:lnTo>
                  <a:pt x="657021" y="186387"/>
                </a:lnTo>
                <a:lnTo>
                  <a:pt x="650134" y="174629"/>
                </a:lnTo>
                <a:lnTo>
                  <a:pt x="639649" y="166908"/>
                </a:lnTo>
                <a:lnTo>
                  <a:pt x="626383" y="164133"/>
                </a:lnTo>
                <a:lnTo>
                  <a:pt x="681399" y="164133"/>
                </a:lnTo>
                <a:lnTo>
                  <a:pt x="687184" y="172920"/>
                </a:lnTo>
                <a:lnTo>
                  <a:pt x="692287" y="201272"/>
                </a:lnTo>
                <a:lnTo>
                  <a:pt x="687159" y="229618"/>
                </a:lnTo>
                <a:lnTo>
                  <a:pt x="681363" y="238412"/>
                </a:lnTo>
                <a:close/>
              </a:path>
              <a:path w="1216025" h="361314">
                <a:moveTo>
                  <a:pt x="632914" y="266701"/>
                </a:moveTo>
                <a:lnTo>
                  <a:pt x="621536" y="265602"/>
                </a:lnTo>
                <a:lnTo>
                  <a:pt x="611172" y="262292"/>
                </a:lnTo>
                <a:lnTo>
                  <a:pt x="601767" y="256748"/>
                </a:lnTo>
                <a:lnTo>
                  <a:pt x="593267" y="248948"/>
                </a:lnTo>
                <a:lnTo>
                  <a:pt x="674420" y="248948"/>
                </a:lnTo>
                <a:lnTo>
                  <a:pt x="673664" y="250095"/>
                </a:lnTo>
                <a:lnTo>
                  <a:pt x="654637" y="262518"/>
                </a:lnTo>
                <a:lnTo>
                  <a:pt x="632914" y="266701"/>
                </a:lnTo>
                <a:close/>
              </a:path>
              <a:path w="1216025" h="361314">
                <a:moveTo>
                  <a:pt x="768360" y="266938"/>
                </a:moveTo>
                <a:lnTo>
                  <a:pt x="741927" y="261892"/>
                </a:lnTo>
                <a:lnTo>
                  <a:pt x="720562" y="248050"/>
                </a:lnTo>
                <a:lnTo>
                  <a:pt x="706271" y="227353"/>
                </a:lnTo>
                <a:lnTo>
                  <a:pt x="701062" y="201739"/>
                </a:lnTo>
                <a:lnTo>
                  <a:pt x="706306" y="175847"/>
                </a:lnTo>
                <a:lnTo>
                  <a:pt x="720692" y="154924"/>
                </a:lnTo>
                <a:lnTo>
                  <a:pt x="742202" y="140930"/>
                </a:lnTo>
                <a:lnTo>
                  <a:pt x="768817" y="135830"/>
                </a:lnTo>
                <a:lnTo>
                  <a:pt x="795340" y="140899"/>
                </a:lnTo>
                <a:lnTo>
                  <a:pt x="816773" y="154793"/>
                </a:lnTo>
                <a:lnTo>
                  <a:pt x="823365" y="164346"/>
                </a:lnTo>
                <a:lnTo>
                  <a:pt x="768360" y="164346"/>
                </a:lnTo>
                <a:lnTo>
                  <a:pt x="754342" y="167106"/>
                </a:lnTo>
                <a:lnTo>
                  <a:pt x="743265" y="174782"/>
                </a:lnTo>
                <a:lnTo>
                  <a:pt x="735988" y="186468"/>
                </a:lnTo>
                <a:lnTo>
                  <a:pt x="733372" y="201261"/>
                </a:lnTo>
                <a:lnTo>
                  <a:pt x="736069" y="216083"/>
                </a:lnTo>
                <a:lnTo>
                  <a:pt x="743518" y="227930"/>
                </a:lnTo>
                <a:lnTo>
                  <a:pt x="754755" y="235784"/>
                </a:lnTo>
                <a:lnTo>
                  <a:pt x="768817" y="238628"/>
                </a:lnTo>
                <a:lnTo>
                  <a:pt x="823069" y="238628"/>
                </a:lnTo>
                <a:lnTo>
                  <a:pt x="816643" y="247911"/>
                </a:lnTo>
                <a:lnTo>
                  <a:pt x="795064" y="261855"/>
                </a:lnTo>
                <a:lnTo>
                  <a:pt x="768360" y="266938"/>
                </a:lnTo>
                <a:close/>
              </a:path>
              <a:path w="1216025" h="361314">
                <a:moveTo>
                  <a:pt x="823069" y="238628"/>
                </a:moveTo>
                <a:lnTo>
                  <a:pt x="768817" y="238628"/>
                </a:lnTo>
                <a:lnTo>
                  <a:pt x="782925" y="235870"/>
                </a:lnTo>
                <a:lnTo>
                  <a:pt x="794070" y="228198"/>
                </a:lnTo>
                <a:lnTo>
                  <a:pt x="801391" y="216517"/>
                </a:lnTo>
                <a:lnTo>
                  <a:pt x="804021" y="201739"/>
                </a:lnTo>
                <a:lnTo>
                  <a:pt x="801310" y="186895"/>
                </a:lnTo>
                <a:lnTo>
                  <a:pt x="793817" y="175044"/>
                </a:lnTo>
                <a:lnTo>
                  <a:pt x="782511" y="167190"/>
                </a:lnTo>
                <a:lnTo>
                  <a:pt x="768360" y="164346"/>
                </a:lnTo>
                <a:lnTo>
                  <a:pt x="823365" y="164346"/>
                </a:lnTo>
                <a:lnTo>
                  <a:pt x="831108" y="175567"/>
                </a:lnTo>
                <a:lnTo>
                  <a:pt x="836331" y="201261"/>
                </a:lnTo>
                <a:lnTo>
                  <a:pt x="831073" y="227064"/>
                </a:lnTo>
                <a:lnTo>
                  <a:pt x="823069" y="238628"/>
                </a:lnTo>
                <a:close/>
              </a:path>
              <a:path w="1216025" h="361314">
                <a:moveTo>
                  <a:pt x="886431" y="138381"/>
                </a:moveTo>
                <a:lnTo>
                  <a:pt x="854121" y="138381"/>
                </a:lnTo>
                <a:lnTo>
                  <a:pt x="854121" y="105874"/>
                </a:lnTo>
                <a:lnTo>
                  <a:pt x="855057" y="104956"/>
                </a:lnTo>
                <a:lnTo>
                  <a:pt x="885517" y="104956"/>
                </a:lnTo>
                <a:lnTo>
                  <a:pt x="886431" y="105874"/>
                </a:lnTo>
                <a:lnTo>
                  <a:pt x="886431" y="138381"/>
                </a:lnTo>
                <a:close/>
              </a:path>
              <a:path w="1216025" h="361314">
                <a:moveTo>
                  <a:pt x="891613" y="266248"/>
                </a:moveTo>
                <a:lnTo>
                  <a:pt x="875256" y="263870"/>
                </a:lnTo>
                <a:lnTo>
                  <a:pt x="863535" y="256760"/>
                </a:lnTo>
                <a:lnTo>
                  <a:pt x="856480" y="244952"/>
                </a:lnTo>
                <a:lnTo>
                  <a:pt x="854121" y="228480"/>
                </a:lnTo>
                <a:lnTo>
                  <a:pt x="854121" y="166443"/>
                </a:lnTo>
                <a:lnTo>
                  <a:pt x="839447" y="166443"/>
                </a:lnTo>
                <a:lnTo>
                  <a:pt x="838545" y="165536"/>
                </a:lnTo>
                <a:lnTo>
                  <a:pt x="838532" y="139299"/>
                </a:lnTo>
                <a:lnTo>
                  <a:pt x="839447" y="138381"/>
                </a:lnTo>
                <a:lnTo>
                  <a:pt x="917457" y="138381"/>
                </a:lnTo>
                <a:lnTo>
                  <a:pt x="918633" y="138394"/>
                </a:lnTo>
                <a:lnTo>
                  <a:pt x="919534" y="139299"/>
                </a:lnTo>
                <a:lnTo>
                  <a:pt x="919503" y="165536"/>
                </a:lnTo>
                <a:lnTo>
                  <a:pt x="918589" y="166453"/>
                </a:lnTo>
                <a:lnTo>
                  <a:pt x="886431" y="166453"/>
                </a:lnTo>
                <a:lnTo>
                  <a:pt x="886431" y="233199"/>
                </a:lnTo>
                <a:lnTo>
                  <a:pt x="890481" y="237271"/>
                </a:lnTo>
                <a:lnTo>
                  <a:pt x="919046" y="237271"/>
                </a:lnTo>
                <a:lnTo>
                  <a:pt x="919046" y="258707"/>
                </a:lnTo>
                <a:lnTo>
                  <a:pt x="898887" y="265856"/>
                </a:lnTo>
                <a:lnTo>
                  <a:pt x="891613" y="266248"/>
                </a:lnTo>
                <a:close/>
              </a:path>
              <a:path w="1216025" h="361314">
                <a:moveTo>
                  <a:pt x="919046" y="237271"/>
                </a:moveTo>
                <a:lnTo>
                  <a:pt x="905395" y="237271"/>
                </a:lnTo>
                <a:lnTo>
                  <a:pt x="910642" y="236021"/>
                </a:lnTo>
                <a:lnTo>
                  <a:pt x="916695" y="233005"/>
                </a:lnTo>
                <a:lnTo>
                  <a:pt x="917457" y="233026"/>
                </a:lnTo>
                <a:lnTo>
                  <a:pt x="918676" y="233780"/>
                </a:lnTo>
                <a:lnTo>
                  <a:pt x="919046" y="234448"/>
                </a:lnTo>
                <a:lnTo>
                  <a:pt x="919046" y="237271"/>
                </a:lnTo>
                <a:close/>
              </a:path>
              <a:path w="1216025" h="361314">
                <a:moveTo>
                  <a:pt x="1025077" y="264158"/>
                </a:moveTo>
                <a:lnTo>
                  <a:pt x="994618" y="264158"/>
                </a:lnTo>
                <a:lnTo>
                  <a:pt x="993682" y="263253"/>
                </a:lnTo>
                <a:lnTo>
                  <a:pt x="993682" y="166443"/>
                </a:lnTo>
                <a:lnTo>
                  <a:pt x="979007" y="166443"/>
                </a:lnTo>
                <a:lnTo>
                  <a:pt x="978071" y="165523"/>
                </a:lnTo>
                <a:lnTo>
                  <a:pt x="978187" y="139064"/>
                </a:lnTo>
                <a:lnTo>
                  <a:pt x="979007" y="138260"/>
                </a:lnTo>
                <a:lnTo>
                  <a:pt x="993682" y="138260"/>
                </a:lnTo>
                <a:lnTo>
                  <a:pt x="993682" y="132357"/>
                </a:lnTo>
                <a:lnTo>
                  <a:pt x="996242" y="114230"/>
                </a:lnTo>
                <a:lnTo>
                  <a:pt x="1003825" y="101099"/>
                </a:lnTo>
                <a:lnTo>
                  <a:pt x="1016286" y="93111"/>
                </a:lnTo>
                <a:lnTo>
                  <a:pt x="1033482" y="90416"/>
                </a:lnTo>
                <a:lnTo>
                  <a:pt x="1044193" y="90416"/>
                </a:lnTo>
                <a:lnTo>
                  <a:pt x="1051335" y="92103"/>
                </a:lnTo>
                <a:lnTo>
                  <a:pt x="1057801" y="94012"/>
                </a:lnTo>
                <a:lnTo>
                  <a:pt x="1058367" y="94807"/>
                </a:lnTo>
                <a:lnTo>
                  <a:pt x="1058367" y="118254"/>
                </a:lnTo>
                <a:lnTo>
                  <a:pt x="1029933" y="118254"/>
                </a:lnTo>
                <a:lnTo>
                  <a:pt x="1025535" y="123310"/>
                </a:lnTo>
                <a:lnTo>
                  <a:pt x="1025535" y="138510"/>
                </a:lnTo>
                <a:lnTo>
                  <a:pt x="1074544" y="138510"/>
                </a:lnTo>
                <a:lnTo>
                  <a:pt x="1075306" y="139034"/>
                </a:lnTo>
                <a:lnTo>
                  <a:pt x="1085922" y="166449"/>
                </a:lnTo>
                <a:lnTo>
                  <a:pt x="1025992" y="166449"/>
                </a:lnTo>
                <a:lnTo>
                  <a:pt x="1025992" y="263253"/>
                </a:lnTo>
                <a:lnTo>
                  <a:pt x="1025077" y="264158"/>
                </a:lnTo>
                <a:close/>
              </a:path>
              <a:path w="1216025" h="361314">
                <a:moveTo>
                  <a:pt x="1056321" y="121356"/>
                </a:moveTo>
                <a:lnTo>
                  <a:pt x="1050377" y="119408"/>
                </a:lnTo>
                <a:lnTo>
                  <a:pt x="1045652" y="118254"/>
                </a:lnTo>
                <a:lnTo>
                  <a:pt x="1058367" y="118254"/>
                </a:lnTo>
                <a:lnTo>
                  <a:pt x="1058367" y="119865"/>
                </a:lnTo>
                <a:lnTo>
                  <a:pt x="1058062" y="120484"/>
                </a:lnTo>
                <a:lnTo>
                  <a:pt x="1056996" y="121255"/>
                </a:lnTo>
                <a:lnTo>
                  <a:pt x="1056321" y="121356"/>
                </a:lnTo>
                <a:close/>
              </a:path>
              <a:path w="1216025" h="361314">
                <a:moveTo>
                  <a:pt x="1139128" y="224839"/>
                </a:moveTo>
                <a:lnTo>
                  <a:pt x="1108531" y="224839"/>
                </a:lnTo>
                <a:lnTo>
                  <a:pt x="1138841" y="139178"/>
                </a:lnTo>
                <a:lnTo>
                  <a:pt x="1138924" y="139034"/>
                </a:lnTo>
                <a:lnTo>
                  <a:pt x="1139665" y="138510"/>
                </a:lnTo>
                <a:lnTo>
                  <a:pt x="1170582" y="138510"/>
                </a:lnTo>
                <a:lnTo>
                  <a:pt x="1171213" y="138844"/>
                </a:lnTo>
                <a:lnTo>
                  <a:pt x="1171975" y="139956"/>
                </a:lnTo>
                <a:lnTo>
                  <a:pt x="1172062" y="140667"/>
                </a:lnTo>
                <a:lnTo>
                  <a:pt x="1171801" y="141296"/>
                </a:lnTo>
                <a:lnTo>
                  <a:pt x="1139128" y="224839"/>
                </a:lnTo>
                <a:close/>
              </a:path>
              <a:path w="1216025" h="361314">
                <a:moveTo>
                  <a:pt x="1119101" y="274155"/>
                </a:moveTo>
                <a:lnTo>
                  <a:pt x="1083558" y="274155"/>
                </a:lnTo>
                <a:lnTo>
                  <a:pt x="1088065" y="272151"/>
                </a:lnTo>
                <a:lnTo>
                  <a:pt x="1092637" y="262112"/>
                </a:lnTo>
                <a:lnTo>
                  <a:pt x="1052315" y="166449"/>
                </a:lnTo>
                <a:lnTo>
                  <a:pt x="1085922" y="166449"/>
                </a:lnTo>
                <a:lnTo>
                  <a:pt x="1108531" y="224839"/>
                </a:lnTo>
                <a:lnTo>
                  <a:pt x="1139128" y="224839"/>
                </a:lnTo>
                <a:lnTo>
                  <a:pt x="1122900" y="266334"/>
                </a:lnTo>
                <a:lnTo>
                  <a:pt x="1119101" y="274155"/>
                </a:lnTo>
                <a:close/>
              </a:path>
              <a:path w="1216025" h="361314">
                <a:moveTo>
                  <a:pt x="1080444" y="301754"/>
                </a:moveTo>
                <a:lnTo>
                  <a:pt x="1049005" y="292468"/>
                </a:lnTo>
                <a:lnTo>
                  <a:pt x="1059020" y="270729"/>
                </a:lnTo>
                <a:lnTo>
                  <a:pt x="1059238" y="270212"/>
                </a:lnTo>
                <a:lnTo>
                  <a:pt x="1059695" y="269825"/>
                </a:lnTo>
                <a:lnTo>
                  <a:pt x="1060240" y="269631"/>
                </a:lnTo>
                <a:lnTo>
                  <a:pt x="1060762" y="269480"/>
                </a:lnTo>
                <a:lnTo>
                  <a:pt x="1061372" y="269523"/>
                </a:lnTo>
                <a:lnTo>
                  <a:pt x="1067207" y="272690"/>
                </a:lnTo>
                <a:lnTo>
                  <a:pt x="1072454" y="274155"/>
                </a:lnTo>
                <a:lnTo>
                  <a:pt x="1119101" y="274155"/>
                </a:lnTo>
                <a:lnTo>
                  <a:pt x="1114923" y="282757"/>
                </a:lnTo>
                <a:lnTo>
                  <a:pt x="1105681" y="293723"/>
                </a:lnTo>
                <a:lnTo>
                  <a:pt x="1094436" y="299849"/>
                </a:lnTo>
                <a:lnTo>
                  <a:pt x="1080444" y="301754"/>
                </a:lnTo>
                <a:close/>
              </a:path>
              <a:path w="1216025" h="361314">
                <a:moveTo>
                  <a:pt x="964006" y="264158"/>
                </a:moveTo>
                <a:lnTo>
                  <a:pt x="933547" y="264158"/>
                </a:lnTo>
                <a:lnTo>
                  <a:pt x="932610" y="263253"/>
                </a:lnTo>
                <a:lnTo>
                  <a:pt x="932610" y="139299"/>
                </a:lnTo>
                <a:lnTo>
                  <a:pt x="933547" y="138381"/>
                </a:lnTo>
                <a:lnTo>
                  <a:pt x="962874" y="138381"/>
                </a:lnTo>
                <a:lnTo>
                  <a:pt x="964028" y="138389"/>
                </a:lnTo>
                <a:lnTo>
                  <a:pt x="964934" y="139299"/>
                </a:lnTo>
                <a:lnTo>
                  <a:pt x="964942" y="263253"/>
                </a:lnTo>
                <a:lnTo>
                  <a:pt x="964006" y="264158"/>
                </a:lnTo>
                <a:close/>
              </a:path>
              <a:path w="1216025" h="361314">
                <a:moveTo>
                  <a:pt x="948940" y="122978"/>
                </a:moveTo>
                <a:lnTo>
                  <a:pt x="941067" y="121406"/>
                </a:lnTo>
                <a:lnTo>
                  <a:pt x="934638" y="117118"/>
                </a:lnTo>
                <a:lnTo>
                  <a:pt x="930303" y="110757"/>
                </a:lnTo>
                <a:lnTo>
                  <a:pt x="928713" y="102966"/>
                </a:lnTo>
                <a:lnTo>
                  <a:pt x="930303" y="95179"/>
                </a:lnTo>
                <a:lnTo>
                  <a:pt x="934638" y="88824"/>
                </a:lnTo>
                <a:lnTo>
                  <a:pt x="941067" y="84540"/>
                </a:lnTo>
                <a:lnTo>
                  <a:pt x="948940" y="82970"/>
                </a:lnTo>
                <a:lnTo>
                  <a:pt x="956799" y="84541"/>
                </a:lnTo>
                <a:lnTo>
                  <a:pt x="963222" y="88825"/>
                </a:lnTo>
                <a:lnTo>
                  <a:pt x="967555" y="95180"/>
                </a:lnTo>
                <a:lnTo>
                  <a:pt x="969144" y="102966"/>
                </a:lnTo>
                <a:lnTo>
                  <a:pt x="967558" y="110757"/>
                </a:lnTo>
                <a:lnTo>
                  <a:pt x="963230" y="117118"/>
                </a:lnTo>
                <a:lnTo>
                  <a:pt x="956809" y="121406"/>
                </a:lnTo>
                <a:lnTo>
                  <a:pt x="948940" y="122978"/>
                </a:lnTo>
                <a:close/>
              </a:path>
              <a:path w="1216025" h="361314">
                <a:moveTo>
                  <a:pt x="1204387" y="140096"/>
                </a:moveTo>
                <a:lnTo>
                  <a:pt x="1187602" y="140096"/>
                </a:lnTo>
                <a:lnTo>
                  <a:pt x="1188171" y="139713"/>
                </a:lnTo>
                <a:lnTo>
                  <a:pt x="1195990" y="138144"/>
                </a:lnTo>
                <a:lnTo>
                  <a:pt x="1203816" y="139713"/>
                </a:lnTo>
                <a:lnTo>
                  <a:pt x="1204387" y="140096"/>
                </a:lnTo>
                <a:close/>
              </a:path>
              <a:path w="1216025" h="361314">
                <a:moveTo>
                  <a:pt x="1182564" y="143485"/>
                </a:moveTo>
                <a:lnTo>
                  <a:pt x="1185822" y="140096"/>
                </a:lnTo>
                <a:lnTo>
                  <a:pt x="1187602" y="140096"/>
                </a:lnTo>
                <a:lnTo>
                  <a:pt x="1182564" y="143485"/>
                </a:lnTo>
                <a:close/>
              </a:path>
              <a:path w="1216025" h="361314">
                <a:moveTo>
                  <a:pt x="1209262" y="143366"/>
                </a:moveTo>
                <a:lnTo>
                  <a:pt x="1204387" y="140096"/>
                </a:lnTo>
                <a:lnTo>
                  <a:pt x="1206092" y="140096"/>
                </a:lnTo>
                <a:lnTo>
                  <a:pt x="1209262" y="143366"/>
                </a:lnTo>
                <a:close/>
              </a:path>
              <a:path w="1216025" h="361314">
                <a:moveTo>
                  <a:pt x="1210747" y="144898"/>
                </a:moveTo>
                <a:lnTo>
                  <a:pt x="1209262" y="143366"/>
                </a:lnTo>
                <a:lnTo>
                  <a:pt x="1210088" y="143920"/>
                </a:lnTo>
                <a:lnTo>
                  <a:pt x="1210747" y="144898"/>
                </a:lnTo>
                <a:close/>
              </a:path>
              <a:path w="1216025" h="361314">
                <a:moveTo>
                  <a:pt x="1181232" y="144870"/>
                </a:moveTo>
                <a:lnTo>
                  <a:pt x="1181838" y="143973"/>
                </a:lnTo>
                <a:lnTo>
                  <a:pt x="1182564" y="143485"/>
                </a:lnTo>
                <a:lnTo>
                  <a:pt x="1181232" y="144870"/>
                </a:lnTo>
                <a:close/>
              </a:path>
              <a:path w="1216025" h="361314">
                <a:moveTo>
                  <a:pt x="1178137" y="149450"/>
                </a:moveTo>
                <a:lnTo>
                  <a:pt x="1178240" y="147981"/>
                </a:lnTo>
                <a:lnTo>
                  <a:pt x="1181232" y="144870"/>
                </a:lnTo>
                <a:lnTo>
                  <a:pt x="1178137" y="149450"/>
                </a:lnTo>
                <a:close/>
              </a:path>
              <a:path w="1216025" h="361314">
                <a:moveTo>
                  <a:pt x="1213735" y="149332"/>
                </a:moveTo>
                <a:lnTo>
                  <a:pt x="1210747" y="144898"/>
                </a:lnTo>
                <a:lnTo>
                  <a:pt x="1213735" y="147981"/>
                </a:lnTo>
                <a:lnTo>
                  <a:pt x="1213735" y="149332"/>
                </a:lnTo>
                <a:close/>
              </a:path>
              <a:path w="1216025" h="361314">
                <a:moveTo>
                  <a:pt x="1191875" y="167556"/>
                </a:moveTo>
                <a:lnTo>
                  <a:pt x="1187913" y="167556"/>
                </a:lnTo>
                <a:lnTo>
                  <a:pt x="1187913" y="146951"/>
                </a:lnTo>
                <a:lnTo>
                  <a:pt x="1202043" y="146951"/>
                </a:lnTo>
                <a:lnTo>
                  <a:pt x="1205132" y="149332"/>
                </a:lnTo>
                <a:lnTo>
                  <a:pt x="1205225" y="150487"/>
                </a:lnTo>
                <a:lnTo>
                  <a:pt x="1191875" y="150487"/>
                </a:lnTo>
                <a:lnTo>
                  <a:pt x="1191875" y="157004"/>
                </a:lnTo>
                <a:lnTo>
                  <a:pt x="1205146" y="157004"/>
                </a:lnTo>
                <a:lnTo>
                  <a:pt x="1203262" y="158967"/>
                </a:lnTo>
                <a:lnTo>
                  <a:pt x="1200410" y="159783"/>
                </a:lnTo>
                <a:lnTo>
                  <a:pt x="1200852" y="160425"/>
                </a:lnTo>
                <a:lnTo>
                  <a:pt x="1191875" y="160425"/>
                </a:lnTo>
                <a:lnTo>
                  <a:pt x="1191875" y="167556"/>
                </a:lnTo>
                <a:close/>
              </a:path>
              <a:path w="1216025" h="361314">
                <a:moveTo>
                  <a:pt x="1213735" y="166193"/>
                </a:moveTo>
                <a:lnTo>
                  <a:pt x="1213735" y="149332"/>
                </a:lnTo>
                <a:lnTo>
                  <a:pt x="1214293" y="150160"/>
                </a:lnTo>
                <a:lnTo>
                  <a:pt x="1215825" y="157764"/>
                </a:lnTo>
                <a:lnTo>
                  <a:pt x="1214276" y="165391"/>
                </a:lnTo>
                <a:lnTo>
                  <a:pt x="1213735" y="166193"/>
                </a:lnTo>
                <a:close/>
              </a:path>
              <a:path w="1216025" h="361314">
                <a:moveTo>
                  <a:pt x="1178137" y="166315"/>
                </a:moveTo>
                <a:lnTo>
                  <a:pt x="1177578" y="165486"/>
                </a:lnTo>
                <a:lnTo>
                  <a:pt x="1176047" y="157876"/>
                </a:lnTo>
                <a:lnTo>
                  <a:pt x="1177547" y="150487"/>
                </a:lnTo>
                <a:lnTo>
                  <a:pt x="1177657" y="150160"/>
                </a:lnTo>
                <a:lnTo>
                  <a:pt x="1178137" y="149450"/>
                </a:lnTo>
                <a:lnTo>
                  <a:pt x="1178137" y="166315"/>
                </a:lnTo>
                <a:close/>
              </a:path>
              <a:path w="1216025" h="361314">
                <a:moveTo>
                  <a:pt x="1205146" y="157004"/>
                </a:moveTo>
                <a:lnTo>
                  <a:pt x="1199604" y="157004"/>
                </a:lnTo>
                <a:lnTo>
                  <a:pt x="1201150" y="155756"/>
                </a:lnTo>
                <a:lnTo>
                  <a:pt x="1201150" y="151622"/>
                </a:lnTo>
                <a:lnTo>
                  <a:pt x="1199604" y="150487"/>
                </a:lnTo>
                <a:lnTo>
                  <a:pt x="1205225" y="150487"/>
                </a:lnTo>
                <a:lnTo>
                  <a:pt x="1205146" y="157004"/>
                </a:lnTo>
                <a:close/>
              </a:path>
              <a:path w="1216025" h="361314">
                <a:moveTo>
                  <a:pt x="1206005" y="167556"/>
                </a:moveTo>
                <a:lnTo>
                  <a:pt x="1201259" y="167556"/>
                </a:lnTo>
                <a:lnTo>
                  <a:pt x="1196208" y="160425"/>
                </a:lnTo>
                <a:lnTo>
                  <a:pt x="1200852" y="160425"/>
                </a:lnTo>
                <a:lnTo>
                  <a:pt x="1206005" y="167556"/>
                </a:lnTo>
                <a:close/>
              </a:path>
              <a:path w="1216025" h="361314">
                <a:moveTo>
                  <a:pt x="1210641" y="170773"/>
                </a:moveTo>
                <a:lnTo>
                  <a:pt x="1213735" y="166193"/>
                </a:lnTo>
                <a:lnTo>
                  <a:pt x="1213637" y="167660"/>
                </a:lnTo>
                <a:lnTo>
                  <a:pt x="1210641" y="170773"/>
                </a:lnTo>
                <a:close/>
              </a:path>
              <a:path w="1216025" h="361314">
                <a:moveTo>
                  <a:pt x="1181107" y="170724"/>
                </a:moveTo>
                <a:lnTo>
                  <a:pt x="1178137" y="167660"/>
                </a:lnTo>
                <a:lnTo>
                  <a:pt x="1178137" y="166315"/>
                </a:lnTo>
                <a:lnTo>
                  <a:pt x="1181107" y="170724"/>
                </a:lnTo>
                <a:close/>
              </a:path>
              <a:path w="1216025" h="361314">
                <a:moveTo>
                  <a:pt x="1182634" y="172300"/>
                </a:moveTo>
                <a:lnTo>
                  <a:pt x="1181784" y="171729"/>
                </a:lnTo>
                <a:lnTo>
                  <a:pt x="1181107" y="170724"/>
                </a:lnTo>
                <a:lnTo>
                  <a:pt x="1182634" y="172300"/>
                </a:lnTo>
                <a:close/>
              </a:path>
              <a:path w="1216025" h="361314">
                <a:moveTo>
                  <a:pt x="1209299" y="172167"/>
                </a:moveTo>
                <a:lnTo>
                  <a:pt x="1210641" y="170773"/>
                </a:lnTo>
                <a:lnTo>
                  <a:pt x="1210033" y="171673"/>
                </a:lnTo>
                <a:lnTo>
                  <a:pt x="1209299" y="172167"/>
                </a:lnTo>
                <a:close/>
              </a:path>
              <a:path w="1216025" h="361314">
                <a:moveTo>
                  <a:pt x="1206049" y="175545"/>
                </a:moveTo>
                <a:lnTo>
                  <a:pt x="1204282" y="175545"/>
                </a:lnTo>
                <a:lnTo>
                  <a:pt x="1209299" y="172167"/>
                </a:lnTo>
                <a:lnTo>
                  <a:pt x="1206049" y="175545"/>
                </a:lnTo>
                <a:close/>
              </a:path>
              <a:path w="1216025" h="361314">
                <a:moveTo>
                  <a:pt x="1187469" y="175545"/>
                </a:moveTo>
                <a:lnTo>
                  <a:pt x="1185779" y="175545"/>
                </a:lnTo>
                <a:lnTo>
                  <a:pt x="1182634" y="172300"/>
                </a:lnTo>
                <a:lnTo>
                  <a:pt x="1187469" y="175545"/>
                </a:lnTo>
                <a:close/>
              </a:path>
              <a:path w="1216025" h="361314">
                <a:moveTo>
                  <a:pt x="1195881" y="177508"/>
                </a:moveTo>
                <a:lnTo>
                  <a:pt x="1188053" y="175937"/>
                </a:lnTo>
                <a:lnTo>
                  <a:pt x="1187469" y="175545"/>
                </a:lnTo>
                <a:lnTo>
                  <a:pt x="1204282" y="175545"/>
                </a:lnTo>
                <a:lnTo>
                  <a:pt x="1203700" y="175937"/>
                </a:lnTo>
                <a:lnTo>
                  <a:pt x="1195881" y="177508"/>
                </a:lnTo>
                <a:close/>
              </a:path>
            </a:pathLst>
          </a:custGeom>
          <a:solidFill>
            <a:srgbClr val="1ED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591657" y="5689117"/>
            <a:ext cx="7527290" cy="2037714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R="175895" algn="ctr">
              <a:lnSpc>
                <a:spcPct val="100000"/>
              </a:lnSpc>
              <a:spcBef>
                <a:spcPts val="1970"/>
              </a:spcBef>
            </a:pPr>
            <a:r>
              <a:rPr sz="2700" b="1" spc="-114" dirty="0">
                <a:solidFill>
                  <a:srgbClr val="4D8D2A"/>
                </a:solidFill>
                <a:latin typeface="Tahoma"/>
                <a:cs typeface="Tahoma"/>
              </a:rPr>
              <a:t>F</a:t>
            </a:r>
            <a:r>
              <a:rPr sz="2700" b="1" spc="-110" dirty="0">
                <a:solidFill>
                  <a:srgbClr val="4D8D2A"/>
                </a:solidFill>
                <a:latin typeface="Tahoma"/>
                <a:cs typeface="Tahoma"/>
              </a:rPr>
              <a:t>o</a:t>
            </a:r>
            <a:r>
              <a:rPr sz="2700" b="1" spc="-70" dirty="0">
                <a:solidFill>
                  <a:srgbClr val="4D8D2A"/>
                </a:solidFill>
                <a:latin typeface="Tahoma"/>
                <a:cs typeface="Tahoma"/>
              </a:rPr>
              <a:t>r</a:t>
            </a:r>
            <a:r>
              <a:rPr sz="2700" b="1" spc="-220" dirty="0">
                <a:solidFill>
                  <a:srgbClr val="4D8D2A"/>
                </a:solidFill>
                <a:latin typeface="Tahoma"/>
                <a:cs typeface="Tahoma"/>
              </a:rPr>
              <a:t> </a:t>
            </a:r>
            <a:r>
              <a:rPr sz="2700" b="1" spc="-5" dirty="0">
                <a:solidFill>
                  <a:srgbClr val="4D8D2A"/>
                </a:solidFill>
                <a:latin typeface="Tahoma"/>
                <a:cs typeface="Tahoma"/>
              </a:rPr>
              <a:t>U</a:t>
            </a:r>
            <a:r>
              <a:rPr sz="2700" b="1" spc="-185" dirty="0">
                <a:solidFill>
                  <a:srgbClr val="4D8D2A"/>
                </a:solidFill>
                <a:latin typeface="Tahoma"/>
                <a:cs typeface="Tahoma"/>
              </a:rPr>
              <a:t>s</a:t>
            </a:r>
            <a:r>
              <a:rPr sz="2700" b="1" spc="-135" dirty="0">
                <a:solidFill>
                  <a:srgbClr val="4D8D2A"/>
                </a:solidFill>
                <a:latin typeface="Tahoma"/>
                <a:cs typeface="Tahoma"/>
              </a:rPr>
              <a:t>e</a:t>
            </a:r>
            <a:r>
              <a:rPr sz="2700" b="1" spc="-70" dirty="0">
                <a:solidFill>
                  <a:srgbClr val="4D8D2A"/>
                </a:solidFill>
                <a:latin typeface="Tahoma"/>
                <a:cs typeface="Tahoma"/>
              </a:rPr>
              <a:t>r</a:t>
            </a:r>
            <a:r>
              <a:rPr sz="2700" b="1" spc="-220" dirty="0">
                <a:solidFill>
                  <a:srgbClr val="4D8D2A"/>
                </a:solidFill>
                <a:latin typeface="Tahoma"/>
                <a:cs typeface="Tahoma"/>
              </a:rPr>
              <a:t> </a:t>
            </a:r>
            <a:r>
              <a:rPr sz="2700" b="1" spc="-515" dirty="0">
                <a:solidFill>
                  <a:srgbClr val="4D8D2A"/>
                </a:solidFill>
                <a:latin typeface="Tahoma"/>
                <a:cs typeface="Tahoma"/>
              </a:rPr>
              <a:t>/</a:t>
            </a:r>
            <a:r>
              <a:rPr sz="2700" b="1" spc="-220" dirty="0">
                <a:solidFill>
                  <a:srgbClr val="4D8D2A"/>
                </a:solidFill>
                <a:latin typeface="Tahoma"/>
                <a:cs typeface="Tahoma"/>
              </a:rPr>
              <a:t> </a:t>
            </a:r>
            <a:r>
              <a:rPr sz="2700" b="1" spc="30" dirty="0">
                <a:solidFill>
                  <a:srgbClr val="4D8D2A"/>
                </a:solidFill>
                <a:latin typeface="Tahoma"/>
                <a:cs typeface="Tahoma"/>
              </a:rPr>
              <a:t>C</a:t>
            </a:r>
            <a:r>
              <a:rPr sz="2700" b="1" spc="-170" dirty="0">
                <a:solidFill>
                  <a:srgbClr val="4D8D2A"/>
                </a:solidFill>
                <a:latin typeface="Tahoma"/>
                <a:cs typeface="Tahoma"/>
              </a:rPr>
              <a:t>u</a:t>
            </a:r>
            <a:r>
              <a:rPr sz="2700" b="1" spc="-185" dirty="0">
                <a:solidFill>
                  <a:srgbClr val="4D8D2A"/>
                </a:solidFill>
                <a:latin typeface="Tahoma"/>
                <a:cs typeface="Tahoma"/>
              </a:rPr>
              <a:t>s</a:t>
            </a:r>
            <a:r>
              <a:rPr sz="2700" b="1" spc="-55" dirty="0">
                <a:solidFill>
                  <a:srgbClr val="4D8D2A"/>
                </a:solidFill>
                <a:latin typeface="Tahoma"/>
                <a:cs typeface="Tahoma"/>
              </a:rPr>
              <a:t>t</a:t>
            </a:r>
            <a:r>
              <a:rPr sz="2700" b="1" spc="-110" dirty="0">
                <a:solidFill>
                  <a:srgbClr val="4D8D2A"/>
                </a:solidFill>
                <a:latin typeface="Tahoma"/>
                <a:cs typeface="Tahoma"/>
              </a:rPr>
              <a:t>o</a:t>
            </a:r>
            <a:r>
              <a:rPr sz="2700" b="1" spc="-280" dirty="0">
                <a:solidFill>
                  <a:srgbClr val="4D8D2A"/>
                </a:solidFill>
                <a:latin typeface="Tahoma"/>
                <a:cs typeface="Tahoma"/>
              </a:rPr>
              <a:t>m</a:t>
            </a:r>
            <a:r>
              <a:rPr sz="2700" b="1" spc="-135" dirty="0">
                <a:solidFill>
                  <a:srgbClr val="4D8D2A"/>
                </a:solidFill>
                <a:latin typeface="Tahoma"/>
                <a:cs typeface="Tahoma"/>
              </a:rPr>
              <a:t>e</a:t>
            </a:r>
            <a:r>
              <a:rPr sz="2700" b="1" spc="-70" dirty="0">
                <a:solidFill>
                  <a:srgbClr val="4D8D2A"/>
                </a:solidFill>
                <a:latin typeface="Tahoma"/>
                <a:cs typeface="Tahoma"/>
              </a:rPr>
              <a:t>r</a:t>
            </a:r>
            <a:endParaRPr sz="2700">
              <a:latin typeface="Tahoma"/>
              <a:cs typeface="Tahoma"/>
            </a:endParaRPr>
          </a:p>
          <a:p>
            <a:pPr marL="375920" indent="-363855">
              <a:lnSpc>
                <a:spcPct val="100000"/>
              </a:lnSpc>
              <a:spcBef>
                <a:spcPts val="1460"/>
              </a:spcBef>
              <a:buClr>
                <a:srgbClr val="939DA8"/>
              </a:buClr>
              <a:buChar char="•"/>
              <a:tabLst>
                <a:tab pos="375920" algn="l"/>
                <a:tab pos="376555" algn="l"/>
              </a:tabLst>
            </a:pPr>
            <a:r>
              <a:rPr sz="2100" spc="65" dirty="0">
                <a:solidFill>
                  <a:srgbClr val="2B2A35"/>
                </a:solidFill>
                <a:latin typeface="Tahoma"/>
                <a:cs typeface="Tahoma"/>
              </a:rPr>
              <a:t>User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70" dirty="0">
                <a:solidFill>
                  <a:srgbClr val="2B2A35"/>
                </a:solidFill>
                <a:latin typeface="Tahoma"/>
                <a:cs typeface="Tahoma"/>
              </a:rPr>
              <a:t>will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20" dirty="0">
                <a:solidFill>
                  <a:srgbClr val="2B2A35"/>
                </a:solidFill>
                <a:latin typeface="Tahoma"/>
                <a:cs typeface="Tahoma"/>
              </a:rPr>
              <a:t>able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40" dirty="0">
                <a:solidFill>
                  <a:srgbClr val="2B2A35"/>
                </a:solidFill>
                <a:latin typeface="Tahoma"/>
                <a:cs typeface="Tahoma"/>
              </a:rPr>
              <a:t>listen</a:t>
            </a:r>
            <a:r>
              <a:rPr sz="2100" spc="-204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-10" dirty="0">
                <a:solidFill>
                  <a:srgbClr val="2B2A35"/>
                </a:solidFill>
                <a:latin typeface="Tahoma"/>
                <a:cs typeface="Tahoma"/>
              </a:rPr>
              <a:t>songs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5" dirty="0">
                <a:solidFill>
                  <a:srgbClr val="2B2A35"/>
                </a:solidFill>
                <a:latin typeface="Tahoma"/>
                <a:cs typeface="Tahoma"/>
              </a:rPr>
              <a:t>based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20" dirty="0">
                <a:solidFill>
                  <a:srgbClr val="2B2A35"/>
                </a:solidFill>
                <a:latin typeface="Tahoma"/>
                <a:cs typeface="Tahoma"/>
              </a:rPr>
              <a:t>on</a:t>
            </a:r>
            <a:r>
              <a:rPr sz="2100" spc="-204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55" dirty="0">
                <a:solidFill>
                  <a:srgbClr val="2B2A35"/>
                </a:solidFill>
                <a:latin typeface="Tahoma"/>
                <a:cs typeface="Tahoma"/>
              </a:rPr>
              <a:t>activity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60" dirty="0">
                <a:solidFill>
                  <a:srgbClr val="2B2A35"/>
                </a:solidFill>
                <a:latin typeface="Tahoma"/>
                <a:cs typeface="Tahoma"/>
              </a:rPr>
              <a:t>their</a:t>
            </a:r>
            <a:r>
              <a:rPr sz="2100" spc="21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20" dirty="0">
                <a:solidFill>
                  <a:srgbClr val="2B2A35"/>
                </a:solidFill>
                <a:latin typeface="Tahoma"/>
                <a:cs typeface="Tahoma"/>
              </a:rPr>
              <a:t>indulged</a:t>
            </a:r>
            <a:r>
              <a:rPr sz="2100" spc="-204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35" dirty="0">
                <a:solidFill>
                  <a:srgbClr val="2B2A35"/>
                </a:solidFill>
                <a:latin typeface="Tahoma"/>
                <a:cs typeface="Tahoma"/>
              </a:rPr>
              <a:t>in</a:t>
            </a:r>
            <a:endParaRPr sz="2100">
              <a:latin typeface="Tahoma"/>
              <a:cs typeface="Tahoma"/>
            </a:endParaRPr>
          </a:p>
          <a:p>
            <a:pPr marL="321945" marR="474980" indent="-309880">
              <a:lnSpc>
                <a:spcPct val="133900"/>
              </a:lnSpc>
              <a:buClr>
                <a:srgbClr val="939DA8"/>
              </a:buClr>
              <a:buFont typeface="Tahoma"/>
              <a:buChar char="•"/>
              <a:tabLst>
                <a:tab pos="375920" algn="l"/>
                <a:tab pos="376555" algn="l"/>
              </a:tabLst>
            </a:pPr>
            <a:r>
              <a:rPr dirty="0"/>
              <a:t>	</a:t>
            </a:r>
            <a:r>
              <a:rPr sz="2100" spc="175" dirty="0">
                <a:solidFill>
                  <a:srgbClr val="2B2A35"/>
                </a:solidFill>
                <a:latin typeface="Tahoma"/>
                <a:cs typeface="Tahoma"/>
              </a:rPr>
              <a:t>U</a:t>
            </a:r>
            <a:r>
              <a:rPr sz="21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100" spc="85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30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2100" spc="4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100" spc="-60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2100" spc="60" dirty="0">
                <a:solidFill>
                  <a:srgbClr val="2B2A35"/>
                </a:solidFill>
                <a:latin typeface="Tahoma"/>
                <a:cs typeface="Tahoma"/>
              </a:rPr>
              <a:t>'</a:t>
            </a:r>
            <a:r>
              <a:rPr sz="21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2100" spc="-55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v</a:t>
            </a:r>
            <a:r>
              <a:rPr sz="2100" spc="-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pen</a:t>
            </a:r>
            <a:r>
              <a:rPr sz="2100" spc="10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10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100" spc="75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100" spc="-20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2100" spc="-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30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2100" spc="105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1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2100" spc="10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100" spc="75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2100" spc="-90" dirty="0">
                <a:solidFill>
                  <a:srgbClr val="2B2A35"/>
                </a:solidFill>
                <a:latin typeface="Tahoma"/>
                <a:cs typeface="Tahoma"/>
              </a:rPr>
              <a:t>g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p</a:t>
            </a:r>
            <a:r>
              <a:rPr sz="2100" spc="75" dirty="0">
                <a:solidFill>
                  <a:srgbClr val="2B2A35"/>
                </a:solidFill>
                <a:latin typeface="Tahoma"/>
                <a:cs typeface="Tahoma"/>
              </a:rPr>
              <a:t>l</a:t>
            </a:r>
            <a:r>
              <a:rPr sz="2100" spc="-55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2100" spc="45" dirty="0">
                <a:solidFill>
                  <a:srgbClr val="2B2A35"/>
                </a:solidFill>
                <a:latin typeface="Tahoma"/>
                <a:cs typeface="Tahoma"/>
              </a:rPr>
              <a:t>y</a:t>
            </a:r>
            <a:r>
              <a:rPr sz="2100" spc="75" dirty="0">
                <a:solidFill>
                  <a:srgbClr val="2B2A35"/>
                </a:solidFill>
                <a:latin typeface="Tahoma"/>
                <a:cs typeface="Tahoma"/>
              </a:rPr>
              <a:t>li</a:t>
            </a:r>
            <a:r>
              <a:rPr sz="21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21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55" dirty="0">
                <a:solidFill>
                  <a:srgbClr val="2B2A35"/>
                </a:solidFill>
                <a:latin typeface="Tahoma"/>
                <a:cs typeface="Tahoma"/>
              </a:rPr>
              <a:t>f</a:t>
            </a:r>
            <a:r>
              <a:rPr sz="2100" spc="4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100" spc="85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30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2100" spc="75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100" spc="55" dirty="0">
                <a:solidFill>
                  <a:srgbClr val="2B2A35"/>
                </a:solidFill>
                <a:latin typeface="Tahoma"/>
                <a:cs typeface="Tahoma"/>
              </a:rPr>
              <a:t>ff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100" spc="105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en</a:t>
            </a:r>
            <a:r>
              <a:rPr sz="2100" spc="75" dirty="0">
                <a:solidFill>
                  <a:srgbClr val="2B2A35"/>
                </a:solidFill>
                <a:latin typeface="Tahoma"/>
                <a:cs typeface="Tahoma"/>
              </a:rPr>
              <a:t>t  </a:t>
            </a:r>
            <a:r>
              <a:rPr sz="21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2100" spc="30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2100" spc="10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100" spc="75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100" spc="45" dirty="0">
                <a:solidFill>
                  <a:srgbClr val="2B2A35"/>
                </a:solidFill>
                <a:latin typeface="Tahoma"/>
                <a:cs typeface="Tahoma"/>
              </a:rPr>
              <a:t>v</a:t>
            </a:r>
            <a:r>
              <a:rPr sz="2100" spc="75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100" spc="10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100" spc="25" dirty="0">
                <a:solidFill>
                  <a:srgbClr val="2B2A35"/>
                </a:solidFill>
                <a:latin typeface="Tahoma"/>
                <a:cs typeface="Tahoma"/>
              </a:rPr>
              <a:t>y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75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100" spc="-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10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he</a:t>
            </a:r>
            <a:r>
              <a:rPr sz="2100" spc="75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100" spc="85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30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21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2100" spc="75" dirty="0">
                <a:solidFill>
                  <a:srgbClr val="2B2A35"/>
                </a:solidFill>
                <a:latin typeface="Tahoma"/>
                <a:cs typeface="Tahoma"/>
              </a:rPr>
              <a:t>il</a:t>
            </a:r>
            <a:r>
              <a:rPr sz="2100" spc="25" dirty="0">
                <a:solidFill>
                  <a:srgbClr val="2B2A35"/>
                </a:solidFill>
                <a:latin typeface="Tahoma"/>
                <a:cs typeface="Tahoma"/>
              </a:rPr>
              <a:t>y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75" dirty="0">
                <a:solidFill>
                  <a:srgbClr val="2B2A35"/>
                </a:solidFill>
                <a:latin typeface="Tahoma"/>
                <a:cs typeface="Tahoma"/>
              </a:rPr>
              <a:t>li</a:t>
            </a:r>
            <a:r>
              <a:rPr sz="2100" spc="55" dirty="0">
                <a:solidFill>
                  <a:srgbClr val="2B2A35"/>
                </a:solidFill>
                <a:latin typeface="Tahoma"/>
                <a:cs typeface="Tahoma"/>
              </a:rPr>
              <a:t>f</a:t>
            </a:r>
            <a:r>
              <a:rPr sz="2100" spc="-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-195" dirty="0">
                <a:solidFill>
                  <a:srgbClr val="2B2A35"/>
                </a:solidFill>
                <a:latin typeface="Tahoma"/>
                <a:cs typeface="Tahoma"/>
              </a:rPr>
              <a:t>.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91657" y="7691425"/>
            <a:ext cx="7255509" cy="1739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945" marR="94615" indent="-309880">
              <a:lnSpc>
                <a:spcPct val="133900"/>
              </a:lnSpc>
              <a:spcBef>
                <a:spcPts val="100"/>
              </a:spcBef>
              <a:buClr>
                <a:srgbClr val="939DA8"/>
              </a:buClr>
              <a:buChar char="•"/>
              <a:tabLst>
                <a:tab pos="321310" algn="l"/>
                <a:tab pos="322580" algn="l"/>
              </a:tabLst>
            </a:pPr>
            <a:r>
              <a:rPr sz="2100" spc="145" dirty="0">
                <a:solidFill>
                  <a:srgbClr val="2B2A35"/>
                </a:solidFill>
                <a:latin typeface="Tahoma"/>
                <a:cs typeface="Tahoma"/>
              </a:rPr>
              <a:t>P</a:t>
            </a:r>
            <a:r>
              <a:rPr sz="2100" spc="105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100" spc="55" dirty="0">
                <a:solidFill>
                  <a:srgbClr val="2B2A35"/>
                </a:solidFill>
                <a:latin typeface="Tahoma"/>
                <a:cs typeface="Tahoma"/>
              </a:rPr>
              <a:t>f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100" spc="105" dirty="0">
                <a:solidFill>
                  <a:srgbClr val="2B2A35"/>
                </a:solidFill>
                <a:latin typeface="Tahoma"/>
                <a:cs typeface="Tahoma"/>
              </a:rPr>
              <a:t>rr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100" spc="10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-20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u</a:t>
            </a:r>
            <a:r>
              <a:rPr sz="21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2100" spc="75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100" spc="10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75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100" spc="-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10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2100" spc="-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p</a:t>
            </a:r>
            <a:r>
              <a:rPr sz="2100" spc="-5" dirty="0">
                <a:solidFill>
                  <a:srgbClr val="2B2A35"/>
                </a:solidFill>
                <a:latin typeface="Tahoma"/>
                <a:cs typeface="Tahoma"/>
              </a:rPr>
              <a:t>p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70" dirty="0">
                <a:solidFill>
                  <a:srgbClr val="2B2A35"/>
                </a:solidFill>
                <a:latin typeface="Tahoma"/>
                <a:cs typeface="Tahoma"/>
              </a:rPr>
              <a:t>w</a:t>
            </a:r>
            <a:r>
              <a:rPr sz="2100" spc="75" dirty="0">
                <a:solidFill>
                  <a:srgbClr val="2B2A35"/>
                </a:solidFill>
                <a:latin typeface="Tahoma"/>
                <a:cs typeface="Tahoma"/>
              </a:rPr>
              <a:t>il</a:t>
            </a:r>
            <a:r>
              <a:rPr sz="2100" spc="55" dirty="0">
                <a:solidFill>
                  <a:srgbClr val="2B2A35"/>
                </a:solidFill>
                <a:latin typeface="Tahoma"/>
                <a:cs typeface="Tahoma"/>
              </a:rPr>
              <a:t>l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30" dirty="0">
                <a:solidFill>
                  <a:srgbClr val="2B2A35"/>
                </a:solidFill>
                <a:latin typeface="Tahoma"/>
                <a:cs typeface="Tahoma"/>
              </a:rPr>
              <a:t>b</a:t>
            </a:r>
            <a:r>
              <a:rPr sz="2100" spc="-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p</a:t>
            </a:r>
            <a:r>
              <a:rPr sz="2100" spc="75" dirty="0">
                <a:solidFill>
                  <a:srgbClr val="2B2A35"/>
                </a:solidFill>
                <a:latin typeface="Tahoma"/>
                <a:cs typeface="Tahoma"/>
              </a:rPr>
              <a:t>l</a:t>
            </a:r>
            <a:r>
              <a:rPr sz="2100" spc="-55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ye</a:t>
            </a:r>
            <a:r>
              <a:rPr sz="2100" spc="10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30" dirty="0">
                <a:solidFill>
                  <a:srgbClr val="2B2A35"/>
                </a:solidFill>
                <a:latin typeface="Tahoma"/>
                <a:cs typeface="Tahoma"/>
              </a:rPr>
              <a:t>b</a:t>
            </a:r>
            <a:r>
              <a:rPr sz="21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21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100" spc="10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up</a:t>
            </a:r>
            <a:r>
              <a:rPr sz="2100" spc="4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100" spc="-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10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he</a:t>
            </a:r>
            <a:r>
              <a:rPr sz="2100" spc="75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100" spc="80" dirty="0">
                <a:solidFill>
                  <a:srgbClr val="2B2A35"/>
                </a:solidFill>
                <a:latin typeface="Tahoma"/>
                <a:cs typeface="Tahoma"/>
              </a:rPr>
              <a:t>r  </a:t>
            </a:r>
            <a:r>
              <a:rPr sz="2100" spc="30" dirty="0">
                <a:solidFill>
                  <a:srgbClr val="2B2A35"/>
                </a:solidFill>
                <a:latin typeface="Tahoma"/>
                <a:cs typeface="Tahoma"/>
              </a:rPr>
              <a:t>b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eh</a:t>
            </a:r>
            <a:r>
              <a:rPr sz="2100" spc="-55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2100" spc="45" dirty="0">
                <a:solidFill>
                  <a:srgbClr val="2B2A35"/>
                </a:solidFill>
                <a:latin typeface="Tahoma"/>
                <a:cs typeface="Tahoma"/>
              </a:rPr>
              <a:t>v</a:t>
            </a:r>
            <a:r>
              <a:rPr sz="2100" spc="75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100" spc="4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u</a:t>
            </a:r>
            <a:r>
              <a:rPr sz="2100" spc="85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-195" dirty="0">
                <a:solidFill>
                  <a:srgbClr val="2B2A35"/>
                </a:solidFill>
                <a:latin typeface="Tahoma"/>
                <a:cs typeface="Tahoma"/>
              </a:rPr>
              <a:t>.</a:t>
            </a:r>
            <a:endParaRPr sz="2100">
              <a:latin typeface="Tahoma"/>
              <a:cs typeface="Tahoma"/>
            </a:endParaRPr>
          </a:p>
          <a:p>
            <a:pPr marL="321945" marR="5080" indent="-309880">
              <a:lnSpc>
                <a:spcPct val="133900"/>
              </a:lnSpc>
              <a:buClr>
                <a:srgbClr val="939DA8"/>
              </a:buClr>
              <a:buChar char="•"/>
              <a:tabLst>
                <a:tab pos="321310" algn="l"/>
                <a:tab pos="322580" algn="l"/>
              </a:tabLst>
            </a:pPr>
            <a:r>
              <a:rPr sz="2100" spc="65" dirty="0">
                <a:solidFill>
                  <a:srgbClr val="2B2A35"/>
                </a:solidFill>
                <a:latin typeface="Tahoma"/>
                <a:cs typeface="Tahoma"/>
              </a:rPr>
              <a:t>User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2B2A35"/>
                </a:solidFill>
                <a:latin typeface="Tahoma"/>
                <a:cs typeface="Tahoma"/>
              </a:rPr>
              <a:t>can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40" dirty="0">
                <a:solidFill>
                  <a:srgbClr val="2B2A35"/>
                </a:solidFill>
                <a:latin typeface="Tahoma"/>
                <a:cs typeface="Tahoma"/>
              </a:rPr>
              <a:t>listen</a:t>
            </a:r>
            <a:r>
              <a:rPr sz="2100" spc="-204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60" dirty="0">
                <a:solidFill>
                  <a:srgbClr val="2B2A35"/>
                </a:solidFill>
                <a:latin typeface="Tahoma"/>
                <a:cs typeface="Tahoma"/>
              </a:rPr>
              <a:t>to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50" dirty="0">
                <a:solidFill>
                  <a:srgbClr val="2B2A35"/>
                </a:solidFill>
                <a:latin typeface="Tahoma"/>
                <a:cs typeface="Tahoma"/>
              </a:rPr>
              <a:t>preferred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music</a:t>
            </a:r>
            <a:r>
              <a:rPr sz="2100" spc="-204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by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single</a:t>
            </a:r>
            <a:r>
              <a:rPr sz="2100" spc="-204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50" dirty="0">
                <a:solidFill>
                  <a:srgbClr val="2B2A35"/>
                </a:solidFill>
                <a:latin typeface="Tahoma"/>
                <a:cs typeface="Tahoma"/>
              </a:rPr>
              <a:t>click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60" dirty="0">
                <a:solidFill>
                  <a:srgbClr val="2B2A35"/>
                </a:solidFill>
                <a:latin typeface="Tahoma"/>
                <a:cs typeface="Tahoma"/>
              </a:rPr>
              <a:t>to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30" dirty="0">
                <a:solidFill>
                  <a:srgbClr val="2B2A35"/>
                </a:solidFill>
                <a:latin typeface="Tahoma"/>
                <a:cs typeface="Tahoma"/>
              </a:rPr>
              <a:t>set</a:t>
            </a:r>
            <a:r>
              <a:rPr sz="2100" spc="22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45" dirty="0">
                <a:solidFill>
                  <a:srgbClr val="2B2A35"/>
                </a:solidFill>
                <a:latin typeface="Tahoma"/>
                <a:cs typeface="Tahoma"/>
              </a:rPr>
              <a:t>out </a:t>
            </a:r>
            <a:r>
              <a:rPr sz="2100" spc="-64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-20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2100" spc="4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100" spc="30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100" spc="-3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75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100" spc="-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p</a:t>
            </a:r>
            <a:r>
              <a:rPr sz="2100" spc="-5" dirty="0">
                <a:solidFill>
                  <a:srgbClr val="2B2A35"/>
                </a:solidFill>
                <a:latin typeface="Tahoma"/>
                <a:cs typeface="Tahoma"/>
              </a:rPr>
              <a:t>p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4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100" spc="35" dirty="0">
                <a:solidFill>
                  <a:srgbClr val="2B2A35"/>
                </a:solidFill>
                <a:latin typeface="Tahoma"/>
                <a:cs typeface="Tahoma"/>
              </a:rPr>
              <a:t>f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10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he</a:t>
            </a:r>
            <a:r>
              <a:rPr sz="2100" spc="75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100" spc="85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30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2100" spc="4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100" spc="75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100" spc="30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100" spc="-195" dirty="0">
                <a:solidFill>
                  <a:srgbClr val="2B2A35"/>
                </a:solidFill>
                <a:latin typeface="Tahoma"/>
                <a:cs typeface="Tahoma"/>
              </a:rPr>
              <a:t>.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780737" y="5698383"/>
            <a:ext cx="6905625" cy="2028189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1217930">
              <a:lnSpc>
                <a:spcPct val="100000"/>
              </a:lnSpc>
              <a:spcBef>
                <a:spcPts val="1930"/>
              </a:spcBef>
            </a:pPr>
            <a:r>
              <a:rPr sz="2700" b="1" spc="-114" dirty="0">
                <a:solidFill>
                  <a:srgbClr val="4D8D2A"/>
                </a:solidFill>
                <a:latin typeface="Tahoma"/>
                <a:cs typeface="Tahoma"/>
              </a:rPr>
              <a:t>F</a:t>
            </a:r>
            <a:r>
              <a:rPr sz="2700" b="1" spc="-110" dirty="0">
                <a:solidFill>
                  <a:srgbClr val="4D8D2A"/>
                </a:solidFill>
                <a:latin typeface="Tahoma"/>
                <a:cs typeface="Tahoma"/>
              </a:rPr>
              <a:t>o</a:t>
            </a:r>
            <a:r>
              <a:rPr sz="2700" b="1" spc="-70" dirty="0">
                <a:solidFill>
                  <a:srgbClr val="4D8D2A"/>
                </a:solidFill>
                <a:latin typeface="Tahoma"/>
                <a:cs typeface="Tahoma"/>
              </a:rPr>
              <a:t>r</a:t>
            </a:r>
            <a:r>
              <a:rPr sz="2700" b="1" spc="-220" dirty="0">
                <a:solidFill>
                  <a:srgbClr val="4D8D2A"/>
                </a:solidFill>
                <a:latin typeface="Tahoma"/>
                <a:cs typeface="Tahoma"/>
              </a:rPr>
              <a:t> </a:t>
            </a:r>
            <a:r>
              <a:rPr sz="2700" b="1" spc="-70" dirty="0">
                <a:solidFill>
                  <a:srgbClr val="4D8D2A"/>
                </a:solidFill>
                <a:latin typeface="Tahoma"/>
                <a:cs typeface="Tahoma"/>
              </a:rPr>
              <a:t>B</a:t>
            </a:r>
            <a:r>
              <a:rPr sz="2700" b="1" spc="-170" dirty="0">
                <a:solidFill>
                  <a:srgbClr val="4D8D2A"/>
                </a:solidFill>
                <a:latin typeface="Tahoma"/>
                <a:cs typeface="Tahoma"/>
              </a:rPr>
              <a:t>u</a:t>
            </a:r>
            <a:r>
              <a:rPr sz="2700" b="1" spc="-185" dirty="0">
                <a:solidFill>
                  <a:srgbClr val="4D8D2A"/>
                </a:solidFill>
                <a:latin typeface="Tahoma"/>
                <a:cs typeface="Tahoma"/>
              </a:rPr>
              <a:t>s</a:t>
            </a:r>
            <a:r>
              <a:rPr sz="2700" b="1" spc="-60" dirty="0">
                <a:solidFill>
                  <a:srgbClr val="4D8D2A"/>
                </a:solidFill>
                <a:latin typeface="Tahoma"/>
                <a:cs typeface="Tahoma"/>
              </a:rPr>
              <a:t>i</a:t>
            </a:r>
            <a:r>
              <a:rPr sz="2700" b="1" spc="-170" dirty="0">
                <a:solidFill>
                  <a:srgbClr val="4D8D2A"/>
                </a:solidFill>
                <a:latin typeface="Tahoma"/>
                <a:cs typeface="Tahoma"/>
              </a:rPr>
              <a:t>n</a:t>
            </a:r>
            <a:r>
              <a:rPr sz="2700" b="1" spc="-135" dirty="0">
                <a:solidFill>
                  <a:srgbClr val="4D8D2A"/>
                </a:solidFill>
                <a:latin typeface="Tahoma"/>
                <a:cs typeface="Tahoma"/>
              </a:rPr>
              <a:t>e</a:t>
            </a:r>
            <a:r>
              <a:rPr sz="2700" b="1" spc="-185" dirty="0">
                <a:solidFill>
                  <a:srgbClr val="4D8D2A"/>
                </a:solidFill>
                <a:latin typeface="Tahoma"/>
                <a:cs typeface="Tahoma"/>
              </a:rPr>
              <a:t>s</a:t>
            </a:r>
            <a:r>
              <a:rPr sz="2700" b="1" spc="-210" dirty="0">
                <a:solidFill>
                  <a:srgbClr val="4D8D2A"/>
                </a:solidFill>
                <a:latin typeface="Tahoma"/>
                <a:cs typeface="Tahoma"/>
              </a:rPr>
              <a:t>s</a:t>
            </a:r>
            <a:endParaRPr sz="2700">
              <a:latin typeface="Tahoma"/>
              <a:cs typeface="Tahoma"/>
            </a:endParaRPr>
          </a:p>
          <a:p>
            <a:pPr marL="321945" indent="-309880">
              <a:lnSpc>
                <a:spcPct val="100000"/>
              </a:lnSpc>
              <a:spcBef>
                <a:spcPts val="1425"/>
              </a:spcBef>
              <a:buClr>
                <a:srgbClr val="939DA8"/>
              </a:buClr>
              <a:buChar char="•"/>
              <a:tabLst>
                <a:tab pos="321310" algn="l"/>
                <a:tab pos="322580" algn="l"/>
              </a:tabLst>
            </a:pPr>
            <a:r>
              <a:rPr sz="2100" spc="210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100" spc="55" dirty="0">
                <a:solidFill>
                  <a:srgbClr val="2B2A35"/>
                </a:solidFill>
                <a:latin typeface="Tahoma"/>
                <a:cs typeface="Tahoma"/>
              </a:rPr>
              <a:t>ff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100" spc="85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-4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-20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2100" spc="4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100" spc="105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2100" spc="-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pe</a:t>
            </a:r>
            <a:r>
              <a:rPr sz="2100" spc="105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21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2100" spc="4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21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2100" spc="75" dirty="0">
                <a:solidFill>
                  <a:srgbClr val="2B2A35"/>
                </a:solidFill>
                <a:latin typeface="Tahoma"/>
                <a:cs typeface="Tahoma"/>
              </a:rPr>
              <a:t>li</a:t>
            </a:r>
            <a:r>
              <a:rPr sz="21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100" spc="10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-20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u</a:t>
            </a:r>
            <a:r>
              <a:rPr sz="21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2100" spc="75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100" spc="10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-5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100" spc="35" dirty="0">
                <a:solidFill>
                  <a:srgbClr val="2B2A35"/>
                </a:solidFill>
                <a:latin typeface="Tahoma"/>
                <a:cs typeface="Tahoma"/>
              </a:rPr>
              <a:t>x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pe</a:t>
            </a:r>
            <a:r>
              <a:rPr sz="2100" spc="105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2100" spc="75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en</a:t>
            </a:r>
            <a:r>
              <a:rPr sz="2100" spc="30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2100" spc="-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10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100" spc="2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10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2100" spc="-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u</a:t>
            </a:r>
            <a:r>
              <a:rPr sz="21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100" spc="-35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2100" spc="-195" dirty="0">
                <a:solidFill>
                  <a:srgbClr val="2B2A35"/>
                </a:solidFill>
                <a:latin typeface="Tahoma"/>
                <a:cs typeface="Tahoma"/>
              </a:rPr>
              <a:t>.</a:t>
            </a:r>
            <a:endParaRPr sz="2100">
              <a:latin typeface="Tahoma"/>
              <a:cs typeface="Tahoma"/>
            </a:endParaRPr>
          </a:p>
          <a:p>
            <a:pPr marL="321945" indent="-309880">
              <a:lnSpc>
                <a:spcPct val="100000"/>
              </a:lnSpc>
              <a:spcBef>
                <a:spcPts val="855"/>
              </a:spcBef>
              <a:buClr>
                <a:srgbClr val="939DA8"/>
              </a:buClr>
              <a:buChar char="•"/>
              <a:tabLst>
                <a:tab pos="321310" algn="l"/>
                <a:tab pos="322580" algn="l"/>
              </a:tabLst>
            </a:pPr>
            <a:r>
              <a:rPr sz="2100" spc="-12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2100" spc="30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2100" spc="105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1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21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2100" spc="-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10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2100" spc="-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10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100" spc="75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100" spc="-20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2100" spc="-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pen</a:t>
            </a:r>
            <a:r>
              <a:rPr sz="21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2B2A35"/>
                </a:solidFill>
                <a:latin typeface="Tahoma"/>
                <a:cs typeface="Tahoma"/>
              </a:rPr>
              <a:t>b</a:t>
            </a:r>
            <a:r>
              <a:rPr sz="2100" spc="25" dirty="0">
                <a:solidFill>
                  <a:srgbClr val="2B2A35"/>
                </a:solidFill>
                <a:latin typeface="Tahoma"/>
                <a:cs typeface="Tahoma"/>
              </a:rPr>
              <a:t>y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10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2100" spc="-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75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2100" spc="30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2100" spc="75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100" spc="45" dirty="0">
                <a:solidFill>
                  <a:srgbClr val="2B2A35"/>
                </a:solidFill>
                <a:latin typeface="Tahoma"/>
                <a:cs typeface="Tahoma"/>
              </a:rPr>
              <a:t>v</a:t>
            </a:r>
            <a:r>
              <a:rPr sz="2100" spc="75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100" spc="30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u</a:t>
            </a:r>
            <a:r>
              <a:rPr sz="21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2100" spc="55" dirty="0">
                <a:solidFill>
                  <a:srgbClr val="2B2A35"/>
                </a:solidFill>
                <a:latin typeface="Tahoma"/>
                <a:cs typeface="Tahoma"/>
              </a:rPr>
              <a:t>l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u</a:t>
            </a:r>
            <a:r>
              <a:rPr sz="21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100" spc="85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-195" dirty="0">
                <a:solidFill>
                  <a:srgbClr val="2B2A35"/>
                </a:solidFill>
                <a:latin typeface="Tahoma"/>
                <a:cs typeface="Tahoma"/>
              </a:rPr>
              <a:t>.</a:t>
            </a:r>
            <a:endParaRPr sz="2100">
              <a:latin typeface="Tahoma"/>
              <a:cs typeface="Tahoma"/>
            </a:endParaRPr>
          </a:p>
          <a:p>
            <a:pPr marL="321945" indent="-309880">
              <a:lnSpc>
                <a:spcPct val="100000"/>
              </a:lnSpc>
              <a:spcBef>
                <a:spcPts val="855"/>
              </a:spcBef>
              <a:buClr>
                <a:srgbClr val="939DA8"/>
              </a:buClr>
              <a:buChar char="•"/>
              <a:tabLst>
                <a:tab pos="321310" algn="l"/>
                <a:tab pos="322580" algn="l"/>
              </a:tabLst>
            </a:pPr>
            <a:r>
              <a:rPr sz="2100" dirty="0">
                <a:solidFill>
                  <a:srgbClr val="2B2A35"/>
                </a:solidFill>
                <a:latin typeface="Tahoma"/>
                <a:cs typeface="Tahoma"/>
              </a:rPr>
              <a:t>Increase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2B2A35"/>
                </a:solidFill>
                <a:latin typeface="Tahoma"/>
                <a:cs typeface="Tahoma"/>
              </a:rPr>
              <a:t>use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2B2A35"/>
                </a:solidFill>
                <a:latin typeface="Tahoma"/>
                <a:cs typeface="Tahoma"/>
              </a:rPr>
              <a:t>case</a:t>
            </a:r>
            <a:r>
              <a:rPr sz="2100" spc="-204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40" dirty="0">
                <a:solidFill>
                  <a:srgbClr val="2B2A35"/>
                </a:solidFill>
                <a:latin typeface="Tahoma"/>
                <a:cs typeface="Tahoma"/>
              </a:rPr>
              <a:t>of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40" dirty="0">
                <a:solidFill>
                  <a:srgbClr val="2B2A35"/>
                </a:solidFill>
                <a:latin typeface="Tahoma"/>
                <a:cs typeface="Tahoma"/>
              </a:rPr>
              <a:t>Spotify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35" dirty="0">
                <a:solidFill>
                  <a:srgbClr val="2B2A35"/>
                </a:solidFill>
                <a:latin typeface="Tahoma"/>
                <a:cs typeface="Tahoma"/>
              </a:rPr>
              <a:t>in</a:t>
            </a:r>
            <a:r>
              <a:rPr sz="2100" spc="-204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15" dirty="0">
                <a:solidFill>
                  <a:srgbClr val="2B2A35"/>
                </a:solidFill>
                <a:latin typeface="Tahoma"/>
                <a:cs typeface="Tahoma"/>
              </a:rPr>
              <a:t>everyday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50" dirty="0">
                <a:solidFill>
                  <a:srgbClr val="2B2A35"/>
                </a:solidFill>
                <a:latin typeface="Tahoma"/>
                <a:cs typeface="Tahoma"/>
              </a:rPr>
              <a:t>life</a:t>
            </a:r>
            <a:r>
              <a:rPr sz="2100" spc="-204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40" dirty="0">
                <a:solidFill>
                  <a:srgbClr val="2B2A35"/>
                </a:solidFill>
                <a:latin typeface="Tahoma"/>
                <a:cs typeface="Tahoma"/>
              </a:rPr>
              <a:t>of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-40" dirty="0">
                <a:solidFill>
                  <a:srgbClr val="2B2A35"/>
                </a:solidFill>
                <a:latin typeface="Tahoma"/>
                <a:cs typeface="Tahoma"/>
              </a:rPr>
              <a:t>user.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780737" y="7691425"/>
            <a:ext cx="7385050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310" marR="5080" indent="-321310">
              <a:lnSpc>
                <a:spcPct val="133900"/>
              </a:lnSpc>
              <a:spcBef>
                <a:spcPts val="100"/>
              </a:spcBef>
              <a:buClr>
                <a:srgbClr val="939DA8"/>
              </a:buClr>
              <a:buChar char="•"/>
              <a:tabLst>
                <a:tab pos="321310" algn="l"/>
                <a:tab pos="322580" algn="l"/>
              </a:tabLst>
            </a:pPr>
            <a:r>
              <a:rPr sz="2100" spc="10" dirty="0">
                <a:solidFill>
                  <a:srgbClr val="2B2A35"/>
                </a:solidFill>
                <a:latin typeface="Tahoma"/>
                <a:cs typeface="Tahoma"/>
              </a:rPr>
              <a:t>The</a:t>
            </a:r>
            <a:r>
              <a:rPr sz="2100" spc="-204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25" dirty="0">
                <a:solidFill>
                  <a:srgbClr val="2B2A35"/>
                </a:solidFill>
                <a:latin typeface="Tahoma"/>
                <a:cs typeface="Tahoma"/>
              </a:rPr>
              <a:t>new</a:t>
            </a:r>
            <a:r>
              <a:rPr sz="2100" spc="-204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35" dirty="0">
                <a:solidFill>
                  <a:srgbClr val="2B2A35"/>
                </a:solidFill>
                <a:latin typeface="Tahoma"/>
                <a:cs typeface="Tahoma"/>
              </a:rPr>
              <a:t>feature</a:t>
            </a:r>
            <a:r>
              <a:rPr sz="2100" spc="-20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-10" dirty="0">
                <a:solidFill>
                  <a:srgbClr val="2B2A35"/>
                </a:solidFill>
                <a:latin typeface="Tahoma"/>
                <a:cs typeface="Tahoma"/>
              </a:rPr>
              <a:t>has</a:t>
            </a:r>
            <a:r>
              <a:rPr sz="2100" spc="-204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50" dirty="0">
                <a:solidFill>
                  <a:srgbClr val="2B2A35"/>
                </a:solidFill>
                <a:latin typeface="Tahoma"/>
                <a:cs typeface="Tahoma"/>
              </a:rPr>
              <a:t>ability</a:t>
            </a:r>
            <a:r>
              <a:rPr sz="2100" spc="-20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60" dirty="0">
                <a:solidFill>
                  <a:srgbClr val="2B2A35"/>
                </a:solidFill>
                <a:latin typeface="Tahoma"/>
                <a:cs typeface="Tahoma"/>
              </a:rPr>
              <a:t>to</a:t>
            </a:r>
            <a:r>
              <a:rPr sz="2100" spc="-204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25" dirty="0">
                <a:solidFill>
                  <a:srgbClr val="2B2A35"/>
                </a:solidFill>
                <a:latin typeface="Tahoma"/>
                <a:cs typeface="Tahoma"/>
              </a:rPr>
              <a:t>increase</a:t>
            </a:r>
            <a:r>
              <a:rPr sz="2100" spc="-20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35" dirty="0">
                <a:solidFill>
                  <a:srgbClr val="2B2A35"/>
                </a:solidFill>
                <a:latin typeface="Tahoma"/>
                <a:cs typeface="Tahoma"/>
              </a:rPr>
              <a:t>the</a:t>
            </a:r>
            <a:r>
              <a:rPr sz="2100" spc="-204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40" dirty="0">
                <a:solidFill>
                  <a:srgbClr val="2B2A35"/>
                </a:solidFill>
                <a:latin typeface="Tahoma"/>
                <a:cs typeface="Tahoma"/>
              </a:rPr>
              <a:t>Spotify</a:t>
            </a:r>
            <a:r>
              <a:rPr sz="2100" spc="-204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40" dirty="0">
                <a:solidFill>
                  <a:srgbClr val="2B2A35"/>
                </a:solidFill>
                <a:latin typeface="Tahoma"/>
                <a:cs typeface="Tahoma"/>
              </a:rPr>
              <a:t>Premium </a:t>
            </a:r>
            <a:r>
              <a:rPr sz="2100" spc="-64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35" dirty="0">
                <a:solidFill>
                  <a:srgbClr val="2B2A35"/>
                </a:solidFill>
                <a:latin typeface="Tahoma"/>
                <a:cs typeface="Tahoma"/>
              </a:rPr>
              <a:t>subscriptions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65" dirty="0">
                <a:solidFill>
                  <a:srgbClr val="2B2A35"/>
                </a:solidFill>
                <a:latin typeface="Tahoma"/>
                <a:cs typeface="Tahoma"/>
              </a:rPr>
              <a:t>for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30" dirty="0">
                <a:solidFill>
                  <a:srgbClr val="2B2A35"/>
                </a:solidFill>
                <a:latin typeface="Tahoma"/>
                <a:cs typeface="Tahoma"/>
              </a:rPr>
              <a:t>larger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25" dirty="0">
                <a:solidFill>
                  <a:srgbClr val="2B2A35"/>
                </a:solidFill>
                <a:latin typeface="Tahoma"/>
                <a:cs typeface="Tahoma"/>
              </a:rPr>
              <a:t>non-subscribed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25" dirty="0">
                <a:solidFill>
                  <a:srgbClr val="2B2A35"/>
                </a:solidFill>
                <a:latin typeface="Tahoma"/>
                <a:cs typeface="Tahoma"/>
              </a:rPr>
              <a:t>user</a:t>
            </a:r>
            <a:r>
              <a:rPr sz="2100" spc="-21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100" spc="-35" dirty="0">
                <a:solidFill>
                  <a:srgbClr val="2B2A35"/>
                </a:solidFill>
                <a:latin typeface="Tahoma"/>
                <a:cs typeface="Tahoma"/>
              </a:rPr>
              <a:t>base.</a:t>
            </a:r>
            <a:endParaRPr sz="2100">
              <a:latin typeface="Tahoma"/>
              <a:cs typeface="Tahoma"/>
            </a:endParaRPr>
          </a:p>
        </p:txBody>
      </p:sp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56054" y="8820476"/>
            <a:ext cx="5353049" cy="103822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169044" y="6241335"/>
            <a:ext cx="1381124" cy="1838324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7118279" y="6551290"/>
            <a:ext cx="1125220" cy="112077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33700"/>
              </a:lnSpc>
              <a:spcBef>
                <a:spcPts val="60"/>
              </a:spcBef>
            </a:pPr>
            <a:r>
              <a:rPr sz="1800" b="1" spc="-120" dirty="0">
                <a:solidFill>
                  <a:srgbClr val="535364"/>
                </a:solidFill>
                <a:latin typeface="Tahoma"/>
                <a:cs typeface="Tahoma"/>
              </a:rPr>
              <a:t>Increases </a:t>
            </a:r>
            <a:r>
              <a:rPr sz="1800" b="1" spc="-114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b="1" spc="-4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800" b="1" spc="-4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800" b="1" spc="-190" dirty="0">
                <a:solidFill>
                  <a:srgbClr val="535364"/>
                </a:solidFill>
                <a:latin typeface="Tahoma"/>
                <a:cs typeface="Tahoma"/>
              </a:rPr>
              <a:t>m</a:t>
            </a:r>
            <a:r>
              <a:rPr sz="1800" b="1" spc="-1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1800" b="1" spc="-14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b="1" spc="-125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1800" b="1" spc="-100" dirty="0">
                <a:solidFill>
                  <a:srgbClr val="535364"/>
                </a:solidFill>
                <a:latin typeface="Tahoma"/>
                <a:cs typeface="Tahoma"/>
              </a:rPr>
              <a:t>p</a:t>
            </a:r>
            <a:r>
              <a:rPr sz="1800" b="1" spc="-9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1800" b="1" spc="-114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1800" b="1" spc="-45" dirty="0">
                <a:solidFill>
                  <a:srgbClr val="535364"/>
                </a:solidFill>
                <a:latin typeface="Tahoma"/>
                <a:cs typeface="Tahoma"/>
              </a:rPr>
              <a:t>t  </a:t>
            </a:r>
            <a:r>
              <a:rPr sz="1800" b="1" spc="-7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800" b="1" spc="-130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1800" b="1" spc="-14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b="1" spc="-125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1800" b="1" spc="-100" dirty="0">
                <a:solidFill>
                  <a:srgbClr val="535364"/>
                </a:solidFill>
                <a:latin typeface="Tahoma"/>
                <a:cs typeface="Tahoma"/>
              </a:rPr>
              <a:t>p</a:t>
            </a:r>
            <a:r>
              <a:rPr sz="1800" b="1" spc="-114" dirty="0">
                <a:solidFill>
                  <a:srgbClr val="535364"/>
                </a:solidFill>
                <a:latin typeface="Tahoma"/>
                <a:cs typeface="Tahoma"/>
              </a:rPr>
              <a:t>p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207959" y="205038"/>
            <a:ext cx="2305050" cy="619125"/>
            <a:chOff x="3207959" y="205038"/>
            <a:chExt cx="2305050" cy="619125"/>
          </a:xfrm>
        </p:grpSpPr>
        <p:sp>
          <p:nvSpPr>
            <p:cNvPr id="31" name="object 31"/>
            <p:cNvSpPr/>
            <p:nvPr/>
          </p:nvSpPr>
          <p:spPr>
            <a:xfrm>
              <a:off x="3246059" y="243138"/>
              <a:ext cx="2228850" cy="542925"/>
            </a:xfrm>
            <a:custGeom>
              <a:avLst/>
              <a:gdLst/>
              <a:ahLst/>
              <a:cxnLst/>
              <a:rect l="l" t="t" r="r" b="b"/>
              <a:pathLst>
                <a:path w="2228850" h="542925">
                  <a:moveTo>
                    <a:pt x="1783079" y="542925"/>
                  </a:moveTo>
                  <a:lnTo>
                    <a:pt x="0" y="542925"/>
                  </a:lnTo>
                  <a:lnTo>
                    <a:pt x="0" y="0"/>
                  </a:lnTo>
                  <a:lnTo>
                    <a:pt x="1783079" y="0"/>
                  </a:lnTo>
                  <a:lnTo>
                    <a:pt x="2228848" y="271461"/>
                  </a:lnTo>
                  <a:lnTo>
                    <a:pt x="1783079" y="542925"/>
                  </a:lnTo>
                  <a:close/>
                </a:path>
              </a:pathLst>
            </a:custGeom>
            <a:solidFill>
              <a:srgbClr val="2B2A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246059" y="243138"/>
              <a:ext cx="2228850" cy="271780"/>
            </a:xfrm>
            <a:custGeom>
              <a:avLst/>
              <a:gdLst/>
              <a:ahLst/>
              <a:cxnLst/>
              <a:rect l="l" t="t" r="r" b="b"/>
              <a:pathLst>
                <a:path w="2228850" h="271780">
                  <a:moveTo>
                    <a:pt x="0" y="0"/>
                  </a:moveTo>
                  <a:lnTo>
                    <a:pt x="1783079" y="0"/>
                  </a:lnTo>
                  <a:lnTo>
                    <a:pt x="2228848" y="271461"/>
                  </a:lnTo>
                </a:path>
              </a:pathLst>
            </a:custGeom>
            <a:ln w="76199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46059" y="772315"/>
              <a:ext cx="1805939" cy="13970"/>
            </a:xfrm>
            <a:custGeom>
              <a:avLst/>
              <a:gdLst/>
              <a:ahLst/>
              <a:cxnLst/>
              <a:rect l="l" t="t" r="r" b="b"/>
              <a:pathLst>
                <a:path w="1805939" h="13970">
                  <a:moveTo>
                    <a:pt x="-38100" y="6874"/>
                  </a:moveTo>
                  <a:lnTo>
                    <a:pt x="1843756" y="6874"/>
                  </a:lnTo>
                </a:path>
              </a:pathLst>
            </a:custGeom>
            <a:ln w="89948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3825099" y="287588"/>
            <a:ext cx="107124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15" dirty="0">
                <a:solidFill>
                  <a:srgbClr val="FFFFFF"/>
                </a:solidFill>
                <a:latin typeface="Georgia"/>
                <a:cs typeface="Georgia"/>
              </a:rPr>
              <a:t>D</a:t>
            </a:r>
            <a:r>
              <a:rPr b="0" spc="85" dirty="0">
                <a:solidFill>
                  <a:srgbClr val="FFFFFF"/>
                </a:solidFill>
                <a:latin typeface="Georgia"/>
                <a:cs typeface="Georgia"/>
              </a:rPr>
              <a:t>e</a:t>
            </a:r>
            <a:r>
              <a:rPr b="0" spc="865" dirty="0">
                <a:solidFill>
                  <a:srgbClr val="FFFFFF"/>
                </a:solidFill>
                <a:latin typeface="Georgia"/>
                <a:cs typeface="Georgia"/>
              </a:rPr>
              <a:t>f</a:t>
            </a:r>
            <a:r>
              <a:rPr b="0" spc="65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b="0" spc="85" dirty="0">
                <a:solidFill>
                  <a:srgbClr val="FFFFFF"/>
                </a:solidFill>
                <a:latin typeface="Georgia"/>
                <a:cs typeface="Georgia"/>
              </a:rPr>
              <a:t>e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1699118" y="701872"/>
            <a:ext cx="6533515" cy="440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7495" marR="213360" indent="-265430">
              <a:lnSpc>
                <a:spcPct val="131900"/>
              </a:lnSpc>
              <a:spcBef>
                <a:spcPts val="100"/>
              </a:spcBef>
              <a:buClr>
                <a:srgbClr val="939DA8"/>
              </a:buClr>
              <a:buFont typeface="Tahoma"/>
              <a:buChar char="•"/>
              <a:tabLst>
                <a:tab pos="323850" algn="l"/>
                <a:tab pos="324485" algn="l"/>
              </a:tabLst>
            </a:pPr>
            <a:r>
              <a:rPr dirty="0"/>
              <a:t>	</a:t>
            </a:r>
            <a:r>
              <a:rPr sz="1800" spc="17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5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15" dirty="0">
                <a:solidFill>
                  <a:srgbClr val="2B2A35"/>
                </a:solidFill>
                <a:latin typeface="Tahoma"/>
                <a:cs typeface="Tahoma"/>
              </a:rPr>
              <a:t>v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55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-65" dirty="0">
                <a:solidFill>
                  <a:srgbClr val="2B2A35"/>
                </a:solidFill>
                <a:latin typeface="Tahoma"/>
                <a:cs typeface="Tahoma"/>
              </a:rPr>
              <a:t>g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165" dirty="0">
                <a:solidFill>
                  <a:srgbClr val="2B2A35"/>
                </a:solidFill>
                <a:latin typeface="Tahoma"/>
                <a:cs typeface="Tahoma"/>
              </a:rPr>
              <a:t>,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pe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p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l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pend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b="1" spc="-90" dirty="0">
                <a:solidFill>
                  <a:srgbClr val="2B2A35"/>
                </a:solidFill>
                <a:latin typeface="Tahoma"/>
                <a:cs typeface="Tahoma"/>
              </a:rPr>
              <a:t>1</a:t>
            </a:r>
            <a:r>
              <a:rPr sz="1800" b="1" spc="-145" dirty="0">
                <a:solidFill>
                  <a:srgbClr val="2B2A35"/>
                </a:solidFill>
                <a:latin typeface="Tahoma"/>
                <a:cs typeface="Tahoma"/>
              </a:rPr>
              <a:t>.</a:t>
            </a:r>
            <a:r>
              <a:rPr sz="1800" b="1" spc="-90" dirty="0">
                <a:solidFill>
                  <a:srgbClr val="2B2A35"/>
                </a:solidFill>
                <a:latin typeface="Tahoma"/>
                <a:cs typeface="Tahoma"/>
              </a:rPr>
              <a:t>2</a:t>
            </a:r>
            <a:r>
              <a:rPr sz="1800" b="1" spc="-105" dirty="0">
                <a:solidFill>
                  <a:srgbClr val="2B2A35"/>
                </a:solidFill>
                <a:latin typeface="Tahoma"/>
                <a:cs typeface="Tahoma"/>
              </a:rPr>
              <a:t>2</a:t>
            </a:r>
            <a:r>
              <a:rPr sz="1800" b="1" spc="-14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b="1" spc="-114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1800" b="1" spc="-7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b="1" spc="-114" dirty="0">
                <a:solidFill>
                  <a:srgbClr val="2B2A35"/>
                </a:solidFill>
                <a:latin typeface="Tahoma"/>
                <a:cs typeface="Tahoma"/>
              </a:rPr>
              <a:t>u</a:t>
            </a:r>
            <a:r>
              <a:rPr sz="1800" b="1" spc="-35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b="1" spc="-14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b="1" spc="-14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b="1" spc="-295" dirty="0">
                <a:solidFill>
                  <a:srgbClr val="2B2A35"/>
                </a:solidFill>
                <a:latin typeface="Tahoma"/>
                <a:cs typeface="Tahoma"/>
              </a:rPr>
              <a:t>(</a:t>
            </a:r>
            <a:r>
              <a:rPr sz="1800" b="1" spc="-7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b="1" spc="-50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b="1" spc="-14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b="1" spc="-90" dirty="0">
                <a:solidFill>
                  <a:srgbClr val="2B2A35"/>
                </a:solidFill>
                <a:latin typeface="Tahoma"/>
                <a:cs typeface="Tahoma"/>
              </a:rPr>
              <a:t>1</a:t>
            </a:r>
            <a:r>
              <a:rPr sz="1800" b="1" spc="-130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1800" b="1" spc="-14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b="1" spc="-90" dirty="0">
                <a:solidFill>
                  <a:srgbClr val="2B2A35"/>
                </a:solidFill>
                <a:latin typeface="Tahoma"/>
                <a:cs typeface="Tahoma"/>
              </a:rPr>
              <a:t>13</a:t>
            </a:r>
            <a:r>
              <a:rPr sz="1800" b="1" spc="-190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1800" b="1" spc="-45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b="1" spc="-114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b="1" spc="-280" dirty="0">
                <a:solidFill>
                  <a:srgbClr val="2B2A35"/>
                </a:solidFill>
                <a:latin typeface="Tahoma"/>
                <a:cs typeface="Tahoma"/>
              </a:rPr>
              <a:t>)</a:t>
            </a:r>
            <a:r>
              <a:rPr sz="1800" b="1" spc="-14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pe</a:t>
            </a:r>
            <a:r>
              <a:rPr sz="1800" spc="75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1800" spc="-5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15" dirty="0">
                <a:solidFill>
                  <a:srgbClr val="2B2A35"/>
                </a:solidFill>
                <a:latin typeface="Tahoma"/>
                <a:cs typeface="Tahoma"/>
              </a:rPr>
              <a:t>y  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li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en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-80" dirty="0">
                <a:solidFill>
                  <a:srgbClr val="2B2A35"/>
                </a:solidFill>
                <a:latin typeface="Tahoma"/>
                <a:cs typeface="Tahoma"/>
              </a:rPr>
              <a:t>g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20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p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45" dirty="0">
                <a:solidFill>
                  <a:srgbClr val="2B2A35"/>
                </a:solidFill>
                <a:latin typeface="Tahoma"/>
                <a:cs typeface="Tahoma"/>
              </a:rPr>
              <a:t>f</a:t>
            </a:r>
            <a:r>
              <a:rPr sz="1800" spc="-80" dirty="0">
                <a:solidFill>
                  <a:srgbClr val="2B2A35"/>
                </a:solidFill>
                <a:latin typeface="Tahoma"/>
                <a:cs typeface="Tahoma"/>
              </a:rPr>
              <a:t>y</a:t>
            </a:r>
            <a:r>
              <a:rPr sz="1800" spc="-165" dirty="0">
                <a:solidFill>
                  <a:srgbClr val="2B2A35"/>
                </a:solidFill>
                <a:latin typeface="Tahoma"/>
                <a:cs typeface="Tahoma"/>
              </a:rPr>
              <a:t>,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2B2A35"/>
                </a:solidFill>
                <a:latin typeface="Tahoma"/>
                <a:cs typeface="Tahoma"/>
              </a:rPr>
              <a:t>w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-25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1800" spc="90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ed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15" dirty="0">
                <a:solidFill>
                  <a:srgbClr val="2B2A35"/>
                </a:solidFill>
                <a:latin typeface="Tahoma"/>
                <a:cs typeface="Tahoma"/>
              </a:rPr>
              <a:t>v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75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2B2A35"/>
                </a:solidFill>
                <a:latin typeface="Tahoma"/>
                <a:cs typeface="Tahoma"/>
              </a:rPr>
              <a:t>f</a:t>
            </a:r>
            <a:r>
              <a:rPr sz="1800" spc="90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-35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2B2A35"/>
                </a:solidFill>
                <a:latin typeface="Tahoma"/>
                <a:cs typeface="Tahoma"/>
              </a:rPr>
              <a:t>202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  <a:p>
            <a:pPr marL="277495" marR="96520" indent="-265430">
              <a:lnSpc>
                <a:spcPct val="133700"/>
              </a:lnSpc>
              <a:spcBef>
                <a:spcPts val="35"/>
              </a:spcBef>
              <a:buClr>
                <a:srgbClr val="939DA8"/>
              </a:buClr>
              <a:buChar char="•"/>
              <a:tabLst>
                <a:tab pos="277495" algn="l"/>
                <a:tab pos="278130" algn="l"/>
              </a:tabLst>
            </a:pPr>
            <a:r>
              <a:rPr sz="1800" spc="90" dirty="0">
                <a:solidFill>
                  <a:srgbClr val="2B2A35"/>
                </a:solidFill>
                <a:latin typeface="Tahoma"/>
                <a:cs typeface="Tahoma"/>
              </a:rPr>
              <a:t>With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more</a:t>
            </a:r>
            <a:r>
              <a:rPr sz="1800" spc="-17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2B2A35"/>
                </a:solidFill>
                <a:latin typeface="Tahoma"/>
                <a:cs typeface="Tahoma"/>
              </a:rPr>
              <a:t>number</a:t>
            </a:r>
            <a:r>
              <a:rPr sz="1800" spc="-17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of</a:t>
            </a:r>
            <a:r>
              <a:rPr sz="1800" spc="-17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creators</a:t>
            </a:r>
            <a:r>
              <a:rPr sz="1800" spc="-17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2B2A35"/>
                </a:solidFill>
                <a:latin typeface="Tahoma"/>
                <a:cs typeface="Tahoma"/>
              </a:rPr>
              <a:t>increasing</a:t>
            </a:r>
            <a:r>
              <a:rPr sz="1800" spc="-17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2B2A35"/>
                </a:solidFill>
                <a:latin typeface="Tahoma"/>
                <a:cs typeface="Tahoma"/>
              </a:rPr>
              <a:t>the</a:t>
            </a:r>
            <a:r>
              <a:rPr sz="1800" spc="-17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music</a:t>
            </a:r>
            <a:r>
              <a:rPr sz="1800" spc="-17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taste</a:t>
            </a:r>
            <a:r>
              <a:rPr sz="1800" spc="-17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2B2A35"/>
                </a:solidFill>
                <a:latin typeface="Tahoma"/>
                <a:cs typeface="Tahoma"/>
              </a:rPr>
              <a:t>are </a:t>
            </a:r>
            <a:r>
              <a:rPr sz="1800" spc="-55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2B2A35"/>
                </a:solidFill>
                <a:latin typeface="Tahoma"/>
                <a:cs typeface="Tahoma"/>
              </a:rPr>
              <a:t>varying </a:t>
            </a:r>
            <a:r>
              <a:rPr sz="1800" spc="50" dirty="0">
                <a:solidFill>
                  <a:srgbClr val="2B2A35"/>
                </a:solidFill>
                <a:latin typeface="Tahoma"/>
                <a:cs typeface="Tahoma"/>
              </a:rPr>
              <a:t>for </a:t>
            </a:r>
            <a:r>
              <a:rPr sz="1800" spc="15" dirty="0">
                <a:solidFill>
                  <a:srgbClr val="2B2A35"/>
                </a:solidFill>
                <a:latin typeface="Tahoma"/>
                <a:cs typeface="Tahoma"/>
              </a:rPr>
              <a:t>users 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,Approximately </a:t>
            </a:r>
            <a:r>
              <a:rPr sz="1800" b="1" spc="-95" dirty="0">
                <a:solidFill>
                  <a:srgbClr val="2B2A35"/>
                </a:solidFill>
                <a:latin typeface="Tahoma"/>
                <a:cs typeface="Tahoma"/>
              </a:rPr>
              <a:t>1040 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artists </a:t>
            </a:r>
            <a:r>
              <a:rPr sz="1800" spc="15" dirty="0">
                <a:solidFill>
                  <a:srgbClr val="2B2A35"/>
                </a:solidFill>
                <a:latin typeface="Tahoma"/>
                <a:cs typeface="Tahoma"/>
              </a:rPr>
              <a:t>on </a:t>
            </a:r>
            <a:r>
              <a:rPr sz="1800" spc="30" dirty="0">
                <a:solidFill>
                  <a:srgbClr val="2B2A35"/>
                </a:solidFill>
                <a:latin typeface="Tahoma"/>
                <a:cs typeface="Tahoma"/>
              </a:rPr>
              <a:t>Spotify 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65" dirty="0">
                <a:solidFill>
                  <a:srgbClr val="2B2A35"/>
                </a:solidFill>
                <a:latin typeface="Tahoma"/>
                <a:cs typeface="Tahoma"/>
              </a:rPr>
              <a:t>g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ene</a:t>
            </a:r>
            <a:r>
              <a:rPr sz="1800" spc="55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ed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b="1" spc="-90" dirty="0">
                <a:solidFill>
                  <a:srgbClr val="2B2A35"/>
                </a:solidFill>
                <a:latin typeface="Tahoma"/>
                <a:cs typeface="Tahoma"/>
              </a:rPr>
              <a:t>$</a:t>
            </a:r>
            <a:r>
              <a:rPr sz="1800" b="1" spc="-105" dirty="0">
                <a:solidFill>
                  <a:srgbClr val="2B2A35"/>
                </a:solidFill>
                <a:latin typeface="Tahoma"/>
                <a:cs typeface="Tahoma"/>
              </a:rPr>
              <a:t>1</a:t>
            </a:r>
            <a:r>
              <a:rPr sz="1800" b="1" spc="-14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b="1" spc="-190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1800" b="1" spc="-45" dirty="0">
                <a:solidFill>
                  <a:srgbClr val="2B2A35"/>
                </a:solidFill>
                <a:latin typeface="Tahoma"/>
                <a:cs typeface="Tahoma"/>
              </a:rPr>
              <a:t>illi</a:t>
            </a:r>
            <a:r>
              <a:rPr sz="1800" b="1" spc="-7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b="1" spc="-130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b="1" spc="-14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b="1" spc="-45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b="1" spc="-130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b="1" spc="-14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b="1" spc="-90" dirty="0">
                <a:solidFill>
                  <a:srgbClr val="2B2A35"/>
                </a:solidFill>
                <a:latin typeface="Tahoma"/>
                <a:cs typeface="Tahoma"/>
              </a:rPr>
              <a:t>2021</a:t>
            </a:r>
            <a:r>
              <a:rPr sz="1800" b="1" spc="-160" dirty="0">
                <a:solidFill>
                  <a:srgbClr val="2B2A35"/>
                </a:solidFill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  <a:p>
            <a:pPr marL="277495" marR="153035">
              <a:lnSpc>
                <a:spcPct val="131900"/>
              </a:lnSpc>
            </a:pPr>
            <a:r>
              <a:rPr sz="1800" b="1" spc="-210" dirty="0">
                <a:solidFill>
                  <a:srgbClr val="2B2A35"/>
                </a:solidFill>
                <a:latin typeface="Tahoma"/>
                <a:cs typeface="Tahoma"/>
              </a:rPr>
              <a:t>In</a:t>
            </a:r>
            <a:r>
              <a:rPr sz="1800" b="1" spc="-14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b="1" spc="-105" dirty="0">
                <a:solidFill>
                  <a:srgbClr val="2B2A35"/>
                </a:solidFill>
                <a:latin typeface="Tahoma"/>
                <a:cs typeface="Tahoma"/>
              </a:rPr>
              <a:t>2020,</a:t>
            </a:r>
            <a:r>
              <a:rPr sz="1800" b="1" spc="-14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b="1" spc="-95" dirty="0">
                <a:solidFill>
                  <a:srgbClr val="2B2A35"/>
                </a:solidFill>
                <a:latin typeface="Tahoma"/>
                <a:cs typeface="Tahoma"/>
              </a:rPr>
              <a:t>860</a:t>
            </a:r>
            <a:r>
              <a:rPr sz="1800" b="1" spc="-14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artists</a:t>
            </a:r>
            <a:r>
              <a:rPr sz="1800" spc="-17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2B2A35"/>
                </a:solidFill>
                <a:latin typeface="Tahoma"/>
                <a:cs typeface="Tahoma"/>
              </a:rPr>
              <a:t>managed</a:t>
            </a:r>
            <a:r>
              <a:rPr sz="1800" spc="-17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2B2A35"/>
                </a:solidFill>
                <a:latin typeface="Tahoma"/>
                <a:cs typeface="Tahoma"/>
              </a:rPr>
              <a:t>to</a:t>
            </a:r>
            <a:r>
              <a:rPr sz="1800" spc="-17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generate</a:t>
            </a:r>
            <a:r>
              <a:rPr sz="1800" spc="-17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over</a:t>
            </a:r>
            <a:r>
              <a:rPr sz="1800" spc="-17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2B2A35"/>
                </a:solidFill>
                <a:latin typeface="Tahoma"/>
                <a:cs typeface="Tahoma"/>
              </a:rPr>
              <a:t>one</a:t>
            </a:r>
            <a:r>
              <a:rPr sz="1800" spc="-17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million</a:t>
            </a:r>
            <a:r>
              <a:rPr sz="1800" spc="-17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2B2A35"/>
                </a:solidFill>
                <a:latin typeface="Tahoma"/>
                <a:cs typeface="Tahoma"/>
              </a:rPr>
              <a:t>in </a:t>
            </a:r>
            <a:r>
              <a:rPr sz="1800" spc="-55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earnings.</a:t>
            </a:r>
            <a:endParaRPr sz="1800">
              <a:latin typeface="Tahoma"/>
              <a:cs typeface="Tahoma"/>
            </a:endParaRPr>
          </a:p>
          <a:p>
            <a:pPr marL="277495" marR="5080" indent="-265430">
              <a:lnSpc>
                <a:spcPct val="131900"/>
              </a:lnSpc>
              <a:spcBef>
                <a:spcPts val="80"/>
              </a:spcBef>
              <a:buClr>
                <a:srgbClr val="939DA8"/>
              </a:buClr>
              <a:buChar char="•"/>
              <a:tabLst>
                <a:tab pos="277495" algn="l"/>
                <a:tab pos="278130" algn="l"/>
              </a:tabLst>
            </a:pPr>
            <a:r>
              <a:rPr sz="1800" spc="70" dirty="0">
                <a:solidFill>
                  <a:srgbClr val="2B2A35"/>
                </a:solidFill>
                <a:latin typeface="Tahoma"/>
                <a:cs typeface="Tahoma"/>
              </a:rPr>
              <a:t>Monthly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active</a:t>
            </a:r>
            <a:r>
              <a:rPr sz="1800" spc="-17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2B2A35"/>
                </a:solidFill>
                <a:latin typeface="Tahoma"/>
                <a:cs typeface="Tahoma"/>
              </a:rPr>
              <a:t>user</a:t>
            </a:r>
            <a:r>
              <a:rPr sz="1800" spc="-17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150" dirty="0">
                <a:solidFill>
                  <a:srgbClr val="2B2A35"/>
                </a:solidFill>
                <a:latin typeface="Tahoma"/>
                <a:cs typeface="Tahoma"/>
              </a:rPr>
              <a:t>(</a:t>
            </a:r>
            <a:r>
              <a:rPr sz="1800" spc="-17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95" dirty="0">
                <a:solidFill>
                  <a:srgbClr val="2B2A35"/>
                </a:solidFill>
                <a:latin typeface="Tahoma"/>
                <a:cs typeface="Tahoma"/>
              </a:rPr>
              <a:t>MAU)</a:t>
            </a:r>
            <a:r>
              <a:rPr sz="1800" spc="-17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has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2B2A35"/>
                </a:solidFill>
                <a:latin typeface="Tahoma"/>
                <a:cs typeface="Tahoma"/>
              </a:rPr>
              <a:t>increased</a:t>
            </a:r>
            <a:r>
              <a:rPr sz="1800" spc="-17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over</a:t>
            </a:r>
            <a:r>
              <a:rPr sz="1800" spc="-17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b="1" spc="-225" dirty="0">
                <a:solidFill>
                  <a:srgbClr val="2B2A35"/>
                </a:solidFill>
                <a:latin typeface="Tahoma"/>
                <a:cs typeface="Tahoma"/>
              </a:rPr>
              <a:t>17.7%</a:t>
            </a:r>
            <a:r>
              <a:rPr sz="1800" b="1" spc="-14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b="1" spc="-85" dirty="0">
                <a:solidFill>
                  <a:srgbClr val="2B2A35"/>
                </a:solidFill>
                <a:latin typeface="Tahoma"/>
                <a:cs typeface="Tahoma"/>
              </a:rPr>
              <a:t>in</a:t>
            </a:r>
            <a:r>
              <a:rPr sz="1800" b="1" spc="-14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b="1" spc="-95" dirty="0">
                <a:solidFill>
                  <a:srgbClr val="2B2A35"/>
                </a:solidFill>
                <a:latin typeface="Tahoma"/>
                <a:cs typeface="Tahoma"/>
              </a:rPr>
              <a:t>2021 </a:t>
            </a:r>
            <a:r>
              <a:rPr sz="1800" b="1" spc="-51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b="1" spc="-10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b="1" spc="-100" dirty="0">
                <a:solidFill>
                  <a:srgbClr val="2B2A35"/>
                </a:solidFill>
                <a:latin typeface="Tahoma"/>
                <a:cs typeface="Tahoma"/>
              </a:rPr>
              <a:t>v</a:t>
            </a:r>
            <a:r>
              <a:rPr sz="1800" b="1" spc="-9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b="1" spc="-50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b="1" spc="-14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b="1" spc="-90" dirty="0">
                <a:solidFill>
                  <a:srgbClr val="2B2A35"/>
                </a:solidFill>
                <a:latin typeface="Tahoma"/>
                <a:cs typeface="Tahoma"/>
              </a:rPr>
              <a:t>202</a:t>
            </a:r>
            <a:r>
              <a:rPr sz="1800" b="1" spc="-105" dirty="0">
                <a:solidFill>
                  <a:srgbClr val="2B2A35"/>
                </a:solidFill>
                <a:latin typeface="Tahoma"/>
                <a:cs typeface="Tahoma"/>
              </a:rPr>
              <a:t>0</a:t>
            </a:r>
            <a:r>
              <a:rPr sz="1800" b="1" spc="-14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b="1" spc="-160" dirty="0">
                <a:solidFill>
                  <a:srgbClr val="2B2A35"/>
                </a:solidFill>
                <a:latin typeface="Tahoma"/>
                <a:cs typeface="Tahoma"/>
              </a:rPr>
              <a:t>,</a:t>
            </a:r>
            <a:r>
              <a:rPr sz="1800" b="1" spc="-14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55" dirty="0">
                <a:solidFill>
                  <a:srgbClr val="2B2A35"/>
                </a:solidFill>
                <a:latin typeface="Tahoma"/>
                <a:cs typeface="Tahoma"/>
              </a:rPr>
              <a:t>w</a:t>
            </a:r>
            <a:r>
              <a:rPr sz="1800" spc="-25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pe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p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l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u</a:t>
            </a:r>
            <a:r>
              <a:rPr sz="1800" spc="90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-80" dirty="0">
                <a:solidFill>
                  <a:srgbClr val="2B2A35"/>
                </a:solidFill>
                <a:latin typeface="Tahoma"/>
                <a:cs typeface="Tahoma"/>
              </a:rPr>
              <a:t>g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u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p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u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p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p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1800" spc="90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1800" spc="-165" dirty="0">
                <a:solidFill>
                  <a:srgbClr val="2B2A35"/>
                </a:solidFill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  <a:p>
            <a:pPr marL="277495" marR="290195" indent="-265430">
              <a:lnSpc>
                <a:spcPct val="131900"/>
              </a:lnSpc>
              <a:spcBef>
                <a:spcPts val="75"/>
              </a:spcBef>
              <a:buClr>
                <a:srgbClr val="939DA8"/>
              </a:buClr>
              <a:buChar char="•"/>
              <a:tabLst>
                <a:tab pos="277495" algn="l"/>
                <a:tab pos="278130" algn="l"/>
                <a:tab pos="3103880" algn="l"/>
              </a:tabLst>
            </a:pP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120" dirty="0">
                <a:solidFill>
                  <a:srgbClr val="2B2A35"/>
                </a:solidFill>
                <a:latin typeface="Tahoma"/>
                <a:cs typeface="Tahoma"/>
              </a:rPr>
              <a:t>P</a:t>
            </a:r>
            <a:r>
              <a:rPr sz="1800" spc="90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u</a:t>
            </a:r>
            <a:r>
              <a:rPr sz="1800" spc="-35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u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75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b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-25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1800" spc="90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ed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b="1" spc="-90" dirty="0">
                <a:solidFill>
                  <a:srgbClr val="2B2A35"/>
                </a:solidFill>
                <a:latin typeface="Tahoma"/>
                <a:cs typeface="Tahoma"/>
              </a:rPr>
              <a:t>16</a:t>
            </a:r>
            <a:r>
              <a:rPr sz="1800" b="1" spc="-145" dirty="0">
                <a:solidFill>
                  <a:srgbClr val="2B2A35"/>
                </a:solidFill>
                <a:latin typeface="Tahoma"/>
                <a:cs typeface="Tahoma"/>
              </a:rPr>
              <a:t>.</a:t>
            </a:r>
            <a:r>
              <a:rPr sz="1800" b="1" spc="-90" dirty="0">
                <a:solidFill>
                  <a:srgbClr val="2B2A35"/>
                </a:solidFill>
                <a:latin typeface="Tahoma"/>
                <a:cs typeface="Tahoma"/>
              </a:rPr>
              <a:t>1</a:t>
            </a:r>
            <a:r>
              <a:rPr sz="1800" b="1" spc="-715" dirty="0">
                <a:solidFill>
                  <a:srgbClr val="2B2A35"/>
                </a:solidFill>
                <a:latin typeface="Tahoma"/>
                <a:cs typeface="Tahoma"/>
              </a:rPr>
              <a:t>%</a:t>
            </a:r>
            <a:r>
              <a:rPr sz="1800" b="1" spc="-14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b="1" spc="-45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b="1" spc="-130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b="1" spc="-14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b="1" spc="-90" dirty="0">
                <a:solidFill>
                  <a:srgbClr val="2B2A35"/>
                </a:solidFill>
                <a:latin typeface="Tahoma"/>
                <a:cs typeface="Tahoma"/>
              </a:rPr>
              <a:t>202</a:t>
            </a:r>
            <a:r>
              <a:rPr sz="1800" b="1" spc="-105" dirty="0">
                <a:solidFill>
                  <a:srgbClr val="2B2A35"/>
                </a:solidFill>
                <a:latin typeface="Tahoma"/>
                <a:cs typeface="Tahoma"/>
              </a:rPr>
              <a:t>1</a:t>
            </a:r>
            <a:r>
              <a:rPr sz="1800" b="1" spc="-14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b="1" spc="-10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b="1" spc="-100" dirty="0">
                <a:solidFill>
                  <a:srgbClr val="2B2A35"/>
                </a:solidFill>
                <a:latin typeface="Tahoma"/>
                <a:cs typeface="Tahoma"/>
              </a:rPr>
              <a:t>v</a:t>
            </a:r>
            <a:r>
              <a:rPr sz="1800" b="1" spc="-9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b="1" spc="-40" dirty="0">
                <a:solidFill>
                  <a:srgbClr val="2B2A35"/>
                </a:solidFill>
                <a:latin typeface="Tahoma"/>
                <a:cs typeface="Tahoma"/>
              </a:rPr>
              <a:t>r  </a:t>
            </a:r>
            <a:r>
              <a:rPr sz="1800" b="1" spc="-90" dirty="0">
                <a:solidFill>
                  <a:srgbClr val="2B2A35"/>
                </a:solidFill>
                <a:latin typeface="Tahoma"/>
                <a:cs typeface="Tahoma"/>
              </a:rPr>
              <a:t>202</a:t>
            </a:r>
            <a:r>
              <a:rPr sz="1800" b="1" spc="-105" dirty="0">
                <a:solidFill>
                  <a:srgbClr val="2B2A35"/>
                </a:solidFill>
                <a:latin typeface="Tahoma"/>
                <a:cs typeface="Tahoma"/>
              </a:rPr>
              <a:t>0</a:t>
            </a:r>
            <a:r>
              <a:rPr sz="1800" b="1" spc="-14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165" dirty="0">
                <a:solidFill>
                  <a:srgbClr val="2B2A35"/>
                </a:solidFill>
                <a:latin typeface="Tahoma"/>
                <a:cs typeface="Tahoma"/>
              </a:rPr>
              <a:t>,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55" dirty="0">
                <a:solidFill>
                  <a:srgbClr val="2B2A35"/>
                </a:solidFill>
                <a:latin typeface="Tahoma"/>
                <a:cs typeface="Tahoma"/>
              </a:rPr>
              <a:t>w</a:t>
            </a:r>
            <a:r>
              <a:rPr sz="1800" spc="-25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need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30" dirty="0">
                <a:solidFill>
                  <a:srgbClr val="2B2A35"/>
                </a:solidFill>
                <a:latin typeface="Tahoma"/>
                <a:cs typeface="Tahoma"/>
              </a:rPr>
              <a:t>f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u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u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75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nd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30" dirty="0">
                <a:solidFill>
                  <a:srgbClr val="2B2A35"/>
                </a:solidFill>
                <a:latin typeface="Tahoma"/>
                <a:cs typeface="Tahoma"/>
              </a:rPr>
              <a:t>x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pe</a:t>
            </a:r>
            <a:r>
              <a:rPr sz="1800" spc="90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en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b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65" dirty="0">
                <a:solidFill>
                  <a:srgbClr val="2B2A35"/>
                </a:solidFill>
                <a:latin typeface="Tahoma"/>
                <a:cs typeface="Tahoma"/>
              </a:rPr>
              <a:t>t  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u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p</a:t>
            </a:r>
            <a:r>
              <a:rPr sz="1800" spc="90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en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-165" dirty="0">
                <a:solidFill>
                  <a:srgbClr val="2B2A35"/>
                </a:solidFill>
                <a:latin typeface="Tahoma"/>
                <a:cs typeface="Tahoma"/>
              </a:rPr>
              <a:t>.</a:t>
            </a:r>
            <a:r>
              <a:rPr sz="1800" dirty="0">
                <a:solidFill>
                  <a:srgbClr val="2B2A35"/>
                </a:solidFill>
                <a:latin typeface="Tahoma"/>
                <a:cs typeface="Tahoma"/>
              </a:rPr>
              <a:t>	</a:t>
            </a:r>
            <a:r>
              <a:rPr sz="2700" spc="-202" baseline="1543" dirty="0">
                <a:solidFill>
                  <a:srgbClr val="535364"/>
                </a:solidFill>
                <a:latin typeface="Tahoma"/>
                <a:cs typeface="Tahoma"/>
              </a:rPr>
              <a:t>(</a:t>
            </a:r>
            <a:r>
              <a:rPr sz="2700" spc="217" baseline="1543" dirty="0">
                <a:solidFill>
                  <a:srgbClr val="535364"/>
                </a:solidFill>
                <a:latin typeface="Tahoma"/>
                <a:cs typeface="Tahoma"/>
              </a:rPr>
              <a:t>D</a:t>
            </a:r>
            <a:r>
              <a:rPr sz="2700" spc="-30" baseline="1543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700" spc="120" baseline="1543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700" spc="-30" baseline="1543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700" spc="-277" baseline="1543" dirty="0">
                <a:solidFill>
                  <a:srgbClr val="535364"/>
                </a:solidFill>
                <a:latin typeface="Tahoma"/>
                <a:cs typeface="Tahoma"/>
              </a:rPr>
              <a:t>: </a:t>
            </a:r>
            <a:r>
              <a:rPr sz="2700" spc="-52" baseline="1543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700" spc="15" baseline="1543" dirty="0">
                <a:solidFill>
                  <a:srgbClr val="535364"/>
                </a:solidFill>
                <a:latin typeface="Tahoma"/>
                <a:cs typeface="Tahoma"/>
              </a:rPr>
              <a:t>p</a:t>
            </a:r>
            <a:r>
              <a:rPr sz="2700" spc="52" baseline="1543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700" spc="120" baseline="1543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700" spc="89" baseline="1543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700" spc="67" baseline="1543" dirty="0">
                <a:solidFill>
                  <a:srgbClr val="535364"/>
                </a:solidFill>
                <a:latin typeface="Tahoma"/>
                <a:cs typeface="Tahoma"/>
              </a:rPr>
              <a:t>f</a:t>
            </a:r>
            <a:r>
              <a:rPr sz="2700" spc="60" baseline="1543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r>
              <a:rPr sz="2700" spc="-225" baseline="1543" dirty="0">
                <a:solidFill>
                  <a:srgbClr val="535364"/>
                </a:solidFill>
                <a:latin typeface="Tahoma"/>
                <a:cs typeface="Tahoma"/>
              </a:rPr>
              <a:t>)</a:t>
            </a:r>
            <a:endParaRPr sz="2700" baseline="1543">
              <a:latin typeface="Tahoma"/>
              <a:cs typeface="Tahoma"/>
            </a:endParaRPr>
          </a:p>
        </p:txBody>
      </p:sp>
      <p:pic>
        <p:nvPicPr>
          <p:cNvPr id="36" name="object 3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5394" y="9606967"/>
            <a:ext cx="771524" cy="466724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17707799" y="9617075"/>
            <a:ext cx="19113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75" dirty="0">
                <a:solidFill>
                  <a:srgbClr val="535364"/>
                </a:solidFill>
                <a:latin typeface="Tahoma"/>
                <a:cs typeface="Tahoma"/>
              </a:rPr>
              <a:t>4</a:t>
            </a:r>
            <a:endParaRPr sz="2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52" y="46896"/>
            <a:ext cx="3020695" cy="902335"/>
          </a:xfrm>
          <a:custGeom>
            <a:avLst/>
            <a:gdLst/>
            <a:ahLst/>
            <a:cxnLst/>
            <a:rect l="l" t="t" r="r" b="b"/>
            <a:pathLst>
              <a:path w="3020695" h="902335">
                <a:moveTo>
                  <a:pt x="452915" y="902088"/>
                </a:moveTo>
                <a:lnTo>
                  <a:pt x="403566" y="899442"/>
                </a:lnTo>
                <a:lnTo>
                  <a:pt x="355756" y="891686"/>
                </a:lnTo>
                <a:lnTo>
                  <a:pt x="309761" y="879095"/>
                </a:lnTo>
                <a:lnTo>
                  <a:pt x="265858" y="861945"/>
                </a:lnTo>
                <a:lnTo>
                  <a:pt x="224322" y="840510"/>
                </a:lnTo>
                <a:lnTo>
                  <a:pt x="185431" y="815067"/>
                </a:lnTo>
                <a:lnTo>
                  <a:pt x="149461" y="785889"/>
                </a:lnTo>
                <a:lnTo>
                  <a:pt x="116688" y="753252"/>
                </a:lnTo>
                <a:lnTo>
                  <a:pt x="87387" y="717431"/>
                </a:lnTo>
                <a:lnTo>
                  <a:pt x="61837" y="678701"/>
                </a:lnTo>
                <a:lnTo>
                  <a:pt x="40312" y="637337"/>
                </a:lnTo>
                <a:lnTo>
                  <a:pt x="23090" y="593615"/>
                </a:lnTo>
                <a:lnTo>
                  <a:pt x="10446" y="547809"/>
                </a:lnTo>
                <a:lnTo>
                  <a:pt x="2657" y="500195"/>
                </a:lnTo>
                <a:lnTo>
                  <a:pt x="0" y="451047"/>
                </a:lnTo>
                <a:lnTo>
                  <a:pt x="2657" y="401900"/>
                </a:lnTo>
                <a:lnTo>
                  <a:pt x="10446" y="354287"/>
                </a:lnTo>
                <a:lnTo>
                  <a:pt x="23090" y="308482"/>
                </a:lnTo>
                <a:lnTo>
                  <a:pt x="40312" y="264759"/>
                </a:lnTo>
                <a:lnTo>
                  <a:pt x="61837" y="223396"/>
                </a:lnTo>
                <a:lnTo>
                  <a:pt x="87387" y="184665"/>
                </a:lnTo>
                <a:lnTo>
                  <a:pt x="116688" y="148843"/>
                </a:lnTo>
                <a:lnTo>
                  <a:pt x="149461" y="116205"/>
                </a:lnTo>
                <a:lnTo>
                  <a:pt x="185431" y="87026"/>
                </a:lnTo>
                <a:lnTo>
                  <a:pt x="224322" y="61581"/>
                </a:lnTo>
                <a:lnTo>
                  <a:pt x="265858" y="40146"/>
                </a:lnTo>
                <a:lnTo>
                  <a:pt x="309761" y="22994"/>
                </a:lnTo>
                <a:lnTo>
                  <a:pt x="355756" y="10403"/>
                </a:lnTo>
                <a:lnTo>
                  <a:pt x="403566" y="2646"/>
                </a:lnTo>
                <a:lnTo>
                  <a:pt x="452915" y="0"/>
                </a:lnTo>
                <a:lnTo>
                  <a:pt x="502265" y="2668"/>
                </a:lnTo>
                <a:lnTo>
                  <a:pt x="550080" y="10424"/>
                </a:lnTo>
                <a:lnTo>
                  <a:pt x="596078" y="23015"/>
                </a:lnTo>
                <a:lnTo>
                  <a:pt x="639983" y="40166"/>
                </a:lnTo>
                <a:lnTo>
                  <a:pt x="681520" y="61601"/>
                </a:lnTo>
                <a:lnTo>
                  <a:pt x="720412" y="87045"/>
                </a:lnTo>
                <a:lnTo>
                  <a:pt x="756382" y="116223"/>
                </a:lnTo>
                <a:lnTo>
                  <a:pt x="789155" y="148859"/>
                </a:lnTo>
                <a:lnTo>
                  <a:pt x="818454" y="184680"/>
                </a:lnTo>
                <a:lnTo>
                  <a:pt x="844003" y="223408"/>
                </a:lnTo>
                <a:lnTo>
                  <a:pt x="852051" y="238873"/>
                </a:lnTo>
                <a:lnTo>
                  <a:pt x="410474" y="238873"/>
                </a:lnTo>
                <a:lnTo>
                  <a:pt x="357804" y="239003"/>
                </a:lnTo>
                <a:lnTo>
                  <a:pt x="306719" y="241987"/>
                </a:lnTo>
                <a:lnTo>
                  <a:pt x="257925" y="247712"/>
                </a:lnTo>
                <a:lnTo>
                  <a:pt x="212131" y="256066"/>
                </a:lnTo>
                <a:lnTo>
                  <a:pt x="170045" y="266937"/>
                </a:lnTo>
                <a:lnTo>
                  <a:pt x="140209" y="302888"/>
                </a:lnTo>
                <a:lnTo>
                  <a:pt x="141808" y="319565"/>
                </a:lnTo>
                <a:lnTo>
                  <a:pt x="149776" y="334311"/>
                </a:lnTo>
                <a:lnTo>
                  <a:pt x="162373" y="344513"/>
                </a:lnTo>
                <a:lnTo>
                  <a:pt x="177895" y="349269"/>
                </a:lnTo>
                <a:lnTo>
                  <a:pt x="595024" y="349269"/>
                </a:lnTo>
                <a:lnTo>
                  <a:pt x="632966" y="360343"/>
                </a:lnTo>
                <a:lnTo>
                  <a:pt x="678800" y="378209"/>
                </a:lnTo>
                <a:lnTo>
                  <a:pt x="709296" y="393906"/>
                </a:lnTo>
                <a:lnTo>
                  <a:pt x="385922" y="393906"/>
                </a:lnTo>
                <a:lnTo>
                  <a:pt x="337030" y="394999"/>
                </a:lnTo>
                <a:lnTo>
                  <a:pt x="288706" y="399584"/>
                </a:lnTo>
                <a:lnTo>
                  <a:pt x="241421" y="407716"/>
                </a:lnTo>
                <a:lnTo>
                  <a:pt x="195648" y="419451"/>
                </a:lnTo>
                <a:lnTo>
                  <a:pt x="170785" y="449407"/>
                </a:lnTo>
                <a:lnTo>
                  <a:pt x="172100" y="463311"/>
                </a:lnTo>
                <a:lnTo>
                  <a:pt x="178751" y="475594"/>
                </a:lnTo>
                <a:lnTo>
                  <a:pt x="189256" y="484095"/>
                </a:lnTo>
                <a:lnTo>
                  <a:pt x="202201" y="488061"/>
                </a:lnTo>
                <a:lnTo>
                  <a:pt x="545814" y="488061"/>
                </a:lnTo>
                <a:lnTo>
                  <a:pt x="578026" y="497610"/>
                </a:lnTo>
                <a:lnTo>
                  <a:pt x="624688" y="516451"/>
                </a:lnTo>
                <a:lnTo>
                  <a:pt x="667488" y="539315"/>
                </a:lnTo>
                <a:lnTo>
                  <a:pt x="672122" y="541009"/>
                </a:lnTo>
                <a:lnTo>
                  <a:pt x="375558" y="541009"/>
                </a:lnTo>
                <a:lnTo>
                  <a:pt x="322699" y="543705"/>
                </a:lnTo>
                <a:lnTo>
                  <a:pt x="267955" y="550554"/>
                </a:lnTo>
                <a:lnTo>
                  <a:pt x="211360" y="561560"/>
                </a:lnTo>
                <a:lnTo>
                  <a:pt x="189835" y="584063"/>
                </a:lnTo>
                <a:lnTo>
                  <a:pt x="190126" y="595223"/>
                </a:lnTo>
                <a:lnTo>
                  <a:pt x="194731" y="605400"/>
                </a:lnTo>
                <a:lnTo>
                  <a:pt x="202626" y="612775"/>
                </a:lnTo>
                <a:lnTo>
                  <a:pt x="212720" y="616666"/>
                </a:lnTo>
                <a:lnTo>
                  <a:pt x="521923" y="616666"/>
                </a:lnTo>
                <a:lnTo>
                  <a:pt x="536929" y="620731"/>
                </a:lnTo>
                <a:lnTo>
                  <a:pt x="580627" y="637945"/>
                </a:lnTo>
                <a:lnTo>
                  <a:pt x="621787" y="659857"/>
                </a:lnTo>
                <a:lnTo>
                  <a:pt x="632327" y="663695"/>
                </a:lnTo>
                <a:lnTo>
                  <a:pt x="851812" y="663695"/>
                </a:lnTo>
                <a:lnTo>
                  <a:pt x="844004" y="678701"/>
                </a:lnTo>
                <a:lnTo>
                  <a:pt x="818454" y="717431"/>
                </a:lnTo>
                <a:lnTo>
                  <a:pt x="789155" y="753252"/>
                </a:lnTo>
                <a:lnTo>
                  <a:pt x="756383" y="785889"/>
                </a:lnTo>
                <a:lnTo>
                  <a:pt x="720413" y="815067"/>
                </a:lnTo>
                <a:lnTo>
                  <a:pt x="681522" y="840510"/>
                </a:lnTo>
                <a:lnTo>
                  <a:pt x="639986" y="861945"/>
                </a:lnTo>
                <a:lnTo>
                  <a:pt x="596081" y="879095"/>
                </a:lnTo>
                <a:lnTo>
                  <a:pt x="550083" y="891686"/>
                </a:lnTo>
                <a:lnTo>
                  <a:pt x="502269" y="899442"/>
                </a:lnTo>
                <a:lnTo>
                  <a:pt x="452915" y="902088"/>
                </a:lnTo>
                <a:close/>
              </a:path>
              <a:path w="3020695" h="902335">
                <a:moveTo>
                  <a:pt x="903367" y="405371"/>
                </a:moveTo>
                <a:lnTo>
                  <a:pt x="736696" y="405371"/>
                </a:lnTo>
                <a:lnTo>
                  <a:pt x="752915" y="404440"/>
                </a:lnTo>
                <a:lnTo>
                  <a:pt x="767603" y="397519"/>
                </a:lnTo>
                <a:lnTo>
                  <a:pt x="778869" y="385082"/>
                </a:lnTo>
                <a:lnTo>
                  <a:pt x="784433" y="369277"/>
                </a:lnTo>
                <a:lnTo>
                  <a:pt x="783507" y="353132"/>
                </a:lnTo>
                <a:lnTo>
                  <a:pt x="720113" y="304290"/>
                </a:lnTo>
                <a:lnTo>
                  <a:pt x="672805" y="284945"/>
                </a:lnTo>
                <a:lnTo>
                  <a:pt x="622834" y="269127"/>
                </a:lnTo>
                <a:lnTo>
                  <a:pt x="570907" y="256723"/>
                </a:lnTo>
                <a:lnTo>
                  <a:pt x="517733" y="247620"/>
                </a:lnTo>
                <a:lnTo>
                  <a:pt x="464019" y="241708"/>
                </a:lnTo>
                <a:lnTo>
                  <a:pt x="410474" y="238873"/>
                </a:lnTo>
                <a:lnTo>
                  <a:pt x="852051" y="238873"/>
                </a:lnTo>
                <a:lnTo>
                  <a:pt x="865527" y="264770"/>
                </a:lnTo>
                <a:lnTo>
                  <a:pt x="882748" y="308490"/>
                </a:lnTo>
                <a:lnTo>
                  <a:pt x="895391" y="354293"/>
                </a:lnTo>
                <a:lnTo>
                  <a:pt x="903183" y="401976"/>
                </a:lnTo>
                <a:lnTo>
                  <a:pt x="903367" y="405371"/>
                </a:lnTo>
                <a:close/>
              </a:path>
              <a:path w="3020695" h="902335">
                <a:moveTo>
                  <a:pt x="595024" y="349269"/>
                </a:moveTo>
                <a:lnTo>
                  <a:pt x="177895" y="349269"/>
                </a:lnTo>
                <a:lnTo>
                  <a:pt x="194637" y="347676"/>
                </a:lnTo>
                <a:lnTo>
                  <a:pt x="235015" y="337449"/>
                </a:lnTo>
                <a:lnTo>
                  <a:pt x="279539" y="329834"/>
                </a:lnTo>
                <a:lnTo>
                  <a:pt x="327325" y="324956"/>
                </a:lnTo>
                <a:lnTo>
                  <a:pt x="377487" y="322944"/>
                </a:lnTo>
                <a:lnTo>
                  <a:pt x="429140" y="323926"/>
                </a:lnTo>
                <a:lnTo>
                  <a:pt x="481400" y="328029"/>
                </a:lnTo>
                <a:lnTo>
                  <a:pt x="533381" y="335381"/>
                </a:lnTo>
                <a:lnTo>
                  <a:pt x="584198" y="346109"/>
                </a:lnTo>
                <a:lnTo>
                  <a:pt x="595024" y="349269"/>
                </a:lnTo>
                <a:close/>
              </a:path>
              <a:path w="3020695" h="902335">
                <a:moveTo>
                  <a:pt x="898675" y="527729"/>
                </a:moveTo>
                <a:lnTo>
                  <a:pt x="716056" y="527729"/>
                </a:lnTo>
                <a:lnTo>
                  <a:pt x="720886" y="514640"/>
                </a:lnTo>
                <a:lnTo>
                  <a:pt x="720301" y="501181"/>
                </a:lnTo>
                <a:lnTo>
                  <a:pt x="664773" y="457582"/>
                </a:lnTo>
                <a:lnTo>
                  <a:pt x="622384" y="438886"/>
                </a:lnTo>
                <a:lnTo>
                  <a:pt x="577731" y="423349"/>
                </a:lnTo>
                <a:lnTo>
                  <a:pt x="531286" y="411027"/>
                </a:lnTo>
                <a:lnTo>
                  <a:pt x="483522" y="401976"/>
                </a:lnTo>
                <a:lnTo>
                  <a:pt x="434910" y="396250"/>
                </a:lnTo>
                <a:lnTo>
                  <a:pt x="385922" y="393906"/>
                </a:lnTo>
                <a:lnTo>
                  <a:pt x="709296" y="393906"/>
                </a:lnTo>
                <a:lnTo>
                  <a:pt x="720815" y="399835"/>
                </a:lnTo>
                <a:lnTo>
                  <a:pt x="736696" y="405371"/>
                </a:lnTo>
                <a:lnTo>
                  <a:pt x="903367" y="405371"/>
                </a:lnTo>
                <a:lnTo>
                  <a:pt x="905836" y="451047"/>
                </a:lnTo>
                <a:lnTo>
                  <a:pt x="903179" y="500195"/>
                </a:lnTo>
                <a:lnTo>
                  <a:pt x="898675" y="527729"/>
                </a:lnTo>
                <a:close/>
              </a:path>
              <a:path w="3020695" h="902335">
                <a:moveTo>
                  <a:pt x="545814" y="488061"/>
                </a:moveTo>
                <a:lnTo>
                  <a:pt x="202201" y="488061"/>
                </a:lnTo>
                <a:lnTo>
                  <a:pt x="216168" y="486741"/>
                </a:lnTo>
                <a:lnTo>
                  <a:pt x="265563" y="474625"/>
                </a:lnTo>
                <a:lnTo>
                  <a:pt x="317170" y="467233"/>
                </a:lnTo>
                <a:lnTo>
                  <a:pt x="370122" y="464463"/>
                </a:lnTo>
                <a:lnTo>
                  <a:pt x="423551" y="466216"/>
                </a:lnTo>
                <a:lnTo>
                  <a:pt x="476590" y="472392"/>
                </a:lnTo>
                <a:lnTo>
                  <a:pt x="528371" y="482890"/>
                </a:lnTo>
                <a:lnTo>
                  <a:pt x="545814" y="488061"/>
                </a:lnTo>
                <a:close/>
              </a:path>
              <a:path w="3020695" h="902335">
                <a:moveTo>
                  <a:pt x="895993" y="544125"/>
                </a:moveTo>
                <a:lnTo>
                  <a:pt x="680644" y="544125"/>
                </a:lnTo>
                <a:lnTo>
                  <a:pt x="694165" y="543542"/>
                </a:lnTo>
                <a:lnTo>
                  <a:pt x="706490" y="537947"/>
                </a:lnTo>
                <a:lnTo>
                  <a:pt x="716056" y="527724"/>
                </a:lnTo>
                <a:lnTo>
                  <a:pt x="898675" y="527729"/>
                </a:lnTo>
                <a:lnTo>
                  <a:pt x="895993" y="544125"/>
                </a:lnTo>
                <a:close/>
              </a:path>
              <a:path w="3020695" h="902335">
                <a:moveTo>
                  <a:pt x="851812" y="663695"/>
                </a:moveTo>
                <a:lnTo>
                  <a:pt x="632327" y="663695"/>
                </a:lnTo>
                <a:lnTo>
                  <a:pt x="643150" y="663216"/>
                </a:lnTo>
                <a:lnTo>
                  <a:pt x="653000" y="658728"/>
                </a:lnTo>
                <a:lnTo>
                  <a:pt x="660620" y="650539"/>
                </a:lnTo>
                <a:lnTo>
                  <a:pt x="664474" y="640050"/>
                </a:lnTo>
                <a:lnTo>
                  <a:pt x="663993" y="629284"/>
                </a:lnTo>
                <a:lnTo>
                  <a:pt x="610414" y="589712"/>
                </a:lnTo>
                <a:lnTo>
                  <a:pt x="567480" y="571692"/>
                </a:lnTo>
                <a:lnTo>
                  <a:pt x="522494" y="557808"/>
                </a:lnTo>
                <a:lnTo>
                  <a:pt x="475489" y="548064"/>
                </a:lnTo>
                <a:lnTo>
                  <a:pt x="426499" y="542463"/>
                </a:lnTo>
                <a:lnTo>
                  <a:pt x="375558" y="541009"/>
                </a:lnTo>
                <a:lnTo>
                  <a:pt x="672122" y="541009"/>
                </a:lnTo>
                <a:lnTo>
                  <a:pt x="680644" y="544125"/>
                </a:lnTo>
                <a:lnTo>
                  <a:pt x="895993" y="544125"/>
                </a:lnTo>
                <a:lnTo>
                  <a:pt x="895391" y="547809"/>
                </a:lnTo>
                <a:lnTo>
                  <a:pt x="882748" y="593615"/>
                </a:lnTo>
                <a:lnTo>
                  <a:pt x="865527" y="637337"/>
                </a:lnTo>
                <a:lnTo>
                  <a:pt x="851812" y="663695"/>
                </a:lnTo>
                <a:close/>
              </a:path>
              <a:path w="3020695" h="902335">
                <a:moveTo>
                  <a:pt x="521923" y="616666"/>
                </a:moveTo>
                <a:lnTo>
                  <a:pt x="212720" y="616666"/>
                </a:lnTo>
                <a:lnTo>
                  <a:pt x="223924" y="616391"/>
                </a:lnTo>
                <a:lnTo>
                  <a:pt x="281922" y="605306"/>
                </a:lnTo>
                <a:lnTo>
                  <a:pt x="337646" y="598952"/>
                </a:lnTo>
                <a:lnTo>
                  <a:pt x="391053" y="597323"/>
                </a:lnTo>
                <a:lnTo>
                  <a:pt x="442098" y="600414"/>
                </a:lnTo>
                <a:lnTo>
                  <a:pt x="490738" y="608218"/>
                </a:lnTo>
                <a:lnTo>
                  <a:pt x="521923" y="616666"/>
                </a:lnTo>
                <a:close/>
              </a:path>
              <a:path w="3020695" h="902335">
                <a:moveTo>
                  <a:pt x="1353549" y="593176"/>
                </a:moveTo>
                <a:lnTo>
                  <a:pt x="1218334" y="593176"/>
                </a:lnTo>
                <a:lnTo>
                  <a:pt x="1246086" y="589962"/>
                </a:lnTo>
                <a:lnTo>
                  <a:pt x="1267064" y="580755"/>
                </a:lnTo>
                <a:lnTo>
                  <a:pt x="1280335" y="566204"/>
                </a:lnTo>
                <a:lnTo>
                  <a:pt x="1284965" y="546963"/>
                </a:lnTo>
                <a:lnTo>
                  <a:pt x="1281819" y="529589"/>
                </a:lnTo>
                <a:lnTo>
                  <a:pt x="1269288" y="515137"/>
                </a:lnTo>
                <a:lnTo>
                  <a:pt x="1242732" y="502286"/>
                </a:lnTo>
                <a:lnTo>
                  <a:pt x="1197512" y="489714"/>
                </a:lnTo>
                <a:lnTo>
                  <a:pt x="1138719" y="471986"/>
                </a:lnTo>
                <a:lnTo>
                  <a:pt x="1095117" y="447811"/>
                </a:lnTo>
                <a:lnTo>
                  <a:pt x="1068004" y="413086"/>
                </a:lnTo>
                <a:lnTo>
                  <a:pt x="1058678" y="363710"/>
                </a:lnTo>
                <a:lnTo>
                  <a:pt x="1065490" y="323228"/>
                </a:lnTo>
                <a:lnTo>
                  <a:pt x="1084851" y="289341"/>
                </a:lnTo>
                <a:lnTo>
                  <a:pt x="1115149" y="263430"/>
                </a:lnTo>
                <a:lnTo>
                  <a:pt x="1154773" y="246872"/>
                </a:lnTo>
                <a:lnTo>
                  <a:pt x="1202109" y="241046"/>
                </a:lnTo>
                <a:lnTo>
                  <a:pt x="1243670" y="244239"/>
                </a:lnTo>
                <a:lnTo>
                  <a:pt x="1282376" y="253879"/>
                </a:lnTo>
                <a:lnTo>
                  <a:pt x="1318497" y="270056"/>
                </a:lnTo>
                <a:lnTo>
                  <a:pt x="1352300" y="292861"/>
                </a:lnTo>
                <a:lnTo>
                  <a:pt x="1354842" y="297590"/>
                </a:lnTo>
                <a:lnTo>
                  <a:pt x="1343081" y="314098"/>
                </a:lnTo>
                <a:lnTo>
                  <a:pt x="1200973" y="314098"/>
                </a:lnTo>
                <a:lnTo>
                  <a:pt x="1176110" y="317223"/>
                </a:lnTo>
                <a:lnTo>
                  <a:pt x="1156901" y="326039"/>
                </a:lnTo>
                <a:lnTo>
                  <a:pt x="1144517" y="339707"/>
                </a:lnTo>
                <a:lnTo>
                  <a:pt x="1140128" y="357387"/>
                </a:lnTo>
                <a:lnTo>
                  <a:pt x="1143522" y="375548"/>
                </a:lnTo>
                <a:lnTo>
                  <a:pt x="1156854" y="390190"/>
                </a:lnTo>
                <a:lnTo>
                  <a:pt x="1184849" y="403180"/>
                </a:lnTo>
                <a:lnTo>
                  <a:pt x="1232234" y="416381"/>
                </a:lnTo>
                <a:lnTo>
                  <a:pt x="1232396" y="416451"/>
                </a:lnTo>
                <a:lnTo>
                  <a:pt x="1293531" y="436398"/>
                </a:lnTo>
                <a:lnTo>
                  <a:pt x="1335155" y="462634"/>
                </a:lnTo>
                <a:lnTo>
                  <a:pt x="1358892" y="496670"/>
                </a:lnTo>
                <a:lnTo>
                  <a:pt x="1366362" y="540015"/>
                </a:lnTo>
                <a:lnTo>
                  <a:pt x="1359520" y="582566"/>
                </a:lnTo>
                <a:lnTo>
                  <a:pt x="1353549" y="593176"/>
                </a:lnTo>
                <a:close/>
              </a:path>
              <a:path w="3020695" h="902335">
                <a:moveTo>
                  <a:pt x="1310331" y="355696"/>
                </a:moveTo>
                <a:lnTo>
                  <a:pt x="1308925" y="355367"/>
                </a:lnTo>
                <a:lnTo>
                  <a:pt x="1307818" y="354527"/>
                </a:lnTo>
                <a:lnTo>
                  <a:pt x="1280634" y="336739"/>
                </a:lnTo>
                <a:lnTo>
                  <a:pt x="1253881" y="324112"/>
                </a:lnTo>
                <a:lnTo>
                  <a:pt x="1227391" y="316590"/>
                </a:lnTo>
                <a:lnTo>
                  <a:pt x="1200973" y="314098"/>
                </a:lnTo>
                <a:lnTo>
                  <a:pt x="1343081" y="314098"/>
                </a:lnTo>
                <a:lnTo>
                  <a:pt x="1314253" y="354543"/>
                </a:lnTo>
                <a:lnTo>
                  <a:pt x="1313089" y="355275"/>
                </a:lnTo>
                <a:lnTo>
                  <a:pt x="1310331" y="355696"/>
                </a:lnTo>
                <a:close/>
              </a:path>
              <a:path w="3020695" h="902335">
                <a:moveTo>
                  <a:pt x="1216603" y="666159"/>
                </a:moveTo>
                <a:lnTo>
                  <a:pt x="1169325" y="661934"/>
                </a:lnTo>
                <a:lnTo>
                  <a:pt x="1124431" y="649408"/>
                </a:lnTo>
                <a:lnTo>
                  <a:pt x="1082517" y="628802"/>
                </a:lnTo>
                <a:lnTo>
                  <a:pt x="1044183" y="600340"/>
                </a:lnTo>
                <a:lnTo>
                  <a:pt x="1041912" y="595385"/>
                </a:lnTo>
                <a:lnTo>
                  <a:pt x="1043742" y="593176"/>
                </a:lnTo>
                <a:lnTo>
                  <a:pt x="1087397" y="541469"/>
                </a:lnTo>
                <a:lnTo>
                  <a:pt x="1088640" y="540823"/>
                </a:lnTo>
                <a:lnTo>
                  <a:pt x="1090047" y="540715"/>
                </a:lnTo>
                <a:lnTo>
                  <a:pt x="1091345" y="540661"/>
                </a:lnTo>
                <a:lnTo>
                  <a:pt x="1092751" y="541038"/>
                </a:lnTo>
                <a:lnTo>
                  <a:pt x="1093778" y="541954"/>
                </a:lnTo>
                <a:lnTo>
                  <a:pt x="1124390" y="565091"/>
                </a:lnTo>
                <a:lnTo>
                  <a:pt x="1154555" y="581017"/>
                </a:lnTo>
                <a:lnTo>
                  <a:pt x="1185471" y="590217"/>
                </a:lnTo>
                <a:lnTo>
                  <a:pt x="1218334" y="593176"/>
                </a:lnTo>
                <a:lnTo>
                  <a:pt x="1353549" y="593176"/>
                </a:lnTo>
                <a:lnTo>
                  <a:pt x="1339846" y="617528"/>
                </a:lnTo>
                <a:lnTo>
                  <a:pt x="1308617" y="643830"/>
                </a:lnTo>
                <a:lnTo>
                  <a:pt x="1267110" y="660398"/>
                </a:lnTo>
                <a:lnTo>
                  <a:pt x="1216603" y="666159"/>
                </a:lnTo>
                <a:close/>
              </a:path>
              <a:path w="3020695" h="902335">
                <a:moveTo>
                  <a:pt x="1676470" y="386741"/>
                </a:moveTo>
                <a:lnTo>
                  <a:pt x="1473719" y="386741"/>
                </a:lnTo>
                <a:lnTo>
                  <a:pt x="1494834" y="365999"/>
                </a:lnTo>
                <a:lnTo>
                  <a:pt x="1518196" y="351271"/>
                </a:lnTo>
                <a:lnTo>
                  <a:pt x="1543941" y="342487"/>
                </a:lnTo>
                <a:lnTo>
                  <a:pt x="1572295" y="339575"/>
                </a:lnTo>
                <a:lnTo>
                  <a:pt x="1615765" y="346273"/>
                </a:lnTo>
                <a:lnTo>
                  <a:pt x="1655869" y="366224"/>
                </a:lnTo>
                <a:lnTo>
                  <a:pt x="1676470" y="386741"/>
                </a:lnTo>
                <a:close/>
              </a:path>
              <a:path w="3020695" h="902335">
                <a:moveTo>
                  <a:pt x="1471447" y="752606"/>
                </a:moveTo>
                <a:lnTo>
                  <a:pt x="1395784" y="752606"/>
                </a:lnTo>
                <a:lnTo>
                  <a:pt x="1393512" y="750290"/>
                </a:lnTo>
                <a:lnTo>
                  <a:pt x="1393512" y="348246"/>
                </a:lnTo>
                <a:lnTo>
                  <a:pt x="1395784" y="345952"/>
                </a:lnTo>
                <a:lnTo>
                  <a:pt x="1471447" y="345952"/>
                </a:lnTo>
                <a:lnTo>
                  <a:pt x="1473719" y="348246"/>
                </a:lnTo>
                <a:lnTo>
                  <a:pt x="1473719" y="386741"/>
                </a:lnTo>
                <a:lnTo>
                  <a:pt x="1676470" y="386741"/>
                </a:lnTo>
                <a:lnTo>
                  <a:pt x="1688964" y="399185"/>
                </a:lnTo>
                <a:lnTo>
                  <a:pt x="1694444" y="410333"/>
                </a:lnTo>
                <a:lnTo>
                  <a:pt x="1555980" y="410333"/>
                </a:lnTo>
                <a:lnTo>
                  <a:pt x="1522664" y="417394"/>
                </a:lnTo>
                <a:lnTo>
                  <a:pt x="1496035" y="436901"/>
                </a:lnTo>
                <a:lnTo>
                  <a:pt x="1478381" y="466335"/>
                </a:lnTo>
                <a:lnTo>
                  <a:pt x="1471988" y="503179"/>
                </a:lnTo>
                <a:lnTo>
                  <a:pt x="1478381" y="540021"/>
                </a:lnTo>
                <a:lnTo>
                  <a:pt x="1496035" y="569458"/>
                </a:lnTo>
                <a:lnTo>
                  <a:pt x="1522664" y="588968"/>
                </a:lnTo>
                <a:lnTo>
                  <a:pt x="1555980" y="596031"/>
                </a:lnTo>
                <a:lnTo>
                  <a:pt x="1694357" y="596031"/>
                </a:lnTo>
                <a:lnTo>
                  <a:pt x="1688883" y="607151"/>
                </a:lnTo>
                <a:lnTo>
                  <a:pt x="1673595" y="622369"/>
                </a:lnTo>
                <a:lnTo>
                  <a:pt x="1473719" y="622369"/>
                </a:lnTo>
                <a:lnTo>
                  <a:pt x="1473719" y="750290"/>
                </a:lnTo>
                <a:lnTo>
                  <a:pt x="1471447" y="752606"/>
                </a:lnTo>
                <a:close/>
              </a:path>
              <a:path w="3020695" h="902335">
                <a:moveTo>
                  <a:pt x="1694357" y="596031"/>
                </a:moveTo>
                <a:lnTo>
                  <a:pt x="1555980" y="596031"/>
                </a:lnTo>
                <a:lnTo>
                  <a:pt x="1589278" y="589210"/>
                </a:lnTo>
                <a:lnTo>
                  <a:pt x="1615284" y="570104"/>
                </a:lnTo>
                <a:lnTo>
                  <a:pt x="1632203" y="540749"/>
                </a:lnTo>
                <a:lnTo>
                  <a:pt x="1638242" y="503179"/>
                </a:lnTo>
                <a:lnTo>
                  <a:pt x="1632089" y="465966"/>
                </a:lnTo>
                <a:lnTo>
                  <a:pt x="1614979" y="436573"/>
                </a:lnTo>
                <a:lnTo>
                  <a:pt x="1588935" y="417270"/>
                </a:lnTo>
                <a:lnTo>
                  <a:pt x="1555980" y="410333"/>
                </a:lnTo>
                <a:lnTo>
                  <a:pt x="1694444" y="410333"/>
                </a:lnTo>
                <a:lnTo>
                  <a:pt x="1711442" y="444916"/>
                </a:lnTo>
                <a:lnTo>
                  <a:pt x="1719693" y="503179"/>
                </a:lnTo>
                <a:lnTo>
                  <a:pt x="1711389" y="561430"/>
                </a:lnTo>
                <a:lnTo>
                  <a:pt x="1694357" y="596031"/>
                </a:lnTo>
                <a:close/>
              </a:path>
              <a:path w="3020695" h="902335">
                <a:moveTo>
                  <a:pt x="1572206" y="666751"/>
                </a:moveTo>
                <a:lnTo>
                  <a:pt x="1543941" y="664005"/>
                </a:lnTo>
                <a:lnTo>
                  <a:pt x="1518196" y="655730"/>
                </a:lnTo>
                <a:lnTo>
                  <a:pt x="1494834" y="641870"/>
                </a:lnTo>
                <a:lnTo>
                  <a:pt x="1473719" y="622369"/>
                </a:lnTo>
                <a:lnTo>
                  <a:pt x="1673595" y="622369"/>
                </a:lnTo>
                <a:lnTo>
                  <a:pt x="1655780" y="640103"/>
                </a:lnTo>
                <a:lnTo>
                  <a:pt x="1615685" y="660050"/>
                </a:lnTo>
                <a:lnTo>
                  <a:pt x="1572206" y="666751"/>
                </a:lnTo>
                <a:close/>
              </a:path>
              <a:path w="3020695" h="902335">
                <a:moveTo>
                  <a:pt x="1908662" y="667344"/>
                </a:moveTo>
                <a:lnTo>
                  <a:pt x="1863735" y="661618"/>
                </a:lnTo>
                <a:lnTo>
                  <a:pt x="1823664" y="645400"/>
                </a:lnTo>
                <a:lnTo>
                  <a:pt x="1789928" y="620126"/>
                </a:lnTo>
                <a:lnTo>
                  <a:pt x="1764002" y="587234"/>
                </a:lnTo>
                <a:lnTo>
                  <a:pt x="1747363" y="548163"/>
                </a:lnTo>
                <a:lnTo>
                  <a:pt x="1741492" y="504321"/>
                </a:lnTo>
                <a:lnTo>
                  <a:pt x="1747402" y="460058"/>
                </a:lnTo>
                <a:lnTo>
                  <a:pt x="1764152" y="420560"/>
                </a:lnTo>
                <a:lnTo>
                  <a:pt x="1790252" y="387310"/>
                </a:lnTo>
                <a:lnTo>
                  <a:pt x="1824217" y="361759"/>
                </a:lnTo>
                <a:lnTo>
                  <a:pt x="1864561" y="345363"/>
                </a:lnTo>
                <a:lnTo>
                  <a:pt x="1909798" y="339575"/>
                </a:lnTo>
                <a:lnTo>
                  <a:pt x="1954878" y="345333"/>
                </a:lnTo>
                <a:lnTo>
                  <a:pt x="1995081" y="361614"/>
                </a:lnTo>
                <a:lnTo>
                  <a:pt x="2028925" y="386983"/>
                </a:lnTo>
                <a:lnTo>
                  <a:pt x="2047739" y="410866"/>
                </a:lnTo>
                <a:lnTo>
                  <a:pt x="1908662" y="410866"/>
                </a:lnTo>
                <a:lnTo>
                  <a:pt x="1873840" y="417765"/>
                </a:lnTo>
                <a:lnTo>
                  <a:pt x="1846324" y="436954"/>
                </a:lnTo>
                <a:lnTo>
                  <a:pt x="1828249" y="466171"/>
                </a:lnTo>
                <a:lnTo>
                  <a:pt x="1821754" y="503179"/>
                </a:lnTo>
                <a:lnTo>
                  <a:pt x="1828449" y="540208"/>
                </a:lnTo>
                <a:lnTo>
                  <a:pt x="1846953" y="569825"/>
                </a:lnTo>
                <a:lnTo>
                  <a:pt x="1874867" y="589460"/>
                </a:lnTo>
                <a:lnTo>
                  <a:pt x="1909798" y="596570"/>
                </a:lnTo>
                <a:lnTo>
                  <a:pt x="2046941" y="596570"/>
                </a:lnTo>
                <a:lnTo>
                  <a:pt x="2028600" y="619778"/>
                </a:lnTo>
                <a:lnTo>
                  <a:pt x="1994528" y="645237"/>
                </a:lnTo>
                <a:lnTo>
                  <a:pt x="1954052" y="661575"/>
                </a:lnTo>
                <a:lnTo>
                  <a:pt x="1908662" y="667344"/>
                </a:lnTo>
                <a:close/>
              </a:path>
              <a:path w="3020695" h="902335">
                <a:moveTo>
                  <a:pt x="2046941" y="596570"/>
                </a:moveTo>
                <a:lnTo>
                  <a:pt x="1909798" y="596570"/>
                </a:lnTo>
                <a:lnTo>
                  <a:pt x="1944842" y="589675"/>
                </a:lnTo>
                <a:lnTo>
                  <a:pt x="1972529" y="570496"/>
                </a:lnTo>
                <a:lnTo>
                  <a:pt x="1990714" y="541292"/>
                </a:lnTo>
                <a:lnTo>
                  <a:pt x="1997252" y="504321"/>
                </a:lnTo>
                <a:lnTo>
                  <a:pt x="1990513" y="467237"/>
                </a:lnTo>
                <a:lnTo>
                  <a:pt x="1971900" y="437609"/>
                </a:lnTo>
                <a:lnTo>
                  <a:pt x="1943815" y="417974"/>
                </a:lnTo>
                <a:lnTo>
                  <a:pt x="1908662" y="410866"/>
                </a:lnTo>
                <a:lnTo>
                  <a:pt x="2047739" y="410866"/>
                </a:lnTo>
                <a:lnTo>
                  <a:pt x="2054932" y="419996"/>
                </a:lnTo>
                <a:lnTo>
                  <a:pt x="2071621" y="459210"/>
                </a:lnTo>
                <a:lnTo>
                  <a:pt x="2077513" y="503179"/>
                </a:lnTo>
                <a:lnTo>
                  <a:pt x="2071582" y="547299"/>
                </a:lnTo>
                <a:lnTo>
                  <a:pt x="2054781" y="586649"/>
                </a:lnTo>
                <a:lnTo>
                  <a:pt x="2046941" y="596570"/>
                </a:lnTo>
                <a:close/>
              </a:path>
              <a:path w="3020695" h="902335">
                <a:moveTo>
                  <a:pt x="2201960" y="345952"/>
                </a:moveTo>
                <a:lnTo>
                  <a:pt x="2121699" y="345952"/>
                </a:lnTo>
                <a:lnTo>
                  <a:pt x="2121699" y="264686"/>
                </a:lnTo>
                <a:lnTo>
                  <a:pt x="2124025" y="262391"/>
                </a:lnTo>
                <a:lnTo>
                  <a:pt x="2199689" y="262391"/>
                </a:lnTo>
                <a:lnTo>
                  <a:pt x="2201960" y="264686"/>
                </a:lnTo>
                <a:lnTo>
                  <a:pt x="2201960" y="345952"/>
                </a:lnTo>
                <a:close/>
              </a:path>
              <a:path w="3020695" h="902335">
                <a:moveTo>
                  <a:pt x="2214832" y="665620"/>
                </a:moveTo>
                <a:lnTo>
                  <a:pt x="2174201" y="659676"/>
                </a:lnTo>
                <a:lnTo>
                  <a:pt x="2145084" y="641901"/>
                </a:lnTo>
                <a:lnTo>
                  <a:pt x="2127558" y="612380"/>
                </a:lnTo>
                <a:lnTo>
                  <a:pt x="2121699" y="571201"/>
                </a:lnTo>
                <a:lnTo>
                  <a:pt x="2121699" y="416107"/>
                </a:lnTo>
                <a:lnTo>
                  <a:pt x="2085247" y="416107"/>
                </a:lnTo>
                <a:lnTo>
                  <a:pt x="2083007" y="413839"/>
                </a:lnTo>
                <a:lnTo>
                  <a:pt x="2082975" y="348246"/>
                </a:lnTo>
                <a:lnTo>
                  <a:pt x="2085247" y="345952"/>
                </a:lnTo>
                <a:lnTo>
                  <a:pt x="2279030" y="345952"/>
                </a:lnTo>
                <a:lnTo>
                  <a:pt x="2281950" y="345984"/>
                </a:lnTo>
                <a:lnTo>
                  <a:pt x="2284190" y="348246"/>
                </a:lnTo>
                <a:lnTo>
                  <a:pt x="2284114" y="413839"/>
                </a:lnTo>
                <a:lnTo>
                  <a:pt x="2281842" y="416134"/>
                </a:lnTo>
                <a:lnTo>
                  <a:pt x="2201960" y="416134"/>
                </a:lnTo>
                <a:lnTo>
                  <a:pt x="2201960" y="560267"/>
                </a:lnTo>
                <a:lnTo>
                  <a:pt x="2203883" y="574998"/>
                </a:lnTo>
                <a:lnTo>
                  <a:pt x="2209795" y="585245"/>
                </a:lnTo>
                <a:lnTo>
                  <a:pt x="2219917" y="591231"/>
                </a:lnTo>
                <a:lnTo>
                  <a:pt x="2234465" y="593176"/>
                </a:lnTo>
                <a:lnTo>
                  <a:pt x="2282978" y="593176"/>
                </a:lnTo>
                <a:lnTo>
                  <a:pt x="2282978" y="646769"/>
                </a:lnTo>
                <a:lnTo>
                  <a:pt x="2232900" y="664639"/>
                </a:lnTo>
                <a:lnTo>
                  <a:pt x="2214832" y="665620"/>
                </a:lnTo>
                <a:close/>
              </a:path>
              <a:path w="3020695" h="902335">
                <a:moveTo>
                  <a:pt x="2282978" y="593176"/>
                </a:moveTo>
                <a:lnTo>
                  <a:pt x="2234465" y="593176"/>
                </a:lnTo>
                <a:lnTo>
                  <a:pt x="2245154" y="592583"/>
                </a:lnTo>
                <a:lnTo>
                  <a:pt x="2255442" y="590773"/>
                </a:lnTo>
                <a:lnTo>
                  <a:pt x="2265518" y="587700"/>
                </a:lnTo>
                <a:lnTo>
                  <a:pt x="2275568" y="583320"/>
                </a:lnTo>
                <a:lnTo>
                  <a:pt x="2277137" y="582512"/>
                </a:lnTo>
                <a:lnTo>
                  <a:pt x="2279030" y="582566"/>
                </a:lnTo>
                <a:lnTo>
                  <a:pt x="2280544" y="583535"/>
                </a:lnTo>
                <a:lnTo>
                  <a:pt x="2282058" y="584451"/>
                </a:lnTo>
                <a:lnTo>
                  <a:pt x="2282978" y="586120"/>
                </a:lnTo>
                <a:lnTo>
                  <a:pt x="2282978" y="593176"/>
                </a:lnTo>
                <a:close/>
              </a:path>
              <a:path w="3020695" h="902335">
                <a:moveTo>
                  <a:pt x="2546367" y="660395"/>
                </a:moveTo>
                <a:lnTo>
                  <a:pt x="2470704" y="660395"/>
                </a:lnTo>
                <a:lnTo>
                  <a:pt x="2468378" y="658133"/>
                </a:lnTo>
                <a:lnTo>
                  <a:pt x="2468378" y="416107"/>
                </a:lnTo>
                <a:lnTo>
                  <a:pt x="2431925" y="416107"/>
                </a:lnTo>
                <a:lnTo>
                  <a:pt x="2429600" y="413807"/>
                </a:lnTo>
                <a:lnTo>
                  <a:pt x="2429600" y="347945"/>
                </a:lnTo>
                <a:lnTo>
                  <a:pt x="2431925" y="345650"/>
                </a:lnTo>
                <a:lnTo>
                  <a:pt x="2468378" y="345650"/>
                </a:lnTo>
                <a:lnTo>
                  <a:pt x="2468378" y="330892"/>
                </a:lnTo>
                <a:lnTo>
                  <a:pt x="2474737" y="285576"/>
                </a:lnTo>
                <a:lnTo>
                  <a:pt x="2493574" y="252748"/>
                </a:lnTo>
                <a:lnTo>
                  <a:pt x="2524530" y="232779"/>
                </a:lnTo>
                <a:lnTo>
                  <a:pt x="2567244" y="226040"/>
                </a:lnTo>
                <a:lnTo>
                  <a:pt x="2585615" y="226763"/>
                </a:lnTo>
                <a:lnTo>
                  <a:pt x="2625438" y="234367"/>
                </a:lnTo>
                <a:lnTo>
                  <a:pt x="2629062" y="237017"/>
                </a:lnTo>
                <a:lnTo>
                  <a:pt x="2629062" y="295635"/>
                </a:lnTo>
                <a:lnTo>
                  <a:pt x="2582874" y="295635"/>
                </a:lnTo>
                <a:lnTo>
                  <a:pt x="2567034" y="298053"/>
                </a:lnTo>
                <a:lnTo>
                  <a:pt x="2556021" y="305499"/>
                </a:lnTo>
                <a:lnTo>
                  <a:pt x="2549592" y="318260"/>
                </a:lnTo>
                <a:lnTo>
                  <a:pt x="2547503" y="336623"/>
                </a:lnTo>
                <a:lnTo>
                  <a:pt x="2547503" y="346275"/>
                </a:lnTo>
                <a:lnTo>
                  <a:pt x="2669246" y="346275"/>
                </a:lnTo>
                <a:lnTo>
                  <a:pt x="2671139" y="347584"/>
                </a:lnTo>
                <a:lnTo>
                  <a:pt x="2697509" y="416123"/>
                </a:lnTo>
                <a:lnTo>
                  <a:pt x="2548639" y="416123"/>
                </a:lnTo>
                <a:lnTo>
                  <a:pt x="2548639" y="658133"/>
                </a:lnTo>
                <a:lnTo>
                  <a:pt x="2546367" y="660395"/>
                </a:lnTo>
                <a:close/>
              </a:path>
              <a:path w="3020695" h="902335">
                <a:moveTo>
                  <a:pt x="2623978" y="303391"/>
                </a:moveTo>
                <a:lnTo>
                  <a:pt x="2612695" y="299911"/>
                </a:lnTo>
                <a:lnTo>
                  <a:pt x="2603162" y="297623"/>
                </a:lnTo>
                <a:lnTo>
                  <a:pt x="2593355" y="296154"/>
                </a:lnTo>
                <a:lnTo>
                  <a:pt x="2582874" y="295635"/>
                </a:lnTo>
                <a:lnTo>
                  <a:pt x="2629062" y="295635"/>
                </a:lnTo>
                <a:lnTo>
                  <a:pt x="2628940" y="299911"/>
                </a:lnTo>
                <a:lnTo>
                  <a:pt x="2628304" y="301209"/>
                </a:lnTo>
                <a:lnTo>
                  <a:pt x="2626952" y="302173"/>
                </a:lnTo>
                <a:lnTo>
                  <a:pt x="2625654" y="303137"/>
                </a:lnTo>
                <a:lnTo>
                  <a:pt x="2623978" y="303391"/>
                </a:lnTo>
                <a:close/>
              </a:path>
              <a:path w="3020695" h="902335">
                <a:moveTo>
                  <a:pt x="2829678" y="562098"/>
                </a:moveTo>
                <a:lnTo>
                  <a:pt x="2753671" y="562098"/>
                </a:lnTo>
                <a:lnTo>
                  <a:pt x="2829064" y="347659"/>
                </a:lnTo>
                <a:lnTo>
                  <a:pt x="2831011" y="346275"/>
                </a:lnTo>
                <a:lnTo>
                  <a:pt x="2907811" y="346275"/>
                </a:lnTo>
                <a:lnTo>
                  <a:pt x="2909379" y="347110"/>
                </a:lnTo>
                <a:lnTo>
                  <a:pt x="2910298" y="348494"/>
                </a:lnTo>
                <a:lnTo>
                  <a:pt x="2911272" y="349889"/>
                </a:lnTo>
                <a:lnTo>
                  <a:pt x="2911488" y="351667"/>
                </a:lnTo>
                <a:lnTo>
                  <a:pt x="2910839" y="353239"/>
                </a:lnTo>
                <a:lnTo>
                  <a:pt x="2829678" y="562098"/>
                </a:lnTo>
                <a:close/>
              </a:path>
              <a:path w="3020695" h="902335">
                <a:moveTo>
                  <a:pt x="2779929" y="685387"/>
                </a:moveTo>
                <a:lnTo>
                  <a:pt x="2676385" y="685387"/>
                </a:lnTo>
                <a:lnTo>
                  <a:pt x="2687129" y="684212"/>
                </a:lnTo>
                <a:lnTo>
                  <a:pt x="2696748" y="679745"/>
                </a:lnTo>
                <a:lnTo>
                  <a:pt x="2705636" y="670572"/>
                </a:lnTo>
                <a:lnTo>
                  <a:pt x="2714190" y="655279"/>
                </a:lnTo>
                <a:lnTo>
                  <a:pt x="2614026" y="416123"/>
                </a:lnTo>
                <a:lnTo>
                  <a:pt x="2697509" y="416123"/>
                </a:lnTo>
                <a:lnTo>
                  <a:pt x="2753671" y="562098"/>
                </a:lnTo>
                <a:lnTo>
                  <a:pt x="2829678" y="562098"/>
                </a:lnTo>
                <a:lnTo>
                  <a:pt x="2789367" y="665836"/>
                </a:lnTo>
                <a:lnTo>
                  <a:pt x="2779929" y="685387"/>
                </a:lnTo>
                <a:close/>
              </a:path>
              <a:path w="3020695" h="902335">
                <a:moveTo>
                  <a:pt x="2683903" y="754384"/>
                </a:moveTo>
                <a:lnTo>
                  <a:pt x="2645456" y="749859"/>
                </a:lnTo>
                <a:lnTo>
                  <a:pt x="2609159" y="735317"/>
                </a:lnTo>
                <a:lnTo>
                  <a:pt x="2605805" y="731170"/>
                </a:lnTo>
                <a:lnTo>
                  <a:pt x="2630684" y="676823"/>
                </a:lnTo>
                <a:lnTo>
                  <a:pt x="2631225" y="675531"/>
                </a:lnTo>
                <a:lnTo>
                  <a:pt x="2632361" y="674561"/>
                </a:lnTo>
                <a:lnTo>
                  <a:pt x="2633713" y="674076"/>
                </a:lnTo>
                <a:lnTo>
                  <a:pt x="2635011" y="673699"/>
                </a:lnTo>
                <a:lnTo>
                  <a:pt x="2636525" y="673807"/>
                </a:lnTo>
                <a:lnTo>
                  <a:pt x="2637769" y="674453"/>
                </a:lnTo>
                <a:lnTo>
                  <a:pt x="2647659" y="679229"/>
                </a:lnTo>
                <a:lnTo>
                  <a:pt x="2657422" y="682647"/>
                </a:lnTo>
                <a:lnTo>
                  <a:pt x="2667012" y="684701"/>
                </a:lnTo>
                <a:lnTo>
                  <a:pt x="2676385" y="685387"/>
                </a:lnTo>
                <a:lnTo>
                  <a:pt x="2779929" y="685387"/>
                </a:lnTo>
                <a:lnTo>
                  <a:pt x="2769549" y="706893"/>
                </a:lnTo>
                <a:lnTo>
                  <a:pt x="2746593" y="734307"/>
                </a:lnTo>
                <a:lnTo>
                  <a:pt x="2718658" y="749622"/>
                </a:lnTo>
                <a:lnTo>
                  <a:pt x="2683903" y="754384"/>
                </a:lnTo>
                <a:close/>
              </a:path>
              <a:path w="3020695" h="902335">
                <a:moveTo>
                  <a:pt x="2394661" y="660395"/>
                </a:moveTo>
                <a:lnTo>
                  <a:pt x="2318998" y="660395"/>
                </a:lnTo>
                <a:lnTo>
                  <a:pt x="2316672" y="658133"/>
                </a:lnTo>
                <a:lnTo>
                  <a:pt x="2316672" y="348246"/>
                </a:lnTo>
                <a:lnTo>
                  <a:pt x="2318998" y="345952"/>
                </a:lnTo>
                <a:lnTo>
                  <a:pt x="2391849" y="345952"/>
                </a:lnTo>
                <a:lnTo>
                  <a:pt x="2394715" y="345974"/>
                </a:lnTo>
                <a:lnTo>
                  <a:pt x="2396966" y="348246"/>
                </a:lnTo>
                <a:lnTo>
                  <a:pt x="2396987" y="658133"/>
                </a:lnTo>
                <a:lnTo>
                  <a:pt x="2394661" y="660395"/>
                </a:lnTo>
                <a:close/>
              </a:path>
              <a:path w="3020695" h="902335">
                <a:moveTo>
                  <a:pt x="2357235" y="307446"/>
                </a:moveTo>
                <a:lnTo>
                  <a:pt x="2337680" y="303516"/>
                </a:lnTo>
                <a:lnTo>
                  <a:pt x="2321709" y="292796"/>
                </a:lnTo>
                <a:lnTo>
                  <a:pt x="2310940" y="276893"/>
                </a:lnTo>
                <a:lnTo>
                  <a:pt x="2306991" y="257414"/>
                </a:lnTo>
                <a:lnTo>
                  <a:pt x="2310940" y="237949"/>
                </a:lnTo>
                <a:lnTo>
                  <a:pt x="2321709" y="222060"/>
                </a:lnTo>
                <a:lnTo>
                  <a:pt x="2337680" y="211351"/>
                </a:lnTo>
                <a:lnTo>
                  <a:pt x="2357235" y="207426"/>
                </a:lnTo>
                <a:lnTo>
                  <a:pt x="2376760" y="211352"/>
                </a:lnTo>
                <a:lnTo>
                  <a:pt x="2392714" y="222062"/>
                </a:lnTo>
                <a:lnTo>
                  <a:pt x="2403477" y="237951"/>
                </a:lnTo>
                <a:lnTo>
                  <a:pt x="2407425" y="257414"/>
                </a:lnTo>
                <a:lnTo>
                  <a:pt x="2403485" y="276893"/>
                </a:lnTo>
                <a:lnTo>
                  <a:pt x="2392735" y="292796"/>
                </a:lnTo>
                <a:lnTo>
                  <a:pt x="2376782" y="303516"/>
                </a:lnTo>
                <a:lnTo>
                  <a:pt x="2357235" y="307446"/>
                </a:lnTo>
                <a:close/>
              </a:path>
              <a:path w="3020695" h="902335">
                <a:moveTo>
                  <a:pt x="2970656" y="443770"/>
                </a:moveTo>
                <a:lnTo>
                  <a:pt x="2951276" y="439886"/>
                </a:lnTo>
                <a:lnTo>
                  <a:pt x="2935637" y="429324"/>
                </a:lnTo>
                <a:lnTo>
                  <a:pt x="2925190" y="413714"/>
                </a:lnTo>
                <a:lnTo>
                  <a:pt x="2921386" y="394691"/>
                </a:lnTo>
                <a:lnTo>
                  <a:pt x="2925232" y="375629"/>
                </a:lnTo>
                <a:lnTo>
                  <a:pt x="2935772" y="359932"/>
                </a:lnTo>
                <a:lnTo>
                  <a:pt x="2951504" y="349283"/>
                </a:lnTo>
                <a:lnTo>
                  <a:pt x="2970927" y="345360"/>
                </a:lnTo>
                <a:lnTo>
                  <a:pt x="2990307" y="349242"/>
                </a:lnTo>
                <a:lnTo>
                  <a:pt x="2991785" y="350239"/>
                </a:lnTo>
                <a:lnTo>
                  <a:pt x="2970927" y="350239"/>
                </a:lnTo>
                <a:lnTo>
                  <a:pt x="2953342" y="353744"/>
                </a:lnTo>
                <a:lnTo>
                  <a:pt x="2939281" y="363289"/>
                </a:lnTo>
                <a:lnTo>
                  <a:pt x="2929955" y="377423"/>
                </a:lnTo>
                <a:lnTo>
                  <a:pt x="2926578" y="394691"/>
                </a:lnTo>
                <a:lnTo>
                  <a:pt x="2929936" y="411912"/>
                </a:lnTo>
                <a:lnTo>
                  <a:pt x="2939206" y="425949"/>
                </a:lnTo>
                <a:lnTo>
                  <a:pt x="2953182" y="435401"/>
                </a:lnTo>
                <a:lnTo>
                  <a:pt x="2970656" y="438863"/>
                </a:lnTo>
                <a:lnTo>
                  <a:pt x="2991525" y="438863"/>
                </a:lnTo>
                <a:lnTo>
                  <a:pt x="2990079" y="439842"/>
                </a:lnTo>
                <a:lnTo>
                  <a:pt x="2970656" y="443770"/>
                </a:lnTo>
                <a:close/>
              </a:path>
              <a:path w="3020695" h="902335">
                <a:moveTo>
                  <a:pt x="2991525" y="438863"/>
                </a:moveTo>
                <a:lnTo>
                  <a:pt x="2970656" y="438863"/>
                </a:lnTo>
                <a:lnTo>
                  <a:pt x="2988241" y="435361"/>
                </a:lnTo>
                <a:lnTo>
                  <a:pt x="3002302" y="425819"/>
                </a:lnTo>
                <a:lnTo>
                  <a:pt x="3011627" y="411687"/>
                </a:lnTo>
                <a:lnTo>
                  <a:pt x="3015005" y="394411"/>
                </a:lnTo>
                <a:lnTo>
                  <a:pt x="3011647" y="377191"/>
                </a:lnTo>
                <a:lnTo>
                  <a:pt x="3002376" y="363153"/>
                </a:lnTo>
                <a:lnTo>
                  <a:pt x="2988401" y="353702"/>
                </a:lnTo>
                <a:lnTo>
                  <a:pt x="2970927" y="350239"/>
                </a:lnTo>
                <a:lnTo>
                  <a:pt x="2991785" y="350239"/>
                </a:lnTo>
                <a:lnTo>
                  <a:pt x="3005946" y="359800"/>
                </a:lnTo>
                <a:lnTo>
                  <a:pt x="3016393" y="375401"/>
                </a:lnTo>
                <a:lnTo>
                  <a:pt x="3020197" y="394411"/>
                </a:lnTo>
                <a:lnTo>
                  <a:pt x="3016350" y="413478"/>
                </a:lnTo>
                <a:lnTo>
                  <a:pt x="3005811" y="429184"/>
                </a:lnTo>
                <a:lnTo>
                  <a:pt x="2991525" y="438863"/>
                </a:lnTo>
                <a:close/>
              </a:path>
              <a:path w="3020695" h="902335">
                <a:moveTo>
                  <a:pt x="2960705" y="418891"/>
                </a:moveTo>
                <a:lnTo>
                  <a:pt x="2950861" y="418891"/>
                </a:lnTo>
                <a:lnTo>
                  <a:pt x="2950861" y="367378"/>
                </a:lnTo>
                <a:lnTo>
                  <a:pt x="2973901" y="367378"/>
                </a:lnTo>
                <a:lnTo>
                  <a:pt x="2982108" y="368496"/>
                </a:lnTo>
                <a:lnTo>
                  <a:pt x="2988403" y="371729"/>
                </a:lnTo>
                <a:lnTo>
                  <a:pt x="2991907" y="376217"/>
                </a:lnTo>
                <a:lnTo>
                  <a:pt x="2960705" y="376217"/>
                </a:lnTo>
                <a:lnTo>
                  <a:pt x="2960705" y="392510"/>
                </a:lnTo>
                <a:lnTo>
                  <a:pt x="2993671" y="392510"/>
                </a:lnTo>
                <a:lnTo>
                  <a:pt x="2988991" y="397417"/>
                </a:lnTo>
                <a:lnTo>
                  <a:pt x="2981906" y="399458"/>
                </a:lnTo>
                <a:lnTo>
                  <a:pt x="2983004" y="401063"/>
                </a:lnTo>
                <a:lnTo>
                  <a:pt x="2960705" y="401063"/>
                </a:lnTo>
                <a:lnTo>
                  <a:pt x="2960705" y="418891"/>
                </a:lnTo>
                <a:close/>
              </a:path>
              <a:path w="3020695" h="902335">
                <a:moveTo>
                  <a:pt x="2993671" y="392510"/>
                </a:moveTo>
                <a:lnTo>
                  <a:pt x="2979905" y="392510"/>
                </a:lnTo>
                <a:lnTo>
                  <a:pt x="2983745" y="389391"/>
                </a:lnTo>
                <a:lnTo>
                  <a:pt x="2983745" y="379055"/>
                </a:lnTo>
                <a:lnTo>
                  <a:pt x="2979905" y="376217"/>
                </a:lnTo>
                <a:lnTo>
                  <a:pt x="2991907" y="376217"/>
                </a:lnTo>
                <a:lnTo>
                  <a:pt x="2992436" y="376894"/>
                </a:lnTo>
                <a:lnTo>
                  <a:pt x="2993858" y="383811"/>
                </a:lnTo>
                <a:lnTo>
                  <a:pt x="2993912" y="392257"/>
                </a:lnTo>
                <a:lnTo>
                  <a:pt x="2993671" y="392510"/>
                </a:lnTo>
                <a:close/>
              </a:path>
              <a:path w="3020695" h="902335">
                <a:moveTo>
                  <a:pt x="2995805" y="418891"/>
                </a:moveTo>
                <a:lnTo>
                  <a:pt x="2984015" y="418891"/>
                </a:lnTo>
                <a:lnTo>
                  <a:pt x="2971467" y="401063"/>
                </a:lnTo>
                <a:lnTo>
                  <a:pt x="2983004" y="401063"/>
                </a:lnTo>
                <a:lnTo>
                  <a:pt x="2995805" y="418891"/>
                </a:lnTo>
                <a:close/>
              </a:path>
            </a:pathLst>
          </a:custGeom>
          <a:solidFill>
            <a:srgbClr val="1ED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79418" y="949104"/>
            <a:ext cx="0" cy="9153525"/>
          </a:xfrm>
          <a:custGeom>
            <a:avLst/>
            <a:gdLst/>
            <a:ahLst/>
            <a:cxnLst/>
            <a:rect l="l" t="t" r="r" b="b"/>
            <a:pathLst>
              <a:path h="9153525">
                <a:moveTo>
                  <a:pt x="0" y="0"/>
                </a:moveTo>
                <a:lnTo>
                  <a:pt x="0" y="9153525"/>
                </a:lnTo>
              </a:path>
            </a:pathLst>
          </a:custGeom>
          <a:ln w="38100">
            <a:solidFill>
              <a:srgbClr val="79EF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87488" y="957078"/>
            <a:ext cx="0" cy="9067800"/>
          </a:xfrm>
          <a:custGeom>
            <a:avLst/>
            <a:gdLst/>
            <a:ahLst/>
            <a:cxnLst/>
            <a:rect l="l" t="t" r="r" b="b"/>
            <a:pathLst>
              <a:path h="9067800">
                <a:moveTo>
                  <a:pt x="0" y="0"/>
                </a:moveTo>
                <a:lnTo>
                  <a:pt x="0" y="9067800"/>
                </a:lnTo>
              </a:path>
            </a:pathLst>
          </a:custGeom>
          <a:ln w="38100">
            <a:solidFill>
              <a:srgbClr val="79EF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6255" y="911352"/>
            <a:ext cx="3011423" cy="13075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07352" y="917447"/>
            <a:ext cx="2688335" cy="130759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64767" y="1179575"/>
            <a:ext cx="2240280" cy="75590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39800" y="2264250"/>
            <a:ext cx="4609465" cy="22256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33500"/>
              </a:lnSpc>
              <a:spcBef>
                <a:spcPts val="125"/>
              </a:spcBef>
            </a:pPr>
            <a:r>
              <a:rPr sz="2700" b="1" spc="-434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700" b="1" spc="-140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2700" b="1" spc="-13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700" b="1" spc="-18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2700" b="1" spc="-270" dirty="0">
                <a:solidFill>
                  <a:srgbClr val="2B2A35"/>
                </a:solidFill>
                <a:latin typeface="Tahoma"/>
                <a:cs typeface="Tahoma"/>
              </a:rPr>
              <a:t>:</a:t>
            </a:r>
            <a:r>
              <a:rPr sz="2700" b="1" spc="-22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700" spc="5" dirty="0">
                <a:solidFill>
                  <a:srgbClr val="2B2A35"/>
                </a:solidFill>
                <a:latin typeface="Tahoma"/>
                <a:cs typeface="Tahoma"/>
              </a:rPr>
              <a:t>b</a:t>
            </a:r>
            <a:r>
              <a:rPr sz="2700" spc="35" dirty="0">
                <a:solidFill>
                  <a:srgbClr val="2B2A35"/>
                </a:solidFill>
                <a:latin typeface="Tahoma"/>
                <a:cs typeface="Tahoma"/>
              </a:rPr>
              <a:t>y</a:t>
            </a:r>
            <a:r>
              <a:rPr sz="2700" spc="-27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700" spc="20" dirty="0">
                <a:solidFill>
                  <a:srgbClr val="2B2A35"/>
                </a:solidFill>
                <a:latin typeface="Tahoma"/>
                <a:cs typeface="Tahoma"/>
              </a:rPr>
              <a:t>u</a:t>
            </a:r>
            <a:r>
              <a:rPr sz="27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2700" spc="95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700" spc="20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2700" spc="-114" dirty="0">
                <a:solidFill>
                  <a:srgbClr val="2B2A35"/>
                </a:solidFill>
                <a:latin typeface="Tahoma"/>
                <a:cs typeface="Tahoma"/>
              </a:rPr>
              <a:t>g</a:t>
            </a:r>
            <a:r>
              <a:rPr sz="2700" spc="-27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700" spc="125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700" spc="20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2700" spc="-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700" spc="-27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700" spc="95" dirty="0">
                <a:solidFill>
                  <a:srgbClr val="2B2A35"/>
                </a:solidFill>
                <a:latin typeface="Tahoma"/>
                <a:cs typeface="Tahoma"/>
              </a:rPr>
              <a:t>li</a:t>
            </a:r>
            <a:r>
              <a:rPr sz="2700" spc="25" dirty="0">
                <a:solidFill>
                  <a:srgbClr val="2B2A35"/>
                </a:solidFill>
                <a:latin typeface="Tahoma"/>
                <a:cs typeface="Tahoma"/>
              </a:rPr>
              <a:t>v</a:t>
            </a:r>
            <a:r>
              <a:rPr sz="2700" spc="-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700" spc="-27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700" spc="95" dirty="0">
                <a:solidFill>
                  <a:srgbClr val="2B2A35"/>
                </a:solidFill>
                <a:latin typeface="Tahoma"/>
                <a:cs typeface="Tahoma"/>
              </a:rPr>
              <a:t>l</a:t>
            </a:r>
            <a:r>
              <a:rPr sz="2700" spc="60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700" spc="40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2700" spc="-25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2700" spc="125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700" spc="95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700" spc="60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700" spc="-5" dirty="0">
                <a:solidFill>
                  <a:srgbClr val="2B2A35"/>
                </a:solidFill>
                <a:latin typeface="Tahoma"/>
                <a:cs typeface="Tahoma"/>
              </a:rPr>
              <a:t>n  </a:t>
            </a:r>
            <a:r>
              <a:rPr sz="2700" spc="75" dirty="0">
                <a:solidFill>
                  <a:srgbClr val="2B2A35"/>
                </a:solidFill>
                <a:latin typeface="Tahoma"/>
                <a:cs typeface="Tahoma"/>
              </a:rPr>
              <a:t>f</a:t>
            </a:r>
            <a:r>
              <a:rPr sz="2700" spc="140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2700" spc="60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700" spc="-55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2700" spc="-27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700" spc="20" dirty="0">
                <a:solidFill>
                  <a:srgbClr val="2B2A35"/>
                </a:solidFill>
                <a:latin typeface="Tahoma"/>
                <a:cs typeface="Tahoma"/>
              </a:rPr>
              <a:t>u</a:t>
            </a:r>
            <a:r>
              <a:rPr sz="27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2700" spc="1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700" spc="114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2700" spc="-27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700" spc="20" dirty="0">
                <a:solidFill>
                  <a:srgbClr val="2B2A35"/>
                </a:solidFill>
                <a:latin typeface="Tahoma"/>
                <a:cs typeface="Tahoma"/>
              </a:rPr>
              <a:t>ph</a:t>
            </a:r>
            <a:r>
              <a:rPr sz="2700" spc="60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700" spc="20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2700" spc="-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700" spc="-27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700" spc="125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700" spc="3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700" spc="-27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700" spc="95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700" spc="40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2700" spc="1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700" spc="20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2700" spc="125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700" spc="95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700" spc="75" dirty="0">
                <a:solidFill>
                  <a:srgbClr val="2B2A35"/>
                </a:solidFill>
                <a:latin typeface="Tahoma"/>
                <a:cs typeface="Tahoma"/>
              </a:rPr>
              <a:t>f</a:t>
            </a:r>
            <a:r>
              <a:rPr sz="2700" spc="25" dirty="0">
                <a:solidFill>
                  <a:srgbClr val="2B2A35"/>
                </a:solidFill>
                <a:latin typeface="Tahoma"/>
                <a:cs typeface="Tahoma"/>
              </a:rPr>
              <a:t>y  </a:t>
            </a:r>
            <a:r>
              <a:rPr sz="2700" spc="40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2700" spc="20" dirty="0">
                <a:solidFill>
                  <a:srgbClr val="2B2A35"/>
                </a:solidFill>
                <a:latin typeface="Tahoma"/>
                <a:cs typeface="Tahoma"/>
              </a:rPr>
              <a:t>u</a:t>
            </a:r>
            <a:r>
              <a:rPr sz="2700" spc="140" dirty="0">
                <a:solidFill>
                  <a:srgbClr val="2B2A35"/>
                </a:solidFill>
                <a:latin typeface="Tahoma"/>
                <a:cs typeface="Tahoma"/>
              </a:rPr>
              <a:t>rr</a:t>
            </a:r>
            <a:r>
              <a:rPr sz="2700" spc="1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700" spc="20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2700" spc="10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700" spc="-27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700" spc="95" dirty="0">
                <a:solidFill>
                  <a:srgbClr val="2B2A35"/>
                </a:solidFill>
                <a:latin typeface="Tahoma"/>
                <a:cs typeface="Tahoma"/>
              </a:rPr>
              <a:t>l</a:t>
            </a:r>
            <a:r>
              <a:rPr sz="2700" spc="60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700" spc="40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2700" spc="-25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2700" spc="125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700" spc="95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700" spc="60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700" spc="-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2700" spc="-27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700" spc="-25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2700" spc="20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2700" spc="15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2700" spc="-27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700" spc="20" dirty="0">
                <a:solidFill>
                  <a:srgbClr val="2B2A35"/>
                </a:solidFill>
                <a:latin typeface="Tahoma"/>
                <a:cs typeface="Tahoma"/>
              </a:rPr>
              <a:t>p</a:t>
            </a:r>
            <a:r>
              <a:rPr sz="2700" spc="95" dirty="0">
                <a:solidFill>
                  <a:srgbClr val="2B2A35"/>
                </a:solidFill>
                <a:latin typeface="Tahoma"/>
                <a:cs typeface="Tahoma"/>
              </a:rPr>
              <a:t>l</a:t>
            </a:r>
            <a:r>
              <a:rPr sz="2700" spc="-7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2700" spc="35" dirty="0">
                <a:solidFill>
                  <a:srgbClr val="2B2A35"/>
                </a:solidFill>
                <a:latin typeface="Tahoma"/>
                <a:cs typeface="Tahoma"/>
              </a:rPr>
              <a:t>y</a:t>
            </a:r>
            <a:r>
              <a:rPr sz="2700" spc="-27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700" spc="60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700" spc="20" dirty="0">
                <a:solidFill>
                  <a:srgbClr val="2B2A35"/>
                </a:solidFill>
                <a:latin typeface="Tahoma"/>
                <a:cs typeface="Tahoma"/>
              </a:rPr>
              <a:t>u</a:t>
            </a:r>
            <a:r>
              <a:rPr sz="2700" spc="95" dirty="0">
                <a:solidFill>
                  <a:srgbClr val="2B2A35"/>
                </a:solidFill>
                <a:latin typeface="Tahoma"/>
                <a:cs typeface="Tahoma"/>
              </a:rPr>
              <a:t>t  </a:t>
            </a:r>
            <a:r>
              <a:rPr sz="2700" spc="140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2700" spc="1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700" spc="40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2700" spc="60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700" spc="-30" dirty="0">
                <a:solidFill>
                  <a:srgbClr val="2B2A35"/>
                </a:solidFill>
                <a:latin typeface="Tahoma"/>
                <a:cs typeface="Tahoma"/>
              </a:rPr>
              <a:t>mm</a:t>
            </a:r>
            <a:r>
              <a:rPr sz="2700" spc="1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700" spc="20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2700" spc="15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2700" spc="-27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700" spc="-30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2700" spc="20" dirty="0">
                <a:solidFill>
                  <a:srgbClr val="2B2A35"/>
                </a:solidFill>
                <a:latin typeface="Tahoma"/>
                <a:cs typeface="Tahoma"/>
              </a:rPr>
              <a:t>u</a:t>
            </a:r>
            <a:r>
              <a:rPr sz="27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2700" spc="95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700" spc="40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2700" spc="-245" dirty="0">
                <a:solidFill>
                  <a:srgbClr val="2B2A35"/>
                </a:solidFill>
                <a:latin typeface="Tahoma"/>
                <a:cs typeface="Tahoma"/>
              </a:rPr>
              <a:t>.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2006" y="2257069"/>
            <a:ext cx="5748020" cy="1130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4300"/>
              </a:lnSpc>
              <a:spcBef>
                <a:spcPts val="95"/>
              </a:spcBef>
            </a:pPr>
            <a:r>
              <a:rPr sz="2700" b="1" spc="-434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700" b="1" spc="-140" dirty="0">
                <a:solidFill>
                  <a:srgbClr val="535364"/>
                </a:solidFill>
                <a:latin typeface="Tahoma"/>
                <a:cs typeface="Tahoma"/>
              </a:rPr>
              <a:t>d</a:t>
            </a:r>
            <a:r>
              <a:rPr sz="2700" b="1" spc="-13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700" b="1" spc="-18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700" b="1" spc="-270" dirty="0">
                <a:solidFill>
                  <a:srgbClr val="535364"/>
                </a:solidFill>
                <a:latin typeface="Tahoma"/>
                <a:cs typeface="Tahoma"/>
              </a:rPr>
              <a:t>:</a:t>
            </a:r>
            <a:r>
              <a:rPr sz="2700" b="1" spc="-22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700" spc="95" dirty="0">
                <a:solidFill>
                  <a:srgbClr val="535364"/>
                </a:solidFill>
                <a:latin typeface="Tahoma"/>
                <a:cs typeface="Tahoma"/>
              </a:rPr>
              <a:t>l</a:t>
            </a:r>
            <a:r>
              <a:rPr sz="2700" spc="1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700" spc="10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700" spc="-27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700" spc="20" dirty="0">
                <a:solidFill>
                  <a:srgbClr val="535364"/>
                </a:solidFill>
                <a:latin typeface="Tahoma"/>
                <a:cs typeface="Tahoma"/>
              </a:rPr>
              <a:t>u</a:t>
            </a:r>
            <a:r>
              <a:rPr sz="27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700" spc="1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700" spc="140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2700" spc="-35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700" spc="-27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700" spc="125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700" spc="3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700" spc="-27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700" spc="40" dirty="0">
                <a:solidFill>
                  <a:srgbClr val="535364"/>
                </a:solidFill>
                <a:latin typeface="Tahoma"/>
                <a:cs typeface="Tahoma"/>
              </a:rPr>
              <a:t>d</a:t>
            </a:r>
            <a:r>
              <a:rPr sz="2700" spc="1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700" spc="75" dirty="0">
                <a:solidFill>
                  <a:srgbClr val="535364"/>
                </a:solidFill>
                <a:latin typeface="Tahoma"/>
                <a:cs typeface="Tahoma"/>
              </a:rPr>
              <a:t>f</a:t>
            </a:r>
            <a:r>
              <a:rPr sz="2700" spc="9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700" spc="20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700" spc="-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700" spc="-27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700" spc="-30" dirty="0">
                <a:solidFill>
                  <a:srgbClr val="535364"/>
                </a:solidFill>
                <a:latin typeface="Tahoma"/>
                <a:cs typeface="Tahoma"/>
              </a:rPr>
              <a:t>m</a:t>
            </a:r>
            <a:r>
              <a:rPr sz="2700" spc="6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700" spc="40" dirty="0">
                <a:solidFill>
                  <a:srgbClr val="535364"/>
                </a:solidFill>
                <a:latin typeface="Tahoma"/>
                <a:cs typeface="Tahoma"/>
              </a:rPr>
              <a:t>d</a:t>
            </a:r>
            <a:r>
              <a:rPr sz="2700" spc="1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700" spc="-35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700" spc="-27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700" spc="-245" dirty="0">
                <a:solidFill>
                  <a:srgbClr val="535364"/>
                </a:solidFill>
                <a:latin typeface="Tahoma"/>
                <a:cs typeface="Tahoma"/>
              </a:rPr>
              <a:t>,</a:t>
            </a:r>
            <a:r>
              <a:rPr sz="2700" spc="-27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7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700" spc="1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700" spc="95" dirty="0">
                <a:solidFill>
                  <a:srgbClr val="535364"/>
                </a:solidFill>
                <a:latin typeface="Tahoma"/>
                <a:cs typeface="Tahoma"/>
              </a:rPr>
              <a:t>t  </a:t>
            </a:r>
            <a:r>
              <a:rPr sz="2700" spc="-30" dirty="0">
                <a:solidFill>
                  <a:srgbClr val="535364"/>
                </a:solidFill>
                <a:latin typeface="Tahoma"/>
                <a:cs typeface="Tahoma"/>
              </a:rPr>
              <a:t>m</a:t>
            </a:r>
            <a:r>
              <a:rPr sz="2700" spc="6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700" spc="40" dirty="0">
                <a:solidFill>
                  <a:srgbClr val="535364"/>
                </a:solidFill>
                <a:latin typeface="Tahoma"/>
                <a:cs typeface="Tahoma"/>
              </a:rPr>
              <a:t>d</a:t>
            </a:r>
            <a:r>
              <a:rPr sz="2700" spc="1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700" spc="-35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700" spc="-27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700" spc="9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700" spc="-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700" spc="-27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700" spc="20" dirty="0">
                <a:solidFill>
                  <a:srgbClr val="535364"/>
                </a:solidFill>
                <a:latin typeface="Tahoma"/>
                <a:cs typeface="Tahoma"/>
              </a:rPr>
              <a:t>p</a:t>
            </a:r>
            <a:r>
              <a:rPr sz="2700" spc="-25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700" spc="140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2700" spc="125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700" spc="9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700" spc="40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2700" spc="20" dirty="0">
                <a:solidFill>
                  <a:srgbClr val="535364"/>
                </a:solidFill>
                <a:latin typeface="Tahoma"/>
                <a:cs typeface="Tahoma"/>
              </a:rPr>
              <a:t>u</a:t>
            </a:r>
            <a:r>
              <a:rPr sz="2700" spc="95" dirty="0">
                <a:solidFill>
                  <a:srgbClr val="535364"/>
                </a:solidFill>
                <a:latin typeface="Tahoma"/>
                <a:cs typeface="Tahoma"/>
              </a:rPr>
              <a:t>l</a:t>
            </a:r>
            <a:r>
              <a:rPr sz="2700" spc="-25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700" spc="114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2700" spc="-27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700" spc="-25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700" spc="40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2700" spc="125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700" spc="9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700" spc="60" dirty="0">
                <a:solidFill>
                  <a:srgbClr val="535364"/>
                </a:solidFill>
                <a:latin typeface="Tahoma"/>
                <a:cs typeface="Tahoma"/>
              </a:rPr>
              <a:t>v</a:t>
            </a:r>
            <a:r>
              <a:rPr sz="2700" spc="9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700" spc="125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700" spc="35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r>
              <a:rPr sz="2700" spc="-27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700" spc="6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700" spc="50" dirty="0">
                <a:solidFill>
                  <a:srgbClr val="535364"/>
                </a:solidFill>
                <a:latin typeface="Tahoma"/>
                <a:cs typeface="Tahoma"/>
              </a:rPr>
              <a:t>f</a:t>
            </a:r>
            <a:r>
              <a:rPr sz="2700" spc="-27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700" spc="125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700" spc="20" dirty="0">
                <a:solidFill>
                  <a:srgbClr val="535364"/>
                </a:solidFill>
                <a:latin typeface="Tahoma"/>
                <a:cs typeface="Tahoma"/>
              </a:rPr>
              <a:t>h</a:t>
            </a:r>
            <a:r>
              <a:rPr sz="2700" spc="-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700" spc="-27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700" spc="40" dirty="0">
                <a:solidFill>
                  <a:srgbClr val="535364"/>
                </a:solidFill>
                <a:latin typeface="Tahoma"/>
                <a:cs typeface="Tahoma"/>
              </a:rPr>
              <a:t>d</a:t>
            </a:r>
            <a:r>
              <a:rPr sz="2700" spc="-7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700" spc="35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2006" y="3493414"/>
            <a:ext cx="586994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5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700" spc="20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700" spc="15" dirty="0">
                <a:solidFill>
                  <a:srgbClr val="535364"/>
                </a:solidFill>
                <a:latin typeface="Tahoma"/>
                <a:cs typeface="Tahoma"/>
              </a:rPr>
              <a:t>d</a:t>
            </a:r>
            <a:r>
              <a:rPr sz="2700" spc="-27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700" spc="20" dirty="0">
                <a:solidFill>
                  <a:srgbClr val="535364"/>
                </a:solidFill>
                <a:latin typeface="Tahoma"/>
                <a:cs typeface="Tahoma"/>
              </a:rPr>
              <a:t>p</a:t>
            </a:r>
            <a:r>
              <a:rPr sz="2700" spc="95" dirty="0">
                <a:solidFill>
                  <a:srgbClr val="535364"/>
                </a:solidFill>
                <a:latin typeface="Tahoma"/>
                <a:cs typeface="Tahoma"/>
              </a:rPr>
              <a:t>l</a:t>
            </a:r>
            <a:r>
              <a:rPr sz="2700" spc="-7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700" spc="35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r>
              <a:rPr sz="2700" spc="-27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700" spc="-30" dirty="0">
                <a:solidFill>
                  <a:srgbClr val="535364"/>
                </a:solidFill>
                <a:latin typeface="Tahoma"/>
                <a:cs typeface="Tahoma"/>
              </a:rPr>
              <a:t>m</a:t>
            </a:r>
            <a:r>
              <a:rPr sz="2700" spc="20" dirty="0">
                <a:solidFill>
                  <a:srgbClr val="535364"/>
                </a:solidFill>
                <a:latin typeface="Tahoma"/>
                <a:cs typeface="Tahoma"/>
              </a:rPr>
              <a:t>u</a:t>
            </a:r>
            <a:r>
              <a:rPr sz="27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700" spc="9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700" spc="15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2700" spc="-27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700" spc="-25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700" spc="40" dirty="0">
                <a:solidFill>
                  <a:srgbClr val="535364"/>
                </a:solidFill>
                <a:latin typeface="Tahoma"/>
                <a:cs typeface="Tahoma"/>
              </a:rPr>
              <a:t>cc</a:t>
            </a:r>
            <a:r>
              <a:rPr sz="2700" spc="6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700" spc="140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2700" spc="40" dirty="0">
                <a:solidFill>
                  <a:srgbClr val="535364"/>
                </a:solidFill>
                <a:latin typeface="Tahoma"/>
                <a:cs typeface="Tahoma"/>
              </a:rPr>
              <a:t>d</a:t>
            </a:r>
            <a:r>
              <a:rPr sz="2700" spc="9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700" spc="20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700" spc="-114" dirty="0">
                <a:solidFill>
                  <a:srgbClr val="535364"/>
                </a:solidFill>
                <a:latin typeface="Tahoma"/>
                <a:cs typeface="Tahoma"/>
              </a:rPr>
              <a:t>g</a:t>
            </a:r>
            <a:r>
              <a:rPr sz="2700" spc="-27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700" spc="125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700" spc="3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700" spc="-27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700" spc="125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700" spc="20" dirty="0">
                <a:solidFill>
                  <a:srgbClr val="535364"/>
                </a:solidFill>
                <a:latin typeface="Tahoma"/>
                <a:cs typeface="Tahoma"/>
              </a:rPr>
              <a:t>h</a:t>
            </a:r>
            <a:r>
              <a:rPr sz="2700" spc="-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700" spc="-27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700" spc="-30" dirty="0">
                <a:solidFill>
                  <a:srgbClr val="535364"/>
                </a:solidFill>
                <a:latin typeface="Tahoma"/>
                <a:cs typeface="Tahoma"/>
              </a:rPr>
              <a:t>m</a:t>
            </a:r>
            <a:r>
              <a:rPr sz="2700" spc="6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700" spc="40" dirty="0">
                <a:solidFill>
                  <a:srgbClr val="535364"/>
                </a:solidFill>
                <a:latin typeface="Tahoma"/>
                <a:cs typeface="Tahoma"/>
              </a:rPr>
              <a:t>d</a:t>
            </a:r>
            <a:r>
              <a:rPr sz="2700" spc="1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700" spc="-35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9800" y="5064628"/>
            <a:ext cx="4855210" cy="505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4475" marR="594995" indent="-232410">
              <a:lnSpc>
                <a:spcPct val="133300"/>
              </a:lnSpc>
              <a:spcBef>
                <a:spcPts val="100"/>
              </a:spcBef>
              <a:buAutoNum type="arabicPeriod"/>
              <a:tabLst>
                <a:tab pos="302895" algn="l"/>
              </a:tabLst>
            </a:pPr>
            <a:r>
              <a:rPr sz="2250" spc="70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225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250" spc="30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2250" spc="4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250" spc="-25" dirty="0">
                <a:solidFill>
                  <a:srgbClr val="2B2A35"/>
                </a:solidFill>
                <a:latin typeface="Tahoma"/>
                <a:cs typeface="Tahoma"/>
              </a:rPr>
              <a:t>mm</a:t>
            </a:r>
            <a:r>
              <a:rPr sz="225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250" spc="1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2250" spc="30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2250" spc="8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250" spc="1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2250" spc="-95" dirty="0">
                <a:solidFill>
                  <a:srgbClr val="2B2A35"/>
                </a:solidFill>
                <a:latin typeface="Tahoma"/>
                <a:cs typeface="Tahoma"/>
              </a:rPr>
              <a:t>g</a:t>
            </a:r>
            <a:r>
              <a:rPr sz="2250" spc="-22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25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2250" spc="4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250" spc="1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2250" spc="-75" dirty="0">
                <a:solidFill>
                  <a:srgbClr val="2B2A35"/>
                </a:solidFill>
                <a:latin typeface="Tahoma"/>
                <a:cs typeface="Tahoma"/>
              </a:rPr>
              <a:t>g</a:t>
            </a:r>
            <a:r>
              <a:rPr sz="2250" spc="-3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2250" spc="-22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250" spc="30" dirty="0">
                <a:solidFill>
                  <a:srgbClr val="2B2A35"/>
                </a:solidFill>
                <a:latin typeface="Tahoma"/>
                <a:cs typeface="Tahoma"/>
              </a:rPr>
              <a:t>b</a:t>
            </a:r>
            <a:r>
              <a:rPr sz="2250" spc="-25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225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2250" spc="10" dirty="0">
                <a:solidFill>
                  <a:srgbClr val="2B2A35"/>
                </a:solidFill>
                <a:latin typeface="Tahoma"/>
                <a:cs typeface="Tahoma"/>
              </a:rPr>
              <a:t>ed</a:t>
            </a:r>
            <a:r>
              <a:rPr sz="2250" spc="-22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250" spc="4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250" spc="-5" dirty="0">
                <a:solidFill>
                  <a:srgbClr val="2B2A35"/>
                </a:solidFill>
                <a:latin typeface="Tahoma"/>
                <a:cs typeface="Tahoma"/>
              </a:rPr>
              <a:t>n  </a:t>
            </a:r>
            <a:r>
              <a:rPr sz="2250" spc="15" dirty="0">
                <a:solidFill>
                  <a:srgbClr val="2B2A35"/>
                </a:solidFill>
                <a:latin typeface="Tahoma"/>
                <a:cs typeface="Tahoma"/>
              </a:rPr>
              <a:t>u</a:t>
            </a:r>
            <a:r>
              <a:rPr sz="225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225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250" spc="95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2250" spc="-22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250" spc="80" dirty="0">
                <a:solidFill>
                  <a:srgbClr val="2B2A35"/>
                </a:solidFill>
                <a:latin typeface="Tahoma"/>
                <a:cs typeface="Tahoma"/>
              </a:rPr>
              <a:t>li</a:t>
            </a:r>
            <a:r>
              <a:rPr sz="2250" spc="20" dirty="0">
                <a:solidFill>
                  <a:srgbClr val="2B2A35"/>
                </a:solidFill>
                <a:latin typeface="Tahoma"/>
                <a:cs typeface="Tahoma"/>
              </a:rPr>
              <a:t>v</a:t>
            </a:r>
            <a:r>
              <a:rPr sz="2250" spc="-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250" spc="-22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250" spc="80" dirty="0">
                <a:solidFill>
                  <a:srgbClr val="2B2A35"/>
                </a:solidFill>
                <a:latin typeface="Tahoma"/>
                <a:cs typeface="Tahoma"/>
              </a:rPr>
              <a:t>l</a:t>
            </a:r>
            <a:r>
              <a:rPr sz="2250" spc="4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250" spc="30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2250" spc="-25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2250" spc="105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250" spc="8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250" spc="4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250" spc="-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2250" spc="-22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250" spc="-204" dirty="0">
                <a:solidFill>
                  <a:srgbClr val="2B2A35"/>
                </a:solidFill>
                <a:latin typeface="Tahoma"/>
                <a:cs typeface="Tahoma"/>
              </a:rPr>
              <a:t>.</a:t>
            </a:r>
            <a:endParaRPr sz="2250">
              <a:latin typeface="Tahoma"/>
              <a:cs typeface="Tahoma"/>
            </a:endParaRPr>
          </a:p>
          <a:p>
            <a:pPr marL="244475" marR="466725" indent="-232410">
              <a:lnSpc>
                <a:spcPct val="133300"/>
              </a:lnSpc>
              <a:buAutoNum type="arabicPeriod"/>
              <a:tabLst>
                <a:tab pos="245110" algn="l"/>
              </a:tabLst>
            </a:pPr>
            <a:r>
              <a:rPr sz="2250" spc="220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250" spc="15" dirty="0">
                <a:solidFill>
                  <a:srgbClr val="2B2A35"/>
                </a:solidFill>
                <a:latin typeface="Tahoma"/>
                <a:cs typeface="Tahoma"/>
              </a:rPr>
              <a:t>p</a:t>
            </a:r>
            <a:r>
              <a:rPr sz="2250" spc="105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250" spc="8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250" spc="-25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2250" spc="8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250" spc="-10" dirty="0">
                <a:solidFill>
                  <a:srgbClr val="2B2A35"/>
                </a:solidFill>
                <a:latin typeface="Tahoma"/>
                <a:cs typeface="Tahoma"/>
              </a:rPr>
              <a:t>se</a:t>
            </a:r>
            <a:r>
              <a:rPr sz="2250" spc="-22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250" spc="105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250" spc="15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2250" spc="-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250" spc="-22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250" spc="114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225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250" spc="30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2250" spc="4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250" spc="-25" dirty="0">
                <a:solidFill>
                  <a:srgbClr val="2B2A35"/>
                </a:solidFill>
                <a:latin typeface="Tahoma"/>
                <a:cs typeface="Tahoma"/>
              </a:rPr>
              <a:t>mm</a:t>
            </a:r>
            <a:r>
              <a:rPr sz="225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250" spc="1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2250" spc="30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2250" spc="-25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2250" spc="105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250" spc="8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250" spc="4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250" spc="-5" dirty="0">
                <a:solidFill>
                  <a:srgbClr val="2B2A35"/>
                </a:solidFill>
                <a:latin typeface="Tahoma"/>
                <a:cs typeface="Tahoma"/>
              </a:rPr>
              <a:t>n  </a:t>
            </a:r>
            <a:r>
              <a:rPr sz="2250" spc="4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250" spc="40" dirty="0">
                <a:solidFill>
                  <a:srgbClr val="2B2A35"/>
                </a:solidFill>
                <a:latin typeface="Tahoma"/>
                <a:cs typeface="Tahoma"/>
              </a:rPr>
              <a:t>f</a:t>
            </a:r>
            <a:r>
              <a:rPr sz="2250" spc="-22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250" spc="-25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2250" spc="15" dirty="0">
                <a:solidFill>
                  <a:srgbClr val="2B2A35"/>
                </a:solidFill>
                <a:latin typeface="Tahoma"/>
                <a:cs typeface="Tahoma"/>
              </a:rPr>
              <a:t>u</a:t>
            </a:r>
            <a:r>
              <a:rPr sz="225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2250" spc="8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250" spc="10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2250" spc="-22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250" spc="30" dirty="0">
                <a:solidFill>
                  <a:srgbClr val="2B2A35"/>
                </a:solidFill>
                <a:latin typeface="Tahoma"/>
                <a:cs typeface="Tahoma"/>
              </a:rPr>
              <a:t>b</a:t>
            </a:r>
            <a:r>
              <a:rPr sz="2250" spc="-25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225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2250" spc="10" dirty="0">
                <a:solidFill>
                  <a:srgbClr val="2B2A35"/>
                </a:solidFill>
                <a:latin typeface="Tahoma"/>
                <a:cs typeface="Tahoma"/>
              </a:rPr>
              <a:t>ed</a:t>
            </a:r>
            <a:r>
              <a:rPr sz="2250" spc="-22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250" spc="4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250" spc="-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2250" spc="-22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250" spc="105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250" spc="15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2250" spc="-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250" spc="-22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250" spc="80" dirty="0">
                <a:solidFill>
                  <a:srgbClr val="2B2A35"/>
                </a:solidFill>
                <a:latin typeface="Tahoma"/>
                <a:cs typeface="Tahoma"/>
              </a:rPr>
              <a:t>l</a:t>
            </a:r>
            <a:r>
              <a:rPr sz="2250" spc="4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250" spc="30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2250" spc="-25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2250" spc="105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250" spc="8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250" spc="4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250" spc="-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2250" spc="-22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250" spc="4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250" spc="40" dirty="0">
                <a:solidFill>
                  <a:srgbClr val="2B2A35"/>
                </a:solidFill>
                <a:latin typeface="Tahoma"/>
                <a:cs typeface="Tahoma"/>
              </a:rPr>
              <a:t>f  </a:t>
            </a:r>
            <a:r>
              <a:rPr sz="2250" spc="15" dirty="0">
                <a:solidFill>
                  <a:srgbClr val="2B2A35"/>
                </a:solidFill>
                <a:latin typeface="Tahoma"/>
                <a:cs typeface="Tahoma"/>
              </a:rPr>
              <a:t>u</a:t>
            </a:r>
            <a:r>
              <a:rPr sz="225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225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250" spc="95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2250" spc="-22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250" spc="4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250" spc="-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2250" spc="-22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250" spc="30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2250" spc="-25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2250" spc="80" dirty="0">
                <a:solidFill>
                  <a:srgbClr val="2B2A35"/>
                </a:solidFill>
                <a:latin typeface="Tahoma"/>
                <a:cs typeface="Tahoma"/>
              </a:rPr>
              <a:t>il</a:t>
            </a:r>
            <a:r>
              <a:rPr sz="2250" spc="30" dirty="0">
                <a:solidFill>
                  <a:srgbClr val="2B2A35"/>
                </a:solidFill>
                <a:latin typeface="Tahoma"/>
                <a:cs typeface="Tahoma"/>
              </a:rPr>
              <a:t>y</a:t>
            </a:r>
            <a:r>
              <a:rPr sz="2250" spc="-22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250" spc="30" dirty="0">
                <a:solidFill>
                  <a:srgbClr val="2B2A35"/>
                </a:solidFill>
                <a:latin typeface="Tahoma"/>
                <a:cs typeface="Tahoma"/>
              </a:rPr>
              <a:t>b</a:t>
            </a:r>
            <a:r>
              <a:rPr sz="2250" spc="-25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225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2250" spc="8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25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2250" spc="-204" dirty="0">
                <a:solidFill>
                  <a:srgbClr val="2B2A35"/>
                </a:solidFill>
                <a:latin typeface="Tahoma"/>
                <a:cs typeface="Tahoma"/>
              </a:rPr>
              <a:t>.</a:t>
            </a:r>
            <a:endParaRPr sz="2250">
              <a:latin typeface="Tahoma"/>
              <a:cs typeface="Tahoma"/>
            </a:endParaRPr>
          </a:p>
          <a:p>
            <a:pPr marL="244475" marR="572770" indent="-232410" algn="just">
              <a:lnSpc>
                <a:spcPct val="133300"/>
              </a:lnSpc>
              <a:buAutoNum type="arabicPeriod"/>
              <a:tabLst>
                <a:tab pos="245110" algn="l"/>
              </a:tabLst>
            </a:pPr>
            <a:r>
              <a:rPr sz="2250" spc="185" dirty="0">
                <a:solidFill>
                  <a:srgbClr val="2B2A35"/>
                </a:solidFill>
                <a:latin typeface="Tahoma"/>
                <a:cs typeface="Tahoma"/>
              </a:rPr>
              <a:t>U</a:t>
            </a:r>
            <a:r>
              <a:rPr sz="2250" spc="1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2250" spc="30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225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250" spc="114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225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2250" spc="105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250" spc="-25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2250" spc="1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2250" spc="10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2250" spc="-22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250" spc="105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250" spc="15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2250" spc="-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250" spc="-22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250" spc="-75" dirty="0">
                <a:solidFill>
                  <a:srgbClr val="2B2A35"/>
                </a:solidFill>
                <a:latin typeface="Tahoma"/>
                <a:cs typeface="Tahoma"/>
              </a:rPr>
              <a:t>g</a:t>
            </a:r>
            <a:r>
              <a:rPr sz="225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250" spc="1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2250" spc="114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225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250" spc="-3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2250" spc="-22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250" spc="-25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2250" spc="1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2250" spc="10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2250" spc="-22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250" spc="15" dirty="0">
                <a:solidFill>
                  <a:srgbClr val="2B2A35"/>
                </a:solidFill>
                <a:latin typeface="Tahoma"/>
                <a:cs typeface="Tahoma"/>
              </a:rPr>
              <a:t>p</a:t>
            </a:r>
            <a:r>
              <a:rPr sz="2250" spc="80" dirty="0">
                <a:solidFill>
                  <a:srgbClr val="2B2A35"/>
                </a:solidFill>
                <a:latin typeface="Tahoma"/>
                <a:cs typeface="Tahoma"/>
              </a:rPr>
              <a:t>l</a:t>
            </a:r>
            <a:r>
              <a:rPr sz="2250" spc="-6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2250" spc="20" dirty="0">
                <a:solidFill>
                  <a:srgbClr val="2B2A35"/>
                </a:solidFill>
                <a:latin typeface="Tahoma"/>
                <a:cs typeface="Tahoma"/>
              </a:rPr>
              <a:t>y  </a:t>
            </a:r>
            <a:r>
              <a:rPr sz="225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2250" spc="15" dirty="0">
                <a:solidFill>
                  <a:srgbClr val="2B2A35"/>
                </a:solidFill>
                <a:latin typeface="Tahoma"/>
                <a:cs typeface="Tahoma"/>
              </a:rPr>
              <a:t>p</a:t>
            </a:r>
            <a:r>
              <a:rPr sz="225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250" spc="30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2250" spc="8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250" spc="60" dirty="0">
                <a:solidFill>
                  <a:srgbClr val="2B2A35"/>
                </a:solidFill>
                <a:latin typeface="Tahoma"/>
                <a:cs typeface="Tahoma"/>
              </a:rPr>
              <a:t>f</a:t>
            </a:r>
            <a:r>
              <a:rPr sz="2250" spc="8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250" spc="10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2250" spc="-22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250" spc="-25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2250" spc="15" dirty="0">
                <a:solidFill>
                  <a:srgbClr val="2B2A35"/>
                </a:solidFill>
                <a:latin typeface="Tahoma"/>
                <a:cs typeface="Tahoma"/>
              </a:rPr>
              <a:t>u</a:t>
            </a:r>
            <a:r>
              <a:rPr sz="225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2250" spc="8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250" spc="10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2250" spc="-22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250" spc="4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250" spc="1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2250" spc="80" dirty="0">
                <a:solidFill>
                  <a:srgbClr val="2B2A35"/>
                </a:solidFill>
                <a:latin typeface="Tahoma"/>
                <a:cs typeface="Tahoma"/>
              </a:rPr>
              <a:t>l</a:t>
            </a:r>
            <a:r>
              <a:rPr sz="2250" spc="30" dirty="0">
                <a:solidFill>
                  <a:srgbClr val="2B2A35"/>
                </a:solidFill>
                <a:latin typeface="Tahoma"/>
                <a:cs typeface="Tahoma"/>
              </a:rPr>
              <a:t>y</a:t>
            </a:r>
            <a:r>
              <a:rPr sz="2250" spc="-22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250" spc="-25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2250" spc="30" dirty="0">
                <a:solidFill>
                  <a:srgbClr val="2B2A35"/>
                </a:solidFill>
                <a:latin typeface="Tahoma"/>
                <a:cs typeface="Tahoma"/>
              </a:rPr>
              <a:t>cc</a:t>
            </a:r>
            <a:r>
              <a:rPr sz="2250" spc="4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250" spc="114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2250" spc="30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2250" spc="8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250" spc="1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2250" spc="-95" dirty="0">
                <a:solidFill>
                  <a:srgbClr val="2B2A35"/>
                </a:solidFill>
                <a:latin typeface="Tahoma"/>
                <a:cs typeface="Tahoma"/>
              </a:rPr>
              <a:t>g</a:t>
            </a:r>
            <a:r>
              <a:rPr sz="2250" spc="-22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250" spc="105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250" spc="20" dirty="0">
                <a:solidFill>
                  <a:srgbClr val="2B2A35"/>
                </a:solidFill>
                <a:latin typeface="Tahoma"/>
                <a:cs typeface="Tahoma"/>
              </a:rPr>
              <a:t>o  </a:t>
            </a:r>
            <a:r>
              <a:rPr sz="2250" spc="105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250" spc="15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2250" spc="-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250" spc="-22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250" spc="-25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2250" spc="30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2250" spc="105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250" spc="8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250" spc="50" dirty="0">
                <a:solidFill>
                  <a:srgbClr val="2B2A35"/>
                </a:solidFill>
                <a:latin typeface="Tahoma"/>
                <a:cs typeface="Tahoma"/>
              </a:rPr>
              <a:t>v</a:t>
            </a:r>
            <a:r>
              <a:rPr sz="2250" spc="8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250" spc="105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250" spc="30" dirty="0">
                <a:solidFill>
                  <a:srgbClr val="2B2A35"/>
                </a:solidFill>
                <a:latin typeface="Tahoma"/>
                <a:cs typeface="Tahoma"/>
              </a:rPr>
              <a:t>y</a:t>
            </a:r>
            <a:r>
              <a:rPr sz="2250" spc="-22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250" spc="30" dirty="0">
                <a:solidFill>
                  <a:srgbClr val="2B2A35"/>
                </a:solidFill>
                <a:latin typeface="Tahoma"/>
                <a:cs typeface="Tahoma"/>
              </a:rPr>
              <a:t>b</a:t>
            </a:r>
            <a:r>
              <a:rPr sz="2250" spc="-25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225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2250" spc="10" dirty="0">
                <a:solidFill>
                  <a:srgbClr val="2B2A35"/>
                </a:solidFill>
                <a:latin typeface="Tahoma"/>
                <a:cs typeface="Tahoma"/>
              </a:rPr>
              <a:t>ed</a:t>
            </a:r>
            <a:r>
              <a:rPr sz="2250" spc="-22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250" spc="4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250" spc="-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2250" spc="-22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250" spc="80" dirty="0">
                <a:solidFill>
                  <a:srgbClr val="2B2A35"/>
                </a:solidFill>
                <a:latin typeface="Tahoma"/>
                <a:cs typeface="Tahoma"/>
              </a:rPr>
              <a:t>l</a:t>
            </a:r>
            <a:r>
              <a:rPr sz="2250" spc="4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250" spc="30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2250" spc="-25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2250" spc="105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250" spc="8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250" spc="4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250" spc="1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2250" spc="-204" dirty="0">
                <a:solidFill>
                  <a:srgbClr val="2B2A35"/>
                </a:solidFill>
                <a:latin typeface="Tahoma"/>
                <a:cs typeface="Tahoma"/>
              </a:rPr>
              <a:t>.</a:t>
            </a:r>
            <a:endParaRPr sz="2250">
              <a:latin typeface="Tahoma"/>
              <a:cs typeface="Tahoma"/>
            </a:endParaRPr>
          </a:p>
          <a:p>
            <a:pPr marL="186690" marR="5080" indent="-174625">
              <a:lnSpc>
                <a:spcPct val="133300"/>
              </a:lnSpc>
              <a:buAutoNum type="arabicPeriod"/>
              <a:tabLst>
                <a:tab pos="245110" algn="l"/>
              </a:tabLst>
            </a:pPr>
            <a:r>
              <a:rPr sz="2250" spc="70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225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250" spc="30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2250" spc="4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250" spc="-25" dirty="0">
                <a:solidFill>
                  <a:srgbClr val="2B2A35"/>
                </a:solidFill>
                <a:latin typeface="Tahoma"/>
                <a:cs typeface="Tahoma"/>
              </a:rPr>
              <a:t>mm</a:t>
            </a:r>
            <a:r>
              <a:rPr sz="225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250" spc="1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2250" spc="30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2250" spc="-3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2250" spc="-22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250" spc="-25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2250" spc="4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25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2250" spc="85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250" spc="-22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250" spc="15" dirty="0">
                <a:solidFill>
                  <a:srgbClr val="2B2A35"/>
                </a:solidFill>
                <a:latin typeface="Tahoma"/>
                <a:cs typeface="Tahoma"/>
              </a:rPr>
              <a:t>p</a:t>
            </a:r>
            <a:r>
              <a:rPr sz="2250" spc="80" dirty="0">
                <a:solidFill>
                  <a:srgbClr val="2B2A35"/>
                </a:solidFill>
                <a:latin typeface="Tahoma"/>
                <a:cs typeface="Tahoma"/>
              </a:rPr>
              <a:t>l</a:t>
            </a:r>
            <a:r>
              <a:rPr sz="2250" spc="-6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2250" spc="20" dirty="0">
                <a:solidFill>
                  <a:srgbClr val="2B2A35"/>
                </a:solidFill>
                <a:latin typeface="Tahoma"/>
                <a:cs typeface="Tahoma"/>
              </a:rPr>
              <a:t>y</a:t>
            </a:r>
            <a:r>
              <a:rPr sz="2250" spc="10" dirty="0">
                <a:solidFill>
                  <a:srgbClr val="2B2A35"/>
                </a:solidFill>
                <a:latin typeface="Tahoma"/>
                <a:cs typeface="Tahoma"/>
              </a:rPr>
              <a:t>ed</a:t>
            </a:r>
            <a:r>
              <a:rPr sz="2250" spc="-22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250" spc="-75" dirty="0">
                <a:solidFill>
                  <a:srgbClr val="2B2A35"/>
                </a:solidFill>
                <a:latin typeface="Tahoma"/>
                <a:cs typeface="Tahoma"/>
              </a:rPr>
              <a:t>g</a:t>
            </a:r>
            <a:r>
              <a:rPr sz="225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250" spc="1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2250" spc="114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225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250" spc="-25" dirty="0">
                <a:solidFill>
                  <a:srgbClr val="2B2A35"/>
                </a:solidFill>
                <a:latin typeface="Tahoma"/>
                <a:cs typeface="Tahoma"/>
              </a:rPr>
              <a:t>s  a</a:t>
            </a:r>
            <a:r>
              <a:rPr sz="2250" spc="1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2250" spc="10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2250" spc="-22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250" spc="-25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2250" spc="15" dirty="0">
                <a:solidFill>
                  <a:srgbClr val="2B2A35"/>
                </a:solidFill>
                <a:latin typeface="Tahoma"/>
                <a:cs typeface="Tahoma"/>
              </a:rPr>
              <a:t>u</a:t>
            </a:r>
            <a:r>
              <a:rPr sz="225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2250" spc="8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250" spc="10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2250" spc="-22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250" spc="30" dirty="0">
                <a:solidFill>
                  <a:srgbClr val="2B2A35"/>
                </a:solidFill>
                <a:latin typeface="Tahoma"/>
                <a:cs typeface="Tahoma"/>
              </a:rPr>
              <a:t>b</a:t>
            </a:r>
            <a:r>
              <a:rPr sz="2250" spc="-25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225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2250" spc="10" dirty="0">
                <a:solidFill>
                  <a:srgbClr val="2B2A35"/>
                </a:solidFill>
                <a:latin typeface="Tahoma"/>
                <a:cs typeface="Tahoma"/>
              </a:rPr>
              <a:t>ed</a:t>
            </a:r>
            <a:r>
              <a:rPr sz="2250" spc="-22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250" spc="4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250" spc="-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2250" spc="-22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250" spc="105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250" spc="15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2250" spc="-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250" spc="-22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250" spc="30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225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250" spc="-25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2250" spc="4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250" spc="-75" dirty="0">
                <a:solidFill>
                  <a:srgbClr val="2B2A35"/>
                </a:solidFill>
                <a:latin typeface="Tahoma"/>
                <a:cs typeface="Tahoma"/>
              </a:rPr>
              <a:t>g</a:t>
            </a:r>
            <a:r>
              <a:rPr sz="2250" spc="70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2250" spc="-25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2250" spc="15" dirty="0">
                <a:solidFill>
                  <a:srgbClr val="2B2A35"/>
                </a:solidFill>
                <a:latin typeface="Tahoma"/>
                <a:cs typeface="Tahoma"/>
              </a:rPr>
              <a:t>ph</a:t>
            </a:r>
            <a:r>
              <a:rPr sz="2250" spc="8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250" spc="5" dirty="0">
                <a:solidFill>
                  <a:srgbClr val="2B2A35"/>
                </a:solidFill>
                <a:latin typeface="Tahoma"/>
                <a:cs typeface="Tahoma"/>
              </a:rPr>
              <a:t>c  </a:t>
            </a:r>
            <a:r>
              <a:rPr sz="2250" spc="20" dirty="0">
                <a:solidFill>
                  <a:srgbClr val="2B2A35"/>
                </a:solidFill>
                <a:latin typeface="Tahoma"/>
                <a:cs typeface="Tahoma"/>
              </a:rPr>
              <a:t>location.</a:t>
            </a:r>
            <a:endParaRPr sz="225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2960" y="4553711"/>
            <a:ext cx="1706879" cy="75590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35623" y="4556759"/>
            <a:ext cx="1706879" cy="75590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386911" y="5094025"/>
            <a:ext cx="5662295" cy="490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945" marR="29845" indent="-309880">
              <a:lnSpc>
                <a:spcPct val="132800"/>
              </a:lnSpc>
              <a:spcBef>
                <a:spcPts val="100"/>
              </a:spcBef>
              <a:buAutoNum type="arabicPeriod"/>
              <a:tabLst>
                <a:tab pos="322580" algn="l"/>
              </a:tabLst>
            </a:pP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L</a:t>
            </a:r>
            <a:r>
              <a:rPr sz="2400" spc="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9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11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h</a:t>
            </a:r>
            <a:r>
              <a:rPr sz="2400" spc="-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u</a:t>
            </a:r>
            <a:r>
              <a:rPr sz="24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400" spc="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120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2400" spc="-3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11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3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535364"/>
                </a:solidFill>
                <a:latin typeface="Tahoma"/>
                <a:cs typeface="Tahoma"/>
              </a:rPr>
              <a:t>d</a:t>
            </a:r>
            <a:r>
              <a:rPr sz="2400" spc="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60" dirty="0">
                <a:solidFill>
                  <a:srgbClr val="535364"/>
                </a:solidFill>
                <a:latin typeface="Tahoma"/>
                <a:cs typeface="Tahoma"/>
              </a:rPr>
              <a:t>f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400" spc="-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535364"/>
                </a:solidFill>
                <a:latin typeface="Tahoma"/>
                <a:cs typeface="Tahoma"/>
              </a:rPr>
              <a:t>m</a:t>
            </a:r>
            <a:r>
              <a:rPr sz="2400" spc="5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400" spc="35" dirty="0">
                <a:solidFill>
                  <a:srgbClr val="535364"/>
                </a:solidFill>
                <a:latin typeface="Tahoma"/>
                <a:cs typeface="Tahoma"/>
              </a:rPr>
              <a:t>d</a:t>
            </a:r>
            <a:r>
              <a:rPr sz="2400" spc="-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535364"/>
                </a:solidFill>
                <a:latin typeface="Tahoma"/>
                <a:cs typeface="Tahoma"/>
              </a:rPr>
              <a:t>b</a:t>
            </a:r>
            <a:r>
              <a:rPr sz="2400" spc="30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400" spc="30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2400" spc="11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400" spc="50" dirty="0">
                <a:solidFill>
                  <a:srgbClr val="535364"/>
                </a:solidFill>
                <a:latin typeface="Tahoma"/>
                <a:cs typeface="Tahoma"/>
              </a:rPr>
              <a:t>v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400" spc="11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25" dirty="0">
                <a:solidFill>
                  <a:srgbClr val="535364"/>
                </a:solidFill>
                <a:latin typeface="Tahoma"/>
                <a:cs typeface="Tahoma"/>
              </a:rPr>
              <a:t>y  </a:t>
            </a:r>
            <a:r>
              <a:rPr sz="2400" spc="5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400" spc="40" dirty="0">
                <a:solidFill>
                  <a:srgbClr val="535364"/>
                </a:solidFill>
                <a:latin typeface="Tahoma"/>
                <a:cs typeface="Tahoma"/>
              </a:rPr>
              <a:t>f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11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h</a:t>
            </a:r>
            <a:r>
              <a:rPr sz="2400" spc="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400" spc="100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30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h</a:t>
            </a:r>
            <a:r>
              <a:rPr sz="2400" spc="5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400" spc="30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endParaRPr sz="2400">
              <a:latin typeface="Tahoma"/>
              <a:cs typeface="Tahoma"/>
            </a:endParaRPr>
          </a:p>
          <a:p>
            <a:pPr marL="365760" indent="-353695">
              <a:lnSpc>
                <a:spcPct val="100000"/>
              </a:lnSpc>
              <a:spcBef>
                <a:spcPts val="944"/>
              </a:spcBef>
              <a:buClr>
                <a:srgbClr val="939DA8"/>
              </a:buClr>
              <a:buAutoNum type="arabicPeriod"/>
              <a:tabLst>
                <a:tab pos="366395" algn="l"/>
              </a:tabLst>
            </a:pPr>
            <a:r>
              <a:rPr sz="2400" spc="155" dirty="0">
                <a:solidFill>
                  <a:srgbClr val="535364"/>
                </a:solidFill>
                <a:latin typeface="Tahoma"/>
                <a:cs typeface="Tahoma"/>
              </a:rPr>
              <a:t>B</a:t>
            </a:r>
            <a:r>
              <a:rPr sz="2400" spc="30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400" spc="-85" dirty="0">
                <a:solidFill>
                  <a:srgbClr val="535364"/>
                </a:solidFill>
                <a:latin typeface="Tahoma"/>
                <a:cs typeface="Tahoma"/>
              </a:rPr>
              <a:t>g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l</a:t>
            </a:r>
            <a:r>
              <a:rPr sz="2400" spc="-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30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li</a:t>
            </a:r>
            <a:r>
              <a:rPr sz="2400" spc="30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2400" spc="60" dirty="0">
                <a:solidFill>
                  <a:srgbClr val="535364"/>
                </a:solidFill>
                <a:latin typeface="Tahoma"/>
                <a:cs typeface="Tahoma"/>
              </a:rPr>
              <a:t>k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400" spc="-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11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h</a:t>
            </a:r>
            <a:r>
              <a:rPr sz="2400" spc="-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h</a:t>
            </a:r>
            <a:r>
              <a:rPr sz="2400" spc="5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400" spc="-30" dirty="0">
                <a:solidFill>
                  <a:srgbClr val="535364"/>
                </a:solidFill>
                <a:latin typeface="Tahoma"/>
                <a:cs typeface="Tahoma"/>
              </a:rPr>
              <a:t>m</a:t>
            </a:r>
            <a:r>
              <a:rPr sz="2400" spc="-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p</a:t>
            </a:r>
            <a:r>
              <a:rPr sz="2400" spc="-25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400" spc="-85" dirty="0">
                <a:solidFill>
                  <a:srgbClr val="535364"/>
                </a:solidFill>
                <a:latin typeface="Tahoma"/>
                <a:cs typeface="Tahoma"/>
              </a:rPr>
              <a:t>g</a:t>
            </a:r>
            <a:r>
              <a:rPr sz="2400" spc="-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30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h</a:t>
            </a:r>
            <a:r>
              <a:rPr sz="2400" spc="-25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400" spc="-85" dirty="0">
                <a:solidFill>
                  <a:srgbClr val="535364"/>
                </a:solidFill>
                <a:latin typeface="Tahoma"/>
                <a:cs typeface="Tahoma"/>
              </a:rPr>
              <a:t>g</a:t>
            </a:r>
            <a:r>
              <a:rPr sz="2400" spc="-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endParaRPr sz="2400">
              <a:latin typeface="Tahoma"/>
              <a:cs typeface="Tahoma"/>
            </a:endParaRPr>
          </a:p>
          <a:p>
            <a:pPr marL="365760" marR="685800">
              <a:lnSpc>
                <a:spcPct val="132800"/>
              </a:lnSpc>
              <a:spcBef>
                <a:spcPts val="75"/>
              </a:spcBef>
            </a:pPr>
            <a:r>
              <a:rPr sz="2400" spc="-30" dirty="0">
                <a:solidFill>
                  <a:srgbClr val="535364"/>
                </a:solidFill>
                <a:latin typeface="Tahoma"/>
                <a:cs typeface="Tahoma"/>
              </a:rPr>
              <a:t>m</a:t>
            </a:r>
            <a:r>
              <a:rPr sz="2400" spc="5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400" spc="35" dirty="0">
                <a:solidFill>
                  <a:srgbClr val="535364"/>
                </a:solidFill>
                <a:latin typeface="Tahoma"/>
                <a:cs typeface="Tahoma"/>
              </a:rPr>
              <a:t>d</a:t>
            </a:r>
            <a:r>
              <a:rPr sz="2400" spc="-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400" spc="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-25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400" spc="-30" dirty="0">
                <a:solidFill>
                  <a:srgbClr val="535364"/>
                </a:solidFill>
                <a:latin typeface="Tahoma"/>
                <a:cs typeface="Tahoma"/>
              </a:rPr>
              <a:t>m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l</a:t>
            </a:r>
            <a:r>
              <a:rPr sz="2400" spc="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535364"/>
                </a:solidFill>
                <a:latin typeface="Tahoma"/>
                <a:cs typeface="Tahoma"/>
              </a:rPr>
              <a:t>ss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l</a:t>
            </a:r>
            <a:r>
              <a:rPr sz="2400" spc="30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nd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400" spc="11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-25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400" spc="120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2400" spc="9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p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l</a:t>
            </a:r>
            <a:r>
              <a:rPr sz="2400" spc="-6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400" spc="50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400" spc="-75" dirty="0">
                <a:solidFill>
                  <a:srgbClr val="535364"/>
                </a:solidFill>
                <a:latin typeface="Tahoma"/>
                <a:cs typeface="Tahoma"/>
              </a:rPr>
              <a:t>g  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music</a:t>
            </a:r>
            <a:endParaRPr sz="2400">
              <a:latin typeface="Tahoma"/>
              <a:cs typeface="Tahoma"/>
            </a:endParaRPr>
          </a:p>
          <a:p>
            <a:pPr marL="365760" marR="509270" indent="-353695">
              <a:lnSpc>
                <a:spcPct val="132800"/>
              </a:lnSpc>
              <a:buClr>
                <a:srgbClr val="939DA8"/>
              </a:buClr>
              <a:buAutoNum type="arabicPeriod" startAt="3"/>
              <a:tabLst>
                <a:tab pos="366395" algn="l"/>
              </a:tabLst>
            </a:pP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l</a:t>
            </a:r>
            <a:r>
              <a:rPr sz="2400" spc="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9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u</a:t>
            </a:r>
            <a:r>
              <a:rPr sz="24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400" spc="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120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2400" spc="-3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400" spc="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9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11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50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p</a:t>
            </a:r>
            <a:r>
              <a:rPr sz="2400" spc="-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400" spc="40" dirty="0">
                <a:solidFill>
                  <a:srgbClr val="535364"/>
                </a:solidFill>
                <a:latin typeface="Tahoma"/>
                <a:cs typeface="Tahoma"/>
              </a:rPr>
              <a:t>f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-85" dirty="0">
                <a:solidFill>
                  <a:srgbClr val="535364"/>
                </a:solidFill>
                <a:latin typeface="Tahoma"/>
                <a:cs typeface="Tahoma"/>
              </a:rPr>
              <a:t>g</a:t>
            </a:r>
            <a:r>
              <a:rPr sz="2400" spc="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400" spc="120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-220" dirty="0">
                <a:solidFill>
                  <a:srgbClr val="535364"/>
                </a:solidFill>
                <a:latin typeface="Tahoma"/>
                <a:cs typeface="Tahoma"/>
              </a:rPr>
              <a:t>,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535364"/>
                </a:solidFill>
                <a:latin typeface="Tahoma"/>
                <a:cs typeface="Tahoma"/>
              </a:rPr>
              <a:t>m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u</a:t>
            </a:r>
            <a:r>
              <a:rPr sz="24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400" spc="10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400" spc="-5" dirty="0">
                <a:solidFill>
                  <a:srgbClr val="535364"/>
                </a:solidFill>
                <a:latin typeface="Tahoma"/>
                <a:cs typeface="Tahoma"/>
              </a:rPr>
              <a:t>n  </a:t>
            </a:r>
            <a:r>
              <a:rPr sz="2400" spc="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-25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400" spc="30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2400" spc="-5" dirty="0">
                <a:solidFill>
                  <a:srgbClr val="535364"/>
                </a:solidFill>
                <a:latin typeface="Tahoma"/>
                <a:cs typeface="Tahoma"/>
              </a:rPr>
              <a:t>h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535364"/>
                </a:solidFill>
                <a:latin typeface="Tahoma"/>
                <a:cs typeface="Tahoma"/>
              </a:rPr>
              <a:t>m</a:t>
            </a:r>
            <a:r>
              <a:rPr sz="2400" spc="5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400" spc="35" dirty="0">
                <a:solidFill>
                  <a:srgbClr val="535364"/>
                </a:solidFill>
                <a:latin typeface="Tahoma"/>
                <a:cs typeface="Tahoma"/>
              </a:rPr>
              <a:t>d</a:t>
            </a:r>
            <a:r>
              <a:rPr sz="2400" spc="-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nd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l</a:t>
            </a:r>
            <a:r>
              <a:rPr sz="24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400" spc="3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400" spc="35" dirty="0">
                <a:solidFill>
                  <a:srgbClr val="535364"/>
                </a:solidFill>
                <a:latin typeface="Tahoma"/>
                <a:cs typeface="Tahoma"/>
              </a:rPr>
              <a:t>b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l</a:t>
            </a:r>
            <a:r>
              <a:rPr sz="2400" spc="-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35" dirty="0">
                <a:solidFill>
                  <a:srgbClr val="535364"/>
                </a:solidFill>
                <a:latin typeface="Tahoma"/>
                <a:cs typeface="Tahoma"/>
              </a:rPr>
              <a:t>d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400" spc="9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11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h</a:t>
            </a:r>
            <a:r>
              <a:rPr sz="2400" spc="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-30" dirty="0">
                <a:solidFill>
                  <a:srgbClr val="535364"/>
                </a:solidFill>
                <a:latin typeface="Tahoma"/>
                <a:cs typeface="Tahoma"/>
              </a:rPr>
              <a:t>m  </a:t>
            </a:r>
            <a:r>
              <a:rPr sz="2400" spc="-25" dirty="0">
                <a:solidFill>
                  <a:srgbClr val="535364"/>
                </a:solidFill>
                <a:latin typeface="Tahoma"/>
                <a:cs typeface="Tahoma"/>
              </a:rPr>
              <a:t>easily.</a:t>
            </a:r>
            <a:endParaRPr sz="2400">
              <a:latin typeface="Tahoma"/>
              <a:cs typeface="Tahoma"/>
            </a:endParaRPr>
          </a:p>
          <a:p>
            <a:pPr marL="365760" marR="248285" indent="-353695">
              <a:lnSpc>
                <a:spcPct val="132800"/>
              </a:lnSpc>
              <a:spcBef>
                <a:spcPts val="75"/>
              </a:spcBef>
              <a:buClr>
                <a:srgbClr val="939DA8"/>
              </a:buClr>
              <a:buAutoNum type="arabicPeriod" startAt="3"/>
              <a:tabLst>
                <a:tab pos="366395" algn="l"/>
              </a:tabLst>
            </a:pPr>
            <a:r>
              <a:rPr sz="2400" spc="155" dirty="0">
                <a:solidFill>
                  <a:srgbClr val="535364"/>
                </a:solidFill>
                <a:latin typeface="Tahoma"/>
                <a:cs typeface="Tahoma"/>
              </a:rPr>
              <a:t>B</a:t>
            </a:r>
            <a:r>
              <a:rPr sz="2400" spc="30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400" spc="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110" dirty="0">
                <a:solidFill>
                  <a:srgbClr val="535364"/>
                </a:solidFill>
                <a:latin typeface="Tahoma"/>
                <a:cs typeface="Tahoma"/>
              </a:rPr>
              <a:t>tt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400" spc="-105" dirty="0">
                <a:solidFill>
                  <a:srgbClr val="535364"/>
                </a:solidFill>
                <a:latin typeface="Tahoma"/>
                <a:cs typeface="Tahoma"/>
              </a:rPr>
              <a:t>g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400" spc="9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11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3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p</a:t>
            </a:r>
            <a:r>
              <a:rPr sz="2400" spc="5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400" spc="11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400" spc="60" dirty="0">
                <a:solidFill>
                  <a:srgbClr val="535364"/>
                </a:solidFill>
                <a:latin typeface="Tahoma"/>
                <a:cs typeface="Tahoma"/>
              </a:rPr>
              <a:t>f</a:t>
            </a:r>
            <a:r>
              <a:rPr sz="2400" spc="30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535364"/>
                </a:solidFill>
                <a:latin typeface="Tahoma"/>
                <a:cs typeface="Tahoma"/>
              </a:rPr>
              <a:t>m</a:t>
            </a:r>
            <a:r>
              <a:rPr sz="2400" spc="5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400" spc="35" dirty="0">
                <a:solidFill>
                  <a:srgbClr val="535364"/>
                </a:solidFill>
                <a:latin typeface="Tahoma"/>
                <a:cs typeface="Tahoma"/>
              </a:rPr>
              <a:t>d</a:t>
            </a:r>
            <a:r>
              <a:rPr sz="2400" spc="-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75" dirty="0">
                <a:solidFill>
                  <a:srgbClr val="535364"/>
                </a:solidFill>
                <a:latin typeface="Tahoma"/>
                <a:cs typeface="Tahoma"/>
              </a:rPr>
              <a:t>w</a:t>
            </a:r>
            <a:r>
              <a:rPr sz="2400" spc="5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400" spc="120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2400" spc="80" dirty="0">
                <a:solidFill>
                  <a:srgbClr val="535364"/>
                </a:solidFill>
                <a:latin typeface="Tahoma"/>
                <a:cs typeface="Tahoma"/>
              </a:rPr>
              <a:t>k</a:t>
            </a:r>
            <a:r>
              <a:rPr sz="2400" spc="-3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400" spc="-5" dirty="0">
                <a:solidFill>
                  <a:srgbClr val="535364"/>
                </a:solidFill>
                <a:latin typeface="Tahoma"/>
                <a:cs typeface="Tahoma"/>
              </a:rPr>
              <a:t>n  </a:t>
            </a:r>
            <a:r>
              <a:rPr sz="2400" spc="11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h</a:t>
            </a:r>
            <a:r>
              <a:rPr sz="2400" spc="-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535364"/>
                </a:solidFill>
                <a:latin typeface="Tahoma"/>
                <a:cs typeface="Tahoma"/>
              </a:rPr>
              <a:t>d</a:t>
            </a:r>
            <a:r>
              <a:rPr sz="2400" spc="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60" dirty="0">
                <a:solidFill>
                  <a:srgbClr val="535364"/>
                </a:solidFill>
                <a:latin typeface="Tahoma"/>
                <a:cs typeface="Tahoma"/>
              </a:rPr>
              <a:t>f</a:t>
            </a:r>
            <a:r>
              <a:rPr sz="2400" spc="-25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u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l</a:t>
            </a:r>
            <a:r>
              <a:rPr sz="2400" spc="9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535364"/>
                </a:solidFill>
                <a:latin typeface="Tahoma"/>
                <a:cs typeface="Tahoma"/>
              </a:rPr>
              <a:t>m</a:t>
            </a:r>
            <a:r>
              <a:rPr sz="2400" spc="-25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nn</a:t>
            </a:r>
            <a:r>
              <a:rPr sz="2400" spc="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-35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2400" spc="-220" dirty="0">
                <a:solidFill>
                  <a:srgbClr val="535364"/>
                </a:solidFill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473340" y="2280609"/>
            <a:ext cx="5422900" cy="1482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800"/>
              </a:lnSpc>
              <a:spcBef>
                <a:spcPts val="100"/>
              </a:spcBef>
            </a:pPr>
            <a:r>
              <a:rPr sz="2400" b="1" spc="-210" dirty="0">
                <a:solidFill>
                  <a:srgbClr val="535364"/>
                </a:solidFill>
                <a:latin typeface="Tahoma"/>
                <a:cs typeface="Tahoma"/>
              </a:rPr>
              <a:t>Idea: </a:t>
            </a:r>
            <a:r>
              <a:rPr sz="2400" spc="-20" dirty="0">
                <a:solidFill>
                  <a:srgbClr val="535364"/>
                </a:solidFill>
                <a:latin typeface="Tahoma"/>
                <a:cs typeface="Tahoma"/>
              </a:rPr>
              <a:t>Its </a:t>
            </a:r>
            <a:r>
              <a:rPr sz="2400" spc="40" dirty="0">
                <a:solidFill>
                  <a:srgbClr val="535364"/>
                </a:solidFill>
                <a:latin typeface="Tahoma"/>
                <a:cs typeface="Tahoma"/>
              </a:rPr>
              <a:t>feature which </a:t>
            </a:r>
            <a:r>
              <a:rPr sz="2400" dirty="0">
                <a:solidFill>
                  <a:srgbClr val="535364"/>
                </a:solidFill>
                <a:latin typeface="Tahoma"/>
                <a:cs typeface="Tahoma"/>
              </a:rPr>
              <a:t>can </a:t>
            </a:r>
            <a:r>
              <a:rPr sz="2400" spc="10" dirty="0">
                <a:solidFill>
                  <a:srgbClr val="535364"/>
                </a:solidFill>
                <a:latin typeface="Tahoma"/>
                <a:cs typeface="Tahoma"/>
              </a:rPr>
              <a:t>be </a:t>
            </a:r>
            <a:r>
              <a:rPr sz="2400" spc="5" dirty="0">
                <a:solidFill>
                  <a:srgbClr val="535364"/>
                </a:solidFill>
                <a:latin typeface="Tahoma"/>
                <a:cs typeface="Tahoma"/>
              </a:rPr>
              <a:t>accessed </a:t>
            </a:r>
            <a:r>
              <a:rPr sz="2400" spc="-73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535364"/>
                </a:solidFill>
                <a:latin typeface="Tahoma"/>
                <a:cs typeface="Tahoma"/>
              </a:rPr>
              <a:t>b</a:t>
            </a:r>
            <a:r>
              <a:rPr sz="2400" spc="30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l</a:t>
            </a:r>
            <a:r>
              <a:rPr sz="2400" spc="65" dirty="0">
                <a:solidFill>
                  <a:srgbClr val="535364"/>
                </a:solidFill>
                <a:latin typeface="Tahoma"/>
                <a:cs typeface="Tahoma"/>
              </a:rPr>
              <a:t>l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11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h</a:t>
            </a:r>
            <a:r>
              <a:rPr sz="2400" spc="-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p</a:t>
            </a:r>
            <a:r>
              <a:rPr sz="2400" spc="5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400" spc="11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400" spc="60" dirty="0">
                <a:solidFill>
                  <a:srgbClr val="535364"/>
                </a:solidFill>
                <a:latin typeface="Tahoma"/>
                <a:cs typeface="Tahoma"/>
              </a:rPr>
              <a:t>f</a:t>
            </a:r>
            <a:r>
              <a:rPr sz="2400" spc="30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535364"/>
                </a:solidFill>
                <a:latin typeface="Tahoma"/>
                <a:cs typeface="Tahoma"/>
              </a:rPr>
              <a:t>f</a:t>
            </a:r>
            <a:r>
              <a:rPr sz="2400" spc="-25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400" spc="-30" dirty="0">
                <a:solidFill>
                  <a:srgbClr val="535364"/>
                </a:solidFill>
                <a:latin typeface="Tahoma"/>
                <a:cs typeface="Tahoma"/>
              </a:rPr>
              <a:t>m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il</a:t>
            </a:r>
            <a:r>
              <a:rPr sz="2400" spc="30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h</a:t>
            </a:r>
            <a:r>
              <a:rPr sz="2400" spc="-25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400" spc="120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400" spc="-75" dirty="0">
                <a:solidFill>
                  <a:srgbClr val="535364"/>
                </a:solidFill>
                <a:latin typeface="Tahoma"/>
                <a:cs typeface="Tahoma"/>
              </a:rPr>
              <a:t>g  </a:t>
            </a:r>
            <a:r>
              <a:rPr sz="24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u</a:t>
            </a:r>
            <a:r>
              <a:rPr sz="2400" spc="35" dirty="0">
                <a:solidFill>
                  <a:srgbClr val="535364"/>
                </a:solidFill>
                <a:latin typeface="Tahoma"/>
                <a:cs typeface="Tahoma"/>
              </a:rPr>
              <a:t>b</a:t>
            </a:r>
            <a:r>
              <a:rPr sz="24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400" spc="30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2400" spc="120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p</a:t>
            </a:r>
            <a:r>
              <a:rPr sz="2400" spc="11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400" spc="5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75" dirty="0">
                <a:solidFill>
                  <a:srgbClr val="535364"/>
                </a:solidFill>
                <a:latin typeface="Tahoma"/>
                <a:cs typeface="Tahoma"/>
              </a:rPr>
              <a:t>w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h</a:t>
            </a:r>
            <a:r>
              <a:rPr sz="2400" spc="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120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-25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400" spc="30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2400" spc="-5" dirty="0">
                <a:solidFill>
                  <a:srgbClr val="535364"/>
                </a:solidFill>
                <a:latin typeface="Tahoma"/>
                <a:cs typeface="Tahoma"/>
              </a:rPr>
              <a:t>h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400" spc="30" dirty="0">
                <a:solidFill>
                  <a:srgbClr val="535364"/>
                </a:solidFill>
                <a:latin typeface="Tahoma"/>
                <a:cs typeface="Tahoma"/>
              </a:rPr>
              <a:t>cc</a:t>
            </a:r>
            <a:r>
              <a:rPr sz="2400" spc="5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un</a:t>
            </a:r>
            <a:r>
              <a:rPr sz="2400" spc="9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h</a:t>
            </a:r>
            <a:r>
              <a:rPr sz="2400" spc="5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l</a:t>
            </a:r>
            <a:r>
              <a:rPr sz="2400" spc="35" dirty="0">
                <a:solidFill>
                  <a:srgbClr val="535364"/>
                </a:solidFill>
                <a:latin typeface="Tahoma"/>
                <a:cs typeface="Tahoma"/>
              </a:rPr>
              <a:t>d</a:t>
            </a:r>
            <a:r>
              <a:rPr sz="2400" spc="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100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26606" y="3829374"/>
            <a:ext cx="1167257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spc="52" baseline="-34979" dirty="0">
                <a:solidFill>
                  <a:srgbClr val="535364"/>
                </a:solidFill>
                <a:latin typeface="Tahoma"/>
                <a:cs typeface="Tahoma"/>
              </a:rPr>
              <a:t>&amp;recommend</a:t>
            </a:r>
            <a:r>
              <a:rPr sz="4050" spc="-405" baseline="-34979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4050" spc="-15" baseline="-34979" dirty="0">
                <a:solidFill>
                  <a:srgbClr val="535364"/>
                </a:solidFill>
                <a:latin typeface="Tahoma"/>
                <a:cs typeface="Tahoma"/>
              </a:rPr>
              <a:t>songs</a:t>
            </a:r>
            <a:r>
              <a:rPr sz="4050" spc="-397" baseline="-34979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4050" spc="7" baseline="-34979" dirty="0">
                <a:solidFill>
                  <a:srgbClr val="535364"/>
                </a:solidFill>
                <a:latin typeface="Tahoma"/>
                <a:cs typeface="Tahoma"/>
              </a:rPr>
              <a:t>based</a:t>
            </a:r>
            <a:r>
              <a:rPr sz="4050" spc="-405" baseline="-34979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4050" spc="37" baseline="-34979" dirty="0">
                <a:solidFill>
                  <a:srgbClr val="535364"/>
                </a:solidFill>
                <a:latin typeface="Tahoma"/>
                <a:cs typeface="Tahoma"/>
              </a:rPr>
              <a:t>on</a:t>
            </a:r>
            <a:r>
              <a:rPr sz="4050" spc="-397" baseline="-34979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4050" spc="67" baseline="-34979" dirty="0">
                <a:solidFill>
                  <a:srgbClr val="535364"/>
                </a:solidFill>
                <a:latin typeface="Tahoma"/>
                <a:cs typeface="Tahoma"/>
              </a:rPr>
              <a:t>the</a:t>
            </a:r>
            <a:r>
              <a:rPr sz="4050" spc="-405" baseline="-34979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4050" spc="15" baseline="-34979" dirty="0">
                <a:solidFill>
                  <a:srgbClr val="535364"/>
                </a:solidFill>
                <a:latin typeface="Tahoma"/>
                <a:cs typeface="Tahoma"/>
              </a:rPr>
              <a:t>modes</a:t>
            </a:r>
            <a:r>
              <a:rPr sz="4050" spc="240" baseline="-34979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35364"/>
                </a:solidFill>
                <a:latin typeface="Tahoma"/>
                <a:cs typeface="Tahoma"/>
              </a:rPr>
              <a:t>can</a:t>
            </a:r>
            <a:r>
              <a:rPr sz="2400" spc="-23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535364"/>
                </a:solidFill>
                <a:latin typeface="Tahoma"/>
                <a:cs typeface="Tahoma"/>
              </a:rPr>
              <a:t>contribute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70" dirty="0">
                <a:solidFill>
                  <a:srgbClr val="535364"/>
                </a:solidFill>
                <a:latin typeface="Tahoma"/>
                <a:cs typeface="Tahoma"/>
              </a:rPr>
              <a:t>to</a:t>
            </a:r>
            <a:r>
              <a:rPr sz="2400" spc="-23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535364"/>
                </a:solidFill>
                <a:latin typeface="Tahoma"/>
                <a:cs typeface="Tahoma"/>
              </a:rPr>
              <a:t>music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35364"/>
                </a:solidFill>
                <a:latin typeface="Tahoma"/>
                <a:cs typeface="Tahoma"/>
              </a:rPr>
              <a:t>and</a:t>
            </a:r>
            <a:r>
              <a:rPr sz="2400" spc="-23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535364"/>
                </a:solidFill>
                <a:latin typeface="Tahoma"/>
                <a:cs typeface="Tahoma"/>
              </a:rPr>
              <a:t>enjoy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40" dirty="0">
                <a:solidFill>
                  <a:srgbClr val="535364"/>
                </a:solidFill>
                <a:latin typeface="Tahoma"/>
                <a:cs typeface="Tahoma"/>
              </a:rPr>
              <a:t>in</a:t>
            </a:r>
            <a:r>
              <a:rPr sz="2400" spc="-23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40" dirty="0">
                <a:solidFill>
                  <a:srgbClr val="535364"/>
                </a:solidFill>
                <a:latin typeface="Tahoma"/>
                <a:cs typeface="Tahoma"/>
              </a:rPr>
              <a:t>the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473340" y="4353249"/>
            <a:ext cx="160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solidFill>
                  <a:srgbClr val="535364"/>
                </a:solidFill>
                <a:latin typeface="Tahoma"/>
                <a:cs typeface="Tahoma"/>
              </a:rPr>
              <a:t>f</a:t>
            </a:r>
            <a:r>
              <a:rPr sz="2400" spc="-25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400" spc="-30" dirty="0">
                <a:solidFill>
                  <a:srgbClr val="535364"/>
                </a:solidFill>
                <a:latin typeface="Tahoma"/>
                <a:cs typeface="Tahoma"/>
              </a:rPr>
              <a:t>m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il</a:t>
            </a:r>
            <a:r>
              <a:rPr sz="2400" spc="30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r>
              <a:rPr sz="2400" spc="-2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400" spc="11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400" spc="8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400" spc="-30" dirty="0">
                <a:solidFill>
                  <a:srgbClr val="535364"/>
                </a:solidFill>
                <a:latin typeface="Tahoma"/>
                <a:cs typeface="Tahoma"/>
              </a:rPr>
              <a:t>m</a:t>
            </a:r>
            <a:r>
              <a:rPr sz="2400" spc="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400" spc="-220" dirty="0">
                <a:solidFill>
                  <a:srgbClr val="535364"/>
                </a:solidFill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356592" y="4556759"/>
            <a:ext cx="1706879" cy="755903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2269551" y="5095931"/>
            <a:ext cx="5556250" cy="429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945" marR="5080" indent="-309880">
              <a:lnSpc>
                <a:spcPct val="133900"/>
              </a:lnSpc>
              <a:spcBef>
                <a:spcPts val="100"/>
              </a:spcBef>
              <a:buClr>
                <a:srgbClr val="939DA8"/>
              </a:buClr>
              <a:buAutoNum type="arabicPeriod"/>
              <a:tabLst>
                <a:tab pos="322580" algn="l"/>
              </a:tabLst>
            </a:pPr>
            <a:r>
              <a:rPr sz="2100" spc="10" dirty="0">
                <a:solidFill>
                  <a:srgbClr val="535364"/>
                </a:solidFill>
                <a:latin typeface="Tahoma"/>
                <a:cs typeface="Tahoma"/>
              </a:rPr>
              <a:t>The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35" dirty="0">
                <a:solidFill>
                  <a:srgbClr val="535364"/>
                </a:solidFill>
                <a:latin typeface="Tahoma"/>
                <a:cs typeface="Tahoma"/>
              </a:rPr>
              <a:t>feature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35" dirty="0">
                <a:solidFill>
                  <a:srgbClr val="535364"/>
                </a:solidFill>
                <a:latin typeface="Tahoma"/>
                <a:cs typeface="Tahoma"/>
              </a:rPr>
              <a:t>icon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35" dirty="0">
                <a:solidFill>
                  <a:srgbClr val="535364"/>
                </a:solidFill>
                <a:latin typeface="Tahoma"/>
                <a:cs typeface="Tahoma"/>
              </a:rPr>
              <a:t>present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35" dirty="0">
                <a:solidFill>
                  <a:srgbClr val="535364"/>
                </a:solidFill>
                <a:latin typeface="Tahoma"/>
                <a:cs typeface="Tahoma"/>
              </a:rPr>
              <a:t>in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35" dirty="0">
                <a:solidFill>
                  <a:srgbClr val="535364"/>
                </a:solidFill>
                <a:latin typeface="Tahoma"/>
                <a:cs typeface="Tahoma"/>
              </a:rPr>
              <a:t>the</a:t>
            </a:r>
            <a:r>
              <a:rPr sz="2100" spc="-204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5" dirty="0">
                <a:solidFill>
                  <a:srgbClr val="535364"/>
                </a:solidFill>
                <a:latin typeface="Tahoma"/>
                <a:cs typeface="Tahoma"/>
              </a:rPr>
              <a:t>home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-20" dirty="0">
                <a:solidFill>
                  <a:srgbClr val="535364"/>
                </a:solidFill>
                <a:latin typeface="Tahoma"/>
                <a:cs typeface="Tahoma"/>
              </a:rPr>
              <a:t>page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60" dirty="0">
                <a:solidFill>
                  <a:srgbClr val="535364"/>
                </a:solidFill>
                <a:latin typeface="Tahoma"/>
                <a:cs typeface="Tahoma"/>
              </a:rPr>
              <a:t>&amp; </a:t>
            </a:r>
            <a:r>
              <a:rPr sz="2100" spc="-6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1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1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100" spc="25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10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100" spc="2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100" spc="30" dirty="0">
                <a:solidFill>
                  <a:srgbClr val="535364"/>
                </a:solidFill>
                <a:latin typeface="Tahoma"/>
                <a:cs typeface="Tahoma"/>
              </a:rPr>
              <a:t>cc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1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100" spc="-3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-195" dirty="0">
                <a:solidFill>
                  <a:srgbClr val="535364"/>
                </a:solidFill>
                <a:latin typeface="Tahoma"/>
                <a:cs typeface="Tahoma"/>
              </a:rPr>
              <a:t>.</a:t>
            </a:r>
            <a:endParaRPr sz="2100">
              <a:latin typeface="Tahoma"/>
              <a:cs typeface="Tahoma"/>
            </a:endParaRPr>
          </a:p>
          <a:p>
            <a:pPr marL="321945" marR="165100" indent="-309880">
              <a:lnSpc>
                <a:spcPct val="132400"/>
              </a:lnSpc>
              <a:spcBef>
                <a:spcPts val="40"/>
              </a:spcBef>
              <a:buClr>
                <a:srgbClr val="939DA8"/>
              </a:buClr>
              <a:buAutoNum type="arabicPeriod"/>
              <a:tabLst>
                <a:tab pos="322580" algn="l"/>
              </a:tabLst>
            </a:pPr>
            <a:r>
              <a:rPr sz="2100" spc="-65" dirty="0">
                <a:solidFill>
                  <a:srgbClr val="535364"/>
                </a:solidFill>
                <a:latin typeface="Tahoma"/>
                <a:cs typeface="Tahoma"/>
              </a:rPr>
              <a:t>Take </a:t>
            </a:r>
            <a:r>
              <a:rPr sz="2100" spc="20" dirty="0">
                <a:solidFill>
                  <a:srgbClr val="535364"/>
                </a:solidFill>
                <a:latin typeface="Tahoma"/>
                <a:cs typeface="Tahoma"/>
              </a:rPr>
              <a:t>equal </a:t>
            </a:r>
            <a:r>
              <a:rPr sz="2100" spc="25" dirty="0">
                <a:solidFill>
                  <a:srgbClr val="535364"/>
                </a:solidFill>
                <a:latin typeface="Tahoma"/>
                <a:cs typeface="Tahoma"/>
              </a:rPr>
              <a:t>recommendations </a:t>
            </a:r>
            <a:r>
              <a:rPr sz="2100" spc="40" dirty="0">
                <a:solidFill>
                  <a:srgbClr val="535364"/>
                </a:solidFill>
                <a:latin typeface="Tahoma"/>
                <a:cs typeface="Tahoma"/>
              </a:rPr>
              <a:t>from </a:t>
            </a:r>
            <a:r>
              <a:rPr sz="2100" spc="35" dirty="0">
                <a:solidFill>
                  <a:srgbClr val="535364"/>
                </a:solidFill>
                <a:latin typeface="Tahoma"/>
                <a:cs typeface="Tahoma"/>
              </a:rPr>
              <a:t>all the </a:t>
            </a:r>
            <a:r>
              <a:rPr sz="2100" spc="-64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55" dirty="0">
                <a:solidFill>
                  <a:srgbClr val="535364"/>
                </a:solidFill>
                <a:latin typeface="Tahoma"/>
                <a:cs typeface="Tahoma"/>
              </a:rPr>
              <a:t>f</a:t>
            </a:r>
            <a:r>
              <a:rPr sz="2100" spc="-20" dirty="0">
                <a:solidFill>
                  <a:srgbClr val="535364"/>
                </a:solidFill>
                <a:latin typeface="Tahoma"/>
                <a:cs typeface="Tahoma"/>
              </a:rPr>
              <a:t>am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il</a:t>
            </a:r>
            <a:r>
              <a:rPr sz="2100" spc="25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100" spc="30" dirty="0">
                <a:solidFill>
                  <a:srgbClr val="535364"/>
                </a:solidFill>
                <a:latin typeface="Tahoma"/>
                <a:cs typeface="Tahoma"/>
              </a:rPr>
              <a:t>cc</a:t>
            </a:r>
            <a:r>
              <a:rPr sz="2100" spc="4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un</a:t>
            </a:r>
            <a:r>
              <a:rPr sz="2100" spc="10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100" spc="-3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100" spc="10" dirty="0">
                <a:solidFill>
                  <a:srgbClr val="535364"/>
                </a:solidFill>
                <a:latin typeface="Tahoma"/>
                <a:cs typeface="Tahoma"/>
              </a:rPr>
              <a:t>d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30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2100" spc="105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1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100" spc="10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100" spc="-3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p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l</a:t>
            </a:r>
            <a:r>
              <a:rPr sz="2100" spc="-55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100" spc="45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li</a:t>
            </a:r>
            <a:r>
              <a:rPr sz="21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100" spc="8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100" spc="2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10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h</a:t>
            </a:r>
            <a:r>
              <a:rPr sz="21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t  </a:t>
            </a:r>
            <a:r>
              <a:rPr sz="21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l</a:t>
            </a:r>
            <a:r>
              <a:rPr sz="2100" spc="55" dirty="0">
                <a:solidFill>
                  <a:srgbClr val="535364"/>
                </a:solidFill>
                <a:latin typeface="Tahoma"/>
                <a:cs typeface="Tahoma"/>
              </a:rPr>
              <a:t>l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30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21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100" spc="-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en</a:t>
            </a:r>
            <a:r>
              <a:rPr sz="2100" spc="-40" dirty="0">
                <a:solidFill>
                  <a:srgbClr val="535364"/>
                </a:solidFill>
                <a:latin typeface="Tahoma"/>
                <a:cs typeface="Tahoma"/>
              </a:rPr>
              <a:t>j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100" spc="-95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r>
              <a:rPr sz="2100" spc="-195" dirty="0">
                <a:solidFill>
                  <a:srgbClr val="535364"/>
                </a:solidFill>
                <a:latin typeface="Tahoma"/>
                <a:cs typeface="Tahoma"/>
              </a:rPr>
              <a:t>.</a:t>
            </a:r>
            <a:endParaRPr sz="2100">
              <a:latin typeface="Tahoma"/>
              <a:cs typeface="Tahoma"/>
            </a:endParaRPr>
          </a:p>
          <a:p>
            <a:pPr marL="321945" marR="262255" indent="-309880">
              <a:lnSpc>
                <a:spcPct val="133900"/>
              </a:lnSpc>
              <a:buClr>
                <a:srgbClr val="939DA8"/>
              </a:buClr>
              <a:buAutoNum type="arabicPeriod"/>
              <a:tabLst>
                <a:tab pos="322580" algn="l"/>
              </a:tabLst>
            </a:pPr>
            <a:r>
              <a:rPr sz="2100" spc="55" dirty="0">
                <a:solidFill>
                  <a:srgbClr val="535364"/>
                </a:solidFill>
                <a:latin typeface="Tahoma"/>
                <a:cs typeface="Tahoma"/>
              </a:rPr>
              <a:t>Can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535364"/>
                </a:solidFill>
                <a:latin typeface="Tahoma"/>
                <a:cs typeface="Tahoma"/>
              </a:rPr>
              <a:t>use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40" dirty="0">
                <a:solidFill>
                  <a:srgbClr val="535364"/>
                </a:solidFill>
                <a:latin typeface="Tahoma"/>
                <a:cs typeface="Tahoma"/>
              </a:rPr>
              <a:t>this</a:t>
            </a:r>
            <a:r>
              <a:rPr sz="2100" spc="-204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35" dirty="0">
                <a:solidFill>
                  <a:srgbClr val="535364"/>
                </a:solidFill>
                <a:latin typeface="Tahoma"/>
                <a:cs typeface="Tahoma"/>
              </a:rPr>
              <a:t>feature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20" dirty="0">
                <a:solidFill>
                  <a:srgbClr val="535364"/>
                </a:solidFill>
                <a:latin typeface="Tahoma"/>
                <a:cs typeface="Tahoma"/>
              </a:rPr>
              <a:t>on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40" dirty="0">
                <a:solidFill>
                  <a:srgbClr val="535364"/>
                </a:solidFill>
                <a:latin typeface="Tahoma"/>
                <a:cs typeface="Tahoma"/>
              </a:rPr>
              <a:t>multiple</a:t>
            </a:r>
            <a:r>
              <a:rPr sz="2100" spc="-204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20" dirty="0">
                <a:solidFill>
                  <a:srgbClr val="535364"/>
                </a:solidFill>
                <a:latin typeface="Tahoma"/>
                <a:cs typeface="Tahoma"/>
              </a:rPr>
              <a:t>occasions </a:t>
            </a:r>
            <a:r>
              <a:rPr sz="2100" spc="-64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5" dirty="0">
                <a:solidFill>
                  <a:srgbClr val="535364"/>
                </a:solidFill>
                <a:latin typeface="Tahoma"/>
                <a:cs typeface="Tahoma"/>
              </a:rPr>
              <a:t>such </a:t>
            </a:r>
            <a:r>
              <a:rPr sz="2100" spc="30" dirty="0">
                <a:solidFill>
                  <a:srgbClr val="535364"/>
                </a:solidFill>
                <a:latin typeface="Tahoma"/>
                <a:cs typeface="Tahoma"/>
              </a:rPr>
              <a:t>family </a:t>
            </a:r>
            <a:r>
              <a:rPr sz="2100" spc="70" dirty="0">
                <a:solidFill>
                  <a:srgbClr val="535364"/>
                </a:solidFill>
                <a:latin typeface="Tahoma"/>
                <a:cs typeface="Tahoma"/>
              </a:rPr>
              <a:t>trip </a:t>
            </a:r>
            <a:r>
              <a:rPr sz="2100" spc="-195" dirty="0">
                <a:solidFill>
                  <a:srgbClr val="535364"/>
                </a:solidFill>
                <a:latin typeface="Tahoma"/>
                <a:cs typeface="Tahoma"/>
              </a:rPr>
              <a:t>, </a:t>
            </a:r>
            <a:r>
              <a:rPr sz="2100" spc="30" dirty="0">
                <a:solidFill>
                  <a:srgbClr val="535364"/>
                </a:solidFill>
                <a:latin typeface="Tahoma"/>
                <a:cs typeface="Tahoma"/>
              </a:rPr>
              <a:t>family </a:t>
            </a:r>
            <a:r>
              <a:rPr sz="2100" spc="40" dirty="0">
                <a:solidFill>
                  <a:srgbClr val="535364"/>
                </a:solidFill>
                <a:latin typeface="Tahoma"/>
                <a:cs typeface="Tahoma"/>
              </a:rPr>
              <a:t>dinner </a:t>
            </a:r>
            <a:r>
              <a:rPr sz="2100" spc="65" dirty="0">
                <a:solidFill>
                  <a:srgbClr val="535364"/>
                </a:solidFill>
                <a:latin typeface="Tahoma"/>
                <a:cs typeface="Tahoma"/>
              </a:rPr>
              <a:t>or </a:t>
            </a:r>
            <a:r>
              <a:rPr sz="2100" spc="30" dirty="0">
                <a:solidFill>
                  <a:srgbClr val="535364"/>
                </a:solidFill>
                <a:latin typeface="Tahoma"/>
                <a:cs typeface="Tahoma"/>
              </a:rPr>
              <a:t>family </a:t>
            </a:r>
            <a:r>
              <a:rPr sz="2100" spc="3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-10" dirty="0">
                <a:solidFill>
                  <a:srgbClr val="535364"/>
                </a:solidFill>
                <a:latin typeface="Tahoma"/>
                <a:cs typeface="Tahoma"/>
              </a:rPr>
              <a:t>events.</a:t>
            </a:r>
            <a:endParaRPr sz="2100">
              <a:latin typeface="Tahoma"/>
              <a:cs typeface="Tahoma"/>
            </a:endParaRPr>
          </a:p>
          <a:p>
            <a:pPr marL="321945" marR="779780" indent="-309880">
              <a:lnSpc>
                <a:spcPts val="3379"/>
              </a:lnSpc>
              <a:spcBef>
                <a:spcPts val="15"/>
              </a:spcBef>
              <a:buClr>
                <a:srgbClr val="939DA8"/>
              </a:buClr>
              <a:buAutoNum type="arabicPeriod"/>
              <a:tabLst>
                <a:tab pos="322580" algn="l"/>
              </a:tabLst>
            </a:pPr>
            <a:r>
              <a:rPr sz="2100" spc="3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h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100" spc="-3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30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21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100" spc="-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l</a:t>
            </a:r>
            <a:r>
              <a:rPr sz="21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100" spc="2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u</a:t>
            </a:r>
            <a:r>
              <a:rPr sz="21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100" spc="10" dirty="0">
                <a:solidFill>
                  <a:srgbClr val="535364"/>
                </a:solidFill>
                <a:latin typeface="Tahoma"/>
                <a:cs typeface="Tahoma"/>
              </a:rPr>
              <a:t>d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4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100" spc="-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30" dirty="0">
                <a:solidFill>
                  <a:srgbClr val="535364"/>
                </a:solidFill>
                <a:latin typeface="Tahoma"/>
                <a:cs typeface="Tahoma"/>
              </a:rPr>
              <a:t>d</a:t>
            </a:r>
            <a:r>
              <a:rPr sz="21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il</a:t>
            </a:r>
            <a:r>
              <a:rPr sz="2100" spc="25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30" dirty="0">
                <a:solidFill>
                  <a:srgbClr val="535364"/>
                </a:solidFill>
                <a:latin typeface="Tahoma"/>
                <a:cs typeface="Tahoma"/>
              </a:rPr>
              <a:t>b</a:t>
            </a:r>
            <a:r>
              <a:rPr sz="21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1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100" spc="-3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70" dirty="0">
                <a:solidFill>
                  <a:srgbClr val="535364"/>
                </a:solidFill>
                <a:latin typeface="Tahoma"/>
                <a:cs typeface="Tahoma"/>
              </a:rPr>
              <a:t>w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h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il</a:t>
            </a:r>
            <a:r>
              <a:rPr sz="2100" spc="-5" dirty="0">
                <a:solidFill>
                  <a:srgbClr val="535364"/>
                </a:solidFill>
                <a:latin typeface="Tahoma"/>
                <a:cs typeface="Tahoma"/>
              </a:rPr>
              <a:t>e  </a:t>
            </a:r>
            <a:r>
              <a:rPr sz="2100" spc="30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2100" spc="4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100" spc="-20" dirty="0">
                <a:solidFill>
                  <a:srgbClr val="535364"/>
                </a:solidFill>
                <a:latin typeface="Tahoma"/>
                <a:cs typeface="Tahoma"/>
              </a:rPr>
              <a:t>mm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u</a:t>
            </a:r>
            <a:r>
              <a:rPr sz="2100" spc="10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100" spc="-90" dirty="0">
                <a:solidFill>
                  <a:srgbClr val="535364"/>
                </a:solidFill>
                <a:latin typeface="Tahoma"/>
                <a:cs typeface="Tahoma"/>
              </a:rPr>
              <a:t>g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100" spc="10" dirty="0">
                <a:solidFill>
                  <a:srgbClr val="535364"/>
                </a:solidFill>
                <a:latin typeface="Tahoma"/>
                <a:cs typeface="Tahoma"/>
              </a:rPr>
              <a:t>d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105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l</a:t>
            </a:r>
            <a:r>
              <a:rPr sz="21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100" spc="35" dirty="0">
                <a:solidFill>
                  <a:srgbClr val="535364"/>
                </a:solidFill>
                <a:latin typeface="Tahoma"/>
                <a:cs typeface="Tahoma"/>
              </a:rPr>
              <a:t>x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100" spc="-90" dirty="0">
                <a:solidFill>
                  <a:srgbClr val="535364"/>
                </a:solidFill>
                <a:latin typeface="Tahoma"/>
                <a:cs typeface="Tahoma"/>
              </a:rPr>
              <a:t>g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-195" dirty="0">
                <a:solidFill>
                  <a:srgbClr val="535364"/>
                </a:solidFill>
                <a:latin typeface="Tahoma"/>
                <a:cs typeface="Tahoma"/>
              </a:rPr>
              <a:t>.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269551" y="9363130"/>
            <a:ext cx="4356735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945" marR="5080" indent="-309880">
              <a:lnSpc>
                <a:spcPct val="133900"/>
              </a:lnSpc>
              <a:spcBef>
                <a:spcPts val="100"/>
              </a:spcBef>
            </a:pPr>
            <a:r>
              <a:rPr sz="2100" spc="90" dirty="0">
                <a:solidFill>
                  <a:srgbClr val="939DA8"/>
                </a:solidFill>
                <a:latin typeface="Tahoma"/>
                <a:cs typeface="Tahoma"/>
              </a:rPr>
              <a:t>5</a:t>
            </a:r>
            <a:r>
              <a:rPr sz="2100" spc="-195" dirty="0">
                <a:solidFill>
                  <a:srgbClr val="939DA8"/>
                </a:solidFill>
                <a:latin typeface="Tahoma"/>
                <a:cs typeface="Tahoma"/>
              </a:rPr>
              <a:t>.</a:t>
            </a:r>
            <a:r>
              <a:rPr sz="2100" spc="95" dirty="0">
                <a:solidFill>
                  <a:srgbClr val="939DA8"/>
                </a:solidFill>
                <a:latin typeface="Tahoma"/>
                <a:cs typeface="Tahoma"/>
              </a:rPr>
              <a:t> </a:t>
            </a:r>
            <a:r>
              <a:rPr sz="2100" spc="6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1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100" spc="30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2100" spc="-5" dirty="0">
                <a:solidFill>
                  <a:srgbClr val="535364"/>
                </a:solidFill>
                <a:latin typeface="Tahoma"/>
                <a:cs typeface="Tahoma"/>
              </a:rPr>
              <a:t>h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100" spc="30" dirty="0">
                <a:solidFill>
                  <a:srgbClr val="535364"/>
                </a:solidFill>
                <a:latin typeface="Tahoma"/>
                <a:cs typeface="Tahoma"/>
              </a:rPr>
              <a:t>cc</a:t>
            </a:r>
            <a:r>
              <a:rPr sz="2100" spc="4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un</a:t>
            </a:r>
            <a:r>
              <a:rPr sz="2100" spc="8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h</a:t>
            </a:r>
            <a:r>
              <a:rPr sz="2100" spc="4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l</a:t>
            </a:r>
            <a:r>
              <a:rPr sz="2100" spc="30" dirty="0">
                <a:solidFill>
                  <a:srgbClr val="535364"/>
                </a:solidFill>
                <a:latin typeface="Tahoma"/>
                <a:cs typeface="Tahoma"/>
              </a:rPr>
              <a:t>d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100" spc="85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30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21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100" spc="-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30" dirty="0">
                <a:solidFill>
                  <a:srgbClr val="535364"/>
                </a:solidFill>
                <a:latin typeface="Tahoma"/>
                <a:cs typeface="Tahoma"/>
              </a:rPr>
              <a:t>d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100" spc="30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100" spc="30" dirty="0">
                <a:solidFill>
                  <a:srgbClr val="535364"/>
                </a:solidFill>
                <a:latin typeface="Tahoma"/>
                <a:cs typeface="Tahoma"/>
              </a:rPr>
              <a:t>d</a:t>
            </a:r>
            <a:r>
              <a:rPr sz="2100" spc="-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10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o  </a:t>
            </a:r>
            <a:r>
              <a:rPr sz="2100" spc="30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2100" spc="4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100" spc="10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100" spc="105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100" spc="30" dirty="0">
                <a:solidFill>
                  <a:srgbClr val="535364"/>
                </a:solidFill>
                <a:latin typeface="Tahoma"/>
                <a:cs typeface="Tahoma"/>
              </a:rPr>
              <a:t>b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u</a:t>
            </a:r>
            <a:r>
              <a:rPr sz="2100" spc="10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100" spc="-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4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100" spc="85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100" spc="4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100" spc="8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-190" dirty="0">
                <a:solidFill>
                  <a:srgbClr val="535364"/>
                </a:solidFill>
                <a:latin typeface="Tahoma"/>
                <a:cs typeface="Tahoma"/>
              </a:rPr>
              <a:t>(</a:t>
            </a:r>
            <a:r>
              <a:rPr sz="2100" spc="30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21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100" spc="-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10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u</a:t>
            </a:r>
            <a:r>
              <a:rPr sz="2100" spc="105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2100" spc="-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100" spc="8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4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100" spc="55" dirty="0">
                <a:solidFill>
                  <a:srgbClr val="535364"/>
                </a:solidFill>
                <a:latin typeface="Tahoma"/>
                <a:cs typeface="Tahoma"/>
              </a:rPr>
              <a:t>ff</a:t>
            </a:r>
            <a:r>
              <a:rPr sz="2100" spc="-155" dirty="0">
                <a:solidFill>
                  <a:srgbClr val="535364"/>
                </a:solidFill>
                <a:latin typeface="Tahoma"/>
                <a:cs typeface="Tahoma"/>
              </a:rPr>
              <a:t>)</a:t>
            </a:r>
            <a:r>
              <a:rPr sz="2100" spc="-195" dirty="0">
                <a:solidFill>
                  <a:srgbClr val="535364"/>
                </a:solidFill>
                <a:latin typeface="Tahoma"/>
                <a:cs typeface="Tahoma"/>
              </a:rPr>
              <a:t>.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207959" y="205041"/>
            <a:ext cx="2305050" cy="619125"/>
            <a:chOff x="3207959" y="205041"/>
            <a:chExt cx="2305050" cy="619125"/>
          </a:xfrm>
        </p:grpSpPr>
        <p:sp>
          <p:nvSpPr>
            <p:cNvPr id="22" name="object 22"/>
            <p:cNvSpPr/>
            <p:nvPr/>
          </p:nvSpPr>
          <p:spPr>
            <a:xfrm>
              <a:off x="3246059" y="243141"/>
              <a:ext cx="2228850" cy="542925"/>
            </a:xfrm>
            <a:custGeom>
              <a:avLst/>
              <a:gdLst/>
              <a:ahLst/>
              <a:cxnLst/>
              <a:rect l="l" t="t" r="r" b="b"/>
              <a:pathLst>
                <a:path w="2228850" h="542925">
                  <a:moveTo>
                    <a:pt x="1783080" y="542924"/>
                  </a:moveTo>
                  <a:lnTo>
                    <a:pt x="0" y="542924"/>
                  </a:lnTo>
                  <a:lnTo>
                    <a:pt x="0" y="0"/>
                  </a:lnTo>
                  <a:lnTo>
                    <a:pt x="1783079" y="0"/>
                  </a:lnTo>
                  <a:lnTo>
                    <a:pt x="2228848" y="271461"/>
                  </a:lnTo>
                  <a:lnTo>
                    <a:pt x="1783080" y="542924"/>
                  </a:lnTo>
                  <a:close/>
                </a:path>
              </a:pathLst>
            </a:custGeom>
            <a:solidFill>
              <a:srgbClr val="2B2A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46059" y="243141"/>
              <a:ext cx="2228850" cy="542925"/>
            </a:xfrm>
            <a:custGeom>
              <a:avLst/>
              <a:gdLst/>
              <a:ahLst/>
              <a:cxnLst/>
              <a:rect l="l" t="t" r="r" b="b"/>
              <a:pathLst>
                <a:path w="2228850" h="542925">
                  <a:moveTo>
                    <a:pt x="0" y="0"/>
                  </a:moveTo>
                  <a:lnTo>
                    <a:pt x="1783079" y="0"/>
                  </a:lnTo>
                  <a:lnTo>
                    <a:pt x="2228848" y="271461"/>
                  </a:lnTo>
                </a:path>
                <a:path w="2228850" h="542925">
                  <a:moveTo>
                    <a:pt x="1790275" y="538543"/>
                  </a:moveTo>
                  <a:lnTo>
                    <a:pt x="1783079" y="542924"/>
                  </a:lnTo>
                </a:path>
              </a:pathLst>
            </a:custGeom>
            <a:ln w="76199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850102" y="287591"/>
            <a:ext cx="10210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95" dirty="0">
                <a:solidFill>
                  <a:srgbClr val="FFFFFF"/>
                </a:solidFill>
                <a:latin typeface="Georgia"/>
                <a:cs typeface="Georgia"/>
              </a:rPr>
              <a:t>I</a:t>
            </a:r>
            <a:r>
              <a:rPr sz="2700" spc="35" dirty="0">
                <a:solidFill>
                  <a:srgbClr val="FFFFFF"/>
                </a:solidFill>
                <a:latin typeface="Georgia"/>
                <a:cs typeface="Georgia"/>
              </a:rPr>
              <a:t>d</a:t>
            </a:r>
            <a:r>
              <a:rPr sz="2700" spc="85" dirty="0">
                <a:solidFill>
                  <a:srgbClr val="FFFFFF"/>
                </a:solidFill>
                <a:latin typeface="Georgia"/>
                <a:cs typeface="Georgia"/>
              </a:rPr>
              <a:t>e</a:t>
            </a:r>
            <a:r>
              <a:rPr sz="2700" spc="75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2700" spc="130" dirty="0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r>
              <a:rPr sz="2700" spc="85" dirty="0">
                <a:solidFill>
                  <a:srgbClr val="FFFFFF"/>
                </a:solidFill>
                <a:latin typeface="Georgia"/>
                <a:cs typeface="Georgia"/>
              </a:rPr>
              <a:t>e</a:t>
            </a:r>
            <a:endParaRPr sz="2700">
              <a:latin typeface="Georgia"/>
              <a:cs typeface="Georgi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864267" y="242774"/>
            <a:ext cx="5514975" cy="523875"/>
          </a:xfrm>
          <a:custGeom>
            <a:avLst/>
            <a:gdLst/>
            <a:ahLst/>
            <a:cxnLst/>
            <a:rect l="l" t="t" r="r" b="b"/>
            <a:pathLst>
              <a:path w="5514975" h="523875">
                <a:moveTo>
                  <a:pt x="0" y="0"/>
                </a:moveTo>
                <a:lnTo>
                  <a:pt x="4411979" y="0"/>
                </a:lnTo>
                <a:lnTo>
                  <a:pt x="5514974" y="261937"/>
                </a:lnTo>
                <a:lnTo>
                  <a:pt x="4577965" y="484456"/>
                </a:lnTo>
              </a:path>
              <a:path w="5514975" h="523875">
                <a:moveTo>
                  <a:pt x="3" y="523874"/>
                </a:moveTo>
                <a:lnTo>
                  <a:pt x="167659" y="484059"/>
                </a:lnTo>
              </a:path>
            </a:pathLst>
          </a:custGeom>
          <a:ln w="76200">
            <a:solidFill>
              <a:srgbClr val="2B2A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9186857" y="277699"/>
            <a:ext cx="28702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20" dirty="0">
                <a:solidFill>
                  <a:srgbClr val="2B2A35"/>
                </a:solidFill>
                <a:latin typeface="Georgia"/>
                <a:cs typeface="Georgia"/>
              </a:rPr>
              <a:t>P</a:t>
            </a:r>
            <a:r>
              <a:rPr b="0" spc="10" dirty="0">
                <a:solidFill>
                  <a:srgbClr val="2B2A35"/>
                </a:solidFill>
                <a:latin typeface="Georgia"/>
                <a:cs typeface="Georgia"/>
              </a:rPr>
              <a:t>o</a:t>
            </a:r>
            <a:r>
              <a:rPr b="0" spc="5" dirty="0">
                <a:solidFill>
                  <a:srgbClr val="2B2A35"/>
                </a:solidFill>
                <a:latin typeface="Georgia"/>
                <a:cs typeface="Georgia"/>
              </a:rPr>
              <a:t>ss</a:t>
            </a:r>
            <a:r>
              <a:rPr b="0" spc="60" dirty="0">
                <a:solidFill>
                  <a:srgbClr val="2B2A35"/>
                </a:solidFill>
                <a:latin typeface="Georgia"/>
                <a:cs typeface="Georgia"/>
              </a:rPr>
              <a:t>i</a:t>
            </a:r>
            <a:r>
              <a:rPr b="0" spc="75" dirty="0">
                <a:solidFill>
                  <a:srgbClr val="2B2A35"/>
                </a:solidFill>
                <a:latin typeface="Georgia"/>
                <a:cs typeface="Georgia"/>
              </a:rPr>
              <a:t>b</a:t>
            </a:r>
            <a:r>
              <a:rPr b="0" spc="80" dirty="0">
                <a:solidFill>
                  <a:srgbClr val="2B2A35"/>
                </a:solidFill>
                <a:latin typeface="Georgia"/>
                <a:cs typeface="Georgia"/>
              </a:rPr>
              <a:t>l</a:t>
            </a:r>
            <a:r>
              <a:rPr b="0" spc="85" dirty="0">
                <a:solidFill>
                  <a:srgbClr val="2B2A35"/>
                </a:solidFill>
                <a:latin typeface="Georgia"/>
                <a:cs typeface="Georgia"/>
              </a:rPr>
              <a:t>e</a:t>
            </a:r>
            <a:r>
              <a:rPr b="0" spc="-170" dirty="0">
                <a:solidFill>
                  <a:srgbClr val="2B2A35"/>
                </a:solidFill>
                <a:latin typeface="Georgia"/>
                <a:cs typeface="Georgia"/>
              </a:rPr>
              <a:t> </a:t>
            </a:r>
            <a:r>
              <a:rPr b="0" spc="105" dirty="0">
                <a:solidFill>
                  <a:srgbClr val="2B2A35"/>
                </a:solidFill>
                <a:latin typeface="Georgia"/>
                <a:cs typeface="Georgia"/>
              </a:rPr>
              <a:t>S</a:t>
            </a:r>
            <a:r>
              <a:rPr b="0" spc="10" dirty="0">
                <a:solidFill>
                  <a:srgbClr val="2B2A35"/>
                </a:solidFill>
                <a:latin typeface="Georgia"/>
                <a:cs typeface="Georgia"/>
              </a:rPr>
              <a:t>o</a:t>
            </a:r>
            <a:r>
              <a:rPr b="0" spc="65" dirty="0">
                <a:solidFill>
                  <a:srgbClr val="2B2A35"/>
                </a:solidFill>
                <a:latin typeface="Georgia"/>
                <a:cs typeface="Georgia"/>
              </a:rPr>
              <a:t>l</a:t>
            </a:r>
            <a:r>
              <a:rPr b="0" spc="80" dirty="0">
                <a:solidFill>
                  <a:srgbClr val="2B2A35"/>
                </a:solidFill>
                <a:latin typeface="Georgia"/>
                <a:cs typeface="Georgia"/>
              </a:rPr>
              <a:t>u</a:t>
            </a:r>
            <a:r>
              <a:rPr b="0" spc="130" dirty="0">
                <a:solidFill>
                  <a:srgbClr val="2B2A35"/>
                </a:solidFill>
                <a:latin typeface="Georgia"/>
                <a:cs typeface="Georgia"/>
              </a:rPr>
              <a:t>t</a:t>
            </a:r>
            <a:r>
              <a:rPr b="0" spc="60" dirty="0">
                <a:solidFill>
                  <a:srgbClr val="2B2A35"/>
                </a:solidFill>
                <a:latin typeface="Georgia"/>
                <a:cs typeface="Georgia"/>
              </a:rPr>
              <a:t>i</a:t>
            </a:r>
            <a:r>
              <a:rPr b="0" spc="10" dirty="0">
                <a:solidFill>
                  <a:srgbClr val="2B2A35"/>
                </a:solidFill>
                <a:latin typeface="Georgia"/>
                <a:cs typeface="Georgia"/>
              </a:rPr>
              <a:t>o</a:t>
            </a:r>
            <a:r>
              <a:rPr b="0" spc="65" dirty="0">
                <a:solidFill>
                  <a:srgbClr val="2B2A35"/>
                </a:solidFill>
                <a:latin typeface="Georgia"/>
                <a:cs typeface="Georgia"/>
              </a:rPr>
              <a:t>n</a:t>
            </a:r>
            <a:r>
              <a:rPr b="0" spc="5" dirty="0">
                <a:solidFill>
                  <a:srgbClr val="2B2A35"/>
                </a:solidFill>
                <a:latin typeface="Georgia"/>
                <a:cs typeface="Georgia"/>
              </a:rPr>
              <a:t>s</a:t>
            </a:r>
          </a:p>
        </p:txBody>
      </p:sp>
      <p:sp>
        <p:nvSpPr>
          <p:cNvPr id="27" name="object 27"/>
          <p:cNvSpPr/>
          <p:nvPr/>
        </p:nvSpPr>
        <p:spPr>
          <a:xfrm>
            <a:off x="956889" y="2043114"/>
            <a:ext cx="16764000" cy="0"/>
          </a:xfrm>
          <a:custGeom>
            <a:avLst/>
            <a:gdLst/>
            <a:ahLst/>
            <a:cxnLst/>
            <a:rect l="l" t="t" r="r" b="b"/>
            <a:pathLst>
              <a:path w="16764000">
                <a:moveTo>
                  <a:pt x="1676400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79EF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05394" y="9606970"/>
            <a:ext cx="771524" cy="466724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7707799" y="9617075"/>
            <a:ext cx="19113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75" dirty="0">
                <a:solidFill>
                  <a:srgbClr val="535364"/>
                </a:solidFill>
                <a:latin typeface="Tahoma"/>
                <a:cs typeface="Tahoma"/>
              </a:rPr>
              <a:t>5</a:t>
            </a:r>
            <a:endParaRPr sz="2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57" y="2065608"/>
            <a:ext cx="16021050" cy="2781300"/>
          </a:xfrm>
          <a:custGeom>
            <a:avLst/>
            <a:gdLst/>
            <a:ahLst/>
            <a:cxnLst/>
            <a:rect l="l" t="t" r="r" b="b"/>
            <a:pathLst>
              <a:path w="16021050" h="2781300">
                <a:moveTo>
                  <a:pt x="0" y="0"/>
                </a:moveTo>
                <a:lnTo>
                  <a:pt x="16021050" y="0"/>
                </a:lnTo>
                <a:lnTo>
                  <a:pt x="16021050" y="2781300"/>
                </a:lnTo>
                <a:lnTo>
                  <a:pt x="0" y="2781300"/>
                </a:lnTo>
                <a:lnTo>
                  <a:pt x="0" y="0"/>
                </a:lnTo>
                <a:close/>
              </a:path>
            </a:pathLst>
          </a:custGeom>
          <a:ln w="152400">
            <a:solidFill>
              <a:srgbClr val="79EF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652" y="46893"/>
            <a:ext cx="3580129" cy="2023110"/>
            <a:chOff x="7652" y="46893"/>
            <a:chExt cx="3580129" cy="2023110"/>
          </a:xfrm>
        </p:grpSpPr>
        <p:sp>
          <p:nvSpPr>
            <p:cNvPr id="4" name="object 4"/>
            <p:cNvSpPr/>
            <p:nvPr/>
          </p:nvSpPr>
          <p:spPr>
            <a:xfrm>
              <a:off x="7652" y="46893"/>
              <a:ext cx="3020695" cy="902335"/>
            </a:xfrm>
            <a:custGeom>
              <a:avLst/>
              <a:gdLst/>
              <a:ahLst/>
              <a:cxnLst/>
              <a:rect l="l" t="t" r="r" b="b"/>
              <a:pathLst>
                <a:path w="3020695" h="902335">
                  <a:moveTo>
                    <a:pt x="452915" y="902088"/>
                  </a:moveTo>
                  <a:lnTo>
                    <a:pt x="403566" y="899442"/>
                  </a:lnTo>
                  <a:lnTo>
                    <a:pt x="355756" y="891686"/>
                  </a:lnTo>
                  <a:lnTo>
                    <a:pt x="309761" y="879095"/>
                  </a:lnTo>
                  <a:lnTo>
                    <a:pt x="265858" y="861945"/>
                  </a:lnTo>
                  <a:lnTo>
                    <a:pt x="224322" y="840510"/>
                  </a:lnTo>
                  <a:lnTo>
                    <a:pt x="185431" y="815067"/>
                  </a:lnTo>
                  <a:lnTo>
                    <a:pt x="149461" y="785889"/>
                  </a:lnTo>
                  <a:lnTo>
                    <a:pt x="116688" y="753252"/>
                  </a:lnTo>
                  <a:lnTo>
                    <a:pt x="87387" y="717431"/>
                  </a:lnTo>
                  <a:lnTo>
                    <a:pt x="61837" y="678701"/>
                  </a:lnTo>
                  <a:lnTo>
                    <a:pt x="40312" y="637337"/>
                  </a:lnTo>
                  <a:lnTo>
                    <a:pt x="23090" y="593615"/>
                  </a:lnTo>
                  <a:lnTo>
                    <a:pt x="10446" y="547809"/>
                  </a:lnTo>
                  <a:lnTo>
                    <a:pt x="2657" y="500195"/>
                  </a:lnTo>
                  <a:lnTo>
                    <a:pt x="0" y="451047"/>
                  </a:lnTo>
                  <a:lnTo>
                    <a:pt x="2657" y="401900"/>
                  </a:lnTo>
                  <a:lnTo>
                    <a:pt x="10446" y="354287"/>
                  </a:lnTo>
                  <a:lnTo>
                    <a:pt x="23090" y="308482"/>
                  </a:lnTo>
                  <a:lnTo>
                    <a:pt x="40312" y="264759"/>
                  </a:lnTo>
                  <a:lnTo>
                    <a:pt x="61837" y="223396"/>
                  </a:lnTo>
                  <a:lnTo>
                    <a:pt x="87387" y="184665"/>
                  </a:lnTo>
                  <a:lnTo>
                    <a:pt x="116688" y="148843"/>
                  </a:lnTo>
                  <a:lnTo>
                    <a:pt x="149461" y="116205"/>
                  </a:lnTo>
                  <a:lnTo>
                    <a:pt x="185431" y="87026"/>
                  </a:lnTo>
                  <a:lnTo>
                    <a:pt x="224322" y="61581"/>
                  </a:lnTo>
                  <a:lnTo>
                    <a:pt x="265858" y="40146"/>
                  </a:lnTo>
                  <a:lnTo>
                    <a:pt x="309761" y="22994"/>
                  </a:lnTo>
                  <a:lnTo>
                    <a:pt x="355756" y="10403"/>
                  </a:lnTo>
                  <a:lnTo>
                    <a:pt x="403566" y="2646"/>
                  </a:lnTo>
                  <a:lnTo>
                    <a:pt x="452915" y="0"/>
                  </a:lnTo>
                  <a:lnTo>
                    <a:pt x="502265" y="2668"/>
                  </a:lnTo>
                  <a:lnTo>
                    <a:pt x="550080" y="10424"/>
                  </a:lnTo>
                  <a:lnTo>
                    <a:pt x="596078" y="23015"/>
                  </a:lnTo>
                  <a:lnTo>
                    <a:pt x="639983" y="40166"/>
                  </a:lnTo>
                  <a:lnTo>
                    <a:pt x="681520" y="61601"/>
                  </a:lnTo>
                  <a:lnTo>
                    <a:pt x="720412" y="87045"/>
                  </a:lnTo>
                  <a:lnTo>
                    <a:pt x="756382" y="116223"/>
                  </a:lnTo>
                  <a:lnTo>
                    <a:pt x="789155" y="148859"/>
                  </a:lnTo>
                  <a:lnTo>
                    <a:pt x="818454" y="184680"/>
                  </a:lnTo>
                  <a:lnTo>
                    <a:pt x="844003" y="223408"/>
                  </a:lnTo>
                  <a:lnTo>
                    <a:pt x="852051" y="238873"/>
                  </a:lnTo>
                  <a:lnTo>
                    <a:pt x="410474" y="238873"/>
                  </a:lnTo>
                  <a:lnTo>
                    <a:pt x="357804" y="239003"/>
                  </a:lnTo>
                  <a:lnTo>
                    <a:pt x="306719" y="241987"/>
                  </a:lnTo>
                  <a:lnTo>
                    <a:pt x="257925" y="247712"/>
                  </a:lnTo>
                  <a:lnTo>
                    <a:pt x="212131" y="256066"/>
                  </a:lnTo>
                  <a:lnTo>
                    <a:pt x="170045" y="266937"/>
                  </a:lnTo>
                  <a:lnTo>
                    <a:pt x="140209" y="302888"/>
                  </a:lnTo>
                  <a:lnTo>
                    <a:pt x="141808" y="319565"/>
                  </a:lnTo>
                  <a:lnTo>
                    <a:pt x="149776" y="334311"/>
                  </a:lnTo>
                  <a:lnTo>
                    <a:pt x="162373" y="344513"/>
                  </a:lnTo>
                  <a:lnTo>
                    <a:pt x="177895" y="349269"/>
                  </a:lnTo>
                  <a:lnTo>
                    <a:pt x="595024" y="349269"/>
                  </a:lnTo>
                  <a:lnTo>
                    <a:pt x="632966" y="360343"/>
                  </a:lnTo>
                  <a:lnTo>
                    <a:pt x="678800" y="378209"/>
                  </a:lnTo>
                  <a:lnTo>
                    <a:pt x="709296" y="393906"/>
                  </a:lnTo>
                  <a:lnTo>
                    <a:pt x="385922" y="393906"/>
                  </a:lnTo>
                  <a:lnTo>
                    <a:pt x="337030" y="394999"/>
                  </a:lnTo>
                  <a:lnTo>
                    <a:pt x="288706" y="399584"/>
                  </a:lnTo>
                  <a:lnTo>
                    <a:pt x="241421" y="407716"/>
                  </a:lnTo>
                  <a:lnTo>
                    <a:pt x="195648" y="419451"/>
                  </a:lnTo>
                  <a:lnTo>
                    <a:pt x="170785" y="449407"/>
                  </a:lnTo>
                  <a:lnTo>
                    <a:pt x="172100" y="463311"/>
                  </a:lnTo>
                  <a:lnTo>
                    <a:pt x="178751" y="475594"/>
                  </a:lnTo>
                  <a:lnTo>
                    <a:pt x="189256" y="484095"/>
                  </a:lnTo>
                  <a:lnTo>
                    <a:pt x="202201" y="488061"/>
                  </a:lnTo>
                  <a:lnTo>
                    <a:pt x="545814" y="488061"/>
                  </a:lnTo>
                  <a:lnTo>
                    <a:pt x="578026" y="497610"/>
                  </a:lnTo>
                  <a:lnTo>
                    <a:pt x="624688" y="516451"/>
                  </a:lnTo>
                  <a:lnTo>
                    <a:pt x="667488" y="539315"/>
                  </a:lnTo>
                  <a:lnTo>
                    <a:pt x="672122" y="541009"/>
                  </a:lnTo>
                  <a:lnTo>
                    <a:pt x="375558" y="541009"/>
                  </a:lnTo>
                  <a:lnTo>
                    <a:pt x="322699" y="543705"/>
                  </a:lnTo>
                  <a:lnTo>
                    <a:pt x="267955" y="550554"/>
                  </a:lnTo>
                  <a:lnTo>
                    <a:pt x="211360" y="561560"/>
                  </a:lnTo>
                  <a:lnTo>
                    <a:pt x="189835" y="584063"/>
                  </a:lnTo>
                  <a:lnTo>
                    <a:pt x="190126" y="595223"/>
                  </a:lnTo>
                  <a:lnTo>
                    <a:pt x="194731" y="605400"/>
                  </a:lnTo>
                  <a:lnTo>
                    <a:pt x="202626" y="612775"/>
                  </a:lnTo>
                  <a:lnTo>
                    <a:pt x="212720" y="616666"/>
                  </a:lnTo>
                  <a:lnTo>
                    <a:pt x="521923" y="616666"/>
                  </a:lnTo>
                  <a:lnTo>
                    <a:pt x="536929" y="620731"/>
                  </a:lnTo>
                  <a:lnTo>
                    <a:pt x="580627" y="637945"/>
                  </a:lnTo>
                  <a:lnTo>
                    <a:pt x="621787" y="659857"/>
                  </a:lnTo>
                  <a:lnTo>
                    <a:pt x="632327" y="663695"/>
                  </a:lnTo>
                  <a:lnTo>
                    <a:pt x="851812" y="663695"/>
                  </a:lnTo>
                  <a:lnTo>
                    <a:pt x="844004" y="678701"/>
                  </a:lnTo>
                  <a:lnTo>
                    <a:pt x="818454" y="717431"/>
                  </a:lnTo>
                  <a:lnTo>
                    <a:pt x="789155" y="753252"/>
                  </a:lnTo>
                  <a:lnTo>
                    <a:pt x="756383" y="785889"/>
                  </a:lnTo>
                  <a:lnTo>
                    <a:pt x="720413" y="815067"/>
                  </a:lnTo>
                  <a:lnTo>
                    <a:pt x="681522" y="840510"/>
                  </a:lnTo>
                  <a:lnTo>
                    <a:pt x="639986" y="861945"/>
                  </a:lnTo>
                  <a:lnTo>
                    <a:pt x="596081" y="879095"/>
                  </a:lnTo>
                  <a:lnTo>
                    <a:pt x="550083" y="891686"/>
                  </a:lnTo>
                  <a:lnTo>
                    <a:pt x="502269" y="899442"/>
                  </a:lnTo>
                  <a:lnTo>
                    <a:pt x="452915" y="902088"/>
                  </a:lnTo>
                  <a:close/>
                </a:path>
                <a:path w="3020695" h="902335">
                  <a:moveTo>
                    <a:pt x="903367" y="405371"/>
                  </a:moveTo>
                  <a:lnTo>
                    <a:pt x="736696" y="405371"/>
                  </a:lnTo>
                  <a:lnTo>
                    <a:pt x="752915" y="404440"/>
                  </a:lnTo>
                  <a:lnTo>
                    <a:pt x="767603" y="397519"/>
                  </a:lnTo>
                  <a:lnTo>
                    <a:pt x="778869" y="385082"/>
                  </a:lnTo>
                  <a:lnTo>
                    <a:pt x="784433" y="369277"/>
                  </a:lnTo>
                  <a:lnTo>
                    <a:pt x="783507" y="353132"/>
                  </a:lnTo>
                  <a:lnTo>
                    <a:pt x="720113" y="304290"/>
                  </a:lnTo>
                  <a:lnTo>
                    <a:pt x="672805" y="284945"/>
                  </a:lnTo>
                  <a:lnTo>
                    <a:pt x="622834" y="269127"/>
                  </a:lnTo>
                  <a:lnTo>
                    <a:pt x="570907" y="256723"/>
                  </a:lnTo>
                  <a:lnTo>
                    <a:pt x="517733" y="247620"/>
                  </a:lnTo>
                  <a:lnTo>
                    <a:pt x="464019" y="241708"/>
                  </a:lnTo>
                  <a:lnTo>
                    <a:pt x="410474" y="238873"/>
                  </a:lnTo>
                  <a:lnTo>
                    <a:pt x="852051" y="238873"/>
                  </a:lnTo>
                  <a:lnTo>
                    <a:pt x="865527" y="264770"/>
                  </a:lnTo>
                  <a:lnTo>
                    <a:pt x="882748" y="308490"/>
                  </a:lnTo>
                  <a:lnTo>
                    <a:pt x="895391" y="354293"/>
                  </a:lnTo>
                  <a:lnTo>
                    <a:pt x="903183" y="401976"/>
                  </a:lnTo>
                  <a:lnTo>
                    <a:pt x="903367" y="405371"/>
                  </a:lnTo>
                  <a:close/>
                </a:path>
                <a:path w="3020695" h="902335">
                  <a:moveTo>
                    <a:pt x="595024" y="349269"/>
                  </a:moveTo>
                  <a:lnTo>
                    <a:pt x="177895" y="349269"/>
                  </a:lnTo>
                  <a:lnTo>
                    <a:pt x="194637" y="347676"/>
                  </a:lnTo>
                  <a:lnTo>
                    <a:pt x="235015" y="337449"/>
                  </a:lnTo>
                  <a:lnTo>
                    <a:pt x="279539" y="329834"/>
                  </a:lnTo>
                  <a:lnTo>
                    <a:pt x="327325" y="324956"/>
                  </a:lnTo>
                  <a:lnTo>
                    <a:pt x="377487" y="322944"/>
                  </a:lnTo>
                  <a:lnTo>
                    <a:pt x="429140" y="323926"/>
                  </a:lnTo>
                  <a:lnTo>
                    <a:pt x="481400" y="328029"/>
                  </a:lnTo>
                  <a:lnTo>
                    <a:pt x="533381" y="335381"/>
                  </a:lnTo>
                  <a:lnTo>
                    <a:pt x="584198" y="346109"/>
                  </a:lnTo>
                  <a:lnTo>
                    <a:pt x="595024" y="349269"/>
                  </a:lnTo>
                  <a:close/>
                </a:path>
                <a:path w="3020695" h="902335">
                  <a:moveTo>
                    <a:pt x="898675" y="527729"/>
                  </a:moveTo>
                  <a:lnTo>
                    <a:pt x="716056" y="527729"/>
                  </a:lnTo>
                  <a:lnTo>
                    <a:pt x="720886" y="514640"/>
                  </a:lnTo>
                  <a:lnTo>
                    <a:pt x="720301" y="501181"/>
                  </a:lnTo>
                  <a:lnTo>
                    <a:pt x="664773" y="457582"/>
                  </a:lnTo>
                  <a:lnTo>
                    <a:pt x="622384" y="438886"/>
                  </a:lnTo>
                  <a:lnTo>
                    <a:pt x="577731" y="423349"/>
                  </a:lnTo>
                  <a:lnTo>
                    <a:pt x="531286" y="411027"/>
                  </a:lnTo>
                  <a:lnTo>
                    <a:pt x="483522" y="401976"/>
                  </a:lnTo>
                  <a:lnTo>
                    <a:pt x="434910" y="396250"/>
                  </a:lnTo>
                  <a:lnTo>
                    <a:pt x="385922" y="393906"/>
                  </a:lnTo>
                  <a:lnTo>
                    <a:pt x="709296" y="393906"/>
                  </a:lnTo>
                  <a:lnTo>
                    <a:pt x="720815" y="399835"/>
                  </a:lnTo>
                  <a:lnTo>
                    <a:pt x="736696" y="405371"/>
                  </a:lnTo>
                  <a:lnTo>
                    <a:pt x="903367" y="405371"/>
                  </a:lnTo>
                  <a:lnTo>
                    <a:pt x="905836" y="451047"/>
                  </a:lnTo>
                  <a:lnTo>
                    <a:pt x="903179" y="500195"/>
                  </a:lnTo>
                  <a:lnTo>
                    <a:pt x="898675" y="527729"/>
                  </a:lnTo>
                  <a:close/>
                </a:path>
                <a:path w="3020695" h="902335">
                  <a:moveTo>
                    <a:pt x="545814" y="488061"/>
                  </a:moveTo>
                  <a:lnTo>
                    <a:pt x="202201" y="488061"/>
                  </a:lnTo>
                  <a:lnTo>
                    <a:pt x="216168" y="486741"/>
                  </a:lnTo>
                  <a:lnTo>
                    <a:pt x="265563" y="474625"/>
                  </a:lnTo>
                  <a:lnTo>
                    <a:pt x="317170" y="467233"/>
                  </a:lnTo>
                  <a:lnTo>
                    <a:pt x="370122" y="464463"/>
                  </a:lnTo>
                  <a:lnTo>
                    <a:pt x="423551" y="466216"/>
                  </a:lnTo>
                  <a:lnTo>
                    <a:pt x="476590" y="472392"/>
                  </a:lnTo>
                  <a:lnTo>
                    <a:pt x="528371" y="482890"/>
                  </a:lnTo>
                  <a:lnTo>
                    <a:pt x="545814" y="488061"/>
                  </a:lnTo>
                  <a:close/>
                </a:path>
                <a:path w="3020695" h="902335">
                  <a:moveTo>
                    <a:pt x="895993" y="544125"/>
                  </a:moveTo>
                  <a:lnTo>
                    <a:pt x="680644" y="544125"/>
                  </a:lnTo>
                  <a:lnTo>
                    <a:pt x="694165" y="543542"/>
                  </a:lnTo>
                  <a:lnTo>
                    <a:pt x="706490" y="537947"/>
                  </a:lnTo>
                  <a:lnTo>
                    <a:pt x="716056" y="527724"/>
                  </a:lnTo>
                  <a:lnTo>
                    <a:pt x="898675" y="527729"/>
                  </a:lnTo>
                  <a:lnTo>
                    <a:pt x="895993" y="544125"/>
                  </a:lnTo>
                  <a:close/>
                </a:path>
                <a:path w="3020695" h="902335">
                  <a:moveTo>
                    <a:pt x="851812" y="663695"/>
                  </a:moveTo>
                  <a:lnTo>
                    <a:pt x="632327" y="663695"/>
                  </a:lnTo>
                  <a:lnTo>
                    <a:pt x="643150" y="663216"/>
                  </a:lnTo>
                  <a:lnTo>
                    <a:pt x="653000" y="658728"/>
                  </a:lnTo>
                  <a:lnTo>
                    <a:pt x="660620" y="650539"/>
                  </a:lnTo>
                  <a:lnTo>
                    <a:pt x="664474" y="640050"/>
                  </a:lnTo>
                  <a:lnTo>
                    <a:pt x="663993" y="629284"/>
                  </a:lnTo>
                  <a:lnTo>
                    <a:pt x="610414" y="589712"/>
                  </a:lnTo>
                  <a:lnTo>
                    <a:pt x="567480" y="571692"/>
                  </a:lnTo>
                  <a:lnTo>
                    <a:pt x="522494" y="557808"/>
                  </a:lnTo>
                  <a:lnTo>
                    <a:pt x="475489" y="548064"/>
                  </a:lnTo>
                  <a:lnTo>
                    <a:pt x="426499" y="542463"/>
                  </a:lnTo>
                  <a:lnTo>
                    <a:pt x="375558" y="541009"/>
                  </a:lnTo>
                  <a:lnTo>
                    <a:pt x="672122" y="541009"/>
                  </a:lnTo>
                  <a:lnTo>
                    <a:pt x="680644" y="544125"/>
                  </a:lnTo>
                  <a:lnTo>
                    <a:pt x="895993" y="544125"/>
                  </a:lnTo>
                  <a:lnTo>
                    <a:pt x="895391" y="547809"/>
                  </a:lnTo>
                  <a:lnTo>
                    <a:pt x="882748" y="593615"/>
                  </a:lnTo>
                  <a:lnTo>
                    <a:pt x="865527" y="637337"/>
                  </a:lnTo>
                  <a:lnTo>
                    <a:pt x="851812" y="663695"/>
                  </a:lnTo>
                  <a:close/>
                </a:path>
                <a:path w="3020695" h="902335">
                  <a:moveTo>
                    <a:pt x="521923" y="616666"/>
                  </a:moveTo>
                  <a:lnTo>
                    <a:pt x="212720" y="616666"/>
                  </a:lnTo>
                  <a:lnTo>
                    <a:pt x="223924" y="616391"/>
                  </a:lnTo>
                  <a:lnTo>
                    <a:pt x="281922" y="605306"/>
                  </a:lnTo>
                  <a:lnTo>
                    <a:pt x="337646" y="598952"/>
                  </a:lnTo>
                  <a:lnTo>
                    <a:pt x="391053" y="597323"/>
                  </a:lnTo>
                  <a:lnTo>
                    <a:pt x="442098" y="600414"/>
                  </a:lnTo>
                  <a:lnTo>
                    <a:pt x="490738" y="608218"/>
                  </a:lnTo>
                  <a:lnTo>
                    <a:pt x="521923" y="616666"/>
                  </a:lnTo>
                  <a:close/>
                </a:path>
                <a:path w="3020695" h="902335">
                  <a:moveTo>
                    <a:pt x="1353549" y="593176"/>
                  </a:moveTo>
                  <a:lnTo>
                    <a:pt x="1218334" y="593176"/>
                  </a:lnTo>
                  <a:lnTo>
                    <a:pt x="1246086" y="589962"/>
                  </a:lnTo>
                  <a:lnTo>
                    <a:pt x="1267064" y="580755"/>
                  </a:lnTo>
                  <a:lnTo>
                    <a:pt x="1280335" y="566204"/>
                  </a:lnTo>
                  <a:lnTo>
                    <a:pt x="1284965" y="546963"/>
                  </a:lnTo>
                  <a:lnTo>
                    <a:pt x="1281819" y="529589"/>
                  </a:lnTo>
                  <a:lnTo>
                    <a:pt x="1269288" y="515137"/>
                  </a:lnTo>
                  <a:lnTo>
                    <a:pt x="1242732" y="502286"/>
                  </a:lnTo>
                  <a:lnTo>
                    <a:pt x="1197512" y="489714"/>
                  </a:lnTo>
                  <a:lnTo>
                    <a:pt x="1138719" y="471986"/>
                  </a:lnTo>
                  <a:lnTo>
                    <a:pt x="1095117" y="447811"/>
                  </a:lnTo>
                  <a:lnTo>
                    <a:pt x="1068004" y="413086"/>
                  </a:lnTo>
                  <a:lnTo>
                    <a:pt x="1058678" y="363710"/>
                  </a:lnTo>
                  <a:lnTo>
                    <a:pt x="1065490" y="323228"/>
                  </a:lnTo>
                  <a:lnTo>
                    <a:pt x="1084851" y="289341"/>
                  </a:lnTo>
                  <a:lnTo>
                    <a:pt x="1115149" y="263430"/>
                  </a:lnTo>
                  <a:lnTo>
                    <a:pt x="1154773" y="246872"/>
                  </a:lnTo>
                  <a:lnTo>
                    <a:pt x="1202109" y="241046"/>
                  </a:lnTo>
                  <a:lnTo>
                    <a:pt x="1243670" y="244239"/>
                  </a:lnTo>
                  <a:lnTo>
                    <a:pt x="1282376" y="253879"/>
                  </a:lnTo>
                  <a:lnTo>
                    <a:pt x="1318497" y="270056"/>
                  </a:lnTo>
                  <a:lnTo>
                    <a:pt x="1352300" y="292861"/>
                  </a:lnTo>
                  <a:lnTo>
                    <a:pt x="1354842" y="297590"/>
                  </a:lnTo>
                  <a:lnTo>
                    <a:pt x="1343081" y="314098"/>
                  </a:lnTo>
                  <a:lnTo>
                    <a:pt x="1200973" y="314098"/>
                  </a:lnTo>
                  <a:lnTo>
                    <a:pt x="1176110" y="317223"/>
                  </a:lnTo>
                  <a:lnTo>
                    <a:pt x="1156901" y="326039"/>
                  </a:lnTo>
                  <a:lnTo>
                    <a:pt x="1144517" y="339707"/>
                  </a:lnTo>
                  <a:lnTo>
                    <a:pt x="1140128" y="357387"/>
                  </a:lnTo>
                  <a:lnTo>
                    <a:pt x="1143522" y="375548"/>
                  </a:lnTo>
                  <a:lnTo>
                    <a:pt x="1156854" y="390190"/>
                  </a:lnTo>
                  <a:lnTo>
                    <a:pt x="1184849" y="403180"/>
                  </a:lnTo>
                  <a:lnTo>
                    <a:pt x="1232234" y="416381"/>
                  </a:lnTo>
                  <a:lnTo>
                    <a:pt x="1232396" y="416451"/>
                  </a:lnTo>
                  <a:lnTo>
                    <a:pt x="1293531" y="436398"/>
                  </a:lnTo>
                  <a:lnTo>
                    <a:pt x="1335155" y="462634"/>
                  </a:lnTo>
                  <a:lnTo>
                    <a:pt x="1358892" y="496670"/>
                  </a:lnTo>
                  <a:lnTo>
                    <a:pt x="1366362" y="540015"/>
                  </a:lnTo>
                  <a:lnTo>
                    <a:pt x="1359520" y="582566"/>
                  </a:lnTo>
                  <a:lnTo>
                    <a:pt x="1353549" y="593176"/>
                  </a:lnTo>
                  <a:close/>
                </a:path>
                <a:path w="3020695" h="902335">
                  <a:moveTo>
                    <a:pt x="1310331" y="355696"/>
                  </a:moveTo>
                  <a:lnTo>
                    <a:pt x="1308925" y="355367"/>
                  </a:lnTo>
                  <a:lnTo>
                    <a:pt x="1307818" y="354527"/>
                  </a:lnTo>
                  <a:lnTo>
                    <a:pt x="1280634" y="336739"/>
                  </a:lnTo>
                  <a:lnTo>
                    <a:pt x="1253881" y="324112"/>
                  </a:lnTo>
                  <a:lnTo>
                    <a:pt x="1227391" y="316590"/>
                  </a:lnTo>
                  <a:lnTo>
                    <a:pt x="1200973" y="314098"/>
                  </a:lnTo>
                  <a:lnTo>
                    <a:pt x="1343081" y="314098"/>
                  </a:lnTo>
                  <a:lnTo>
                    <a:pt x="1314253" y="354543"/>
                  </a:lnTo>
                  <a:lnTo>
                    <a:pt x="1313089" y="355275"/>
                  </a:lnTo>
                  <a:lnTo>
                    <a:pt x="1310331" y="355696"/>
                  </a:lnTo>
                  <a:close/>
                </a:path>
                <a:path w="3020695" h="902335">
                  <a:moveTo>
                    <a:pt x="1216603" y="666159"/>
                  </a:moveTo>
                  <a:lnTo>
                    <a:pt x="1169325" y="661934"/>
                  </a:lnTo>
                  <a:lnTo>
                    <a:pt x="1124431" y="649408"/>
                  </a:lnTo>
                  <a:lnTo>
                    <a:pt x="1082517" y="628802"/>
                  </a:lnTo>
                  <a:lnTo>
                    <a:pt x="1044183" y="600340"/>
                  </a:lnTo>
                  <a:lnTo>
                    <a:pt x="1041912" y="595385"/>
                  </a:lnTo>
                  <a:lnTo>
                    <a:pt x="1043742" y="593176"/>
                  </a:lnTo>
                  <a:lnTo>
                    <a:pt x="1087397" y="541469"/>
                  </a:lnTo>
                  <a:lnTo>
                    <a:pt x="1088640" y="540823"/>
                  </a:lnTo>
                  <a:lnTo>
                    <a:pt x="1090047" y="540715"/>
                  </a:lnTo>
                  <a:lnTo>
                    <a:pt x="1091345" y="540661"/>
                  </a:lnTo>
                  <a:lnTo>
                    <a:pt x="1092751" y="541038"/>
                  </a:lnTo>
                  <a:lnTo>
                    <a:pt x="1093778" y="541954"/>
                  </a:lnTo>
                  <a:lnTo>
                    <a:pt x="1124390" y="565091"/>
                  </a:lnTo>
                  <a:lnTo>
                    <a:pt x="1154555" y="581017"/>
                  </a:lnTo>
                  <a:lnTo>
                    <a:pt x="1185471" y="590217"/>
                  </a:lnTo>
                  <a:lnTo>
                    <a:pt x="1218334" y="593176"/>
                  </a:lnTo>
                  <a:lnTo>
                    <a:pt x="1353549" y="593176"/>
                  </a:lnTo>
                  <a:lnTo>
                    <a:pt x="1339846" y="617528"/>
                  </a:lnTo>
                  <a:lnTo>
                    <a:pt x="1308617" y="643830"/>
                  </a:lnTo>
                  <a:lnTo>
                    <a:pt x="1267110" y="660398"/>
                  </a:lnTo>
                  <a:lnTo>
                    <a:pt x="1216603" y="666159"/>
                  </a:lnTo>
                  <a:close/>
                </a:path>
                <a:path w="3020695" h="902335">
                  <a:moveTo>
                    <a:pt x="1676470" y="386741"/>
                  </a:moveTo>
                  <a:lnTo>
                    <a:pt x="1473719" y="386741"/>
                  </a:lnTo>
                  <a:lnTo>
                    <a:pt x="1494834" y="365999"/>
                  </a:lnTo>
                  <a:lnTo>
                    <a:pt x="1518196" y="351271"/>
                  </a:lnTo>
                  <a:lnTo>
                    <a:pt x="1543941" y="342487"/>
                  </a:lnTo>
                  <a:lnTo>
                    <a:pt x="1572295" y="339575"/>
                  </a:lnTo>
                  <a:lnTo>
                    <a:pt x="1615765" y="346273"/>
                  </a:lnTo>
                  <a:lnTo>
                    <a:pt x="1655869" y="366224"/>
                  </a:lnTo>
                  <a:lnTo>
                    <a:pt x="1676470" y="386741"/>
                  </a:lnTo>
                  <a:close/>
                </a:path>
                <a:path w="3020695" h="902335">
                  <a:moveTo>
                    <a:pt x="1471447" y="752606"/>
                  </a:moveTo>
                  <a:lnTo>
                    <a:pt x="1395784" y="752606"/>
                  </a:lnTo>
                  <a:lnTo>
                    <a:pt x="1393512" y="750290"/>
                  </a:lnTo>
                  <a:lnTo>
                    <a:pt x="1393512" y="348246"/>
                  </a:lnTo>
                  <a:lnTo>
                    <a:pt x="1395784" y="345952"/>
                  </a:lnTo>
                  <a:lnTo>
                    <a:pt x="1471447" y="345952"/>
                  </a:lnTo>
                  <a:lnTo>
                    <a:pt x="1473719" y="348246"/>
                  </a:lnTo>
                  <a:lnTo>
                    <a:pt x="1473719" y="386741"/>
                  </a:lnTo>
                  <a:lnTo>
                    <a:pt x="1676470" y="386741"/>
                  </a:lnTo>
                  <a:lnTo>
                    <a:pt x="1688964" y="399185"/>
                  </a:lnTo>
                  <a:lnTo>
                    <a:pt x="1694444" y="410333"/>
                  </a:lnTo>
                  <a:lnTo>
                    <a:pt x="1555980" y="410333"/>
                  </a:lnTo>
                  <a:lnTo>
                    <a:pt x="1522664" y="417394"/>
                  </a:lnTo>
                  <a:lnTo>
                    <a:pt x="1496035" y="436901"/>
                  </a:lnTo>
                  <a:lnTo>
                    <a:pt x="1478381" y="466335"/>
                  </a:lnTo>
                  <a:lnTo>
                    <a:pt x="1471988" y="503179"/>
                  </a:lnTo>
                  <a:lnTo>
                    <a:pt x="1478381" y="540021"/>
                  </a:lnTo>
                  <a:lnTo>
                    <a:pt x="1496035" y="569458"/>
                  </a:lnTo>
                  <a:lnTo>
                    <a:pt x="1522664" y="588968"/>
                  </a:lnTo>
                  <a:lnTo>
                    <a:pt x="1555980" y="596031"/>
                  </a:lnTo>
                  <a:lnTo>
                    <a:pt x="1694357" y="596031"/>
                  </a:lnTo>
                  <a:lnTo>
                    <a:pt x="1688883" y="607151"/>
                  </a:lnTo>
                  <a:lnTo>
                    <a:pt x="1673595" y="622369"/>
                  </a:lnTo>
                  <a:lnTo>
                    <a:pt x="1473719" y="622369"/>
                  </a:lnTo>
                  <a:lnTo>
                    <a:pt x="1473719" y="750290"/>
                  </a:lnTo>
                  <a:lnTo>
                    <a:pt x="1471447" y="752606"/>
                  </a:lnTo>
                  <a:close/>
                </a:path>
                <a:path w="3020695" h="902335">
                  <a:moveTo>
                    <a:pt x="1694357" y="596031"/>
                  </a:moveTo>
                  <a:lnTo>
                    <a:pt x="1555980" y="596031"/>
                  </a:lnTo>
                  <a:lnTo>
                    <a:pt x="1589278" y="589210"/>
                  </a:lnTo>
                  <a:lnTo>
                    <a:pt x="1615284" y="570104"/>
                  </a:lnTo>
                  <a:lnTo>
                    <a:pt x="1632203" y="540749"/>
                  </a:lnTo>
                  <a:lnTo>
                    <a:pt x="1638242" y="503179"/>
                  </a:lnTo>
                  <a:lnTo>
                    <a:pt x="1632089" y="465966"/>
                  </a:lnTo>
                  <a:lnTo>
                    <a:pt x="1614979" y="436573"/>
                  </a:lnTo>
                  <a:lnTo>
                    <a:pt x="1588935" y="417270"/>
                  </a:lnTo>
                  <a:lnTo>
                    <a:pt x="1555980" y="410333"/>
                  </a:lnTo>
                  <a:lnTo>
                    <a:pt x="1694444" y="410333"/>
                  </a:lnTo>
                  <a:lnTo>
                    <a:pt x="1711442" y="444916"/>
                  </a:lnTo>
                  <a:lnTo>
                    <a:pt x="1719693" y="503179"/>
                  </a:lnTo>
                  <a:lnTo>
                    <a:pt x="1711389" y="561430"/>
                  </a:lnTo>
                  <a:lnTo>
                    <a:pt x="1694357" y="596031"/>
                  </a:lnTo>
                  <a:close/>
                </a:path>
                <a:path w="3020695" h="902335">
                  <a:moveTo>
                    <a:pt x="1572206" y="666751"/>
                  </a:moveTo>
                  <a:lnTo>
                    <a:pt x="1543941" y="664005"/>
                  </a:lnTo>
                  <a:lnTo>
                    <a:pt x="1518196" y="655730"/>
                  </a:lnTo>
                  <a:lnTo>
                    <a:pt x="1494834" y="641870"/>
                  </a:lnTo>
                  <a:lnTo>
                    <a:pt x="1473719" y="622369"/>
                  </a:lnTo>
                  <a:lnTo>
                    <a:pt x="1673595" y="622369"/>
                  </a:lnTo>
                  <a:lnTo>
                    <a:pt x="1655780" y="640103"/>
                  </a:lnTo>
                  <a:lnTo>
                    <a:pt x="1615685" y="660050"/>
                  </a:lnTo>
                  <a:lnTo>
                    <a:pt x="1572206" y="666751"/>
                  </a:lnTo>
                  <a:close/>
                </a:path>
                <a:path w="3020695" h="902335">
                  <a:moveTo>
                    <a:pt x="1908662" y="667344"/>
                  </a:moveTo>
                  <a:lnTo>
                    <a:pt x="1863735" y="661618"/>
                  </a:lnTo>
                  <a:lnTo>
                    <a:pt x="1823664" y="645400"/>
                  </a:lnTo>
                  <a:lnTo>
                    <a:pt x="1789928" y="620126"/>
                  </a:lnTo>
                  <a:lnTo>
                    <a:pt x="1764002" y="587234"/>
                  </a:lnTo>
                  <a:lnTo>
                    <a:pt x="1747363" y="548163"/>
                  </a:lnTo>
                  <a:lnTo>
                    <a:pt x="1741492" y="504321"/>
                  </a:lnTo>
                  <a:lnTo>
                    <a:pt x="1747402" y="460058"/>
                  </a:lnTo>
                  <a:lnTo>
                    <a:pt x="1764152" y="420560"/>
                  </a:lnTo>
                  <a:lnTo>
                    <a:pt x="1790252" y="387310"/>
                  </a:lnTo>
                  <a:lnTo>
                    <a:pt x="1824217" y="361759"/>
                  </a:lnTo>
                  <a:lnTo>
                    <a:pt x="1864561" y="345363"/>
                  </a:lnTo>
                  <a:lnTo>
                    <a:pt x="1909798" y="339575"/>
                  </a:lnTo>
                  <a:lnTo>
                    <a:pt x="1954878" y="345333"/>
                  </a:lnTo>
                  <a:lnTo>
                    <a:pt x="1995081" y="361614"/>
                  </a:lnTo>
                  <a:lnTo>
                    <a:pt x="2028925" y="386983"/>
                  </a:lnTo>
                  <a:lnTo>
                    <a:pt x="2047739" y="410866"/>
                  </a:lnTo>
                  <a:lnTo>
                    <a:pt x="1908662" y="410866"/>
                  </a:lnTo>
                  <a:lnTo>
                    <a:pt x="1873840" y="417765"/>
                  </a:lnTo>
                  <a:lnTo>
                    <a:pt x="1846324" y="436954"/>
                  </a:lnTo>
                  <a:lnTo>
                    <a:pt x="1828249" y="466171"/>
                  </a:lnTo>
                  <a:lnTo>
                    <a:pt x="1821754" y="503179"/>
                  </a:lnTo>
                  <a:lnTo>
                    <a:pt x="1828449" y="540208"/>
                  </a:lnTo>
                  <a:lnTo>
                    <a:pt x="1846953" y="569825"/>
                  </a:lnTo>
                  <a:lnTo>
                    <a:pt x="1874867" y="589460"/>
                  </a:lnTo>
                  <a:lnTo>
                    <a:pt x="1909798" y="596570"/>
                  </a:lnTo>
                  <a:lnTo>
                    <a:pt x="2046941" y="596570"/>
                  </a:lnTo>
                  <a:lnTo>
                    <a:pt x="2028600" y="619778"/>
                  </a:lnTo>
                  <a:lnTo>
                    <a:pt x="1994528" y="645237"/>
                  </a:lnTo>
                  <a:lnTo>
                    <a:pt x="1954052" y="661575"/>
                  </a:lnTo>
                  <a:lnTo>
                    <a:pt x="1908662" y="667344"/>
                  </a:lnTo>
                  <a:close/>
                </a:path>
                <a:path w="3020695" h="902335">
                  <a:moveTo>
                    <a:pt x="2046941" y="596570"/>
                  </a:moveTo>
                  <a:lnTo>
                    <a:pt x="1909798" y="596570"/>
                  </a:lnTo>
                  <a:lnTo>
                    <a:pt x="1944842" y="589675"/>
                  </a:lnTo>
                  <a:lnTo>
                    <a:pt x="1972529" y="570496"/>
                  </a:lnTo>
                  <a:lnTo>
                    <a:pt x="1990714" y="541292"/>
                  </a:lnTo>
                  <a:lnTo>
                    <a:pt x="1997252" y="504321"/>
                  </a:lnTo>
                  <a:lnTo>
                    <a:pt x="1990513" y="467237"/>
                  </a:lnTo>
                  <a:lnTo>
                    <a:pt x="1971900" y="437609"/>
                  </a:lnTo>
                  <a:lnTo>
                    <a:pt x="1943815" y="417974"/>
                  </a:lnTo>
                  <a:lnTo>
                    <a:pt x="1908662" y="410866"/>
                  </a:lnTo>
                  <a:lnTo>
                    <a:pt x="2047739" y="410866"/>
                  </a:lnTo>
                  <a:lnTo>
                    <a:pt x="2054932" y="419996"/>
                  </a:lnTo>
                  <a:lnTo>
                    <a:pt x="2071621" y="459210"/>
                  </a:lnTo>
                  <a:lnTo>
                    <a:pt x="2077513" y="503179"/>
                  </a:lnTo>
                  <a:lnTo>
                    <a:pt x="2071582" y="547299"/>
                  </a:lnTo>
                  <a:lnTo>
                    <a:pt x="2054781" y="586649"/>
                  </a:lnTo>
                  <a:lnTo>
                    <a:pt x="2046941" y="596570"/>
                  </a:lnTo>
                  <a:close/>
                </a:path>
                <a:path w="3020695" h="902335">
                  <a:moveTo>
                    <a:pt x="2201960" y="345952"/>
                  </a:moveTo>
                  <a:lnTo>
                    <a:pt x="2121699" y="345952"/>
                  </a:lnTo>
                  <a:lnTo>
                    <a:pt x="2121699" y="264686"/>
                  </a:lnTo>
                  <a:lnTo>
                    <a:pt x="2124025" y="262391"/>
                  </a:lnTo>
                  <a:lnTo>
                    <a:pt x="2199689" y="262391"/>
                  </a:lnTo>
                  <a:lnTo>
                    <a:pt x="2201960" y="264686"/>
                  </a:lnTo>
                  <a:lnTo>
                    <a:pt x="2201960" y="345952"/>
                  </a:lnTo>
                  <a:close/>
                </a:path>
                <a:path w="3020695" h="902335">
                  <a:moveTo>
                    <a:pt x="2214832" y="665620"/>
                  </a:moveTo>
                  <a:lnTo>
                    <a:pt x="2174201" y="659676"/>
                  </a:lnTo>
                  <a:lnTo>
                    <a:pt x="2145084" y="641901"/>
                  </a:lnTo>
                  <a:lnTo>
                    <a:pt x="2127558" y="612380"/>
                  </a:lnTo>
                  <a:lnTo>
                    <a:pt x="2121699" y="571201"/>
                  </a:lnTo>
                  <a:lnTo>
                    <a:pt x="2121699" y="416107"/>
                  </a:lnTo>
                  <a:lnTo>
                    <a:pt x="2085247" y="416107"/>
                  </a:lnTo>
                  <a:lnTo>
                    <a:pt x="2083007" y="413839"/>
                  </a:lnTo>
                  <a:lnTo>
                    <a:pt x="2082975" y="348246"/>
                  </a:lnTo>
                  <a:lnTo>
                    <a:pt x="2085247" y="345952"/>
                  </a:lnTo>
                  <a:lnTo>
                    <a:pt x="2279030" y="345952"/>
                  </a:lnTo>
                  <a:lnTo>
                    <a:pt x="2281950" y="345984"/>
                  </a:lnTo>
                  <a:lnTo>
                    <a:pt x="2284190" y="348246"/>
                  </a:lnTo>
                  <a:lnTo>
                    <a:pt x="2284114" y="413839"/>
                  </a:lnTo>
                  <a:lnTo>
                    <a:pt x="2281842" y="416134"/>
                  </a:lnTo>
                  <a:lnTo>
                    <a:pt x="2201960" y="416134"/>
                  </a:lnTo>
                  <a:lnTo>
                    <a:pt x="2201960" y="560267"/>
                  </a:lnTo>
                  <a:lnTo>
                    <a:pt x="2203883" y="574998"/>
                  </a:lnTo>
                  <a:lnTo>
                    <a:pt x="2209795" y="585245"/>
                  </a:lnTo>
                  <a:lnTo>
                    <a:pt x="2219917" y="591231"/>
                  </a:lnTo>
                  <a:lnTo>
                    <a:pt x="2234465" y="593176"/>
                  </a:lnTo>
                  <a:lnTo>
                    <a:pt x="2282978" y="593176"/>
                  </a:lnTo>
                  <a:lnTo>
                    <a:pt x="2282978" y="646769"/>
                  </a:lnTo>
                  <a:lnTo>
                    <a:pt x="2232900" y="664639"/>
                  </a:lnTo>
                  <a:lnTo>
                    <a:pt x="2214832" y="665620"/>
                  </a:lnTo>
                  <a:close/>
                </a:path>
                <a:path w="3020695" h="902335">
                  <a:moveTo>
                    <a:pt x="2282978" y="593176"/>
                  </a:moveTo>
                  <a:lnTo>
                    <a:pt x="2234465" y="593176"/>
                  </a:lnTo>
                  <a:lnTo>
                    <a:pt x="2245154" y="592583"/>
                  </a:lnTo>
                  <a:lnTo>
                    <a:pt x="2255442" y="590773"/>
                  </a:lnTo>
                  <a:lnTo>
                    <a:pt x="2265518" y="587700"/>
                  </a:lnTo>
                  <a:lnTo>
                    <a:pt x="2275568" y="583320"/>
                  </a:lnTo>
                  <a:lnTo>
                    <a:pt x="2277137" y="582512"/>
                  </a:lnTo>
                  <a:lnTo>
                    <a:pt x="2279030" y="582566"/>
                  </a:lnTo>
                  <a:lnTo>
                    <a:pt x="2280544" y="583535"/>
                  </a:lnTo>
                  <a:lnTo>
                    <a:pt x="2282058" y="584451"/>
                  </a:lnTo>
                  <a:lnTo>
                    <a:pt x="2282978" y="586120"/>
                  </a:lnTo>
                  <a:lnTo>
                    <a:pt x="2282978" y="593176"/>
                  </a:lnTo>
                  <a:close/>
                </a:path>
                <a:path w="3020695" h="902335">
                  <a:moveTo>
                    <a:pt x="2546367" y="660395"/>
                  </a:moveTo>
                  <a:lnTo>
                    <a:pt x="2470704" y="660395"/>
                  </a:lnTo>
                  <a:lnTo>
                    <a:pt x="2468378" y="658133"/>
                  </a:lnTo>
                  <a:lnTo>
                    <a:pt x="2468378" y="416107"/>
                  </a:lnTo>
                  <a:lnTo>
                    <a:pt x="2431925" y="416107"/>
                  </a:lnTo>
                  <a:lnTo>
                    <a:pt x="2429600" y="413807"/>
                  </a:lnTo>
                  <a:lnTo>
                    <a:pt x="2429600" y="347945"/>
                  </a:lnTo>
                  <a:lnTo>
                    <a:pt x="2431925" y="345650"/>
                  </a:lnTo>
                  <a:lnTo>
                    <a:pt x="2468378" y="345650"/>
                  </a:lnTo>
                  <a:lnTo>
                    <a:pt x="2468378" y="330892"/>
                  </a:lnTo>
                  <a:lnTo>
                    <a:pt x="2474737" y="285576"/>
                  </a:lnTo>
                  <a:lnTo>
                    <a:pt x="2493574" y="252748"/>
                  </a:lnTo>
                  <a:lnTo>
                    <a:pt x="2524530" y="232779"/>
                  </a:lnTo>
                  <a:lnTo>
                    <a:pt x="2567244" y="226040"/>
                  </a:lnTo>
                  <a:lnTo>
                    <a:pt x="2585615" y="226763"/>
                  </a:lnTo>
                  <a:lnTo>
                    <a:pt x="2625438" y="234367"/>
                  </a:lnTo>
                  <a:lnTo>
                    <a:pt x="2629062" y="237017"/>
                  </a:lnTo>
                  <a:lnTo>
                    <a:pt x="2629062" y="295635"/>
                  </a:lnTo>
                  <a:lnTo>
                    <a:pt x="2582874" y="295635"/>
                  </a:lnTo>
                  <a:lnTo>
                    <a:pt x="2567034" y="298053"/>
                  </a:lnTo>
                  <a:lnTo>
                    <a:pt x="2556021" y="305499"/>
                  </a:lnTo>
                  <a:lnTo>
                    <a:pt x="2549592" y="318260"/>
                  </a:lnTo>
                  <a:lnTo>
                    <a:pt x="2547503" y="336623"/>
                  </a:lnTo>
                  <a:lnTo>
                    <a:pt x="2547503" y="346275"/>
                  </a:lnTo>
                  <a:lnTo>
                    <a:pt x="2669246" y="346275"/>
                  </a:lnTo>
                  <a:lnTo>
                    <a:pt x="2671139" y="347584"/>
                  </a:lnTo>
                  <a:lnTo>
                    <a:pt x="2697509" y="416123"/>
                  </a:lnTo>
                  <a:lnTo>
                    <a:pt x="2548639" y="416123"/>
                  </a:lnTo>
                  <a:lnTo>
                    <a:pt x="2548639" y="658133"/>
                  </a:lnTo>
                  <a:lnTo>
                    <a:pt x="2546367" y="660395"/>
                  </a:lnTo>
                  <a:close/>
                </a:path>
                <a:path w="3020695" h="902335">
                  <a:moveTo>
                    <a:pt x="2623978" y="303391"/>
                  </a:moveTo>
                  <a:lnTo>
                    <a:pt x="2612695" y="299911"/>
                  </a:lnTo>
                  <a:lnTo>
                    <a:pt x="2603162" y="297623"/>
                  </a:lnTo>
                  <a:lnTo>
                    <a:pt x="2593355" y="296154"/>
                  </a:lnTo>
                  <a:lnTo>
                    <a:pt x="2582874" y="295635"/>
                  </a:lnTo>
                  <a:lnTo>
                    <a:pt x="2629062" y="295635"/>
                  </a:lnTo>
                  <a:lnTo>
                    <a:pt x="2628940" y="299911"/>
                  </a:lnTo>
                  <a:lnTo>
                    <a:pt x="2628304" y="301209"/>
                  </a:lnTo>
                  <a:lnTo>
                    <a:pt x="2626952" y="302173"/>
                  </a:lnTo>
                  <a:lnTo>
                    <a:pt x="2625654" y="303137"/>
                  </a:lnTo>
                  <a:lnTo>
                    <a:pt x="2623978" y="303391"/>
                  </a:lnTo>
                  <a:close/>
                </a:path>
                <a:path w="3020695" h="902335">
                  <a:moveTo>
                    <a:pt x="2829678" y="562098"/>
                  </a:moveTo>
                  <a:lnTo>
                    <a:pt x="2753671" y="562098"/>
                  </a:lnTo>
                  <a:lnTo>
                    <a:pt x="2829064" y="347659"/>
                  </a:lnTo>
                  <a:lnTo>
                    <a:pt x="2831011" y="346275"/>
                  </a:lnTo>
                  <a:lnTo>
                    <a:pt x="2907811" y="346275"/>
                  </a:lnTo>
                  <a:lnTo>
                    <a:pt x="2909379" y="347110"/>
                  </a:lnTo>
                  <a:lnTo>
                    <a:pt x="2910298" y="348494"/>
                  </a:lnTo>
                  <a:lnTo>
                    <a:pt x="2911272" y="349889"/>
                  </a:lnTo>
                  <a:lnTo>
                    <a:pt x="2911488" y="351667"/>
                  </a:lnTo>
                  <a:lnTo>
                    <a:pt x="2910839" y="353239"/>
                  </a:lnTo>
                  <a:lnTo>
                    <a:pt x="2829678" y="562098"/>
                  </a:lnTo>
                  <a:close/>
                </a:path>
                <a:path w="3020695" h="902335">
                  <a:moveTo>
                    <a:pt x="2779929" y="685387"/>
                  </a:moveTo>
                  <a:lnTo>
                    <a:pt x="2676385" y="685387"/>
                  </a:lnTo>
                  <a:lnTo>
                    <a:pt x="2687129" y="684212"/>
                  </a:lnTo>
                  <a:lnTo>
                    <a:pt x="2696748" y="679745"/>
                  </a:lnTo>
                  <a:lnTo>
                    <a:pt x="2705636" y="670572"/>
                  </a:lnTo>
                  <a:lnTo>
                    <a:pt x="2714190" y="655279"/>
                  </a:lnTo>
                  <a:lnTo>
                    <a:pt x="2614026" y="416123"/>
                  </a:lnTo>
                  <a:lnTo>
                    <a:pt x="2697509" y="416123"/>
                  </a:lnTo>
                  <a:lnTo>
                    <a:pt x="2753671" y="562098"/>
                  </a:lnTo>
                  <a:lnTo>
                    <a:pt x="2829678" y="562098"/>
                  </a:lnTo>
                  <a:lnTo>
                    <a:pt x="2789367" y="665836"/>
                  </a:lnTo>
                  <a:lnTo>
                    <a:pt x="2779929" y="685387"/>
                  </a:lnTo>
                  <a:close/>
                </a:path>
                <a:path w="3020695" h="902335">
                  <a:moveTo>
                    <a:pt x="2683903" y="754384"/>
                  </a:moveTo>
                  <a:lnTo>
                    <a:pt x="2645456" y="749859"/>
                  </a:lnTo>
                  <a:lnTo>
                    <a:pt x="2609159" y="735317"/>
                  </a:lnTo>
                  <a:lnTo>
                    <a:pt x="2605805" y="731170"/>
                  </a:lnTo>
                  <a:lnTo>
                    <a:pt x="2630684" y="676823"/>
                  </a:lnTo>
                  <a:lnTo>
                    <a:pt x="2631225" y="675531"/>
                  </a:lnTo>
                  <a:lnTo>
                    <a:pt x="2632361" y="674561"/>
                  </a:lnTo>
                  <a:lnTo>
                    <a:pt x="2633713" y="674076"/>
                  </a:lnTo>
                  <a:lnTo>
                    <a:pt x="2635011" y="673699"/>
                  </a:lnTo>
                  <a:lnTo>
                    <a:pt x="2636525" y="673807"/>
                  </a:lnTo>
                  <a:lnTo>
                    <a:pt x="2637769" y="674453"/>
                  </a:lnTo>
                  <a:lnTo>
                    <a:pt x="2647659" y="679229"/>
                  </a:lnTo>
                  <a:lnTo>
                    <a:pt x="2657422" y="682647"/>
                  </a:lnTo>
                  <a:lnTo>
                    <a:pt x="2667012" y="684701"/>
                  </a:lnTo>
                  <a:lnTo>
                    <a:pt x="2676385" y="685387"/>
                  </a:lnTo>
                  <a:lnTo>
                    <a:pt x="2779929" y="685387"/>
                  </a:lnTo>
                  <a:lnTo>
                    <a:pt x="2769549" y="706893"/>
                  </a:lnTo>
                  <a:lnTo>
                    <a:pt x="2746593" y="734307"/>
                  </a:lnTo>
                  <a:lnTo>
                    <a:pt x="2718658" y="749622"/>
                  </a:lnTo>
                  <a:lnTo>
                    <a:pt x="2683903" y="754384"/>
                  </a:lnTo>
                  <a:close/>
                </a:path>
                <a:path w="3020695" h="902335">
                  <a:moveTo>
                    <a:pt x="2394661" y="660395"/>
                  </a:moveTo>
                  <a:lnTo>
                    <a:pt x="2318998" y="660395"/>
                  </a:lnTo>
                  <a:lnTo>
                    <a:pt x="2316672" y="658133"/>
                  </a:lnTo>
                  <a:lnTo>
                    <a:pt x="2316672" y="348246"/>
                  </a:lnTo>
                  <a:lnTo>
                    <a:pt x="2318998" y="345952"/>
                  </a:lnTo>
                  <a:lnTo>
                    <a:pt x="2391849" y="345952"/>
                  </a:lnTo>
                  <a:lnTo>
                    <a:pt x="2394715" y="345974"/>
                  </a:lnTo>
                  <a:lnTo>
                    <a:pt x="2396966" y="348246"/>
                  </a:lnTo>
                  <a:lnTo>
                    <a:pt x="2396987" y="658133"/>
                  </a:lnTo>
                  <a:lnTo>
                    <a:pt x="2394661" y="660395"/>
                  </a:lnTo>
                  <a:close/>
                </a:path>
                <a:path w="3020695" h="902335">
                  <a:moveTo>
                    <a:pt x="2357235" y="307446"/>
                  </a:moveTo>
                  <a:lnTo>
                    <a:pt x="2337680" y="303516"/>
                  </a:lnTo>
                  <a:lnTo>
                    <a:pt x="2321709" y="292796"/>
                  </a:lnTo>
                  <a:lnTo>
                    <a:pt x="2310940" y="276893"/>
                  </a:lnTo>
                  <a:lnTo>
                    <a:pt x="2306991" y="257414"/>
                  </a:lnTo>
                  <a:lnTo>
                    <a:pt x="2310940" y="237949"/>
                  </a:lnTo>
                  <a:lnTo>
                    <a:pt x="2321709" y="222060"/>
                  </a:lnTo>
                  <a:lnTo>
                    <a:pt x="2337680" y="211351"/>
                  </a:lnTo>
                  <a:lnTo>
                    <a:pt x="2357235" y="207426"/>
                  </a:lnTo>
                  <a:lnTo>
                    <a:pt x="2376760" y="211352"/>
                  </a:lnTo>
                  <a:lnTo>
                    <a:pt x="2392714" y="222062"/>
                  </a:lnTo>
                  <a:lnTo>
                    <a:pt x="2403477" y="237951"/>
                  </a:lnTo>
                  <a:lnTo>
                    <a:pt x="2407425" y="257414"/>
                  </a:lnTo>
                  <a:lnTo>
                    <a:pt x="2403485" y="276893"/>
                  </a:lnTo>
                  <a:lnTo>
                    <a:pt x="2392735" y="292796"/>
                  </a:lnTo>
                  <a:lnTo>
                    <a:pt x="2376782" y="303516"/>
                  </a:lnTo>
                  <a:lnTo>
                    <a:pt x="2357235" y="307446"/>
                  </a:lnTo>
                  <a:close/>
                </a:path>
                <a:path w="3020695" h="902335">
                  <a:moveTo>
                    <a:pt x="2970656" y="443770"/>
                  </a:moveTo>
                  <a:lnTo>
                    <a:pt x="2951276" y="439886"/>
                  </a:lnTo>
                  <a:lnTo>
                    <a:pt x="2935637" y="429324"/>
                  </a:lnTo>
                  <a:lnTo>
                    <a:pt x="2925190" y="413714"/>
                  </a:lnTo>
                  <a:lnTo>
                    <a:pt x="2921386" y="394691"/>
                  </a:lnTo>
                  <a:lnTo>
                    <a:pt x="2925232" y="375629"/>
                  </a:lnTo>
                  <a:lnTo>
                    <a:pt x="2935772" y="359932"/>
                  </a:lnTo>
                  <a:lnTo>
                    <a:pt x="2951504" y="349283"/>
                  </a:lnTo>
                  <a:lnTo>
                    <a:pt x="2970927" y="345360"/>
                  </a:lnTo>
                  <a:lnTo>
                    <a:pt x="2990307" y="349242"/>
                  </a:lnTo>
                  <a:lnTo>
                    <a:pt x="2991785" y="350239"/>
                  </a:lnTo>
                  <a:lnTo>
                    <a:pt x="2970927" y="350239"/>
                  </a:lnTo>
                  <a:lnTo>
                    <a:pt x="2953342" y="353744"/>
                  </a:lnTo>
                  <a:lnTo>
                    <a:pt x="2939281" y="363289"/>
                  </a:lnTo>
                  <a:lnTo>
                    <a:pt x="2929955" y="377423"/>
                  </a:lnTo>
                  <a:lnTo>
                    <a:pt x="2926578" y="394691"/>
                  </a:lnTo>
                  <a:lnTo>
                    <a:pt x="2929936" y="411912"/>
                  </a:lnTo>
                  <a:lnTo>
                    <a:pt x="2939206" y="425949"/>
                  </a:lnTo>
                  <a:lnTo>
                    <a:pt x="2953182" y="435401"/>
                  </a:lnTo>
                  <a:lnTo>
                    <a:pt x="2970656" y="438863"/>
                  </a:lnTo>
                  <a:lnTo>
                    <a:pt x="2991525" y="438863"/>
                  </a:lnTo>
                  <a:lnTo>
                    <a:pt x="2990079" y="439842"/>
                  </a:lnTo>
                  <a:lnTo>
                    <a:pt x="2970656" y="443770"/>
                  </a:lnTo>
                  <a:close/>
                </a:path>
                <a:path w="3020695" h="902335">
                  <a:moveTo>
                    <a:pt x="2991525" y="438863"/>
                  </a:moveTo>
                  <a:lnTo>
                    <a:pt x="2970656" y="438863"/>
                  </a:lnTo>
                  <a:lnTo>
                    <a:pt x="2988241" y="435361"/>
                  </a:lnTo>
                  <a:lnTo>
                    <a:pt x="3002302" y="425819"/>
                  </a:lnTo>
                  <a:lnTo>
                    <a:pt x="3011627" y="411687"/>
                  </a:lnTo>
                  <a:lnTo>
                    <a:pt x="3015005" y="394411"/>
                  </a:lnTo>
                  <a:lnTo>
                    <a:pt x="3011647" y="377191"/>
                  </a:lnTo>
                  <a:lnTo>
                    <a:pt x="3002376" y="363153"/>
                  </a:lnTo>
                  <a:lnTo>
                    <a:pt x="2988401" y="353702"/>
                  </a:lnTo>
                  <a:lnTo>
                    <a:pt x="2970927" y="350239"/>
                  </a:lnTo>
                  <a:lnTo>
                    <a:pt x="2991785" y="350239"/>
                  </a:lnTo>
                  <a:lnTo>
                    <a:pt x="3005946" y="359800"/>
                  </a:lnTo>
                  <a:lnTo>
                    <a:pt x="3016393" y="375401"/>
                  </a:lnTo>
                  <a:lnTo>
                    <a:pt x="3020197" y="394411"/>
                  </a:lnTo>
                  <a:lnTo>
                    <a:pt x="3016350" y="413478"/>
                  </a:lnTo>
                  <a:lnTo>
                    <a:pt x="3005811" y="429184"/>
                  </a:lnTo>
                  <a:lnTo>
                    <a:pt x="2991525" y="438863"/>
                  </a:lnTo>
                  <a:close/>
                </a:path>
                <a:path w="3020695" h="902335">
                  <a:moveTo>
                    <a:pt x="2960705" y="418891"/>
                  </a:moveTo>
                  <a:lnTo>
                    <a:pt x="2950861" y="418891"/>
                  </a:lnTo>
                  <a:lnTo>
                    <a:pt x="2950861" y="367378"/>
                  </a:lnTo>
                  <a:lnTo>
                    <a:pt x="2973901" y="367378"/>
                  </a:lnTo>
                  <a:lnTo>
                    <a:pt x="2982108" y="368496"/>
                  </a:lnTo>
                  <a:lnTo>
                    <a:pt x="2988403" y="371729"/>
                  </a:lnTo>
                  <a:lnTo>
                    <a:pt x="2991907" y="376217"/>
                  </a:lnTo>
                  <a:lnTo>
                    <a:pt x="2960705" y="376217"/>
                  </a:lnTo>
                  <a:lnTo>
                    <a:pt x="2960705" y="392510"/>
                  </a:lnTo>
                  <a:lnTo>
                    <a:pt x="2993671" y="392510"/>
                  </a:lnTo>
                  <a:lnTo>
                    <a:pt x="2988991" y="397417"/>
                  </a:lnTo>
                  <a:lnTo>
                    <a:pt x="2981906" y="399458"/>
                  </a:lnTo>
                  <a:lnTo>
                    <a:pt x="2983004" y="401063"/>
                  </a:lnTo>
                  <a:lnTo>
                    <a:pt x="2960705" y="401063"/>
                  </a:lnTo>
                  <a:lnTo>
                    <a:pt x="2960705" y="418891"/>
                  </a:lnTo>
                  <a:close/>
                </a:path>
                <a:path w="3020695" h="902335">
                  <a:moveTo>
                    <a:pt x="2993671" y="392510"/>
                  </a:moveTo>
                  <a:lnTo>
                    <a:pt x="2979905" y="392510"/>
                  </a:lnTo>
                  <a:lnTo>
                    <a:pt x="2983745" y="389391"/>
                  </a:lnTo>
                  <a:lnTo>
                    <a:pt x="2983745" y="379055"/>
                  </a:lnTo>
                  <a:lnTo>
                    <a:pt x="2979905" y="376217"/>
                  </a:lnTo>
                  <a:lnTo>
                    <a:pt x="2991907" y="376217"/>
                  </a:lnTo>
                  <a:lnTo>
                    <a:pt x="2992436" y="376894"/>
                  </a:lnTo>
                  <a:lnTo>
                    <a:pt x="2993858" y="383811"/>
                  </a:lnTo>
                  <a:lnTo>
                    <a:pt x="2993912" y="392257"/>
                  </a:lnTo>
                  <a:lnTo>
                    <a:pt x="2993671" y="392510"/>
                  </a:lnTo>
                  <a:close/>
                </a:path>
                <a:path w="3020695" h="902335">
                  <a:moveTo>
                    <a:pt x="2995805" y="418891"/>
                  </a:moveTo>
                  <a:lnTo>
                    <a:pt x="2984015" y="418891"/>
                  </a:lnTo>
                  <a:lnTo>
                    <a:pt x="2971467" y="401063"/>
                  </a:lnTo>
                  <a:lnTo>
                    <a:pt x="2983004" y="401063"/>
                  </a:lnTo>
                  <a:lnTo>
                    <a:pt x="2995805" y="418891"/>
                  </a:lnTo>
                  <a:close/>
                </a:path>
              </a:pathLst>
            </a:custGeom>
            <a:solidFill>
              <a:srgbClr val="1ED6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5127" y="955398"/>
              <a:ext cx="3362325" cy="1114425"/>
            </a:xfrm>
            <a:custGeom>
              <a:avLst/>
              <a:gdLst/>
              <a:ahLst/>
              <a:cxnLst/>
              <a:rect l="l" t="t" r="r" b="b"/>
              <a:pathLst>
                <a:path w="3362325" h="1114425">
                  <a:moveTo>
                    <a:pt x="3362325" y="1114425"/>
                  </a:moveTo>
                  <a:lnTo>
                    <a:pt x="0" y="1114425"/>
                  </a:lnTo>
                  <a:lnTo>
                    <a:pt x="0" y="0"/>
                  </a:lnTo>
                  <a:lnTo>
                    <a:pt x="3362325" y="0"/>
                  </a:lnTo>
                  <a:lnTo>
                    <a:pt x="3362325" y="11144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4652" y="964923"/>
              <a:ext cx="3343275" cy="1095375"/>
            </a:xfrm>
            <a:custGeom>
              <a:avLst/>
              <a:gdLst/>
              <a:ahLst/>
              <a:cxnLst/>
              <a:rect l="l" t="t" r="r" b="b"/>
              <a:pathLst>
                <a:path w="3343275" h="1095375">
                  <a:moveTo>
                    <a:pt x="0" y="0"/>
                  </a:moveTo>
                  <a:lnTo>
                    <a:pt x="3343275" y="0"/>
                  </a:lnTo>
                  <a:lnTo>
                    <a:pt x="3343275" y="1095375"/>
                  </a:lnTo>
                  <a:lnTo>
                    <a:pt x="0" y="1095375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3A41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4827" y="1085573"/>
            <a:ext cx="151447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204" dirty="0">
                <a:latin typeface="Tahoma"/>
                <a:cs typeface="Tahoma"/>
              </a:rPr>
              <a:t>S</a:t>
            </a:r>
            <a:r>
              <a:rPr sz="2100" b="1" spc="60" dirty="0">
                <a:latin typeface="Tahoma"/>
                <a:cs typeface="Tahoma"/>
              </a:rPr>
              <a:t>O</a:t>
            </a:r>
            <a:r>
              <a:rPr sz="2100" b="1" spc="-120" dirty="0">
                <a:latin typeface="Tahoma"/>
                <a:cs typeface="Tahoma"/>
              </a:rPr>
              <a:t>L</a:t>
            </a:r>
            <a:r>
              <a:rPr sz="2100" b="1" spc="-25" dirty="0">
                <a:latin typeface="Tahoma"/>
                <a:cs typeface="Tahoma"/>
              </a:rPr>
              <a:t>U</a:t>
            </a:r>
            <a:r>
              <a:rPr sz="2100" b="1" spc="-40" dirty="0">
                <a:latin typeface="Tahoma"/>
                <a:cs typeface="Tahoma"/>
              </a:rPr>
              <a:t>T</a:t>
            </a:r>
            <a:r>
              <a:rPr sz="2100" b="1" spc="-360" dirty="0">
                <a:latin typeface="Tahoma"/>
                <a:cs typeface="Tahoma"/>
              </a:rPr>
              <a:t>I</a:t>
            </a:r>
            <a:r>
              <a:rPr sz="2100" b="1" spc="60" dirty="0">
                <a:latin typeface="Tahoma"/>
                <a:cs typeface="Tahoma"/>
              </a:rPr>
              <a:t>O</a:t>
            </a:r>
            <a:r>
              <a:rPr sz="2100" b="1" spc="-35" dirty="0">
                <a:latin typeface="Tahoma"/>
                <a:cs typeface="Tahoma"/>
              </a:rPr>
              <a:t>N</a:t>
            </a:r>
            <a:r>
              <a:rPr sz="2100" b="1" spc="-204" dirty="0">
                <a:latin typeface="Tahoma"/>
                <a:cs typeface="Tahoma"/>
              </a:rPr>
              <a:t>S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87452" y="955398"/>
            <a:ext cx="2152650" cy="1114425"/>
            <a:chOff x="3587452" y="955398"/>
            <a:chExt cx="2152650" cy="1114425"/>
          </a:xfrm>
        </p:grpSpPr>
        <p:sp>
          <p:nvSpPr>
            <p:cNvPr id="9" name="object 9"/>
            <p:cNvSpPr/>
            <p:nvPr/>
          </p:nvSpPr>
          <p:spPr>
            <a:xfrm>
              <a:off x="3587452" y="955398"/>
              <a:ext cx="2152650" cy="1114425"/>
            </a:xfrm>
            <a:custGeom>
              <a:avLst/>
              <a:gdLst/>
              <a:ahLst/>
              <a:cxnLst/>
              <a:rect l="l" t="t" r="r" b="b"/>
              <a:pathLst>
                <a:path w="2152650" h="1114425">
                  <a:moveTo>
                    <a:pt x="2152650" y="1114425"/>
                  </a:moveTo>
                  <a:lnTo>
                    <a:pt x="0" y="1114425"/>
                  </a:lnTo>
                  <a:lnTo>
                    <a:pt x="0" y="0"/>
                  </a:lnTo>
                  <a:lnTo>
                    <a:pt x="2152650" y="0"/>
                  </a:lnTo>
                  <a:lnTo>
                    <a:pt x="2152650" y="11144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87445" y="955407"/>
              <a:ext cx="2152650" cy="1114425"/>
            </a:xfrm>
            <a:custGeom>
              <a:avLst/>
              <a:gdLst/>
              <a:ahLst/>
              <a:cxnLst/>
              <a:rect l="l" t="t" r="r" b="b"/>
              <a:pathLst>
                <a:path w="2152650" h="1114425">
                  <a:moveTo>
                    <a:pt x="2152650" y="0"/>
                  </a:moveTo>
                  <a:lnTo>
                    <a:pt x="2133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2133600" y="19050"/>
                  </a:lnTo>
                  <a:lnTo>
                    <a:pt x="2133600" y="1095375"/>
                  </a:lnTo>
                  <a:lnTo>
                    <a:pt x="0" y="1095375"/>
                  </a:lnTo>
                  <a:lnTo>
                    <a:pt x="0" y="1114425"/>
                  </a:lnTo>
                  <a:lnTo>
                    <a:pt x="2133600" y="1114425"/>
                  </a:lnTo>
                  <a:lnTo>
                    <a:pt x="2152650" y="1114425"/>
                  </a:lnTo>
                  <a:lnTo>
                    <a:pt x="2152650" y="1095375"/>
                  </a:lnTo>
                  <a:lnTo>
                    <a:pt x="2152650" y="19050"/>
                  </a:lnTo>
                  <a:lnTo>
                    <a:pt x="2152650" y="0"/>
                  </a:lnTo>
                  <a:close/>
                </a:path>
              </a:pathLst>
            </a:custGeom>
            <a:solidFill>
              <a:srgbClr val="3A4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707950" y="1085573"/>
            <a:ext cx="1102995" cy="6692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0"/>
              </a:spcBef>
            </a:pPr>
            <a:r>
              <a:rPr sz="2100" b="1" spc="-60" dirty="0">
                <a:latin typeface="Tahoma"/>
                <a:cs typeface="Tahoma"/>
              </a:rPr>
              <a:t>VALUE </a:t>
            </a:r>
            <a:r>
              <a:rPr sz="2100" b="1" spc="-55" dirty="0">
                <a:latin typeface="Tahoma"/>
                <a:cs typeface="Tahoma"/>
              </a:rPr>
              <a:t> </a:t>
            </a:r>
            <a:r>
              <a:rPr sz="2100" b="1" spc="-125" dirty="0">
                <a:latin typeface="Tahoma"/>
                <a:cs typeface="Tahoma"/>
              </a:rPr>
              <a:t>T</a:t>
            </a:r>
            <a:r>
              <a:rPr sz="2100" b="1" spc="60" dirty="0">
                <a:latin typeface="Tahoma"/>
                <a:cs typeface="Tahoma"/>
              </a:rPr>
              <a:t>O</a:t>
            </a:r>
            <a:r>
              <a:rPr sz="2100" b="1" spc="-210" dirty="0">
                <a:latin typeface="Tahoma"/>
                <a:cs typeface="Tahoma"/>
              </a:rPr>
              <a:t> </a:t>
            </a:r>
            <a:r>
              <a:rPr sz="2100" b="1" spc="-25" dirty="0">
                <a:latin typeface="Tahoma"/>
                <a:cs typeface="Tahoma"/>
              </a:rPr>
              <a:t>U</a:t>
            </a:r>
            <a:r>
              <a:rPr sz="2100" b="1" spc="-204" dirty="0">
                <a:latin typeface="Tahoma"/>
                <a:cs typeface="Tahoma"/>
              </a:rPr>
              <a:t>S</a:t>
            </a:r>
            <a:r>
              <a:rPr sz="2100" b="1" spc="-90" dirty="0">
                <a:latin typeface="Tahoma"/>
                <a:cs typeface="Tahoma"/>
              </a:rPr>
              <a:t>E</a:t>
            </a:r>
            <a:r>
              <a:rPr sz="2100" b="1" spc="-150" dirty="0">
                <a:latin typeface="Tahoma"/>
                <a:cs typeface="Tahoma"/>
              </a:rPr>
              <a:t>R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740102" y="955398"/>
            <a:ext cx="2486025" cy="1114425"/>
            <a:chOff x="5740102" y="955398"/>
            <a:chExt cx="2486025" cy="1114425"/>
          </a:xfrm>
        </p:grpSpPr>
        <p:sp>
          <p:nvSpPr>
            <p:cNvPr id="13" name="object 13"/>
            <p:cNvSpPr/>
            <p:nvPr/>
          </p:nvSpPr>
          <p:spPr>
            <a:xfrm>
              <a:off x="5740102" y="955398"/>
              <a:ext cx="2486025" cy="1114425"/>
            </a:xfrm>
            <a:custGeom>
              <a:avLst/>
              <a:gdLst/>
              <a:ahLst/>
              <a:cxnLst/>
              <a:rect l="l" t="t" r="r" b="b"/>
              <a:pathLst>
                <a:path w="2486025" h="1114425">
                  <a:moveTo>
                    <a:pt x="2486025" y="1114425"/>
                  </a:moveTo>
                  <a:lnTo>
                    <a:pt x="0" y="1114425"/>
                  </a:lnTo>
                  <a:lnTo>
                    <a:pt x="0" y="0"/>
                  </a:lnTo>
                  <a:lnTo>
                    <a:pt x="2486025" y="0"/>
                  </a:lnTo>
                  <a:lnTo>
                    <a:pt x="2486025" y="11144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40095" y="955407"/>
              <a:ext cx="2486025" cy="1114425"/>
            </a:xfrm>
            <a:custGeom>
              <a:avLst/>
              <a:gdLst/>
              <a:ahLst/>
              <a:cxnLst/>
              <a:rect l="l" t="t" r="r" b="b"/>
              <a:pathLst>
                <a:path w="2486025" h="1114425">
                  <a:moveTo>
                    <a:pt x="2486025" y="0"/>
                  </a:moveTo>
                  <a:lnTo>
                    <a:pt x="2466975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2466975" y="19050"/>
                  </a:lnTo>
                  <a:lnTo>
                    <a:pt x="2466975" y="1095375"/>
                  </a:lnTo>
                  <a:lnTo>
                    <a:pt x="0" y="1095375"/>
                  </a:lnTo>
                  <a:lnTo>
                    <a:pt x="0" y="1114425"/>
                  </a:lnTo>
                  <a:lnTo>
                    <a:pt x="2466975" y="1114425"/>
                  </a:lnTo>
                  <a:lnTo>
                    <a:pt x="2486025" y="1114425"/>
                  </a:lnTo>
                  <a:lnTo>
                    <a:pt x="2486025" y="1095375"/>
                  </a:lnTo>
                  <a:lnTo>
                    <a:pt x="2486025" y="19050"/>
                  </a:lnTo>
                  <a:lnTo>
                    <a:pt x="2486025" y="0"/>
                  </a:lnTo>
                  <a:close/>
                </a:path>
              </a:pathLst>
            </a:custGeom>
            <a:solidFill>
              <a:srgbClr val="3A4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856285" y="1085573"/>
            <a:ext cx="91630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150" dirty="0">
                <a:latin typeface="Tahoma"/>
                <a:cs typeface="Tahoma"/>
              </a:rPr>
              <a:t>R</a:t>
            </a:r>
            <a:r>
              <a:rPr sz="2100" b="1" spc="-90" dirty="0">
                <a:latin typeface="Tahoma"/>
                <a:cs typeface="Tahoma"/>
              </a:rPr>
              <a:t>E</a:t>
            </a:r>
            <a:r>
              <a:rPr sz="2100" b="1" spc="-5" dirty="0">
                <a:latin typeface="Tahoma"/>
                <a:cs typeface="Tahoma"/>
              </a:rPr>
              <a:t>A</a:t>
            </a:r>
            <a:r>
              <a:rPr sz="2100" b="1" spc="5" dirty="0">
                <a:latin typeface="Tahoma"/>
                <a:cs typeface="Tahoma"/>
              </a:rPr>
              <a:t>C</a:t>
            </a:r>
            <a:r>
              <a:rPr sz="2100" b="1" spc="-20" dirty="0">
                <a:latin typeface="Tahoma"/>
                <a:cs typeface="Tahoma"/>
              </a:rPr>
              <a:t>H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226127" y="955398"/>
            <a:ext cx="2733675" cy="1114425"/>
            <a:chOff x="8226127" y="955398"/>
            <a:chExt cx="2733675" cy="1114425"/>
          </a:xfrm>
        </p:grpSpPr>
        <p:sp>
          <p:nvSpPr>
            <p:cNvPr id="17" name="object 17"/>
            <p:cNvSpPr/>
            <p:nvPr/>
          </p:nvSpPr>
          <p:spPr>
            <a:xfrm>
              <a:off x="8226127" y="955398"/>
              <a:ext cx="2733675" cy="1114425"/>
            </a:xfrm>
            <a:custGeom>
              <a:avLst/>
              <a:gdLst/>
              <a:ahLst/>
              <a:cxnLst/>
              <a:rect l="l" t="t" r="r" b="b"/>
              <a:pathLst>
                <a:path w="2733675" h="1114425">
                  <a:moveTo>
                    <a:pt x="2733675" y="1114425"/>
                  </a:moveTo>
                  <a:lnTo>
                    <a:pt x="0" y="1114425"/>
                  </a:lnTo>
                  <a:lnTo>
                    <a:pt x="0" y="0"/>
                  </a:lnTo>
                  <a:lnTo>
                    <a:pt x="2733675" y="0"/>
                  </a:lnTo>
                  <a:lnTo>
                    <a:pt x="2733675" y="11144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26120" y="955407"/>
              <a:ext cx="2733675" cy="1114425"/>
            </a:xfrm>
            <a:custGeom>
              <a:avLst/>
              <a:gdLst/>
              <a:ahLst/>
              <a:cxnLst/>
              <a:rect l="l" t="t" r="r" b="b"/>
              <a:pathLst>
                <a:path w="2733675" h="1114425">
                  <a:moveTo>
                    <a:pt x="2733675" y="0"/>
                  </a:moveTo>
                  <a:lnTo>
                    <a:pt x="2714625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2714625" y="19050"/>
                  </a:lnTo>
                  <a:lnTo>
                    <a:pt x="2714625" y="1095375"/>
                  </a:lnTo>
                  <a:lnTo>
                    <a:pt x="0" y="1095375"/>
                  </a:lnTo>
                  <a:lnTo>
                    <a:pt x="0" y="1114425"/>
                  </a:lnTo>
                  <a:lnTo>
                    <a:pt x="2714625" y="1114425"/>
                  </a:lnTo>
                  <a:lnTo>
                    <a:pt x="2733675" y="1114425"/>
                  </a:lnTo>
                  <a:lnTo>
                    <a:pt x="2733675" y="1095375"/>
                  </a:lnTo>
                  <a:lnTo>
                    <a:pt x="2733675" y="19050"/>
                  </a:lnTo>
                  <a:lnTo>
                    <a:pt x="2733675" y="0"/>
                  </a:lnTo>
                  <a:close/>
                </a:path>
              </a:pathLst>
            </a:custGeom>
            <a:solidFill>
              <a:srgbClr val="3A4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350349" y="1085573"/>
            <a:ext cx="2366645" cy="6692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0"/>
              </a:spcBef>
            </a:pPr>
            <a:r>
              <a:rPr sz="2100" b="1" spc="50" dirty="0">
                <a:latin typeface="Tahoma"/>
                <a:cs typeface="Tahoma"/>
              </a:rPr>
              <a:t>A</a:t>
            </a:r>
            <a:r>
              <a:rPr sz="2100" b="1" spc="-120" dirty="0">
                <a:latin typeface="Tahoma"/>
                <a:cs typeface="Tahoma"/>
              </a:rPr>
              <a:t>L</a:t>
            </a:r>
            <a:r>
              <a:rPr sz="2100" b="1" spc="-360" dirty="0">
                <a:latin typeface="Tahoma"/>
                <a:cs typeface="Tahoma"/>
              </a:rPr>
              <a:t>I</a:t>
            </a:r>
            <a:r>
              <a:rPr sz="2100" b="1" spc="-50" dirty="0">
                <a:latin typeface="Tahoma"/>
                <a:cs typeface="Tahoma"/>
              </a:rPr>
              <a:t>G</a:t>
            </a:r>
            <a:r>
              <a:rPr sz="2100" b="1" spc="-35" dirty="0">
                <a:latin typeface="Tahoma"/>
                <a:cs typeface="Tahoma"/>
              </a:rPr>
              <a:t>N</a:t>
            </a:r>
            <a:r>
              <a:rPr sz="2100" b="1" spc="75" dirty="0">
                <a:latin typeface="Tahoma"/>
                <a:cs typeface="Tahoma"/>
              </a:rPr>
              <a:t>M</a:t>
            </a:r>
            <a:r>
              <a:rPr sz="2100" b="1" spc="-90" dirty="0">
                <a:latin typeface="Tahoma"/>
                <a:cs typeface="Tahoma"/>
              </a:rPr>
              <a:t>E</a:t>
            </a:r>
            <a:r>
              <a:rPr sz="2100" b="1" spc="-35" dirty="0">
                <a:latin typeface="Tahoma"/>
                <a:cs typeface="Tahoma"/>
              </a:rPr>
              <a:t>N</a:t>
            </a:r>
            <a:r>
              <a:rPr sz="2100" b="1" spc="-40" dirty="0">
                <a:latin typeface="Tahoma"/>
                <a:cs typeface="Tahoma"/>
              </a:rPr>
              <a:t>T</a:t>
            </a:r>
            <a:r>
              <a:rPr sz="2100" b="1" spc="-210" dirty="0">
                <a:latin typeface="Tahoma"/>
                <a:cs typeface="Tahoma"/>
              </a:rPr>
              <a:t> </a:t>
            </a:r>
            <a:r>
              <a:rPr sz="2100" b="1" spc="35" dirty="0">
                <a:latin typeface="Tahoma"/>
                <a:cs typeface="Tahoma"/>
              </a:rPr>
              <a:t>W</a:t>
            </a:r>
            <a:r>
              <a:rPr sz="2100" b="1" spc="-360" dirty="0">
                <a:latin typeface="Tahoma"/>
                <a:cs typeface="Tahoma"/>
              </a:rPr>
              <a:t>I</a:t>
            </a:r>
            <a:r>
              <a:rPr sz="2100" b="1" spc="-40" dirty="0">
                <a:latin typeface="Tahoma"/>
                <a:cs typeface="Tahoma"/>
              </a:rPr>
              <a:t>T</a:t>
            </a:r>
            <a:r>
              <a:rPr sz="2100" b="1" spc="-15" dirty="0">
                <a:latin typeface="Tahoma"/>
                <a:cs typeface="Tahoma"/>
              </a:rPr>
              <a:t>H  </a:t>
            </a:r>
            <a:r>
              <a:rPr sz="2100" b="1" spc="5" dirty="0">
                <a:latin typeface="Tahoma"/>
                <a:cs typeface="Tahoma"/>
              </a:rPr>
              <a:t>C</a:t>
            </a:r>
            <a:r>
              <a:rPr sz="2100" b="1" spc="60" dirty="0">
                <a:latin typeface="Tahoma"/>
                <a:cs typeface="Tahoma"/>
              </a:rPr>
              <a:t>O</a:t>
            </a:r>
            <a:r>
              <a:rPr sz="2100" b="1" spc="75" dirty="0">
                <a:latin typeface="Tahoma"/>
                <a:cs typeface="Tahoma"/>
              </a:rPr>
              <a:t>M</a:t>
            </a:r>
            <a:r>
              <a:rPr sz="2100" b="1" spc="-235" dirty="0">
                <a:latin typeface="Tahoma"/>
                <a:cs typeface="Tahoma"/>
              </a:rPr>
              <a:t>P</a:t>
            </a:r>
            <a:r>
              <a:rPr sz="2100" b="1" spc="50" dirty="0">
                <a:latin typeface="Tahoma"/>
                <a:cs typeface="Tahoma"/>
              </a:rPr>
              <a:t>A</a:t>
            </a:r>
            <a:r>
              <a:rPr sz="2100" b="1" spc="-35" dirty="0">
                <a:latin typeface="Tahoma"/>
                <a:cs typeface="Tahoma"/>
              </a:rPr>
              <a:t>NY</a:t>
            </a:r>
            <a:r>
              <a:rPr sz="2100" b="1" spc="-210" dirty="0">
                <a:latin typeface="Tahoma"/>
                <a:cs typeface="Tahoma"/>
              </a:rPr>
              <a:t> </a:t>
            </a:r>
            <a:r>
              <a:rPr sz="2100" b="1" spc="-50" dirty="0">
                <a:latin typeface="Tahoma"/>
                <a:cs typeface="Tahoma"/>
              </a:rPr>
              <a:t>G</a:t>
            </a:r>
            <a:r>
              <a:rPr sz="2100" b="1" spc="5" dirty="0">
                <a:latin typeface="Tahoma"/>
                <a:cs typeface="Tahoma"/>
              </a:rPr>
              <a:t>O</a:t>
            </a:r>
            <a:r>
              <a:rPr sz="2100" b="1" spc="50" dirty="0">
                <a:latin typeface="Tahoma"/>
                <a:cs typeface="Tahoma"/>
              </a:rPr>
              <a:t>A</a:t>
            </a:r>
            <a:r>
              <a:rPr sz="2100" b="1" spc="-120" dirty="0">
                <a:latin typeface="Tahoma"/>
                <a:cs typeface="Tahoma"/>
              </a:rPr>
              <a:t>L</a:t>
            </a:r>
            <a:r>
              <a:rPr sz="2100" b="1" spc="-204" dirty="0">
                <a:latin typeface="Tahoma"/>
                <a:cs typeface="Tahoma"/>
              </a:rPr>
              <a:t>S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959802" y="955398"/>
            <a:ext cx="2895600" cy="1114425"/>
            <a:chOff x="10959802" y="955398"/>
            <a:chExt cx="2895600" cy="1114425"/>
          </a:xfrm>
        </p:grpSpPr>
        <p:sp>
          <p:nvSpPr>
            <p:cNvPr id="21" name="object 21"/>
            <p:cNvSpPr/>
            <p:nvPr/>
          </p:nvSpPr>
          <p:spPr>
            <a:xfrm>
              <a:off x="10959802" y="955398"/>
              <a:ext cx="2895600" cy="1114425"/>
            </a:xfrm>
            <a:custGeom>
              <a:avLst/>
              <a:gdLst/>
              <a:ahLst/>
              <a:cxnLst/>
              <a:rect l="l" t="t" r="r" b="b"/>
              <a:pathLst>
                <a:path w="2895600" h="1114425">
                  <a:moveTo>
                    <a:pt x="2895600" y="1114425"/>
                  </a:moveTo>
                  <a:lnTo>
                    <a:pt x="0" y="1114425"/>
                  </a:lnTo>
                  <a:lnTo>
                    <a:pt x="0" y="0"/>
                  </a:lnTo>
                  <a:lnTo>
                    <a:pt x="2895600" y="0"/>
                  </a:lnTo>
                  <a:lnTo>
                    <a:pt x="2895600" y="11144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959795" y="955407"/>
              <a:ext cx="2895600" cy="1114425"/>
            </a:xfrm>
            <a:custGeom>
              <a:avLst/>
              <a:gdLst/>
              <a:ahLst/>
              <a:cxnLst/>
              <a:rect l="l" t="t" r="r" b="b"/>
              <a:pathLst>
                <a:path w="2895600" h="1114425">
                  <a:moveTo>
                    <a:pt x="2895600" y="0"/>
                  </a:moveTo>
                  <a:lnTo>
                    <a:pt x="287655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2876550" y="19050"/>
                  </a:lnTo>
                  <a:lnTo>
                    <a:pt x="2876550" y="1095375"/>
                  </a:lnTo>
                  <a:lnTo>
                    <a:pt x="0" y="1095375"/>
                  </a:lnTo>
                  <a:lnTo>
                    <a:pt x="0" y="1114425"/>
                  </a:lnTo>
                  <a:lnTo>
                    <a:pt x="2876550" y="1114425"/>
                  </a:lnTo>
                  <a:lnTo>
                    <a:pt x="2895600" y="1114425"/>
                  </a:lnTo>
                  <a:lnTo>
                    <a:pt x="2895600" y="1095375"/>
                  </a:lnTo>
                  <a:lnTo>
                    <a:pt x="2895600" y="19050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3A4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079976" y="1085573"/>
            <a:ext cx="16192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90" dirty="0">
                <a:latin typeface="Tahoma"/>
                <a:cs typeface="Tahoma"/>
              </a:rPr>
              <a:t>E</a:t>
            </a:r>
            <a:r>
              <a:rPr sz="2100" b="1" spc="50" dirty="0">
                <a:latin typeface="Tahoma"/>
                <a:cs typeface="Tahoma"/>
              </a:rPr>
              <a:t>A</a:t>
            </a:r>
            <a:r>
              <a:rPr sz="2100" b="1" spc="-204" dirty="0">
                <a:latin typeface="Tahoma"/>
                <a:cs typeface="Tahoma"/>
              </a:rPr>
              <a:t>S</a:t>
            </a:r>
            <a:r>
              <a:rPr sz="2100" b="1" spc="-90" dirty="0">
                <a:latin typeface="Tahoma"/>
                <a:cs typeface="Tahoma"/>
              </a:rPr>
              <a:t>E</a:t>
            </a:r>
            <a:r>
              <a:rPr sz="2100" b="1" spc="-210" dirty="0">
                <a:latin typeface="Tahoma"/>
                <a:cs typeface="Tahoma"/>
              </a:rPr>
              <a:t> </a:t>
            </a:r>
            <a:r>
              <a:rPr sz="2100" b="1" spc="60" dirty="0">
                <a:latin typeface="Tahoma"/>
                <a:cs typeface="Tahoma"/>
              </a:rPr>
              <a:t>O</a:t>
            </a:r>
            <a:r>
              <a:rPr sz="2100" b="1" spc="-45" dirty="0">
                <a:latin typeface="Tahoma"/>
                <a:cs typeface="Tahoma"/>
              </a:rPr>
              <a:t>F</a:t>
            </a:r>
            <a:r>
              <a:rPr sz="2100" b="1" spc="-210" dirty="0">
                <a:latin typeface="Tahoma"/>
                <a:cs typeface="Tahoma"/>
              </a:rPr>
              <a:t> </a:t>
            </a:r>
            <a:r>
              <a:rPr sz="2100" b="1" spc="-25" dirty="0">
                <a:latin typeface="Tahoma"/>
                <a:cs typeface="Tahoma"/>
              </a:rPr>
              <a:t>U</a:t>
            </a:r>
            <a:r>
              <a:rPr sz="2100" b="1" spc="-204" dirty="0">
                <a:latin typeface="Tahoma"/>
                <a:cs typeface="Tahoma"/>
              </a:rPr>
              <a:t>S</a:t>
            </a:r>
            <a:r>
              <a:rPr sz="2100" b="1" spc="-90" dirty="0">
                <a:latin typeface="Tahoma"/>
                <a:cs typeface="Tahoma"/>
              </a:rPr>
              <a:t>E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3855402" y="955398"/>
            <a:ext cx="2171700" cy="1114425"/>
            <a:chOff x="13855402" y="955398"/>
            <a:chExt cx="2171700" cy="1114425"/>
          </a:xfrm>
        </p:grpSpPr>
        <p:sp>
          <p:nvSpPr>
            <p:cNvPr id="25" name="object 25"/>
            <p:cNvSpPr/>
            <p:nvPr/>
          </p:nvSpPr>
          <p:spPr>
            <a:xfrm>
              <a:off x="13855402" y="955398"/>
              <a:ext cx="2171700" cy="1114425"/>
            </a:xfrm>
            <a:custGeom>
              <a:avLst/>
              <a:gdLst/>
              <a:ahLst/>
              <a:cxnLst/>
              <a:rect l="l" t="t" r="r" b="b"/>
              <a:pathLst>
                <a:path w="2171700" h="1114425">
                  <a:moveTo>
                    <a:pt x="2171700" y="1114425"/>
                  </a:moveTo>
                  <a:lnTo>
                    <a:pt x="0" y="1114425"/>
                  </a:lnTo>
                  <a:lnTo>
                    <a:pt x="0" y="0"/>
                  </a:lnTo>
                  <a:lnTo>
                    <a:pt x="2171700" y="0"/>
                  </a:lnTo>
                  <a:lnTo>
                    <a:pt x="2171700" y="11144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855395" y="955407"/>
              <a:ext cx="2171700" cy="1114425"/>
            </a:xfrm>
            <a:custGeom>
              <a:avLst/>
              <a:gdLst/>
              <a:ahLst/>
              <a:cxnLst/>
              <a:rect l="l" t="t" r="r" b="b"/>
              <a:pathLst>
                <a:path w="2171700" h="1114425">
                  <a:moveTo>
                    <a:pt x="2171700" y="0"/>
                  </a:moveTo>
                  <a:lnTo>
                    <a:pt x="215265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2152650" y="19050"/>
                  </a:lnTo>
                  <a:lnTo>
                    <a:pt x="2152650" y="1095375"/>
                  </a:lnTo>
                  <a:lnTo>
                    <a:pt x="0" y="1095375"/>
                  </a:lnTo>
                  <a:lnTo>
                    <a:pt x="0" y="1114425"/>
                  </a:lnTo>
                  <a:lnTo>
                    <a:pt x="2152650" y="1114425"/>
                  </a:lnTo>
                  <a:lnTo>
                    <a:pt x="2171700" y="1114425"/>
                  </a:lnTo>
                  <a:lnTo>
                    <a:pt x="2171700" y="1095375"/>
                  </a:lnTo>
                  <a:lnTo>
                    <a:pt x="2171700" y="19050"/>
                  </a:lnTo>
                  <a:lnTo>
                    <a:pt x="2171700" y="0"/>
                  </a:lnTo>
                  <a:close/>
                </a:path>
              </a:pathLst>
            </a:custGeom>
            <a:solidFill>
              <a:srgbClr val="3A4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3977100" y="1085573"/>
            <a:ext cx="17018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45" dirty="0">
                <a:latin typeface="Tahoma"/>
                <a:cs typeface="Tahoma"/>
              </a:rPr>
              <a:t>F</a:t>
            </a:r>
            <a:r>
              <a:rPr sz="2100" b="1" spc="-360" dirty="0">
                <a:latin typeface="Tahoma"/>
                <a:cs typeface="Tahoma"/>
              </a:rPr>
              <a:t>I</a:t>
            </a:r>
            <a:r>
              <a:rPr sz="2100" b="1" spc="-35" dirty="0">
                <a:latin typeface="Tahoma"/>
                <a:cs typeface="Tahoma"/>
              </a:rPr>
              <a:t>N</a:t>
            </a:r>
            <a:r>
              <a:rPr sz="2100" b="1" spc="50" dirty="0">
                <a:latin typeface="Tahoma"/>
                <a:cs typeface="Tahoma"/>
              </a:rPr>
              <a:t>A</a:t>
            </a:r>
            <a:r>
              <a:rPr sz="2100" b="1" spc="-120" dirty="0">
                <a:latin typeface="Tahoma"/>
                <a:cs typeface="Tahoma"/>
              </a:rPr>
              <a:t>L</a:t>
            </a:r>
            <a:r>
              <a:rPr sz="2100" b="1" spc="-210" dirty="0">
                <a:latin typeface="Tahoma"/>
                <a:cs typeface="Tahoma"/>
              </a:rPr>
              <a:t> </a:t>
            </a:r>
            <a:r>
              <a:rPr sz="2100" b="1" spc="-204" dirty="0">
                <a:latin typeface="Tahoma"/>
                <a:cs typeface="Tahoma"/>
              </a:rPr>
              <a:t>S</a:t>
            </a:r>
            <a:r>
              <a:rPr sz="2100" b="1" spc="5" dirty="0">
                <a:latin typeface="Tahoma"/>
                <a:cs typeface="Tahoma"/>
              </a:rPr>
              <a:t>C</a:t>
            </a:r>
            <a:r>
              <a:rPr sz="2100" b="1" spc="60" dirty="0">
                <a:latin typeface="Tahoma"/>
                <a:cs typeface="Tahoma"/>
              </a:rPr>
              <a:t>O</a:t>
            </a:r>
            <a:r>
              <a:rPr sz="2100" b="1" spc="-150" dirty="0">
                <a:latin typeface="Tahoma"/>
                <a:cs typeface="Tahoma"/>
              </a:rPr>
              <a:t>R</a:t>
            </a:r>
            <a:r>
              <a:rPr sz="2100" b="1" spc="-90" dirty="0">
                <a:latin typeface="Tahoma"/>
                <a:cs typeface="Tahoma"/>
              </a:rPr>
              <a:t>E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25127" y="2069823"/>
            <a:ext cx="3362325" cy="2847975"/>
            <a:chOff x="225127" y="2069823"/>
            <a:chExt cx="3362325" cy="2847975"/>
          </a:xfrm>
        </p:grpSpPr>
        <p:sp>
          <p:nvSpPr>
            <p:cNvPr id="29" name="object 29"/>
            <p:cNvSpPr/>
            <p:nvPr/>
          </p:nvSpPr>
          <p:spPr>
            <a:xfrm>
              <a:off x="225127" y="2069823"/>
              <a:ext cx="3362325" cy="2847975"/>
            </a:xfrm>
            <a:custGeom>
              <a:avLst/>
              <a:gdLst/>
              <a:ahLst/>
              <a:cxnLst/>
              <a:rect l="l" t="t" r="r" b="b"/>
              <a:pathLst>
                <a:path w="3362325" h="2847975">
                  <a:moveTo>
                    <a:pt x="3362325" y="2847975"/>
                  </a:moveTo>
                  <a:lnTo>
                    <a:pt x="0" y="2847975"/>
                  </a:lnTo>
                  <a:lnTo>
                    <a:pt x="0" y="0"/>
                  </a:lnTo>
                  <a:lnTo>
                    <a:pt x="3362325" y="0"/>
                  </a:lnTo>
                  <a:lnTo>
                    <a:pt x="3362325" y="28479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5120" y="2069832"/>
              <a:ext cx="3362325" cy="2847975"/>
            </a:xfrm>
            <a:custGeom>
              <a:avLst/>
              <a:gdLst/>
              <a:ahLst/>
              <a:cxnLst/>
              <a:rect l="l" t="t" r="r" b="b"/>
              <a:pathLst>
                <a:path w="3362325" h="2847975">
                  <a:moveTo>
                    <a:pt x="3362325" y="0"/>
                  </a:moveTo>
                  <a:lnTo>
                    <a:pt x="3343275" y="0"/>
                  </a:lnTo>
                  <a:lnTo>
                    <a:pt x="3343275" y="2828925"/>
                  </a:lnTo>
                  <a:lnTo>
                    <a:pt x="19050" y="2828925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2828925"/>
                  </a:lnTo>
                  <a:lnTo>
                    <a:pt x="0" y="2847975"/>
                  </a:lnTo>
                  <a:lnTo>
                    <a:pt x="19050" y="2847975"/>
                  </a:lnTo>
                  <a:lnTo>
                    <a:pt x="3343275" y="2847975"/>
                  </a:lnTo>
                  <a:lnTo>
                    <a:pt x="3362325" y="2847975"/>
                  </a:lnTo>
                  <a:lnTo>
                    <a:pt x="3362325" y="2828925"/>
                  </a:lnTo>
                  <a:lnTo>
                    <a:pt x="3362325" y="0"/>
                  </a:lnTo>
                  <a:close/>
                </a:path>
              </a:pathLst>
            </a:custGeom>
            <a:solidFill>
              <a:srgbClr val="3A4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64827" y="2180948"/>
            <a:ext cx="2069464" cy="65976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480"/>
              </a:lnSpc>
              <a:spcBef>
                <a:spcPts val="215"/>
              </a:spcBef>
            </a:pPr>
            <a:r>
              <a:rPr sz="2100" b="1" spc="-160" dirty="0">
                <a:solidFill>
                  <a:srgbClr val="3A41F5"/>
                </a:solidFill>
                <a:latin typeface="Tahoma"/>
                <a:cs typeface="Tahoma"/>
              </a:rPr>
              <a:t>L</a:t>
            </a:r>
            <a:r>
              <a:rPr sz="2100" b="1" spc="-105" dirty="0">
                <a:solidFill>
                  <a:srgbClr val="3A41F5"/>
                </a:solidFill>
                <a:latin typeface="Tahoma"/>
                <a:cs typeface="Tahoma"/>
              </a:rPr>
              <a:t>o</a:t>
            </a:r>
            <a:r>
              <a:rPr sz="2100" b="1" spc="-110" dirty="0">
                <a:solidFill>
                  <a:srgbClr val="3A41F5"/>
                </a:solidFill>
                <a:latin typeface="Tahoma"/>
                <a:cs typeface="Tahoma"/>
              </a:rPr>
              <a:t>c</a:t>
            </a:r>
            <a:r>
              <a:rPr sz="2100" b="1" spc="-160" dirty="0">
                <a:solidFill>
                  <a:srgbClr val="3A41F5"/>
                </a:solidFill>
                <a:latin typeface="Tahoma"/>
                <a:cs typeface="Tahoma"/>
              </a:rPr>
              <a:t>a</a:t>
            </a:r>
            <a:r>
              <a:rPr sz="2100" b="1" spc="-60" dirty="0">
                <a:solidFill>
                  <a:srgbClr val="3A41F5"/>
                </a:solidFill>
                <a:latin typeface="Tahoma"/>
                <a:cs typeface="Tahoma"/>
              </a:rPr>
              <a:t>t</a:t>
            </a:r>
            <a:r>
              <a:rPr sz="2100" b="1" spc="-65" dirty="0">
                <a:solidFill>
                  <a:srgbClr val="3A41F5"/>
                </a:solidFill>
                <a:latin typeface="Tahoma"/>
                <a:cs typeface="Tahoma"/>
              </a:rPr>
              <a:t>i</a:t>
            </a:r>
            <a:r>
              <a:rPr sz="2100" b="1" spc="-105" dirty="0">
                <a:solidFill>
                  <a:srgbClr val="3A41F5"/>
                </a:solidFill>
                <a:latin typeface="Tahoma"/>
                <a:cs typeface="Tahoma"/>
              </a:rPr>
              <a:t>o</a:t>
            </a:r>
            <a:r>
              <a:rPr sz="2100" b="1" spc="-155" dirty="0">
                <a:solidFill>
                  <a:srgbClr val="3A41F5"/>
                </a:solidFill>
                <a:latin typeface="Tahoma"/>
                <a:cs typeface="Tahoma"/>
              </a:rPr>
              <a:t>n</a:t>
            </a:r>
            <a:r>
              <a:rPr sz="2100" b="1" spc="-210" dirty="0">
                <a:solidFill>
                  <a:srgbClr val="3A41F5"/>
                </a:solidFill>
                <a:latin typeface="Tahoma"/>
                <a:cs typeface="Tahoma"/>
              </a:rPr>
              <a:t> </a:t>
            </a:r>
            <a:r>
              <a:rPr sz="2100" b="1" spc="-130" dirty="0">
                <a:solidFill>
                  <a:srgbClr val="3A41F5"/>
                </a:solidFill>
                <a:latin typeface="Tahoma"/>
                <a:cs typeface="Tahoma"/>
              </a:rPr>
              <a:t>b</a:t>
            </a:r>
            <a:r>
              <a:rPr sz="2100" b="1" spc="-160" dirty="0">
                <a:solidFill>
                  <a:srgbClr val="3A41F5"/>
                </a:solidFill>
                <a:latin typeface="Tahoma"/>
                <a:cs typeface="Tahoma"/>
              </a:rPr>
              <a:t>a</a:t>
            </a:r>
            <a:r>
              <a:rPr sz="2100" b="1" spc="-165" dirty="0">
                <a:solidFill>
                  <a:srgbClr val="3A41F5"/>
                </a:solidFill>
                <a:latin typeface="Tahoma"/>
                <a:cs typeface="Tahoma"/>
              </a:rPr>
              <a:t>s</a:t>
            </a:r>
            <a:r>
              <a:rPr sz="2100" b="1" spc="-125" dirty="0">
                <a:solidFill>
                  <a:srgbClr val="3A41F5"/>
                </a:solidFill>
                <a:latin typeface="Tahoma"/>
                <a:cs typeface="Tahoma"/>
              </a:rPr>
              <a:t>e</a:t>
            </a:r>
            <a:r>
              <a:rPr sz="2100" b="1" spc="-85" dirty="0">
                <a:solidFill>
                  <a:srgbClr val="3A41F5"/>
                </a:solidFill>
                <a:latin typeface="Tahoma"/>
                <a:cs typeface="Tahoma"/>
              </a:rPr>
              <a:t>d  </a:t>
            </a:r>
            <a:r>
              <a:rPr sz="2100" b="1" spc="-55" dirty="0">
                <a:solidFill>
                  <a:srgbClr val="3A41F5"/>
                </a:solidFill>
                <a:latin typeface="Tahoma"/>
                <a:cs typeface="Tahoma"/>
              </a:rPr>
              <a:t>r</a:t>
            </a:r>
            <a:r>
              <a:rPr sz="2100" b="1" spc="-125" dirty="0">
                <a:solidFill>
                  <a:srgbClr val="3A41F5"/>
                </a:solidFill>
                <a:latin typeface="Tahoma"/>
                <a:cs typeface="Tahoma"/>
              </a:rPr>
              <a:t>e</a:t>
            </a:r>
            <a:r>
              <a:rPr sz="2100" b="1" spc="-110" dirty="0">
                <a:solidFill>
                  <a:srgbClr val="3A41F5"/>
                </a:solidFill>
                <a:latin typeface="Tahoma"/>
                <a:cs typeface="Tahoma"/>
              </a:rPr>
              <a:t>c</a:t>
            </a:r>
            <a:r>
              <a:rPr sz="2100" b="1" spc="-105" dirty="0">
                <a:solidFill>
                  <a:srgbClr val="3A41F5"/>
                </a:solidFill>
                <a:latin typeface="Tahoma"/>
                <a:cs typeface="Tahoma"/>
              </a:rPr>
              <a:t>o</a:t>
            </a:r>
            <a:r>
              <a:rPr sz="2100" b="1" spc="-235" dirty="0">
                <a:solidFill>
                  <a:srgbClr val="3A41F5"/>
                </a:solidFill>
                <a:latin typeface="Tahoma"/>
                <a:cs typeface="Tahoma"/>
              </a:rPr>
              <a:t>mm</a:t>
            </a:r>
            <a:r>
              <a:rPr sz="2100" b="1" spc="-125" dirty="0">
                <a:solidFill>
                  <a:srgbClr val="3A41F5"/>
                </a:solidFill>
                <a:latin typeface="Tahoma"/>
                <a:cs typeface="Tahoma"/>
              </a:rPr>
              <a:t>e</a:t>
            </a:r>
            <a:r>
              <a:rPr sz="2100" b="1" spc="-155" dirty="0">
                <a:solidFill>
                  <a:srgbClr val="3A41F5"/>
                </a:solidFill>
                <a:latin typeface="Tahoma"/>
                <a:cs typeface="Tahoma"/>
              </a:rPr>
              <a:t>n</a:t>
            </a:r>
            <a:r>
              <a:rPr sz="2100" b="1" spc="-125" dirty="0">
                <a:solidFill>
                  <a:srgbClr val="3A41F5"/>
                </a:solidFill>
                <a:latin typeface="Tahoma"/>
                <a:cs typeface="Tahoma"/>
              </a:rPr>
              <a:t>d</a:t>
            </a:r>
            <a:r>
              <a:rPr sz="2100" b="1" spc="-160" dirty="0">
                <a:solidFill>
                  <a:srgbClr val="3A41F5"/>
                </a:solidFill>
                <a:latin typeface="Tahoma"/>
                <a:cs typeface="Tahoma"/>
              </a:rPr>
              <a:t>a</a:t>
            </a:r>
            <a:r>
              <a:rPr sz="2100" b="1" spc="-60" dirty="0">
                <a:solidFill>
                  <a:srgbClr val="3A41F5"/>
                </a:solidFill>
                <a:latin typeface="Tahoma"/>
                <a:cs typeface="Tahoma"/>
              </a:rPr>
              <a:t>t</a:t>
            </a:r>
            <a:r>
              <a:rPr sz="2100" b="1" spc="-65" dirty="0">
                <a:solidFill>
                  <a:srgbClr val="3A41F5"/>
                </a:solidFill>
                <a:latin typeface="Tahoma"/>
                <a:cs typeface="Tahoma"/>
              </a:rPr>
              <a:t>i</a:t>
            </a:r>
            <a:r>
              <a:rPr sz="2100" b="1" spc="-105" dirty="0">
                <a:solidFill>
                  <a:srgbClr val="3A41F5"/>
                </a:solidFill>
                <a:latin typeface="Tahoma"/>
                <a:cs typeface="Tahoma"/>
              </a:rPr>
              <a:t>o</a:t>
            </a:r>
            <a:r>
              <a:rPr sz="2100" b="1" spc="-155" dirty="0">
                <a:solidFill>
                  <a:srgbClr val="3A41F5"/>
                </a:solidFill>
                <a:latin typeface="Tahoma"/>
                <a:cs typeface="Tahoma"/>
              </a:rPr>
              <a:t>n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587452" y="2069823"/>
            <a:ext cx="2152650" cy="2847975"/>
            <a:chOff x="3587452" y="2069823"/>
            <a:chExt cx="2152650" cy="2847975"/>
          </a:xfrm>
        </p:grpSpPr>
        <p:sp>
          <p:nvSpPr>
            <p:cNvPr id="33" name="object 33"/>
            <p:cNvSpPr/>
            <p:nvPr/>
          </p:nvSpPr>
          <p:spPr>
            <a:xfrm>
              <a:off x="3587452" y="2069823"/>
              <a:ext cx="2152650" cy="2847975"/>
            </a:xfrm>
            <a:custGeom>
              <a:avLst/>
              <a:gdLst/>
              <a:ahLst/>
              <a:cxnLst/>
              <a:rect l="l" t="t" r="r" b="b"/>
              <a:pathLst>
                <a:path w="2152650" h="2847975">
                  <a:moveTo>
                    <a:pt x="2152650" y="2847975"/>
                  </a:moveTo>
                  <a:lnTo>
                    <a:pt x="0" y="2847975"/>
                  </a:lnTo>
                  <a:lnTo>
                    <a:pt x="0" y="0"/>
                  </a:lnTo>
                  <a:lnTo>
                    <a:pt x="2152650" y="0"/>
                  </a:lnTo>
                  <a:lnTo>
                    <a:pt x="2152650" y="28479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87445" y="2069832"/>
              <a:ext cx="2152650" cy="2847975"/>
            </a:xfrm>
            <a:custGeom>
              <a:avLst/>
              <a:gdLst/>
              <a:ahLst/>
              <a:cxnLst/>
              <a:rect l="l" t="t" r="r" b="b"/>
              <a:pathLst>
                <a:path w="2152650" h="2847975">
                  <a:moveTo>
                    <a:pt x="2152650" y="0"/>
                  </a:moveTo>
                  <a:lnTo>
                    <a:pt x="2133600" y="0"/>
                  </a:lnTo>
                  <a:lnTo>
                    <a:pt x="2133600" y="2828925"/>
                  </a:lnTo>
                  <a:lnTo>
                    <a:pt x="0" y="2828925"/>
                  </a:lnTo>
                  <a:lnTo>
                    <a:pt x="0" y="2847975"/>
                  </a:lnTo>
                  <a:lnTo>
                    <a:pt x="2133600" y="2847975"/>
                  </a:lnTo>
                  <a:lnTo>
                    <a:pt x="2152650" y="2847975"/>
                  </a:lnTo>
                  <a:lnTo>
                    <a:pt x="2152650" y="2828925"/>
                  </a:lnTo>
                  <a:lnTo>
                    <a:pt x="2152650" y="0"/>
                  </a:lnTo>
                  <a:close/>
                </a:path>
              </a:pathLst>
            </a:custGeom>
            <a:solidFill>
              <a:srgbClr val="3A4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707950" y="2819123"/>
            <a:ext cx="1798955" cy="1307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5"/>
              </a:spcBef>
            </a:pPr>
            <a:r>
              <a:rPr sz="2100" spc="40" dirty="0">
                <a:latin typeface="Tahoma"/>
                <a:cs typeface="Tahoma"/>
              </a:rPr>
              <a:t>E</a:t>
            </a:r>
            <a:r>
              <a:rPr sz="2100" spc="-40" dirty="0">
                <a:latin typeface="Tahoma"/>
                <a:cs typeface="Tahoma"/>
              </a:rPr>
              <a:t>a</a:t>
            </a:r>
            <a:r>
              <a:rPr sz="2100" spc="-30" dirty="0">
                <a:latin typeface="Tahoma"/>
                <a:cs typeface="Tahoma"/>
              </a:rPr>
              <a:t>s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25" dirty="0">
                <a:latin typeface="Tahoma"/>
                <a:cs typeface="Tahoma"/>
              </a:rPr>
              <a:t>o</a:t>
            </a:r>
            <a:r>
              <a:rPr sz="2100" spc="35" dirty="0">
                <a:latin typeface="Tahoma"/>
                <a:cs typeface="Tahoma"/>
              </a:rPr>
              <a:t>f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u</a:t>
            </a:r>
            <a:r>
              <a:rPr sz="2100" spc="-30" dirty="0">
                <a:latin typeface="Tahoma"/>
                <a:cs typeface="Tahoma"/>
              </a:rPr>
              <a:t>s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-60" dirty="0">
                <a:latin typeface="Tahoma"/>
                <a:cs typeface="Tahoma"/>
              </a:rPr>
              <a:t>j</a:t>
            </a:r>
            <a:r>
              <a:rPr sz="2100" spc="-5" dirty="0">
                <a:latin typeface="Tahoma"/>
                <a:cs typeface="Tahoma"/>
              </a:rPr>
              <a:t>u</a:t>
            </a:r>
            <a:r>
              <a:rPr sz="2100" spc="-30" dirty="0">
                <a:latin typeface="Tahoma"/>
                <a:cs typeface="Tahoma"/>
              </a:rPr>
              <a:t>s</a:t>
            </a:r>
            <a:r>
              <a:rPr sz="2100" spc="75" dirty="0">
                <a:latin typeface="Tahoma"/>
                <a:cs typeface="Tahoma"/>
              </a:rPr>
              <a:t>t  </a:t>
            </a:r>
            <a:r>
              <a:rPr sz="2100" spc="-20" dirty="0">
                <a:latin typeface="Tahoma"/>
                <a:cs typeface="Tahoma"/>
              </a:rPr>
              <a:t>b</a:t>
            </a:r>
            <a:r>
              <a:rPr sz="2100" spc="25" dirty="0">
                <a:latin typeface="Tahoma"/>
                <a:cs typeface="Tahoma"/>
              </a:rPr>
              <a:t>y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80" dirty="0">
                <a:latin typeface="Tahoma"/>
                <a:cs typeface="Tahoma"/>
              </a:rPr>
              <a:t>t</a:t>
            </a:r>
            <a:r>
              <a:rPr sz="2100" spc="-5" dirty="0">
                <a:latin typeface="Tahoma"/>
                <a:cs typeface="Tahoma"/>
              </a:rPr>
              <a:t>u</a:t>
            </a:r>
            <a:r>
              <a:rPr sz="2100" spc="85" dirty="0">
                <a:latin typeface="Tahoma"/>
                <a:cs typeface="Tahoma"/>
              </a:rPr>
              <a:t>r</a:t>
            </a:r>
            <a:r>
              <a:rPr sz="2100" spc="-5" dirty="0">
                <a:latin typeface="Tahoma"/>
                <a:cs typeface="Tahoma"/>
              </a:rPr>
              <a:t>n</a:t>
            </a:r>
            <a:r>
              <a:rPr sz="2100" spc="55" dirty="0">
                <a:latin typeface="Tahoma"/>
                <a:cs typeface="Tahoma"/>
              </a:rPr>
              <a:t>i</a:t>
            </a:r>
            <a:r>
              <a:rPr sz="2100" spc="-5" dirty="0">
                <a:latin typeface="Tahoma"/>
                <a:cs typeface="Tahoma"/>
              </a:rPr>
              <a:t>n</a:t>
            </a:r>
            <a:r>
              <a:rPr sz="2100" spc="-90" dirty="0">
                <a:latin typeface="Tahoma"/>
                <a:cs typeface="Tahoma"/>
              </a:rPr>
              <a:t>g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25" dirty="0">
                <a:latin typeface="Tahoma"/>
                <a:cs typeface="Tahoma"/>
              </a:rPr>
              <a:t>o</a:t>
            </a:r>
            <a:r>
              <a:rPr sz="2100" spc="-5" dirty="0">
                <a:latin typeface="Tahoma"/>
                <a:cs typeface="Tahoma"/>
              </a:rPr>
              <a:t>n  </a:t>
            </a:r>
            <a:r>
              <a:rPr sz="2100" spc="55" dirty="0">
                <a:latin typeface="Tahoma"/>
                <a:cs typeface="Tahoma"/>
              </a:rPr>
              <a:t>l</a:t>
            </a:r>
            <a:r>
              <a:rPr sz="2100" spc="25" dirty="0">
                <a:latin typeface="Tahoma"/>
                <a:cs typeface="Tahoma"/>
              </a:rPr>
              <a:t>o</a:t>
            </a:r>
            <a:r>
              <a:rPr sz="2100" spc="10" dirty="0">
                <a:latin typeface="Tahoma"/>
                <a:cs typeface="Tahoma"/>
              </a:rPr>
              <a:t>c</a:t>
            </a:r>
            <a:r>
              <a:rPr sz="2100" spc="-40" dirty="0">
                <a:latin typeface="Tahoma"/>
                <a:cs typeface="Tahoma"/>
              </a:rPr>
              <a:t>a</a:t>
            </a:r>
            <a:r>
              <a:rPr sz="2100" spc="80" dirty="0">
                <a:latin typeface="Tahoma"/>
                <a:cs typeface="Tahoma"/>
              </a:rPr>
              <a:t>t</a:t>
            </a:r>
            <a:r>
              <a:rPr sz="2100" spc="55" dirty="0">
                <a:latin typeface="Tahoma"/>
                <a:cs typeface="Tahoma"/>
              </a:rPr>
              <a:t>i</a:t>
            </a:r>
            <a:r>
              <a:rPr sz="2100" spc="25" dirty="0">
                <a:latin typeface="Tahoma"/>
                <a:cs typeface="Tahoma"/>
              </a:rPr>
              <a:t>o</a:t>
            </a:r>
            <a:r>
              <a:rPr sz="2100" spc="-5" dirty="0">
                <a:latin typeface="Tahoma"/>
                <a:cs typeface="Tahoma"/>
              </a:rPr>
              <a:t>n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60" dirty="0">
                <a:latin typeface="Tahoma"/>
                <a:cs typeface="Tahoma"/>
              </a:rPr>
              <a:t>&amp;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-90" dirty="0">
                <a:latin typeface="Tahoma"/>
                <a:cs typeface="Tahoma"/>
              </a:rPr>
              <a:t>g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spc="80" dirty="0">
                <a:latin typeface="Tahoma"/>
                <a:cs typeface="Tahoma"/>
              </a:rPr>
              <a:t>t</a:t>
            </a:r>
            <a:r>
              <a:rPr sz="2100" spc="-25" dirty="0">
                <a:latin typeface="Tahoma"/>
                <a:cs typeface="Tahoma"/>
              </a:rPr>
              <a:t>s  </a:t>
            </a:r>
            <a:r>
              <a:rPr sz="2100" spc="10" dirty="0">
                <a:latin typeface="Tahoma"/>
                <a:cs typeface="Tahoma"/>
              </a:rPr>
              <a:t>b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spc="-30" dirty="0">
                <a:latin typeface="Tahoma"/>
                <a:cs typeface="Tahoma"/>
              </a:rPr>
              <a:t>s</a:t>
            </a:r>
            <a:r>
              <a:rPr sz="2100" spc="80" dirty="0">
                <a:latin typeface="Tahoma"/>
                <a:cs typeface="Tahoma"/>
              </a:rPr>
              <a:t>t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-40" dirty="0">
                <a:latin typeface="Tahoma"/>
                <a:cs typeface="Tahoma"/>
              </a:rPr>
              <a:t>m</a:t>
            </a:r>
            <a:r>
              <a:rPr sz="2100" spc="-5" dirty="0">
                <a:latin typeface="Tahoma"/>
                <a:cs typeface="Tahoma"/>
              </a:rPr>
              <a:t>u</a:t>
            </a:r>
            <a:r>
              <a:rPr sz="2100" spc="-30" dirty="0">
                <a:latin typeface="Tahoma"/>
                <a:cs typeface="Tahoma"/>
              </a:rPr>
              <a:t>s</a:t>
            </a:r>
            <a:r>
              <a:rPr sz="2100" spc="55" dirty="0">
                <a:latin typeface="Tahoma"/>
                <a:cs typeface="Tahoma"/>
              </a:rPr>
              <a:t>i</a:t>
            </a:r>
            <a:r>
              <a:rPr sz="2100" spc="10" dirty="0">
                <a:latin typeface="Tahoma"/>
                <a:cs typeface="Tahoma"/>
              </a:rPr>
              <a:t>c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-195" dirty="0">
                <a:latin typeface="Tahoma"/>
                <a:cs typeface="Tahoma"/>
              </a:rPr>
              <a:t>.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740102" y="2069823"/>
            <a:ext cx="2486025" cy="2847975"/>
            <a:chOff x="5740102" y="2069823"/>
            <a:chExt cx="2486025" cy="2847975"/>
          </a:xfrm>
        </p:grpSpPr>
        <p:sp>
          <p:nvSpPr>
            <p:cNvPr id="37" name="object 37"/>
            <p:cNvSpPr/>
            <p:nvPr/>
          </p:nvSpPr>
          <p:spPr>
            <a:xfrm>
              <a:off x="5740102" y="2069823"/>
              <a:ext cx="2486025" cy="2847975"/>
            </a:xfrm>
            <a:custGeom>
              <a:avLst/>
              <a:gdLst/>
              <a:ahLst/>
              <a:cxnLst/>
              <a:rect l="l" t="t" r="r" b="b"/>
              <a:pathLst>
                <a:path w="2486025" h="2847975">
                  <a:moveTo>
                    <a:pt x="2486025" y="2847975"/>
                  </a:moveTo>
                  <a:lnTo>
                    <a:pt x="0" y="2847975"/>
                  </a:lnTo>
                  <a:lnTo>
                    <a:pt x="0" y="0"/>
                  </a:lnTo>
                  <a:lnTo>
                    <a:pt x="2486025" y="0"/>
                  </a:lnTo>
                  <a:lnTo>
                    <a:pt x="2486025" y="28479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740095" y="2069832"/>
              <a:ext cx="2486025" cy="2847975"/>
            </a:xfrm>
            <a:custGeom>
              <a:avLst/>
              <a:gdLst/>
              <a:ahLst/>
              <a:cxnLst/>
              <a:rect l="l" t="t" r="r" b="b"/>
              <a:pathLst>
                <a:path w="2486025" h="2847975">
                  <a:moveTo>
                    <a:pt x="2486025" y="0"/>
                  </a:moveTo>
                  <a:lnTo>
                    <a:pt x="2466975" y="0"/>
                  </a:lnTo>
                  <a:lnTo>
                    <a:pt x="2466975" y="2828925"/>
                  </a:lnTo>
                  <a:lnTo>
                    <a:pt x="0" y="2828925"/>
                  </a:lnTo>
                  <a:lnTo>
                    <a:pt x="0" y="2847975"/>
                  </a:lnTo>
                  <a:lnTo>
                    <a:pt x="2466975" y="2847975"/>
                  </a:lnTo>
                  <a:lnTo>
                    <a:pt x="2486025" y="2847975"/>
                  </a:lnTo>
                  <a:lnTo>
                    <a:pt x="2486025" y="2828925"/>
                  </a:lnTo>
                  <a:lnTo>
                    <a:pt x="2486025" y="0"/>
                  </a:lnTo>
                  <a:close/>
                </a:path>
              </a:pathLst>
            </a:custGeom>
            <a:solidFill>
              <a:srgbClr val="3A4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856285" y="2819123"/>
            <a:ext cx="2232660" cy="1307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5"/>
              </a:spcBef>
            </a:pPr>
            <a:r>
              <a:rPr sz="2100" spc="55" dirty="0">
                <a:latin typeface="Tahoma"/>
                <a:cs typeface="Tahoma"/>
              </a:rPr>
              <a:t>l</a:t>
            </a:r>
            <a:r>
              <a:rPr sz="2100" spc="25" dirty="0">
                <a:latin typeface="Tahoma"/>
                <a:cs typeface="Tahoma"/>
              </a:rPr>
              <a:t>o</a:t>
            </a:r>
            <a:r>
              <a:rPr sz="2100" spc="10" dirty="0">
                <a:latin typeface="Tahoma"/>
                <a:cs typeface="Tahoma"/>
              </a:rPr>
              <a:t>c</a:t>
            </a:r>
            <a:r>
              <a:rPr sz="2100" spc="-40" dirty="0">
                <a:latin typeface="Tahoma"/>
                <a:cs typeface="Tahoma"/>
              </a:rPr>
              <a:t>a</a:t>
            </a:r>
            <a:r>
              <a:rPr sz="2100" spc="80" dirty="0">
                <a:latin typeface="Tahoma"/>
                <a:cs typeface="Tahoma"/>
              </a:rPr>
              <a:t>t</a:t>
            </a:r>
            <a:r>
              <a:rPr sz="2100" spc="55" dirty="0">
                <a:latin typeface="Tahoma"/>
                <a:cs typeface="Tahoma"/>
              </a:rPr>
              <a:t>i</a:t>
            </a:r>
            <a:r>
              <a:rPr sz="2100" spc="25" dirty="0">
                <a:latin typeface="Tahoma"/>
                <a:cs typeface="Tahoma"/>
              </a:rPr>
              <a:t>o</a:t>
            </a:r>
            <a:r>
              <a:rPr sz="2100" spc="-5" dirty="0">
                <a:latin typeface="Tahoma"/>
                <a:cs typeface="Tahoma"/>
              </a:rPr>
              <a:t>n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-40" dirty="0">
                <a:latin typeface="Tahoma"/>
                <a:cs typeface="Tahoma"/>
              </a:rPr>
              <a:t>a</a:t>
            </a:r>
            <a:r>
              <a:rPr sz="2100" spc="10" dirty="0">
                <a:latin typeface="Tahoma"/>
                <a:cs typeface="Tahoma"/>
              </a:rPr>
              <a:t>cc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spc="-30" dirty="0">
                <a:latin typeface="Tahoma"/>
                <a:cs typeface="Tahoma"/>
              </a:rPr>
              <a:t>ss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10" dirty="0">
                <a:latin typeface="Tahoma"/>
                <a:cs typeface="Tahoma"/>
              </a:rPr>
              <a:t>c</a:t>
            </a:r>
            <a:r>
              <a:rPr sz="2100" spc="-40" dirty="0">
                <a:latin typeface="Tahoma"/>
                <a:cs typeface="Tahoma"/>
              </a:rPr>
              <a:t>a</a:t>
            </a:r>
            <a:r>
              <a:rPr sz="2100" spc="-5" dirty="0">
                <a:latin typeface="Tahoma"/>
                <a:cs typeface="Tahoma"/>
              </a:rPr>
              <a:t>n  </a:t>
            </a:r>
            <a:r>
              <a:rPr sz="2100" spc="-40" dirty="0">
                <a:latin typeface="Tahoma"/>
                <a:cs typeface="Tahoma"/>
              </a:rPr>
              <a:t>a</a:t>
            </a:r>
            <a:r>
              <a:rPr sz="2100" spc="-30" dirty="0">
                <a:latin typeface="Tahoma"/>
                <a:cs typeface="Tahoma"/>
              </a:rPr>
              <a:t>s</a:t>
            </a:r>
            <a:r>
              <a:rPr sz="2100" spc="-15" dirty="0">
                <a:latin typeface="Tahoma"/>
                <a:cs typeface="Tahoma"/>
              </a:rPr>
              <a:t>k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spc="10" dirty="0">
                <a:latin typeface="Tahoma"/>
                <a:cs typeface="Tahoma"/>
              </a:rPr>
              <a:t>d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50" dirty="0">
                <a:latin typeface="Tahoma"/>
                <a:cs typeface="Tahoma"/>
              </a:rPr>
              <a:t>w</a:t>
            </a:r>
            <a:r>
              <a:rPr sz="2100" spc="-5" dirty="0">
                <a:latin typeface="Tahoma"/>
                <a:cs typeface="Tahoma"/>
              </a:rPr>
              <a:t>h</a:t>
            </a:r>
            <a:r>
              <a:rPr sz="2100" spc="55" dirty="0">
                <a:latin typeface="Tahoma"/>
                <a:cs typeface="Tahoma"/>
              </a:rPr>
              <a:t>il</a:t>
            </a:r>
            <a:r>
              <a:rPr sz="2100" spc="-5" dirty="0">
                <a:latin typeface="Tahoma"/>
                <a:cs typeface="Tahoma"/>
              </a:rPr>
              <a:t>e  </a:t>
            </a:r>
            <a:r>
              <a:rPr sz="2100" spc="10" dirty="0">
                <a:latin typeface="Tahoma"/>
                <a:cs typeface="Tahoma"/>
              </a:rPr>
              <a:t>downloading</a:t>
            </a:r>
            <a:r>
              <a:rPr sz="2100" spc="114" dirty="0">
                <a:latin typeface="Tahoma"/>
                <a:cs typeface="Tahoma"/>
              </a:rPr>
              <a:t> </a:t>
            </a:r>
            <a:r>
              <a:rPr sz="2100" spc="-15" dirty="0">
                <a:latin typeface="Tahoma"/>
                <a:cs typeface="Tahoma"/>
              </a:rPr>
              <a:t>app </a:t>
            </a:r>
            <a:r>
              <a:rPr sz="2100" spc="-10" dirty="0">
                <a:latin typeface="Tahoma"/>
                <a:cs typeface="Tahoma"/>
              </a:rPr>
              <a:t> </a:t>
            </a:r>
            <a:r>
              <a:rPr sz="2100" spc="-20" dirty="0">
                <a:latin typeface="Tahoma"/>
                <a:cs typeface="Tahoma"/>
              </a:rPr>
              <a:t>itself.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8226127" y="2069823"/>
            <a:ext cx="2733675" cy="2847975"/>
            <a:chOff x="8226127" y="2069823"/>
            <a:chExt cx="2733675" cy="2847975"/>
          </a:xfrm>
        </p:grpSpPr>
        <p:sp>
          <p:nvSpPr>
            <p:cNvPr id="41" name="object 41"/>
            <p:cNvSpPr/>
            <p:nvPr/>
          </p:nvSpPr>
          <p:spPr>
            <a:xfrm>
              <a:off x="8226127" y="2069823"/>
              <a:ext cx="2733675" cy="2847975"/>
            </a:xfrm>
            <a:custGeom>
              <a:avLst/>
              <a:gdLst/>
              <a:ahLst/>
              <a:cxnLst/>
              <a:rect l="l" t="t" r="r" b="b"/>
              <a:pathLst>
                <a:path w="2733675" h="2847975">
                  <a:moveTo>
                    <a:pt x="2733675" y="2847975"/>
                  </a:moveTo>
                  <a:lnTo>
                    <a:pt x="0" y="2847975"/>
                  </a:lnTo>
                  <a:lnTo>
                    <a:pt x="0" y="0"/>
                  </a:lnTo>
                  <a:lnTo>
                    <a:pt x="2733675" y="0"/>
                  </a:lnTo>
                  <a:lnTo>
                    <a:pt x="2733675" y="28479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226120" y="2069832"/>
              <a:ext cx="2733675" cy="2847975"/>
            </a:xfrm>
            <a:custGeom>
              <a:avLst/>
              <a:gdLst/>
              <a:ahLst/>
              <a:cxnLst/>
              <a:rect l="l" t="t" r="r" b="b"/>
              <a:pathLst>
                <a:path w="2733675" h="2847975">
                  <a:moveTo>
                    <a:pt x="2733675" y="0"/>
                  </a:moveTo>
                  <a:lnTo>
                    <a:pt x="2714625" y="0"/>
                  </a:lnTo>
                  <a:lnTo>
                    <a:pt x="2714625" y="2828925"/>
                  </a:lnTo>
                  <a:lnTo>
                    <a:pt x="0" y="2828925"/>
                  </a:lnTo>
                  <a:lnTo>
                    <a:pt x="0" y="2847975"/>
                  </a:lnTo>
                  <a:lnTo>
                    <a:pt x="2714625" y="2847975"/>
                  </a:lnTo>
                  <a:lnTo>
                    <a:pt x="2733675" y="2847975"/>
                  </a:lnTo>
                  <a:lnTo>
                    <a:pt x="2733675" y="2828925"/>
                  </a:lnTo>
                  <a:lnTo>
                    <a:pt x="2733675" y="0"/>
                  </a:lnTo>
                  <a:close/>
                </a:path>
              </a:pathLst>
            </a:custGeom>
            <a:solidFill>
              <a:srgbClr val="3A4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8350349" y="2819123"/>
            <a:ext cx="2145665" cy="1307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5"/>
              </a:spcBef>
            </a:pPr>
            <a:r>
              <a:rPr sz="2100" spc="-5" dirty="0">
                <a:latin typeface="Tahoma"/>
                <a:cs typeface="Tahoma"/>
              </a:rPr>
              <a:t>p</a:t>
            </a:r>
            <a:r>
              <a:rPr sz="2100" spc="85" dirty="0">
                <a:latin typeface="Tahoma"/>
                <a:cs typeface="Tahoma"/>
              </a:rPr>
              <a:t>r</a:t>
            </a:r>
            <a:r>
              <a:rPr sz="2100" spc="-5" dirty="0">
                <a:latin typeface="Tahoma"/>
                <a:cs typeface="Tahoma"/>
              </a:rPr>
              <a:t>o</a:t>
            </a:r>
            <a:r>
              <a:rPr sz="2100" spc="25" dirty="0">
                <a:latin typeface="Tahoma"/>
                <a:cs typeface="Tahoma"/>
              </a:rPr>
              <a:t>v</a:t>
            </a:r>
            <a:r>
              <a:rPr sz="2100" spc="55" dirty="0">
                <a:latin typeface="Tahoma"/>
                <a:cs typeface="Tahoma"/>
              </a:rPr>
              <a:t>i</a:t>
            </a:r>
            <a:r>
              <a:rPr sz="2100" spc="10" dirty="0">
                <a:latin typeface="Tahoma"/>
                <a:cs typeface="Tahoma"/>
              </a:rPr>
              <a:t>d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spc="-30" dirty="0">
                <a:latin typeface="Tahoma"/>
                <a:cs typeface="Tahoma"/>
              </a:rPr>
              <a:t>s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-40" dirty="0">
                <a:latin typeface="Tahoma"/>
                <a:cs typeface="Tahoma"/>
              </a:rPr>
              <a:t>m</a:t>
            </a:r>
            <a:r>
              <a:rPr sz="2100" spc="25" dirty="0">
                <a:latin typeface="Tahoma"/>
                <a:cs typeface="Tahoma"/>
              </a:rPr>
              <a:t>o</a:t>
            </a:r>
            <a:r>
              <a:rPr sz="2100" spc="85" dirty="0">
                <a:latin typeface="Tahoma"/>
                <a:cs typeface="Tahoma"/>
              </a:rPr>
              <a:t>r</a:t>
            </a:r>
            <a:r>
              <a:rPr sz="2100" spc="-5" dirty="0">
                <a:latin typeface="Tahoma"/>
                <a:cs typeface="Tahoma"/>
              </a:rPr>
              <a:t>e  </a:t>
            </a:r>
            <a:r>
              <a:rPr sz="2100" spc="25" dirty="0">
                <a:latin typeface="Tahoma"/>
                <a:cs typeface="Tahoma"/>
              </a:rPr>
              <a:t>o</a:t>
            </a:r>
            <a:r>
              <a:rPr sz="2100" spc="-5" dirty="0">
                <a:latin typeface="Tahoma"/>
                <a:cs typeface="Tahoma"/>
              </a:rPr>
              <a:t>pp</a:t>
            </a:r>
            <a:r>
              <a:rPr sz="2100" spc="25" dirty="0">
                <a:latin typeface="Tahoma"/>
                <a:cs typeface="Tahoma"/>
              </a:rPr>
              <a:t>o</a:t>
            </a:r>
            <a:r>
              <a:rPr sz="2100" spc="85" dirty="0">
                <a:latin typeface="Tahoma"/>
                <a:cs typeface="Tahoma"/>
              </a:rPr>
              <a:t>r</a:t>
            </a:r>
            <a:r>
              <a:rPr sz="2100" spc="80" dirty="0">
                <a:latin typeface="Tahoma"/>
                <a:cs typeface="Tahoma"/>
              </a:rPr>
              <a:t>t</a:t>
            </a:r>
            <a:r>
              <a:rPr sz="2100" spc="-5" dirty="0">
                <a:latin typeface="Tahoma"/>
                <a:cs typeface="Tahoma"/>
              </a:rPr>
              <a:t>un</a:t>
            </a:r>
            <a:r>
              <a:rPr sz="2100" spc="55" dirty="0">
                <a:latin typeface="Tahoma"/>
                <a:cs typeface="Tahoma"/>
              </a:rPr>
              <a:t>i</a:t>
            </a:r>
            <a:r>
              <a:rPr sz="2100" spc="80" dirty="0">
                <a:latin typeface="Tahoma"/>
                <a:cs typeface="Tahoma"/>
              </a:rPr>
              <a:t>t</a:t>
            </a:r>
            <a:r>
              <a:rPr sz="2100" spc="25" dirty="0">
                <a:latin typeface="Tahoma"/>
                <a:cs typeface="Tahoma"/>
              </a:rPr>
              <a:t>y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80" dirty="0">
                <a:latin typeface="Tahoma"/>
                <a:cs typeface="Tahoma"/>
              </a:rPr>
              <a:t>t</a:t>
            </a:r>
            <a:r>
              <a:rPr sz="2100" spc="15" dirty="0">
                <a:latin typeface="Tahoma"/>
                <a:cs typeface="Tahoma"/>
              </a:rPr>
              <a:t>o  </a:t>
            </a:r>
            <a:r>
              <a:rPr sz="2100" spc="55" dirty="0">
                <a:latin typeface="Tahoma"/>
                <a:cs typeface="Tahoma"/>
              </a:rPr>
              <a:t>i</a:t>
            </a:r>
            <a:r>
              <a:rPr sz="2100" spc="-5" dirty="0">
                <a:latin typeface="Tahoma"/>
                <a:cs typeface="Tahoma"/>
              </a:rPr>
              <a:t>n</a:t>
            </a:r>
            <a:r>
              <a:rPr sz="2100" spc="10" dirty="0">
                <a:latin typeface="Tahoma"/>
                <a:cs typeface="Tahoma"/>
              </a:rPr>
              <a:t>c</a:t>
            </a:r>
            <a:r>
              <a:rPr sz="2100" spc="85" dirty="0">
                <a:latin typeface="Tahoma"/>
                <a:cs typeface="Tahoma"/>
              </a:rPr>
              <a:t>r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spc="-40" dirty="0">
                <a:latin typeface="Tahoma"/>
                <a:cs typeface="Tahoma"/>
              </a:rPr>
              <a:t>a</a:t>
            </a:r>
            <a:r>
              <a:rPr sz="2100" spc="-30" dirty="0">
                <a:latin typeface="Tahoma"/>
                <a:cs typeface="Tahoma"/>
              </a:rPr>
              <a:t>s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u</a:t>
            </a:r>
            <a:r>
              <a:rPr sz="2100" spc="-30" dirty="0">
                <a:latin typeface="Tahoma"/>
                <a:cs typeface="Tahoma"/>
              </a:rPr>
              <a:t>s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spc="85" dirty="0">
                <a:latin typeface="Tahoma"/>
                <a:cs typeface="Tahoma"/>
              </a:rPr>
              <a:t>r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80" dirty="0">
                <a:latin typeface="Tahoma"/>
                <a:cs typeface="Tahoma"/>
              </a:rPr>
              <a:t>t</a:t>
            </a:r>
            <a:r>
              <a:rPr sz="2100" spc="55" dirty="0">
                <a:latin typeface="Tahoma"/>
                <a:cs typeface="Tahoma"/>
              </a:rPr>
              <a:t>i</a:t>
            </a:r>
            <a:r>
              <a:rPr sz="2100" spc="-40" dirty="0">
                <a:latin typeface="Tahoma"/>
                <a:cs typeface="Tahoma"/>
              </a:rPr>
              <a:t>m</a:t>
            </a:r>
            <a:r>
              <a:rPr sz="2100" spc="-5" dirty="0">
                <a:latin typeface="Tahoma"/>
                <a:cs typeface="Tahoma"/>
              </a:rPr>
              <a:t>e  </a:t>
            </a:r>
            <a:r>
              <a:rPr sz="2100" spc="-30" dirty="0">
                <a:latin typeface="Tahoma"/>
                <a:cs typeface="Tahoma"/>
              </a:rPr>
              <a:t>s</a:t>
            </a:r>
            <a:r>
              <a:rPr sz="2100" spc="-5" dirty="0">
                <a:latin typeface="Tahoma"/>
                <a:cs typeface="Tahoma"/>
              </a:rPr>
              <a:t>pen</a:t>
            </a:r>
            <a:r>
              <a:rPr sz="2100" spc="80" dirty="0">
                <a:latin typeface="Tahoma"/>
                <a:cs typeface="Tahoma"/>
              </a:rPr>
              <a:t>t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25" dirty="0">
                <a:latin typeface="Tahoma"/>
                <a:cs typeface="Tahoma"/>
              </a:rPr>
              <a:t>o</a:t>
            </a:r>
            <a:r>
              <a:rPr sz="2100" spc="-5" dirty="0">
                <a:latin typeface="Tahoma"/>
                <a:cs typeface="Tahoma"/>
              </a:rPr>
              <a:t>n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-40" dirty="0">
                <a:latin typeface="Tahoma"/>
                <a:cs typeface="Tahoma"/>
              </a:rPr>
              <a:t>a</a:t>
            </a:r>
            <a:r>
              <a:rPr sz="2100" spc="-5" dirty="0">
                <a:latin typeface="Tahoma"/>
                <a:cs typeface="Tahoma"/>
              </a:rPr>
              <a:t>pp</a:t>
            </a:r>
            <a:r>
              <a:rPr sz="2100" spc="-195" dirty="0">
                <a:latin typeface="Tahoma"/>
                <a:cs typeface="Tahoma"/>
              </a:rPr>
              <a:t>.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0959802" y="2069823"/>
            <a:ext cx="2895600" cy="2847975"/>
            <a:chOff x="10959802" y="2069823"/>
            <a:chExt cx="2895600" cy="2847975"/>
          </a:xfrm>
        </p:grpSpPr>
        <p:sp>
          <p:nvSpPr>
            <p:cNvPr id="45" name="object 45"/>
            <p:cNvSpPr/>
            <p:nvPr/>
          </p:nvSpPr>
          <p:spPr>
            <a:xfrm>
              <a:off x="10959802" y="2069823"/>
              <a:ext cx="2895600" cy="2847975"/>
            </a:xfrm>
            <a:custGeom>
              <a:avLst/>
              <a:gdLst/>
              <a:ahLst/>
              <a:cxnLst/>
              <a:rect l="l" t="t" r="r" b="b"/>
              <a:pathLst>
                <a:path w="2895600" h="2847975">
                  <a:moveTo>
                    <a:pt x="2895600" y="2847975"/>
                  </a:moveTo>
                  <a:lnTo>
                    <a:pt x="0" y="2847975"/>
                  </a:lnTo>
                  <a:lnTo>
                    <a:pt x="0" y="0"/>
                  </a:lnTo>
                  <a:lnTo>
                    <a:pt x="2895600" y="0"/>
                  </a:lnTo>
                  <a:lnTo>
                    <a:pt x="2895600" y="28479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959795" y="2069832"/>
              <a:ext cx="2895600" cy="2847975"/>
            </a:xfrm>
            <a:custGeom>
              <a:avLst/>
              <a:gdLst/>
              <a:ahLst/>
              <a:cxnLst/>
              <a:rect l="l" t="t" r="r" b="b"/>
              <a:pathLst>
                <a:path w="2895600" h="2847975">
                  <a:moveTo>
                    <a:pt x="2895600" y="0"/>
                  </a:moveTo>
                  <a:lnTo>
                    <a:pt x="2876550" y="0"/>
                  </a:lnTo>
                  <a:lnTo>
                    <a:pt x="2876550" y="2828925"/>
                  </a:lnTo>
                  <a:lnTo>
                    <a:pt x="0" y="2828925"/>
                  </a:lnTo>
                  <a:lnTo>
                    <a:pt x="0" y="2847975"/>
                  </a:lnTo>
                  <a:lnTo>
                    <a:pt x="2876550" y="2847975"/>
                  </a:lnTo>
                  <a:lnTo>
                    <a:pt x="2895600" y="2847975"/>
                  </a:lnTo>
                  <a:lnTo>
                    <a:pt x="2895600" y="2828925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3A4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1079976" y="2819123"/>
            <a:ext cx="2433320" cy="9836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700"/>
              </a:lnSpc>
              <a:spcBef>
                <a:spcPts val="105"/>
              </a:spcBef>
            </a:pPr>
            <a:r>
              <a:rPr sz="2100" spc="50" dirty="0">
                <a:latin typeface="Tahoma"/>
                <a:cs typeface="Tahoma"/>
              </a:rPr>
              <a:t>V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spc="85" dirty="0">
                <a:latin typeface="Tahoma"/>
                <a:cs typeface="Tahoma"/>
              </a:rPr>
              <a:t>r</a:t>
            </a:r>
            <a:r>
              <a:rPr sz="2100" spc="25" dirty="0">
                <a:latin typeface="Tahoma"/>
                <a:cs typeface="Tahoma"/>
              </a:rPr>
              <a:t>y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spc="-40" dirty="0">
                <a:latin typeface="Tahoma"/>
                <a:cs typeface="Tahoma"/>
              </a:rPr>
              <a:t>a</a:t>
            </a:r>
            <a:r>
              <a:rPr sz="2100" spc="-30" dirty="0">
                <a:latin typeface="Tahoma"/>
                <a:cs typeface="Tahoma"/>
              </a:rPr>
              <a:t>s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80" dirty="0">
                <a:latin typeface="Tahoma"/>
                <a:cs typeface="Tahoma"/>
              </a:rPr>
              <a:t>t</a:t>
            </a:r>
            <a:r>
              <a:rPr sz="2100" spc="25" dirty="0">
                <a:latin typeface="Tahoma"/>
                <a:cs typeface="Tahoma"/>
              </a:rPr>
              <a:t>o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u</a:t>
            </a:r>
            <a:r>
              <a:rPr sz="2100" spc="-30" dirty="0">
                <a:latin typeface="Tahoma"/>
                <a:cs typeface="Tahoma"/>
              </a:rPr>
              <a:t>s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-40" dirty="0">
                <a:latin typeface="Tahoma"/>
                <a:cs typeface="Tahoma"/>
              </a:rPr>
              <a:t>a</a:t>
            </a:r>
            <a:r>
              <a:rPr sz="2100" spc="-30" dirty="0">
                <a:latin typeface="Tahoma"/>
                <a:cs typeface="Tahoma"/>
              </a:rPr>
              <a:t>s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55" dirty="0">
                <a:latin typeface="Tahoma"/>
                <a:cs typeface="Tahoma"/>
              </a:rPr>
              <a:t>i</a:t>
            </a:r>
            <a:r>
              <a:rPr sz="2100" spc="75" dirty="0">
                <a:latin typeface="Tahoma"/>
                <a:cs typeface="Tahoma"/>
              </a:rPr>
              <a:t>t  </a:t>
            </a:r>
            <a:r>
              <a:rPr sz="2100" spc="-60" dirty="0">
                <a:latin typeface="Tahoma"/>
                <a:cs typeface="Tahoma"/>
              </a:rPr>
              <a:t>j</a:t>
            </a:r>
            <a:r>
              <a:rPr sz="2100" spc="-5" dirty="0">
                <a:latin typeface="Tahoma"/>
                <a:cs typeface="Tahoma"/>
              </a:rPr>
              <a:t>u</a:t>
            </a:r>
            <a:r>
              <a:rPr sz="2100" spc="-30" dirty="0">
                <a:latin typeface="Tahoma"/>
                <a:cs typeface="Tahoma"/>
              </a:rPr>
              <a:t>s</a:t>
            </a:r>
            <a:r>
              <a:rPr sz="2100" spc="80" dirty="0">
                <a:latin typeface="Tahoma"/>
                <a:cs typeface="Tahoma"/>
              </a:rPr>
              <a:t>t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85" dirty="0">
                <a:latin typeface="Tahoma"/>
                <a:cs typeface="Tahoma"/>
              </a:rPr>
              <a:t>r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spc="10" dirty="0">
                <a:latin typeface="Tahoma"/>
                <a:cs typeface="Tahoma"/>
              </a:rPr>
              <a:t>q</a:t>
            </a:r>
            <a:r>
              <a:rPr sz="2100" spc="-5" dirty="0">
                <a:latin typeface="Tahoma"/>
                <a:cs typeface="Tahoma"/>
              </a:rPr>
              <a:t>u</a:t>
            </a:r>
            <a:r>
              <a:rPr sz="2100" spc="55" dirty="0">
                <a:latin typeface="Tahoma"/>
                <a:cs typeface="Tahoma"/>
              </a:rPr>
              <a:t>i</a:t>
            </a:r>
            <a:r>
              <a:rPr sz="2100" spc="85" dirty="0">
                <a:latin typeface="Tahoma"/>
                <a:cs typeface="Tahoma"/>
              </a:rPr>
              <a:t>r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spc="-30" dirty="0">
                <a:latin typeface="Tahoma"/>
                <a:cs typeface="Tahoma"/>
              </a:rPr>
              <a:t>s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80" dirty="0">
                <a:latin typeface="Tahoma"/>
                <a:cs typeface="Tahoma"/>
              </a:rPr>
              <a:t>t</a:t>
            </a:r>
            <a:r>
              <a:rPr sz="2100" spc="-5" dirty="0">
                <a:latin typeface="Tahoma"/>
                <a:cs typeface="Tahoma"/>
              </a:rPr>
              <a:t>u</a:t>
            </a:r>
            <a:r>
              <a:rPr sz="2100" spc="85" dirty="0">
                <a:latin typeface="Tahoma"/>
                <a:cs typeface="Tahoma"/>
              </a:rPr>
              <a:t>r</a:t>
            </a:r>
            <a:r>
              <a:rPr sz="2100" spc="-5" dirty="0">
                <a:latin typeface="Tahoma"/>
                <a:cs typeface="Tahoma"/>
              </a:rPr>
              <a:t>n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25" dirty="0">
                <a:latin typeface="Tahoma"/>
                <a:cs typeface="Tahoma"/>
              </a:rPr>
              <a:t>o</a:t>
            </a:r>
            <a:r>
              <a:rPr sz="2100" spc="-5" dirty="0">
                <a:latin typeface="Tahoma"/>
                <a:cs typeface="Tahoma"/>
              </a:rPr>
              <a:t>n  </a:t>
            </a:r>
            <a:r>
              <a:rPr sz="2100" spc="25" dirty="0">
                <a:latin typeface="Tahoma"/>
                <a:cs typeface="Tahoma"/>
              </a:rPr>
              <a:t>location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3855402" y="2069823"/>
            <a:ext cx="2171700" cy="2847975"/>
            <a:chOff x="13855402" y="2069823"/>
            <a:chExt cx="2171700" cy="2847975"/>
          </a:xfrm>
        </p:grpSpPr>
        <p:sp>
          <p:nvSpPr>
            <p:cNvPr id="49" name="object 49"/>
            <p:cNvSpPr/>
            <p:nvPr/>
          </p:nvSpPr>
          <p:spPr>
            <a:xfrm>
              <a:off x="13855402" y="2069823"/>
              <a:ext cx="2171700" cy="2847975"/>
            </a:xfrm>
            <a:custGeom>
              <a:avLst/>
              <a:gdLst/>
              <a:ahLst/>
              <a:cxnLst/>
              <a:rect l="l" t="t" r="r" b="b"/>
              <a:pathLst>
                <a:path w="2171700" h="2847975">
                  <a:moveTo>
                    <a:pt x="2171700" y="2847975"/>
                  </a:moveTo>
                  <a:lnTo>
                    <a:pt x="0" y="2847975"/>
                  </a:lnTo>
                  <a:lnTo>
                    <a:pt x="0" y="0"/>
                  </a:lnTo>
                  <a:lnTo>
                    <a:pt x="2171700" y="0"/>
                  </a:lnTo>
                  <a:lnTo>
                    <a:pt x="2171700" y="28479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3855395" y="2069832"/>
              <a:ext cx="2171700" cy="2847975"/>
            </a:xfrm>
            <a:custGeom>
              <a:avLst/>
              <a:gdLst/>
              <a:ahLst/>
              <a:cxnLst/>
              <a:rect l="l" t="t" r="r" b="b"/>
              <a:pathLst>
                <a:path w="2171700" h="2847975">
                  <a:moveTo>
                    <a:pt x="2171700" y="221881"/>
                  </a:moveTo>
                  <a:lnTo>
                    <a:pt x="2152650" y="221881"/>
                  </a:lnTo>
                  <a:lnTo>
                    <a:pt x="2152650" y="2807284"/>
                  </a:lnTo>
                  <a:lnTo>
                    <a:pt x="2152650" y="2817190"/>
                  </a:lnTo>
                  <a:lnTo>
                    <a:pt x="2152650" y="2828925"/>
                  </a:lnTo>
                  <a:lnTo>
                    <a:pt x="0" y="2828925"/>
                  </a:lnTo>
                  <a:lnTo>
                    <a:pt x="0" y="2847975"/>
                  </a:lnTo>
                  <a:lnTo>
                    <a:pt x="2152650" y="2847975"/>
                  </a:lnTo>
                  <a:lnTo>
                    <a:pt x="2171700" y="2847975"/>
                  </a:lnTo>
                  <a:lnTo>
                    <a:pt x="2171700" y="2828925"/>
                  </a:lnTo>
                  <a:lnTo>
                    <a:pt x="2171700" y="2817190"/>
                  </a:lnTo>
                  <a:lnTo>
                    <a:pt x="2171700" y="2807284"/>
                  </a:lnTo>
                  <a:lnTo>
                    <a:pt x="2171700" y="221881"/>
                  </a:lnTo>
                  <a:close/>
                </a:path>
                <a:path w="2171700" h="2847975">
                  <a:moveTo>
                    <a:pt x="2171700" y="0"/>
                  </a:moveTo>
                  <a:lnTo>
                    <a:pt x="2152650" y="0"/>
                  </a:lnTo>
                  <a:lnTo>
                    <a:pt x="2152650" y="103301"/>
                  </a:lnTo>
                  <a:lnTo>
                    <a:pt x="2152650" y="110490"/>
                  </a:lnTo>
                  <a:lnTo>
                    <a:pt x="2152650" y="118440"/>
                  </a:lnTo>
                  <a:lnTo>
                    <a:pt x="2166391" y="118440"/>
                  </a:lnTo>
                  <a:lnTo>
                    <a:pt x="2166391" y="110490"/>
                  </a:lnTo>
                  <a:lnTo>
                    <a:pt x="2171700" y="110490"/>
                  </a:lnTo>
                  <a:lnTo>
                    <a:pt x="2171700" y="103301"/>
                  </a:lnTo>
                  <a:lnTo>
                    <a:pt x="2171700" y="0"/>
                  </a:lnTo>
                  <a:close/>
                </a:path>
              </a:pathLst>
            </a:custGeom>
            <a:solidFill>
              <a:srgbClr val="3A4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4072350" y="2276198"/>
            <a:ext cx="659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4" dirty="0">
                <a:latin typeface="Tahoma"/>
                <a:cs typeface="Tahoma"/>
              </a:rPr>
              <a:t>4</a:t>
            </a:r>
            <a:r>
              <a:rPr sz="3600" b="1" spc="-315" dirty="0">
                <a:latin typeface="Tahoma"/>
                <a:cs typeface="Tahoma"/>
              </a:rPr>
              <a:t>.</a:t>
            </a:r>
            <a:r>
              <a:rPr sz="3600" b="1" spc="-204" dirty="0">
                <a:latin typeface="Tahoma"/>
                <a:cs typeface="Tahoma"/>
              </a:rPr>
              <a:t>5</a:t>
            </a:r>
            <a:endParaRPr sz="3600">
              <a:latin typeface="Tahoma"/>
              <a:cs typeface="Tahoma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25127" y="4917798"/>
            <a:ext cx="3362325" cy="2209800"/>
            <a:chOff x="225127" y="4917798"/>
            <a:chExt cx="3362325" cy="2209800"/>
          </a:xfrm>
        </p:grpSpPr>
        <p:sp>
          <p:nvSpPr>
            <p:cNvPr id="53" name="object 53"/>
            <p:cNvSpPr/>
            <p:nvPr/>
          </p:nvSpPr>
          <p:spPr>
            <a:xfrm>
              <a:off x="225127" y="4917798"/>
              <a:ext cx="3362325" cy="2209800"/>
            </a:xfrm>
            <a:custGeom>
              <a:avLst/>
              <a:gdLst/>
              <a:ahLst/>
              <a:cxnLst/>
              <a:rect l="l" t="t" r="r" b="b"/>
              <a:pathLst>
                <a:path w="3362325" h="2209800">
                  <a:moveTo>
                    <a:pt x="3362325" y="2209800"/>
                  </a:moveTo>
                  <a:lnTo>
                    <a:pt x="0" y="2209800"/>
                  </a:lnTo>
                  <a:lnTo>
                    <a:pt x="0" y="0"/>
                  </a:lnTo>
                  <a:lnTo>
                    <a:pt x="3362325" y="0"/>
                  </a:lnTo>
                  <a:lnTo>
                    <a:pt x="3362325" y="2209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5120" y="4917808"/>
              <a:ext cx="3362325" cy="2209800"/>
            </a:xfrm>
            <a:custGeom>
              <a:avLst/>
              <a:gdLst/>
              <a:ahLst/>
              <a:cxnLst/>
              <a:rect l="l" t="t" r="r" b="b"/>
              <a:pathLst>
                <a:path w="3362325" h="2209800">
                  <a:moveTo>
                    <a:pt x="3362325" y="0"/>
                  </a:moveTo>
                  <a:lnTo>
                    <a:pt x="3343275" y="0"/>
                  </a:lnTo>
                  <a:lnTo>
                    <a:pt x="3343275" y="2190750"/>
                  </a:lnTo>
                  <a:lnTo>
                    <a:pt x="19050" y="2190750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2190750"/>
                  </a:lnTo>
                  <a:lnTo>
                    <a:pt x="0" y="2209800"/>
                  </a:lnTo>
                  <a:lnTo>
                    <a:pt x="19050" y="2209800"/>
                  </a:lnTo>
                  <a:lnTo>
                    <a:pt x="3343275" y="2209800"/>
                  </a:lnTo>
                  <a:lnTo>
                    <a:pt x="3362325" y="2209800"/>
                  </a:lnTo>
                  <a:lnTo>
                    <a:pt x="3362325" y="2190750"/>
                  </a:lnTo>
                  <a:lnTo>
                    <a:pt x="3362325" y="0"/>
                  </a:lnTo>
                  <a:close/>
                </a:path>
              </a:pathLst>
            </a:custGeom>
            <a:solidFill>
              <a:srgbClr val="3A4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364827" y="5028923"/>
            <a:ext cx="1766570" cy="65976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480"/>
              </a:lnSpc>
              <a:spcBef>
                <a:spcPts val="215"/>
              </a:spcBef>
            </a:pPr>
            <a:r>
              <a:rPr sz="2100" b="1" spc="5" dirty="0">
                <a:solidFill>
                  <a:srgbClr val="3A41F5"/>
                </a:solidFill>
                <a:latin typeface="Tahoma"/>
                <a:cs typeface="Tahoma"/>
              </a:rPr>
              <a:t>C</a:t>
            </a:r>
            <a:r>
              <a:rPr sz="2100" b="1" spc="-155" dirty="0">
                <a:solidFill>
                  <a:srgbClr val="3A41F5"/>
                </a:solidFill>
                <a:latin typeface="Tahoma"/>
                <a:cs typeface="Tahoma"/>
              </a:rPr>
              <a:t>h</a:t>
            </a:r>
            <a:r>
              <a:rPr sz="2100" b="1" spc="-160" dirty="0">
                <a:solidFill>
                  <a:srgbClr val="3A41F5"/>
                </a:solidFill>
                <a:latin typeface="Tahoma"/>
                <a:cs typeface="Tahoma"/>
              </a:rPr>
              <a:t>a</a:t>
            </a:r>
            <a:r>
              <a:rPr sz="2100" b="1" spc="-155" dirty="0">
                <a:solidFill>
                  <a:srgbClr val="3A41F5"/>
                </a:solidFill>
                <a:latin typeface="Tahoma"/>
                <a:cs typeface="Tahoma"/>
              </a:rPr>
              <a:t>n</a:t>
            </a:r>
            <a:r>
              <a:rPr sz="2100" b="1" spc="-235" dirty="0">
                <a:solidFill>
                  <a:srgbClr val="3A41F5"/>
                </a:solidFill>
                <a:latin typeface="Tahoma"/>
                <a:cs typeface="Tahoma"/>
              </a:rPr>
              <a:t>g</a:t>
            </a:r>
            <a:r>
              <a:rPr sz="2100" b="1" spc="-125" dirty="0">
                <a:solidFill>
                  <a:srgbClr val="3A41F5"/>
                </a:solidFill>
                <a:latin typeface="Tahoma"/>
                <a:cs typeface="Tahoma"/>
              </a:rPr>
              <a:t>e</a:t>
            </a:r>
            <a:r>
              <a:rPr sz="2100" b="1" spc="-210" dirty="0">
                <a:solidFill>
                  <a:srgbClr val="3A41F5"/>
                </a:solidFill>
                <a:latin typeface="Tahoma"/>
                <a:cs typeface="Tahoma"/>
              </a:rPr>
              <a:t> </a:t>
            </a:r>
            <a:r>
              <a:rPr sz="2100" b="1" spc="-235" dirty="0">
                <a:solidFill>
                  <a:srgbClr val="3A41F5"/>
                </a:solidFill>
                <a:latin typeface="Tahoma"/>
                <a:cs typeface="Tahoma"/>
              </a:rPr>
              <a:t>m</a:t>
            </a:r>
            <a:r>
              <a:rPr sz="2100" b="1" spc="-105" dirty="0">
                <a:solidFill>
                  <a:srgbClr val="3A41F5"/>
                </a:solidFill>
                <a:latin typeface="Tahoma"/>
                <a:cs typeface="Tahoma"/>
              </a:rPr>
              <a:t>o</a:t>
            </a:r>
            <a:r>
              <a:rPr sz="2100" b="1" spc="-125" dirty="0">
                <a:solidFill>
                  <a:srgbClr val="3A41F5"/>
                </a:solidFill>
                <a:latin typeface="Tahoma"/>
                <a:cs typeface="Tahoma"/>
              </a:rPr>
              <a:t>de</a:t>
            </a:r>
            <a:r>
              <a:rPr sz="2100" b="1" spc="-120" dirty="0">
                <a:solidFill>
                  <a:srgbClr val="3A41F5"/>
                </a:solidFill>
                <a:latin typeface="Tahoma"/>
                <a:cs typeface="Tahoma"/>
              </a:rPr>
              <a:t>s  </a:t>
            </a:r>
            <a:r>
              <a:rPr sz="2100" b="1" spc="-165" dirty="0">
                <a:solidFill>
                  <a:srgbClr val="3A41F5"/>
                </a:solidFill>
                <a:latin typeface="Tahoma"/>
                <a:cs typeface="Tahoma"/>
              </a:rPr>
              <a:t>b</a:t>
            </a:r>
            <a:r>
              <a:rPr sz="2100" b="1" spc="-90" dirty="0">
                <a:solidFill>
                  <a:srgbClr val="3A41F5"/>
                </a:solidFill>
                <a:latin typeface="Tahoma"/>
                <a:cs typeface="Tahoma"/>
              </a:rPr>
              <a:t>y</a:t>
            </a:r>
            <a:r>
              <a:rPr sz="2100" b="1" spc="-210" dirty="0">
                <a:solidFill>
                  <a:srgbClr val="3A41F5"/>
                </a:solidFill>
                <a:latin typeface="Tahoma"/>
                <a:cs typeface="Tahoma"/>
              </a:rPr>
              <a:t> </a:t>
            </a:r>
            <a:r>
              <a:rPr sz="2100" b="1" spc="-165" dirty="0">
                <a:solidFill>
                  <a:srgbClr val="3A41F5"/>
                </a:solidFill>
                <a:latin typeface="Tahoma"/>
                <a:cs typeface="Tahoma"/>
              </a:rPr>
              <a:t>s</a:t>
            </a:r>
            <a:r>
              <a:rPr sz="2100" b="1" spc="-65" dirty="0">
                <a:solidFill>
                  <a:srgbClr val="3A41F5"/>
                </a:solidFill>
                <a:latin typeface="Tahoma"/>
                <a:cs typeface="Tahoma"/>
              </a:rPr>
              <a:t>i</a:t>
            </a:r>
            <a:r>
              <a:rPr sz="2100" b="1" spc="-155" dirty="0">
                <a:solidFill>
                  <a:srgbClr val="3A41F5"/>
                </a:solidFill>
                <a:latin typeface="Tahoma"/>
                <a:cs typeface="Tahoma"/>
              </a:rPr>
              <a:t>n</a:t>
            </a:r>
            <a:r>
              <a:rPr sz="2100" b="1" spc="-235" dirty="0">
                <a:solidFill>
                  <a:srgbClr val="3A41F5"/>
                </a:solidFill>
                <a:latin typeface="Tahoma"/>
                <a:cs typeface="Tahoma"/>
              </a:rPr>
              <a:t>g</a:t>
            </a:r>
            <a:r>
              <a:rPr sz="2100" b="1" spc="-65" dirty="0">
                <a:solidFill>
                  <a:srgbClr val="3A41F5"/>
                </a:solidFill>
                <a:latin typeface="Tahoma"/>
                <a:cs typeface="Tahoma"/>
              </a:rPr>
              <a:t>l</a:t>
            </a:r>
            <a:r>
              <a:rPr sz="2100" b="1" spc="-125" dirty="0">
                <a:solidFill>
                  <a:srgbClr val="3A41F5"/>
                </a:solidFill>
                <a:latin typeface="Tahoma"/>
                <a:cs typeface="Tahoma"/>
              </a:rPr>
              <a:t>e</a:t>
            </a:r>
            <a:r>
              <a:rPr sz="2100" b="1" spc="-210" dirty="0">
                <a:solidFill>
                  <a:srgbClr val="3A41F5"/>
                </a:solidFill>
                <a:latin typeface="Tahoma"/>
                <a:cs typeface="Tahoma"/>
              </a:rPr>
              <a:t> </a:t>
            </a:r>
            <a:r>
              <a:rPr sz="2100" b="1" spc="-110" dirty="0">
                <a:solidFill>
                  <a:srgbClr val="3A41F5"/>
                </a:solidFill>
                <a:latin typeface="Tahoma"/>
                <a:cs typeface="Tahoma"/>
              </a:rPr>
              <a:t>c</a:t>
            </a:r>
            <a:r>
              <a:rPr sz="2100" b="1" spc="-65" dirty="0">
                <a:solidFill>
                  <a:srgbClr val="3A41F5"/>
                </a:solidFill>
                <a:latin typeface="Tahoma"/>
                <a:cs typeface="Tahoma"/>
              </a:rPr>
              <a:t>li</a:t>
            </a:r>
            <a:r>
              <a:rPr sz="2100" b="1" spc="-110" dirty="0">
                <a:solidFill>
                  <a:srgbClr val="3A41F5"/>
                </a:solidFill>
                <a:latin typeface="Tahoma"/>
                <a:cs typeface="Tahoma"/>
              </a:rPr>
              <a:t>ck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3587452" y="4917798"/>
            <a:ext cx="2152650" cy="2209800"/>
            <a:chOff x="3587452" y="4917798"/>
            <a:chExt cx="2152650" cy="2209800"/>
          </a:xfrm>
        </p:grpSpPr>
        <p:sp>
          <p:nvSpPr>
            <p:cNvPr id="57" name="object 57"/>
            <p:cNvSpPr/>
            <p:nvPr/>
          </p:nvSpPr>
          <p:spPr>
            <a:xfrm>
              <a:off x="3587452" y="4917798"/>
              <a:ext cx="2152650" cy="2209800"/>
            </a:xfrm>
            <a:custGeom>
              <a:avLst/>
              <a:gdLst/>
              <a:ahLst/>
              <a:cxnLst/>
              <a:rect l="l" t="t" r="r" b="b"/>
              <a:pathLst>
                <a:path w="2152650" h="2209800">
                  <a:moveTo>
                    <a:pt x="2152650" y="2209800"/>
                  </a:moveTo>
                  <a:lnTo>
                    <a:pt x="0" y="2209800"/>
                  </a:lnTo>
                  <a:lnTo>
                    <a:pt x="0" y="0"/>
                  </a:lnTo>
                  <a:lnTo>
                    <a:pt x="2152650" y="0"/>
                  </a:lnTo>
                  <a:lnTo>
                    <a:pt x="2152650" y="2209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587445" y="4917808"/>
              <a:ext cx="2152650" cy="2209800"/>
            </a:xfrm>
            <a:custGeom>
              <a:avLst/>
              <a:gdLst/>
              <a:ahLst/>
              <a:cxnLst/>
              <a:rect l="l" t="t" r="r" b="b"/>
              <a:pathLst>
                <a:path w="2152650" h="2209800">
                  <a:moveTo>
                    <a:pt x="2152650" y="0"/>
                  </a:moveTo>
                  <a:lnTo>
                    <a:pt x="2133600" y="0"/>
                  </a:lnTo>
                  <a:lnTo>
                    <a:pt x="2133600" y="2190750"/>
                  </a:lnTo>
                  <a:lnTo>
                    <a:pt x="0" y="2190750"/>
                  </a:lnTo>
                  <a:lnTo>
                    <a:pt x="0" y="2209800"/>
                  </a:lnTo>
                  <a:lnTo>
                    <a:pt x="2133600" y="2209800"/>
                  </a:lnTo>
                  <a:lnTo>
                    <a:pt x="2152650" y="2209800"/>
                  </a:lnTo>
                  <a:lnTo>
                    <a:pt x="2152650" y="2190750"/>
                  </a:lnTo>
                  <a:lnTo>
                    <a:pt x="2152650" y="0"/>
                  </a:lnTo>
                  <a:close/>
                </a:path>
              </a:pathLst>
            </a:custGeom>
            <a:solidFill>
              <a:srgbClr val="3A4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3707950" y="5343248"/>
            <a:ext cx="1819275" cy="1307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5"/>
              </a:spcBef>
            </a:pPr>
            <a:r>
              <a:rPr sz="2100" spc="40" dirty="0">
                <a:latin typeface="Tahoma"/>
                <a:cs typeface="Tahoma"/>
              </a:rPr>
              <a:t>E</a:t>
            </a:r>
            <a:r>
              <a:rPr sz="2100" spc="-5" dirty="0">
                <a:latin typeface="Tahoma"/>
                <a:cs typeface="Tahoma"/>
              </a:rPr>
              <a:t>n</a:t>
            </a:r>
            <a:r>
              <a:rPr sz="2100" spc="-40" dirty="0">
                <a:latin typeface="Tahoma"/>
                <a:cs typeface="Tahoma"/>
              </a:rPr>
              <a:t>a</a:t>
            </a:r>
            <a:r>
              <a:rPr sz="2100" spc="10" dirty="0">
                <a:latin typeface="Tahoma"/>
                <a:cs typeface="Tahoma"/>
              </a:rPr>
              <a:t>b</a:t>
            </a:r>
            <a:r>
              <a:rPr sz="2100" spc="55" dirty="0">
                <a:latin typeface="Tahoma"/>
                <a:cs typeface="Tahoma"/>
              </a:rPr>
              <a:t>l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spc="-30" dirty="0">
                <a:latin typeface="Tahoma"/>
                <a:cs typeface="Tahoma"/>
              </a:rPr>
              <a:t>s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u</a:t>
            </a:r>
            <a:r>
              <a:rPr sz="2100" spc="-30" dirty="0">
                <a:latin typeface="Tahoma"/>
                <a:cs typeface="Tahoma"/>
              </a:rPr>
              <a:t>s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spc="85" dirty="0">
                <a:latin typeface="Tahoma"/>
                <a:cs typeface="Tahoma"/>
              </a:rPr>
              <a:t>r</a:t>
            </a:r>
            <a:r>
              <a:rPr sz="2100" spc="-25" dirty="0">
                <a:latin typeface="Tahoma"/>
                <a:cs typeface="Tahoma"/>
              </a:rPr>
              <a:t>s  </a:t>
            </a:r>
            <a:r>
              <a:rPr sz="2100" spc="80" dirty="0">
                <a:latin typeface="Tahoma"/>
                <a:cs typeface="Tahoma"/>
              </a:rPr>
              <a:t>t</a:t>
            </a:r>
            <a:r>
              <a:rPr sz="2100" spc="25" dirty="0">
                <a:latin typeface="Tahoma"/>
                <a:cs typeface="Tahoma"/>
              </a:rPr>
              <a:t>o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10" dirty="0">
                <a:latin typeface="Tahoma"/>
                <a:cs typeface="Tahoma"/>
              </a:rPr>
              <a:t>d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spc="150" dirty="0">
                <a:latin typeface="Tahoma"/>
                <a:cs typeface="Tahoma"/>
              </a:rPr>
              <a:t>k</a:t>
            </a:r>
            <a:r>
              <a:rPr sz="2100" spc="-5" dirty="0">
                <a:latin typeface="Tahoma"/>
                <a:cs typeface="Tahoma"/>
              </a:rPr>
              <a:t>ne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80" dirty="0">
                <a:latin typeface="Tahoma"/>
                <a:cs typeface="Tahoma"/>
              </a:rPr>
              <a:t>t</a:t>
            </a:r>
            <a:r>
              <a:rPr sz="2100" spc="-5" dirty="0">
                <a:latin typeface="Tahoma"/>
                <a:cs typeface="Tahoma"/>
              </a:rPr>
              <a:t>he  </a:t>
            </a:r>
            <a:r>
              <a:rPr sz="2100" spc="-40" dirty="0">
                <a:latin typeface="Tahoma"/>
                <a:cs typeface="Tahoma"/>
              </a:rPr>
              <a:t>m</a:t>
            </a:r>
            <a:r>
              <a:rPr sz="2100" spc="25" dirty="0">
                <a:latin typeface="Tahoma"/>
                <a:cs typeface="Tahoma"/>
              </a:rPr>
              <a:t>o</a:t>
            </a:r>
            <a:r>
              <a:rPr sz="2100" spc="10" dirty="0">
                <a:latin typeface="Tahoma"/>
                <a:cs typeface="Tahoma"/>
              </a:rPr>
              <a:t>d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spc="-30" dirty="0">
                <a:latin typeface="Tahoma"/>
                <a:cs typeface="Tahoma"/>
              </a:rPr>
              <a:t>s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-195" dirty="0">
                <a:latin typeface="Tahoma"/>
                <a:cs typeface="Tahoma"/>
              </a:rPr>
              <a:t>,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u</a:t>
            </a:r>
            <a:r>
              <a:rPr sz="2100" spc="-30" dirty="0">
                <a:latin typeface="Tahoma"/>
                <a:cs typeface="Tahoma"/>
              </a:rPr>
              <a:t>s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55" dirty="0">
                <a:latin typeface="Tahoma"/>
                <a:cs typeface="Tahoma"/>
              </a:rPr>
              <a:t>i</a:t>
            </a:r>
            <a:r>
              <a:rPr sz="2100" spc="80" dirty="0">
                <a:latin typeface="Tahoma"/>
                <a:cs typeface="Tahoma"/>
              </a:rPr>
              <a:t>t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35" dirty="0">
                <a:latin typeface="Tahoma"/>
                <a:cs typeface="Tahoma"/>
              </a:rPr>
              <a:t>&amp;  </a:t>
            </a:r>
            <a:r>
              <a:rPr sz="2100" spc="-40" dirty="0">
                <a:latin typeface="Tahoma"/>
                <a:cs typeface="Tahoma"/>
              </a:rPr>
              <a:t>m</a:t>
            </a:r>
            <a:r>
              <a:rPr sz="2100" spc="25" dirty="0">
                <a:latin typeface="Tahoma"/>
                <a:cs typeface="Tahoma"/>
              </a:rPr>
              <a:t>o</a:t>
            </a:r>
            <a:r>
              <a:rPr sz="2100" spc="10" dirty="0">
                <a:latin typeface="Tahoma"/>
                <a:cs typeface="Tahoma"/>
              </a:rPr>
              <a:t>d</a:t>
            </a:r>
            <a:r>
              <a:rPr sz="2100" spc="55" dirty="0">
                <a:latin typeface="Tahoma"/>
                <a:cs typeface="Tahoma"/>
              </a:rPr>
              <a:t>i</a:t>
            </a:r>
            <a:r>
              <a:rPr sz="2100" spc="35" dirty="0">
                <a:latin typeface="Tahoma"/>
                <a:cs typeface="Tahoma"/>
              </a:rPr>
              <a:t>f</a:t>
            </a:r>
            <a:r>
              <a:rPr sz="2100" spc="25" dirty="0">
                <a:latin typeface="Tahoma"/>
                <a:cs typeface="Tahoma"/>
              </a:rPr>
              <a:t>y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55" dirty="0">
                <a:latin typeface="Tahoma"/>
                <a:cs typeface="Tahoma"/>
              </a:rPr>
              <a:t>i</a:t>
            </a:r>
            <a:r>
              <a:rPr sz="2100" spc="80" dirty="0">
                <a:latin typeface="Tahoma"/>
                <a:cs typeface="Tahoma"/>
              </a:rPr>
              <a:t>t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5740102" y="4917798"/>
            <a:ext cx="2486025" cy="2209800"/>
            <a:chOff x="5740102" y="4917798"/>
            <a:chExt cx="2486025" cy="2209800"/>
          </a:xfrm>
        </p:grpSpPr>
        <p:sp>
          <p:nvSpPr>
            <p:cNvPr id="61" name="object 61"/>
            <p:cNvSpPr/>
            <p:nvPr/>
          </p:nvSpPr>
          <p:spPr>
            <a:xfrm>
              <a:off x="5740102" y="4917798"/>
              <a:ext cx="2486025" cy="2209800"/>
            </a:xfrm>
            <a:custGeom>
              <a:avLst/>
              <a:gdLst/>
              <a:ahLst/>
              <a:cxnLst/>
              <a:rect l="l" t="t" r="r" b="b"/>
              <a:pathLst>
                <a:path w="2486025" h="2209800">
                  <a:moveTo>
                    <a:pt x="2486025" y="2209800"/>
                  </a:moveTo>
                  <a:lnTo>
                    <a:pt x="0" y="2209800"/>
                  </a:lnTo>
                  <a:lnTo>
                    <a:pt x="0" y="0"/>
                  </a:lnTo>
                  <a:lnTo>
                    <a:pt x="2486025" y="0"/>
                  </a:lnTo>
                  <a:lnTo>
                    <a:pt x="2486025" y="2209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740095" y="4917808"/>
              <a:ext cx="2486025" cy="2209800"/>
            </a:xfrm>
            <a:custGeom>
              <a:avLst/>
              <a:gdLst/>
              <a:ahLst/>
              <a:cxnLst/>
              <a:rect l="l" t="t" r="r" b="b"/>
              <a:pathLst>
                <a:path w="2486025" h="2209800">
                  <a:moveTo>
                    <a:pt x="2486025" y="0"/>
                  </a:moveTo>
                  <a:lnTo>
                    <a:pt x="2466975" y="0"/>
                  </a:lnTo>
                  <a:lnTo>
                    <a:pt x="2466975" y="2190750"/>
                  </a:lnTo>
                  <a:lnTo>
                    <a:pt x="0" y="2190750"/>
                  </a:lnTo>
                  <a:lnTo>
                    <a:pt x="0" y="2209800"/>
                  </a:lnTo>
                  <a:lnTo>
                    <a:pt x="2466975" y="2209800"/>
                  </a:lnTo>
                  <a:lnTo>
                    <a:pt x="2486025" y="2209800"/>
                  </a:lnTo>
                  <a:lnTo>
                    <a:pt x="2486025" y="2190750"/>
                  </a:lnTo>
                  <a:lnTo>
                    <a:pt x="2486025" y="0"/>
                  </a:lnTo>
                  <a:close/>
                </a:path>
              </a:pathLst>
            </a:custGeom>
            <a:solidFill>
              <a:srgbClr val="3A4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5856285" y="5343248"/>
            <a:ext cx="2146935" cy="1307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5"/>
              </a:spcBef>
            </a:pPr>
            <a:r>
              <a:rPr sz="2100" spc="-5" dirty="0">
                <a:latin typeface="Tahoma"/>
                <a:cs typeface="Tahoma"/>
              </a:rPr>
              <a:t>u</a:t>
            </a:r>
            <a:r>
              <a:rPr sz="2100" spc="-30" dirty="0">
                <a:latin typeface="Tahoma"/>
                <a:cs typeface="Tahoma"/>
              </a:rPr>
              <a:t>s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spc="85" dirty="0">
                <a:latin typeface="Tahoma"/>
                <a:cs typeface="Tahoma"/>
              </a:rPr>
              <a:t>r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-30" dirty="0">
                <a:latin typeface="Tahoma"/>
                <a:cs typeface="Tahoma"/>
              </a:rPr>
              <a:t>s</a:t>
            </a:r>
            <a:r>
              <a:rPr sz="2100" spc="-5" dirty="0">
                <a:latin typeface="Tahoma"/>
                <a:cs typeface="Tahoma"/>
              </a:rPr>
              <a:t>h</a:t>
            </a:r>
            <a:r>
              <a:rPr sz="2100" spc="25" dirty="0">
                <a:latin typeface="Tahoma"/>
                <a:cs typeface="Tahoma"/>
              </a:rPr>
              <a:t>o</a:t>
            </a:r>
            <a:r>
              <a:rPr sz="2100" spc="-5" dirty="0">
                <a:latin typeface="Tahoma"/>
                <a:cs typeface="Tahoma"/>
              </a:rPr>
              <a:t>u</a:t>
            </a:r>
            <a:r>
              <a:rPr sz="2100" spc="55" dirty="0">
                <a:latin typeface="Tahoma"/>
                <a:cs typeface="Tahoma"/>
              </a:rPr>
              <a:t>l</a:t>
            </a:r>
            <a:r>
              <a:rPr sz="2100" spc="10" dirty="0">
                <a:latin typeface="Tahoma"/>
                <a:cs typeface="Tahoma"/>
              </a:rPr>
              <a:t>d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10" dirty="0">
                <a:latin typeface="Tahoma"/>
                <a:cs typeface="Tahoma"/>
              </a:rPr>
              <a:t>d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spc="150" dirty="0">
                <a:latin typeface="Tahoma"/>
                <a:cs typeface="Tahoma"/>
              </a:rPr>
              <a:t>k</a:t>
            </a:r>
            <a:r>
              <a:rPr sz="2100" spc="-5" dirty="0">
                <a:latin typeface="Tahoma"/>
                <a:cs typeface="Tahoma"/>
              </a:rPr>
              <a:t>ne  </a:t>
            </a:r>
            <a:r>
              <a:rPr sz="2100" spc="-40" dirty="0">
                <a:latin typeface="Tahoma"/>
                <a:cs typeface="Tahoma"/>
              </a:rPr>
              <a:t>m</a:t>
            </a:r>
            <a:r>
              <a:rPr sz="2100" spc="25" dirty="0">
                <a:latin typeface="Tahoma"/>
                <a:cs typeface="Tahoma"/>
              </a:rPr>
              <a:t>o</a:t>
            </a:r>
            <a:r>
              <a:rPr sz="2100" spc="10" dirty="0">
                <a:latin typeface="Tahoma"/>
                <a:cs typeface="Tahoma"/>
              </a:rPr>
              <a:t>d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spc="-30" dirty="0">
                <a:latin typeface="Tahoma"/>
                <a:cs typeface="Tahoma"/>
              </a:rPr>
              <a:t>s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-40" dirty="0">
                <a:latin typeface="Tahoma"/>
                <a:cs typeface="Tahoma"/>
              </a:rPr>
              <a:t>a</a:t>
            </a:r>
            <a:r>
              <a:rPr sz="2100" spc="-5" dirty="0">
                <a:latin typeface="Tahoma"/>
                <a:cs typeface="Tahoma"/>
              </a:rPr>
              <a:t>n</a:t>
            </a:r>
            <a:r>
              <a:rPr sz="2100" spc="10" dirty="0">
                <a:latin typeface="Tahoma"/>
                <a:cs typeface="Tahoma"/>
              </a:rPr>
              <a:t>d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u</a:t>
            </a:r>
            <a:r>
              <a:rPr sz="2100" spc="-30" dirty="0">
                <a:latin typeface="Tahoma"/>
                <a:cs typeface="Tahoma"/>
              </a:rPr>
              <a:t>s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55" dirty="0">
                <a:latin typeface="Tahoma"/>
                <a:cs typeface="Tahoma"/>
              </a:rPr>
              <a:t>i</a:t>
            </a:r>
            <a:r>
              <a:rPr sz="2100" spc="75" dirty="0">
                <a:latin typeface="Tahoma"/>
                <a:cs typeface="Tahoma"/>
              </a:rPr>
              <a:t>t  </a:t>
            </a:r>
            <a:r>
              <a:rPr sz="2100" spc="25" dirty="0">
                <a:latin typeface="Tahoma"/>
                <a:cs typeface="Tahoma"/>
              </a:rPr>
              <a:t>o</a:t>
            </a:r>
            <a:r>
              <a:rPr sz="2100" spc="85" dirty="0">
                <a:latin typeface="Tahoma"/>
                <a:cs typeface="Tahoma"/>
              </a:rPr>
              <a:t>r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u</a:t>
            </a:r>
            <a:r>
              <a:rPr sz="2100" spc="-30" dirty="0">
                <a:latin typeface="Tahoma"/>
                <a:cs typeface="Tahoma"/>
              </a:rPr>
              <a:t>s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p</a:t>
            </a:r>
            <a:r>
              <a:rPr sz="2100" spc="85" dirty="0">
                <a:latin typeface="Tahoma"/>
                <a:cs typeface="Tahoma"/>
              </a:rPr>
              <a:t>r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spc="10" dirty="0">
                <a:latin typeface="Tahoma"/>
                <a:cs typeface="Tahoma"/>
              </a:rPr>
              <a:t>d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spc="150" dirty="0">
                <a:latin typeface="Tahoma"/>
                <a:cs typeface="Tahoma"/>
              </a:rPr>
              <a:t>k</a:t>
            </a:r>
            <a:r>
              <a:rPr sz="2100" spc="-5" dirty="0">
                <a:latin typeface="Tahoma"/>
                <a:cs typeface="Tahoma"/>
              </a:rPr>
              <a:t>ne</a:t>
            </a:r>
            <a:r>
              <a:rPr sz="2100" spc="5" dirty="0">
                <a:latin typeface="Tahoma"/>
                <a:cs typeface="Tahoma"/>
              </a:rPr>
              <a:t>d  </a:t>
            </a:r>
            <a:r>
              <a:rPr sz="2100" spc="-10" dirty="0">
                <a:latin typeface="Tahoma"/>
                <a:cs typeface="Tahoma"/>
              </a:rPr>
              <a:t>modes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8226127" y="4917798"/>
            <a:ext cx="2733675" cy="2209800"/>
            <a:chOff x="8226127" y="4917798"/>
            <a:chExt cx="2733675" cy="2209800"/>
          </a:xfrm>
        </p:grpSpPr>
        <p:sp>
          <p:nvSpPr>
            <p:cNvPr id="65" name="object 65"/>
            <p:cNvSpPr/>
            <p:nvPr/>
          </p:nvSpPr>
          <p:spPr>
            <a:xfrm>
              <a:off x="8226127" y="4917798"/>
              <a:ext cx="2733675" cy="2209800"/>
            </a:xfrm>
            <a:custGeom>
              <a:avLst/>
              <a:gdLst/>
              <a:ahLst/>
              <a:cxnLst/>
              <a:rect l="l" t="t" r="r" b="b"/>
              <a:pathLst>
                <a:path w="2733675" h="2209800">
                  <a:moveTo>
                    <a:pt x="2733675" y="2209800"/>
                  </a:moveTo>
                  <a:lnTo>
                    <a:pt x="0" y="2209800"/>
                  </a:lnTo>
                  <a:lnTo>
                    <a:pt x="0" y="0"/>
                  </a:lnTo>
                  <a:lnTo>
                    <a:pt x="2733675" y="0"/>
                  </a:lnTo>
                  <a:lnTo>
                    <a:pt x="2733675" y="2209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226120" y="4917808"/>
              <a:ext cx="2733675" cy="2209800"/>
            </a:xfrm>
            <a:custGeom>
              <a:avLst/>
              <a:gdLst/>
              <a:ahLst/>
              <a:cxnLst/>
              <a:rect l="l" t="t" r="r" b="b"/>
              <a:pathLst>
                <a:path w="2733675" h="2209800">
                  <a:moveTo>
                    <a:pt x="2733675" y="0"/>
                  </a:moveTo>
                  <a:lnTo>
                    <a:pt x="2714625" y="0"/>
                  </a:lnTo>
                  <a:lnTo>
                    <a:pt x="2714625" y="2190750"/>
                  </a:lnTo>
                  <a:lnTo>
                    <a:pt x="0" y="2190750"/>
                  </a:lnTo>
                  <a:lnTo>
                    <a:pt x="0" y="2209800"/>
                  </a:lnTo>
                  <a:lnTo>
                    <a:pt x="2714625" y="2209800"/>
                  </a:lnTo>
                  <a:lnTo>
                    <a:pt x="2733675" y="2209800"/>
                  </a:lnTo>
                  <a:lnTo>
                    <a:pt x="2733675" y="2190750"/>
                  </a:lnTo>
                  <a:lnTo>
                    <a:pt x="2733675" y="0"/>
                  </a:lnTo>
                  <a:close/>
                </a:path>
              </a:pathLst>
            </a:custGeom>
            <a:solidFill>
              <a:srgbClr val="3A4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8350349" y="5343248"/>
            <a:ext cx="2145665" cy="1307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5"/>
              </a:spcBef>
            </a:pPr>
            <a:r>
              <a:rPr sz="2100" spc="-5" dirty="0">
                <a:latin typeface="Tahoma"/>
                <a:cs typeface="Tahoma"/>
              </a:rPr>
              <a:t>p</a:t>
            </a:r>
            <a:r>
              <a:rPr sz="2100" spc="85" dirty="0">
                <a:latin typeface="Tahoma"/>
                <a:cs typeface="Tahoma"/>
              </a:rPr>
              <a:t>r</a:t>
            </a:r>
            <a:r>
              <a:rPr sz="2100" spc="-5" dirty="0">
                <a:latin typeface="Tahoma"/>
                <a:cs typeface="Tahoma"/>
              </a:rPr>
              <a:t>o</a:t>
            </a:r>
            <a:r>
              <a:rPr sz="2100" spc="25" dirty="0">
                <a:latin typeface="Tahoma"/>
                <a:cs typeface="Tahoma"/>
              </a:rPr>
              <a:t>v</a:t>
            </a:r>
            <a:r>
              <a:rPr sz="2100" spc="55" dirty="0">
                <a:latin typeface="Tahoma"/>
                <a:cs typeface="Tahoma"/>
              </a:rPr>
              <a:t>i</a:t>
            </a:r>
            <a:r>
              <a:rPr sz="2100" spc="10" dirty="0">
                <a:latin typeface="Tahoma"/>
                <a:cs typeface="Tahoma"/>
              </a:rPr>
              <a:t>d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spc="-30" dirty="0">
                <a:latin typeface="Tahoma"/>
                <a:cs typeface="Tahoma"/>
              </a:rPr>
              <a:t>s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-40" dirty="0">
                <a:latin typeface="Tahoma"/>
                <a:cs typeface="Tahoma"/>
              </a:rPr>
              <a:t>m</a:t>
            </a:r>
            <a:r>
              <a:rPr sz="2100" spc="25" dirty="0">
                <a:latin typeface="Tahoma"/>
                <a:cs typeface="Tahoma"/>
              </a:rPr>
              <a:t>o</a:t>
            </a:r>
            <a:r>
              <a:rPr sz="2100" spc="85" dirty="0">
                <a:latin typeface="Tahoma"/>
                <a:cs typeface="Tahoma"/>
              </a:rPr>
              <a:t>r</a:t>
            </a:r>
            <a:r>
              <a:rPr sz="2100" spc="-5" dirty="0">
                <a:latin typeface="Tahoma"/>
                <a:cs typeface="Tahoma"/>
              </a:rPr>
              <a:t>e  </a:t>
            </a:r>
            <a:r>
              <a:rPr sz="2100" spc="25" dirty="0">
                <a:latin typeface="Tahoma"/>
                <a:cs typeface="Tahoma"/>
              </a:rPr>
              <a:t>o</a:t>
            </a:r>
            <a:r>
              <a:rPr sz="2100" spc="-5" dirty="0">
                <a:latin typeface="Tahoma"/>
                <a:cs typeface="Tahoma"/>
              </a:rPr>
              <a:t>pp</a:t>
            </a:r>
            <a:r>
              <a:rPr sz="2100" spc="25" dirty="0">
                <a:latin typeface="Tahoma"/>
                <a:cs typeface="Tahoma"/>
              </a:rPr>
              <a:t>o</a:t>
            </a:r>
            <a:r>
              <a:rPr sz="2100" spc="85" dirty="0">
                <a:latin typeface="Tahoma"/>
                <a:cs typeface="Tahoma"/>
              </a:rPr>
              <a:t>r</a:t>
            </a:r>
            <a:r>
              <a:rPr sz="2100" spc="80" dirty="0">
                <a:latin typeface="Tahoma"/>
                <a:cs typeface="Tahoma"/>
              </a:rPr>
              <a:t>t</a:t>
            </a:r>
            <a:r>
              <a:rPr sz="2100" spc="-5" dirty="0">
                <a:latin typeface="Tahoma"/>
                <a:cs typeface="Tahoma"/>
              </a:rPr>
              <a:t>un</a:t>
            </a:r>
            <a:r>
              <a:rPr sz="2100" spc="55" dirty="0">
                <a:latin typeface="Tahoma"/>
                <a:cs typeface="Tahoma"/>
              </a:rPr>
              <a:t>i</a:t>
            </a:r>
            <a:r>
              <a:rPr sz="2100" spc="80" dirty="0">
                <a:latin typeface="Tahoma"/>
                <a:cs typeface="Tahoma"/>
              </a:rPr>
              <a:t>t</a:t>
            </a:r>
            <a:r>
              <a:rPr sz="2100" spc="25" dirty="0">
                <a:latin typeface="Tahoma"/>
                <a:cs typeface="Tahoma"/>
              </a:rPr>
              <a:t>y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80" dirty="0">
                <a:latin typeface="Tahoma"/>
                <a:cs typeface="Tahoma"/>
              </a:rPr>
              <a:t>t</a:t>
            </a:r>
            <a:r>
              <a:rPr sz="2100" spc="15" dirty="0">
                <a:latin typeface="Tahoma"/>
                <a:cs typeface="Tahoma"/>
              </a:rPr>
              <a:t>o  </a:t>
            </a:r>
            <a:r>
              <a:rPr sz="2100" spc="55" dirty="0">
                <a:latin typeface="Tahoma"/>
                <a:cs typeface="Tahoma"/>
              </a:rPr>
              <a:t>i</a:t>
            </a:r>
            <a:r>
              <a:rPr sz="2100" spc="-5" dirty="0">
                <a:latin typeface="Tahoma"/>
                <a:cs typeface="Tahoma"/>
              </a:rPr>
              <a:t>n</a:t>
            </a:r>
            <a:r>
              <a:rPr sz="2100" spc="10" dirty="0">
                <a:latin typeface="Tahoma"/>
                <a:cs typeface="Tahoma"/>
              </a:rPr>
              <a:t>c</a:t>
            </a:r>
            <a:r>
              <a:rPr sz="2100" spc="85" dirty="0">
                <a:latin typeface="Tahoma"/>
                <a:cs typeface="Tahoma"/>
              </a:rPr>
              <a:t>r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spc="-40" dirty="0">
                <a:latin typeface="Tahoma"/>
                <a:cs typeface="Tahoma"/>
              </a:rPr>
              <a:t>a</a:t>
            </a:r>
            <a:r>
              <a:rPr sz="2100" spc="-30" dirty="0">
                <a:latin typeface="Tahoma"/>
                <a:cs typeface="Tahoma"/>
              </a:rPr>
              <a:t>s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u</a:t>
            </a:r>
            <a:r>
              <a:rPr sz="2100" spc="-30" dirty="0">
                <a:latin typeface="Tahoma"/>
                <a:cs typeface="Tahoma"/>
              </a:rPr>
              <a:t>s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spc="85" dirty="0">
                <a:latin typeface="Tahoma"/>
                <a:cs typeface="Tahoma"/>
              </a:rPr>
              <a:t>r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80" dirty="0">
                <a:latin typeface="Tahoma"/>
                <a:cs typeface="Tahoma"/>
              </a:rPr>
              <a:t>t</a:t>
            </a:r>
            <a:r>
              <a:rPr sz="2100" spc="55" dirty="0">
                <a:latin typeface="Tahoma"/>
                <a:cs typeface="Tahoma"/>
              </a:rPr>
              <a:t>i</a:t>
            </a:r>
            <a:r>
              <a:rPr sz="2100" spc="-40" dirty="0">
                <a:latin typeface="Tahoma"/>
                <a:cs typeface="Tahoma"/>
              </a:rPr>
              <a:t>m</a:t>
            </a:r>
            <a:r>
              <a:rPr sz="2100" spc="-5" dirty="0">
                <a:latin typeface="Tahoma"/>
                <a:cs typeface="Tahoma"/>
              </a:rPr>
              <a:t>e  </a:t>
            </a:r>
            <a:r>
              <a:rPr sz="2100" spc="-30" dirty="0">
                <a:latin typeface="Tahoma"/>
                <a:cs typeface="Tahoma"/>
              </a:rPr>
              <a:t>s</a:t>
            </a:r>
            <a:r>
              <a:rPr sz="2100" spc="-5" dirty="0">
                <a:latin typeface="Tahoma"/>
                <a:cs typeface="Tahoma"/>
              </a:rPr>
              <a:t>pen</a:t>
            </a:r>
            <a:r>
              <a:rPr sz="2100" spc="80" dirty="0">
                <a:latin typeface="Tahoma"/>
                <a:cs typeface="Tahoma"/>
              </a:rPr>
              <a:t>t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25" dirty="0">
                <a:latin typeface="Tahoma"/>
                <a:cs typeface="Tahoma"/>
              </a:rPr>
              <a:t>o</a:t>
            </a:r>
            <a:r>
              <a:rPr sz="2100" spc="-5" dirty="0">
                <a:latin typeface="Tahoma"/>
                <a:cs typeface="Tahoma"/>
              </a:rPr>
              <a:t>n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-40" dirty="0">
                <a:latin typeface="Tahoma"/>
                <a:cs typeface="Tahoma"/>
              </a:rPr>
              <a:t>a</a:t>
            </a:r>
            <a:r>
              <a:rPr sz="2100" spc="-5" dirty="0">
                <a:latin typeface="Tahoma"/>
                <a:cs typeface="Tahoma"/>
              </a:rPr>
              <a:t>pp</a:t>
            </a:r>
            <a:r>
              <a:rPr sz="2100" spc="-195" dirty="0">
                <a:latin typeface="Tahoma"/>
                <a:cs typeface="Tahoma"/>
              </a:rPr>
              <a:t>.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10959802" y="4917798"/>
            <a:ext cx="2895600" cy="2209800"/>
            <a:chOff x="10959802" y="4917798"/>
            <a:chExt cx="2895600" cy="2209800"/>
          </a:xfrm>
        </p:grpSpPr>
        <p:sp>
          <p:nvSpPr>
            <p:cNvPr id="69" name="object 69"/>
            <p:cNvSpPr/>
            <p:nvPr/>
          </p:nvSpPr>
          <p:spPr>
            <a:xfrm>
              <a:off x="10959802" y="4917798"/>
              <a:ext cx="2895600" cy="2209800"/>
            </a:xfrm>
            <a:custGeom>
              <a:avLst/>
              <a:gdLst/>
              <a:ahLst/>
              <a:cxnLst/>
              <a:rect l="l" t="t" r="r" b="b"/>
              <a:pathLst>
                <a:path w="2895600" h="2209800">
                  <a:moveTo>
                    <a:pt x="2895600" y="2209800"/>
                  </a:moveTo>
                  <a:lnTo>
                    <a:pt x="0" y="2209800"/>
                  </a:lnTo>
                  <a:lnTo>
                    <a:pt x="0" y="0"/>
                  </a:lnTo>
                  <a:lnTo>
                    <a:pt x="2895600" y="0"/>
                  </a:lnTo>
                  <a:lnTo>
                    <a:pt x="2895600" y="2209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0959795" y="4917808"/>
              <a:ext cx="2895600" cy="2209800"/>
            </a:xfrm>
            <a:custGeom>
              <a:avLst/>
              <a:gdLst/>
              <a:ahLst/>
              <a:cxnLst/>
              <a:rect l="l" t="t" r="r" b="b"/>
              <a:pathLst>
                <a:path w="2895600" h="2209800">
                  <a:moveTo>
                    <a:pt x="2895600" y="0"/>
                  </a:moveTo>
                  <a:lnTo>
                    <a:pt x="2876550" y="0"/>
                  </a:lnTo>
                  <a:lnTo>
                    <a:pt x="2876550" y="2190750"/>
                  </a:lnTo>
                  <a:lnTo>
                    <a:pt x="0" y="2190750"/>
                  </a:lnTo>
                  <a:lnTo>
                    <a:pt x="0" y="2209800"/>
                  </a:lnTo>
                  <a:lnTo>
                    <a:pt x="2876550" y="2209800"/>
                  </a:lnTo>
                  <a:lnTo>
                    <a:pt x="2895600" y="2209800"/>
                  </a:lnTo>
                  <a:lnTo>
                    <a:pt x="2895600" y="2190750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3A4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11079976" y="5343248"/>
            <a:ext cx="2468245" cy="9836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700"/>
              </a:lnSpc>
              <a:spcBef>
                <a:spcPts val="105"/>
              </a:spcBef>
            </a:pPr>
            <a:r>
              <a:rPr sz="2100" spc="-30" dirty="0">
                <a:latin typeface="Tahoma"/>
                <a:cs typeface="Tahoma"/>
              </a:rPr>
              <a:t>s</a:t>
            </a:r>
            <a:r>
              <a:rPr sz="2100" spc="-5" dirty="0">
                <a:latin typeface="Tahoma"/>
                <a:cs typeface="Tahoma"/>
              </a:rPr>
              <a:t>h</a:t>
            </a:r>
            <a:r>
              <a:rPr sz="2100" spc="25" dirty="0">
                <a:latin typeface="Tahoma"/>
                <a:cs typeface="Tahoma"/>
              </a:rPr>
              <a:t>o</a:t>
            </a:r>
            <a:r>
              <a:rPr sz="2100" spc="-5" dirty="0">
                <a:latin typeface="Tahoma"/>
                <a:cs typeface="Tahoma"/>
              </a:rPr>
              <a:t>u</a:t>
            </a:r>
            <a:r>
              <a:rPr sz="2100" spc="55" dirty="0">
                <a:latin typeface="Tahoma"/>
                <a:cs typeface="Tahoma"/>
              </a:rPr>
              <a:t>l</a:t>
            </a:r>
            <a:r>
              <a:rPr sz="2100" spc="10" dirty="0">
                <a:latin typeface="Tahoma"/>
                <a:cs typeface="Tahoma"/>
              </a:rPr>
              <a:t>d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10" dirty="0">
                <a:latin typeface="Tahoma"/>
                <a:cs typeface="Tahoma"/>
              </a:rPr>
              <a:t>b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-40" dirty="0">
                <a:latin typeface="Tahoma"/>
                <a:cs typeface="Tahoma"/>
              </a:rPr>
              <a:t>a</a:t>
            </a:r>
            <a:r>
              <a:rPr sz="2100" spc="10" dirty="0">
                <a:latin typeface="Tahoma"/>
                <a:cs typeface="Tahoma"/>
              </a:rPr>
              <a:t>b</a:t>
            </a:r>
            <a:r>
              <a:rPr sz="2100" spc="55" dirty="0">
                <a:latin typeface="Tahoma"/>
                <a:cs typeface="Tahoma"/>
              </a:rPr>
              <a:t>l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10" dirty="0">
                <a:latin typeface="Tahoma"/>
                <a:cs typeface="Tahoma"/>
              </a:rPr>
              <a:t>d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spc="150" dirty="0">
                <a:latin typeface="Tahoma"/>
                <a:cs typeface="Tahoma"/>
              </a:rPr>
              <a:t>k</a:t>
            </a:r>
            <a:r>
              <a:rPr sz="2100" spc="-5" dirty="0">
                <a:latin typeface="Tahoma"/>
                <a:cs typeface="Tahoma"/>
              </a:rPr>
              <a:t>ne  </a:t>
            </a:r>
            <a:r>
              <a:rPr sz="2100" spc="-20" dirty="0">
                <a:latin typeface="Tahoma"/>
                <a:cs typeface="Tahoma"/>
              </a:rPr>
              <a:t>b</a:t>
            </a:r>
            <a:r>
              <a:rPr sz="2100" spc="25" dirty="0">
                <a:latin typeface="Tahoma"/>
                <a:cs typeface="Tahoma"/>
              </a:rPr>
              <a:t>y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80" dirty="0">
                <a:latin typeface="Tahoma"/>
                <a:cs typeface="Tahoma"/>
              </a:rPr>
              <a:t>t</a:t>
            </a:r>
            <a:r>
              <a:rPr sz="2100" spc="-5" dirty="0">
                <a:latin typeface="Tahoma"/>
                <a:cs typeface="Tahoma"/>
              </a:rPr>
              <a:t>he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u</a:t>
            </a:r>
            <a:r>
              <a:rPr sz="2100" spc="-30" dirty="0">
                <a:latin typeface="Tahoma"/>
                <a:cs typeface="Tahoma"/>
              </a:rPr>
              <a:t>s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spc="85" dirty="0">
                <a:latin typeface="Tahoma"/>
                <a:cs typeface="Tahoma"/>
              </a:rPr>
              <a:t>r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-40" dirty="0">
                <a:latin typeface="Tahoma"/>
                <a:cs typeface="Tahoma"/>
              </a:rPr>
              <a:t>ma</a:t>
            </a:r>
            <a:r>
              <a:rPr sz="2100" spc="-5" dirty="0">
                <a:latin typeface="Tahoma"/>
                <a:cs typeface="Tahoma"/>
              </a:rPr>
              <a:t>nu</a:t>
            </a:r>
            <a:r>
              <a:rPr sz="2100" spc="-40" dirty="0">
                <a:latin typeface="Tahoma"/>
                <a:cs typeface="Tahoma"/>
              </a:rPr>
              <a:t>a</a:t>
            </a:r>
            <a:r>
              <a:rPr sz="2100" spc="55" dirty="0">
                <a:latin typeface="Tahoma"/>
                <a:cs typeface="Tahoma"/>
              </a:rPr>
              <a:t>ll</a:t>
            </a:r>
            <a:r>
              <a:rPr sz="2100" spc="20" dirty="0">
                <a:latin typeface="Tahoma"/>
                <a:cs typeface="Tahoma"/>
              </a:rPr>
              <a:t>y  </a:t>
            </a:r>
            <a:r>
              <a:rPr sz="2100" spc="25" dirty="0">
                <a:latin typeface="Tahoma"/>
                <a:cs typeface="Tahoma"/>
              </a:rPr>
              <a:t>o</a:t>
            </a:r>
            <a:r>
              <a:rPr sz="2100" spc="85" dirty="0">
                <a:latin typeface="Tahoma"/>
                <a:cs typeface="Tahoma"/>
              </a:rPr>
              <a:t>r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u</a:t>
            </a:r>
            <a:r>
              <a:rPr sz="2100" spc="-30" dirty="0">
                <a:latin typeface="Tahoma"/>
                <a:cs typeface="Tahoma"/>
              </a:rPr>
              <a:t>s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80" dirty="0">
                <a:latin typeface="Tahoma"/>
                <a:cs typeface="Tahoma"/>
              </a:rPr>
              <a:t>t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spc="-40" dirty="0">
                <a:latin typeface="Tahoma"/>
                <a:cs typeface="Tahoma"/>
              </a:rPr>
              <a:t>m</a:t>
            </a:r>
            <a:r>
              <a:rPr sz="2100" spc="-5" dirty="0">
                <a:latin typeface="Tahoma"/>
                <a:cs typeface="Tahoma"/>
              </a:rPr>
              <a:t>p</a:t>
            </a:r>
            <a:r>
              <a:rPr sz="2100" spc="55" dirty="0">
                <a:latin typeface="Tahoma"/>
                <a:cs typeface="Tahoma"/>
              </a:rPr>
              <a:t>l</a:t>
            </a:r>
            <a:r>
              <a:rPr sz="2100" spc="-40" dirty="0">
                <a:latin typeface="Tahoma"/>
                <a:cs typeface="Tahoma"/>
              </a:rPr>
              <a:t>a</a:t>
            </a:r>
            <a:r>
              <a:rPr sz="2100" spc="80" dirty="0">
                <a:latin typeface="Tahoma"/>
                <a:cs typeface="Tahoma"/>
              </a:rPr>
              <a:t>t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spc="-30" dirty="0">
                <a:latin typeface="Tahoma"/>
                <a:cs typeface="Tahoma"/>
              </a:rPr>
              <a:t>s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13855402" y="4917798"/>
            <a:ext cx="2171700" cy="2209800"/>
            <a:chOff x="13855402" y="4917798"/>
            <a:chExt cx="2171700" cy="2209800"/>
          </a:xfrm>
        </p:grpSpPr>
        <p:sp>
          <p:nvSpPr>
            <p:cNvPr id="73" name="object 73"/>
            <p:cNvSpPr/>
            <p:nvPr/>
          </p:nvSpPr>
          <p:spPr>
            <a:xfrm>
              <a:off x="13855402" y="4917798"/>
              <a:ext cx="2171700" cy="2209800"/>
            </a:xfrm>
            <a:custGeom>
              <a:avLst/>
              <a:gdLst/>
              <a:ahLst/>
              <a:cxnLst/>
              <a:rect l="l" t="t" r="r" b="b"/>
              <a:pathLst>
                <a:path w="2171700" h="2209800">
                  <a:moveTo>
                    <a:pt x="2171700" y="2209800"/>
                  </a:moveTo>
                  <a:lnTo>
                    <a:pt x="0" y="2209800"/>
                  </a:lnTo>
                  <a:lnTo>
                    <a:pt x="0" y="0"/>
                  </a:lnTo>
                  <a:lnTo>
                    <a:pt x="2171700" y="0"/>
                  </a:lnTo>
                  <a:lnTo>
                    <a:pt x="2171700" y="2209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3855395" y="4917808"/>
              <a:ext cx="2171700" cy="2209800"/>
            </a:xfrm>
            <a:custGeom>
              <a:avLst/>
              <a:gdLst/>
              <a:ahLst/>
              <a:cxnLst/>
              <a:rect l="l" t="t" r="r" b="b"/>
              <a:pathLst>
                <a:path w="2171700" h="2209800">
                  <a:moveTo>
                    <a:pt x="2171700" y="0"/>
                  </a:moveTo>
                  <a:lnTo>
                    <a:pt x="2152650" y="0"/>
                  </a:lnTo>
                  <a:lnTo>
                    <a:pt x="2152650" y="35699"/>
                  </a:lnTo>
                  <a:lnTo>
                    <a:pt x="2152650" y="2190750"/>
                  </a:lnTo>
                  <a:lnTo>
                    <a:pt x="0" y="2190750"/>
                  </a:lnTo>
                  <a:lnTo>
                    <a:pt x="0" y="2209800"/>
                  </a:lnTo>
                  <a:lnTo>
                    <a:pt x="2152650" y="2209800"/>
                  </a:lnTo>
                  <a:lnTo>
                    <a:pt x="2171700" y="2209800"/>
                  </a:lnTo>
                  <a:lnTo>
                    <a:pt x="2171700" y="2190750"/>
                  </a:lnTo>
                  <a:lnTo>
                    <a:pt x="2171700" y="35699"/>
                  </a:lnTo>
                  <a:lnTo>
                    <a:pt x="2171700" y="0"/>
                  </a:lnTo>
                  <a:close/>
                </a:path>
              </a:pathLst>
            </a:custGeom>
            <a:solidFill>
              <a:srgbClr val="3A4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14072350" y="5124173"/>
            <a:ext cx="659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4" dirty="0">
                <a:latin typeface="Tahoma"/>
                <a:cs typeface="Tahoma"/>
              </a:rPr>
              <a:t>3</a:t>
            </a:r>
            <a:r>
              <a:rPr sz="3600" b="1" spc="-315" dirty="0">
                <a:latin typeface="Tahoma"/>
                <a:cs typeface="Tahoma"/>
              </a:rPr>
              <a:t>.</a:t>
            </a:r>
            <a:r>
              <a:rPr sz="3600" b="1" spc="-204" dirty="0">
                <a:latin typeface="Tahoma"/>
                <a:cs typeface="Tahoma"/>
              </a:rPr>
              <a:t>5</a:t>
            </a:r>
            <a:endParaRPr sz="3600">
              <a:latin typeface="Tahoma"/>
              <a:cs typeface="Tahoma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225127" y="7127598"/>
            <a:ext cx="3362325" cy="2209800"/>
            <a:chOff x="225127" y="7127598"/>
            <a:chExt cx="3362325" cy="2209800"/>
          </a:xfrm>
        </p:grpSpPr>
        <p:sp>
          <p:nvSpPr>
            <p:cNvPr id="77" name="object 77"/>
            <p:cNvSpPr/>
            <p:nvPr/>
          </p:nvSpPr>
          <p:spPr>
            <a:xfrm>
              <a:off x="225127" y="7127598"/>
              <a:ext cx="3362325" cy="2209800"/>
            </a:xfrm>
            <a:custGeom>
              <a:avLst/>
              <a:gdLst/>
              <a:ahLst/>
              <a:cxnLst/>
              <a:rect l="l" t="t" r="r" b="b"/>
              <a:pathLst>
                <a:path w="3362325" h="2209800">
                  <a:moveTo>
                    <a:pt x="3362325" y="2209800"/>
                  </a:moveTo>
                  <a:lnTo>
                    <a:pt x="0" y="2209800"/>
                  </a:lnTo>
                  <a:lnTo>
                    <a:pt x="0" y="0"/>
                  </a:lnTo>
                  <a:lnTo>
                    <a:pt x="3362325" y="0"/>
                  </a:lnTo>
                  <a:lnTo>
                    <a:pt x="3362325" y="2209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25120" y="7127607"/>
              <a:ext cx="3362325" cy="2209800"/>
            </a:xfrm>
            <a:custGeom>
              <a:avLst/>
              <a:gdLst/>
              <a:ahLst/>
              <a:cxnLst/>
              <a:rect l="l" t="t" r="r" b="b"/>
              <a:pathLst>
                <a:path w="3362325" h="2209800">
                  <a:moveTo>
                    <a:pt x="3362325" y="0"/>
                  </a:moveTo>
                  <a:lnTo>
                    <a:pt x="3343275" y="0"/>
                  </a:lnTo>
                  <a:lnTo>
                    <a:pt x="3343275" y="2190750"/>
                  </a:lnTo>
                  <a:lnTo>
                    <a:pt x="19050" y="2190750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2190750"/>
                  </a:lnTo>
                  <a:lnTo>
                    <a:pt x="0" y="2209800"/>
                  </a:lnTo>
                  <a:lnTo>
                    <a:pt x="19050" y="2209800"/>
                  </a:lnTo>
                  <a:lnTo>
                    <a:pt x="3343275" y="2209800"/>
                  </a:lnTo>
                  <a:lnTo>
                    <a:pt x="3362325" y="2209800"/>
                  </a:lnTo>
                  <a:lnTo>
                    <a:pt x="3362325" y="2190750"/>
                  </a:lnTo>
                  <a:lnTo>
                    <a:pt x="3362325" y="0"/>
                  </a:lnTo>
                  <a:close/>
                </a:path>
              </a:pathLst>
            </a:custGeom>
            <a:solidFill>
              <a:srgbClr val="3A4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364827" y="7238724"/>
            <a:ext cx="147574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45" dirty="0">
                <a:solidFill>
                  <a:srgbClr val="3A41F5"/>
                </a:solidFill>
                <a:latin typeface="Tahoma"/>
                <a:cs typeface="Tahoma"/>
              </a:rPr>
              <a:t>F</a:t>
            </a:r>
            <a:r>
              <a:rPr sz="2100" b="1" spc="-160" dirty="0">
                <a:solidFill>
                  <a:srgbClr val="3A41F5"/>
                </a:solidFill>
                <a:latin typeface="Tahoma"/>
                <a:cs typeface="Tahoma"/>
              </a:rPr>
              <a:t>a</a:t>
            </a:r>
            <a:r>
              <a:rPr sz="2100" b="1" spc="-235" dirty="0">
                <a:solidFill>
                  <a:srgbClr val="3A41F5"/>
                </a:solidFill>
                <a:latin typeface="Tahoma"/>
                <a:cs typeface="Tahoma"/>
              </a:rPr>
              <a:t>m</a:t>
            </a:r>
            <a:r>
              <a:rPr sz="2100" b="1" spc="-65" dirty="0">
                <a:solidFill>
                  <a:srgbClr val="3A41F5"/>
                </a:solidFill>
                <a:latin typeface="Tahoma"/>
                <a:cs typeface="Tahoma"/>
              </a:rPr>
              <a:t>il</a:t>
            </a:r>
            <a:r>
              <a:rPr sz="2100" b="1" spc="-90" dirty="0">
                <a:solidFill>
                  <a:srgbClr val="3A41F5"/>
                </a:solidFill>
                <a:latin typeface="Tahoma"/>
                <a:cs typeface="Tahoma"/>
              </a:rPr>
              <a:t>y</a:t>
            </a:r>
            <a:r>
              <a:rPr sz="2100" b="1" spc="-210" dirty="0">
                <a:solidFill>
                  <a:srgbClr val="3A41F5"/>
                </a:solidFill>
                <a:latin typeface="Tahoma"/>
                <a:cs typeface="Tahoma"/>
              </a:rPr>
              <a:t> </a:t>
            </a:r>
            <a:r>
              <a:rPr sz="2100" b="1" spc="-40" dirty="0">
                <a:solidFill>
                  <a:srgbClr val="3A41F5"/>
                </a:solidFill>
                <a:latin typeface="Tahoma"/>
                <a:cs typeface="Tahoma"/>
              </a:rPr>
              <a:t>T</a:t>
            </a:r>
            <a:r>
              <a:rPr sz="2100" b="1" spc="-65" dirty="0">
                <a:solidFill>
                  <a:srgbClr val="3A41F5"/>
                </a:solidFill>
                <a:latin typeface="Tahoma"/>
                <a:cs typeface="Tahoma"/>
              </a:rPr>
              <a:t>i</a:t>
            </a:r>
            <a:r>
              <a:rPr sz="2100" b="1" spc="-235" dirty="0">
                <a:solidFill>
                  <a:srgbClr val="3A41F5"/>
                </a:solidFill>
                <a:latin typeface="Tahoma"/>
                <a:cs typeface="Tahoma"/>
              </a:rPr>
              <a:t>m</a:t>
            </a:r>
            <a:r>
              <a:rPr sz="2100" b="1" spc="-125" dirty="0">
                <a:solidFill>
                  <a:srgbClr val="3A41F5"/>
                </a:solidFill>
                <a:latin typeface="Tahoma"/>
                <a:cs typeface="Tahoma"/>
              </a:rPr>
              <a:t>e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3587452" y="7127598"/>
            <a:ext cx="2152650" cy="2209800"/>
            <a:chOff x="3587452" y="7127598"/>
            <a:chExt cx="2152650" cy="2209800"/>
          </a:xfrm>
        </p:grpSpPr>
        <p:sp>
          <p:nvSpPr>
            <p:cNvPr id="81" name="object 81"/>
            <p:cNvSpPr/>
            <p:nvPr/>
          </p:nvSpPr>
          <p:spPr>
            <a:xfrm>
              <a:off x="3587452" y="7127598"/>
              <a:ext cx="2152650" cy="2209800"/>
            </a:xfrm>
            <a:custGeom>
              <a:avLst/>
              <a:gdLst/>
              <a:ahLst/>
              <a:cxnLst/>
              <a:rect l="l" t="t" r="r" b="b"/>
              <a:pathLst>
                <a:path w="2152650" h="2209800">
                  <a:moveTo>
                    <a:pt x="2152650" y="2209800"/>
                  </a:moveTo>
                  <a:lnTo>
                    <a:pt x="0" y="2209800"/>
                  </a:lnTo>
                  <a:lnTo>
                    <a:pt x="0" y="0"/>
                  </a:lnTo>
                  <a:lnTo>
                    <a:pt x="2152650" y="0"/>
                  </a:lnTo>
                  <a:lnTo>
                    <a:pt x="2152650" y="2209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587445" y="7127607"/>
              <a:ext cx="2152650" cy="2209800"/>
            </a:xfrm>
            <a:custGeom>
              <a:avLst/>
              <a:gdLst/>
              <a:ahLst/>
              <a:cxnLst/>
              <a:rect l="l" t="t" r="r" b="b"/>
              <a:pathLst>
                <a:path w="2152650" h="2209800">
                  <a:moveTo>
                    <a:pt x="2152650" y="0"/>
                  </a:moveTo>
                  <a:lnTo>
                    <a:pt x="2133600" y="0"/>
                  </a:lnTo>
                  <a:lnTo>
                    <a:pt x="2133600" y="2190750"/>
                  </a:lnTo>
                  <a:lnTo>
                    <a:pt x="0" y="2190750"/>
                  </a:lnTo>
                  <a:lnTo>
                    <a:pt x="0" y="2209800"/>
                  </a:lnTo>
                  <a:lnTo>
                    <a:pt x="2133600" y="2209800"/>
                  </a:lnTo>
                  <a:lnTo>
                    <a:pt x="2152650" y="2209800"/>
                  </a:lnTo>
                  <a:lnTo>
                    <a:pt x="2152650" y="2190750"/>
                  </a:lnTo>
                  <a:lnTo>
                    <a:pt x="2152650" y="0"/>
                  </a:lnTo>
                  <a:close/>
                </a:path>
              </a:pathLst>
            </a:custGeom>
            <a:solidFill>
              <a:srgbClr val="3A4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3707950" y="7562574"/>
            <a:ext cx="1884045" cy="9836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2100" spc="-5" dirty="0">
                <a:latin typeface="Tahoma"/>
                <a:cs typeface="Tahoma"/>
              </a:rPr>
              <a:t>u</a:t>
            </a:r>
            <a:r>
              <a:rPr sz="2100" spc="-30" dirty="0">
                <a:latin typeface="Tahoma"/>
                <a:cs typeface="Tahoma"/>
              </a:rPr>
              <a:t>s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spc="85" dirty="0">
                <a:latin typeface="Tahoma"/>
                <a:cs typeface="Tahoma"/>
              </a:rPr>
              <a:t>r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10" dirty="0">
                <a:latin typeface="Tahoma"/>
                <a:cs typeface="Tahoma"/>
              </a:rPr>
              <a:t>c</a:t>
            </a:r>
            <a:r>
              <a:rPr sz="2100" spc="-40" dirty="0">
                <a:latin typeface="Tahoma"/>
                <a:cs typeface="Tahoma"/>
              </a:rPr>
              <a:t>a</a:t>
            </a:r>
            <a:r>
              <a:rPr sz="2100" spc="-5" dirty="0">
                <a:latin typeface="Tahoma"/>
                <a:cs typeface="Tahoma"/>
              </a:rPr>
              <a:t>n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h</a:t>
            </a:r>
            <a:r>
              <a:rPr sz="2100" spc="-75" dirty="0">
                <a:latin typeface="Tahoma"/>
                <a:cs typeface="Tahoma"/>
              </a:rPr>
              <a:t>a</a:t>
            </a:r>
            <a:r>
              <a:rPr sz="2100" spc="-5" dirty="0">
                <a:latin typeface="Tahoma"/>
                <a:cs typeface="Tahoma"/>
              </a:rPr>
              <a:t>ve  p</a:t>
            </a:r>
            <a:r>
              <a:rPr sz="2100" spc="85" dirty="0">
                <a:latin typeface="Tahoma"/>
                <a:cs typeface="Tahoma"/>
              </a:rPr>
              <a:t>r</a:t>
            </a:r>
            <a:r>
              <a:rPr sz="2100" spc="55" dirty="0">
                <a:latin typeface="Tahoma"/>
                <a:cs typeface="Tahoma"/>
              </a:rPr>
              <a:t>i</a:t>
            </a:r>
            <a:r>
              <a:rPr sz="2100" spc="25" dirty="0">
                <a:latin typeface="Tahoma"/>
                <a:cs typeface="Tahoma"/>
              </a:rPr>
              <a:t>v</a:t>
            </a:r>
            <a:r>
              <a:rPr sz="2100" spc="-40" dirty="0">
                <a:latin typeface="Tahoma"/>
                <a:cs typeface="Tahoma"/>
              </a:rPr>
              <a:t>a</a:t>
            </a:r>
            <a:r>
              <a:rPr sz="2100" spc="10" dirty="0">
                <a:latin typeface="Tahoma"/>
                <a:cs typeface="Tahoma"/>
              </a:rPr>
              <a:t>c</a:t>
            </a:r>
            <a:r>
              <a:rPr sz="2100" spc="25" dirty="0">
                <a:latin typeface="Tahoma"/>
                <a:cs typeface="Tahoma"/>
              </a:rPr>
              <a:t>y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50" dirty="0">
                <a:latin typeface="Tahoma"/>
                <a:cs typeface="Tahoma"/>
              </a:rPr>
              <a:t>w</a:t>
            </a:r>
            <a:r>
              <a:rPr sz="2100" spc="55" dirty="0">
                <a:latin typeface="Tahoma"/>
                <a:cs typeface="Tahoma"/>
              </a:rPr>
              <a:t>i</a:t>
            </a:r>
            <a:r>
              <a:rPr sz="2100" spc="80" dirty="0">
                <a:latin typeface="Tahoma"/>
                <a:cs typeface="Tahoma"/>
              </a:rPr>
              <a:t>t</a:t>
            </a:r>
            <a:r>
              <a:rPr sz="2100" spc="-5" dirty="0">
                <a:latin typeface="Tahoma"/>
                <a:cs typeface="Tahoma"/>
              </a:rPr>
              <a:t>h  </a:t>
            </a:r>
            <a:r>
              <a:rPr sz="2100" spc="35" dirty="0">
                <a:latin typeface="Tahoma"/>
                <a:cs typeface="Tahoma"/>
              </a:rPr>
              <a:t>f</a:t>
            </a:r>
            <a:r>
              <a:rPr sz="2100" spc="-40" dirty="0">
                <a:latin typeface="Tahoma"/>
                <a:cs typeface="Tahoma"/>
              </a:rPr>
              <a:t>am</a:t>
            </a:r>
            <a:r>
              <a:rPr sz="2100" spc="55" dirty="0">
                <a:latin typeface="Tahoma"/>
                <a:cs typeface="Tahoma"/>
              </a:rPr>
              <a:t>il</a:t>
            </a:r>
            <a:r>
              <a:rPr sz="2100" spc="25" dirty="0">
                <a:latin typeface="Tahoma"/>
                <a:cs typeface="Tahoma"/>
              </a:rPr>
              <a:t>y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-40" dirty="0">
                <a:latin typeface="Tahoma"/>
                <a:cs typeface="Tahoma"/>
              </a:rPr>
              <a:t>m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spc="-40" dirty="0">
                <a:latin typeface="Tahoma"/>
                <a:cs typeface="Tahoma"/>
              </a:rPr>
              <a:t>m</a:t>
            </a:r>
            <a:r>
              <a:rPr sz="2100" spc="10" dirty="0">
                <a:latin typeface="Tahoma"/>
                <a:cs typeface="Tahoma"/>
              </a:rPr>
              <a:t>b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spc="85" dirty="0">
                <a:latin typeface="Tahoma"/>
                <a:cs typeface="Tahoma"/>
              </a:rPr>
              <a:t>r</a:t>
            </a:r>
            <a:r>
              <a:rPr sz="2100" spc="-30" dirty="0">
                <a:latin typeface="Tahoma"/>
                <a:cs typeface="Tahoma"/>
              </a:rPr>
              <a:t>s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5740102" y="7127598"/>
            <a:ext cx="2486025" cy="2209800"/>
            <a:chOff x="5740102" y="7127598"/>
            <a:chExt cx="2486025" cy="2209800"/>
          </a:xfrm>
        </p:grpSpPr>
        <p:sp>
          <p:nvSpPr>
            <p:cNvPr id="85" name="object 85"/>
            <p:cNvSpPr/>
            <p:nvPr/>
          </p:nvSpPr>
          <p:spPr>
            <a:xfrm>
              <a:off x="5740102" y="7127598"/>
              <a:ext cx="2486025" cy="2209800"/>
            </a:xfrm>
            <a:custGeom>
              <a:avLst/>
              <a:gdLst/>
              <a:ahLst/>
              <a:cxnLst/>
              <a:rect l="l" t="t" r="r" b="b"/>
              <a:pathLst>
                <a:path w="2486025" h="2209800">
                  <a:moveTo>
                    <a:pt x="2486025" y="2209800"/>
                  </a:moveTo>
                  <a:lnTo>
                    <a:pt x="0" y="2209800"/>
                  </a:lnTo>
                  <a:lnTo>
                    <a:pt x="0" y="0"/>
                  </a:lnTo>
                  <a:lnTo>
                    <a:pt x="2486025" y="0"/>
                  </a:lnTo>
                  <a:lnTo>
                    <a:pt x="2486025" y="2209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740095" y="7127607"/>
              <a:ext cx="2486025" cy="2209800"/>
            </a:xfrm>
            <a:custGeom>
              <a:avLst/>
              <a:gdLst/>
              <a:ahLst/>
              <a:cxnLst/>
              <a:rect l="l" t="t" r="r" b="b"/>
              <a:pathLst>
                <a:path w="2486025" h="2209800">
                  <a:moveTo>
                    <a:pt x="2486025" y="0"/>
                  </a:moveTo>
                  <a:lnTo>
                    <a:pt x="2466975" y="0"/>
                  </a:lnTo>
                  <a:lnTo>
                    <a:pt x="2466975" y="2190750"/>
                  </a:lnTo>
                  <a:lnTo>
                    <a:pt x="0" y="2190750"/>
                  </a:lnTo>
                  <a:lnTo>
                    <a:pt x="0" y="2209800"/>
                  </a:lnTo>
                  <a:lnTo>
                    <a:pt x="2466975" y="2209800"/>
                  </a:lnTo>
                  <a:lnTo>
                    <a:pt x="2486025" y="2209800"/>
                  </a:lnTo>
                  <a:lnTo>
                    <a:pt x="2486025" y="2190750"/>
                  </a:lnTo>
                  <a:lnTo>
                    <a:pt x="2486025" y="0"/>
                  </a:lnTo>
                  <a:close/>
                </a:path>
              </a:pathLst>
            </a:custGeom>
            <a:solidFill>
              <a:srgbClr val="3A4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5856285" y="7562574"/>
            <a:ext cx="2029460" cy="1621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2100" spc="-70" dirty="0">
                <a:latin typeface="Tahoma"/>
                <a:cs typeface="Tahoma"/>
              </a:rPr>
              <a:t>e</a:t>
            </a:r>
            <a:r>
              <a:rPr sz="2100" spc="15" dirty="0">
                <a:latin typeface="Tahoma"/>
                <a:cs typeface="Tahoma"/>
              </a:rPr>
              <a:t>x</a:t>
            </a:r>
            <a:r>
              <a:rPr sz="2100" spc="55" dirty="0">
                <a:latin typeface="Tahoma"/>
                <a:cs typeface="Tahoma"/>
              </a:rPr>
              <a:t>i</a:t>
            </a:r>
            <a:r>
              <a:rPr sz="2100" spc="-30" dirty="0">
                <a:latin typeface="Tahoma"/>
                <a:cs typeface="Tahoma"/>
              </a:rPr>
              <a:t>s</a:t>
            </a:r>
            <a:r>
              <a:rPr sz="2100" spc="80" dirty="0">
                <a:latin typeface="Tahoma"/>
                <a:cs typeface="Tahoma"/>
              </a:rPr>
              <a:t>t</a:t>
            </a:r>
            <a:r>
              <a:rPr sz="2100" spc="55" dirty="0">
                <a:latin typeface="Tahoma"/>
                <a:cs typeface="Tahoma"/>
              </a:rPr>
              <a:t>i</a:t>
            </a:r>
            <a:r>
              <a:rPr sz="2100" spc="-5" dirty="0">
                <a:latin typeface="Tahoma"/>
                <a:cs typeface="Tahoma"/>
              </a:rPr>
              <a:t>n</a:t>
            </a:r>
            <a:r>
              <a:rPr sz="2100" spc="-90" dirty="0">
                <a:latin typeface="Tahoma"/>
                <a:cs typeface="Tahoma"/>
              </a:rPr>
              <a:t>g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35" dirty="0">
                <a:latin typeface="Tahoma"/>
                <a:cs typeface="Tahoma"/>
              </a:rPr>
              <a:t>f</a:t>
            </a:r>
            <a:r>
              <a:rPr sz="2100" spc="-40" dirty="0">
                <a:latin typeface="Tahoma"/>
                <a:cs typeface="Tahoma"/>
              </a:rPr>
              <a:t>am</a:t>
            </a:r>
            <a:r>
              <a:rPr sz="2100" spc="55" dirty="0">
                <a:latin typeface="Tahoma"/>
                <a:cs typeface="Tahoma"/>
              </a:rPr>
              <a:t>il</a:t>
            </a:r>
            <a:r>
              <a:rPr sz="2100" spc="20" dirty="0">
                <a:latin typeface="Tahoma"/>
                <a:cs typeface="Tahoma"/>
              </a:rPr>
              <a:t>y  </a:t>
            </a:r>
            <a:r>
              <a:rPr sz="2100" spc="-30" dirty="0">
                <a:latin typeface="Tahoma"/>
                <a:cs typeface="Tahoma"/>
              </a:rPr>
              <a:t>s</a:t>
            </a:r>
            <a:r>
              <a:rPr sz="2100" spc="-5" dirty="0">
                <a:latin typeface="Tahoma"/>
                <a:cs typeface="Tahoma"/>
              </a:rPr>
              <a:t>u</a:t>
            </a:r>
            <a:r>
              <a:rPr sz="2100" spc="10" dirty="0">
                <a:latin typeface="Tahoma"/>
                <a:cs typeface="Tahoma"/>
              </a:rPr>
              <a:t>b</a:t>
            </a:r>
            <a:r>
              <a:rPr sz="2100" spc="-30" dirty="0">
                <a:latin typeface="Tahoma"/>
                <a:cs typeface="Tahoma"/>
              </a:rPr>
              <a:t>s</a:t>
            </a:r>
            <a:r>
              <a:rPr sz="2100" spc="10" dirty="0">
                <a:latin typeface="Tahoma"/>
                <a:cs typeface="Tahoma"/>
              </a:rPr>
              <a:t>c</a:t>
            </a:r>
            <a:r>
              <a:rPr sz="2100" spc="85" dirty="0">
                <a:latin typeface="Tahoma"/>
                <a:cs typeface="Tahoma"/>
              </a:rPr>
              <a:t>r</a:t>
            </a:r>
            <a:r>
              <a:rPr sz="2100" spc="55" dirty="0">
                <a:latin typeface="Tahoma"/>
                <a:cs typeface="Tahoma"/>
              </a:rPr>
              <a:t>i</a:t>
            </a:r>
            <a:r>
              <a:rPr sz="2100" spc="-5" dirty="0">
                <a:latin typeface="Tahoma"/>
                <a:cs typeface="Tahoma"/>
              </a:rPr>
              <a:t>p</a:t>
            </a:r>
            <a:r>
              <a:rPr sz="2100" spc="80" dirty="0">
                <a:latin typeface="Tahoma"/>
                <a:cs typeface="Tahoma"/>
              </a:rPr>
              <a:t>t</a:t>
            </a:r>
            <a:r>
              <a:rPr sz="2100" spc="55" dirty="0">
                <a:latin typeface="Tahoma"/>
                <a:cs typeface="Tahoma"/>
              </a:rPr>
              <a:t>i</a:t>
            </a:r>
            <a:r>
              <a:rPr sz="2100" spc="25" dirty="0">
                <a:latin typeface="Tahoma"/>
                <a:cs typeface="Tahoma"/>
              </a:rPr>
              <a:t>o</a:t>
            </a:r>
            <a:r>
              <a:rPr sz="2100" spc="-5" dirty="0">
                <a:latin typeface="Tahoma"/>
                <a:cs typeface="Tahoma"/>
              </a:rPr>
              <a:t>n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u</a:t>
            </a:r>
            <a:r>
              <a:rPr sz="2100" spc="-30" dirty="0">
                <a:latin typeface="Tahoma"/>
                <a:cs typeface="Tahoma"/>
              </a:rPr>
              <a:t>s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spc="80" dirty="0">
                <a:latin typeface="Tahoma"/>
                <a:cs typeface="Tahoma"/>
              </a:rPr>
              <a:t>r  </a:t>
            </a:r>
            <a:r>
              <a:rPr sz="2100" spc="-40" dirty="0">
                <a:latin typeface="Tahoma"/>
                <a:cs typeface="Tahoma"/>
              </a:rPr>
              <a:t>a</a:t>
            </a:r>
            <a:r>
              <a:rPr sz="2100" spc="10" dirty="0">
                <a:latin typeface="Tahoma"/>
                <a:cs typeface="Tahoma"/>
              </a:rPr>
              <a:t>cc</a:t>
            </a:r>
            <a:r>
              <a:rPr sz="2100" spc="25" dirty="0">
                <a:latin typeface="Tahoma"/>
                <a:cs typeface="Tahoma"/>
              </a:rPr>
              <a:t>o</a:t>
            </a:r>
            <a:r>
              <a:rPr sz="2100" spc="-5" dirty="0">
                <a:latin typeface="Tahoma"/>
                <a:cs typeface="Tahoma"/>
              </a:rPr>
              <a:t>un</a:t>
            </a:r>
            <a:r>
              <a:rPr sz="2100" spc="80" dirty="0">
                <a:latin typeface="Tahoma"/>
                <a:cs typeface="Tahoma"/>
              </a:rPr>
              <a:t>t</a:t>
            </a:r>
            <a:r>
              <a:rPr sz="2100" spc="-30" dirty="0">
                <a:latin typeface="Tahoma"/>
                <a:cs typeface="Tahoma"/>
              </a:rPr>
              <a:t>s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10" dirty="0">
                <a:latin typeface="Tahoma"/>
                <a:cs typeface="Tahoma"/>
              </a:rPr>
              <a:t>c</a:t>
            </a:r>
            <a:r>
              <a:rPr sz="2100" spc="-40" dirty="0">
                <a:latin typeface="Tahoma"/>
                <a:cs typeface="Tahoma"/>
              </a:rPr>
              <a:t>a</a:t>
            </a:r>
            <a:r>
              <a:rPr sz="2100" spc="-5" dirty="0">
                <a:latin typeface="Tahoma"/>
                <a:cs typeface="Tahoma"/>
              </a:rPr>
              <a:t>n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10" dirty="0">
                <a:latin typeface="Tahoma"/>
                <a:cs typeface="Tahoma"/>
              </a:rPr>
              <a:t>b</a:t>
            </a:r>
            <a:r>
              <a:rPr sz="2100" spc="-5" dirty="0">
                <a:latin typeface="Tahoma"/>
                <a:cs typeface="Tahoma"/>
              </a:rPr>
              <a:t>e  </a:t>
            </a:r>
            <a:r>
              <a:rPr sz="2100" spc="-75" dirty="0">
                <a:latin typeface="Tahoma"/>
                <a:cs typeface="Tahoma"/>
              </a:rPr>
              <a:t>a</a:t>
            </a:r>
            <a:r>
              <a:rPr sz="2100" spc="25" dirty="0">
                <a:latin typeface="Tahoma"/>
                <a:cs typeface="Tahoma"/>
              </a:rPr>
              <a:t>v</a:t>
            </a:r>
            <a:r>
              <a:rPr sz="2100" spc="-40" dirty="0">
                <a:latin typeface="Tahoma"/>
                <a:cs typeface="Tahoma"/>
              </a:rPr>
              <a:t>a</a:t>
            </a:r>
            <a:r>
              <a:rPr sz="2100" spc="55" dirty="0">
                <a:latin typeface="Tahoma"/>
                <a:cs typeface="Tahoma"/>
              </a:rPr>
              <a:t>ili</a:t>
            </a:r>
            <a:r>
              <a:rPr sz="2100" spc="-5" dirty="0">
                <a:latin typeface="Tahoma"/>
                <a:cs typeface="Tahoma"/>
              </a:rPr>
              <a:t>n</a:t>
            </a:r>
            <a:r>
              <a:rPr sz="2100" spc="-90" dirty="0">
                <a:latin typeface="Tahoma"/>
                <a:cs typeface="Tahoma"/>
              </a:rPr>
              <a:t>g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80" dirty="0">
                <a:latin typeface="Tahoma"/>
                <a:cs typeface="Tahoma"/>
              </a:rPr>
              <a:t>t</a:t>
            </a:r>
            <a:r>
              <a:rPr sz="2100" spc="-5" dirty="0">
                <a:latin typeface="Tahoma"/>
                <a:cs typeface="Tahoma"/>
              </a:rPr>
              <a:t>h</a:t>
            </a:r>
            <a:r>
              <a:rPr sz="2100" spc="55" dirty="0">
                <a:latin typeface="Tahoma"/>
                <a:cs typeface="Tahoma"/>
              </a:rPr>
              <a:t>i</a:t>
            </a:r>
            <a:r>
              <a:rPr sz="2100" spc="-25" dirty="0">
                <a:latin typeface="Tahoma"/>
                <a:cs typeface="Tahoma"/>
              </a:rPr>
              <a:t>s  </a:t>
            </a:r>
            <a:r>
              <a:rPr sz="2100" spc="20" dirty="0">
                <a:latin typeface="Tahoma"/>
                <a:cs typeface="Tahoma"/>
              </a:rPr>
              <a:t>feature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8226127" y="7127598"/>
            <a:ext cx="2733675" cy="2209800"/>
            <a:chOff x="8226127" y="7127598"/>
            <a:chExt cx="2733675" cy="2209800"/>
          </a:xfrm>
        </p:grpSpPr>
        <p:sp>
          <p:nvSpPr>
            <p:cNvPr id="89" name="object 89"/>
            <p:cNvSpPr/>
            <p:nvPr/>
          </p:nvSpPr>
          <p:spPr>
            <a:xfrm>
              <a:off x="8226127" y="7127598"/>
              <a:ext cx="2733675" cy="2209800"/>
            </a:xfrm>
            <a:custGeom>
              <a:avLst/>
              <a:gdLst/>
              <a:ahLst/>
              <a:cxnLst/>
              <a:rect l="l" t="t" r="r" b="b"/>
              <a:pathLst>
                <a:path w="2733675" h="2209800">
                  <a:moveTo>
                    <a:pt x="2733675" y="2209800"/>
                  </a:moveTo>
                  <a:lnTo>
                    <a:pt x="0" y="2209800"/>
                  </a:lnTo>
                  <a:lnTo>
                    <a:pt x="0" y="0"/>
                  </a:lnTo>
                  <a:lnTo>
                    <a:pt x="2733675" y="0"/>
                  </a:lnTo>
                  <a:lnTo>
                    <a:pt x="2733675" y="2209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226120" y="7127607"/>
              <a:ext cx="2733675" cy="2209800"/>
            </a:xfrm>
            <a:custGeom>
              <a:avLst/>
              <a:gdLst/>
              <a:ahLst/>
              <a:cxnLst/>
              <a:rect l="l" t="t" r="r" b="b"/>
              <a:pathLst>
                <a:path w="2733675" h="2209800">
                  <a:moveTo>
                    <a:pt x="2733675" y="0"/>
                  </a:moveTo>
                  <a:lnTo>
                    <a:pt x="2714625" y="0"/>
                  </a:lnTo>
                  <a:lnTo>
                    <a:pt x="2714625" y="2190750"/>
                  </a:lnTo>
                  <a:lnTo>
                    <a:pt x="0" y="2190750"/>
                  </a:lnTo>
                  <a:lnTo>
                    <a:pt x="0" y="2209800"/>
                  </a:lnTo>
                  <a:lnTo>
                    <a:pt x="2714625" y="2209800"/>
                  </a:lnTo>
                  <a:lnTo>
                    <a:pt x="2733675" y="2209800"/>
                  </a:lnTo>
                  <a:lnTo>
                    <a:pt x="2733675" y="2190750"/>
                  </a:lnTo>
                  <a:lnTo>
                    <a:pt x="2733675" y="0"/>
                  </a:lnTo>
                  <a:close/>
                </a:path>
              </a:pathLst>
            </a:custGeom>
            <a:solidFill>
              <a:srgbClr val="3A4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8350349" y="7562574"/>
            <a:ext cx="2145665" cy="12979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200"/>
              </a:lnSpc>
              <a:spcBef>
                <a:spcPts val="120"/>
              </a:spcBef>
            </a:pPr>
            <a:r>
              <a:rPr sz="2100" spc="-5" dirty="0">
                <a:latin typeface="Tahoma"/>
                <a:cs typeface="Tahoma"/>
              </a:rPr>
              <a:t>p</a:t>
            </a:r>
            <a:r>
              <a:rPr sz="2100" spc="85" dirty="0">
                <a:latin typeface="Tahoma"/>
                <a:cs typeface="Tahoma"/>
              </a:rPr>
              <a:t>r</a:t>
            </a:r>
            <a:r>
              <a:rPr sz="2100" spc="-5" dirty="0">
                <a:latin typeface="Tahoma"/>
                <a:cs typeface="Tahoma"/>
              </a:rPr>
              <a:t>o</a:t>
            </a:r>
            <a:r>
              <a:rPr sz="2100" spc="25" dirty="0">
                <a:latin typeface="Tahoma"/>
                <a:cs typeface="Tahoma"/>
              </a:rPr>
              <a:t>v</a:t>
            </a:r>
            <a:r>
              <a:rPr sz="2100" spc="55" dirty="0">
                <a:latin typeface="Tahoma"/>
                <a:cs typeface="Tahoma"/>
              </a:rPr>
              <a:t>i</a:t>
            </a:r>
            <a:r>
              <a:rPr sz="2100" spc="10" dirty="0">
                <a:latin typeface="Tahoma"/>
                <a:cs typeface="Tahoma"/>
              </a:rPr>
              <a:t>d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spc="-30" dirty="0">
                <a:latin typeface="Tahoma"/>
                <a:cs typeface="Tahoma"/>
              </a:rPr>
              <a:t>s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-40" dirty="0">
                <a:latin typeface="Tahoma"/>
                <a:cs typeface="Tahoma"/>
              </a:rPr>
              <a:t>m</a:t>
            </a:r>
            <a:r>
              <a:rPr sz="2100" spc="25" dirty="0">
                <a:latin typeface="Tahoma"/>
                <a:cs typeface="Tahoma"/>
              </a:rPr>
              <a:t>o</a:t>
            </a:r>
            <a:r>
              <a:rPr sz="2100" spc="85" dirty="0">
                <a:latin typeface="Tahoma"/>
                <a:cs typeface="Tahoma"/>
              </a:rPr>
              <a:t>r</a:t>
            </a:r>
            <a:r>
              <a:rPr sz="2100" spc="-5" dirty="0">
                <a:latin typeface="Tahoma"/>
                <a:cs typeface="Tahoma"/>
              </a:rPr>
              <a:t>e  </a:t>
            </a:r>
            <a:r>
              <a:rPr sz="2100" spc="25" dirty="0">
                <a:latin typeface="Tahoma"/>
                <a:cs typeface="Tahoma"/>
              </a:rPr>
              <a:t>o</a:t>
            </a:r>
            <a:r>
              <a:rPr sz="2100" spc="-5" dirty="0">
                <a:latin typeface="Tahoma"/>
                <a:cs typeface="Tahoma"/>
              </a:rPr>
              <a:t>pp</a:t>
            </a:r>
            <a:r>
              <a:rPr sz="2100" spc="25" dirty="0">
                <a:latin typeface="Tahoma"/>
                <a:cs typeface="Tahoma"/>
              </a:rPr>
              <a:t>o</a:t>
            </a:r>
            <a:r>
              <a:rPr sz="2100" spc="85" dirty="0">
                <a:latin typeface="Tahoma"/>
                <a:cs typeface="Tahoma"/>
              </a:rPr>
              <a:t>r</a:t>
            </a:r>
            <a:r>
              <a:rPr sz="2100" spc="80" dirty="0">
                <a:latin typeface="Tahoma"/>
                <a:cs typeface="Tahoma"/>
              </a:rPr>
              <a:t>t</a:t>
            </a:r>
            <a:r>
              <a:rPr sz="2100" spc="-5" dirty="0">
                <a:latin typeface="Tahoma"/>
                <a:cs typeface="Tahoma"/>
              </a:rPr>
              <a:t>un</a:t>
            </a:r>
            <a:r>
              <a:rPr sz="2100" spc="55" dirty="0">
                <a:latin typeface="Tahoma"/>
                <a:cs typeface="Tahoma"/>
              </a:rPr>
              <a:t>i</a:t>
            </a:r>
            <a:r>
              <a:rPr sz="2100" spc="80" dirty="0">
                <a:latin typeface="Tahoma"/>
                <a:cs typeface="Tahoma"/>
              </a:rPr>
              <a:t>t</a:t>
            </a:r>
            <a:r>
              <a:rPr sz="2100" spc="25" dirty="0">
                <a:latin typeface="Tahoma"/>
                <a:cs typeface="Tahoma"/>
              </a:rPr>
              <a:t>y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80" dirty="0">
                <a:latin typeface="Tahoma"/>
                <a:cs typeface="Tahoma"/>
              </a:rPr>
              <a:t>t</a:t>
            </a:r>
            <a:r>
              <a:rPr sz="2100" spc="15" dirty="0">
                <a:latin typeface="Tahoma"/>
                <a:cs typeface="Tahoma"/>
              </a:rPr>
              <a:t>o  </a:t>
            </a:r>
            <a:r>
              <a:rPr sz="2100" spc="55" dirty="0">
                <a:latin typeface="Tahoma"/>
                <a:cs typeface="Tahoma"/>
              </a:rPr>
              <a:t>i</a:t>
            </a:r>
            <a:r>
              <a:rPr sz="2100" spc="-5" dirty="0">
                <a:latin typeface="Tahoma"/>
                <a:cs typeface="Tahoma"/>
              </a:rPr>
              <a:t>n</a:t>
            </a:r>
            <a:r>
              <a:rPr sz="2100" spc="10" dirty="0">
                <a:latin typeface="Tahoma"/>
                <a:cs typeface="Tahoma"/>
              </a:rPr>
              <a:t>c</a:t>
            </a:r>
            <a:r>
              <a:rPr sz="2100" spc="85" dirty="0">
                <a:latin typeface="Tahoma"/>
                <a:cs typeface="Tahoma"/>
              </a:rPr>
              <a:t>r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spc="-40" dirty="0">
                <a:latin typeface="Tahoma"/>
                <a:cs typeface="Tahoma"/>
              </a:rPr>
              <a:t>a</a:t>
            </a:r>
            <a:r>
              <a:rPr sz="2100" spc="-30" dirty="0">
                <a:latin typeface="Tahoma"/>
                <a:cs typeface="Tahoma"/>
              </a:rPr>
              <a:t>s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u</a:t>
            </a:r>
            <a:r>
              <a:rPr sz="2100" spc="-30" dirty="0">
                <a:latin typeface="Tahoma"/>
                <a:cs typeface="Tahoma"/>
              </a:rPr>
              <a:t>s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spc="85" dirty="0">
                <a:latin typeface="Tahoma"/>
                <a:cs typeface="Tahoma"/>
              </a:rPr>
              <a:t>r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80" dirty="0">
                <a:latin typeface="Tahoma"/>
                <a:cs typeface="Tahoma"/>
              </a:rPr>
              <a:t>t</a:t>
            </a:r>
            <a:r>
              <a:rPr sz="2100" spc="55" dirty="0">
                <a:latin typeface="Tahoma"/>
                <a:cs typeface="Tahoma"/>
              </a:rPr>
              <a:t>i</a:t>
            </a:r>
            <a:r>
              <a:rPr sz="2100" spc="-40" dirty="0">
                <a:latin typeface="Tahoma"/>
                <a:cs typeface="Tahoma"/>
              </a:rPr>
              <a:t>m</a:t>
            </a:r>
            <a:r>
              <a:rPr sz="2100" spc="-5" dirty="0">
                <a:latin typeface="Tahoma"/>
                <a:cs typeface="Tahoma"/>
              </a:rPr>
              <a:t>e  </a:t>
            </a:r>
            <a:r>
              <a:rPr sz="2100" spc="-30" dirty="0">
                <a:latin typeface="Tahoma"/>
                <a:cs typeface="Tahoma"/>
              </a:rPr>
              <a:t>s</a:t>
            </a:r>
            <a:r>
              <a:rPr sz="2100" spc="-5" dirty="0">
                <a:latin typeface="Tahoma"/>
                <a:cs typeface="Tahoma"/>
              </a:rPr>
              <a:t>pen</a:t>
            </a:r>
            <a:r>
              <a:rPr sz="2100" spc="80" dirty="0">
                <a:latin typeface="Tahoma"/>
                <a:cs typeface="Tahoma"/>
              </a:rPr>
              <a:t>t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25" dirty="0">
                <a:latin typeface="Tahoma"/>
                <a:cs typeface="Tahoma"/>
              </a:rPr>
              <a:t>o</a:t>
            </a:r>
            <a:r>
              <a:rPr sz="2100" spc="-5" dirty="0">
                <a:latin typeface="Tahoma"/>
                <a:cs typeface="Tahoma"/>
              </a:rPr>
              <a:t>n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-40" dirty="0">
                <a:latin typeface="Tahoma"/>
                <a:cs typeface="Tahoma"/>
              </a:rPr>
              <a:t>a</a:t>
            </a:r>
            <a:r>
              <a:rPr sz="2100" spc="-5" dirty="0">
                <a:latin typeface="Tahoma"/>
                <a:cs typeface="Tahoma"/>
              </a:rPr>
              <a:t>pp</a:t>
            </a:r>
            <a:r>
              <a:rPr sz="2100" spc="-195" dirty="0">
                <a:latin typeface="Tahoma"/>
                <a:cs typeface="Tahoma"/>
              </a:rPr>
              <a:t>.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10959802" y="7127598"/>
            <a:ext cx="2895600" cy="2209800"/>
            <a:chOff x="10959802" y="7127598"/>
            <a:chExt cx="2895600" cy="2209800"/>
          </a:xfrm>
        </p:grpSpPr>
        <p:sp>
          <p:nvSpPr>
            <p:cNvPr id="93" name="object 93"/>
            <p:cNvSpPr/>
            <p:nvPr/>
          </p:nvSpPr>
          <p:spPr>
            <a:xfrm>
              <a:off x="10959802" y="7127598"/>
              <a:ext cx="2895600" cy="2209800"/>
            </a:xfrm>
            <a:custGeom>
              <a:avLst/>
              <a:gdLst/>
              <a:ahLst/>
              <a:cxnLst/>
              <a:rect l="l" t="t" r="r" b="b"/>
              <a:pathLst>
                <a:path w="2895600" h="2209800">
                  <a:moveTo>
                    <a:pt x="2895600" y="2209800"/>
                  </a:moveTo>
                  <a:lnTo>
                    <a:pt x="0" y="2209800"/>
                  </a:lnTo>
                  <a:lnTo>
                    <a:pt x="0" y="0"/>
                  </a:lnTo>
                  <a:lnTo>
                    <a:pt x="2895600" y="0"/>
                  </a:lnTo>
                  <a:lnTo>
                    <a:pt x="2895600" y="2209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0959795" y="7127607"/>
              <a:ext cx="2895600" cy="2209800"/>
            </a:xfrm>
            <a:custGeom>
              <a:avLst/>
              <a:gdLst/>
              <a:ahLst/>
              <a:cxnLst/>
              <a:rect l="l" t="t" r="r" b="b"/>
              <a:pathLst>
                <a:path w="2895600" h="2209800">
                  <a:moveTo>
                    <a:pt x="2895600" y="0"/>
                  </a:moveTo>
                  <a:lnTo>
                    <a:pt x="2876550" y="0"/>
                  </a:lnTo>
                  <a:lnTo>
                    <a:pt x="2876550" y="2190750"/>
                  </a:lnTo>
                  <a:lnTo>
                    <a:pt x="0" y="2190750"/>
                  </a:lnTo>
                  <a:lnTo>
                    <a:pt x="0" y="2209800"/>
                  </a:lnTo>
                  <a:lnTo>
                    <a:pt x="2876550" y="2209800"/>
                  </a:lnTo>
                  <a:lnTo>
                    <a:pt x="2895600" y="2209800"/>
                  </a:lnTo>
                  <a:lnTo>
                    <a:pt x="2895600" y="2190750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3A4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11079976" y="7562574"/>
            <a:ext cx="2596515" cy="1621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2100" spc="10" dirty="0">
                <a:latin typeface="Tahoma"/>
                <a:cs typeface="Tahoma"/>
              </a:rPr>
              <a:t>d</a:t>
            </a:r>
            <a:r>
              <a:rPr sz="2100" spc="25" dirty="0">
                <a:latin typeface="Tahoma"/>
                <a:cs typeface="Tahoma"/>
              </a:rPr>
              <a:t>o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spc="-30" dirty="0">
                <a:latin typeface="Tahoma"/>
                <a:cs typeface="Tahoma"/>
              </a:rPr>
              <a:t>s</a:t>
            </a:r>
            <a:r>
              <a:rPr sz="2100" spc="-85" dirty="0">
                <a:latin typeface="Tahoma"/>
                <a:cs typeface="Tahoma"/>
              </a:rPr>
              <a:t>n</a:t>
            </a:r>
            <a:r>
              <a:rPr sz="2100" spc="40" dirty="0">
                <a:latin typeface="Tahoma"/>
                <a:cs typeface="Tahoma"/>
              </a:rPr>
              <a:t>'</a:t>
            </a:r>
            <a:r>
              <a:rPr sz="2100" spc="80" dirty="0">
                <a:latin typeface="Tahoma"/>
                <a:cs typeface="Tahoma"/>
              </a:rPr>
              <a:t>t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85" dirty="0">
                <a:latin typeface="Tahoma"/>
                <a:cs typeface="Tahoma"/>
              </a:rPr>
              <a:t>r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spc="10" dirty="0">
                <a:latin typeface="Tahoma"/>
                <a:cs typeface="Tahoma"/>
              </a:rPr>
              <a:t>q</a:t>
            </a:r>
            <a:r>
              <a:rPr sz="2100" spc="-5" dirty="0">
                <a:latin typeface="Tahoma"/>
                <a:cs typeface="Tahoma"/>
              </a:rPr>
              <a:t>u</a:t>
            </a:r>
            <a:r>
              <a:rPr sz="2100" spc="55" dirty="0">
                <a:latin typeface="Tahoma"/>
                <a:cs typeface="Tahoma"/>
              </a:rPr>
              <a:t>i</a:t>
            </a:r>
            <a:r>
              <a:rPr sz="2100" spc="85" dirty="0">
                <a:latin typeface="Tahoma"/>
                <a:cs typeface="Tahoma"/>
              </a:rPr>
              <a:t>r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-40" dirty="0">
                <a:latin typeface="Tahoma"/>
                <a:cs typeface="Tahoma"/>
              </a:rPr>
              <a:t>an</a:t>
            </a:r>
            <a:r>
              <a:rPr sz="2100" spc="20" dirty="0">
                <a:latin typeface="Tahoma"/>
                <a:cs typeface="Tahoma"/>
              </a:rPr>
              <a:t>y  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spc="35" dirty="0">
                <a:latin typeface="Tahoma"/>
                <a:cs typeface="Tahoma"/>
              </a:rPr>
              <a:t>ff</a:t>
            </a:r>
            <a:r>
              <a:rPr sz="2100" spc="25" dirty="0">
                <a:latin typeface="Tahoma"/>
                <a:cs typeface="Tahoma"/>
              </a:rPr>
              <a:t>o</a:t>
            </a:r>
            <a:r>
              <a:rPr sz="2100" spc="85" dirty="0">
                <a:latin typeface="Tahoma"/>
                <a:cs typeface="Tahoma"/>
              </a:rPr>
              <a:t>r</a:t>
            </a:r>
            <a:r>
              <a:rPr sz="2100" spc="80" dirty="0">
                <a:latin typeface="Tahoma"/>
                <a:cs typeface="Tahoma"/>
              </a:rPr>
              <a:t>t</a:t>
            </a:r>
            <a:r>
              <a:rPr sz="2100" spc="-30" dirty="0">
                <a:latin typeface="Tahoma"/>
                <a:cs typeface="Tahoma"/>
              </a:rPr>
              <a:t>s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35" dirty="0">
                <a:latin typeface="Tahoma"/>
                <a:cs typeface="Tahoma"/>
              </a:rPr>
              <a:t>f</a:t>
            </a:r>
            <a:r>
              <a:rPr sz="2100" spc="85" dirty="0">
                <a:latin typeface="Tahoma"/>
                <a:cs typeface="Tahoma"/>
              </a:rPr>
              <a:t>r</a:t>
            </a:r>
            <a:r>
              <a:rPr sz="2100" spc="25" dirty="0">
                <a:latin typeface="Tahoma"/>
                <a:cs typeface="Tahoma"/>
              </a:rPr>
              <a:t>o</a:t>
            </a:r>
            <a:r>
              <a:rPr sz="2100" spc="-40" dirty="0">
                <a:latin typeface="Tahoma"/>
                <a:cs typeface="Tahoma"/>
              </a:rPr>
              <a:t>m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u</a:t>
            </a:r>
            <a:r>
              <a:rPr sz="2100" spc="-30" dirty="0">
                <a:latin typeface="Tahoma"/>
                <a:cs typeface="Tahoma"/>
              </a:rPr>
              <a:t>s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spc="85" dirty="0">
                <a:latin typeface="Tahoma"/>
                <a:cs typeface="Tahoma"/>
              </a:rPr>
              <a:t>r</a:t>
            </a:r>
            <a:r>
              <a:rPr sz="2100" spc="-25" dirty="0">
                <a:latin typeface="Tahoma"/>
                <a:cs typeface="Tahoma"/>
              </a:rPr>
              <a:t>s  s</a:t>
            </a:r>
            <a:r>
              <a:rPr sz="2100" spc="-5" dirty="0">
                <a:latin typeface="Tahoma"/>
                <a:cs typeface="Tahoma"/>
              </a:rPr>
              <a:t>h</a:t>
            </a:r>
            <a:r>
              <a:rPr sz="2100" spc="25" dirty="0">
                <a:latin typeface="Tahoma"/>
                <a:cs typeface="Tahoma"/>
              </a:rPr>
              <a:t>o</a:t>
            </a:r>
            <a:r>
              <a:rPr sz="2100" spc="-5" dirty="0">
                <a:latin typeface="Tahoma"/>
                <a:cs typeface="Tahoma"/>
              </a:rPr>
              <a:t>u</a:t>
            </a:r>
            <a:r>
              <a:rPr sz="2100" spc="55" dirty="0">
                <a:latin typeface="Tahoma"/>
                <a:cs typeface="Tahoma"/>
              </a:rPr>
              <a:t>l</a:t>
            </a:r>
            <a:r>
              <a:rPr sz="2100" spc="10" dirty="0">
                <a:latin typeface="Tahoma"/>
                <a:cs typeface="Tahoma"/>
              </a:rPr>
              <a:t>d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25" dirty="0">
                <a:latin typeface="Tahoma"/>
                <a:cs typeface="Tahoma"/>
              </a:rPr>
              <a:t>o</a:t>
            </a:r>
            <a:r>
              <a:rPr sz="2100" spc="-5" dirty="0">
                <a:latin typeface="Tahoma"/>
                <a:cs typeface="Tahoma"/>
              </a:rPr>
              <a:t>n</a:t>
            </a:r>
            <a:r>
              <a:rPr sz="2100" spc="55" dirty="0">
                <a:latin typeface="Tahoma"/>
                <a:cs typeface="Tahoma"/>
              </a:rPr>
              <a:t>l</a:t>
            </a:r>
            <a:r>
              <a:rPr sz="2100" spc="25" dirty="0">
                <a:latin typeface="Tahoma"/>
                <a:cs typeface="Tahoma"/>
              </a:rPr>
              <a:t>y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10" dirty="0">
                <a:latin typeface="Tahoma"/>
                <a:cs typeface="Tahoma"/>
              </a:rPr>
              <a:t>d</a:t>
            </a:r>
            <a:r>
              <a:rPr sz="2100" spc="-5" dirty="0">
                <a:latin typeface="Tahoma"/>
                <a:cs typeface="Tahoma"/>
              </a:rPr>
              <a:t>e</a:t>
            </a:r>
            <a:r>
              <a:rPr sz="2100" spc="10" dirty="0">
                <a:latin typeface="Tahoma"/>
                <a:cs typeface="Tahoma"/>
              </a:rPr>
              <a:t>c</a:t>
            </a:r>
            <a:r>
              <a:rPr sz="2100" spc="55" dirty="0">
                <a:latin typeface="Tahoma"/>
                <a:cs typeface="Tahoma"/>
              </a:rPr>
              <a:t>i</a:t>
            </a:r>
            <a:r>
              <a:rPr sz="2100" spc="10" dirty="0">
                <a:latin typeface="Tahoma"/>
                <a:cs typeface="Tahoma"/>
              </a:rPr>
              <a:t>d</a:t>
            </a:r>
            <a:r>
              <a:rPr sz="2100" spc="-5" dirty="0">
                <a:latin typeface="Tahoma"/>
                <a:cs typeface="Tahoma"/>
              </a:rPr>
              <a:t>e  </a:t>
            </a:r>
            <a:r>
              <a:rPr sz="2100" spc="50" dirty="0">
                <a:latin typeface="Tahoma"/>
                <a:cs typeface="Tahoma"/>
              </a:rPr>
              <a:t>w</a:t>
            </a:r>
            <a:r>
              <a:rPr sz="2100" spc="-5" dirty="0">
                <a:latin typeface="Tahoma"/>
                <a:cs typeface="Tahoma"/>
              </a:rPr>
              <a:t>he</a:t>
            </a:r>
            <a:r>
              <a:rPr sz="2100" spc="80" dirty="0">
                <a:latin typeface="Tahoma"/>
                <a:cs typeface="Tahoma"/>
              </a:rPr>
              <a:t>t</a:t>
            </a:r>
            <a:r>
              <a:rPr sz="2100" spc="-5" dirty="0">
                <a:latin typeface="Tahoma"/>
                <a:cs typeface="Tahoma"/>
              </a:rPr>
              <a:t>he</a:t>
            </a:r>
            <a:r>
              <a:rPr sz="2100" spc="85" dirty="0">
                <a:latin typeface="Tahoma"/>
                <a:cs typeface="Tahoma"/>
              </a:rPr>
              <a:t>r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80" dirty="0">
                <a:latin typeface="Tahoma"/>
                <a:cs typeface="Tahoma"/>
              </a:rPr>
              <a:t>t</a:t>
            </a:r>
            <a:r>
              <a:rPr sz="2100" spc="25" dirty="0">
                <a:latin typeface="Tahoma"/>
                <a:cs typeface="Tahoma"/>
              </a:rPr>
              <a:t>o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10" dirty="0">
                <a:latin typeface="Tahoma"/>
                <a:cs typeface="Tahoma"/>
              </a:rPr>
              <a:t>c</a:t>
            </a:r>
            <a:r>
              <a:rPr sz="2100" spc="25" dirty="0">
                <a:latin typeface="Tahoma"/>
                <a:cs typeface="Tahoma"/>
              </a:rPr>
              <a:t>o</a:t>
            </a:r>
            <a:r>
              <a:rPr sz="2100" spc="-5" dirty="0">
                <a:latin typeface="Tahoma"/>
                <a:cs typeface="Tahoma"/>
              </a:rPr>
              <a:t>n</a:t>
            </a:r>
            <a:r>
              <a:rPr sz="2100" spc="80" dirty="0">
                <a:latin typeface="Tahoma"/>
                <a:cs typeface="Tahoma"/>
              </a:rPr>
              <a:t>t</a:t>
            </a:r>
            <a:r>
              <a:rPr sz="2100" spc="85" dirty="0">
                <a:latin typeface="Tahoma"/>
                <a:cs typeface="Tahoma"/>
              </a:rPr>
              <a:t>r</a:t>
            </a:r>
            <a:r>
              <a:rPr sz="2100" spc="55" dirty="0">
                <a:latin typeface="Tahoma"/>
                <a:cs typeface="Tahoma"/>
              </a:rPr>
              <a:t>i</a:t>
            </a:r>
            <a:r>
              <a:rPr sz="2100" spc="10" dirty="0">
                <a:latin typeface="Tahoma"/>
                <a:cs typeface="Tahoma"/>
              </a:rPr>
              <a:t>b</a:t>
            </a:r>
            <a:r>
              <a:rPr sz="2100" spc="-5" dirty="0">
                <a:latin typeface="Tahoma"/>
                <a:cs typeface="Tahoma"/>
              </a:rPr>
              <a:t>u</a:t>
            </a:r>
            <a:r>
              <a:rPr sz="2100" spc="80" dirty="0">
                <a:latin typeface="Tahoma"/>
                <a:cs typeface="Tahoma"/>
              </a:rPr>
              <a:t>t</a:t>
            </a:r>
            <a:r>
              <a:rPr sz="2100" spc="-5" dirty="0">
                <a:latin typeface="Tahoma"/>
                <a:cs typeface="Tahoma"/>
              </a:rPr>
              <a:t>e  </a:t>
            </a:r>
            <a:r>
              <a:rPr sz="2100" spc="25" dirty="0">
                <a:latin typeface="Tahoma"/>
                <a:cs typeface="Tahoma"/>
              </a:rPr>
              <a:t>o</a:t>
            </a:r>
            <a:r>
              <a:rPr sz="2100" spc="85" dirty="0">
                <a:latin typeface="Tahoma"/>
                <a:cs typeface="Tahoma"/>
              </a:rPr>
              <a:t>r</a:t>
            </a:r>
            <a:r>
              <a:rPr sz="2100" spc="-254" dirty="0">
                <a:latin typeface="Tahoma"/>
                <a:cs typeface="Tahoma"/>
              </a:rPr>
              <a:t> </a:t>
            </a:r>
            <a:r>
              <a:rPr sz="2100" spc="-5" dirty="0">
                <a:latin typeface="Tahoma"/>
                <a:cs typeface="Tahoma"/>
              </a:rPr>
              <a:t>n</a:t>
            </a:r>
            <a:r>
              <a:rPr sz="2100" spc="25" dirty="0">
                <a:latin typeface="Tahoma"/>
                <a:cs typeface="Tahoma"/>
              </a:rPr>
              <a:t>o</a:t>
            </a:r>
            <a:r>
              <a:rPr sz="2100" spc="80" dirty="0">
                <a:latin typeface="Tahoma"/>
                <a:cs typeface="Tahoma"/>
              </a:rPr>
              <a:t>t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3592749" y="2296294"/>
            <a:ext cx="12434570" cy="7041515"/>
            <a:chOff x="3592749" y="2296294"/>
            <a:chExt cx="12434570" cy="7041515"/>
          </a:xfrm>
        </p:grpSpPr>
        <p:sp>
          <p:nvSpPr>
            <p:cNvPr id="97" name="object 97"/>
            <p:cNvSpPr/>
            <p:nvPr/>
          </p:nvSpPr>
          <p:spPr>
            <a:xfrm>
              <a:off x="13855402" y="7127598"/>
              <a:ext cx="2171700" cy="2209800"/>
            </a:xfrm>
            <a:custGeom>
              <a:avLst/>
              <a:gdLst/>
              <a:ahLst/>
              <a:cxnLst/>
              <a:rect l="l" t="t" r="r" b="b"/>
              <a:pathLst>
                <a:path w="2171700" h="2209800">
                  <a:moveTo>
                    <a:pt x="2171700" y="2209800"/>
                  </a:moveTo>
                  <a:lnTo>
                    <a:pt x="0" y="2209800"/>
                  </a:lnTo>
                  <a:lnTo>
                    <a:pt x="0" y="0"/>
                  </a:lnTo>
                  <a:lnTo>
                    <a:pt x="2171700" y="0"/>
                  </a:lnTo>
                  <a:lnTo>
                    <a:pt x="2171700" y="2209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3855395" y="7127608"/>
              <a:ext cx="2171700" cy="2209800"/>
            </a:xfrm>
            <a:custGeom>
              <a:avLst/>
              <a:gdLst/>
              <a:ahLst/>
              <a:cxnLst/>
              <a:rect l="l" t="t" r="r" b="b"/>
              <a:pathLst>
                <a:path w="2171700" h="2209800">
                  <a:moveTo>
                    <a:pt x="2171700" y="0"/>
                  </a:moveTo>
                  <a:lnTo>
                    <a:pt x="2152650" y="0"/>
                  </a:lnTo>
                  <a:lnTo>
                    <a:pt x="2152650" y="2190750"/>
                  </a:lnTo>
                  <a:lnTo>
                    <a:pt x="0" y="2190750"/>
                  </a:lnTo>
                  <a:lnTo>
                    <a:pt x="0" y="2209800"/>
                  </a:lnTo>
                  <a:lnTo>
                    <a:pt x="2152650" y="2209800"/>
                  </a:lnTo>
                  <a:lnTo>
                    <a:pt x="2171700" y="2209800"/>
                  </a:lnTo>
                  <a:lnTo>
                    <a:pt x="2171700" y="2190750"/>
                  </a:lnTo>
                  <a:lnTo>
                    <a:pt x="2171700" y="0"/>
                  </a:lnTo>
                  <a:close/>
                </a:path>
              </a:pathLst>
            </a:custGeom>
            <a:solidFill>
              <a:srgbClr val="3A4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6993" y="2307591"/>
              <a:ext cx="374618" cy="356303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6801" y="2304470"/>
              <a:ext cx="374618" cy="356303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38446" y="2301349"/>
              <a:ext cx="374618" cy="356303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58723" y="2301349"/>
              <a:ext cx="374618" cy="356303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65392" y="2366309"/>
              <a:ext cx="452191" cy="430900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82087" y="2302368"/>
              <a:ext cx="374618" cy="356303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97600" y="2302535"/>
              <a:ext cx="374618" cy="356303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07409" y="2299415"/>
              <a:ext cx="374618" cy="356303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19053" y="2296294"/>
              <a:ext cx="374618" cy="356303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39330" y="2296294"/>
              <a:ext cx="374618" cy="356303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35876" y="2356011"/>
              <a:ext cx="374618" cy="356303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745685" y="2352890"/>
              <a:ext cx="374618" cy="356303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57329" y="2349774"/>
              <a:ext cx="374618" cy="356303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77606" y="2349774"/>
              <a:ext cx="374618" cy="356303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170241" y="2302535"/>
              <a:ext cx="374618" cy="356303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580049" y="2299415"/>
              <a:ext cx="374618" cy="356303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991695" y="2296294"/>
              <a:ext cx="374618" cy="356303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411970" y="2296294"/>
              <a:ext cx="374618" cy="356303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335876" y="7126506"/>
              <a:ext cx="374618" cy="356303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745685" y="7123385"/>
              <a:ext cx="374618" cy="356303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157329" y="7120264"/>
              <a:ext cx="374618" cy="356303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577606" y="7120264"/>
              <a:ext cx="374618" cy="356303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335876" y="5005817"/>
              <a:ext cx="374618" cy="356303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745685" y="5002696"/>
              <a:ext cx="374618" cy="356303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157329" y="4999575"/>
              <a:ext cx="374618" cy="356303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577606" y="4999575"/>
              <a:ext cx="374618" cy="356303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921786" y="7128241"/>
              <a:ext cx="374618" cy="356303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331594" y="7125120"/>
              <a:ext cx="374618" cy="356303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743238" y="7121999"/>
              <a:ext cx="374618" cy="356303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918183" y="5002217"/>
              <a:ext cx="374618" cy="356303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327991" y="4999096"/>
              <a:ext cx="374618" cy="356303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739637" y="4995976"/>
              <a:ext cx="374618" cy="356303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1381110" y="5002217"/>
              <a:ext cx="374618" cy="356303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1790917" y="4999096"/>
              <a:ext cx="374618" cy="356303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2202564" y="4995976"/>
              <a:ext cx="374618" cy="356303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611205" y="5002217"/>
              <a:ext cx="374618" cy="356303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021013" y="4999096"/>
              <a:ext cx="374618" cy="356303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432658" y="4995976"/>
              <a:ext cx="374618" cy="356303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882136" y="5000003"/>
              <a:ext cx="374618" cy="356303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592749" y="7124636"/>
              <a:ext cx="374618" cy="356303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002557" y="7121516"/>
              <a:ext cx="374618" cy="356303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4414202" y="7118395"/>
              <a:ext cx="374618" cy="356303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4863680" y="7122423"/>
              <a:ext cx="374618" cy="356303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1377488" y="7122906"/>
              <a:ext cx="374618" cy="356303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1787296" y="7119785"/>
              <a:ext cx="374618" cy="356303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2198941" y="7116664"/>
              <a:ext cx="374618" cy="356303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2619216" y="7116664"/>
              <a:ext cx="374618" cy="356303"/>
            </a:xfrm>
            <a:prstGeom prst="rect">
              <a:avLst/>
            </a:prstGeom>
          </p:spPr>
        </p:pic>
        <p:pic>
          <p:nvPicPr>
            <p:cNvPr id="146" name="object 146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4761792" y="5186453"/>
              <a:ext cx="452191" cy="430900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4758189" y="7674385"/>
              <a:ext cx="452191" cy="430900"/>
            </a:xfrm>
            <a:prstGeom prst="rect">
              <a:avLst/>
            </a:prstGeom>
          </p:spPr>
        </p:pic>
      </p:grpSp>
      <p:sp>
        <p:nvSpPr>
          <p:cNvPr id="148" name="object 148"/>
          <p:cNvSpPr txBox="1"/>
          <p:nvPr/>
        </p:nvSpPr>
        <p:spPr>
          <a:xfrm>
            <a:off x="14364380" y="7575021"/>
            <a:ext cx="290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4" dirty="0">
                <a:solidFill>
                  <a:srgbClr val="535364"/>
                </a:solidFill>
                <a:latin typeface="Tahoma"/>
                <a:cs typeface="Tahoma"/>
              </a:rPr>
              <a:t>4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3657" y="2065608"/>
            <a:ext cx="15868650" cy="2781300"/>
          </a:xfrm>
          <a:custGeom>
            <a:avLst/>
            <a:gdLst/>
            <a:ahLst/>
            <a:cxnLst/>
            <a:rect l="l" t="t" r="r" b="b"/>
            <a:pathLst>
              <a:path w="15868650" h="2781300">
                <a:moveTo>
                  <a:pt x="0" y="0"/>
                </a:moveTo>
                <a:lnTo>
                  <a:pt x="15868650" y="0"/>
                </a:lnTo>
                <a:lnTo>
                  <a:pt x="15868650" y="2781300"/>
                </a:lnTo>
                <a:lnTo>
                  <a:pt x="0" y="2781300"/>
                </a:lnTo>
                <a:lnTo>
                  <a:pt x="0" y="0"/>
                </a:lnTo>
                <a:close/>
              </a:path>
            </a:pathLst>
          </a:custGeom>
          <a:ln w="152399">
            <a:solidFill>
              <a:srgbClr val="79EF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 txBox="1"/>
          <p:nvPr/>
        </p:nvSpPr>
        <p:spPr>
          <a:xfrm>
            <a:off x="16099242" y="2407040"/>
            <a:ext cx="2164080" cy="844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4400"/>
              </a:lnSpc>
              <a:spcBef>
                <a:spcPts val="95"/>
              </a:spcBef>
            </a:pPr>
            <a:r>
              <a:rPr sz="2000" b="1" spc="-165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2000" b="1" spc="-9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000" b="1" spc="-35" dirty="0">
                <a:solidFill>
                  <a:srgbClr val="2B2A35"/>
                </a:solidFill>
                <a:latin typeface="Tahoma"/>
                <a:cs typeface="Tahoma"/>
              </a:rPr>
              <a:t>l</a:t>
            </a:r>
            <a:r>
              <a:rPr sz="2000" b="1" spc="-9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000" b="1" spc="-70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2000" b="1" spc="-3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000" b="1" spc="-9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000" b="1" spc="-105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2000" b="1" spc="-15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000" b="1" spc="-125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2000" b="1" spc="-6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000" b="1" spc="-35" dirty="0">
                <a:solidFill>
                  <a:srgbClr val="2B2A35"/>
                </a:solidFill>
                <a:latin typeface="Tahoma"/>
                <a:cs typeface="Tahoma"/>
              </a:rPr>
              <a:t>l</a:t>
            </a:r>
            <a:r>
              <a:rPr sz="2000" b="1" spc="-110" dirty="0">
                <a:solidFill>
                  <a:srgbClr val="2B2A35"/>
                </a:solidFill>
                <a:latin typeface="Tahoma"/>
                <a:cs typeface="Tahoma"/>
              </a:rPr>
              <a:t>u</a:t>
            </a:r>
            <a:r>
              <a:rPr sz="2000" b="1" spc="-3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000" b="1" spc="-35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000" b="1" spc="-6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000" b="1" spc="-130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2000" b="1" spc="-15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000" b="1" spc="-170" dirty="0">
                <a:solidFill>
                  <a:srgbClr val="3A41F5"/>
                </a:solidFill>
                <a:latin typeface="Tahoma"/>
                <a:cs typeface="Tahoma"/>
              </a:rPr>
              <a:t>:  </a:t>
            </a:r>
            <a:r>
              <a:rPr sz="2000" b="1" spc="-120" dirty="0">
                <a:solidFill>
                  <a:srgbClr val="3A41F5"/>
                </a:solidFill>
                <a:latin typeface="Tahoma"/>
                <a:cs typeface="Tahoma"/>
              </a:rPr>
              <a:t>L</a:t>
            </a:r>
            <a:r>
              <a:rPr sz="2000" b="1" spc="-65" dirty="0">
                <a:solidFill>
                  <a:srgbClr val="3A41F5"/>
                </a:solidFill>
                <a:latin typeface="Tahoma"/>
                <a:cs typeface="Tahoma"/>
              </a:rPr>
              <a:t>o</a:t>
            </a:r>
            <a:r>
              <a:rPr sz="2000" b="1" spc="-70" dirty="0">
                <a:solidFill>
                  <a:srgbClr val="3A41F5"/>
                </a:solidFill>
                <a:latin typeface="Tahoma"/>
                <a:cs typeface="Tahoma"/>
              </a:rPr>
              <a:t>c</a:t>
            </a:r>
            <a:r>
              <a:rPr sz="2000" b="1" spc="-120" dirty="0">
                <a:solidFill>
                  <a:srgbClr val="3A41F5"/>
                </a:solidFill>
                <a:latin typeface="Tahoma"/>
                <a:cs typeface="Tahoma"/>
              </a:rPr>
              <a:t>a</a:t>
            </a:r>
            <a:r>
              <a:rPr sz="2000" b="1" spc="-30" dirty="0">
                <a:solidFill>
                  <a:srgbClr val="3A41F5"/>
                </a:solidFill>
                <a:latin typeface="Tahoma"/>
                <a:cs typeface="Tahoma"/>
              </a:rPr>
              <a:t>t</a:t>
            </a:r>
            <a:r>
              <a:rPr sz="2000" b="1" spc="-35" dirty="0">
                <a:solidFill>
                  <a:srgbClr val="3A41F5"/>
                </a:solidFill>
                <a:latin typeface="Tahoma"/>
                <a:cs typeface="Tahoma"/>
              </a:rPr>
              <a:t>i</a:t>
            </a:r>
            <a:r>
              <a:rPr sz="2000" b="1" spc="-65" dirty="0">
                <a:solidFill>
                  <a:srgbClr val="3A41F5"/>
                </a:solidFill>
                <a:latin typeface="Tahoma"/>
                <a:cs typeface="Tahoma"/>
              </a:rPr>
              <a:t>o</a:t>
            </a:r>
            <a:r>
              <a:rPr sz="2000" b="1" spc="-130" dirty="0">
                <a:solidFill>
                  <a:srgbClr val="3A41F5"/>
                </a:solidFill>
                <a:latin typeface="Tahoma"/>
                <a:cs typeface="Tahoma"/>
              </a:rPr>
              <a:t>n</a:t>
            </a:r>
            <a:r>
              <a:rPr sz="2000" b="1" spc="-155" dirty="0">
                <a:solidFill>
                  <a:srgbClr val="3A41F5"/>
                </a:solidFill>
                <a:latin typeface="Tahoma"/>
                <a:cs typeface="Tahoma"/>
              </a:rPr>
              <a:t> </a:t>
            </a:r>
            <a:r>
              <a:rPr sz="2000" b="1" spc="-35" dirty="0">
                <a:solidFill>
                  <a:srgbClr val="3A41F5"/>
                </a:solidFill>
                <a:latin typeface="Tahoma"/>
                <a:cs typeface="Tahoma"/>
              </a:rPr>
              <a:t>B</a:t>
            </a:r>
            <a:r>
              <a:rPr sz="2000" b="1" spc="-120" dirty="0">
                <a:solidFill>
                  <a:srgbClr val="3A41F5"/>
                </a:solidFill>
                <a:latin typeface="Tahoma"/>
                <a:cs typeface="Tahoma"/>
              </a:rPr>
              <a:t>a</a:t>
            </a:r>
            <a:r>
              <a:rPr sz="2000" b="1" spc="-125" dirty="0">
                <a:solidFill>
                  <a:srgbClr val="3A41F5"/>
                </a:solidFill>
                <a:latin typeface="Tahoma"/>
                <a:cs typeface="Tahoma"/>
              </a:rPr>
              <a:t>s</a:t>
            </a:r>
            <a:r>
              <a:rPr sz="2000" b="1" spc="-90" dirty="0">
                <a:solidFill>
                  <a:srgbClr val="3A41F5"/>
                </a:solidFill>
                <a:latin typeface="Tahoma"/>
                <a:cs typeface="Tahoma"/>
              </a:rPr>
              <a:t>e</a:t>
            </a:r>
            <a:r>
              <a:rPr sz="2000" b="1" spc="-105" dirty="0">
                <a:solidFill>
                  <a:srgbClr val="3A41F5"/>
                </a:solidFill>
                <a:latin typeface="Tahoma"/>
                <a:cs typeface="Tahoma"/>
              </a:rPr>
              <a:t>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16099242" y="3327155"/>
            <a:ext cx="220853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100" dirty="0">
                <a:solidFill>
                  <a:srgbClr val="3A41F5"/>
                </a:solidFill>
                <a:latin typeface="Tahoma"/>
                <a:cs typeface="Tahoma"/>
              </a:rPr>
              <a:t>Recommendations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152" name="object 152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16259150" y="3750510"/>
            <a:ext cx="1076324" cy="1076323"/>
          </a:xfrm>
          <a:prstGeom prst="rect">
            <a:avLst/>
          </a:prstGeom>
        </p:spPr>
      </p:pic>
      <p:grpSp>
        <p:nvGrpSpPr>
          <p:cNvPr id="153" name="object 153"/>
          <p:cNvGrpSpPr/>
          <p:nvPr/>
        </p:nvGrpSpPr>
        <p:grpSpPr>
          <a:xfrm>
            <a:off x="17991452" y="4674408"/>
            <a:ext cx="330835" cy="318770"/>
            <a:chOff x="17991452" y="4674408"/>
            <a:chExt cx="330835" cy="318770"/>
          </a:xfrm>
        </p:grpSpPr>
        <p:sp>
          <p:nvSpPr>
            <p:cNvPr id="154" name="object 154"/>
            <p:cNvSpPr/>
            <p:nvPr/>
          </p:nvSpPr>
          <p:spPr>
            <a:xfrm>
              <a:off x="18283936" y="467440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-38100" y="233"/>
                  </a:moveTo>
                  <a:lnTo>
                    <a:pt x="38124" y="233"/>
                  </a:lnTo>
                </a:path>
              </a:pathLst>
            </a:custGeom>
            <a:ln w="3175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8282847" y="468885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-38100" y="312"/>
                  </a:moveTo>
                  <a:lnTo>
                    <a:pt x="38161" y="312"/>
                  </a:lnTo>
                </a:path>
              </a:pathLst>
            </a:custGeom>
            <a:ln w="3175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8281046" y="4703289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-38100" y="322"/>
                  </a:moveTo>
                  <a:lnTo>
                    <a:pt x="38194" y="322"/>
                  </a:lnTo>
                </a:path>
              </a:pathLst>
            </a:custGeom>
            <a:ln w="3175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18271382" y="4746064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101" y="-38100"/>
                  </a:moveTo>
                  <a:lnTo>
                    <a:pt x="101" y="38765"/>
                  </a:lnTo>
                </a:path>
              </a:pathLst>
            </a:custGeom>
            <a:ln w="76402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8266775" y="4759836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141" y="-38100"/>
                  </a:moveTo>
                  <a:lnTo>
                    <a:pt x="141" y="38890"/>
                  </a:lnTo>
                </a:path>
              </a:pathLst>
            </a:custGeom>
            <a:ln w="76482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8261246" y="4772935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69" h="1904">
                  <a:moveTo>
                    <a:pt x="788" y="0"/>
                  </a:moveTo>
                  <a:lnTo>
                    <a:pt x="404" y="960"/>
                  </a:lnTo>
                  <a:lnTo>
                    <a:pt x="0" y="1904"/>
                  </a:lnTo>
                </a:path>
              </a:pathLst>
            </a:custGeom>
            <a:ln w="76200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8255492" y="4786807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220" y="-38100"/>
                  </a:moveTo>
                  <a:lnTo>
                    <a:pt x="220" y="39030"/>
                  </a:lnTo>
                </a:path>
              </a:pathLst>
            </a:custGeom>
            <a:ln w="76641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8248931" y="4799831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237" y="-38100"/>
                  </a:moveTo>
                  <a:lnTo>
                    <a:pt x="237" y="38990"/>
                  </a:lnTo>
                </a:path>
              </a:pathLst>
            </a:custGeom>
            <a:ln w="76675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8241937" y="481288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-38100" y="87"/>
                  </a:moveTo>
                  <a:lnTo>
                    <a:pt x="38202" y="87"/>
                  </a:lnTo>
                </a:path>
              </a:pathLst>
            </a:custGeom>
            <a:ln w="3175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8196793" y="4859529"/>
              <a:ext cx="10795" cy="11430"/>
            </a:xfrm>
            <a:custGeom>
              <a:avLst/>
              <a:gdLst/>
              <a:ahLst/>
              <a:cxnLst/>
              <a:rect l="l" t="t" r="r" b="b"/>
              <a:pathLst>
                <a:path w="10794" h="11429">
                  <a:moveTo>
                    <a:pt x="10719" y="0"/>
                  </a:moveTo>
                  <a:lnTo>
                    <a:pt x="10410" y="349"/>
                  </a:lnTo>
                  <a:lnTo>
                    <a:pt x="10123" y="657"/>
                  </a:lnTo>
                </a:path>
                <a:path w="10794" h="11429">
                  <a:moveTo>
                    <a:pt x="697" y="10558"/>
                  </a:moveTo>
                  <a:lnTo>
                    <a:pt x="335" y="10930"/>
                  </a:lnTo>
                  <a:lnTo>
                    <a:pt x="0" y="11257"/>
                  </a:lnTo>
                </a:path>
              </a:pathLst>
            </a:custGeom>
            <a:ln w="76200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8139584" y="491526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71" y="-38100"/>
                  </a:moveTo>
                  <a:lnTo>
                    <a:pt x="71" y="38184"/>
                  </a:lnTo>
                </a:path>
              </a:pathLst>
            </a:custGeom>
            <a:ln w="3175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8112872" y="4922039"/>
              <a:ext cx="15240" cy="7620"/>
            </a:xfrm>
            <a:custGeom>
              <a:avLst/>
              <a:gdLst/>
              <a:ahLst/>
              <a:cxnLst/>
              <a:rect l="l" t="t" r="r" b="b"/>
              <a:pathLst>
                <a:path w="15240" h="7620">
                  <a:moveTo>
                    <a:pt x="14924" y="0"/>
                  </a:moveTo>
                  <a:lnTo>
                    <a:pt x="14095" y="455"/>
                  </a:lnTo>
                  <a:lnTo>
                    <a:pt x="13189" y="925"/>
                  </a:lnTo>
                </a:path>
                <a:path w="15240" h="7620">
                  <a:moveTo>
                    <a:pt x="2157" y="6479"/>
                  </a:moveTo>
                  <a:lnTo>
                    <a:pt x="1046" y="7021"/>
                  </a:lnTo>
                  <a:lnTo>
                    <a:pt x="0" y="7500"/>
                  </a:lnTo>
                </a:path>
              </a:pathLst>
            </a:custGeom>
            <a:ln w="76200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8033975" y="4896599"/>
              <a:ext cx="105410" cy="86995"/>
            </a:xfrm>
            <a:custGeom>
              <a:avLst/>
              <a:gdLst/>
              <a:ahLst/>
              <a:cxnLst/>
              <a:rect l="l" t="t" r="r" b="b"/>
              <a:pathLst>
                <a:path w="105409" h="86995">
                  <a:moveTo>
                    <a:pt x="105346" y="0"/>
                  </a:moveTo>
                  <a:lnTo>
                    <a:pt x="27901" y="0"/>
                  </a:lnTo>
                  <a:lnTo>
                    <a:pt x="27901" y="5448"/>
                  </a:lnTo>
                  <a:lnTo>
                    <a:pt x="14528" y="5448"/>
                  </a:lnTo>
                  <a:lnTo>
                    <a:pt x="14528" y="9829"/>
                  </a:lnTo>
                  <a:lnTo>
                    <a:pt x="0" y="9829"/>
                  </a:lnTo>
                  <a:lnTo>
                    <a:pt x="0" y="86614"/>
                  </a:lnTo>
                  <a:lnTo>
                    <a:pt x="78117" y="86614"/>
                  </a:lnTo>
                  <a:lnTo>
                    <a:pt x="78117" y="81864"/>
                  </a:lnTo>
                  <a:lnTo>
                    <a:pt x="91325" y="81864"/>
                  </a:lnTo>
                  <a:lnTo>
                    <a:pt x="91325" y="76720"/>
                  </a:lnTo>
                  <a:lnTo>
                    <a:pt x="105346" y="76720"/>
                  </a:lnTo>
                  <a:lnTo>
                    <a:pt x="105346" y="0"/>
                  </a:lnTo>
                  <a:close/>
                </a:path>
              </a:pathLst>
            </a:custGeom>
            <a:solidFill>
              <a:srgbClr val="2B2A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8057843" y="4948398"/>
              <a:ext cx="2540" cy="635"/>
            </a:xfrm>
            <a:custGeom>
              <a:avLst/>
              <a:gdLst/>
              <a:ahLst/>
              <a:cxnLst/>
              <a:rect l="l" t="t" r="r" b="b"/>
              <a:pathLst>
                <a:path w="2540" h="635">
                  <a:moveTo>
                    <a:pt x="2354" y="0"/>
                  </a:moveTo>
                  <a:lnTo>
                    <a:pt x="1135" y="321"/>
                  </a:lnTo>
                  <a:lnTo>
                    <a:pt x="0" y="591"/>
                  </a:lnTo>
                </a:path>
              </a:pathLst>
            </a:custGeom>
            <a:ln w="76200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7991442" y="4913553"/>
              <a:ext cx="92710" cy="79375"/>
            </a:xfrm>
            <a:custGeom>
              <a:avLst/>
              <a:gdLst/>
              <a:ahLst/>
              <a:cxnLst/>
              <a:rect l="l" t="t" r="r" b="b"/>
              <a:pathLst>
                <a:path w="92709" h="79375">
                  <a:moveTo>
                    <a:pt x="92659" y="0"/>
                  </a:moveTo>
                  <a:lnTo>
                    <a:pt x="13931" y="0"/>
                  </a:lnTo>
                  <a:lnTo>
                    <a:pt x="13931" y="2641"/>
                  </a:lnTo>
                  <a:lnTo>
                    <a:pt x="0" y="2641"/>
                  </a:lnTo>
                  <a:lnTo>
                    <a:pt x="0" y="79082"/>
                  </a:lnTo>
                  <a:lnTo>
                    <a:pt x="77800" y="79082"/>
                  </a:lnTo>
                  <a:lnTo>
                    <a:pt x="77800" y="76708"/>
                  </a:lnTo>
                  <a:lnTo>
                    <a:pt x="92659" y="76708"/>
                  </a:lnTo>
                  <a:lnTo>
                    <a:pt x="92659" y="0"/>
                  </a:lnTo>
                  <a:close/>
                </a:path>
              </a:pathLst>
            </a:custGeom>
            <a:solidFill>
              <a:srgbClr val="2B2A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9" name="object 169"/>
          <p:cNvGrpSpPr/>
          <p:nvPr/>
        </p:nvGrpSpPr>
        <p:grpSpPr>
          <a:xfrm>
            <a:off x="5330952" y="88392"/>
            <a:ext cx="12991465" cy="4904740"/>
            <a:chOff x="5330952" y="88392"/>
            <a:chExt cx="12991465" cy="4904740"/>
          </a:xfrm>
        </p:grpSpPr>
        <p:pic>
          <p:nvPicPr>
            <p:cNvPr id="170" name="object 170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5330952" y="88392"/>
              <a:ext cx="6480048" cy="975359"/>
            </a:xfrm>
            <a:prstGeom prst="rect">
              <a:avLst/>
            </a:prstGeom>
          </p:spPr>
        </p:pic>
        <p:sp>
          <p:nvSpPr>
            <p:cNvPr id="171" name="object 171"/>
            <p:cNvSpPr/>
            <p:nvPr/>
          </p:nvSpPr>
          <p:spPr>
            <a:xfrm>
              <a:off x="16075775" y="4906594"/>
              <a:ext cx="120014" cy="86360"/>
            </a:xfrm>
            <a:custGeom>
              <a:avLst/>
              <a:gdLst/>
              <a:ahLst/>
              <a:cxnLst/>
              <a:rect l="l" t="t" r="r" b="b"/>
              <a:pathLst>
                <a:path w="120015" h="86360">
                  <a:moveTo>
                    <a:pt x="119888" y="9664"/>
                  </a:moveTo>
                  <a:lnTo>
                    <a:pt x="105879" y="9664"/>
                  </a:lnTo>
                  <a:lnTo>
                    <a:pt x="105879" y="7048"/>
                  </a:lnTo>
                  <a:lnTo>
                    <a:pt x="91376" y="7048"/>
                  </a:lnTo>
                  <a:lnTo>
                    <a:pt x="91376" y="3860"/>
                  </a:lnTo>
                  <a:lnTo>
                    <a:pt x="77139" y="3860"/>
                  </a:lnTo>
                  <a:lnTo>
                    <a:pt x="77139" y="0"/>
                  </a:lnTo>
                  <a:lnTo>
                    <a:pt x="0" y="0"/>
                  </a:lnTo>
                  <a:lnTo>
                    <a:pt x="0" y="76479"/>
                  </a:lnTo>
                  <a:lnTo>
                    <a:pt x="13843" y="76479"/>
                  </a:lnTo>
                  <a:lnTo>
                    <a:pt x="13843" y="80391"/>
                  </a:lnTo>
                  <a:lnTo>
                    <a:pt x="27927" y="80391"/>
                  </a:lnTo>
                  <a:lnTo>
                    <a:pt x="27927" y="83604"/>
                  </a:lnTo>
                  <a:lnTo>
                    <a:pt x="42735" y="83604"/>
                  </a:lnTo>
                  <a:lnTo>
                    <a:pt x="42735" y="86004"/>
                  </a:lnTo>
                  <a:lnTo>
                    <a:pt x="119888" y="86004"/>
                  </a:lnTo>
                  <a:lnTo>
                    <a:pt x="119888" y="9664"/>
                  </a:lnTo>
                  <a:close/>
                </a:path>
              </a:pathLst>
            </a:custGeom>
            <a:solidFill>
              <a:srgbClr val="2B2A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6059697" y="4922105"/>
              <a:ext cx="14604" cy="7620"/>
            </a:xfrm>
            <a:custGeom>
              <a:avLst/>
              <a:gdLst/>
              <a:ahLst/>
              <a:cxnLst/>
              <a:rect l="l" t="t" r="r" b="b"/>
              <a:pathLst>
                <a:path w="14605" h="7620">
                  <a:moveTo>
                    <a:pt x="14425" y="7260"/>
                  </a:moveTo>
                  <a:lnTo>
                    <a:pt x="13756" y="6954"/>
                  </a:lnTo>
                  <a:lnTo>
                    <a:pt x="13010" y="6590"/>
                  </a:lnTo>
                </a:path>
                <a:path w="14605" h="7620">
                  <a:moveTo>
                    <a:pt x="1466" y="782"/>
                  </a:moveTo>
                  <a:lnTo>
                    <a:pt x="707" y="388"/>
                  </a:lnTo>
                  <a:lnTo>
                    <a:pt x="0" y="0"/>
                  </a:lnTo>
                </a:path>
              </a:pathLst>
            </a:custGeom>
            <a:ln w="76200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6047554" y="491521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165" y="-38100"/>
                  </a:moveTo>
                  <a:lnTo>
                    <a:pt x="165" y="38297"/>
                  </a:lnTo>
                </a:path>
              </a:pathLst>
            </a:custGeom>
            <a:ln w="76530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5979829" y="4859493"/>
              <a:ext cx="10795" cy="11430"/>
            </a:xfrm>
            <a:custGeom>
              <a:avLst/>
              <a:gdLst/>
              <a:ahLst/>
              <a:cxnLst/>
              <a:rect l="l" t="t" r="r" b="b"/>
              <a:pathLst>
                <a:path w="10794" h="11429">
                  <a:moveTo>
                    <a:pt x="10739" y="11283"/>
                  </a:moveTo>
                  <a:lnTo>
                    <a:pt x="10414" y="10965"/>
                  </a:lnTo>
                  <a:lnTo>
                    <a:pt x="10057" y="10600"/>
                  </a:lnTo>
                </a:path>
                <a:path w="10794" h="11429">
                  <a:moveTo>
                    <a:pt x="657" y="726"/>
                  </a:moveTo>
                  <a:lnTo>
                    <a:pt x="340" y="384"/>
                  </a:lnTo>
                  <a:lnTo>
                    <a:pt x="0" y="0"/>
                  </a:lnTo>
                </a:path>
              </a:pathLst>
            </a:custGeom>
            <a:ln w="76200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5970543" y="484871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83" y="-38100"/>
                  </a:moveTo>
                  <a:lnTo>
                    <a:pt x="83" y="38304"/>
                  </a:lnTo>
                </a:path>
              </a:pathLst>
            </a:custGeom>
            <a:ln w="76367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5931571" y="478709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83" y="-38100"/>
                  </a:moveTo>
                  <a:lnTo>
                    <a:pt x="83" y="38451"/>
                  </a:lnTo>
                </a:path>
              </a:pathLst>
            </a:custGeom>
            <a:ln w="76367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5925375" y="4773034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69" h="1904">
                  <a:moveTo>
                    <a:pt x="704" y="1700"/>
                  </a:moveTo>
                  <a:lnTo>
                    <a:pt x="344" y="860"/>
                  </a:lnTo>
                  <a:lnTo>
                    <a:pt x="0" y="0"/>
                  </a:lnTo>
                </a:path>
              </a:pathLst>
            </a:custGeom>
            <a:ln w="76200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5920335" y="4759897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70">
                  <a:moveTo>
                    <a:pt x="119" y="-38100"/>
                  </a:moveTo>
                  <a:lnTo>
                    <a:pt x="119" y="38772"/>
                  </a:lnTo>
                </a:path>
              </a:pathLst>
            </a:custGeom>
            <a:ln w="76439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5915850" y="474628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-38100" y="108"/>
                  </a:moveTo>
                  <a:lnTo>
                    <a:pt x="38165" y="108"/>
                  </a:lnTo>
                </a:path>
              </a:pathLst>
            </a:custGeom>
            <a:ln w="3175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5903420" y="4674595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5">
                  <a:moveTo>
                    <a:pt x="2" y="-38100"/>
                  </a:moveTo>
                  <a:lnTo>
                    <a:pt x="2" y="38174"/>
                  </a:lnTo>
                </a:path>
              </a:pathLst>
            </a:custGeom>
            <a:ln w="76200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5903061" y="2473968"/>
              <a:ext cx="0" cy="2186305"/>
            </a:xfrm>
            <a:custGeom>
              <a:avLst/>
              <a:gdLst/>
              <a:ahLst/>
              <a:cxnLst/>
              <a:rect l="l" t="t" r="r" b="b"/>
              <a:pathLst>
                <a:path h="2186304">
                  <a:moveTo>
                    <a:pt x="0" y="2186062"/>
                  </a:moveTo>
                  <a:lnTo>
                    <a:pt x="0" y="29"/>
                  </a:lnTo>
                </a:path>
              </a:pathLst>
            </a:custGeom>
            <a:ln w="76200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15903420" y="2459353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5">
                  <a:moveTo>
                    <a:pt x="0" y="-38100"/>
                  </a:moveTo>
                  <a:lnTo>
                    <a:pt x="0" y="38127"/>
                  </a:lnTo>
                </a:path>
              </a:pathLst>
            </a:custGeom>
            <a:ln w="76200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5915856" y="238750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-38100" y="84"/>
                  </a:moveTo>
                  <a:lnTo>
                    <a:pt x="38151" y="84"/>
                  </a:lnTo>
                </a:path>
              </a:pathLst>
            </a:custGeom>
            <a:ln w="3175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15920315" y="2373346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69">
                  <a:moveTo>
                    <a:pt x="142" y="-38100"/>
                  </a:moveTo>
                  <a:lnTo>
                    <a:pt x="142" y="38897"/>
                  </a:lnTo>
                </a:path>
              </a:pathLst>
            </a:custGeom>
            <a:ln w="76484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5925410" y="2359350"/>
              <a:ext cx="635" cy="1905"/>
            </a:xfrm>
            <a:custGeom>
              <a:avLst/>
              <a:gdLst/>
              <a:ahLst/>
              <a:cxnLst/>
              <a:rect l="l" t="t" r="r" b="b"/>
              <a:pathLst>
                <a:path w="634" h="1905">
                  <a:moveTo>
                    <a:pt x="0" y="1513"/>
                  </a:moveTo>
                  <a:lnTo>
                    <a:pt x="309" y="739"/>
                  </a:lnTo>
                  <a:lnTo>
                    <a:pt x="626" y="0"/>
                  </a:lnTo>
                </a:path>
              </a:pathLst>
            </a:custGeom>
            <a:ln w="76200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5931576" y="234653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79" y="-38100"/>
                  </a:moveTo>
                  <a:lnTo>
                    <a:pt x="79" y="38434"/>
                  </a:lnTo>
                </a:path>
              </a:pathLst>
            </a:custGeom>
            <a:ln w="76359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5961629" y="229660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33" y="-38100"/>
                  </a:moveTo>
                  <a:lnTo>
                    <a:pt x="33" y="38188"/>
                  </a:lnTo>
                </a:path>
              </a:pathLst>
            </a:custGeom>
            <a:ln w="76200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5932341" y="2235796"/>
              <a:ext cx="86360" cy="88265"/>
            </a:xfrm>
            <a:custGeom>
              <a:avLst/>
              <a:gdLst/>
              <a:ahLst/>
              <a:cxnLst/>
              <a:rect l="l" t="t" r="r" b="b"/>
              <a:pathLst>
                <a:path w="86359" h="88264">
                  <a:moveTo>
                    <a:pt x="86118" y="0"/>
                  </a:moveTo>
                  <a:lnTo>
                    <a:pt x="9486" y="0"/>
                  </a:lnTo>
                  <a:lnTo>
                    <a:pt x="9486" y="11049"/>
                  </a:lnTo>
                  <a:lnTo>
                    <a:pt x="0" y="11049"/>
                  </a:lnTo>
                  <a:lnTo>
                    <a:pt x="0" y="87706"/>
                  </a:lnTo>
                  <a:lnTo>
                    <a:pt x="76568" y="87706"/>
                  </a:lnTo>
                  <a:lnTo>
                    <a:pt x="76568" y="76682"/>
                  </a:lnTo>
                  <a:lnTo>
                    <a:pt x="86118" y="76682"/>
                  </a:lnTo>
                  <a:lnTo>
                    <a:pt x="86118" y="0"/>
                  </a:lnTo>
                  <a:close/>
                </a:path>
              </a:pathLst>
            </a:custGeom>
            <a:solidFill>
              <a:srgbClr val="2B2A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5989866" y="2263164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69" h="1269">
                  <a:moveTo>
                    <a:pt x="0" y="745"/>
                  </a:moveTo>
                  <a:lnTo>
                    <a:pt x="376" y="358"/>
                  </a:lnTo>
                  <a:lnTo>
                    <a:pt x="744" y="0"/>
                  </a:lnTo>
                </a:path>
              </a:pathLst>
            </a:custGeom>
            <a:ln w="76200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5962554" y="2166759"/>
              <a:ext cx="149225" cy="125095"/>
            </a:xfrm>
            <a:custGeom>
              <a:avLst/>
              <a:gdLst/>
              <a:ahLst/>
              <a:cxnLst/>
              <a:rect l="l" t="t" r="r" b="b"/>
              <a:pathLst>
                <a:path w="149225" h="125094">
                  <a:moveTo>
                    <a:pt x="149136" y="0"/>
                  </a:moveTo>
                  <a:lnTo>
                    <a:pt x="72593" y="0"/>
                  </a:lnTo>
                  <a:lnTo>
                    <a:pt x="72593" y="6375"/>
                  </a:lnTo>
                  <a:lnTo>
                    <a:pt x="59232" y="6375"/>
                  </a:lnTo>
                  <a:lnTo>
                    <a:pt x="59232" y="13563"/>
                  </a:lnTo>
                  <a:lnTo>
                    <a:pt x="46634" y="13563"/>
                  </a:lnTo>
                  <a:lnTo>
                    <a:pt x="46634" y="21513"/>
                  </a:lnTo>
                  <a:lnTo>
                    <a:pt x="34480" y="21513"/>
                  </a:lnTo>
                  <a:lnTo>
                    <a:pt x="34480" y="29921"/>
                  </a:lnTo>
                  <a:lnTo>
                    <a:pt x="22491" y="29921"/>
                  </a:lnTo>
                  <a:lnTo>
                    <a:pt x="22491" y="38849"/>
                  </a:lnTo>
                  <a:lnTo>
                    <a:pt x="10985" y="38849"/>
                  </a:lnTo>
                  <a:lnTo>
                    <a:pt x="10985" y="48399"/>
                  </a:lnTo>
                  <a:lnTo>
                    <a:pt x="0" y="48399"/>
                  </a:lnTo>
                  <a:lnTo>
                    <a:pt x="0" y="124955"/>
                  </a:lnTo>
                  <a:lnTo>
                    <a:pt x="76593" y="124955"/>
                  </a:lnTo>
                  <a:lnTo>
                    <a:pt x="76593" y="115455"/>
                  </a:lnTo>
                  <a:lnTo>
                    <a:pt x="87680" y="115455"/>
                  </a:lnTo>
                  <a:lnTo>
                    <a:pt x="87680" y="106464"/>
                  </a:lnTo>
                  <a:lnTo>
                    <a:pt x="99148" y="106464"/>
                  </a:lnTo>
                  <a:lnTo>
                    <a:pt x="99148" y="97993"/>
                  </a:lnTo>
                  <a:lnTo>
                    <a:pt x="111099" y="97993"/>
                  </a:lnTo>
                  <a:lnTo>
                    <a:pt x="111099" y="90284"/>
                  </a:lnTo>
                  <a:lnTo>
                    <a:pt x="123698" y="90284"/>
                  </a:lnTo>
                  <a:lnTo>
                    <a:pt x="123698" y="83121"/>
                  </a:lnTo>
                  <a:lnTo>
                    <a:pt x="136448" y="83121"/>
                  </a:lnTo>
                  <a:lnTo>
                    <a:pt x="136448" y="76365"/>
                  </a:lnTo>
                  <a:lnTo>
                    <a:pt x="149136" y="76365"/>
                  </a:lnTo>
                  <a:lnTo>
                    <a:pt x="149136" y="0"/>
                  </a:lnTo>
                  <a:close/>
                </a:path>
              </a:pathLst>
            </a:custGeom>
            <a:solidFill>
              <a:srgbClr val="2B2A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16100462" y="2193728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4">
                  <a:moveTo>
                    <a:pt x="7" y="-38100"/>
                  </a:moveTo>
                  <a:lnTo>
                    <a:pt x="7" y="38105"/>
                  </a:lnTo>
                </a:path>
              </a:pathLst>
            </a:custGeom>
            <a:ln w="76200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16114190" y="218911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141" y="-38100"/>
                  </a:moveTo>
                  <a:lnTo>
                    <a:pt x="141" y="38185"/>
                  </a:lnTo>
                </a:path>
              </a:pathLst>
            </a:custGeom>
            <a:ln w="3175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16128369" y="2185260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15" y="-38100"/>
                  </a:moveTo>
                  <a:lnTo>
                    <a:pt x="15" y="38108"/>
                  </a:lnTo>
                </a:path>
              </a:pathLst>
            </a:custGeom>
            <a:ln w="76200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16200718" y="2176342"/>
              <a:ext cx="1786255" cy="0"/>
            </a:xfrm>
            <a:custGeom>
              <a:avLst/>
              <a:gdLst/>
              <a:ahLst/>
              <a:cxnLst/>
              <a:rect l="l" t="t" r="r" b="b"/>
              <a:pathLst>
                <a:path w="1786255">
                  <a:moveTo>
                    <a:pt x="0" y="0"/>
                  </a:moveTo>
                  <a:lnTo>
                    <a:pt x="1785937" y="0"/>
                  </a:lnTo>
                  <a:lnTo>
                    <a:pt x="1786040" y="1"/>
                  </a:lnTo>
                </a:path>
              </a:pathLst>
            </a:custGeom>
            <a:ln w="76200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18001045" y="217669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282" y="-38100"/>
                  </a:moveTo>
                  <a:lnTo>
                    <a:pt x="282" y="38129"/>
                  </a:lnTo>
                </a:path>
              </a:pathLst>
            </a:custGeom>
            <a:ln w="3175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18015356" y="2177734"/>
              <a:ext cx="1270" cy="635"/>
            </a:xfrm>
            <a:custGeom>
              <a:avLst/>
              <a:gdLst/>
              <a:ahLst/>
              <a:cxnLst/>
              <a:rect l="l" t="t" r="r" b="b"/>
              <a:pathLst>
                <a:path w="1269" h="635">
                  <a:moveTo>
                    <a:pt x="499" y="-38100"/>
                  </a:moveTo>
                  <a:lnTo>
                    <a:pt x="499" y="38198"/>
                  </a:lnTo>
                </a:path>
              </a:pathLst>
            </a:custGeom>
            <a:ln w="3175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18029908" y="2179505"/>
              <a:ext cx="1270" cy="635"/>
            </a:xfrm>
            <a:custGeom>
              <a:avLst/>
              <a:gdLst/>
              <a:ahLst/>
              <a:cxnLst/>
              <a:rect l="l" t="t" r="r" b="b"/>
              <a:pathLst>
                <a:path w="1269" h="635">
                  <a:moveTo>
                    <a:pt x="404" y="-38100"/>
                  </a:moveTo>
                  <a:lnTo>
                    <a:pt x="404" y="38219"/>
                  </a:lnTo>
                </a:path>
              </a:pathLst>
            </a:custGeom>
            <a:ln w="3175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18044433" y="218200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313" y="-38100"/>
                  </a:moveTo>
                  <a:lnTo>
                    <a:pt x="313" y="38225"/>
                  </a:lnTo>
                </a:path>
              </a:pathLst>
            </a:custGeom>
            <a:ln w="3175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18020399" y="2147061"/>
              <a:ext cx="132715" cy="96520"/>
            </a:xfrm>
            <a:custGeom>
              <a:avLst/>
              <a:gdLst/>
              <a:ahLst/>
              <a:cxnLst/>
              <a:rect l="l" t="t" r="r" b="b"/>
              <a:pathLst>
                <a:path w="132715" h="96519">
                  <a:moveTo>
                    <a:pt x="132194" y="19532"/>
                  </a:moveTo>
                  <a:lnTo>
                    <a:pt x="118846" y="19532"/>
                  </a:lnTo>
                  <a:lnTo>
                    <a:pt x="118846" y="13627"/>
                  </a:lnTo>
                  <a:lnTo>
                    <a:pt x="105054" y="13627"/>
                  </a:lnTo>
                  <a:lnTo>
                    <a:pt x="105054" y="8420"/>
                  </a:lnTo>
                  <a:lnTo>
                    <a:pt x="91401" y="8420"/>
                  </a:lnTo>
                  <a:lnTo>
                    <a:pt x="91401" y="3822"/>
                  </a:lnTo>
                  <a:lnTo>
                    <a:pt x="77266" y="3822"/>
                  </a:lnTo>
                  <a:lnTo>
                    <a:pt x="77266" y="0"/>
                  </a:lnTo>
                  <a:lnTo>
                    <a:pt x="0" y="0"/>
                  </a:lnTo>
                  <a:lnTo>
                    <a:pt x="0" y="76466"/>
                  </a:lnTo>
                  <a:lnTo>
                    <a:pt x="13931" y="76466"/>
                  </a:lnTo>
                  <a:lnTo>
                    <a:pt x="13931" y="80416"/>
                  </a:lnTo>
                  <a:lnTo>
                    <a:pt x="27952" y="80416"/>
                  </a:lnTo>
                  <a:lnTo>
                    <a:pt x="27952" y="84937"/>
                  </a:lnTo>
                  <a:lnTo>
                    <a:pt x="41516" y="84937"/>
                  </a:lnTo>
                  <a:lnTo>
                    <a:pt x="41516" y="90297"/>
                  </a:lnTo>
                  <a:lnTo>
                    <a:pt x="54902" y="90297"/>
                  </a:lnTo>
                  <a:lnTo>
                    <a:pt x="54902" y="96253"/>
                  </a:lnTo>
                  <a:lnTo>
                    <a:pt x="132194" y="96253"/>
                  </a:lnTo>
                  <a:lnTo>
                    <a:pt x="132194" y="19532"/>
                  </a:lnTo>
                  <a:close/>
                </a:path>
              </a:pathLst>
            </a:custGeom>
            <a:solidFill>
              <a:srgbClr val="2B2A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18126330" y="2211157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5" h="1269">
                  <a:moveTo>
                    <a:pt x="0" y="0"/>
                  </a:moveTo>
                  <a:lnTo>
                    <a:pt x="638" y="331"/>
                  </a:lnTo>
                  <a:lnTo>
                    <a:pt x="1281" y="684"/>
                  </a:lnTo>
                </a:path>
              </a:pathLst>
            </a:custGeom>
            <a:ln w="76200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18139305" y="2218468"/>
              <a:ext cx="1270" cy="635"/>
            </a:xfrm>
            <a:custGeom>
              <a:avLst/>
              <a:gdLst/>
              <a:ahLst/>
              <a:cxnLst/>
              <a:rect l="l" t="t" r="r" b="b"/>
              <a:pathLst>
                <a:path w="1269" h="635">
                  <a:moveTo>
                    <a:pt x="341" y="-38100"/>
                  </a:moveTo>
                  <a:lnTo>
                    <a:pt x="341" y="38508"/>
                  </a:lnTo>
                </a:path>
              </a:pathLst>
            </a:custGeom>
            <a:ln w="76883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18151988" y="222647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38" y="-38100"/>
                  </a:moveTo>
                  <a:lnTo>
                    <a:pt x="38" y="38151"/>
                  </a:lnTo>
                </a:path>
              </a:pathLst>
            </a:custGeom>
            <a:ln w="76200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18163930" y="223488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64" y="-38100"/>
                  </a:moveTo>
                  <a:lnTo>
                    <a:pt x="64" y="38196"/>
                  </a:lnTo>
                </a:path>
              </a:pathLst>
            </a:custGeom>
            <a:ln w="3175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18137226" y="2205684"/>
              <a:ext cx="87630" cy="86360"/>
            </a:xfrm>
            <a:custGeom>
              <a:avLst/>
              <a:gdLst/>
              <a:ahLst/>
              <a:cxnLst/>
              <a:rect l="l" t="t" r="r" b="b"/>
              <a:pathLst>
                <a:path w="87630" h="86360">
                  <a:moveTo>
                    <a:pt x="87591" y="9461"/>
                  </a:moveTo>
                  <a:lnTo>
                    <a:pt x="76492" y="9461"/>
                  </a:lnTo>
                  <a:lnTo>
                    <a:pt x="76492" y="0"/>
                  </a:lnTo>
                  <a:lnTo>
                    <a:pt x="0" y="0"/>
                  </a:lnTo>
                  <a:lnTo>
                    <a:pt x="0" y="76441"/>
                  </a:lnTo>
                  <a:lnTo>
                    <a:pt x="10985" y="76441"/>
                  </a:lnTo>
                  <a:lnTo>
                    <a:pt x="10985" y="86029"/>
                  </a:lnTo>
                  <a:lnTo>
                    <a:pt x="87591" y="86029"/>
                  </a:lnTo>
                  <a:lnTo>
                    <a:pt x="87591" y="9461"/>
                  </a:lnTo>
                  <a:close/>
                </a:path>
              </a:pathLst>
            </a:custGeom>
            <a:solidFill>
              <a:srgbClr val="2B2A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18196751" y="2263154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69" h="1269">
                  <a:moveTo>
                    <a:pt x="0" y="0"/>
                  </a:moveTo>
                  <a:lnTo>
                    <a:pt x="378" y="369"/>
                  </a:lnTo>
                  <a:lnTo>
                    <a:pt x="761" y="761"/>
                  </a:lnTo>
                </a:path>
              </a:pathLst>
            </a:custGeom>
            <a:ln w="76200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18207034" y="227392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189" y="-38100"/>
                  </a:moveTo>
                  <a:lnTo>
                    <a:pt x="189" y="38519"/>
                  </a:lnTo>
                </a:path>
              </a:pathLst>
            </a:custGeom>
            <a:ln w="76579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18216746" y="228516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1" y="-38099"/>
                  </a:moveTo>
                  <a:lnTo>
                    <a:pt x="1" y="38103"/>
                  </a:lnTo>
                </a:path>
              </a:pathLst>
            </a:custGeom>
            <a:ln w="76200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18241790" y="2320689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69">
                  <a:moveTo>
                    <a:pt x="192" y="-38100"/>
                  </a:moveTo>
                  <a:lnTo>
                    <a:pt x="192" y="38744"/>
                  </a:lnTo>
                </a:path>
              </a:pathLst>
            </a:custGeom>
            <a:ln w="76585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18248853" y="2333118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69">
                  <a:moveTo>
                    <a:pt x="0" y="0"/>
                  </a:moveTo>
                  <a:lnTo>
                    <a:pt x="311" y="565"/>
                  </a:lnTo>
                  <a:lnTo>
                    <a:pt x="606" y="1135"/>
                  </a:lnTo>
                </a:path>
              </a:pathLst>
            </a:custGeom>
            <a:ln w="76200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18255616" y="234648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102" y="-38100"/>
                  </a:moveTo>
                  <a:lnTo>
                    <a:pt x="102" y="38530"/>
                  </a:lnTo>
                </a:path>
              </a:pathLst>
            </a:custGeom>
            <a:ln w="76404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18261294" y="2359255"/>
              <a:ext cx="1270" cy="1905"/>
            </a:xfrm>
            <a:custGeom>
              <a:avLst/>
              <a:gdLst/>
              <a:ahLst/>
              <a:cxnLst/>
              <a:rect l="l" t="t" r="r" b="b"/>
              <a:pathLst>
                <a:path w="1269" h="1905">
                  <a:moveTo>
                    <a:pt x="0" y="0"/>
                  </a:moveTo>
                  <a:lnTo>
                    <a:pt x="357" y="833"/>
                  </a:lnTo>
                  <a:lnTo>
                    <a:pt x="708" y="1711"/>
                  </a:lnTo>
                </a:path>
              </a:pathLst>
            </a:custGeom>
            <a:ln w="76200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18266738" y="2373257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69">
                  <a:moveTo>
                    <a:pt x="177" y="-38100"/>
                  </a:moveTo>
                  <a:lnTo>
                    <a:pt x="177" y="39092"/>
                  </a:lnTo>
                </a:path>
              </a:pathLst>
            </a:custGeom>
            <a:ln w="76554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18271303" y="2386999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69">
                  <a:moveTo>
                    <a:pt x="181" y="-38100"/>
                  </a:moveTo>
                  <a:lnTo>
                    <a:pt x="181" y="39300"/>
                  </a:lnTo>
                </a:path>
              </a:pathLst>
            </a:custGeom>
            <a:ln w="76563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18275217" y="2401014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69">
                  <a:moveTo>
                    <a:pt x="160" y="-38100"/>
                  </a:moveTo>
                  <a:lnTo>
                    <a:pt x="160" y="39374"/>
                  </a:lnTo>
                </a:path>
              </a:pathLst>
            </a:custGeom>
            <a:ln w="76520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18278354" y="2414782"/>
              <a:ext cx="635" cy="2540"/>
            </a:xfrm>
            <a:custGeom>
              <a:avLst/>
              <a:gdLst/>
              <a:ahLst/>
              <a:cxnLst/>
              <a:rect l="l" t="t" r="r" b="b"/>
              <a:pathLst>
                <a:path w="634" h="2539">
                  <a:moveTo>
                    <a:pt x="236" y="-38100"/>
                  </a:moveTo>
                  <a:lnTo>
                    <a:pt x="236" y="40479"/>
                  </a:lnTo>
                </a:path>
              </a:pathLst>
            </a:custGeom>
            <a:ln w="76672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18280872" y="2428970"/>
              <a:ext cx="635" cy="3175"/>
            </a:xfrm>
            <a:custGeom>
              <a:avLst/>
              <a:gdLst/>
              <a:ahLst/>
              <a:cxnLst/>
              <a:rect l="l" t="t" r="r" b="b"/>
              <a:pathLst>
                <a:path w="634" h="3175">
                  <a:moveTo>
                    <a:pt x="201" y="-38100"/>
                  </a:moveTo>
                  <a:lnTo>
                    <a:pt x="201" y="40818"/>
                  </a:lnTo>
                </a:path>
              </a:pathLst>
            </a:custGeom>
            <a:ln w="76603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18282810" y="2444167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4" h="1269">
                  <a:moveTo>
                    <a:pt x="-38100" y="625"/>
                  </a:moveTo>
                  <a:lnTo>
                    <a:pt x="38224" y="625"/>
                  </a:lnTo>
                </a:path>
              </a:pathLst>
            </a:custGeom>
            <a:ln w="3175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18283937" y="245910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-38100" y="245"/>
                  </a:moveTo>
                  <a:lnTo>
                    <a:pt x="38125" y="245"/>
                  </a:lnTo>
                </a:path>
              </a:pathLst>
            </a:custGeom>
            <a:ln w="3175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16157031" y="217954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83" y="-38100"/>
                  </a:moveTo>
                  <a:lnTo>
                    <a:pt x="83" y="38122"/>
                  </a:lnTo>
                </a:path>
              </a:pathLst>
            </a:custGeom>
            <a:ln w="3175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16171312" y="2177749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264" y="-38100"/>
                  </a:moveTo>
                  <a:lnTo>
                    <a:pt x="264" y="38151"/>
                  </a:lnTo>
                </a:path>
              </a:pathLst>
            </a:custGeom>
            <a:ln w="3175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16185943" y="217669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163" y="-38100"/>
                  </a:moveTo>
                  <a:lnTo>
                    <a:pt x="163" y="38116"/>
                  </a:lnTo>
                </a:path>
              </a:pathLst>
            </a:custGeom>
            <a:ln w="3175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16200675" y="2176342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4">
                  <a:moveTo>
                    <a:pt x="21" y="-38100"/>
                  </a:moveTo>
                  <a:lnTo>
                    <a:pt x="21" y="38100"/>
                  </a:lnTo>
                </a:path>
              </a:pathLst>
            </a:custGeom>
            <a:ln w="76200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3" name="object 223"/>
          <p:cNvSpPr txBox="1"/>
          <p:nvPr/>
        </p:nvSpPr>
        <p:spPr>
          <a:xfrm>
            <a:off x="2877663" y="9541408"/>
            <a:ext cx="8288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535364"/>
                </a:solidFill>
                <a:latin typeface="Tahoma"/>
                <a:cs typeface="Tahoma"/>
              </a:rPr>
              <a:t>(**Since</a:t>
            </a:r>
            <a:r>
              <a:rPr sz="1800" spc="-17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535364"/>
                </a:solidFill>
                <a:latin typeface="Tahoma"/>
                <a:cs typeface="Tahoma"/>
              </a:rPr>
              <a:t>we</a:t>
            </a:r>
            <a:r>
              <a:rPr sz="1800" spc="-17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35364"/>
                </a:solidFill>
                <a:latin typeface="Tahoma"/>
                <a:cs typeface="Tahoma"/>
              </a:rPr>
              <a:t>have</a:t>
            </a:r>
            <a:r>
              <a:rPr sz="1800" spc="-17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535364"/>
                </a:solidFill>
                <a:latin typeface="Tahoma"/>
                <a:cs typeface="Tahoma"/>
              </a:rPr>
              <a:t>been</a:t>
            </a:r>
            <a:r>
              <a:rPr sz="1800" spc="-17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535364"/>
                </a:solidFill>
                <a:latin typeface="Tahoma"/>
                <a:cs typeface="Tahoma"/>
              </a:rPr>
              <a:t>provided</a:t>
            </a:r>
            <a:r>
              <a:rPr sz="1800" spc="-16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535364"/>
                </a:solidFill>
                <a:latin typeface="Tahoma"/>
                <a:cs typeface="Tahoma"/>
              </a:rPr>
              <a:t>infinite</a:t>
            </a:r>
            <a:r>
              <a:rPr sz="1800" spc="-17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535364"/>
                </a:solidFill>
                <a:latin typeface="Tahoma"/>
                <a:cs typeface="Tahoma"/>
              </a:rPr>
              <a:t>tech</a:t>
            </a:r>
            <a:r>
              <a:rPr sz="1800" spc="-17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535364"/>
                </a:solidFill>
                <a:latin typeface="Tahoma"/>
                <a:cs typeface="Tahoma"/>
              </a:rPr>
              <a:t>bandwidth</a:t>
            </a:r>
            <a:r>
              <a:rPr sz="1800" spc="-17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535364"/>
                </a:solidFill>
                <a:latin typeface="Tahoma"/>
                <a:cs typeface="Tahoma"/>
              </a:rPr>
              <a:t>we</a:t>
            </a:r>
            <a:r>
              <a:rPr sz="1800" spc="-16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535364"/>
                </a:solidFill>
                <a:latin typeface="Tahoma"/>
                <a:cs typeface="Tahoma"/>
              </a:rPr>
              <a:t>are</a:t>
            </a:r>
            <a:r>
              <a:rPr sz="1800" spc="-17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535364"/>
                </a:solidFill>
                <a:latin typeface="Tahoma"/>
                <a:cs typeface="Tahoma"/>
              </a:rPr>
              <a:t>considering</a:t>
            </a:r>
            <a:r>
              <a:rPr sz="1800" spc="-17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535364"/>
                </a:solidFill>
                <a:latin typeface="Tahoma"/>
                <a:cs typeface="Tahoma"/>
              </a:rPr>
              <a:t>effort)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224" name="object 224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205394" y="9606967"/>
            <a:ext cx="771524" cy="466724"/>
          </a:xfrm>
          <a:prstGeom prst="rect">
            <a:avLst/>
          </a:prstGeom>
        </p:spPr>
      </p:pic>
      <p:sp>
        <p:nvSpPr>
          <p:cNvPr id="225" name="object 225"/>
          <p:cNvSpPr txBox="1"/>
          <p:nvPr/>
        </p:nvSpPr>
        <p:spPr>
          <a:xfrm>
            <a:off x="17707799" y="9617075"/>
            <a:ext cx="19113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75" dirty="0">
                <a:solidFill>
                  <a:srgbClr val="535364"/>
                </a:solidFill>
                <a:latin typeface="Tahoma"/>
                <a:cs typeface="Tahoma"/>
              </a:rPr>
              <a:t>6</a:t>
            </a:r>
            <a:endParaRPr sz="2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52" y="46893"/>
            <a:ext cx="3020695" cy="902335"/>
          </a:xfrm>
          <a:custGeom>
            <a:avLst/>
            <a:gdLst/>
            <a:ahLst/>
            <a:cxnLst/>
            <a:rect l="l" t="t" r="r" b="b"/>
            <a:pathLst>
              <a:path w="3020695" h="902335">
                <a:moveTo>
                  <a:pt x="452915" y="902088"/>
                </a:moveTo>
                <a:lnTo>
                  <a:pt x="403566" y="899442"/>
                </a:lnTo>
                <a:lnTo>
                  <a:pt x="355756" y="891686"/>
                </a:lnTo>
                <a:lnTo>
                  <a:pt x="309761" y="879095"/>
                </a:lnTo>
                <a:lnTo>
                  <a:pt x="265858" y="861945"/>
                </a:lnTo>
                <a:lnTo>
                  <a:pt x="224322" y="840510"/>
                </a:lnTo>
                <a:lnTo>
                  <a:pt x="185431" y="815067"/>
                </a:lnTo>
                <a:lnTo>
                  <a:pt x="149461" y="785889"/>
                </a:lnTo>
                <a:lnTo>
                  <a:pt x="116688" y="753252"/>
                </a:lnTo>
                <a:lnTo>
                  <a:pt x="87387" y="717431"/>
                </a:lnTo>
                <a:lnTo>
                  <a:pt x="61837" y="678701"/>
                </a:lnTo>
                <a:lnTo>
                  <a:pt x="40312" y="637337"/>
                </a:lnTo>
                <a:lnTo>
                  <a:pt x="23090" y="593615"/>
                </a:lnTo>
                <a:lnTo>
                  <a:pt x="10446" y="547809"/>
                </a:lnTo>
                <a:lnTo>
                  <a:pt x="2657" y="500195"/>
                </a:lnTo>
                <a:lnTo>
                  <a:pt x="0" y="451047"/>
                </a:lnTo>
                <a:lnTo>
                  <a:pt x="2657" y="401900"/>
                </a:lnTo>
                <a:lnTo>
                  <a:pt x="10446" y="354287"/>
                </a:lnTo>
                <a:lnTo>
                  <a:pt x="23090" y="308482"/>
                </a:lnTo>
                <a:lnTo>
                  <a:pt x="40312" y="264759"/>
                </a:lnTo>
                <a:lnTo>
                  <a:pt x="61837" y="223396"/>
                </a:lnTo>
                <a:lnTo>
                  <a:pt x="87387" y="184665"/>
                </a:lnTo>
                <a:lnTo>
                  <a:pt x="116688" y="148843"/>
                </a:lnTo>
                <a:lnTo>
                  <a:pt x="149461" y="116205"/>
                </a:lnTo>
                <a:lnTo>
                  <a:pt x="185431" y="87026"/>
                </a:lnTo>
                <a:lnTo>
                  <a:pt x="224322" y="61581"/>
                </a:lnTo>
                <a:lnTo>
                  <a:pt x="265858" y="40146"/>
                </a:lnTo>
                <a:lnTo>
                  <a:pt x="309761" y="22994"/>
                </a:lnTo>
                <a:lnTo>
                  <a:pt x="355756" y="10403"/>
                </a:lnTo>
                <a:lnTo>
                  <a:pt x="403566" y="2646"/>
                </a:lnTo>
                <a:lnTo>
                  <a:pt x="452915" y="0"/>
                </a:lnTo>
                <a:lnTo>
                  <a:pt x="502265" y="2668"/>
                </a:lnTo>
                <a:lnTo>
                  <a:pt x="550080" y="10424"/>
                </a:lnTo>
                <a:lnTo>
                  <a:pt x="596078" y="23015"/>
                </a:lnTo>
                <a:lnTo>
                  <a:pt x="639983" y="40166"/>
                </a:lnTo>
                <a:lnTo>
                  <a:pt x="681520" y="61601"/>
                </a:lnTo>
                <a:lnTo>
                  <a:pt x="720412" y="87045"/>
                </a:lnTo>
                <a:lnTo>
                  <a:pt x="756382" y="116223"/>
                </a:lnTo>
                <a:lnTo>
                  <a:pt x="789155" y="148859"/>
                </a:lnTo>
                <a:lnTo>
                  <a:pt x="818454" y="184680"/>
                </a:lnTo>
                <a:lnTo>
                  <a:pt x="844003" y="223408"/>
                </a:lnTo>
                <a:lnTo>
                  <a:pt x="852051" y="238873"/>
                </a:lnTo>
                <a:lnTo>
                  <a:pt x="410474" y="238873"/>
                </a:lnTo>
                <a:lnTo>
                  <a:pt x="357804" y="239003"/>
                </a:lnTo>
                <a:lnTo>
                  <a:pt x="306719" y="241987"/>
                </a:lnTo>
                <a:lnTo>
                  <a:pt x="257925" y="247712"/>
                </a:lnTo>
                <a:lnTo>
                  <a:pt x="212131" y="256066"/>
                </a:lnTo>
                <a:lnTo>
                  <a:pt x="170045" y="266937"/>
                </a:lnTo>
                <a:lnTo>
                  <a:pt x="140209" y="302888"/>
                </a:lnTo>
                <a:lnTo>
                  <a:pt x="141808" y="319565"/>
                </a:lnTo>
                <a:lnTo>
                  <a:pt x="149776" y="334311"/>
                </a:lnTo>
                <a:lnTo>
                  <a:pt x="162373" y="344513"/>
                </a:lnTo>
                <a:lnTo>
                  <a:pt x="177895" y="349269"/>
                </a:lnTo>
                <a:lnTo>
                  <a:pt x="595024" y="349269"/>
                </a:lnTo>
                <a:lnTo>
                  <a:pt x="632966" y="360343"/>
                </a:lnTo>
                <a:lnTo>
                  <a:pt x="678800" y="378209"/>
                </a:lnTo>
                <a:lnTo>
                  <a:pt x="709296" y="393906"/>
                </a:lnTo>
                <a:lnTo>
                  <a:pt x="385922" y="393906"/>
                </a:lnTo>
                <a:lnTo>
                  <a:pt x="337030" y="394999"/>
                </a:lnTo>
                <a:lnTo>
                  <a:pt x="288706" y="399584"/>
                </a:lnTo>
                <a:lnTo>
                  <a:pt x="241421" y="407716"/>
                </a:lnTo>
                <a:lnTo>
                  <a:pt x="195648" y="419451"/>
                </a:lnTo>
                <a:lnTo>
                  <a:pt x="170785" y="449407"/>
                </a:lnTo>
                <a:lnTo>
                  <a:pt x="172100" y="463311"/>
                </a:lnTo>
                <a:lnTo>
                  <a:pt x="178751" y="475594"/>
                </a:lnTo>
                <a:lnTo>
                  <a:pt x="189256" y="484095"/>
                </a:lnTo>
                <a:lnTo>
                  <a:pt x="202201" y="488061"/>
                </a:lnTo>
                <a:lnTo>
                  <a:pt x="545814" y="488061"/>
                </a:lnTo>
                <a:lnTo>
                  <a:pt x="578026" y="497610"/>
                </a:lnTo>
                <a:lnTo>
                  <a:pt x="624688" y="516451"/>
                </a:lnTo>
                <a:lnTo>
                  <a:pt x="667488" y="539315"/>
                </a:lnTo>
                <a:lnTo>
                  <a:pt x="672122" y="541009"/>
                </a:lnTo>
                <a:lnTo>
                  <a:pt x="375558" y="541009"/>
                </a:lnTo>
                <a:lnTo>
                  <a:pt x="322699" y="543705"/>
                </a:lnTo>
                <a:lnTo>
                  <a:pt x="267955" y="550554"/>
                </a:lnTo>
                <a:lnTo>
                  <a:pt x="211360" y="561560"/>
                </a:lnTo>
                <a:lnTo>
                  <a:pt x="189835" y="584063"/>
                </a:lnTo>
                <a:lnTo>
                  <a:pt x="190126" y="595223"/>
                </a:lnTo>
                <a:lnTo>
                  <a:pt x="194731" y="605400"/>
                </a:lnTo>
                <a:lnTo>
                  <a:pt x="202626" y="612775"/>
                </a:lnTo>
                <a:lnTo>
                  <a:pt x="212720" y="616666"/>
                </a:lnTo>
                <a:lnTo>
                  <a:pt x="521923" y="616666"/>
                </a:lnTo>
                <a:lnTo>
                  <a:pt x="536929" y="620731"/>
                </a:lnTo>
                <a:lnTo>
                  <a:pt x="580627" y="637945"/>
                </a:lnTo>
                <a:lnTo>
                  <a:pt x="621787" y="659857"/>
                </a:lnTo>
                <a:lnTo>
                  <a:pt x="632327" y="663695"/>
                </a:lnTo>
                <a:lnTo>
                  <a:pt x="851812" y="663695"/>
                </a:lnTo>
                <a:lnTo>
                  <a:pt x="844004" y="678701"/>
                </a:lnTo>
                <a:lnTo>
                  <a:pt x="818454" y="717431"/>
                </a:lnTo>
                <a:lnTo>
                  <a:pt x="789155" y="753252"/>
                </a:lnTo>
                <a:lnTo>
                  <a:pt x="756383" y="785889"/>
                </a:lnTo>
                <a:lnTo>
                  <a:pt x="720413" y="815067"/>
                </a:lnTo>
                <a:lnTo>
                  <a:pt x="681522" y="840510"/>
                </a:lnTo>
                <a:lnTo>
                  <a:pt x="639986" y="861945"/>
                </a:lnTo>
                <a:lnTo>
                  <a:pt x="596081" y="879095"/>
                </a:lnTo>
                <a:lnTo>
                  <a:pt x="550083" y="891686"/>
                </a:lnTo>
                <a:lnTo>
                  <a:pt x="502269" y="899442"/>
                </a:lnTo>
                <a:lnTo>
                  <a:pt x="452915" y="902088"/>
                </a:lnTo>
                <a:close/>
              </a:path>
              <a:path w="3020695" h="902335">
                <a:moveTo>
                  <a:pt x="903367" y="405371"/>
                </a:moveTo>
                <a:lnTo>
                  <a:pt x="736696" y="405371"/>
                </a:lnTo>
                <a:lnTo>
                  <a:pt x="752915" y="404440"/>
                </a:lnTo>
                <a:lnTo>
                  <a:pt x="767603" y="397519"/>
                </a:lnTo>
                <a:lnTo>
                  <a:pt x="778869" y="385082"/>
                </a:lnTo>
                <a:lnTo>
                  <a:pt x="784433" y="369277"/>
                </a:lnTo>
                <a:lnTo>
                  <a:pt x="783507" y="353132"/>
                </a:lnTo>
                <a:lnTo>
                  <a:pt x="720113" y="304290"/>
                </a:lnTo>
                <a:lnTo>
                  <a:pt x="672805" y="284945"/>
                </a:lnTo>
                <a:lnTo>
                  <a:pt x="622834" y="269127"/>
                </a:lnTo>
                <a:lnTo>
                  <a:pt x="570907" y="256723"/>
                </a:lnTo>
                <a:lnTo>
                  <a:pt x="517733" y="247620"/>
                </a:lnTo>
                <a:lnTo>
                  <a:pt x="464019" y="241708"/>
                </a:lnTo>
                <a:lnTo>
                  <a:pt x="410474" y="238873"/>
                </a:lnTo>
                <a:lnTo>
                  <a:pt x="852051" y="238873"/>
                </a:lnTo>
                <a:lnTo>
                  <a:pt x="865527" y="264770"/>
                </a:lnTo>
                <a:lnTo>
                  <a:pt x="882748" y="308490"/>
                </a:lnTo>
                <a:lnTo>
                  <a:pt x="895391" y="354293"/>
                </a:lnTo>
                <a:lnTo>
                  <a:pt x="903183" y="401976"/>
                </a:lnTo>
                <a:lnTo>
                  <a:pt x="903367" y="405371"/>
                </a:lnTo>
                <a:close/>
              </a:path>
              <a:path w="3020695" h="902335">
                <a:moveTo>
                  <a:pt x="595024" y="349269"/>
                </a:moveTo>
                <a:lnTo>
                  <a:pt x="177895" y="349269"/>
                </a:lnTo>
                <a:lnTo>
                  <a:pt x="194637" y="347676"/>
                </a:lnTo>
                <a:lnTo>
                  <a:pt x="235015" y="337449"/>
                </a:lnTo>
                <a:lnTo>
                  <a:pt x="279539" y="329834"/>
                </a:lnTo>
                <a:lnTo>
                  <a:pt x="327325" y="324956"/>
                </a:lnTo>
                <a:lnTo>
                  <a:pt x="377487" y="322944"/>
                </a:lnTo>
                <a:lnTo>
                  <a:pt x="429140" y="323926"/>
                </a:lnTo>
                <a:lnTo>
                  <a:pt x="481400" y="328029"/>
                </a:lnTo>
                <a:lnTo>
                  <a:pt x="533381" y="335381"/>
                </a:lnTo>
                <a:lnTo>
                  <a:pt x="584198" y="346109"/>
                </a:lnTo>
                <a:lnTo>
                  <a:pt x="595024" y="349269"/>
                </a:lnTo>
                <a:close/>
              </a:path>
              <a:path w="3020695" h="902335">
                <a:moveTo>
                  <a:pt x="898675" y="527729"/>
                </a:moveTo>
                <a:lnTo>
                  <a:pt x="716056" y="527729"/>
                </a:lnTo>
                <a:lnTo>
                  <a:pt x="720886" y="514640"/>
                </a:lnTo>
                <a:lnTo>
                  <a:pt x="720301" y="501181"/>
                </a:lnTo>
                <a:lnTo>
                  <a:pt x="664773" y="457582"/>
                </a:lnTo>
                <a:lnTo>
                  <a:pt x="622384" y="438886"/>
                </a:lnTo>
                <a:lnTo>
                  <a:pt x="577731" y="423349"/>
                </a:lnTo>
                <a:lnTo>
                  <a:pt x="531286" y="411027"/>
                </a:lnTo>
                <a:lnTo>
                  <a:pt x="483522" y="401976"/>
                </a:lnTo>
                <a:lnTo>
                  <a:pt x="434910" y="396250"/>
                </a:lnTo>
                <a:lnTo>
                  <a:pt x="385922" y="393906"/>
                </a:lnTo>
                <a:lnTo>
                  <a:pt x="709296" y="393906"/>
                </a:lnTo>
                <a:lnTo>
                  <a:pt x="720815" y="399835"/>
                </a:lnTo>
                <a:lnTo>
                  <a:pt x="736696" y="405371"/>
                </a:lnTo>
                <a:lnTo>
                  <a:pt x="903367" y="405371"/>
                </a:lnTo>
                <a:lnTo>
                  <a:pt x="905836" y="451047"/>
                </a:lnTo>
                <a:lnTo>
                  <a:pt x="903179" y="500195"/>
                </a:lnTo>
                <a:lnTo>
                  <a:pt x="898675" y="527729"/>
                </a:lnTo>
                <a:close/>
              </a:path>
              <a:path w="3020695" h="902335">
                <a:moveTo>
                  <a:pt x="545814" y="488061"/>
                </a:moveTo>
                <a:lnTo>
                  <a:pt x="202201" y="488061"/>
                </a:lnTo>
                <a:lnTo>
                  <a:pt x="216168" y="486741"/>
                </a:lnTo>
                <a:lnTo>
                  <a:pt x="265563" y="474625"/>
                </a:lnTo>
                <a:lnTo>
                  <a:pt x="317170" y="467233"/>
                </a:lnTo>
                <a:lnTo>
                  <a:pt x="370122" y="464463"/>
                </a:lnTo>
                <a:lnTo>
                  <a:pt x="423551" y="466216"/>
                </a:lnTo>
                <a:lnTo>
                  <a:pt x="476590" y="472392"/>
                </a:lnTo>
                <a:lnTo>
                  <a:pt x="528371" y="482890"/>
                </a:lnTo>
                <a:lnTo>
                  <a:pt x="545814" y="488061"/>
                </a:lnTo>
                <a:close/>
              </a:path>
              <a:path w="3020695" h="902335">
                <a:moveTo>
                  <a:pt x="895993" y="544125"/>
                </a:moveTo>
                <a:lnTo>
                  <a:pt x="680644" y="544125"/>
                </a:lnTo>
                <a:lnTo>
                  <a:pt x="694165" y="543542"/>
                </a:lnTo>
                <a:lnTo>
                  <a:pt x="706490" y="537947"/>
                </a:lnTo>
                <a:lnTo>
                  <a:pt x="716056" y="527724"/>
                </a:lnTo>
                <a:lnTo>
                  <a:pt x="898675" y="527729"/>
                </a:lnTo>
                <a:lnTo>
                  <a:pt x="895993" y="544125"/>
                </a:lnTo>
                <a:close/>
              </a:path>
              <a:path w="3020695" h="902335">
                <a:moveTo>
                  <a:pt x="851812" y="663695"/>
                </a:moveTo>
                <a:lnTo>
                  <a:pt x="632327" y="663695"/>
                </a:lnTo>
                <a:lnTo>
                  <a:pt x="643150" y="663216"/>
                </a:lnTo>
                <a:lnTo>
                  <a:pt x="653000" y="658728"/>
                </a:lnTo>
                <a:lnTo>
                  <a:pt x="660620" y="650539"/>
                </a:lnTo>
                <a:lnTo>
                  <a:pt x="664474" y="640050"/>
                </a:lnTo>
                <a:lnTo>
                  <a:pt x="663993" y="629284"/>
                </a:lnTo>
                <a:lnTo>
                  <a:pt x="610414" y="589712"/>
                </a:lnTo>
                <a:lnTo>
                  <a:pt x="567480" y="571692"/>
                </a:lnTo>
                <a:lnTo>
                  <a:pt x="522494" y="557808"/>
                </a:lnTo>
                <a:lnTo>
                  <a:pt x="475489" y="548064"/>
                </a:lnTo>
                <a:lnTo>
                  <a:pt x="426499" y="542463"/>
                </a:lnTo>
                <a:lnTo>
                  <a:pt x="375558" y="541009"/>
                </a:lnTo>
                <a:lnTo>
                  <a:pt x="672122" y="541009"/>
                </a:lnTo>
                <a:lnTo>
                  <a:pt x="680644" y="544125"/>
                </a:lnTo>
                <a:lnTo>
                  <a:pt x="895993" y="544125"/>
                </a:lnTo>
                <a:lnTo>
                  <a:pt x="895391" y="547809"/>
                </a:lnTo>
                <a:lnTo>
                  <a:pt x="882748" y="593615"/>
                </a:lnTo>
                <a:lnTo>
                  <a:pt x="865527" y="637337"/>
                </a:lnTo>
                <a:lnTo>
                  <a:pt x="851812" y="663695"/>
                </a:lnTo>
                <a:close/>
              </a:path>
              <a:path w="3020695" h="902335">
                <a:moveTo>
                  <a:pt x="521923" y="616666"/>
                </a:moveTo>
                <a:lnTo>
                  <a:pt x="212720" y="616666"/>
                </a:lnTo>
                <a:lnTo>
                  <a:pt x="223924" y="616391"/>
                </a:lnTo>
                <a:lnTo>
                  <a:pt x="281922" y="605306"/>
                </a:lnTo>
                <a:lnTo>
                  <a:pt x="337646" y="598952"/>
                </a:lnTo>
                <a:lnTo>
                  <a:pt x="391053" y="597323"/>
                </a:lnTo>
                <a:lnTo>
                  <a:pt x="442098" y="600414"/>
                </a:lnTo>
                <a:lnTo>
                  <a:pt x="490738" y="608218"/>
                </a:lnTo>
                <a:lnTo>
                  <a:pt x="521923" y="616666"/>
                </a:lnTo>
                <a:close/>
              </a:path>
              <a:path w="3020695" h="902335">
                <a:moveTo>
                  <a:pt x="1353549" y="593176"/>
                </a:moveTo>
                <a:lnTo>
                  <a:pt x="1218334" y="593176"/>
                </a:lnTo>
                <a:lnTo>
                  <a:pt x="1246086" y="589962"/>
                </a:lnTo>
                <a:lnTo>
                  <a:pt x="1267064" y="580755"/>
                </a:lnTo>
                <a:lnTo>
                  <a:pt x="1280335" y="566204"/>
                </a:lnTo>
                <a:lnTo>
                  <a:pt x="1284965" y="546963"/>
                </a:lnTo>
                <a:lnTo>
                  <a:pt x="1281819" y="529589"/>
                </a:lnTo>
                <a:lnTo>
                  <a:pt x="1269288" y="515137"/>
                </a:lnTo>
                <a:lnTo>
                  <a:pt x="1242732" y="502286"/>
                </a:lnTo>
                <a:lnTo>
                  <a:pt x="1197512" y="489714"/>
                </a:lnTo>
                <a:lnTo>
                  <a:pt x="1138719" y="471986"/>
                </a:lnTo>
                <a:lnTo>
                  <a:pt x="1095117" y="447811"/>
                </a:lnTo>
                <a:lnTo>
                  <a:pt x="1068004" y="413086"/>
                </a:lnTo>
                <a:lnTo>
                  <a:pt x="1058678" y="363710"/>
                </a:lnTo>
                <a:lnTo>
                  <a:pt x="1065490" y="323228"/>
                </a:lnTo>
                <a:lnTo>
                  <a:pt x="1084851" y="289341"/>
                </a:lnTo>
                <a:lnTo>
                  <a:pt x="1115149" y="263430"/>
                </a:lnTo>
                <a:lnTo>
                  <a:pt x="1154773" y="246872"/>
                </a:lnTo>
                <a:lnTo>
                  <a:pt x="1202109" y="241046"/>
                </a:lnTo>
                <a:lnTo>
                  <a:pt x="1243670" y="244239"/>
                </a:lnTo>
                <a:lnTo>
                  <a:pt x="1282376" y="253879"/>
                </a:lnTo>
                <a:lnTo>
                  <a:pt x="1318497" y="270056"/>
                </a:lnTo>
                <a:lnTo>
                  <a:pt x="1352300" y="292861"/>
                </a:lnTo>
                <a:lnTo>
                  <a:pt x="1354842" y="297590"/>
                </a:lnTo>
                <a:lnTo>
                  <a:pt x="1343081" y="314098"/>
                </a:lnTo>
                <a:lnTo>
                  <a:pt x="1200973" y="314098"/>
                </a:lnTo>
                <a:lnTo>
                  <a:pt x="1176110" y="317223"/>
                </a:lnTo>
                <a:lnTo>
                  <a:pt x="1156901" y="326039"/>
                </a:lnTo>
                <a:lnTo>
                  <a:pt x="1144517" y="339707"/>
                </a:lnTo>
                <a:lnTo>
                  <a:pt x="1140128" y="357387"/>
                </a:lnTo>
                <a:lnTo>
                  <a:pt x="1143522" y="375548"/>
                </a:lnTo>
                <a:lnTo>
                  <a:pt x="1156854" y="390190"/>
                </a:lnTo>
                <a:lnTo>
                  <a:pt x="1184849" y="403180"/>
                </a:lnTo>
                <a:lnTo>
                  <a:pt x="1232234" y="416381"/>
                </a:lnTo>
                <a:lnTo>
                  <a:pt x="1232396" y="416451"/>
                </a:lnTo>
                <a:lnTo>
                  <a:pt x="1293531" y="436398"/>
                </a:lnTo>
                <a:lnTo>
                  <a:pt x="1335155" y="462634"/>
                </a:lnTo>
                <a:lnTo>
                  <a:pt x="1358892" y="496670"/>
                </a:lnTo>
                <a:lnTo>
                  <a:pt x="1366362" y="540015"/>
                </a:lnTo>
                <a:lnTo>
                  <a:pt x="1359520" y="582566"/>
                </a:lnTo>
                <a:lnTo>
                  <a:pt x="1353549" y="593176"/>
                </a:lnTo>
                <a:close/>
              </a:path>
              <a:path w="3020695" h="902335">
                <a:moveTo>
                  <a:pt x="1310331" y="355696"/>
                </a:moveTo>
                <a:lnTo>
                  <a:pt x="1308925" y="355367"/>
                </a:lnTo>
                <a:lnTo>
                  <a:pt x="1307818" y="354527"/>
                </a:lnTo>
                <a:lnTo>
                  <a:pt x="1280634" y="336739"/>
                </a:lnTo>
                <a:lnTo>
                  <a:pt x="1253881" y="324112"/>
                </a:lnTo>
                <a:lnTo>
                  <a:pt x="1227391" y="316590"/>
                </a:lnTo>
                <a:lnTo>
                  <a:pt x="1200973" y="314098"/>
                </a:lnTo>
                <a:lnTo>
                  <a:pt x="1343081" y="314098"/>
                </a:lnTo>
                <a:lnTo>
                  <a:pt x="1314253" y="354543"/>
                </a:lnTo>
                <a:lnTo>
                  <a:pt x="1313089" y="355275"/>
                </a:lnTo>
                <a:lnTo>
                  <a:pt x="1310331" y="355696"/>
                </a:lnTo>
                <a:close/>
              </a:path>
              <a:path w="3020695" h="902335">
                <a:moveTo>
                  <a:pt x="1216603" y="666159"/>
                </a:moveTo>
                <a:lnTo>
                  <a:pt x="1169325" y="661934"/>
                </a:lnTo>
                <a:lnTo>
                  <a:pt x="1124431" y="649408"/>
                </a:lnTo>
                <a:lnTo>
                  <a:pt x="1082517" y="628802"/>
                </a:lnTo>
                <a:lnTo>
                  <a:pt x="1044183" y="600340"/>
                </a:lnTo>
                <a:lnTo>
                  <a:pt x="1041912" y="595385"/>
                </a:lnTo>
                <a:lnTo>
                  <a:pt x="1043742" y="593176"/>
                </a:lnTo>
                <a:lnTo>
                  <a:pt x="1087397" y="541469"/>
                </a:lnTo>
                <a:lnTo>
                  <a:pt x="1088640" y="540823"/>
                </a:lnTo>
                <a:lnTo>
                  <a:pt x="1090047" y="540715"/>
                </a:lnTo>
                <a:lnTo>
                  <a:pt x="1091345" y="540661"/>
                </a:lnTo>
                <a:lnTo>
                  <a:pt x="1092751" y="541038"/>
                </a:lnTo>
                <a:lnTo>
                  <a:pt x="1093778" y="541954"/>
                </a:lnTo>
                <a:lnTo>
                  <a:pt x="1124390" y="565091"/>
                </a:lnTo>
                <a:lnTo>
                  <a:pt x="1154555" y="581017"/>
                </a:lnTo>
                <a:lnTo>
                  <a:pt x="1185471" y="590217"/>
                </a:lnTo>
                <a:lnTo>
                  <a:pt x="1218334" y="593176"/>
                </a:lnTo>
                <a:lnTo>
                  <a:pt x="1353549" y="593176"/>
                </a:lnTo>
                <a:lnTo>
                  <a:pt x="1339846" y="617528"/>
                </a:lnTo>
                <a:lnTo>
                  <a:pt x="1308617" y="643830"/>
                </a:lnTo>
                <a:lnTo>
                  <a:pt x="1267110" y="660398"/>
                </a:lnTo>
                <a:lnTo>
                  <a:pt x="1216603" y="666159"/>
                </a:lnTo>
                <a:close/>
              </a:path>
              <a:path w="3020695" h="902335">
                <a:moveTo>
                  <a:pt x="1676470" y="386741"/>
                </a:moveTo>
                <a:lnTo>
                  <a:pt x="1473719" y="386741"/>
                </a:lnTo>
                <a:lnTo>
                  <a:pt x="1494834" y="365999"/>
                </a:lnTo>
                <a:lnTo>
                  <a:pt x="1518196" y="351271"/>
                </a:lnTo>
                <a:lnTo>
                  <a:pt x="1543941" y="342487"/>
                </a:lnTo>
                <a:lnTo>
                  <a:pt x="1572295" y="339575"/>
                </a:lnTo>
                <a:lnTo>
                  <a:pt x="1615765" y="346273"/>
                </a:lnTo>
                <a:lnTo>
                  <a:pt x="1655869" y="366224"/>
                </a:lnTo>
                <a:lnTo>
                  <a:pt x="1676470" y="386741"/>
                </a:lnTo>
                <a:close/>
              </a:path>
              <a:path w="3020695" h="902335">
                <a:moveTo>
                  <a:pt x="1471447" y="752606"/>
                </a:moveTo>
                <a:lnTo>
                  <a:pt x="1395784" y="752606"/>
                </a:lnTo>
                <a:lnTo>
                  <a:pt x="1393512" y="750290"/>
                </a:lnTo>
                <a:lnTo>
                  <a:pt x="1393512" y="348246"/>
                </a:lnTo>
                <a:lnTo>
                  <a:pt x="1395784" y="345952"/>
                </a:lnTo>
                <a:lnTo>
                  <a:pt x="1471447" y="345952"/>
                </a:lnTo>
                <a:lnTo>
                  <a:pt x="1473719" y="348246"/>
                </a:lnTo>
                <a:lnTo>
                  <a:pt x="1473719" y="386741"/>
                </a:lnTo>
                <a:lnTo>
                  <a:pt x="1676470" y="386741"/>
                </a:lnTo>
                <a:lnTo>
                  <a:pt x="1688964" y="399185"/>
                </a:lnTo>
                <a:lnTo>
                  <a:pt x="1694444" y="410333"/>
                </a:lnTo>
                <a:lnTo>
                  <a:pt x="1555980" y="410333"/>
                </a:lnTo>
                <a:lnTo>
                  <a:pt x="1522664" y="417394"/>
                </a:lnTo>
                <a:lnTo>
                  <a:pt x="1496035" y="436901"/>
                </a:lnTo>
                <a:lnTo>
                  <a:pt x="1478381" y="466335"/>
                </a:lnTo>
                <a:lnTo>
                  <a:pt x="1471988" y="503179"/>
                </a:lnTo>
                <a:lnTo>
                  <a:pt x="1478381" y="540021"/>
                </a:lnTo>
                <a:lnTo>
                  <a:pt x="1496035" y="569458"/>
                </a:lnTo>
                <a:lnTo>
                  <a:pt x="1522664" y="588968"/>
                </a:lnTo>
                <a:lnTo>
                  <a:pt x="1555980" y="596031"/>
                </a:lnTo>
                <a:lnTo>
                  <a:pt x="1694357" y="596031"/>
                </a:lnTo>
                <a:lnTo>
                  <a:pt x="1688883" y="607151"/>
                </a:lnTo>
                <a:lnTo>
                  <a:pt x="1673595" y="622369"/>
                </a:lnTo>
                <a:lnTo>
                  <a:pt x="1473719" y="622369"/>
                </a:lnTo>
                <a:lnTo>
                  <a:pt x="1473719" y="750290"/>
                </a:lnTo>
                <a:lnTo>
                  <a:pt x="1471447" y="752606"/>
                </a:lnTo>
                <a:close/>
              </a:path>
              <a:path w="3020695" h="902335">
                <a:moveTo>
                  <a:pt x="1694357" y="596031"/>
                </a:moveTo>
                <a:lnTo>
                  <a:pt x="1555980" y="596031"/>
                </a:lnTo>
                <a:lnTo>
                  <a:pt x="1589278" y="589210"/>
                </a:lnTo>
                <a:lnTo>
                  <a:pt x="1615284" y="570104"/>
                </a:lnTo>
                <a:lnTo>
                  <a:pt x="1632203" y="540749"/>
                </a:lnTo>
                <a:lnTo>
                  <a:pt x="1638242" y="503179"/>
                </a:lnTo>
                <a:lnTo>
                  <a:pt x="1632089" y="465966"/>
                </a:lnTo>
                <a:lnTo>
                  <a:pt x="1614979" y="436573"/>
                </a:lnTo>
                <a:lnTo>
                  <a:pt x="1588935" y="417270"/>
                </a:lnTo>
                <a:lnTo>
                  <a:pt x="1555980" y="410333"/>
                </a:lnTo>
                <a:lnTo>
                  <a:pt x="1694444" y="410333"/>
                </a:lnTo>
                <a:lnTo>
                  <a:pt x="1711442" y="444916"/>
                </a:lnTo>
                <a:lnTo>
                  <a:pt x="1719693" y="503179"/>
                </a:lnTo>
                <a:lnTo>
                  <a:pt x="1711389" y="561430"/>
                </a:lnTo>
                <a:lnTo>
                  <a:pt x="1694357" y="596031"/>
                </a:lnTo>
                <a:close/>
              </a:path>
              <a:path w="3020695" h="902335">
                <a:moveTo>
                  <a:pt x="1572206" y="666751"/>
                </a:moveTo>
                <a:lnTo>
                  <a:pt x="1543941" y="664005"/>
                </a:lnTo>
                <a:lnTo>
                  <a:pt x="1518196" y="655730"/>
                </a:lnTo>
                <a:lnTo>
                  <a:pt x="1494834" y="641870"/>
                </a:lnTo>
                <a:lnTo>
                  <a:pt x="1473719" y="622369"/>
                </a:lnTo>
                <a:lnTo>
                  <a:pt x="1673595" y="622369"/>
                </a:lnTo>
                <a:lnTo>
                  <a:pt x="1655780" y="640103"/>
                </a:lnTo>
                <a:lnTo>
                  <a:pt x="1615685" y="660050"/>
                </a:lnTo>
                <a:lnTo>
                  <a:pt x="1572206" y="666751"/>
                </a:lnTo>
                <a:close/>
              </a:path>
              <a:path w="3020695" h="902335">
                <a:moveTo>
                  <a:pt x="1908662" y="667344"/>
                </a:moveTo>
                <a:lnTo>
                  <a:pt x="1863735" y="661618"/>
                </a:lnTo>
                <a:lnTo>
                  <a:pt x="1823664" y="645400"/>
                </a:lnTo>
                <a:lnTo>
                  <a:pt x="1789928" y="620126"/>
                </a:lnTo>
                <a:lnTo>
                  <a:pt x="1764002" y="587234"/>
                </a:lnTo>
                <a:lnTo>
                  <a:pt x="1747363" y="548163"/>
                </a:lnTo>
                <a:lnTo>
                  <a:pt x="1741492" y="504321"/>
                </a:lnTo>
                <a:lnTo>
                  <a:pt x="1747402" y="460058"/>
                </a:lnTo>
                <a:lnTo>
                  <a:pt x="1764152" y="420560"/>
                </a:lnTo>
                <a:lnTo>
                  <a:pt x="1790252" y="387310"/>
                </a:lnTo>
                <a:lnTo>
                  <a:pt x="1824217" y="361759"/>
                </a:lnTo>
                <a:lnTo>
                  <a:pt x="1864561" y="345363"/>
                </a:lnTo>
                <a:lnTo>
                  <a:pt x="1909798" y="339575"/>
                </a:lnTo>
                <a:lnTo>
                  <a:pt x="1954878" y="345333"/>
                </a:lnTo>
                <a:lnTo>
                  <a:pt x="1995081" y="361614"/>
                </a:lnTo>
                <a:lnTo>
                  <a:pt x="2028925" y="386983"/>
                </a:lnTo>
                <a:lnTo>
                  <a:pt x="2047739" y="410866"/>
                </a:lnTo>
                <a:lnTo>
                  <a:pt x="1908662" y="410866"/>
                </a:lnTo>
                <a:lnTo>
                  <a:pt x="1873840" y="417765"/>
                </a:lnTo>
                <a:lnTo>
                  <a:pt x="1846324" y="436954"/>
                </a:lnTo>
                <a:lnTo>
                  <a:pt x="1828249" y="466171"/>
                </a:lnTo>
                <a:lnTo>
                  <a:pt x="1821754" y="503179"/>
                </a:lnTo>
                <a:lnTo>
                  <a:pt x="1828449" y="540208"/>
                </a:lnTo>
                <a:lnTo>
                  <a:pt x="1846953" y="569825"/>
                </a:lnTo>
                <a:lnTo>
                  <a:pt x="1874867" y="589460"/>
                </a:lnTo>
                <a:lnTo>
                  <a:pt x="1909798" y="596570"/>
                </a:lnTo>
                <a:lnTo>
                  <a:pt x="2046941" y="596570"/>
                </a:lnTo>
                <a:lnTo>
                  <a:pt x="2028600" y="619778"/>
                </a:lnTo>
                <a:lnTo>
                  <a:pt x="1994528" y="645237"/>
                </a:lnTo>
                <a:lnTo>
                  <a:pt x="1954052" y="661575"/>
                </a:lnTo>
                <a:lnTo>
                  <a:pt x="1908662" y="667344"/>
                </a:lnTo>
                <a:close/>
              </a:path>
              <a:path w="3020695" h="902335">
                <a:moveTo>
                  <a:pt x="2046941" y="596570"/>
                </a:moveTo>
                <a:lnTo>
                  <a:pt x="1909798" y="596570"/>
                </a:lnTo>
                <a:lnTo>
                  <a:pt x="1944842" y="589675"/>
                </a:lnTo>
                <a:lnTo>
                  <a:pt x="1972529" y="570496"/>
                </a:lnTo>
                <a:lnTo>
                  <a:pt x="1990714" y="541292"/>
                </a:lnTo>
                <a:lnTo>
                  <a:pt x="1997252" y="504321"/>
                </a:lnTo>
                <a:lnTo>
                  <a:pt x="1990513" y="467237"/>
                </a:lnTo>
                <a:lnTo>
                  <a:pt x="1971900" y="437609"/>
                </a:lnTo>
                <a:lnTo>
                  <a:pt x="1943815" y="417974"/>
                </a:lnTo>
                <a:lnTo>
                  <a:pt x="1908662" y="410866"/>
                </a:lnTo>
                <a:lnTo>
                  <a:pt x="2047739" y="410866"/>
                </a:lnTo>
                <a:lnTo>
                  <a:pt x="2054932" y="419996"/>
                </a:lnTo>
                <a:lnTo>
                  <a:pt x="2071621" y="459210"/>
                </a:lnTo>
                <a:lnTo>
                  <a:pt x="2077513" y="503179"/>
                </a:lnTo>
                <a:lnTo>
                  <a:pt x="2071582" y="547299"/>
                </a:lnTo>
                <a:lnTo>
                  <a:pt x="2054781" y="586649"/>
                </a:lnTo>
                <a:lnTo>
                  <a:pt x="2046941" y="596570"/>
                </a:lnTo>
                <a:close/>
              </a:path>
              <a:path w="3020695" h="902335">
                <a:moveTo>
                  <a:pt x="2201960" y="345952"/>
                </a:moveTo>
                <a:lnTo>
                  <a:pt x="2121699" y="345952"/>
                </a:lnTo>
                <a:lnTo>
                  <a:pt x="2121699" y="264686"/>
                </a:lnTo>
                <a:lnTo>
                  <a:pt x="2124025" y="262391"/>
                </a:lnTo>
                <a:lnTo>
                  <a:pt x="2199689" y="262391"/>
                </a:lnTo>
                <a:lnTo>
                  <a:pt x="2201960" y="264686"/>
                </a:lnTo>
                <a:lnTo>
                  <a:pt x="2201960" y="345952"/>
                </a:lnTo>
                <a:close/>
              </a:path>
              <a:path w="3020695" h="902335">
                <a:moveTo>
                  <a:pt x="2214832" y="665620"/>
                </a:moveTo>
                <a:lnTo>
                  <a:pt x="2174201" y="659676"/>
                </a:lnTo>
                <a:lnTo>
                  <a:pt x="2145084" y="641901"/>
                </a:lnTo>
                <a:lnTo>
                  <a:pt x="2127558" y="612380"/>
                </a:lnTo>
                <a:lnTo>
                  <a:pt x="2121699" y="571201"/>
                </a:lnTo>
                <a:lnTo>
                  <a:pt x="2121699" y="416107"/>
                </a:lnTo>
                <a:lnTo>
                  <a:pt x="2085247" y="416107"/>
                </a:lnTo>
                <a:lnTo>
                  <a:pt x="2083007" y="413839"/>
                </a:lnTo>
                <a:lnTo>
                  <a:pt x="2082975" y="348246"/>
                </a:lnTo>
                <a:lnTo>
                  <a:pt x="2085247" y="345952"/>
                </a:lnTo>
                <a:lnTo>
                  <a:pt x="2279030" y="345952"/>
                </a:lnTo>
                <a:lnTo>
                  <a:pt x="2281950" y="345984"/>
                </a:lnTo>
                <a:lnTo>
                  <a:pt x="2284190" y="348246"/>
                </a:lnTo>
                <a:lnTo>
                  <a:pt x="2284114" y="413839"/>
                </a:lnTo>
                <a:lnTo>
                  <a:pt x="2281842" y="416134"/>
                </a:lnTo>
                <a:lnTo>
                  <a:pt x="2201960" y="416134"/>
                </a:lnTo>
                <a:lnTo>
                  <a:pt x="2201960" y="560267"/>
                </a:lnTo>
                <a:lnTo>
                  <a:pt x="2203883" y="574998"/>
                </a:lnTo>
                <a:lnTo>
                  <a:pt x="2209795" y="585245"/>
                </a:lnTo>
                <a:lnTo>
                  <a:pt x="2219917" y="591231"/>
                </a:lnTo>
                <a:lnTo>
                  <a:pt x="2234465" y="593176"/>
                </a:lnTo>
                <a:lnTo>
                  <a:pt x="2282978" y="593176"/>
                </a:lnTo>
                <a:lnTo>
                  <a:pt x="2282978" y="646769"/>
                </a:lnTo>
                <a:lnTo>
                  <a:pt x="2232900" y="664639"/>
                </a:lnTo>
                <a:lnTo>
                  <a:pt x="2214832" y="665620"/>
                </a:lnTo>
                <a:close/>
              </a:path>
              <a:path w="3020695" h="902335">
                <a:moveTo>
                  <a:pt x="2282978" y="593176"/>
                </a:moveTo>
                <a:lnTo>
                  <a:pt x="2234465" y="593176"/>
                </a:lnTo>
                <a:lnTo>
                  <a:pt x="2245154" y="592583"/>
                </a:lnTo>
                <a:lnTo>
                  <a:pt x="2255442" y="590773"/>
                </a:lnTo>
                <a:lnTo>
                  <a:pt x="2265518" y="587700"/>
                </a:lnTo>
                <a:lnTo>
                  <a:pt x="2275568" y="583320"/>
                </a:lnTo>
                <a:lnTo>
                  <a:pt x="2277137" y="582512"/>
                </a:lnTo>
                <a:lnTo>
                  <a:pt x="2279030" y="582566"/>
                </a:lnTo>
                <a:lnTo>
                  <a:pt x="2280544" y="583535"/>
                </a:lnTo>
                <a:lnTo>
                  <a:pt x="2282058" y="584451"/>
                </a:lnTo>
                <a:lnTo>
                  <a:pt x="2282978" y="586120"/>
                </a:lnTo>
                <a:lnTo>
                  <a:pt x="2282978" y="593176"/>
                </a:lnTo>
                <a:close/>
              </a:path>
              <a:path w="3020695" h="902335">
                <a:moveTo>
                  <a:pt x="2546367" y="660395"/>
                </a:moveTo>
                <a:lnTo>
                  <a:pt x="2470704" y="660395"/>
                </a:lnTo>
                <a:lnTo>
                  <a:pt x="2468378" y="658133"/>
                </a:lnTo>
                <a:lnTo>
                  <a:pt x="2468378" y="416107"/>
                </a:lnTo>
                <a:lnTo>
                  <a:pt x="2431925" y="416107"/>
                </a:lnTo>
                <a:lnTo>
                  <a:pt x="2429600" y="413807"/>
                </a:lnTo>
                <a:lnTo>
                  <a:pt x="2429600" y="347945"/>
                </a:lnTo>
                <a:lnTo>
                  <a:pt x="2431925" y="345650"/>
                </a:lnTo>
                <a:lnTo>
                  <a:pt x="2468378" y="345650"/>
                </a:lnTo>
                <a:lnTo>
                  <a:pt x="2468378" y="330892"/>
                </a:lnTo>
                <a:lnTo>
                  <a:pt x="2474737" y="285576"/>
                </a:lnTo>
                <a:lnTo>
                  <a:pt x="2493574" y="252748"/>
                </a:lnTo>
                <a:lnTo>
                  <a:pt x="2524530" y="232779"/>
                </a:lnTo>
                <a:lnTo>
                  <a:pt x="2567244" y="226040"/>
                </a:lnTo>
                <a:lnTo>
                  <a:pt x="2585615" y="226763"/>
                </a:lnTo>
                <a:lnTo>
                  <a:pt x="2625438" y="234367"/>
                </a:lnTo>
                <a:lnTo>
                  <a:pt x="2629062" y="237017"/>
                </a:lnTo>
                <a:lnTo>
                  <a:pt x="2629062" y="295635"/>
                </a:lnTo>
                <a:lnTo>
                  <a:pt x="2582874" y="295635"/>
                </a:lnTo>
                <a:lnTo>
                  <a:pt x="2567034" y="298053"/>
                </a:lnTo>
                <a:lnTo>
                  <a:pt x="2556021" y="305499"/>
                </a:lnTo>
                <a:lnTo>
                  <a:pt x="2549592" y="318260"/>
                </a:lnTo>
                <a:lnTo>
                  <a:pt x="2547503" y="336623"/>
                </a:lnTo>
                <a:lnTo>
                  <a:pt x="2547503" y="346275"/>
                </a:lnTo>
                <a:lnTo>
                  <a:pt x="2669246" y="346275"/>
                </a:lnTo>
                <a:lnTo>
                  <a:pt x="2671139" y="347584"/>
                </a:lnTo>
                <a:lnTo>
                  <a:pt x="2697509" y="416123"/>
                </a:lnTo>
                <a:lnTo>
                  <a:pt x="2548639" y="416123"/>
                </a:lnTo>
                <a:lnTo>
                  <a:pt x="2548639" y="658133"/>
                </a:lnTo>
                <a:lnTo>
                  <a:pt x="2546367" y="660395"/>
                </a:lnTo>
                <a:close/>
              </a:path>
              <a:path w="3020695" h="902335">
                <a:moveTo>
                  <a:pt x="2623978" y="303391"/>
                </a:moveTo>
                <a:lnTo>
                  <a:pt x="2612695" y="299911"/>
                </a:lnTo>
                <a:lnTo>
                  <a:pt x="2603162" y="297623"/>
                </a:lnTo>
                <a:lnTo>
                  <a:pt x="2593355" y="296154"/>
                </a:lnTo>
                <a:lnTo>
                  <a:pt x="2582874" y="295635"/>
                </a:lnTo>
                <a:lnTo>
                  <a:pt x="2629062" y="295635"/>
                </a:lnTo>
                <a:lnTo>
                  <a:pt x="2628940" y="299911"/>
                </a:lnTo>
                <a:lnTo>
                  <a:pt x="2628304" y="301209"/>
                </a:lnTo>
                <a:lnTo>
                  <a:pt x="2626952" y="302173"/>
                </a:lnTo>
                <a:lnTo>
                  <a:pt x="2625654" y="303137"/>
                </a:lnTo>
                <a:lnTo>
                  <a:pt x="2623978" y="303391"/>
                </a:lnTo>
                <a:close/>
              </a:path>
              <a:path w="3020695" h="902335">
                <a:moveTo>
                  <a:pt x="2829678" y="562098"/>
                </a:moveTo>
                <a:lnTo>
                  <a:pt x="2753671" y="562098"/>
                </a:lnTo>
                <a:lnTo>
                  <a:pt x="2829064" y="347659"/>
                </a:lnTo>
                <a:lnTo>
                  <a:pt x="2831011" y="346275"/>
                </a:lnTo>
                <a:lnTo>
                  <a:pt x="2907811" y="346275"/>
                </a:lnTo>
                <a:lnTo>
                  <a:pt x="2909379" y="347110"/>
                </a:lnTo>
                <a:lnTo>
                  <a:pt x="2910298" y="348494"/>
                </a:lnTo>
                <a:lnTo>
                  <a:pt x="2911272" y="349889"/>
                </a:lnTo>
                <a:lnTo>
                  <a:pt x="2911488" y="351667"/>
                </a:lnTo>
                <a:lnTo>
                  <a:pt x="2910839" y="353239"/>
                </a:lnTo>
                <a:lnTo>
                  <a:pt x="2829678" y="562098"/>
                </a:lnTo>
                <a:close/>
              </a:path>
              <a:path w="3020695" h="902335">
                <a:moveTo>
                  <a:pt x="2779929" y="685387"/>
                </a:moveTo>
                <a:lnTo>
                  <a:pt x="2676385" y="685387"/>
                </a:lnTo>
                <a:lnTo>
                  <a:pt x="2687129" y="684212"/>
                </a:lnTo>
                <a:lnTo>
                  <a:pt x="2696748" y="679745"/>
                </a:lnTo>
                <a:lnTo>
                  <a:pt x="2705636" y="670572"/>
                </a:lnTo>
                <a:lnTo>
                  <a:pt x="2714190" y="655279"/>
                </a:lnTo>
                <a:lnTo>
                  <a:pt x="2614026" y="416123"/>
                </a:lnTo>
                <a:lnTo>
                  <a:pt x="2697509" y="416123"/>
                </a:lnTo>
                <a:lnTo>
                  <a:pt x="2753671" y="562098"/>
                </a:lnTo>
                <a:lnTo>
                  <a:pt x="2829678" y="562098"/>
                </a:lnTo>
                <a:lnTo>
                  <a:pt x="2789367" y="665836"/>
                </a:lnTo>
                <a:lnTo>
                  <a:pt x="2779929" y="685387"/>
                </a:lnTo>
                <a:close/>
              </a:path>
              <a:path w="3020695" h="902335">
                <a:moveTo>
                  <a:pt x="2683903" y="754384"/>
                </a:moveTo>
                <a:lnTo>
                  <a:pt x="2645456" y="749859"/>
                </a:lnTo>
                <a:lnTo>
                  <a:pt x="2609159" y="735317"/>
                </a:lnTo>
                <a:lnTo>
                  <a:pt x="2605805" y="731170"/>
                </a:lnTo>
                <a:lnTo>
                  <a:pt x="2630684" y="676823"/>
                </a:lnTo>
                <a:lnTo>
                  <a:pt x="2631225" y="675531"/>
                </a:lnTo>
                <a:lnTo>
                  <a:pt x="2632361" y="674561"/>
                </a:lnTo>
                <a:lnTo>
                  <a:pt x="2633713" y="674076"/>
                </a:lnTo>
                <a:lnTo>
                  <a:pt x="2635011" y="673699"/>
                </a:lnTo>
                <a:lnTo>
                  <a:pt x="2636525" y="673807"/>
                </a:lnTo>
                <a:lnTo>
                  <a:pt x="2637769" y="674453"/>
                </a:lnTo>
                <a:lnTo>
                  <a:pt x="2647659" y="679229"/>
                </a:lnTo>
                <a:lnTo>
                  <a:pt x="2657422" y="682647"/>
                </a:lnTo>
                <a:lnTo>
                  <a:pt x="2667012" y="684701"/>
                </a:lnTo>
                <a:lnTo>
                  <a:pt x="2676385" y="685387"/>
                </a:lnTo>
                <a:lnTo>
                  <a:pt x="2779929" y="685387"/>
                </a:lnTo>
                <a:lnTo>
                  <a:pt x="2769549" y="706893"/>
                </a:lnTo>
                <a:lnTo>
                  <a:pt x="2746593" y="734307"/>
                </a:lnTo>
                <a:lnTo>
                  <a:pt x="2718658" y="749622"/>
                </a:lnTo>
                <a:lnTo>
                  <a:pt x="2683903" y="754384"/>
                </a:lnTo>
                <a:close/>
              </a:path>
              <a:path w="3020695" h="902335">
                <a:moveTo>
                  <a:pt x="2394661" y="660395"/>
                </a:moveTo>
                <a:lnTo>
                  <a:pt x="2318998" y="660395"/>
                </a:lnTo>
                <a:lnTo>
                  <a:pt x="2316672" y="658133"/>
                </a:lnTo>
                <a:lnTo>
                  <a:pt x="2316672" y="348246"/>
                </a:lnTo>
                <a:lnTo>
                  <a:pt x="2318998" y="345952"/>
                </a:lnTo>
                <a:lnTo>
                  <a:pt x="2391849" y="345952"/>
                </a:lnTo>
                <a:lnTo>
                  <a:pt x="2394715" y="345974"/>
                </a:lnTo>
                <a:lnTo>
                  <a:pt x="2396966" y="348246"/>
                </a:lnTo>
                <a:lnTo>
                  <a:pt x="2396987" y="658133"/>
                </a:lnTo>
                <a:lnTo>
                  <a:pt x="2394661" y="660395"/>
                </a:lnTo>
                <a:close/>
              </a:path>
              <a:path w="3020695" h="902335">
                <a:moveTo>
                  <a:pt x="2357235" y="307446"/>
                </a:moveTo>
                <a:lnTo>
                  <a:pt x="2337680" y="303516"/>
                </a:lnTo>
                <a:lnTo>
                  <a:pt x="2321709" y="292796"/>
                </a:lnTo>
                <a:lnTo>
                  <a:pt x="2310940" y="276893"/>
                </a:lnTo>
                <a:lnTo>
                  <a:pt x="2306991" y="257414"/>
                </a:lnTo>
                <a:lnTo>
                  <a:pt x="2310940" y="237949"/>
                </a:lnTo>
                <a:lnTo>
                  <a:pt x="2321709" y="222060"/>
                </a:lnTo>
                <a:lnTo>
                  <a:pt x="2337680" y="211351"/>
                </a:lnTo>
                <a:lnTo>
                  <a:pt x="2357235" y="207426"/>
                </a:lnTo>
                <a:lnTo>
                  <a:pt x="2376760" y="211352"/>
                </a:lnTo>
                <a:lnTo>
                  <a:pt x="2392714" y="222062"/>
                </a:lnTo>
                <a:lnTo>
                  <a:pt x="2403477" y="237951"/>
                </a:lnTo>
                <a:lnTo>
                  <a:pt x="2407425" y="257414"/>
                </a:lnTo>
                <a:lnTo>
                  <a:pt x="2403485" y="276893"/>
                </a:lnTo>
                <a:lnTo>
                  <a:pt x="2392735" y="292796"/>
                </a:lnTo>
                <a:lnTo>
                  <a:pt x="2376782" y="303516"/>
                </a:lnTo>
                <a:lnTo>
                  <a:pt x="2357235" y="307446"/>
                </a:lnTo>
                <a:close/>
              </a:path>
              <a:path w="3020695" h="902335">
                <a:moveTo>
                  <a:pt x="2970656" y="443770"/>
                </a:moveTo>
                <a:lnTo>
                  <a:pt x="2951276" y="439886"/>
                </a:lnTo>
                <a:lnTo>
                  <a:pt x="2935637" y="429324"/>
                </a:lnTo>
                <a:lnTo>
                  <a:pt x="2925190" y="413714"/>
                </a:lnTo>
                <a:lnTo>
                  <a:pt x="2921386" y="394691"/>
                </a:lnTo>
                <a:lnTo>
                  <a:pt x="2925232" y="375629"/>
                </a:lnTo>
                <a:lnTo>
                  <a:pt x="2935772" y="359932"/>
                </a:lnTo>
                <a:lnTo>
                  <a:pt x="2951504" y="349283"/>
                </a:lnTo>
                <a:lnTo>
                  <a:pt x="2970927" y="345360"/>
                </a:lnTo>
                <a:lnTo>
                  <a:pt x="2990307" y="349242"/>
                </a:lnTo>
                <a:lnTo>
                  <a:pt x="2991785" y="350239"/>
                </a:lnTo>
                <a:lnTo>
                  <a:pt x="2970927" y="350239"/>
                </a:lnTo>
                <a:lnTo>
                  <a:pt x="2953342" y="353744"/>
                </a:lnTo>
                <a:lnTo>
                  <a:pt x="2939281" y="363289"/>
                </a:lnTo>
                <a:lnTo>
                  <a:pt x="2929955" y="377423"/>
                </a:lnTo>
                <a:lnTo>
                  <a:pt x="2926578" y="394691"/>
                </a:lnTo>
                <a:lnTo>
                  <a:pt x="2929936" y="411912"/>
                </a:lnTo>
                <a:lnTo>
                  <a:pt x="2939206" y="425949"/>
                </a:lnTo>
                <a:lnTo>
                  <a:pt x="2953182" y="435401"/>
                </a:lnTo>
                <a:lnTo>
                  <a:pt x="2970656" y="438863"/>
                </a:lnTo>
                <a:lnTo>
                  <a:pt x="2991525" y="438863"/>
                </a:lnTo>
                <a:lnTo>
                  <a:pt x="2990079" y="439842"/>
                </a:lnTo>
                <a:lnTo>
                  <a:pt x="2970656" y="443770"/>
                </a:lnTo>
                <a:close/>
              </a:path>
              <a:path w="3020695" h="902335">
                <a:moveTo>
                  <a:pt x="2991525" y="438863"/>
                </a:moveTo>
                <a:lnTo>
                  <a:pt x="2970656" y="438863"/>
                </a:lnTo>
                <a:lnTo>
                  <a:pt x="2988241" y="435361"/>
                </a:lnTo>
                <a:lnTo>
                  <a:pt x="3002302" y="425819"/>
                </a:lnTo>
                <a:lnTo>
                  <a:pt x="3011627" y="411687"/>
                </a:lnTo>
                <a:lnTo>
                  <a:pt x="3015005" y="394411"/>
                </a:lnTo>
                <a:lnTo>
                  <a:pt x="3011647" y="377191"/>
                </a:lnTo>
                <a:lnTo>
                  <a:pt x="3002376" y="363153"/>
                </a:lnTo>
                <a:lnTo>
                  <a:pt x="2988401" y="353702"/>
                </a:lnTo>
                <a:lnTo>
                  <a:pt x="2970927" y="350239"/>
                </a:lnTo>
                <a:lnTo>
                  <a:pt x="2991785" y="350239"/>
                </a:lnTo>
                <a:lnTo>
                  <a:pt x="3005946" y="359800"/>
                </a:lnTo>
                <a:lnTo>
                  <a:pt x="3016393" y="375401"/>
                </a:lnTo>
                <a:lnTo>
                  <a:pt x="3020197" y="394411"/>
                </a:lnTo>
                <a:lnTo>
                  <a:pt x="3016350" y="413478"/>
                </a:lnTo>
                <a:lnTo>
                  <a:pt x="3005811" y="429184"/>
                </a:lnTo>
                <a:lnTo>
                  <a:pt x="2991525" y="438863"/>
                </a:lnTo>
                <a:close/>
              </a:path>
              <a:path w="3020695" h="902335">
                <a:moveTo>
                  <a:pt x="2960705" y="418891"/>
                </a:moveTo>
                <a:lnTo>
                  <a:pt x="2950861" y="418891"/>
                </a:lnTo>
                <a:lnTo>
                  <a:pt x="2950861" y="367378"/>
                </a:lnTo>
                <a:lnTo>
                  <a:pt x="2973901" y="367378"/>
                </a:lnTo>
                <a:lnTo>
                  <a:pt x="2982108" y="368496"/>
                </a:lnTo>
                <a:lnTo>
                  <a:pt x="2988403" y="371729"/>
                </a:lnTo>
                <a:lnTo>
                  <a:pt x="2991907" y="376217"/>
                </a:lnTo>
                <a:lnTo>
                  <a:pt x="2960705" y="376217"/>
                </a:lnTo>
                <a:lnTo>
                  <a:pt x="2960705" y="392510"/>
                </a:lnTo>
                <a:lnTo>
                  <a:pt x="2993671" y="392510"/>
                </a:lnTo>
                <a:lnTo>
                  <a:pt x="2988991" y="397417"/>
                </a:lnTo>
                <a:lnTo>
                  <a:pt x="2981906" y="399458"/>
                </a:lnTo>
                <a:lnTo>
                  <a:pt x="2983004" y="401063"/>
                </a:lnTo>
                <a:lnTo>
                  <a:pt x="2960705" y="401063"/>
                </a:lnTo>
                <a:lnTo>
                  <a:pt x="2960705" y="418891"/>
                </a:lnTo>
                <a:close/>
              </a:path>
              <a:path w="3020695" h="902335">
                <a:moveTo>
                  <a:pt x="2993671" y="392510"/>
                </a:moveTo>
                <a:lnTo>
                  <a:pt x="2979905" y="392510"/>
                </a:lnTo>
                <a:lnTo>
                  <a:pt x="2983745" y="389391"/>
                </a:lnTo>
                <a:lnTo>
                  <a:pt x="2983745" y="379055"/>
                </a:lnTo>
                <a:lnTo>
                  <a:pt x="2979905" y="376217"/>
                </a:lnTo>
                <a:lnTo>
                  <a:pt x="2991907" y="376217"/>
                </a:lnTo>
                <a:lnTo>
                  <a:pt x="2992436" y="376894"/>
                </a:lnTo>
                <a:lnTo>
                  <a:pt x="2993858" y="383811"/>
                </a:lnTo>
                <a:lnTo>
                  <a:pt x="2993912" y="392257"/>
                </a:lnTo>
                <a:lnTo>
                  <a:pt x="2993671" y="392510"/>
                </a:lnTo>
                <a:close/>
              </a:path>
              <a:path w="3020695" h="902335">
                <a:moveTo>
                  <a:pt x="2995805" y="418891"/>
                </a:moveTo>
                <a:lnTo>
                  <a:pt x="2984015" y="418891"/>
                </a:lnTo>
                <a:lnTo>
                  <a:pt x="2971467" y="401063"/>
                </a:lnTo>
                <a:lnTo>
                  <a:pt x="2983004" y="401063"/>
                </a:lnTo>
                <a:lnTo>
                  <a:pt x="2995805" y="418891"/>
                </a:lnTo>
                <a:close/>
              </a:path>
            </a:pathLst>
          </a:custGeom>
          <a:solidFill>
            <a:srgbClr val="1ED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70393" y="356995"/>
            <a:ext cx="5073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H</a:t>
            </a:r>
            <a:r>
              <a:rPr sz="3600" spc="-114" dirty="0"/>
              <a:t>i</a:t>
            </a:r>
            <a:r>
              <a:rPr sz="3600" spc="-405" dirty="0"/>
              <a:t>g</a:t>
            </a:r>
            <a:r>
              <a:rPr sz="3600" spc="-260" dirty="0"/>
              <a:t>h-</a:t>
            </a:r>
            <a:r>
              <a:rPr sz="3600" spc="-114" dirty="0"/>
              <a:t>l</a:t>
            </a:r>
            <a:r>
              <a:rPr sz="3600" spc="-275" dirty="0"/>
              <a:t>e</a:t>
            </a:r>
            <a:r>
              <a:rPr sz="3600" spc="-225" dirty="0"/>
              <a:t>v</a:t>
            </a:r>
            <a:r>
              <a:rPr sz="3600" spc="-215" dirty="0"/>
              <a:t>e</a:t>
            </a:r>
            <a:r>
              <a:rPr sz="3600" spc="-114" dirty="0"/>
              <a:t>l</a:t>
            </a:r>
            <a:r>
              <a:rPr sz="3600" spc="-360" dirty="0"/>
              <a:t> </a:t>
            </a:r>
            <a:r>
              <a:rPr sz="3600" spc="-280" dirty="0"/>
              <a:t>s</a:t>
            </a:r>
            <a:r>
              <a:rPr sz="3600" spc="-155" dirty="0"/>
              <a:t>y</a:t>
            </a:r>
            <a:r>
              <a:rPr sz="3600" spc="-280" dirty="0"/>
              <a:t>s</a:t>
            </a:r>
            <a:r>
              <a:rPr sz="3600" spc="-105" dirty="0"/>
              <a:t>t</a:t>
            </a:r>
            <a:r>
              <a:rPr sz="3600" spc="-215" dirty="0"/>
              <a:t>e</a:t>
            </a:r>
            <a:r>
              <a:rPr sz="3600" spc="-405" dirty="0"/>
              <a:t>m</a:t>
            </a:r>
            <a:r>
              <a:rPr sz="3600" spc="-360" dirty="0"/>
              <a:t> </a:t>
            </a:r>
            <a:r>
              <a:rPr sz="3600" spc="-215" dirty="0"/>
              <a:t>de</a:t>
            </a:r>
            <a:r>
              <a:rPr sz="3600" spc="-280" dirty="0"/>
              <a:t>s</a:t>
            </a:r>
            <a:r>
              <a:rPr sz="3600" spc="-114" dirty="0"/>
              <a:t>i</a:t>
            </a:r>
            <a:r>
              <a:rPr sz="3600" spc="-405" dirty="0"/>
              <a:t>g</a:t>
            </a:r>
            <a:r>
              <a:rPr sz="3600" spc="-260" dirty="0"/>
              <a:t>n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3770376" y="66056"/>
            <a:ext cx="3925570" cy="1360805"/>
            <a:chOff x="3770376" y="66056"/>
            <a:chExt cx="3925570" cy="13608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70376" y="118872"/>
              <a:ext cx="3014472" cy="13075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4889" y="66056"/>
              <a:ext cx="1190624" cy="119062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2611079" y="1059366"/>
            <a:ext cx="5101590" cy="577215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2700" b="1" spc="-135" dirty="0">
                <a:solidFill>
                  <a:srgbClr val="3A41F5"/>
                </a:solidFill>
                <a:latin typeface="Tahoma"/>
                <a:cs typeface="Tahoma"/>
              </a:rPr>
              <a:t>Functioning</a:t>
            </a:r>
            <a:endParaRPr sz="2700">
              <a:latin typeface="Tahoma"/>
              <a:cs typeface="Tahoma"/>
            </a:endParaRPr>
          </a:p>
          <a:p>
            <a:pPr marL="12700" marR="5080">
              <a:lnSpc>
                <a:spcPct val="133300"/>
              </a:lnSpc>
              <a:spcBef>
                <a:spcPts val="250"/>
              </a:spcBef>
            </a:pP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The 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location </a:t>
            </a:r>
            <a:r>
              <a:rPr sz="1800" dirty="0">
                <a:solidFill>
                  <a:srgbClr val="2B2A35"/>
                </a:solidFill>
                <a:latin typeface="Tahoma"/>
                <a:cs typeface="Tahoma"/>
              </a:rPr>
              <a:t>based </a:t>
            </a:r>
            <a:r>
              <a:rPr sz="1800" spc="20" dirty="0">
                <a:solidFill>
                  <a:srgbClr val="2B2A35"/>
                </a:solidFill>
                <a:latin typeface="Tahoma"/>
                <a:cs typeface="Tahoma"/>
              </a:rPr>
              <a:t>recommendation 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systems </a:t>
            </a:r>
            <a:r>
              <a:rPr sz="1800" spc="1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2B2A35"/>
                </a:solidFill>
                <a:latin typeface="Tahoma"/>
                <a:cs typeface="Tahoma"/>
              </a:rPr>
              <a:t>works </a:t>
            </a:r>
            <a:r>
              <a:rPr sz="1800" spc="20" dirty="0">
                <a:solidFill>
                  <a:srgbClr val="2B2A35"/>
                </a:solidFill>
                <a:latin typeface="Tahoma"/>
                <a:cs typeface="Tahoma"/>
              </a:rPr>
              <a:t>user </a:t>
            </a:r>
            <a:r>
              <a:rPr sz="1800" spc="30" dirty="0">
                <a:solidFill>
                  <a:srgbClr val="2B2A35"/>
                </a:solidFill>
                <a:latin typeface="Tahoma"/>
                <a:cs typeface="Tahoma"/>
              </a:rPr>
              <a:t>live 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location </a:t>
            </a:r>
            <a:r>
              <a:rPr sz="1800" spc="15" dirty="0">
                <a:solidFill>
                  <a:srgbClr val="2B2A35"/>
                </a:solidFill>
                <a:latin typeface="Tahoma"/>
                <a:cs typeface="Tahoma"/>
              </a:rPr>
              <a:t>when </a:t>
            </a:r>
            <a:r>
              <a:rPr sz="1800" spc="30" dirty="0">
                <a:solidFill>
                  <a:srgbClr val="2B2A35"/>
                </a:solidFill>
                <a:latin typeface="Tahoma"/>
                <a:cs typeface="Tahoma"/>
              </a:rPr>
              <a:t>the live 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location </a:t>
            </a:r>
            <a:r>
              <a:rPr sz="1800" spc="20" dirty="0">
                <a:solidFill>
                  <a:srgbClr val="2B2A35"/>
                </a:solidFill>
                <a:latin typeface="Tahoma"/>
                <a:cs typeface="Tahoma"/>
              </a:rPr>
              <a:t>is </a:t>
            </a:r>
            <a:r>
              <a:rPr sz="1800" spc="-55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u</a:t>
            </a:r>
            <a:r>
              <a:rPr sz="1800" spc="90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ned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he</a:t>
            </a:r>
            <a:r>
              <a:rPr sz="1800" spc="-165" dirty="0">
                <a:solidFill>
                  <a:srgbClr val="2B2A35"/>
                </a:solidFill>
                <a:latin typeface="Tahoma"/>
                <a:cs typeface="Tahoma"/>
              </a:rPr>
              <a:t>,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90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l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-35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30" dirty="0">
                <a:solidFill>
                  <a:srgbClr val="2B2A35"/>
                </a:solidFill>
                <a:latin typeface="Tahoma"/>
                <a:cs typeface="Tahoma"/>
              </a:rPr>
              <a:t>f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l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-25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q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ue</a:t>
            </a:r>
            <a:r>
              <a:rPr sz="1800" spc="90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y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s  </a:t>
            </a:r>
            <a:r>
              <a:rPr sz="1800" spc="20" dirty="0">
                <a:solidFill>
                  <a:srgbClr val="2B2A35"/>
                </a:solidFill>
                <a:latin typeface="Tahoma"/>
                <a:cs typeface="Tahoma"/>
              </a:rPr>
              <a:t>sent </a:t>
            </a:r>
            <a:r>
              <a:rPr sz="1800" spc="50" dirty="0">
                <a:solidFill>
                  <a:srgbClr val="2B2A35"/>
                </a:solidFill>
                <a:latin typeface="Tahoma"/>
                <a:cs typeface="Tahoma"/>
              </a:rPr>
              <a:t>to </a:t>
            </a:r>
            <a:r>
              <a:rPr sz="1800" spc="30" dirty="0">
                <a:solidFill>
                  <a:srgbClr val="2B2A35"/>
                </a:solidFill>
                <a:latin typeface="Tahoma"/>
                <a:cs typeface="Tahoma"/>
              </a:rPr>
              <a:t>the real time 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mapping </a:t>
            </a:r>
            <a:r>
              <a:rPr sz="1800" spc="30" dirty="0">
                <a:solidFill>
                  <a:srgbClr val="2B2A35"/>
                </a:solidFill>
                <a:latin typeface="Tahoma"/>
                <a:cs typeface="Tahoma"/>
              </a:rPr>
              <a:t>server query </a:t>
            </a:r>
            <a:r>
              <a:rPr sz="1800" dirty="0">
                <a:solidFill>
                  <a:srgbClr val="2B2A35"/>
                </a:solidFill>
                <a:latin typeface="Tahoma"/>
                <a:cs typeface="Tahoma"/>
              </a:rPr>
              <a:t>gets </a:t>
            </a:r>
            <a:r>
              <a:rPr sz="1800" spc="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2B2A35"/>
                </a:solidFill>
                <a:latin typeface="Tahoma"/>
                <a:cs typeface="Tahoma"/>
              </a:rPr>
              <a:t>responded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2B2A35"/>
                </a:solidFill>
                <a:latin typeface="Tahoma"/>
                <a:cs typeface="Tahoma"/>
              </a:rPr>
              <a:t>&amp;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2B2A35"/>
                </a:solidFill>
                <a:latin typeface="Tahoma"/>
                <a:cs typeface="Tahoma"/>
              </a:rPr>
              <a:t>sent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2B2A35"/>
                </a:solidFill>
                <a:latin typeface="Tahoma"/>
                <a:cs typeface="Tahoma"/>
              </a:rPr>
              <a:t>to</a:t>
            </a:r>
            <a:r>
              <a:rPr sz="1800" spc="-17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i="1" spc="-40" dirty="0">
                <a:solidFill>
                  <a:srgbClr val="2B2A35"/>
                </a:solidFill>
                <a:latin typeface="Trebuchet MS"/>
                <a:cs typeface="Trebuchet MS"/>
              </a:rPr>
              <a:t>Kafka</a:t>
            </a:r>
            <a:r>
              <a:rPr sz="1800" i="1" spc="-160" dirty="0">
                <a:solidFill>
                  <a:srgbClr val="2B2A35"/>
                </a:solidFill>
                <a:latin typeface="Trebuchet MS"/>
                <a:cs typeface="Trebuchet MS"/>
              </a:rPr>
              <a:t> </a:t>
            </a:r>
            <a:r>
              <a:rPr sz="1800" i="1" spc="-90" dirty="0">
                <a:solidFill>
                  <a:srgbClr val="2B2A35"/>
                </a:solidFill>
                <a:latin typeface="Trebuchet MS"/>
                <a:cs typeface="Trebuchet MS"/>
              </a:rPr>
              <a:t>server</a:t>
            </a:r>
            <a:r>
              <a:rPr sz="1800" i="1" spc="-160" dirty="0">
                <a:solidFill>
                  <a:srgbClr val="2B2A3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B2A35"/>
                </a:solidFill>
                <a:latin typeface="Tahoma"/>
                <a:cs typeface="Tahoma"/>
              </a:rPr>
              <a:t>and</a:t>
            </a:r>
            <a:r>
              <a:rPr sz="1800" spc="-17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2B2A35"/>
                </a:solidFill>
                <a:latin typeface="Tahoma"/>
                <a:cs typeface="Tahoma"/>
              </a:rPr>
              <a:t>pushed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2B2A35"/>
                </a:solidFill>
                <a:latin typeface="Tahoma"/>
                <a:cs typeface="Tahoma"/>
              </a:rPr>
              <a:t>into </a:t>
            </a:r>
            <a:r>
              <a:rPr sz="1800" spc="5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155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l</a:t>
            </a:r>
            <a:r>
              <a:rPr sz="1800" spc="40" dirty="0">
                <a:solidFill>
                  <a:srgbClr val="2B2A35"/>
                </a:solidFill>
                <a:latin typeface="Tahoma"/>
                <a:cs typeface="Tahoma"/>
              </a:rPr>
              <a:t>y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1800" spc="-25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90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15" dirty="0">
                <a:solidFill>
                  <a:srgbClr val="2B2A35"/>
                </a:solidFill>
                <a:latin typeface="Tahoma"/>
                <a:cs typeface="Tahoma"/>
              </a:rPr>
              <a:t>v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75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2B2A35"/>
                </a:solidFill>
                <a:latin typeface="Tahoma"/>
                <a:cs typeface="Tahoma"/>
              </a:rPr>
              <a:t>w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he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155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l</a:t>
            </a:r>
            <a:r>
              <a:rPr sz="1800" spc="40" dirty="0">
                <a:solidFill>
                  <a:srgbClr val="2B2A35"/>
                </a:solidFill>
                <a:latin typeface="Tahoma"/>
                <a:cs typeface="Tahoma"/>
              </a:rPr>
              <a:t>y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1800" spc="-25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90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15" dirty="0">
                <a:solidFill>
                  <a:srgbClr val="2B2A35"/>
                </a:solidFill>
                <a:latin typeface="Tahoma"/>
                <a:cs typeface="Tahoma"/>
              </a:rPr>
              <a:t>v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75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65" dirty="0">
                <a:solidFill>
                  <a:srgbClr val="2B2A35"/>
                </a:solidFill>
                <a:latin typeface="Tahoma"/>
                <a:cs typeface="Tahoma"/>
              </a:rPr>
              <a:t>g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-25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90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l  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ma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pp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-80" dirty="0">
                <a:solidFill>
                  <a:srgbClr val="2B2A35"/>
                </a:solidFill>
                <a:latin typeface="Tahoma"/>
                <a:cs typeface="Tahoma"/>
              </a:rPr>
              <a:t>g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-35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-25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90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90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-1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15" dirty="0">
                <a:solidFill>
                  <a:srgbClr val="2B2A35"/>
                </a:solidFill>
                <a:latin typeface="Tahoma"/>
                <a:cs typeface="Tahoma"/>
              </a:rPr>
              <a:t>v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25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-35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2B2A35"/>
                </a:solidFill>
                <a:latin typeface="Tahoma"/>
                <a:cs typeface="Tahoma"/>
              </a:rPr>
              <a:t>f</a:t>
            </a:r>
            <a:r>
              <a:rPr sz="1800" spc="90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-35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i="1" spc="55" dirty="0">
                <a:solidFill>
                  <a:srgbClr val="2B2A35"/>
                </a:solidFill>
                <a:latin typeface="Trebuchet MS"/>
                <a:cs typeface="Trebuchet MS"/>
              </a:rPr>
              <a:t>U</a:t>
            </a:r>
            <a:r>
              <a:rPr sz="1800" i="1" spc="-15" dirty="0">
                <a:solidFill>
                  <a:srgbClr val="2B2A35"/>
                </a:solidFill>
                <a:latin typeface="Trebuchet MS"/>
                <a:cs typeface="Trebuchet MS"/>
              </a:rPr>
              <a:t>s</a:t>
            </a:r>
            <a:r>
              <a:rPr sz="1800" i="1" spc="-125" dirty="0">
                <a:solidFill>
                  <a:srgbClr val="2B2A35"/>
                </a:solidFill>
                <a:latin typeface="Trebuchet MS"/>
                <a:cs typeface="Trebuchet MS"/>
              </a:rPr>
              <a:t>e</a:t>
            </a:r>
            <a:r>
              <a:rPr sz="1800" i="1" spc="-100" dirty="0">
                <a:solidFill>
                  <a:srgbClr val="2B2A35"/>
                </a:solidFill>
                <a:latin typeface="Trebuchet MS"/>
                <a:cs typeface="Trebuchet MS"/>
              </a:rPr>
              <a:t>r  </a:t>
            </a:r>
            <a:r>
              <a:rPr sz="1800" i="1" spc="-55" dirty="0">
                <a:solidFill>
                  <a:srgbClr val="2B2A35"/>
                </a:solidFill>
                <a:latin typeface="Trebuchet MS"/>
                <a:cs typeface="Trebuchet MS"/>
              </a:rPr>
              <a:t>database</a:t>
            </a:r>
            <a:r>
              <a:rPr sz="1800" i="1" spc="-160" dirty="0">
                <a:solidFill>
                  <a:srgbClr val="2B2A35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2B2A35"/>
                </a:solidFill>
                <a:latin typeface="Tahoma"/>
                <a:cs typeface="Tahoma"/>
              </a:rPr>
              <a:t>server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2B2A35"/>
                </a:solidFill>
                <a:latin typeface="Tahoma"/>
                <a:cs typeface="Tahoma"/>
              </a:rPr>
              <a:t>on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retrieving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song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2B2A35"/>
                </a:solidFill>
                <a:latin typeface="Tahoma"/>
                <a:cs typeface="Tahoma"/>
              </a:rPr>
              <a:t>the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again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2B2A35"/>
                </a:solidFill>
                <a:latin typeface="Tahoma"/>
                <a:cs typeface="Tahoma"/>
              </a:rPr>
              <a:t>query </a:t>
            </a:r>
            <a:r>
              <a:rPr sz="1800" spc="-54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en</a:t>
            </a:r>
            <a:r>
              <a:rPr sz="1800" spc="65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20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i="1" spc="45" dirty="0">
                <a:solidFill>
                  <a:srgbClr val="2B2A35"/>
                </a:solidFill>
                <a:latin typeface="Trebuchet MS"/>
                <a:cs typeface="Trebuchet MS"/>
              </a:rPr>
              <a:t>C</a:t>
            </a:r>
            <a:r>
              <a:rPr sz="1800" i="1" spc="-135" dirty="0">
                <a:solidFill>
                  <a:srgbClr val="2B2A35"/>
                </a:solidFill>
                <a:latin typeface="Trebuchet MS"/>
                <a:cs typeface="Trebuchet MS"/>
              </a:rPr>
              <a:t>l</a:t>
            </a:r>
            <a:r>
              <a:rPr sz="1800" i="1" spc="-100" dirty="0">
                <a:solidFill>
                  <a:srgbClr val="2B2A35"/>
                </a:solidFill>
                <a:latin typeface="Trebuchet MS"/>
                <a:cs typeface="Trebuchet MS"/>
              </a:rPr>
              <a:t>i</a:t>
            </a:r>
            <a:r>
              <a:rPr sz="1800" i="1" spc="-125" dirty="0">
                <a:solidFill>
                  <a:srgbClr val="2B2A35"/>
                </a:solidFill>
                <a:latin typeface="Trebuchet MS"/>
                <a:cs typeface="Trebuchet MS"/>
              </a:rPr>
              <a:t>e</a:t>
            </a:r>
            <a:r>
              <a:rPr sz="1800" i="1" spc="-25" dirty="0">
                <a:solidFill>
                  <a:srgbClr val="2B2A35"/>
                </a:solidFill>
                <a:latin typeface="Trebuchet MS"/>
                <a:cs typeface="Trebuchet MS"/>
              </a:rPr>
              <a:t>n</a:t>
            </a:r>
            <a:r>
              <a:rPr sz="1800" i="1" spc="-140" dirty="0">
                <a:solidFill>
                  <a:srgbClr val="2B2A35"/>
                </a:solidFill>
                <a:latin typeface="Trebuchet MS"/>
                <a:cs typeface="Trebuchet MS"/>
              </a:rPr>
              <a:t>t</a:t>
            </a:r>
            <a:r>
              <a:rPr sz="1800" i="1" spc="-160" dirty="0">
                <a:solidFill>
                  <a:srgbClr val="2B2A35"/>
                </a:solidFill>
                <a:latin typeface="Trebuchet MS"/>
                <a:cs typeface="Trebuchet MS"/>
              </a:rPr>
              <a:t> </a:t>
            </a:r>
            <a:r>
              <a:rPr sz="1800" i="1" spc="-15" dirty="0">
                <a:solidFill>
                  <a:srgbClr val="2B2A35"/>
                </a:solidFill>
                <a:latin typeface="Trebuchet MS"/>
                <a:cs typeface="Trebuchet MS"/>
              </a:rPr>
              <a:t>s</a:t>
            </a:r>
            <a:r>
              <a:rPr sz="1800" i="1" spc="-60" dirty="0">
                <a:solidFill>
                  <a:srgbClr val="2B2A35"/>
                </a:solidFill>
                <a:latin typeface="Trebuchet MS"/>
                <a:cs typeface="Trebuchet MS"/>
              </a:rPr>
              <a:t>p</a:t>
            </a:r>
            <a:r>
              <a:rPr sz="1800" i="1" spc="-125" dirty="0">
                <a:solidFill>
                  <a:srgbClr val="2B2A35"/>
                </a:solidFill>
                <a:latin typeface="Trebuchet MS"/>
                <a:cs typeface="Trebuchet MS"/>
              </a:rPr>
              <a:t>e</a:t>
            </a:r>
            <a:r>
              <a:rPr sz="1800" i="1" spc="-35" dirty="0">
                <a:solidFill>
                  <a:srgbClr val="2B2A35"/>
                </a:solidFill>
                <a:latin typeface="Trebuchet MS"/>
                <a:cs typeface="Trebuchet MS"/>
              </a:rPr>
              <a:t>c</a:t>
            </a:r>
            <a:r>
              <a:rPr sz="1800" i="1" spc="-100" dirty="0">
                <a:solidFill>
                  <a:srgbClr val="2B2A35"/>
                </a:solidFill>
                <a:latin typeface="Trebuchet MS"/>
                <a:cs typeface="Trebuchet MS"/>
              </a:rPr>
              <a:t>i</a:t>
            </a:r>
            <a:r>
              <a:rPr sz="1800" i="1" spc="-165" dirty="0">
                <a:solidFill>
                  <a:srgbClr val="2B2A35"/>
                </a:solidFill>
                <a:latin typeface="Trebuchet MS"/>
                <a:cs typeface="Trebuchet MS"/>
              </a:rPr>
              <a:t>f</a:t>
            </a:r>
            <a:r>
              <a:rPr sz="1800" i="1" spc="-100" dirty="0">
                <a:solidFill>
                  <a:srgbClr val="2B2A35"/>
                </a:solidFill>
                <a:latin typeface="Trebuchet MS"/>
                <a:cs typeface="Trebuchet MS"/>
              </a:rPr>
              <a:t>i</a:t>
            </a:r>
            <a:r>
              <a:rPr sz="1800" i="1" spc="-50" dirty="0">
                <a:solidFill>
                  <a:srgbClr val="2B2A35"/>
                </a:solidFill>
                <a:latin typeface="Trebuchet MS"/>
                <a:cs typeface="Trebuchet MS"/>
              </a:rPr>
              <a:t>c</a:t>
            </a:r>
            <a:r>
              <a:rPr sz="1800" i="1" spc="-160" dirty="0">
                <a:solidFill>
                  <a:srgbClr val="2B2A35"/>
                </a:solidFill>
                <a:latin typeface="Trebuchet MS"/>
                <a:cs typeface="Trebuchet MS"/>
              </a:rPr>
              <a:t> </a:t>
            </a:r>
            <a:r>
              <a:rPr sz="1800" i="1" spc="50" dirty="0">
                <a:solidFill>
                  <a:srgbClr val="2B2A35"/>
                </a:solidFill>
                <a:latin typeface="Trebuchet MS"/>
                <a:cs typeface="Trebuchet MS"/>
              </a:rPr>
              <a:t>P</a:t>
            </a:r>
            <a:r>
              <a:rPr sz="1800" i="1" spc="-140" dirty="0">
                <a:solidFill>
                  <a:srgbClr val="2B2A35"/>
                </a:solidFill>
                <a:latin typeface="Trebuchet MS"/>
                <a:cs typeface="Trebuchet MS"/>
              </a:rPr>
              <a:t>r</a:t>
            </a:r>
            <a:r>
              <a:rPr sz="1800" i="1" spc="-125" dirty="0">
                <a:solidFill>
                  <a:srgbClr val="2B2A35"/>
                </a:solidFill>
                <a:latin typeface="Trebuchet MS"/>
                <a:cs typeface="Trebuchet MS"/>
              </a:rPr>
              <a:t>e</a:t>
            </a:r>
            <a:r>
              <a:rPr sz="1800" i="1" spc="-165" dirty="0">
                <a:solidFill>
                  <a:srgbClr val="2B2A35"/>
                </a:solidFill>
                <a:latin typeface="Trebuchet MS"/>
                <a:cs typeface="Trebuchet MS"/>
              </a:rPr>
              <a:t>f</a:t>
            </a:r>
            <a:r>
              <a:rPr sz="1800" i="1" spc="-125" dirty="0">
                <a:solidFill>
                  <a:srgbClr val="2B2A35"/>
                </a:solidFill>
                <a:latin typeface="Trebuchet MS"/>
                <a:cs typeface="Trebuchet MS"/>
              </a:rPr>
              <a:t>e</a:t>
            </a:r>
            <a:r>
              <a:rPr sz="1800" i="1" spc="-140" dirty="0">
                <a:solidFill>
                  <a:srgbClr val="2B2A35"/>
                </a:solidFill>
                <a:latin typeface="Trebuchet MS"/>
                <a:cs typeface="Trebuchet MS"/>
              </a:rPr>
              <a:t>r</a:t>
            </a:r>
            <a:r>
              <a:rPr sz="1800" i="1" spc="-125" dirty="0">
                <a:solidFill>
                  <a:srgbClr val="2B2A35"/>
                </a:solidFill>
                <a:latin typeface="Trebuchet MS"/>
                <a:cs typeface="Trebuchet MS"/>
              </a:rPr>
              <a:t>e</a:t>
            </a:r>
            <a:r>
              <a:rPr sz="1800" i="1" spc="-25" dirty="0">
                <a:solidFill>
                  <a:srgbClr val="2B2A35"/>
                </a:solidFill>
                <a:latin typeface="Trebuchet MS"/>
                <a:cs typeface="Trebuchet MS"/>
              </a:rPr>
              <a:t>n</a:t>
            </a:r>
            <a:r>
              <a:rPr sz="1800" i="1" spc="-35" dirty="0">
                <a:solidFill>
                  <a:srgbClr val="2B2A35"/>
                </a:solidFill>
                <a:latin typeface="Trebuchet MS"/>
                <a:cs typeface="Trebuchet MS"/>
              </a:rPr>
              <a:t>c</a:t>
            </a:r>
            <a:r>
              <a:rPr sz="1800" i="1" spc="-140" dirty="0">
                <a:solidFill>
                  <a:srgbClr val="2B2A35"/>
                </a:solidFill>
                <a:latin typeface="Trebuchet MS"/>
                <a:cs typeface="Trebuchet MS"/>
              </a:rPr>
              <a:t>e</a:t>
            </a:r>
            <a:r>
              <a:rPr sz="1800" i="1" spc="-160" dirty="0">
                <a:solidFill>
                  <a:srgbClr val="2B2A35"/>
                </a:solidFill>
                <a:latin typeface="Trebuchet MS"/>
                <a:cs typeface="Trebuchet MS"/>
              </a:rPr>
              <a:t> </a:t>
            </a:r>
            <a:r>
              <a:rPr sz="1800" i="1" spc="-25" dirty="0">
                <a:solidFill>
                  <a:srgbClr val="2B2A35"/>
                </a:solidFill>
                <a:latin typeface="Trebuchet MS"/>
                <a:cs typeface="Trebuchet MS"/>
              </a:rPr>
              <a:t>a</a:t>
            </a:r>
            <a:r>
              <a:rPr sz="1800" i="1" spc="-135" dirty="0">
                <a:solidFill>
                  <a:srgbClr val="2B2A35"/>
                </a:solidFill>
                <a:latin typeface="Trebuchet MS"/>
                <a:cs typeface="Trebuchet MS"/>
              </a:rPr>
              <a:t>l</a:t>
            </a:r>
            <a:r>
              <a:rPr sz="1800" i="1" spc="-55" dirty="0">
                <a:solidFill>
                  <a:srgbClr val="2B2A35"/>
                </a:solidFill>
                <a:latin typeface="Trebuchet MS"/>
                <a:cs typeface="Trebuchet MS"/>
              </a:rPr>
              <a:t>g</a:t>
            </a:r>
            <a:r>
              <a:rPr sz="1800" i="1" spc="-50" dirty="0">
                <a:solidFill>
                  <a:srgbClr val="2B2A35"/>
                </a:solidFill>
                <a:latin typeface="Trebuchet MS"/>
                <a:cs typeface="Trebuchet MS"/>
              </a:rPr>
              <a:t>o</a:t>
            </a:r>
            <a:r>
              <a:rPr sz="1800" i="1" spc="-105" dirty="0">
                <a:solidFill>
                  <a:srgbClr val="2B2A35"/>
                </a:solidFill>
                <a:latin typeface="Trebuchet MS"/>
                <a:cs typeface="Trebuchet MS"/>
              </a:rPr>
              <a:t>r</a:t>
            </a:r>
            <a:r>
              <a:rPr sz="1800" i="1" spc="-100" dirty="0">
                <a:solidFill>
                  <a:srgbClr val="2B2A35"/>
                </a:solidFill>
                <a:latin typeface="Trebuchet MS"/>
                <a:cs typeface="Trebuchet MS"/>
              </a:rPr>
              <a:t>i</a:t>
            </a:r>
            <a:r>
              <a:rPr sz="1800" i="1" spc="-125" dirty="0">
                <a:solidFill>
                  <a:srgbClr val="2B2A35"/>
                </a:solidFill>
                <a:latin typeface="Trebuchet MS"/>
                <a:cs typeface="Trebuchet MS"/>
              </a:rPr>
              <a:t>t</a:t>
            </a:r>
            <a:r>
              <a:rPr sz="1800" i="1" spc="-35" dirty="0">
                <a:solidFill>
                  <a:srgbClr val="2B2A35"/>
                </a:solidFill>
                <a:latin typeface="Trebuchet MS"/>
                <a:cs typeface="Trebuchet MS"/>
              </a:rPr>
              <a:t>h</a:t>
            </a:r>
            <a:r>
              <a:rPr sz="1800" i="1" spc="-85" dirty="0">
                <a:solidFill>
                  <a:srgbClr val="2B2A35"/>
                </a:solidFill>
                <a:latin typeface="Trebuchet MS"/>
                <a:cs typeface="Trebuchet MS"/>
              </a:rPr>
              <a:t>m</a:t>
            </a:r>
            <a:r>
              <a:rPr sz="1800" i="1" spc="204" dirty="0">
                <a:solidFill>
                  <a:srgbClr val="2B2A35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65" dirty="0">
                <a:solidFill>
                  <a:srgbClr val="2B2A35"/>
                </a:solidFill>
                <a:latin typeface="Tahoma"/>
                <a:cs typeface="Tahoma"/>
              </a:rPr>
              <a:t>t  </a:t>
            </a:r>
            <a:r>
              <a:rPr sz="1800" spc="90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p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1800" spc="-25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2B2A35"/>
                </a:solidFill>
                <a:latin typeface="Tahoma"/>
                <a:cs typeface="Tahoma"/>
              </a:rPr>
              <a:t>w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-65" dirty="0">
                <a:solidFill>
                  <a:srgbClr val="2B2A35"/>
                </a:solidFill>
                <a:latin typeface="Tahoma"/>
                <a:cs typeface="Tahoma"/>
              </a:rPr>
              <a:t>g</a:t>
            </a:r>
            <a:r>
              <a:rPr sz="1800" spc="-25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2B2A35"/>
                </a:solidFill>
                <a:latin typeface="Tahoma"/>
                <a:cs typeface="Tahoma"/>
              </a:rPr>
              <a:t>w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pe</a:t>
            </a:r>
            <a:r>
              <a:rPr sz="1800" spc="90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l  </a:t>
            </a:r>
            <a:r>
              <a:rPr sz="1800" spc="90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mm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en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-25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nd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p</a:t>
            </a:r>
            <a:r>
              <a:rPr sz="1800" spc="90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45" dirty="0">
                <a:solidFill>
                  <a:srgbClr val="2B2A35"/>
                </a:solidFill>
                <a:latin typeface="Tahoma"/>
                <a:cs typeface="Tahoma"/>
              </a:rPr>
              <a:t>f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90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en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25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nd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en</a:t>
            </a:r>
            <a:r>
              <a:rPr sz="1800" spc="65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b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k  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20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li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en</a:t>
            </a:r>
            <a:r>
              <a:rPr sz="1800" spc="65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90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15" dirty="0">
                <a:solidFill>
                  <a:srgbClr val="2B2A35"/>
                </a:solidFill>
                <a:latin typeface="Tahoma"/>
                <a:cs typeface="Tahoma"/>
              </a:rPr>
              <a:t>v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75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-355" dirty="0">
                <a:solidFill>
                  <a:srgbClr val="2B2A35"/>
                </a:solidFill>
                <a:latin typeface="Tahoma"/>
                <a:cs typeface="Tahoma"/>
              </a:rPr>
              <a:t>,</a:t>
            </a:r>
            <a:r>
              <a:rPr sz="1800" spc="5" dirty="0">
                <a:solidFill>
                  <a:srgbClr val="2B2A35"/>
                </a:solidFill>
                <a:latin typeface="Tahoma"/>
                <a:cs typeface="Tahoma"/>
              </a:rPr>
              <a:t>"</a:t>
            </a:r>
            <a:r>
              <a:rPr sz="1800" spc="-105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30" dirty="0">
                <a:solidFill>
                  <a:srgbClr val="2B2A35"/>
                </a:solidFill>
                <a:latin typeface="Tahoma"/>
                <a:cs typeface="Tahoma"/>
              </a:rPr>
              <a:t>f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45" dirty="0">
                <a:solidFill>
                  <a:srgbClr val="2B2A35"/>
                </a:solidFill>
                <a:latin typeface="Tahoma"/>
                <a:cs typeface="Tahoma"/>
              </a:rPr>
              <a:t>l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l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1800" spc="-20" dirty="0">
                <a:solidFill>
                  <a:srgbClr val="2B2A35"/>
                </a:solidFill>
                <a:latin typeface="Tahoma"/>
                <a:cs typeface="Tahoma"/>
              </a:rPr>
              <a:t>s  </a:t>
            </a:r>
            <a:r>
              <a:rPr sz="1800" spc="40" dirty="0">
                <a:solidFill>
                  <a:srgbClr val="2B2A35"/>
                </a:solidFill>
                <a:latin typeface="Tahoma"/>
                <a:cs typeface="Tahoma"/>
              </a:rPr>
              <a:t>not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2B2A35"/>
                </a:solidFill>
                <a:latin typeface="Tahoma"/>
                <a:cs typeface="Tahoma"/>
              </a:rPr>
              <a:t>updated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2B2A35"/>
                </a:solidFill>
                <a:latin typeface="Tahoma"/>
                <a:cs typeface="Tahoma"/>
              </a:rPr>
              <a:t>the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normal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2B2A35"/>
                </a:solidFill>
                <a:latin typeface="Tahoma"/>
                <a:cs typeface="Tahoma"/>
              </a:rPr>
              <a:t>recommendation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2B2A35"/>
                </a:solidFill>
                <a:latin typeface="Tahoma"/>
                <a:cs typeface="Tahoma"/>
              </a:rPr>
              <a:t>engines </a:t>
            </a:r>
            <a:r>
              <a:rPr sz="1800" spc="5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90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p</a:t>
            </a:r>
            <a:r>
              <a:rPr sz="1800" spc="35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d</a:t>
            </a:r>
            <a:r>
              <a:rPr sz="1800" spc="-25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h</a:t>
            </a:r>
            <a:r>
              <a:rPr sz="1800" spc="-5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1800" spc="-18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2B2A35"/>
                </a:solidFill>
                <a:latin typeface="Tahoma"/>
                <a:cs typeface="Tahoma"/>
              </a:rPr>
              <a:t>q</a:t>
            </a:r>
            <a:r>
              <a:rPr sz="1800" spc="10" dirty="0">
                <a:solidFill>
                  <a:srgbClr val="2B2A35"/>
                </a:solidFill>
                <a:latin typeface="Tahoma"/>
                <a:cs typeface="Tahoma"/>
              </a:rPr>
              <a:t>ue</a:t>
            </a:r>
            <a:r>
              <a:rPr sz="1800" spc="90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1800" spc="40" dirty="0">
                <a:solidFill>
                  <a:srgbClr val="2B2A35"/>
                </a:solidFill>
                <a:latin typeface="Tahoma"/>
                <a:cs typeface="Tahoma"/>
              </a:rPr>
              <a:t>y</a:t>
            </a:r>
            <a:r>
              <a:rPr sz="1800" spc="-200" dirty="0">
                <a:solidFill>
                  <a:srgbClr val="2B2A35"/>
                </a:solidFill>
                <a:latin typeface="Tahoma"/>
                <a:cs typeface="Tahoma"/>
              </a:rPr>
              <a:t>"</a:t>
            </a:r>
            <a:r>
              <a:rPr sz="1800" spc="-165" dirty="0">
                <a:solidFill>
                  <a:srgbClr val="2B2A35"/>
                </a:solidFill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2127" y="1487424"/>
            <a:ext cx="11853672" cy="747369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28546" y="8576594"/>
            <a:ext cx="152971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95" dirty="0">
                <a:solidFill>
                  <a:srgbClr val="3A41F5"/>
                </a:solidFill>
                <a:latin typeface="Tahoma"/>
                <a:cs typeface="Tahoma"/>
              </a:rPr>
              <a:t>E</a:t>
            </a:r>
            <a:r>
              <a:rPr sz="2700" b="1" spc="-150" dirty="0">
                <a:solidFill>
                  <a:srgbClr val="3A41F5"/>
                </a:solidFill>
                <a:latin typeface="Tahoma"/>
                <a:cs typeface="Tahoma"/>
              </a:rPr>
              <a:t>x</a:t>
            </a:r>
            <a:r>
              <a:rPr sz="2700" b="1" spc="-180" dirty="0">
                <a:solidFill>
                  <a:srgbClr val="3A41F5"/>
                </a:solidFill>
                <a:latin typeface="Tahoma"/>
                <a:cs typeface="Tahoma"/>
              </a:rPr>
              <a:t>a</a:t>
            </a:r>
            <a:r>
              <a:rPr sz="2700" b="1" spc="-280" dirty="0">
                <a:solidFill>
                  <a:srgbClr val="3A41F5"/>
                </a:solidFill>
                <a:latin typeface="Tahoma"/>
                <a:cs typeface="Tahoma"/>
              </a:rPr>
              <a:t>m</a:t>
            </a:r>
            <a:r>
              <a:rPr sz="2700" b="1" spc="-150" dirty="0">
                <a:solidFill>
                  <a:srgbClr val="3A41F5"/>
                </a:solidFill>
                <a:latin typeface="Tahoma"/>
                <a:cs typeface="Tahoma"/>
              </a:rPr>
              <a:t>p</a:t>
            </a:r>
            <a:r>
              <a:rPr sz="2700" b="1" spc="-60" dirty="0">
                <a:solidFill>
                  <a:srgbClr val="3A41F5"/>
                </a:solidFill>
                <a:latin typeface="Tahoma"/>
                <a:cs typeface="Tahoma"/>
              </a:rPr>
              <a:t>l</a:t>
            </a:r>
            <a:r>
              <a:rPr sz="2700" b="1" spc="-160" dirty="0">
                <a:solidFill>
                  <a:srgbClr val="3A41F5"/>
                </a:solidFill>
                <a:latin typeface="Tahoma"/>
                <a:cs typeface="Tahoma"/>
              </a:rPr>
              <a:t>e</a:t>
            </a:r>
            <a:r>
              <a:rPr sz="2700" b="1" spc="-220" dirty="0">
                <a:solidFill>
                  <a:srgbClr val="3A41F5"/>
                </a:solidFill>
                <a:latin typeface="Tahoma"/>
                <a:cs typeface="Tahoma"/>
              </a:rPr>
              <a:t> </a:t>
            </a:r>
            <a:r>
              <a:rPr sz="2700" b="1" spc="-270" dirty="0">
                <a:solidFill>
                  <a:srgbClr val="3A41F5"/>
                </a:solidFill>
                <a:latin typeface="Tahoma"/>
                <a:cs typeface="Tahoma"/>
              </a:rPr>
              <a:t>: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9430" y="9133661"/>
            <a:ext cx="310007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175" dirty="0">
                <a:solidFill>
                  <a:srgbClr val="535364"/>
                </a:solidFill>
                <a:latin typeface="Tahoma"/>
                <a:cs typeface="Tahoma"/>
              </a:rPr>
              <a:t>U</a:t>
            </a:r>
            <a:r>
              <a:rPr sz="21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100" spc="85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10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u</a:t>
            </a:r>
            <a:r>
              <a:rPr sz="2100" spc="105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100" spc="-3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4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100" spc="-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10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100" spc="15" dirty="0">
                <a:solidFill>
                  <a:srgbClr val="535364"/>
                </a:solidFill>
                <a:latin typeface="Tahoma"/>
                <a:cs typeface="Tahoma"/>
              </a:rPr>
              <a:t>h</a:t>
            </a:r>
            <a:r>
              <a:rPr sz="2100" spc="-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2100" spc="-21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l</a:t>
            </a:r>
            <a:r>
              <a:rPr sz="2100" spc="4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100" spc="30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21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2100" spc="10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2100" spc="7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2100" spc="4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2100" spc="-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07295" y="8962684"/>
            <a:ext cx="2856865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900"/>
              </a:lnSpc>
              <a:spcBef>
                <a:spcPts val="100"/>
              </a:spcBef>
            </a:pPr>
            <a:r>
              <a:rPr sz="1800" spc="130" dirty="0">
                <a:solidFill>
                  <a:srgbClr val="535364"/>
                </a:solidFill>
                <a:latin typeface="Tahoma"/>
                <a:cs typeface="Tahoma"/>
              </a:rPr>
              <a:t>G</a:t>
            </a:r>
            <a:r>
              <a:rPr sz="1800" spc="35" dirty="0">
                <a:solidFill>
                  <a:srgbClr val="535364"/>
                </a:solidFill>
                <a:latin typeface="Tahoma"/>
                <a:cs typeface="Tahoma"/>
              </a:rPr>
              <a:t>oo</a:t>
            </a:r>
            <a:r>
              <a:rPr sz="1800" spc="-65" dirty="0">
                <a:solidFill>
                  <a:srgbClr val="535364"/>
                </a:solidFill>
                <a:latin typeface="Tahoma"/>
                <a:cs typeface="Tahoma"/>
              </a:rPr>
              <a:t>g</a:t>
            </a:r>
            <a:r>
              <a:rPr sz="1800" spc="60" dirty="0">
                <a:solidFill>
                  <a:srgbClr val="535364"/>
                </a:solidFill>
                <a:latin typeface="Tahoma"/>
                <a:cs typeface="Tahoma"/>
              </a:rPr>
              <a:t>l</a:t>
            </a:r>
            <a:r>
              <a:rPr sz="1800" spc="-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1800" spc="-1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800" spc="10" dirty="0">
                <a:solidFill>
                  <a:srgbClr val="535364"/>
                </a:solidFill>
                <a:latin typeface="Tahoma"/>
                <a:cs typeface="Tahoma"/>
              </a:rPr>
              <a:t>pe</a:t>
            </a:r>
            <a:r>
              <a:rPr sz="1800" spc="-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1800" spc="-1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535364"/>
                </a:solidFill>
                <a:latin typeface="Tahoma"/>
                <a:cs typeface="Tahoma"/>
              </a:rPr>
              <a:t>l</a:t>
            </a:r>
            <a:r>
              <a:rPr sz="1800" spc="3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800" spc="25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18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1800" spc="8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800" spc="60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800" spc="3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800" spc="-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1800" spc="-1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155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1800" spc="10" dirty="0">
                <a:solidFill>
                  <a:srgbClr val="535364"/>
                </a:solidFill>
                <a:latin typeface="Tahoma"/>
                <a:cs typeface="Tahoma"/>
              </a:rPr>
              <a:t>p</a:t>
            </a:r>
            <a:r>
              <a:rPr sz="1800" spc="45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800" spc="185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535364"/>
                </a:solidFill>
                <a:latin typeface="Tahoma"/>
                <a:cs typeface="Tahoma"/>
              </a:rPr>
              <a:t>—  </a:t>
            </a:r>
            <a:r>
              <a:rPr sz="1800" spc="95" dirty="0">
                <a:solidFill>
                  <a:srgbClr val="535364"/>
                </a:solidFill>
                <a:latin typeface="Tahoma"/>
                <a:cs typeface="Tahoma"/>
              </a:rPr>
              <a:t>F</a:t>
            </a:r>
            <a:r>
              <a:rPr sz="1800" spc="60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800" spc="10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1800" spc="25" dirty="0">
                <a:solidFill>
                  <a:srgbClr val="535364"/>
                </a:solidFill>
                <a:latin typeface="Tahoma"/>
                <a:cs typeface="Tahoma"/>
              </a:rPr>
              <a:t>d</a:t>
            </a:r>
            <a:r>
              <a:rPr sz="1800" spc="-25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1800" spc="-1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535364"/>
                </a:solidFill>
                <a:latin typeface="Tahoma"/>
                <a:cs typeface="Tahoma"/>
              </a:rPr>
              <a:t>u</a:t>
            </a:r>
            <a:r>
              <a:rPr sz="18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1800" spc="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1800" spc="75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1800" spc="-1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535364"/>
                </a:solidFill>
                <a:latin typeface="Tahoma"/>
                <a:cs typeface="Tahoma"/>
              </a:rPr>
              <a:t>l</a:t>
            </a:r>
            <a:r>
              <a:rPr sz="1800" spc="3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800" spc="25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18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1800" spc="8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800" spc="60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800" spc="3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800" spc="-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1800" spc="-1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1800" spc="-25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1800" spc="-1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-65" dirty="0">
                <a:solidFill>
                  <a:srgbClr val="535364"/>
                </a:solidFill>
                <a:latin typeface="Tahoma"/>
                <a:cs typeface="Tahoma"/>
              </a:rPr>
              <a:t>g</a:t>
            </a:r>
            <a:r>
              <a:rPr sz="1800" spc="40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r>
              <a:rPr sz="1800" spc="-35" dirty="0">
                <a:solidFill>
                  <a:srgbClr val="535364"/>
                </a:solidFill>
                <a:latin typeface="Tahoma"/>
                <a:cs typeface="Tahoma"/>
              </a:rPr>
              <a:t>m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04477" y="8957045"/>
            <a:ext cx="4986020" cy="112077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33700"/>
              </a:lnSpc>
              <a:spcBef>
                <a:spcPts val="60"/>
              </a:spcBef>
            </a:pPr>
            <a:r>
              <a:rPr sz="1800" spc="145" dirty="0">
                <a:solidFill>
                  <a:srgbClr val="535364"/>
                </a:solidFill>
                <a:latin typeface="Tahoma"/>
                <a:cs typeface="Tahoma"/>
              </a:rPr>
              <a:t>U</a:t>
            </a:r>
            <a:r>
              <a:rPr sz="18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1800" spc="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1800" spc="75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1800" spc="-1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1800" spc="8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8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1800" spc="90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1800" spc="8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800" spc="-25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1800" spc="-1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535364"/>
                </a:solidFill>
                <a:latin typeface="Tahoma"/>
                <a:cs typeface="Tahoma"/>
              </a:rPr>
              <a:t>li</a:t>
            </a:r>
            <a:r>
              <a:rPr sz="18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1800" spc="8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800" spc="10" dirty="0">
                <a:solidFill>
                  <a:srgbClr val="535364"/>
                </a:solidFill>
                <a:latin typeface="Tahoma"/>
                <a:cs typeface="Tahoma"/>
              </a:rPr>
              <a:t>en</a:t>
            </a:r>
            <a:r>
              <a:rPr sz="1800" spc="60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800" spc="10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1800" spc="-80" dirty="0">
                <a:solidFill>
                  <a:srgbClr val="535364"/>
                </a:solidFill>
                <a:latin typeface="Tahoma"/>
                <a:cs typeface="Tahoma"/>
              </a:rPr>
              <a:t>g</a:t>
            </a:r>
            <a:r>
              <a:rPr sz="1800" spc="-1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800" spc="20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800" spc="-1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800" spc="10" dirty="0">
                <a:solidFill>
                  <a:srgbClr val="535364"/>
                </a:solidFill>
                <a:latin typeface="Tahoma"/>
                <a:cs typeface="Tahoma"/>
              </a:rPr>
              <a:t>h</a:t>
            </a:r>
            <a:r>
              <a:rPr sz="1800" spc="-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1800" spc="-1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35364"/>
                </a:solidFill>
                <a:latin typeface="Tahoma"/>
                <a:cs typeface="Tahoma"/>
              </a:rPr>
              <a:t>"</a:t>
            </a:r>
            <a:r>
              <a:rPr sz="1800" spc="-1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535364"/>
                </a:solidFill>
                <a:latin typeface="Tahoma"/>
                <a:cs typeface="Tahoma"/>
              </a:rPr>
              <a:t>w</a:t>
            </a:r>
            <a:r>
              <a:rPr sz="1800" spc="3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800" spc="90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1800" spc="5" dirty="0">
                <a:solidFill>
                  <a:srgbClr val="535364"/>
                </a:solidFill>
                <a:latin typeface="Tahoma"/>
                <a:cs typeface="Tahoma"/>
              </a:rPr>
              <a:t>k</a:t>
            </a:r>
            <a:r>
              <a:rPr sz="1800" spc="3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800" spc="10" dirty="0">
                <a:solidFill>
                  <a:srgbClr val="535364"/>
                </a:solidFill>
                <a:latin typeface="Tahoma"/>
                <a:cs typeface="Tahoma"/>
              </a:rPr>
              <a:t>u</a:t>
            </a:r>
            <a:r>
              <a:rPr sz="1800" spc="65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800" spc="-1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-65" dirty="0">
                <a:solidFill>
                  <a:srgbClr val="535364"/>
                </a:solidFill>
                <a:latin typeface="Tahoma"/>
                <a:cs typeface="Tahoma"/>
              </a:rPr>
              <a:t>g</a:t>
            </a:r>
            <a:r>
              <a:rPr sz="1800" spc="10" dirty="0">
                <a:solidFill>
                  <a:srgbClr val="535364"/>
                </a:solidFill>
                <a:latin typeface="Tahoma"/>
                <a:cs typeface="Tahoma"/>
              </a:rPr>
              <a:t>en</a:t>
            </a:r>
            <a:r>
              <a:rPr sz="1800" spc="90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1800" spc="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1800" spc="-25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1800" spc="-1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35364"/>
                </a:solidFill>
                <a:latin typeface="Tahoma"/>
                <a:cs typeface="Tahoma"/>
              </a:rPr>
              <a:t>"</a:t>
            </a:r>
            <a:r>
              <a:rPr sz="1800" spc="-1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535364"/>
                </a:solidFill>
                <a:latin typeface="Tahoma"/>
                <a:cs typeface="Tahoma"/>
              </a:rPr>
              <a:t>&amp;</a:t>
            </a:r>
            <a:r>
              <a:rPr sz="1800" spc="-1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35364"/>
                </a:solidFill>
                <a:latin typeface="Tahoma"/>
                <a:cs typeface="Tahoma"/>
              </a:rPr>
              <a:t>"  </a:t>
            </a:r>
            <a:r>
              <a:rPr sz="1800" spc="20" dirty="0">
                <a:solidFill>
                  <a:srgbClr val="535364"/>
                </a:solidFill>
                <a:latin typeface="Tahoma"/>
                <a:cs typeface="Tahoma"/>
              </a:rPr>
              <a:t>user personal recommendations" </a:t>
            </a:r>
            <a:r>
              <a:rPr sz="1800" spc="35" dirty="0">
                <a:solidFill>
                  <a:srgbClr val="535364"/>
                </a:solidFill>
                <a:latin typeface="Tahoma"/>
                <a:cs typeface="Tahoma"/>
              </a:rPr>
              <a:t>from </a:t>
            </a:r>
            <a:r>
              <a:rPr sz="1800" spc="20" dirty="0">
                <a:solidFill>
                  <a:srgbClr val="535364"/>
                </a:solidFill>
                <a:latin typeface="Tahoma"/>
                <a:cs typeface="Tahoma"/>
              </a:rPr>
              <a:t>personal </a:t>
            </a:r>
            <a:r>
              <a:rPr sz="1800" spc="-55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1800" spc="10" dirty="0">
                <a:solidFill>
                  <a:srgbClr val="535364"/>
                </a:solidFill>
                <a:latin typeface="Tahoma"/>
                <a:cs typeface="Tahoma"/>
              </a:rPr>
              <a:t>h</a:t>
            </a:r>
            <a:r>
              <a:rPr sz="1800" spc="3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800" spc="60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800" spc="25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1800" spc="-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1800" spc="-1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1800" spc="10" dirty="0">
                <a:solidFill>
                  <a:srgbClr val="535364"/>
                </a:solidFill>
                <a:latin typeface="Tahoma"/>
                <a:cs typeface="Tahoma"/>
              </a:rPr>
              <a:t>nd</a:t>
            </a:r>
            <a:r>
              <a:rPr sz="1800" spc="-1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535364"/>
                </a:solidFill>
                <a:latin typeface="Tahoma"/>
                <a:cs typeface="Tahoma"/>
              </a:rPr>
              <a:t>d</a:t>
            </a:r>
            <a:r>
              <a:rPr sz="1800" spc="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1800" spc="-20" dirty="0">
                <a:solidFill>
                  <a:srgbClr val="535364"/>
                </a:solidFill>
                <a:latin typeface="Tahoma"/>
                <a:cs typeface="Tahoma"/>
              </a:rPr>
              <a:t>m</a:t>
            </a:r>
            <a:r>
              <a:rPr sz="1800" spc="3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800" spc="-65" dirty="0">
                <a:solidFill>
                  <a:srgbClr val="535364"/>
                </a:solidFill>
                <a:latin typeface="Tahoma"/>
                <a:cs typeface="Tahoma"/>
              </a:rPr>
              <a:t>g</a:t>
            </a:r>
            <a:r>
              <a:rPr sz="1800" spc="55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18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1800" spc="10" dirty="0">
                <a:solidFill>
                  <a:srgbClr val="535364"/>
                </a:solidFill>
                <a:latin typeface="Tahoma"/>
                <a:cs typeface="Tahoma"/>
              </a:rPr>
              <a:t>ph</a:t>
            </a:r>
            <a:r>
              <a:rPr sz="1800" spc="60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800" spc="10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1800" spc="-1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1800" spc="10" dirty="0">
                <a:solidFill>
                  <a:srgbClr val="535364"/>
                </a:solidFill>
                <a:latin typeface="Tahoma"/>
                <a:cs typeface="Tahoma"/>
              </a:rPr>
              <a:t>h</a:t>
            </a:r>
            <a:r>
              <a:rPr sz="1800" spc="35" dirty="0">
                <a:solidFill>
                  <a:srgbClr val="535364"/>
                </a:solidFill>
                <a:latin typeface="Tahoma"/>
                <a:cs typeface="Tahoma"/>
              </a:rPr>
              <a:t>o</a:t>
            </a:r>
            <a:r>
              <a:rPr sz="1800" spc="60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800" spc="25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1800" spc="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1800" spc="-10" dirty="0">
                <a:solidFill>
                  <a:srgbClr val="535364"/>
                </a:solidFill>
                <a:latin typeface="Tahoma"/>
                <a:cs typeface="Tahoma"/>
              </a:rPr>
              <a:t>s"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453278" y="8957045"/>
            <a:ext cx="2480945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900"/>
              </a:lnSpc>
              <a:spcBef>
                <a:spcPts val="100"/>
              </a:spcBef>
            </a:pPr>
            <a:r>
              <a:rPr sz="1800" spc="155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1800" spc="-20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1800" spc="25" dirty="0">
                <a:solidFill>
                  <a:srgbClr val="535364"/>
                </a:solidFill>
                <a:latin typeface="Tahoma"/>
                <a:cs typeface="Tahoma"/>
              </a:rPr>
              <a:t>y</a:t>
            </a:r>
            <a:r>
              <a:rPr sz="1800" spc="-1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535364"/>
                </a:solidFill>
                <a:latin typeface="Tahoma"/>
                <a:cs typeface="Tahoma"/>
              </a:rPr>
              <a:t>up</a:t>
            </a:r>
            <a:r>
              <a:rPr sz="1800" spc="25" dirty="0">
                <a:solidFill>
                  <a:srgbClr val="535364"/>
                </a:solidFill>
                <a:latin typeface="Tahoma"/>
                <a:cs typeface="Tahoma"/>
              </a:rPr>
              <a:t>d</a:t>
            </a:r>
            <a:r>
              <a:rPr sz="1800" spc="-20" dirty="0">
                <a:solidFill>
                  <a:srgbClr val="535364"/>
                </a:solidFill>
                <a:latin typeface="Tahoma"/>
                <a:cs typeface="Tahoma"/>
              </a:rPr>
              <a:t>a</a:t>
            </a:r>
            <a:r>
              <a:rPr sz="1800" spc="8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800" spc="-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1800" spc="-1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800" spc="-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1800" spc="-1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535364"/>
                </a:solidFill>
                <a:latin typeface="Tahoma"/>
                <a:cs typeface="Tahoma"/>
              </a:rPr>
              <a:t>u</a:t>
            </a:r>
            <a:r>
              <a:rPr sz="18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1800" spc="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1800" spc="75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1800" spc="-1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1800" spc="60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800" spc="25" dirty="0">
                <a:solidFill>
                  <a:srgbClr val="535364"/>
                </a:solidFill>
                <a:latin typeface="Tahoma"/>
                <a:cs typeface="Tahoma"/>
              </a:rPr>
              <a:t>d</a:t>
            </a:r>
            <a:r>
              <a:rPr sz="1800" spc="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1800" spc="-20" dirty="0">
                <a:solidFill>
                  <a:srgbClr val="535364"/>
                </a:solidFill>
                <a:latin typeface="Tahoma"/>
                <a:cs typeface="Tahoma"/>
              </a:rPr>
              <a:t>s  </a:t>
            </a:r>
            <a:r>
              <a:rPr sz="1800" spc="90" dirty="0">
                <a:solidFill>
                  <a:srgbClr val="535364"/>
                </a:solidFill>
                <a:latin typeface="Tahoma"/>
                <a:cs typeface="Tahoma"/>
              </a:rPr>
              <a:t>r</a:t>
            </a:r>
            <a:r>
              <a:rPr sz="1800" spc="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1800" spc="45" dirty="0">
                <a:solidFill>
                  <a:srgbClr val="535364"/>
                </a:solidFill>
                <a:latin typeface="Tahoma"/>
                <a:cs typeface="Tahoma"/>
              </a:rPr>
              <a:t>f</a:t>
            </a:r>
            <a:r>
              <a:rPr sz="1800" spc="60" dirty="0">
                <a:solidFill>
                  <a:srgbClr val="535364"/>
                </a:solidFill>
                <a:latin typeface="Tahoma"/>
                <a:cs typeface="Tahoma"/>
              </a:rPr>
              <a:t>l</a:t>
            </a:r>
            <a:r>
              <a:rPr sz="1800" spc="10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r>
              <a:rPr sz="1800" spc="25" dirty="0">
                <a:solidFill>
                  <a:srgbClr val="535364"/>
                </a:solidFill>
                <a:latin typeface="Tahoma"/>
                <a:cs typeface="Tahoma"/>
              </a:rPr>
              <a:t>c</a:t>
            </a:r>
            <a:r>
              <a:rPr sz="1800" spc="8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800" spc="-25" dirty="0">
                <a:solidFill>
                  <a:srgbClr val="535364"/>
                </a:solidFill>
                <a:latin typeface="Tahoma"/>
                <a:cs typeface="Tahoma"/>
              </a:rPr>
              <a:t>s</a:t>
            </a:r>
            <a:r>
              <a:rPr sz="1800" spc="-1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535364"/>
                </a:solidFill>
                <a:latin typeface="Tahoma"/>
                <a:cs typeface="Tahoma"/>
              </a:rPr>
              <a:t>i</a:t>
            </a:r>
            <a:r>
              <a:rPr sz="1800" spc="-5" dirty="0">
                <a:solidFill>
                  <a:srgbClr val="535364"/>
                </a:solidFill>
                <a:latin typeface="Tahoma"/>
                <a:cs typeface="Tahoma"/>
              </a:rPr>
              <a:t>n</a:t>
            </a:r>
            <a:r>
              <a:rPr sz="1800" spc="-180" dirty="0">
                <a:solidFill>
                  <a:srgbClr val="535364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535364"/>
                </a:solidFill>
                <a:latin typeface="Tahoma"/>
                <a:cs typeface="Tahoma"/>
              </a:rPr>
              <a:t>t</a:t>
            </a:r>
            <a:r>
              <a:rPr sz="1800" spc="10" dirty="0">
                <a:solidFill>
                  <a:srgbClr val="535364"/>
                </a:solidFill>
                <a:latin typeface="Tahoma"/>
                <a:cs typeface="Tahoma"/>
              </a:rPr>
              <a:t>h</a:t>
            </a:r>
            <a:r>
              <a:rPr sz="1800" spc="-5" dirty="0">
                <a:solidFill>
                  <a:srgbClr val="535364"/>
                </a:solidFill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453278" y="9778100"/>
            <a:ext cx="1765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535364"/>
                </a:solidFill>
                <a:latin typeface="Tahoma"/>
                <a:cs typeface="Tahoma"/>
              </a:rPr>
              <a:t>recommendation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072890" y="9200205"/>
            <a:ext cx="761365" cy="228600"/>
            <a:chOff x="4072890" y="9200205"/>
            <a:chExt cx="761365" cy="228600"/>
          </a:xfrm>
        </p:grpSpPr>
        <p:sp>
          <p:nvSpPr>
            <p:cNvPr id="16" name="object 16"/>
            <p:cNvSpPr/>
            <p:nvPr/>
          </p:nvSpPr>
          <p:spPr>
            <a:xfrm>
              <a:off x="4072890" y="9314505"/>
              <a:ext cx="572135" cy="0"/>
            </a:xfrm>
            <a:custGeom>
              <a:avLst/>
              <a:gdLst/>
              <a:ahLst/>
              <a:cxnLst/>
              <a:rect l="l" t="t" r="r" b="b"/>
              <a:pathLst>
                <a:path w="572135">
                  <a:moveTo>
                    <a:pt x="571738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3A41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43475" y="9200205"/>
              <a:ext cx="190500" cy="228600"/>
            </a:xfrm>
            <a:custGeom>
              <a:avLst/>
              <a:gdLst/>
              <a:ahLst/>
              <a:cxnLst/>
              <a:rect l="l" t="t" r="r" b="b"/>
              <a:pathLst>
                <a:path w="190500" h="228600">
                  <a:moveTo>
                    <a:pt x="0" y="228600"/>
                  </a:moveTo>
                  <a:lnTo>
                    <a:pt x="0" y="0"/>
                  </a:lnTo>
                  <a:lnTo>
                    <a:pt x="190500" y="114299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3A4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15300197" y="8964503"/>
            <a:ext cx="2809875" cy="1228725"/>
          </a:xfrm>
          <a:custGeom>
            <a:avLst/>
            <a:gdLst/>
            <a:ahLst/>
            <a:cxnLst/>
            <a:rect l="l" t="t" r="r" b="b"/>
            <a:pathLst>
              <a:path w="2809875" h="1228725">
                <a:moveTo>
                  <a:pt x="0" y="0"/>
                </a:moveTo>
                <a:lnTo>
                  <a:pt x="2809875" y="0"/>
                </a:lnTo>
                <a:lnTo>
                  <a:pt x="2809875" y="1228725"/>
                </a:lnTo>
                <a:lnTo>
                  <a:pt x="0" y="1228725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2B2A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14345564" y="9266834"/>
            <a:ext cx="761365" cy="228600"/>
            <a:chOff x="14345564" y="9266834"/>
            <a:chExt cx="761365" cy="228600"/>
          </a:xfrm>
        </p:grpSpPr>
        <p:sp>
          <p:nvSpPr>
            <p:cNvPr id="20" name="object 20"/>
            <p:cNvSpPr/>
            <p:nvPr/>
          </p:nvSpPr>
          <p:spPr>
            <a:xfrm>
              <a:off x="14345564" y="9381134"/>
              <a:ext cx="572135" cy="0"/>
            </a:xfrm>
            <a:custGeom>
              <a:avLst/>
              <a:gdLst/>
              <a:ahLst/>
              <a:cxnLst/>
              <a:rect l="l" t="t" r="r" b="b"/>
              <a:pathLst>
                <a:path w="572134">
                  <a:moveTo>
                    <a:pt x="571738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3A41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916180" y="9266834"/>
              <a:ext cx="190500" cy="228600"/>
            </a:xfrm>
            <a:custGeom>
              <a:avLst/>
              <a:gdLst/>
              <a:ahLst/>
              <a:cxnLst/>
              <a:rect l="l" t="t" r="r" b="b"/>
              <a:pathLst>
                <a:path w="190500" h="228600">
                  <a:moveTo>
                    <a:pt x="0" y="228600"/>
                  </a:moveTo>
                  <a:lnTo>
                    <a:pt x="0" y="0"/>
                  </a:lnTo>
                  <a:lnTo>
                    <a:pt x="190500" y="114299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3A4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205394" y="8819266"/>
            <a:ext cx="14035405" cy="1485900"/>
            <a:chOff x="205394" y="8819266"/>
            <a:chExt cx="14035405" cy="1485900"/>
          </a:xfrm>
        </p:grpSpPr>
        <p:sp>
          <p:nvSpPr>
            <p:cNvPr id="23" name="object 23"/>
            <p:cNvSpPr/>
            <p:nvPr/>
          </p:nvSpPr>
          <p:spPr>
            <a:xfrm>
              <a:off x="8963680" y="8857366"/>
              <a:ext cx="5238750" cy="1409700"/>
            </a:xfrm>
            <a:custGeom>
              <a:avLst/>
              <a:gdLst/>
              <a:ahLst/>
              <a:cxnLst/>
              <a:rect l="l" t="t" r="r" b="b"/>
              <a:pathLst>
                <a:path w="5238750" h="1409700">
                  <a:moveTo>
                    <a:pt x="0" y="0"/>
                  </a:moveTo>
                  <a:lnTo>
                    <a:pt x="5238750" y="0"/>
                  </a:lnTo>
                  <a:lnTo>
                    <a:pt x="5238750" y="1409700"/>
                  </a:lnTo>
                  <a:lnTo>
                    <a:pt x="0" y="1409700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20025" y="8887053"/>
              <a:ext cx="3038475" cy="1228725"/>
            </a:xfrm>
            <a:custGeom>
              <a:avLst/>
              <a:gdLst/>
              <a:ahLst/>
              <a:cxnLst/>
              <a:rect l="l" t="t" r="r" b="b"/>
              <a:pathLst>
                <a:path w="3038475" h="1228725">
                  <a:moveTo>
                    <a:pt x="0" y="0"/>
                  </a:moveTo>
                  <a:lnTo>
                    <a:pt x="3038475" y="0"/>
                  </a:lnTo>
                  <a:lnTo>
                    <a:pt x="3038475" y="1228725"/>
                  </a:lnTo>
                  <a:lnTo>
                    <a:pt x="0" y="1228725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136" y="8957279"/>
              <a:ext cx="3248025" cy="657225"/>
            </a:xfrm>
            <a:custGeom>
              <a:avLst/>
              <a:gdLst/>
              <a:ahLst/>
              <a:cxnLst/>
              <a:rect l="l" t="t" r="r" b="b"/>
              <a:pathLst>
                <a:path w="3248025" h="657225">
                  <a:moveTo>
                    <a:pt x="0" y="0"/>
                  </a:moveTo>
                  <a:lnTo>
                    <a:pt x="3248025" y="0"/>
                  </a:lnTo>
                  <a:lnTo>
                    <a:pt x="3248025" y="657225"/>
                  </a:lnTo>
                  <a:lnTo>
                    <a:pt x="0" y="657225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rgbClr val="2B2A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111093" y="9347820"/>
              <a:ext cx="572135" cy="0"/>
            </a:xfrm>
            <a:custGeom>
              <a:avLst/>
              <a:gdLst/>
              <a:ahLst/>
              <a:cxnLst/>
              <a:rect l="l" t="t" r="r" b="b"/>
              <a:pathLst>
                <a:path w="572134">
                  <a:moveTo>
                    <a:pt x="571738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3A41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681710" y="9233520"/>
              <a:ext cx="190500" cy="228600"/>
            </a:xfrm>
            <a:custGeom>
              <a:avLst/>
              <a:gdLst/>
              <a:ahLst/>
              <a:cxnLst/>
              <a:rect l="l" t="t" r="r" b="b"/>
              <a:pathLst>
                <a:path w="190500" h="228600">
                  <a:moveTo>
                    <a:pt x="0" y="228600"/>
                  </a:moveTo>
                  <a:lnTo>
                    <a:pt x="0" y="0"/>
                  </a:lnTo>
                  <a:lnTo>
                    <a:pt x="190500" y="114299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3A4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5394" y="9606967"/>
              <a:ext cx="771524" cy="466724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7707799" y="9617075"/>
            <a:ext cx="19113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75" dirty="0">
                <a:solidFill>
                  <a:srgbClr val="535364"/>
                </a:solidFill>
                <a:latin typeface="Tahoma"/>
                <a:cs typeface="Tahoma"/>
              </a:rPr>
              <a:t>7</a:t>
            </a:r>
            <a:endParaRPr sz="2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52" y="46893"/>
            <a:ext cx="3020695" cy="902335"/>
          </a:xfrm>
          <a:custGeom>
            <a:avLst/>
            <a:gdLst/>
            <a:ahLst/>
            <a:cxnLst/>
            <a:rect l="l" t="t" r="r" b="b"/>
            <a:pathLst>
              <a:path w="3020695" h="902335">
                <a:moveTo>
                  <a:pt x="452915" y="902088"/>
                </a:moveTo>
                <a:lnTo>
                  <a:pt x="403566" y="899442"/>
                </a:lnTo>
                <a:lnTo>
                  <a:pt x="355756" y="891686"/>
                </a:lnTo>
                <a:lnTo>
                  <a:pt x="309761" y="879095"/>
                </a:lnTo>
                <a:lnTo>
                  <a:pt x="265858" y="861945"/>
                </a:lnTo>
                <a:lnTo>
                  <a:pt x="224322" y="840510"/>
                </a:lnTo>
                <a:lnTo>
                  <a:pt x="185431" y="815067"/>
                </a:lnTo>
                <a:lnTo>
                  <a:pt x="149461" y="785889"/>
                </a:lnTo>
                <a:lnTo>
                  <a:pt x="116688" y="753252"/>
                </a:lnTo>
                <a:lnTo>
                  <a:pt x="87387" y="717431"/>
                </a:lnTo>
                <a:lnTo>
                  <a:pt x="61837" y="678701"/>
                </a:lnTo>
                <a:lnTo>
                  <a:pt x="40312" y="637337"/>
                </a:lnTo>
                <a:lnTo>
                  <a:pt x="23090" y="593615"/>
                </a:lnTo>
                <a:lnTo>
                  <a:pt x="10446" y="547809"/>
                </a:lnTo>
                <a:lnTo>
                  <a:pt x="2657" y="500195"/>
                </a:lnTo>
                <a:lnTo>
                  <a:pt x="0" y="451047"/>
                </a:lnTo>
                <a:lnTo>
                  <a:pt x="2657" y="401900"/>
                </a:lnTo>
                <a:lnTo>
                  <a:pt x="10446" y="354287"/>
                </a:lnTo>
                <a:lnTo>
                  <a:pt x="23090" y="308482"/>
                </a:lnTo>
                <a:lnTo>
                  <a:pt x="40312" y="264759"/>
                </a:lnTo>
                <a:lnTo>
                  <a:pt x="61837" y="223396"/>
                </a:lnTo>
                <a:lnTo>
                  <a:pt x="87387" y="184665"/>
                </a:lnTo>
                <a:lnTo>
                  <a:pt x="116688" y="148843"/>
                </a:lnTo>
                <a:lnTo>
                  <a:pt x="149461" y="116205"/>
                </a:lnTo>
                <a:lnTo>
                  <a:pt x="185431" y="87026"/>
                </a:lnTo>
                <a:lnTo>
                  <a:pt x="224322" y="61581"/>
                </a:lnTo>
                <a:lnTo>
                  <a:pt x="265858" y="40146"/>
                </a:lnTo>
                <a:lnTo>
                  <a:pt x="309761" y="22994"/>
                </a:lnTo>
                <a:lnTo>
                  <a:pt x="355756" y="10403"/>
                </a:lnTo>
                <a:lnTo>
                  <a:pt x="403566" y="2646"/>
                </a:lnTo>
                <a:lnTo>
                  <a:pt x="452915" y="0"/>
                </a:lnTo>
                <a:lnTo>
                  <a:pt x="502265" y="2668"/>
                </a:lnTo>
                <a:lnTo>
                  <a:pt x="550080" y="10424"/>
                </a:lnTo>
                <a:lnTo>
                  <a:pt x="596078" y="23015"/>
                </a:lnTo>
                <a:lnTo>
                  <a:pt x="639983" y="40166"/>
                </a:lnTo>
                <a:lnTo>
                  <a:pt x="681520" y="61601"/>
                </a:lnTo>
                <a:lnTo>
                  <a:pt x="720412" y="87045"/>
                </a:lnTo>
                <a:lnTo>
                  <a:pt x="756382" y="116223"/>
                </a:lnTo>
                <a:lnTo>
                  <a:pt x="789155" y="148859"/>
                </a:lnTo>
                <a:lnTo>
                  <a:pt x="818454" y="184680"/>
                </a:lnTo>
                <a:lnTo>
                  <a:pt x="844003" y="223408"/>
                </a:lnTo>
                <a:lnTo>
                  <a:pt x="852051" y="238873"/>
                </a:lnTo>
                <a:lnTo>
                  <a:pt x="410474" y="238873"/>
                </a:lnTo>
                <a:lnTo>
                  <a:pt x="357804" y="239003"/>
                </a:lnTo>
                <a:lnTo>
                  <a:pt x="306719" y="241987"/>
                </a:lnTo>
                <a:lnTo>
                  <a:pt x="257925" y="247712"/>
                </a:lnTo>
                <a:lnTo>
                  <a:pt x="212131" y="256066"/>
                </a:lnTo>
                <a:lnTo>
                  <a:pt x="170045" y="266937"/>
                </a:lnTo>
                <a:lnTo>
                  <a:pt x="140209" y="302888"/>
                </a:lnTo>
                <a:lnTo>
                  <a:pt x="141808" y="319565"/>
                </a:lnTo>
                <a:lnTo>
                  <a:pt x="149776" y="334311"/>
                </a:lnTo>
                <a:lnTo>
                  <a:pt x="162373" y="344513"/>
                </a:lnTo>
                <a:lnTo>
                  <a:pt x="177895" y="349269"/>
                </a:lnTo>
                <a:lnTo>
                  <a:pt x="595024" y="349269"/>
                </a:lnTo>
                <a:lnTo>
                  <a:pt x="632966" y="360343"/>
                </a:lnTo>
                <a:lnTo>
                  <a:pt x="678800" y="378209"/>
                </a:lnTo>
                <a:lnTo>
                  <a:pt x="709296" y="393906"/>
                </a:lnTo>
                <a:lnTo>
                  <a:pt x="385922" y="393906"/>
                </a:lnTo>
                <a:lnTo>
                  <a:pt x="337030" y="394999"/>
                </a:lnTo>
                <a:lnTo>
                  <a:pt x="288706" y="399584"/>
                </a:lnTo>
                <a:lnTo>
                  <a:pt x="241421" y="407716"/>
                </a:lnTo>
                <a:lnTo>
                  <a:pt x="195648" y="419451"/>
                </a:lnTo>
                <a:lnTo>
                  <a:pt x="170785" y="449407"/>
                </a:lnTo>
                <a:lnTo>
                  <a:pt x="172100" y="463311"/>
                </a:lnTo>
                <a:lnTo>
                  <a:pt x="178751" y="475594"/>
                </a:lnTo>
                <a:lnTo>
                  <a:pt x="189256" y="484095"/>
                </a:lnTo>
                <a:lnTo>
                  <a:pt x="202201" y="488061"/>
                </a:lnTo>
                <a:lnTo>
                  <a:pt x="545814" y="488061"/>
                </a:lnTo>
                <a:lnTo>
                  <a:pt x="578026" y="497610"/>
                </a:lnTo>
                <a:lnTo>
                  <a:pt x="624688" y="516451"/>
                </a:lnTo>
                <a:lnTo>
                  <a:pt x="667488" y="539315"/>
                </a:lnTo>
                <a:lnTo>
                  <a:pt x="672122" y="541009"/>
                </a:lnTo>
                <a:lnTo>
                  <a:pt x="375558" y="541009"/>
                </a:lnTo>
                <a:lnTo>
                  <a:pt x="322699" y="543705"/>
                </a:lnTo>
                <a:lnTo>
                  <a:pt x="267955" y="550554"/>
                </a:lnTo>
                <a:lnTo>
                  <a:pt x="211360" y="561560"/>
                </a:lnTo>
                <a:lnTo>
                  <a:pt x="189835" y="584063"/>
                </a:lnTo>
                <a:lnTo>
                  <a:pt x="190126" y="595223"/>
                </a:lnTo>
                <a:lnTo>
                  <a:pt x="194731" y="605400"/>
                </a:lnTo>
                <a:lnTo>
                  <a:pt x="202626" y="612775"/>
                </a:lnTo>
                <a:lnTo>
                  <a:pt x="212720" y="616666"/>
                </a:lnTo>
                <a:lnTo>
                  <a:pt x="521923" y="616666"/>
                </a:lnTo>
                <a:lnTo>
                  <a:pt x="536929" y="620731"/>
                </a:lnTo>
                <a:lnTo>
                  <a:pt x="580627" y="637945"/>
                </a:lnTo>
                <a:lnTo>
                  <a:pt x="621787" y="659857"/>
                </a:lnTo>
                <a:lnTo>
                  <a:pt x="632327" y="663695"/>
                </a:lnTo>
                <a:lnTo>
                  <a:pt x="851812" y="663695"/>
                </a:lnTo>
                <a:lnTo>
                  <a:pt x="844004" y="678701"/>
                </a:lnTo>
                <a:lnTo>
                  <a:pt x="818454" y="717431"/>
                </a:lnTo>
                <a:lnTo>
                  <a:pt x="789155" y="753252"/>
                </a:lnTo>
                <a:lnTo>
                  <a:pt x="756383" y="785889"/>
                </a:lnTo>
                <a:lnTo>
                  <a:pt x="720413" y="815067"/>
                </a:lnTo>
                <a:lnTo>
                  <a:pt x="681522" y="840510"/>
                </a:lnTo>
                <a:lnTo>
                  <a:pt x="639986" y="861945"/>
                </a:lnTo>
                <a:lnTo>
                  <a:pt x="596081" y="879095"/>
                </a:lnTo>
                <a:lnTo>
                  <a:pt x="550083" y="891686"/>
                </a:lnTo>
                <a:lnTo>
                  <a:pt x="502269" y="899442"/>
                </a:lnTo>
                <a:lnTo>
                  <a:pt x="452915" y="902088"/>
                </a:lnTo>
                <a:close/>
              </a:path>
              <a:path w="3020695" h="902335">
                <a:moveTo>
                  <a:pt x="903367" y="405371"/>
                </a:moveTo>
                <a:lnTo>
                  <a:pt x="736696" y="405371"/>
                </a:lnTo>
                <a:lnTo>
                  <a:pt x="752915" y="404440"/>
                </a:lnTo>
                <a:lnTo>
                  <a:pt x="767603" y="397519"/>
                </a:lnTo>
                <a:lnTo>
                  <a:pt x="778869" y="385082"/>
                </a:lnTo>
                <a:lnTo>
                  <a:pt x="784433" y="369277"/>
                </a:lnTo>
                <a:lnTo>
                  <a:pt x="783507" y="353132"/>
                </a:lnTo>
                <a:lnTo>
                  <a:pt x="720113" y="304290"/>
                </a:lnTo>
                <a:lnTo>
                  <a:pt x="672805" y="284945"/>
                </a:lnTo>
                <a:lnTo>
                  <a:pt x="622834" y="269127"/>
                </a:lnTo>
                <a:lnTo>
                  <a:pt x="570907" y="256723"/>
                </a:lnTo>
                <a:lnTo>
                  <a:pt x="517733" y="247620"/>
                </a:lnTo>
                <a:lnTo>
                  <a:pt x="464019" y="241708"/>
                </a:lnTo>
                <a:lnTo>
                  <a:pt x="410474" y="238873"/>
                </a:lnTo>
                <a:lnTo>
                  <a:pt x="852051" y="238873"/>
                </a:lnTo>
                <a:lnTo>
                  <a:pt x="865527" y="264770"/>
                </a:lnTo>
                <a:lnTo>
                  <a:pt x="882748" y="308490"/>
                </a:lnTo>
                <a:lnTo>
                  <a:pt x="895391" y="354293"/>
                </a:lnTo>
                <a:lnTo>
                  <a:pt x="903183" y="401976"/>
                </a:lnTo>
                <a:lnTo>
                  <a:pt x="903367" y="405371"/>
                </a:lnTo>
                <a:close/>
              </a:path>
              <a:path w="3020695" h="902335">
                <a:moveTo>
                  <a:pt x="595024" y="349269"/>
                </a:moveTo>
                <a:lnTo>
                  <a:pt x="177895" y="349269"/>
                </a:lnTo>
                <a:lnTo>
                  <a:pt x="194637" y="347676"/>
                </a:lnTo>
                <a:lnTo>
                  <a:pt x="235015" y="337449"/>
                </a:lnTo>
                <a:lnTo>
                  <a:pt x="279539" y="329834"/>
                </a:lnTo>
                <a:lnTo>
                  <a:pt x="327325" y="324956"/>
                </a:lnTo>
                <a:lnTo>
                  <a:pt x="377487" y="322944"/>
                </a:lnTo>
                <a:lnTo>
                  <a:pt x="429140" y="323926"/>
                </a:lnTo>
                <a:lnTo>
                  <a:pt x="481400" y="328029"/>
                </a:lnTo>
                <a:lnTo>
                  <a:pt x="533381" y="335381"/>
                </a:lnTo>
                <a:lnTo>
                  <a:pt x="584198" y="346109"/>
                </a:lnTo>
                <a:lnTo>
                  <a:pt x="595024" y="349269"/>
                </a:lnTo>
                <a:close/>
              </a:path>
              <a:path w="3020695" h="902335">
                <a:moveTo>
                  <a:pt x="898675" y="527729"/>
                </a:moveTo>
                <a:lnTo>
                  <a:pt x="716056" y="527729"/>
                </a:lnTo>
                <a:lnTo>
                  <a:pt x="720886" y="514640"/>
                </a:lnTo>
                <a:lnTo>
                  <a:pt x="720301" y="501181"/>
                </a:lnTo>
                <a:lnTo>
                  <a:pt x="664773" y="457582"/>
                </a:lnTo>
                <a:lnTo>
                  <a:pt x="622384" y="438886"/>
                </a:lnTo>
                <a:lnTo>
                  <a:pt x="577731" y="423349"/>
                </a:lnTo>
                <a:lnTo>
                  <a:pt x="531286" y="411027"/>
                </a:lnTo>
                <a:lnTo>
                  <a:pt x="483522" y="401976"/>
                </a:lnTo>
                <a:lnTo>
                  <a:pt x="434910" y="396250"/>
                </a:lnTo>
                <a:lnTo>
                  <a:pt x="385922" y="393906"/>
                </a:lnTo>
                <a:lnTo>
                  <a:pt x="709296" y="393906"/>
                </a:lnTo>
                <a:lnTo>
                  <a:pt x="720815" y="399835"/>
                </a:lnTo>
                <a:lnTo>
                  <a:pt x="736696" y="405371"/>
                </a:lnTo>
                <a:lnTo>
                  <a:pt x="903367" y="405371"/>
                </a:lnTo>
                <a:lnTo>
                  <a:pt x="905836" y="451047"/>
                </a:lnTo>
                <a:lnTo>
                  <a:pt x="903179" y="500195"/>
                </a:lnTo>
                <a:lnTo>
                  <a:pt x="898675" y="527729"/>
                </a:lnTo>
                <a:close/>
              </a:path>
              <a:path w="3020695" h="902335">
                <a:moveTo>
                  <a:pt x="545814" y="488061"/>
                </a:moveTo>
                <a:lnTo>
                  <a:pt x="202201" y="488061"/>
                </a:lnTo>
                <a:lnTo>
                  <a:pt x="216168" y="486741"/>
                </a:lnTo>
                <a:lnTo>
                  <a:pt x="265563" y="474625"/>
                </a:lnTo>
                <a:lnTo>
                  <a:pt x="317170" y="467233"/>
                </a:lnTo>
                <a:lnTo>
                  <a:pt x="370122" y="464463"/>
                </a:lnTo>
                <a:lnTo>
                  <a:pt x="423551" y="466216"/>
                </a:lnTo>
                <a:lnTo>
                  <a:pt x="476590" y="472392"/>
                </a:lnTo>
                <a:lnTo>
                  <a:pt x="528371" y="482890"/>
                </a:lnTo>
                <a:lnTo>
                  <a:pt x="545814" y="488061"/>
                </a:lnTo>
                <a:close/>
              </a:path>
              <a:path w="3020695" h="902335">
                <a:moveTo>
                  <a:pt x="895993" y="544125"/>
                </a:moveTo>
                <a:lnTo>
                  <a:pt x="680644" y="544125"/>
                </a:lnTo>
                <a:lnTo>
                  <a:pt x="694165" y="543542"/>
                </a:lnTo>
                <a:lnTo>
                  <a:pt x="706490" y="537947"/>
                </a:lnTo>
                <a:lnTo>
                  <a:pt x="716056" y="527724"/>
                </a:lnTo>
                <a:lnTo>
                  <a:pt x="898675" y="527729"/>
                </a:lnTo>
                <a:lnTo>
                  <a:pt x="895993" y="544125"/>
                </a:lnTo>
                <a:close/>
              </a:path>
              <a:path w="3020695" h="902335">
                <a:moveTo>
                  <a:pt x="851812" y="663695"/>
                </a:moveTo>
                <a:lnTo>
                  <a:pt x="632327" y="663695"/>
                </a:lnTo>
                <a:lnTo>
                  <a:pt x="643150" y="663216"/>
                </a:lnTo>
                <a:lnTo>
                  <a:pt x="653000" y="658728"/>
                </a:lnTo>
                <a:lnTo>
                  <a:pt x="660620" y="650539"/>
                </a:lnTo>
                <a:lnTo>
                  <a:pt x="664474" y="640050"/>
                </a:lnTo>
                <a:lnTo>
                  <a:pt x="663993" y="629284"/>
                </a:lnTo>
                <a:lnTo>
                  <a:pt x="610414" y="589712"/>
                </a:lnTo>
                <a:lnTo>
                  <a:pt x="567480" y="571692"/>
                </a:lnTo>
                <a:lnTo>
                  <a:pt x="522494" y="557808"/>
                </a:lnTo>
                <a:lnTo>
                  <a:pt x="475489" y="548064"/>
                </a:lnTo>
                <a:lnTo>
                  <a:pt x="426499" y="542463"/>
                </a:lnTo>
                <a:lnTo>
                  <a:pt x="375558" y="541009"/>
                </a:lnTo>
                <a:lnTo>
                  <a:pt x="672122" y="541009"/>
                </a:lnTo>
                <a:lnTo>
                  <a:pt x="680644" y="544125"/>
                </a:lnTo>
                <a:lnTo>
                  <a:pt x="895993" y="544125"/>
                </a:lnTo>
                <a:lnTo>
                  <a:pt x="895391" y="547809"/>
                </a:lnTo>
                <a:lnTo>
                  <a:pt x="882748" y="593615"/>
                </a:lnTo>
                <a:lnTo>
                  <a:pt x="865527" y="637337"/>
                </a:lnTo>
                <a:lnTo>
                  <a:pt x="851812" y="663695"/>
                </a:lnTo>
                <a:close/>
              </a:path>
              <a:path w="3020695" h="902335">
                <a:moveTo>
                  <a:pt x="521923" y="616666"/>
                </a:moveTo>
                <a:lnTo>
                  <a:pt x="212720" y="616666"/>
                </a:lnTo>
                <a:lnTo>
                  <a:pt x="223924" y="616391"/>
                </a:lnTo>
                <a:lnTo>
                  <a:pt x="281922" y="605306"/>
                </a:lnTo>
                <a:lnTo>
                  <a:pt x="337646" y="598952"/>
                </a:lnTo>
                <a:lnTo>
                  <a:pt x="391053" y="597323"/>
                </a:lnTo>
                <a:lnTo>
                  <a:pt x="442098" y="600414"/>
                </a:lnTo>
                <a:lnTo>
                  <a:pt x="490738" y="608218"/>
                </a:lnTo>
                <a:lnTo>
                  <a:pt x="521923" y="616666"/>
                </a:lnTo>
                <a:close/>
              </a:path>
              <a:path w="3020695" h="902335">
                <a:moveTo>
                  <a:pt x="1353549" y="593176"/>
                </a:moveTo>
                <a:lnTo>
                  <a:pt x="1218334" y="593176"/>
                </a:lnTo>
                <a:lnTo>
                  <a:pt x="1246086" y="589962"/>
                </a:lnTo>
                <a:lnTo>
                  <a:pt x="1267064" y="580755"/>
                </a:lnTo>
                <a:lnTo>
                  <a:pt x="1280335" y="566204"/>
                </a:lnTo>
                <a:lnTo>
                  <a:pt x="1284965" y="546963"/>
                </a:lnTo>
                <a:lnTo>
                  <a:pt x="1281819" y="529589"/>
                </a:lnTo>
                <a:lnTo>
                  <a:pt x="1269288" y="515137"/>
                </a:lnTo>
                <a:lnTo>
                  <a:pt x="1242732" y="502286"/>
                </a:lnTo>
                <a:lnTo>
                  <a:pt x="1197512" y="489714"/>
                </a:lnTo>
                <a:lnTo>
                  <a:pt x="1138719" y="471986"/>
                </a:lnTo>
                <a:lnTo>
                  <a:pt x="1095117" y="447811"/>
                </a:lnTo>
                <a:lnTo>
                  <a:pt x="1068004" y="413086"/>
                </a:lnTo>
                <a:lnTo>
                  <a:pt x="1058678" y="363710"/>
                </a:lnTo>
                <a:lnTo>
                  <a:pt x="1065490" y="323228"/>
                </a:lnTo>
                <a:lnTo>
                  <a:pt x="1084851" y="289341"/>
                </a:lnTo>
                <a:lnTo>
                  <a:pt x="1115149" y="263430"/>
                </a:lnTo>
                <a:lnTo>
                  <a:pt x="1154773" y="246872"/>
                </a:lnTo>
                <a:lnTo>
                  <a:pt x="1202109" y="241046"/>
                </a:lnTo>
                <a:lnTo>
                  <a:pt x="1243670" y="244239"/>
                </a:lnTo>
                <a:lnTo>
                  <a:pt x="1282376" y="253879"/>
                </a:lnTo>
                <a:lnTo>
                  <a:pt x="1318497" y="270056"/>
                </a:lnTo>
                <a:lnTo>
                  <a:pt x="1352300" y="292861"/>
                </a:lnTo>
                <a:lnTo>
                  <a:pt x="1354842" y="297590"/>
                </a:lnTo>
                <a:lnTo>
                  <a:pt x="1343081" y="314098"/>
                </a:lnTo>
                <a:lnTo>
                  <a:pt x="1200973" y="314098"/>
                </a:lnTo>
                <a:lnTo>
                  <a:pt x="1176110" y="317223"/>
                </a:lnTo>
                <a:lnTo>
                  <a:pt x="1156901" y="326039"/>
                </a:lnTo>
                <a:lnTo>
                  <a:pt x="1144517" y="339707"/>
                </a:lnTo>
                <a:lnTo>
                  <a:pt x="1140128" y="357387"/>
                </a:lnTo>
                <a:lnTo>
                  <a:pt x="1143522" y="375548"/>
                </a:lnTo>
                <a:lnTo>
                  <a:pt x="1156854" y="390190"/>
                </a:lnTo>
                <a:lnTo>
                  <a:pt x="1184849" y="403180"/>
                </a:lnTo>
                <a:lnTo>
                  <a:pt x="1232234" y="416381"/>
                </a:lnTo>
                <a:lnTo>
                  <a:pt x="1232396" y="416451"/>
                </a:lnTo>
                <a:lnTo>
                  <a:pt x="1293531" y="436398"/>
                </a:lnTo>
                <a:lnTo>
                  <a:pt x="1335155" y="462634"/>
                </a:lnTo>
                <a:lnTo>
                  <a:pt x="1358892" y="496670"/>
                </a:lnTo>
                <a:lnTo>
                  <a:pt x="1366362" y="540015"/>
                </a:lnTo>
                <a:lnTo>
                  <a:pt x="1359520" y="582566"/>
                </a:lnTo>
                <a:lnTo>
                  <a:pt x="1353549" y="593176"/>
                </a:lnTo>
                <a:close/>
              </a:path>
              <a:path w="3020695" h="902335">
                <a:moveTo>
                  <a:pt x="1310331" y="355696"/>
                </a:moveTo>
                <a:lnTo>
                  <a:pt x="1308925" y="355367"/>
                </a:lnTo>
                <a:lnTo>
                  <a:pt x="1307818" y="354527"/>
                </a:lnTo>
                <a:lnTo>
                  <a:pt x="1280634" y="336739"/>
                </a:lnTo>
                <a:lnTo>
                  <a:pt x="1253881" y="324112"/>
                </a:lnTo>
                <a:lnTo>
                  <a:pt x="1227391" y="316590"/>
                </a:lnTo>
                <a:lnTo>
                  <a:pt x="1200973" y="314098"/>
                </a:lnTo>
                <a:lnTo>
                  <a:pt x="1343081" y="314098"/>
                </a:lnTo>
                <a:lnTo>
                  <a:pt x="1314253" y="354543"/>
                </a:lnTo>
                <a:lnTo>
                  <a:pt x="1313089" y="355275"/>
                </a:lnTo>
                <a:lnTo>
                  <a:pt x="1310331" y="355696"/>
                </a:lnTo>
                <a:close/>
              </a:path>
              <a:path w="3020695" h="902335">
                <a:moveTo>
                  <a:pt x="1216603" y="666159"/>
                </a:moveTo>
                <a:lnTo>
                  <a:pt x="1169325" y="661934"/>
                </a:lnTo>
                <a:lnTo>
                  <a:pt x="1124431" y="649408"/>
                </a:lnTo>
                <a:lnTo>
                  <a:pt x="1082517" y="628802"/>
                </a:lnTo>
                <a:lnTo>
                  <a:pt x="1044183" y="600340"/>
                </a:lnTo>
                <a:lnTo>
                  <a:pt x="1041912" y="595385"/>
                </a:lnTo>
                <a:lnTo>
                  <a:pt x="1043742" y="593176"/>
                </a:lnTo>
                <a:lnTo>
                  <a:pt x="1087397" y="541469"/>
                </a:lnTo>
                <a:lnTo>
                  <a:pt x="1088640" y="540823"/>
                </a:lnTo>
                <a:lnTo>
                  <a:pt x="1090047" y="540715"/>
                </a:lnTo>
                <a:lnTo>
                  <a:pt x="1091345" y="540661"/>
                </a:lnTo>
                <a:lnTo>
                  <a:pt x="1092751" y="541038"/>
                </a:lnTo>
                <a:lnTo>
                  <a:pt x="1093778" y="541954"/>
                </a:lnTo>
                <a:lnTo>
                  <a:pt x="1124390" y="565091"/>
                </a:lnTo>
                <a:lnTo>
                  <a:pt x="1154555" y="581017"/>
                </a:lnTo>
                <a:lnTo>
                  <a:pt x="1185471" y="590217"/>
                </a:lnTo>
                <a:lnTo>
                  <a:pt x="1218334" y="593176"/>
                </a:lnTo>
                <a:lnTo>
                  <a:pt x="1353549" y="593176"/>
                </a:lnTo>
                <a:lnTo>
                  <a:pt x="1339846" y="617528"/>
                </a:lnTo>
                <a:lnTo>
                  <a:pt x="1308617" y="643830"/>
                </a:lnTo>
                <a:lnTo>
                  <a:pt x="1267110" y="660398"/>
                </a:lnTo>
                <a:lnTo>
                  <a:pt x="1216603" y="666159"/>
                </a:lnTo>
                <a:close/>
              </a:path>
              <a:path w="3020695" h="902335">
                <a:moveTo>
                  <a:pt x="1676470" y="386741"/>
                </a:moveTo>
                <a:lnTo>
                  <a:pt x="1473719" y="386741"/>
                </a:lnTo>
                <a:lnTo>
                  <a:pt x="1494834" y="365999"/>
                </a:lnTo>
                <a:lnTo>
                  <a:pt x="1518196" y="351271"/>
                </a:lnTo>
                <a:lnTo>
                  <a:pt x="1543941" y="342487"/>
                </a:lnTo>
                <a:lnTo>
                  <a:pt x="1572295" y="339575"/>
                </a:lnTo>
                <a:lnTo>
                  <a:pt x="1615765" y="346273"/>
                </a:lnTo>
                <a:lnTo>
                  <a:pt x="1655869" y="366224"/>
                </a:lnTo>
                <a:lnTo>
                  <a:pt x="1676470" y="386741"/>
                </a:lnTo>
                <a:close/>
              </a:path>
              <a:path w="3020695" h="902335">
                <a:moveTo>
                  <a:pt x="1471447" y="752606"/>
                </a:moveTo>
                <a:lnTo>
                  <a:pt x="1395784" y="752606"/>
                </a:lnTo>
                <a:lnTo>
                  <a:pt x="1393512" y="750290"/>
                </a:lnTo>
                <a:lnTo>
                  <a:pt x="1393512" y="348246"/>
                </a:lnTo>
                <a:lnTo>
                  <a:pt x="1395784" y="345952"/>
                </a:lnTo>
                <a:lnTo>
                  <a:pt x="1471447" y="345952"/>
                </a:lnTo>
                <a:lnTo>
                  <a:pt x="1473719" y="348246"/>
                </a:lnTo>
                <a:lnTo>
                  <a:pt x="1473719" y="386741"/>
                </a:lnTo>
                <a:lnTo>
                  <a:pt x="1676470" y="386741"/>
                </a:lnTo>
                <a:lnTo>
                  <a:pt x="1688964" y="399185"/>
                </a:lnTo>
                <a:lnTo>
                  <a:pt x="1694444" y="410333"/>
                </a:lnTo>
                <a:lnTo>
                  <a:pt x="1555980" y="410333"/>
                </a:lnTo>
                <a:lnTo>
                  <a:pt x="1522664" y="417394"/>
                </a:lnTo>
                <a:lnTo>
                  <a:pt x="1496035" y="436901"/>
                </a:lnTo>
                <a:lnTo>
                  <a:pt x="1478381" y="466335"/>
                </a:lnTo>
                <a:lnTo>
                  <a:pt x="1471988" y="503179"/>
                </a:lnTo>
                <a:lnTo>
                  <a:pt x="1478381" y="540021"/>
                </a:lnTo>
                <a:lnTo>
                  <a:pt x="1496035" y="569458"/>
                </a:lnTo>
                <a:lnTo>
                  <a:pt x="1522664" y="588968"/>
                </a:lnTo>
                <a:lnTo>
                  <a:pt x="1555980" y="596031"/>
                </a:lnTo>
                <a:lnTo>
                  <a:pt x="1694357" y="596031"/>
                </a:lnTo>
                <a:lnTo>
                  <a:pt x="1688883" y="607151"/>
                </a:lnTo>
                <a:lnTo>
                  <a:pt x="1673595" y="622369"/>
                </a:lnTo>
                <a:lnTo>
                  <a:pt x="1473719" y="622369"/>
                </a:lnTo>
                <a:lnTo>
                  <a:pt x="1473719" y="750290"/>
                </a:lnTo>
                <a:lnTo>
                  <a:pt x="1471447" y="752606"/>
                </a:lnTo>
                <a:close/>
              </a:path>
              <a:path w="3020695" h="902335">
                <a:moveTo>
                  <a:pt x="1694357" y="596031"/>
                </a:moveTo>
                <a:lnTo>
                  <a:pt x="1555980" y="596031"/>
                </a:lnTo>
                <a:lnTo>
                  <a:pt x="1589278" y="589210"/>
                </a:lnTo>
                <a:lnTo>
                  <a:pt x="1615284" y="570104"/>
                </a:lnTo>
                <a:lnTo>
                  <a:pt x="1632203" y="540749"/>
                </a:lnTo>
                <a:lnTo>
                  <a:pt x="1638242" y="503179"/>
                </a:lnTo>
                <a:lnTo>
                  <a:pt x="1632089" y="465966"/>
                </a:lnTo>
                <a:lnTo>
                  <a:pt x="1614979" y="436573"/>
                </a:lnTo>
                <a:lnTo>
                  <a:pt x="1588935" y="417270"/>
                </a:lnTo>
                <a:lnTo>
                  <a:pt x="1555980" y="410333"/>
                </a:lnTo>
                <a:lnTo>
                  <a:pt x="1694444" y="410333"/>
                </a:lnTo>
                <a:lnTo>
                  <a:pt x="1711442" y="444916"/>
                </a:lnTo>
                <a:lnTo>
                  <a:pt x="1719693" y="503179"/>
                </a:lnTo>
                <a:lnTo>
                  <a:pt x="1711389" y="561430"/>
                </a:lnTo>
                <a:lnTo>
                  <a:pt x="1694357" y="596031"/>
                </a:lnTo>
                <a:close/>
              </a:path>
              <a:path w="3020695" h="902335">
                <a:moveTo>
                  <a:pt x="1572206" y="666751"/>
                </a:moveTo>
                <a:lnTo>
                  <a:pt x="1543941" y="664005"/>
                </a:lnTo>
                <a:lnTo>
                  <a:pt x="1518196" y="655730"/>
                </a:lnTo>
                <a:lnTo>
                  <a:pt x="1494834" y="641870"/>
                </a:lnTo>
                <a:lnTo>
                  <a:pt x="1473719" y="622369"/>
                </a:lnTo>
                <a:lnTo>
                  <a:pt x="1673595" y="622369"/>
                </a:lnTo>
                <a:lnTo>
                  <a:pt x="1655780" y="640103"/>
                </a:lnTo>
                <a:lnTo>
                  <a:pt x="1615685" y="660050"/>
                </a:lnTo>
                <a:lnTo>
                  <a:pt x="1572206" y="666751"/>
                </a:lnTo>
                <a:close/>
              </a:path>
              <a:path w="3020695" h="902335">
                <a:moveTo>
                  <a:pt x="1908662" y="667344"/>
                </a:moveTo>
                <a:lnTo>
                  <a:pt x="1863735" y="661618"/>
                </a:lnTo>
                <a:lnTo>
                  <a:pt x="1823664" y="645400"/>
                </a:lnTo>
                <a:lnTo>
                  <a:pt x="1789928" y="620126"/>
                </a:lnTo>
                <a:lnTo>
                  <a:pt x="1764002" y="587234"/>
                </a:lnTo>
                <a:lnTo>
                  <a:pt x="1747363" y="548163"/>
                </a:lnTo>
                <a:lnTo>
                  <a:pt x="1741492" y="504321"/>
                </a:lnTo>
                <a:lnTo>
                  <a:pt x="1747402" y="460058"/>
                </a:lnTo>
                <a:lnTo>
                  <a:pt x="1764152" y="420560"/>
                </a:lnTo>
                <a:lnTo>
                  <a:pt x="1790252" y="387310"/>
                </a:lnTo>
                <a:lnTo>
                  <a:pt x="1824217" y="361759"/>
                </a:lnTo>
                <a:lnTo>
                  <a:pt x="1864561" y="345363"/>
                </a:lnTo>
                <a:lnTo>
                  <a:pt x="1909798" y="339575"/>
                </a:lnTo>
                <a:lnTo>
                  <a:pt x="1954878" y="345333"/>
                </a:lnTo>
                <a:lnTo>
                  <a:pt x="1995081" y="361614"/>
                </a:lnTo>
                <a:lnTo>
                  <a:pt x="2028925" y="386983"/>
                </a:lnTo>
                <a:lnTo>
                  <a:pt x="2047739" y="410866"/>
                </a:lnTo>
                <a:lnTo>
                  <a:pt x="1908662" y="410866"/>
                </a:lnTo>
                <a:lnTo>
                  <a:pt x="1873840" y="417765"/>
                </a:lnTo>
                <a:lnTo>
                  <a:pt x="1846324" y="436954"/>
                </a:lnTo>
                <a:lnTo>
                  <a:pt x="1828249" y="466171"/>
                </a:lnTo>
                <a:lnTo>
                  <a:pt x="1821754" y="503179"/>
                </a:lnTo>
                <a:lnTo>
                  <a:pt x="1828449" y="540208"/>
                </a:lnTo>
                <a:lnTo>
                  <a:pt x="1846953" y="569825"/>
                </a:lnTo>
                <a:lnTo>
                  <a:pt x="1874867" y="589460"/>
                </a:lnTo>
                <a:lnTo>
                  <a:pt x="1909798" y="596570"/>
                </a:lnTo>
                <a:lnTo>
                  <a:pt x="2046941" y="596570"/>
                </a:lnTo>
                <a:lnTo>
                  <a:pt x="2028600" y="619778"/>
                </a:lnTo>
                <a:lnTo>
                  <a:pt x="1994528" y="645237"/>
                </a:lnTo>
                <a:lnTo>
                  <a:pt x="1954052" y="661575"/>
                </a:lnTo>
                <a:lnTo>
                  <a:pt x="1908662" y="667344"/>
                </a:lnTo>
                <a:close/>
              </a:path>
              <a:path w="3020695" h="902335">
                <a:moveTo>
                  <a:pt x="2046941" y="596570"/>
                </a:moveTo>
                <a:lnTo>
                  <a:pt x="1909798" y="596570"/>
                </a:lnTo>
                <a:lnTo>
                  <a:pt x="1944842" y="589675"/>
                </a:lnTo>
                <a:lnTo>
                  <a:pt x="1972529" y="570496"/>
                </a:lnTo>
                <a:lnTo>
                  <a:pt x="1990714" y="541292"/>
                </a:lnTo>
                <a:lnTo>
                  <a:pt x="1997252" y="504321"/>
                </a:lnTo>
                <a:lnTo>
                  <a:pt x="1990513" y="467237"/>
                </a:lnTo>
                <a:lnTo>
                  <a:pt x="1971900" y="437609"/>
                </a:lnTo>
                <a:lnTo>
                  <a:pt x="1943815" y="417974"/>
                </a:lnTo>
                <a:lnTo>
                  <a:pt x="1908662" y="410866"/>
                </a:lnTo>
                <a:lnTo>
                  <a:pt x="2047739" y="410866"/>
                </a:lnTo>
                <a:lnTo>
                  <a:pt x="2054932" y="419996"/>
                </a:lnTo>
                <a:lnTo>
                  <a:pt x="2071621" y="459210"/>
                </a:lnTo>
                <a:lnTo>
                  <a:pt x="2077513" y="503179"/>
                </a:lnTo>
                <a:lnTo>
                  <a:pt x="2071582" y="547299"/>
                </a:lnTo>
                <a:lnTo>
                  <a:pt x="2054781" y="586649"/>
                </a:lnTo>
                <a:lnTo>
                  <a:pt x="2046941" y="596570"/>
                </a:lnTo>
                <a:close/>
              </a:path>
              <a:path w="3020695" h="902335">
                <a:moveTo>
                  <a:pt x="2201960" y="345952"/>
                </a:moveTo>
                <a:lnTo>
                  <a:pt x="2121699" y="345952"/>
                </a:lnTo>
                <a:lnTo>
                  <a:pt x="2121699" y="264686"/>
                </a:lnTo>
                <a:lnTo>
                  <a:pt x="2124025" y="262391"/>
                </a:lnTo>
                <a:lnTo>
                  <a:pt x="2199689" y="262391"/>
                </a:lnTo>
                <a:lnTo>
                  <a:pt x="2201960" y="264686"/>
                </a:lnTo>
                <a:lnTo>
                  <a:pt x="2201960" y="345952"/>
                </a:lnTo>
                <a:close/>
              </a:path>
              <a:path w="3020695" h="902335">
                <a:moveTo>
                  <a:pt x="2214832" y="665620"/>
                </a:moveTo>
                <a:lnTo>
                  <a:pt x="2174201" y="659676"/>
                </a:lnTo>
                <a:lnTo>
                  <a:pt x="2145084" y="641901"/>
                </a:lnTo>
                <a:lnTo>
                  <a:pt x="2127558" y="612380"/>
                </a:lnTo>
                <a:lnTo>
                  <a:pt x="2121699" y="571201"/>
                </a:lnTo>
                <a:lnTo>
                  <a:pt x="2121699" y="416107"/>
                </a:lnTo>
                <a:lnTo>
                  <a:pt x="2085247" y="416107"/>
                </a:lnTo>
                <a:lnTo>
                  <a:pt x="2083007" y="413839"/>
                </a:lnTo>
                <a:lnTo>
                  <a:pt x="2082975" y="348246"/>
                </a:lnTo>
                <a:lnTo>
                  <a:pt x="2085247" y="345952"/>
                </a:lnTo>
                <a:lnTo>
                  <a:pt x="2279030" y="345952"/>
                </a:lnTo>
                <a:lnTo>
                  <a:pt x="2281950" y="345984"/>
                </a:lnTo>
                <a:lnTo>
                  <a:pt x="2284190" y="348246"/>
                </a:lnTo>
                <a:lnTo>
                  <a:pt x="2284114" y="413839"/>
                </a:lnTo>
                <a:lnTo>
                  <a:pt x="2281842" y="416134"/>
                </a:lnTo>
                <a:lnTo>
                  <a:pt x="2201960" y="416134"/>
                </a:lnTo>
                <a:lnTo>
                  <a:pt x="2201960" y="560267"/>
                </a:lnTo>
                <a:lnTo>
                  <a:pt x="2203883" y="574998"/>
                </a:lnTo>
                <a:lnTo>
                  <a:pt x="2209795" y="585245"/>
                </a:lnTo>
                <a:lnTo>
                  <a:pt x="2219917" y="591231"/>
                </a:lnTo>
                <a:lnTo>
                  <a:pt x="2234465" y="593176"/>
                </a:lnTo>
                <a:lnTo>
                  <a:pt x="2282978" y="593176"/>
                </a:lnTo>
                <a:lnTo>
                  <a:pt x="2282978" y="646769"/>
                </a:lnTo>
                <a:lnTo>
                  <a:pt x="2232900" y="664639"/>
                </a:lnTo>
                <a:lnTo>
                  <a:pt x="2214832" y="665620"/>
                </a:lnTo>
                <a:close/>
              </a:path>
              <a:path w="3020695" h="902335">
                <a:moveTo>
                  <a:pt x="2282978" y="593176"/>
                </a:moveTo>
                <a:lnTo>
                  <a:pt x="2234465" y="593176"/>
                </a:lnTo>
                <a:lnTo>
                  <a:pt x="2245154" y="592583"/>
                </a:lnTo>
                <a:lnTo>
                  <a:pt x="2255442" y="590773"/>
                </a:lnTo>
                <a:lnTo>
                  <a:pt x="2265518" y="587700"/>
                </a:lnTo>
                <a:lnTo>
                  <a:pt x="2275568" y="583320"/>
                </a:lnTo>
                <a:lnTo>
                  <a:pt x="2277137" y="582512"/>
                </a:lnTo>
                <a:lnTo>
                  <a:pt x="2279030" y="582566"/>
                </a:lnTo>
                <a:lnTo>
                  <a:pt x="2280544" y="583535"/>
                </a:lnTo>
                <a:lnTo>
                  <a:pt x="2282058" y="584451"/>
                </a:lnTo>
                <a:lnTo>
                  <a:pt x="2282978" y="586120"/>
                </a:lnTo>
                <a:lnTo>
                  <a:pt x="2282978" y="593176"/>
                </a:lnTo>
                <a:close/>
              </a:path>
              <a:path w="3020695" h="902335">
                <a:moveTo>
                  <a:pt x="2546367" y="660395"/>
                </a:moveTo>
                <a:lnTo>
                  <a:pt x="2470704" y="660395"/>
                </a:lnTo>
                <a:lnTo>
                  <a:pt x="2468378" y="658133"/>
                </a:lnTo>
                <a:lnTo>
                  <a:pt x="2468378" y="416107"/>
                </a:lnTo>
                <a:lnTo>
                  <a:pt x="2431925" y="416107"/>
                </a:lnTo>
                <a:lnTo>
                  <a:pt x="2429600" y="413807"/>
                </a:lnTo>
                <a:lnTo>
                  <a:pt x="2429600" y="347945"/>
                </a:lnTo>
                <a:lnTo>
                  <a:pt x="2431925" y="345650"/>
                </a:lnTo>
                <a:lnTo>
                  <a:pt x="2468378" y="345650"/>
                </a:lnTo>
                <a:lnTo>
                  <a:pt x="2468378" y="330892"/>
                </a:lnTo>
                <a:lnTo>
                  <a:pt x="2474737" y="285576"/>
                </a:lnTo>
                <a:lnTo>
                  <a:pt x="2493574" y="252748"/>
                </a:lnTo>
                <a:lnTo>
                  <a:pt x="2524530" y="232779"/>
                </a:lnTo>
                <a:lnTo>
                  <a:pt x="2567244" y="226040"/>
                </a:lnTo>
                <a:lnTo>
                  <a:pt x="2585615" y="226763"/>
                </a:lnTo>
                <a:lnTo>
                  <a:pt x="2625438" y="234367"/>
                </a:lnTo>
                <a:lnTo>
                  <a:pt x="2629062" y="237017"/>
                </a:lnTo>
                <a:lnTo>
                  <a:pt x="2629062" y="295635"/>
                </a:lnTo>
                <a:lnTo>
                  <a:pt x="2582874" y="295635"/>
                </a:lnTo>
                <a:lnTo>
                  <a:pt x="2567034" y="298053"/>
                </a:lnTo>
                <a:lnTo>
                  <a:pt x="2556021" y="305499"/>
                </a:lnTo>
                <a:lnTo>
                  <a:pt x="2549592" y="318260"/>
                </a:lnTo>
                <a:lnTo>
                  <a:pt x="2547503" y="336623"/>
                </a:lnTo>
                <a:lnTo>
                  <a:pt x="2547503" y="346275"/>
                </a:lnTo>
                <a:lnTo>
                  <a:pt x="2669246" y="346275"/>
                </a:lnTo>
                <a:lnTo>
                  <a:pt x="2671139" y="347584"/>
                </a:lnTo>
                <a:lnTo>
                  <a:pt x="2697509" y="416123"/>
                </a:lnTo>
                <a:lnTo>
                  <a:pt x="2548639" y="416123"/>
                </a:lnTo>
                <a:lnTo>
                  <a:pt x="2548639" y="658133"/>
                </a:lnTo>
                <a:lnTo>
                  <a:pt x="2546367" y="660395"/>
                </a:lnTo>
                <a:close/>
              </a:path>
              <a:path w="3020695" h="902335">
                <a:moveTo>
                  <a:pt x="2623978" y="303391"/>
                </a:moveTo>
                <a:lnTo>
                  <a:pt x="2612695" y="299911"/>
                </a:lnTo>
                <a:lnTo>
                  <a:pt x="2603162" y="297623"/>
                </a:lnTo>
                <a:lnTo>
                  <a:pt x="2593355" y="296154"/>
                </a:lnTo>
                <a:lnTo>
                  <a:pt x="2582874" y="295635"/>
                </a:lnTo>
                <a:lnTo>
                  <a:pt x="2629062" y="295635"/>
                </a:lnTo>
                <a:lnTo>
                  <a:pt x="2628940" y="299911"/>
                </a:lnTo>
                <a:lnTo>
                  <a:pt x="2628304" y="301209"/>
                </a:lnTo>
                <a:lnTo>
                  <a:pt x="2626952" y="302173"/>
                </a:lnTo>
                <a:lnTo>
                  <a:pt x="2625654" y="303137"/>
                </a:lnTo>
                <a:lnTo>
                  <a:pt x="2623978" y="303391"/>
                </a:lnTo>
                <a:close/>
              </a:path>
              <a:path w="3020695" h="902335">
                <a:moveTo>
                  <a:pt x="2829678" y="562098"/>
                </a:moveTo>
                <a:lnTo>
                  <a:pt x="2753671" y="562098"/>
                </a:lnTo>
                <a:lnTo>
                  <a:pt x="2829064" y="347659"/>
                </a:lnTo>
                <a:lnTo>
                  <a:pt x="2831011" y="346275"/>
                </a:lnTo>
                <a:lnTo>
                  <a:pt x="2907811" y="346275"/>
                </a:lnTo>
                <a:lnTo>
                  <a:pt x="2909379" y="347110"/>
                </a:lnTo>
                <a:lnTo>
                  <a:pt x="2910298" y="348494"/>
                </a:lnTo>
                <a:lnTo>
                  <a:pt x="2911272" y="349889"/>
                </a:lnTo>
                <a:lnTo>
                  <a:pt x="2911488" y="351667"/>
                </a:lnTo>
                <a:lnTo>
                  <a:pt x="2910839" y="353239"/>
                </a:lnTo>
                <a:lnTo>
                  <a:pt x="2829678" y="562098"/>
                </a:lnTo>
                <a:close/>
              </a:path>
              <a:path w="3020695" h="902335">
                <a:moveTo>
                  <a:pt x="2779929" y="685387"/>
                </a:moveTo>
                <a:lnTo>
                  <a:pt x="2676385" y="685387"/>
                </a:lnTo>
                <a:lnTo>
                  <a:pt x="2687129" y="684212"/>
                </a:lnTo>
                <a:lnTo>
                  <a:pt x="2696748" y="679745"/>
                </a:lnTo>
                <a:lnTo>
                  <a:pt x="2705636" y="670572"/>
                </a:lnTo>
                <a:lnTo>
                  <a:pt x="2714190" y="655279"/>
                </a:lnTo>
                <a:lnTo>
                  <a:pt x="2614026" y="416123"/>
                </a:lnTo>
                <a:lnTo>
                  <a:pt x="2697509" y="416123"/>
                </a:lnTo>
                <a:lnTo>
                  <a:pt x="2753671" y="562098"/>
                </a:lnTo>
                <a:lnTo>
                  <a:pt x="2829678" y="562098"/>
                </a:lnTo>
                <a:lnTo>
                  <a:pt x="2789367" y="665836"/>
                </a:lnTo>
                <a:lnTo>
                  <a:pt x="2779929" y="685387"/>
                </a:lnTo>
                <a:close/>
              </a:path>
              <a:path w="3020695" h="902335">
                <a:moveTo>
                  <a:pt x="2683903" y="754384"/>
                </a:moveTo>
                <a:lnTo>
                  <a:pt x="2645456" y="749859"/>
                </a:lnTo>
                <a:lnTo>
                  <a:pt x="2609159" y="735317"/>
                </a:lnTo>
                <a:lnTo>
                  <a:pt x="2605805" y="731170"/>
                </a:lnTo>
                <a:lnTo>
                  <a:pt x="2630684" y="676823"/>
                </a:lnTo>
                <a:lnTo>
                  <a:pt x="2631225" y="675531"/>
                </a:lnTo>
                <a:lnTo>
                  <a:pt x="2632361" y="674561"/>
                </a:lnTo>
                <a:lnTo>
                  <a:pt x="2633713" y="674076"/>
                </a:lnTo>
                <a:lnTo>
                  <a:pt x="2635011" y="673699"/>
                </a:lnTo>
                <a:lnTo>
                  <a:pt x="2636525" y="673807"/>
                </a:lnTo>
                <a:lnTo>
                  <a:pt x="2637769" y="674453"/>
                </a:lnTo>
                <a:lnTo>
                  <a:pt x="2647659" y="679229"/>
                </a:lnTo>
                <a:lnTo>
                  <a:pt x="2657422" y="682647"/>
                </a:lnTo>
                <a:lnTo>
                  <a:pt x="2667012" y="684701"/>
                </a:lnTo>
                <a:lnTo>
                  <a:pt x="2676385" y="685387"/>
                </a:lnTo>
                <a:lnTo>
                  <a:pt x="2779929" y="685387"/>
                </a:lnTo>
                <a:lnTo>
                  <a:pt x="2769549" y="706893"/>
                </a:lnTo>
                <a:lnTo>
                  <a:pt x="2746593" y="734307"/>
                </a:lnTo>
                <a:lnTo>
                  <a:pt x="2718658" y="749622"/>
                </a:lnTo>
                <a:lnTo>
                  <a:pt x="2683903" y="754384"/>
                </a:lnTo>
                <a:close/>
              </a:path>
              <a:path w="3020695" h="902335">
                <a:moveTo>
                  <a:pt x="2394661" y="660395"/>
                </a:moveTo>
                <a:lnTo>
                  <a:pt x="2318998" y="660395"/>
                </a:lnTo>
                <a:lnTo>
                  <a:pt x="2316672" y="658133"/>
                </a:lnTo>
                <a:lnTo>
                  <a:pt x="2316672" y="348246"/>
                </a:lnTo>
                <a:lnTo>
                  <a:pt x="2318998" y="345952"/>
                </a:lnTo>
                <a:lnTo>
                  <a:pt x="2391849" y="345952"/>
                </a:lnTo>
                <a:lnTo>
                  <a:pt x="2394715" y="345974"/>
                </a:lnTo>
                <a:lnTo>
                  <a:pt x="2396966" y="348246"/>
                </a:lnTo>
                <a:lnTo>
                  <a:pt x="2396987" y="658133"/>
                </a:lnTo>
                <a:lnTo>
                  <a:pt x="2394661" y="660395"/>
                </a:lnTo>
                <a:close/>
              </a:path>
              <a:path w="3020695" h="902335">
                <a:moveTo>
                  <a:pt x="2357235" y="307446"/>
                </a:moveTo>
                <a:lnTo>
                  <a:pt x="2337680" y="303516"/>
                </a:lnTo>
                <a:lnTo>
                  <a:pt x="2321709" y="292796"/>
                </a:lnTo>
                <a:lnTo>
                  <a:pt x="2310940" y="276893"/>
                </a:lnTo>
                <a:lnTo>
                  <a:pt x="2306991" y="257414"/>
                </a:lnTo>
                <a:lnTo>
                  <a:pt x="2310940" y="237949"/>
                </a:lnTo>
                <a:lnTo>
                  <a:pt x="2321709" y="222060"/>
                </a:lnTo>
                <a:lnTo>
                  <a:pt x="2337680" y="211351"/>
                </a:lnTo>
                <a:lnTo>
                  <a:pt x="2357235" y="207426"/>
                </a:lnTo>
                <a:lnTo>
                  <a:pt x="2376760" y="211352"/>
                </a:lnTo>
                <a:lnTo>
                  <a:pt x="2392714" y="222062"/>
                </a:lnTo>
                <a:lnTo>
                  <a:pt x="2403477" y="237951"/>
                </a:lnTo>
                <a:lnTo>
                  <a:pt x="2407425" y="257414"/>
                </a:lnTo>
                <a:lnTo>
                  <a:pt x="2403485" y="276893"/>
                </a:lnTo>
                <a:lnTo>
                  <a:pt x="2392735" y="292796"/>
                </a:lnTo>
                <a:lnTo>
                  <a:pt x="2376782" y="303516"/>
                </a:lnTo>
                <a:lnTo>
                  <a:pt x="2357235" y="307446"/>
                </a:lnTo>
                <a:close/>
              </a:path>
              <a:path w="3020695" h="902335">
                <a:moveTo>
                  <a:pt x="2970656" y="443770"/>
                </a:moveTo>
                <a:lnTo>
                  <a:pt x="2951276" y="439886"/>
                </a:lnTo>
                <a:lnTo>
                  <a:pt x="2935637" y="429324"/>
                </a:lnTo>
                <a:lnTo>
                  <a:pt x="2925190" y="413714"/>
                </a:lnTo>
                <a:lnTo>
                  <a:pt x="2921386" y="394691"/>
                </a:lnTo>
                <a:lnTo>
                  <a:pt x="2925232" y="375629"/>
                </a:lnTo>
                <a:lnTo>
                  <a:pt x="2935772" y="359932"/>
                </a:lnTo>
                <a:lnTo>
                  <a:pt x="2951504" y="349283"/>
                </a:lnTo>
                <a:lnTo>
                  <a:pt x="2970927" y="345360"/>
                </a:lnTo>
                <a:lnTo>
                  <a:pt x="2990307" y="349242"/>
                </a:lnTo>
                <a:lnTo>
                  <a:pt x="2991785" y="350239"/>
                </a:lnTo>
                <a:lnTo>
                  <a:pt x="2970927" y="350239"/>
                </a:lnTo>
                <a:lnTo>
                  <a:pt x="2953342" y="353744"/>
                </a:lnTo>
                <a:lnTo>
                  <a:pt x="2939281" y="363289"/>
                </a:lnTo>
                <a:lnTo>
                  <a:pt x="2929955" y="377423"/>
                </a:lnTo>
                <a:lnTo>
                  <a:pt x="2926578" y="394691"/>
                </a:lnTo>
                <a:lnTo>
                  <a:pt x="2929936" y="411912"/>
                </a:lnTo>
                <a:lnTo>
                  <a:pt x="2939206" y="425949"/>
                </a:lnTo>
                <a:lnTo>
                  <a:pt x="2953182" y="435401"/>
                </a:lnTo>
                <a:lnTo>
                  <a:pt x="2970656" y="438863"/>
                </a:lnTo>
                <a:lnTo>
                  <a:pt x="2991525" y="438863"/>
                </a:lnTo>
                <a:lnTo>
                  <a:pt x="2990079" y="439842"/>
                </a:lnTo>
                <a:lnTo>
                  <a:pt x="2970656" y="443770"/>
                </a:lnTo>
                <a:close/>
              </a:path>
              <a:path w="3020695" h="902335">
                <a:moveTo>
                  <a:pt x="2991525" y="438863"/>
                </a:moveTo>
                <a:lnTo>
                  <a:pt x="2970656" y="438863"/>
                </a:lnTo>
                <a:lnTo>
                  <a:pt x="2988241" y="435361"/>
                </a:lnTo>
                <a:lnTo>
                  <a:pt x="3002302" y="425819"/>
                </a:lnTo>
                <a:lnTo>
                  <a:pt x="3011627" y="411687"/>
                </a:lnTo>
                <a:lnTo>
                  <a:pt x="3015005" y="394411"/>
                </a:lnTo>
                <a:lnTo>
                  <a:pt x="3011647" y="377191"/>
                </a:lnTo>
                <a:lnTo>
                  <a:pt x="3002376" y="363153"/>
                </a:lnTo>
                <a:lnTo>
                  <a:pt x="2988401" y="353702"/>
                </a:lnTo>
                <a:lnTo>
                  <a:pt x="2970927" y="350239"/>
                </a:lnTo>
                <a:lnTo>
                  <a:pt x="2991785" y="350239"/>
                </a:lnTo>
                <a:lnTo>
                  <a:pt x="3005946" y="359800"/>
                </a:lnTo>
                <a:lnTo>
                  <a:pt x="3016393" y="375401"/>
                </a:lnTo>
                <a:lnTo>
                  <a:pt x="3020197" y="394411"/>
                </a:lnTo>
                <a:lnTo>
                  <a:pt x="3016350" y="413478"/>
                </a:lnTo>
                <a:lnTo>
                  <a:pt x="3005811" y="429184"/>
                </a:lnTo>
                <a:lnTo>
                  <a:pt x="2991525" y="438863"/>
                </a:lnTo>
                <a:close/>
              </a:path>
              <a:path w="3020695" h="902335">
                <a:moveTo>
                  <a:pt x="2960705" y="418891"/>
                </a:moveTo>
                <a:lnTo>
                  <a:pt x="2950861" y="418891"/>
                </a:lnTo>
                <a:lnTo>
                  <a:pt x="2950861" y="367378"/>
                </a:lnTo>
                <a:lnTo>
                  <a:pt x="2973901" y="367378"/>
                </a:lnTo>
                <a:lnTo>
                  <a:pt x="2982108" y="368496"/>
                </a:lnTo>
                <a:lnTo>
                  <a:pt x="2988403" y="371729"/>
                </a:lnTo>
                <a:lnTo>
                  <a:pt x="2991907" y="376217"/>
                </a:lnTo>
                <a:lnTo>
                  <a:pt x="2960705" y="376217"/>
                </a:lnTo>
                <a:lnTo>
                  <a:pt x="2960705" y="392510"/>
                </a:lnTo>
                <a:lnTo>
                  <a:pt x="2993671" y="392510"/>
                </a:lnTo>
                <a:lnTo>
                  <a:pt x="2988991" y="397417"/>
                </a:lnTo>
                <a:lnTo>
                  <a:pt x="2981906" y="399458"/>
                </a:lnTo>
                <a:lnTo>
                  <a:pt x="2983004" y="401063"/>
                </a:lnTo>
                <a:lnTo>
                  <a:pt x="2960705" y="401063"/>
                </a:lnTo>
                <a:lnTo>
                  <a:pt x="2960705" y="418891"/>
                </a:lnTo>
                <a:close/>
              </a:path>
              <a:path w="3020695" h="902335">
                <a:moveTo>
                  <a:pt x="2993671" y="392510"/>
                </a:moveTo>
                <a:lnTo>
                  <a:pt x="2979905" y="392510"/>
                </a:lnTo>
                <a:lnTo>
                  <a:pt x="2983745" y="389391"/>
                </a:lnTo>
                <a:lnTo>
                  <a:pt x="2983745" y="379055"/>
                </a:lnTo>
                <a:lnTo>
                  <a:pt x="2979905" y="376217"/>
                </a:lnTo>
                <a:lnTo>
                  <a:pt x="2991907" y="376217"/>
                </a:lnTo>
                <a:lnTo>
                  <a:pt x="2992436" y="376894"/>
                </a:lnTo>
                <a:lnTo>
                  <a:pt x="2993858" y="383811"/>
                </a:lnTo>
                <a:lnTo>
                  <a:pt x="2993912" y="392257"/>
                </a:lnTo>
                <a:lnTo>
                  <a:pt x="2993671" y="392510"/>
                </a:lnTo>
                <a:close/>
              </a:path>
              <a:path w="3020695" h="902335">
                <a:moveTo>
                  <a:pt x="2995805" y="418891"/>
                </a:moveTo>
                <a:lnTo>
                  <a:pt x="2984015" y="418891"/>
                </a:lnTo>
                <a:lnTo>
                  <a:pt x="2971467" y="401063"/>
                </a:lnTo>
                <a:lnTo>
                  <a:pt x="2983004" y="401063"/>
                </a:lnTo>
                <a:lnTo>
                  <a:pt x="2995805" y="418891"/>
                </a:lnTo>
                <a:close/>
              </a:path>
            </a:pathLst>
          </a:custGeom>
          <a:solidFill>
            <a:srgbClr val="1ED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7" y="1300868"/>
            <a:ext cx="17345039" cy="612459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8240">
              <a:lnSpc>
                <a:spcPct val="100000"/>
              </a:lnSpc>
              <a:spcBef>
                <a:spcPts val="100"/>
              </a:spcBef>
            </a:pPr>
            <a:r>
              <a:rPr sz="3600" spc="65" dirty="0">
                <a:solidFill>
                  <a:srgbClr val="3A41F5"/>
                </a:solidFill>
              </a:rPr>
              <a:t>W</a:t>
            </a:r>
            <a:r>
              <a:rPr sz="3600" spc="-114" dirty="0">
                <a:solidFill>
                  <a:srgbClr val="3A41F5"/>
                </a:solidFill>
              </a:rPr>
              <a:t>i</a:t>
            </a:r>
            <a:r>
              <a:rPr sz="3600" spc="-95" dirty="0">
                <a:solidFill>
                  <a:srgbClr val="3A41F5"/>
                </a:solidFill>
              </a:rPr>
              <a:t>r</a:t>
            </a:r>
            <a:r>
              <a:rPr sz="3600" spc="-215" dirty="0">
                <a:solidFill>
                  <a:srgbClr val="3A41F5"/>
                </a:solidFill>
              </a:rPr>
              <a:t>e</a:t>
            </a:r>
            <a:r>
              <a:rPr sz="3600" spc="-114" dirty="0">
                <a:solidFill>
                  <a:srgbClr val="3A41F5"/>
                </a:solidFill>
              </a:rPr>
              <a:t>f</a:t>
            </a:r>
            <a:r>
              <a:rPr sz="3600" spc="-150" dirty="0">
                <a:solidFill>
                  <a:srgbClr val="3A41F5"/>
                </a:solidFill>
              </a:rPr>
              <a:t>r</a:t>
            </a:r>
            <a:r>
              <a:rPr sz="3600" spc="-275" dirty="0">
                <a:solidFill>
                  <a:srgbClr val="3A41F5"/>
                </a:solidFill>
              </a:rPr>
              <a:t>a</a:t>
            </a:r>
            <a:r>
              <a:rPr sz="3600" spc="-405" dirty="0">
                <a:solidFill>
                  <a:srgbClr val="3A41F5"/>
                </a:solidFill>
              </a:rPr>
              <a:t>m</a:t>
            </a:r>
            <a:r>
              <a:rPr sz="3600" spc="-215" dirty="0">
                <a:solidFill>
                  <a:srgbClr val="3A41F5"/>
                </a:solidFill>
              </a:rPr>
              <a:t>e</a:t>
            </a:r>
            <a:r>
              <a:rPr sz="3600" spc="-280" dirty="0">
                <a:solidFill>
                  <a:srgbClr val="3A41F5"/>
                </a:solidFill>
              </a:rPr>
              <a:t>s</a:t>
            </a:r>
            <a:r>
              <a:rPr sz="3600" spc="-360" dirty="0">
                <a:solidFill>
                  <a:srgbClr val="3A41F5"/>
                </a:solidFill>
              </a:rPr>
              <a:t> </a:t>
            </a:r>
            <a:r>
              <a:rPr sz="3600" spc="-114" dirty="0">
                <a:solidFill>
                  <a:srgbClr val="3A41F5"/>
                </a:solidFill>
              </a:rPr>
              <a:t>f</a:t>
            </a:r>
            <a:r>
              <a:rPr sz="3600" spc="-180" dirty="0">
                <a:solidFill>
                  <a:srgbClr val="3A41F5"/>
                </a:solidFill>
              </a:rPr>
              <a:t>o</a:t>
            </a:r>
            <a:r>
              <a:rPr sz="3600" spc="-95" dirty="0">
                <a:solidFill>
                  <a:srgbClr val="3A41F5"/>
                </a:solidFill>
              </a:rPr>
              <a:t>r</a:t>
            </a:r>
            <a:r>
              <a:rPr sz="3600" spc="-360" dirty="0">
                <a:solidFill>
                  <a:srgbClr val="3A41F5"/>
                </a:solidFill>
              </a:rPr>
              <a:t> </a:t>
            </a:r>
            <a:r>
              <a:rPr sz="3600" spc="-355" dirty="0">
                <a:solidFill>
                  <a:srgbClr val="3A41F5"/>
                </a:solidFill>
              </a:rPr>
              <a:t>:</a:t>
            </a:r>
            <a:r>
              <a:rPr sz="3600" spc="-365" dirty="0">
                <a:solidFill>
                  <a:srgbClr val="3A41F5"/>
                </a:solidFill>
              </a:rPr>
              <a:t> </a:t>
            </a:r>
            <a:r>
              <a:rPr spc="-204" dirty="0"/>
              <a:t>L</a:t>
            </a:r>
            <a:r>
              <a:rPr spc="-135" dirty="0"/>
              <a:t>o</a:t>
            </a:r>
            <a:r>
              <a:rPr spc="-140" dirty="0"/>
              <a:t>c</a:t>
            </a:r>
            <a:r>
              <a:rPr spc="-204" dirty="0"/>
              <a:t>a</a:t>
            </a:r>
            <a:r>
              <a:rPr spc="-80" dirty="0"/>
              <a:t>t</a:t>
            </a:r>
            <a:r>
              <a:rPr spc="-85" dirty="0"/>
              <a:t>i</a:t>
            </a:r>
            <a:r>
              <a:rPr spc="-135" dirty="0"/>
              <a:t>o</a:t>
            </a:r>
            <a:r>
              <a:rPr spc="-195" dirty="0"/>
              <a:t>n</a:t>
            </a:r>
            <a:r>
              <a:rPr spc="-270" dirty="0"/>
              <a:t> </a:t>
            </a:r>
            <a:r>
              <a:rPr spc="-170" dirty="0"/>
              <a:t>b</a:t>
            </a:r>
            <a:r>
              <a:rPr spc="-204" dirty="0"/>
              <a:t>a</a:t>
            </a:r>
            <a:r>
              <a:rPr spc="-210" dirty="0"/>
              <a:t>s</a:t>
            </a:r>
            <a:r>
              <a:rPr spc="-160" dirty="0"/>
              <a:t>e</a:t>
            </a:r>
            <a:r>
              <a:rPr spc="-165" dirty="0"/>
              <a:t>d</a:t>
            </a:r>
            <a:r>
              <a:rPr spc="-270" dirty="0"/>
              <a:t> </a:t>
            </a:r>
            <a:r>
              <a:rPr spc="-70" dirty="0"/>
              <a:t>r</a:t>
            </a:r>
            <a:r>
              <a:rPr spc="-160" dirty="0"/>
              <a:t>e</a:t>
            </a:r>
            <a:r>
              <a:rPr spc="-140" dirty="0"/>
              <a:t>c</a:t>
            </a:r>
            <a:r>
              <a:rPr spc="-135" dirty="0"/>
              <a:t>o</a:t>
            </a:r>
            <a:r>
              <a:rPr spc="-305" dirty="0"/>
              <a:t>mm</a:t>
            </a:r>
            <a:r>
              <a:rPr spc="-160" dirty="0"/>
              <a:t>e</a:t>
            </a:r>
            <a:r>
              <a:rPr spc="-195" dirty="0"/>
              <a:t>n</a:t>
            </a:r>
            <a:r>
              <a:rPr spc="-165" dirty="0"/>
              <a:t>d</a:t>
            </a:r>
            <a:r>
              <a:rPr spc="-204" dirty="0"/>
              <a:t>a</a:t>
            </a:r>
            <a:r>
              <a:rPr spc="-80" dirty="0"/>
              <a:t>t</a:t>
            </a:r>
            <a:r>
              <a:rPr spc="-85" dirty="0"/>
              <a:t>i</a:t>
            </a:r>
            <a:r>
              <a:rPr spc="-135" dirty="0"/>
              <a:t>o</a:t>
            </a:r>
            <a:r>
              <a:rPr spc="-195" dirty="0"/>
              <a:t>n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504063" y="7528249"/>
            <a:ext cx="3111500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760" marR="5080" indent="-353695">
              <a:lnSpc>
                <a:spcPct val="132800"/>
              </a:lnSpc>
              <a:spcBef>
                <a:spcPts val="100"/>
              </a:spcBef>
            </a:pPr>
            <a:r>
              <a:rPr sz="2400" spc="100" dirty="0">
                <a:solidFill>
                  <a:srgbClr val="939DA8"/>
                </a:solidFill>
                <a:latin typeface="Tahoma"/>
                <a:cs typeface="Tahoma"/>
              </a:rPr>
              <a:t>1</a:t>
            </a:r>
            <a:r>
              <a:rPr sz="2400" spc="-220" dirty="0">
                <a:solidFill>
                  <a:srgbClr val="939DA8"/>
                </a:solidFill>
                <a:latin typeface="Tahoma"/>
                <a:cs typeface="Tahoma"/>
              </a:rPr>
              <a:t>.</a:t>
            </a:r>
            <a:r>
              <a:rPr sz="2400" spc="105" dirty="0">
                <a:solidFill>
                  <a:srgbClr val="939DA8"/>
                </a:solidFill>
                <a:latin typeface="Tahoma"/>
                <a:cs typeface="Tahoma"/>
              </a:rPr>
              <a:t> </a:t>
            </a:r>
            <a:r>
              <a:rPr sz="2400" spc="210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2400" spc="80" dirty="0">
                <a:solidFill>
                  <a:srgbClr val="2B2A35"/>
                </a:solidFill>
                <a:latin typeface="Tahoma"/>
                <a:cs typeface="Tahoma"/>
              </a:rPr>
              <a:t>k</a:t>
            </a:r>
            <a:r>
              <a:rPr sz="2400" spc="-30" dirty="0">
                <a:solidFill>
                  <a:srgbClr val="2B2A35"/>
                </a:solidFill>
                <a:latin typeface="Tahoma"/>
                <a:cs typeface="Tahoma"/>
              </a:rPr>
              <a:t>s</a:t>
            </a:r>
            <a:r>
              <a:rPr sz="2400" spc="-24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2B2A35"/>
                </a:solidFill>
                <a:latin typeface="Tahoma"/>
                <a:cs typeface="Tahoma"/>
              </a:rPr>
              <a:t>f</a:t>
            </a:r>
            <a:r>
              <a:rPr sz="2400" spc="50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400" spc="100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2400" spc="-24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2B2A35"/>
                </a:solidFill>
                <a:latin typeface="Tahoma"/>
                <a:cs typeface="Tahoma"/>
              </a:rPr>
              <a:t>l</a:t>
            </a:r>
            <a:r>
              <a:rPr sz="2400" spc="50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400" spc="30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2400" spc="-25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2400" spc="11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400" spc="85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400" spc="50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2B2A35"/>
                </a:solidFill>
                <a:latin typeface="Tahoma"/>
                <a:cs typeface="Tahoma"/>
              </a:rPr>
              <a:t>n  </a:t>
            </a:r>
            <a:r>
              <a:rPr sz="2400" spc="110" dirty="0">
                <a:solidFill>
                  <a:srgbClr val="2B2A35"/>
                </a:solidFill>
                <a:latin typeface="Tahoma"/>
                <a:cs typeface="Tahoma"/>
              </a:rPr>
              <a:t>t</a:t>
            </a:r>
            <a:r>
              <a:rPr sz="2400" spc="75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2400" spc="-25" dirty="0">
                <a:solidFill>
                  <a:srgbClr val="2B2A35"/>
                </a:solidFill>
                <a:latin typeface="Tahoma"/>
                <a:cs typeface="Tahoma"/>
              </a:rPr>
              <a:t>a</a:t>
            </a:r>
            <a:r>
              <a:rPr sz="2400" spc="30" dirty="0">
                <a:solidFill>
                  <a:srgbClr val="2B2A35"/>
                </a:solidFill>
                <a:latin typeface="Tahoma"/>
                <a:cs typeface="Tahoma"/>
              </a:rPr>
              <a:t>c</a:t>
            </a:r>
            <a:r>
              <a:rPr sz="2400" spc="80" dirty="0">
                <a:solidFill>
                  <a:srgbClr val="2B2A35"/>
                </a:solidFill>
                <a:latin typeface="Tahoma"/>
                <a:cs typeface="Tahoma"/>
              </a:rPr>
              <a:t>k</a:t>
            </a:r>
            <a:r>
              <a:rPr sz="2400" spc="85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400" spc="1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2400" spc="-105" dirty="0">
                <a:solidFill>
                  <a:srgbClr val="2B2A35"/>
                </a:solidFill>
                <a:latin typeface="Tahoma"/>
                <a:cs typeface="Tahoma"/>
              </a:rPr>
              <a:t>g</a:t>
            </a:r>
            <a:r>
              <a:rPr sz="2400" spc="-240" dirty="0">
                <a:solidFill>
                  <a:srgbClr val="2B2A35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2B2A35"/>
                </a:solidFill>
                <a:latin typeface="Tahoma"/>
                <a:cs typeface="Tahoma"/>
              </a:rPr>
              <a:t>p</a:t>
            </a:r>
            <a:r>
              <a:rPr sz="2400" spc="10" dirty="0">
                <a:solidFill>
                  <a:srgbClr val="2B2A35"/>
                </a:solidFill>
                <a:latin typeface="Tahoma"/>
                <a:cs typeface="Tahoma"/>
              </a:rPr>
              <a:t>e</a:t>
            </a:r>
            <a:r>
              <a:rPr sz="2400" spc="120" dirty="0">
                <a:solidFill>
                  <a:srgbClr val="2B2A35"/>
                </a:solidFill>
                <a:latin typeface="Tahoma"/>
                <a:cs typeface="Tahoma"/>
              </a:rPr>
              <a:t>r</a:t>
            </a:r>
            <a:r>
              <a:rPr sz="2400" spc="-30" dirty="0">
                <a:solidFill>
                  <a:srgbClr val="2B2A35"/>
                </a:solidFill>
                <a:latin typeface="Tahoma"/>
                <a:cs typeface="Tahoma"/>
              </a:rPr>
              <a:t>m</a:t>
            </a:r>
            <a:r>
              <a:rPr sz="2400" spc="85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400" spc="-10" dirty="0">
                <a:solidFill>
                  <a:srgbClr val="2B2A35"/>
                </a:solidFill>
                <a:latin typeface="Tahoma"/>
                <a:cs typeface="Tahoma"/>
              </a:rPr>
              <a:t>ss</a:t>
            </a:r>
            <a:r>
              <a:rPr sz="2400" spc="85" dirty="0">
                <a:solidFill>
                  <a:srgbClr val="2B2A35"/>
                </a:solidFill>
                <a:latin typeface="Tahoma"/>
                <a:cs typeface="Tahoma"/>
              </a:rPr>
              <a:t>i</a:t>
            </a:r>
            <a:r>
              <a:rPr sz="2400" spc="50" dirty="0">
                <a:solidFill>
                  <a:srgbClr val="2B2A35"/>
                </a:solidFill>
                <a:latin typeface="Tahoma"/>
                <a:cs typeface="Tahoma"/>
              </a:rPr>
              <a:t>o</a:t>
            </a:r>
            <a:r>
              <a:rPr sz="2400" spc="15" dirty="0">
                <a:solidFill>
                  <a:srgbClr val="2B2A35"/>
                </a:solidFill>
                <a:latin typeface="Tahoma"/>
                <a:cs typeface="Tahoma"/>
              </a:rPr>
              <a:t>n</a:t>
            </a:r>
            <a:r>
              <a:rPr sz="2400" spc="-220" dirty="0">
                <a:solidFill>
                  <a:srgbClr val="2B2A35"/>
                </a:solidFill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76776" y="7536022"/>
            <a:ext cx="3096260" cy="1482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760" marR="5080" indent="-353695">
              <a:lnSpc>
                <a:spcPct val="132800"/>
              </a:lnSpc>
              <a:spcBef>
                <a:spcPts val="100"/>
              </a:spcBef>
              <a:tabLst>
                <a:tab pos="427355" algn="l"/>
              </a:tabLst>
            </a:pPr>
            <a:r>
              <a:rPr sz="2400" spc="100" dirty="0">
                <a:solidFill>
                  <a:srgbClr val="939DA8"/>
                </a:solidFill>
                <a:latin typeface="Tahoma"/>
                <a:cs typeface="Tahoma"/>
              </a:rPr>
              <a:t>2</a:t>
            </a:r>
            <a:r>
              <a:rPr sz="2400" spc="-220" dirty="0">
                <a:solidFill>
                  <a:srgbClr val="939DA8"/>
                </a:solidFill>
                <a:latin typeface="Tahoma"/>
                <a:cs typeface="Tahoma"/>
              </a:rPr>
              <a:t>.</a:t>
            </a:r>
            <a:r>
              <a:rPr sz="2400" dirty="0">
                <a:solidFill>
                  <a:srgbClr val="939DA8"/>
                </a:solidFill>
                <a:latin typeface="Tahoma"/>
                <a:cs typeface="Tahoma"/>
              </a:rPr>
              <a:t>		</a:t>
            </a:r>
            <a:r>
              <a:rPr sz="2400" spc="110" dirty="0">
                <a:latin typeface="Tahoma"/>
                <a:cs typeface="Tahoma"/>
              </a:rPr>
              <a:t>t</a:t>
            </a:r>
            <a:r>
              <a:rPr sz="2400" spc="15" dirty="0">
                <a:latin typeface="Tahoma"/>
                <a:cs typeface="Tahoma"/>
              </a:rPr>
              <a:t>h</a:t>
            </a:r>
            <a:r>
              <a:rPr sz="2400" spc="-10" dirty="0">
                <a:latin typeface="Tahoma"/>
                <a:cs typeface="Tahoma"/>
              </a:rPr>
              <a:t>e</a:t>
            </a:r>
            <a:r>
              <a:rPr sz="2400" spc="-240" dirty="0">
                <a:latin typeface="Tahoma"/>
                <a:cs typeface="Tahoma"/>
              </a:rPr>
              <a:t> </a:t>
            </a:r>
            <a:r>
              <a:rPr sz="2400" spc="110" dirty="0">
                <a:latin typeface="Tahoma"/>
                <a:cs typeface="Tahoma"/>
              </a:rPr>
              <a:t>t</a:t>
            </a:r>
            <a:r>
              <a:rPr sz="2400" spc="50" dirty="0">
                <a:latin typeface="Tahoma"/>
                <a:cs typeface="Tahoma"/>
              </a:rPr>
              <a:t>o</a:t>
            </a:r>
            <a:r>
              <a:rPr sz="2400" spc="-5" dirty="0">
                <a:latin typeface="Tahoma"/>
                <a:cs typeface="Tahoma"/>
              </a:rPr>
              <a:t>p</a:t>
            </a:r>
            <a:r>
              <a:rPr sz="2400" spc="-240" dirty="0">
                <a:latin typeface="Tahoma"/>
                <a:cs typeface="Tahoma"/>
              </a:rPr>
              <a:t> </a:t>
            </a:r>
            <a:r>
              <a:rPr sz="2400" spc="120" dirty="0">
                <a:latin typeface="Tahoma"/>
                <a:cs typeface="Tahoma"/>
              </a:rPr>
              <a:t>r</a:t>
            </a:r>
            <a:r>
              <a:rPr sz="2400" spc="85" dirty="0">
                <a:latin typeface="Tahoma"/>
                <a:cs typeface="Tahoma"/>
              </a:rPr>
              <a:t>i</a:t>
            </a:r>
            <a:r>
              <a:rPr sz="2400" spc="-85" dirty="0">
                <a:latin typeface="Tahoma"/>
                <a:cs typeface="Tahoma"/>
              </a:rPr>
              <a:t>g</a:t>
            </a:r>
            <a:r>
              <a:rPr sz="2400" spc="15" dirty="0">
                <a:latin typeface="Tahoma"/>
                <a:cs typeface="Tahoma"/>
              </a:rPr>
              <a:t>h</a:t>
            </a:r>
            <a:r>
              <a:rPr sz="2400" spc="90" dirty="0">
                <a:latin typeface="Tahoma"/>
                <a:cs typeface="Tahoma"/>
              </a:rPr>
              <a:t>t</a:t>
            </a:r>
            <a:r>
              <a:rPr sz="2400" spc="-240" dirty="0">
                <a:latin typeface="Tahoma"/>
                <a:cs typeface="Tahoma"/>
              </a:rPr>
              <a:t> </a:t>
            </a:r>
            <a:r>
              <a:rPr sz="2400" spc="30" dirty="0">
                <a:latin typeface="Tahoma"/>
                <a:cs typeface="Tahoma"/>
              </a:rPr>
              <a:t>c</a:t>
            </a:r>
            <a:r>
              <a:rPr sz="2400" spc="50" dirty="0">
                <a:latin typeface="Tahoma"/>
                <a:cs typeface="Tahoma"/>
              </a:rPr>
              <a:t>o</a:t>
            </a:r>
            <a:r>
              <a:rPr sz="2400" spc="120" dirty="0">
                <a:latin typeface="Tahoma"/>
                <a:cs typeface="Tahoma"/>
              </a:rPr>
              <a:t>r</a:t>
            </a:r>
            <a:r>
              <a:rPr sz="2400" spc="15" dirty="0">
                <a:latin typeface="Tahoma"/>
                <a:cs typeface="Tahoma"/>
              </a:rPr>
              <a:t>n</a:t>
            </a:r>
            <a:r>
              <a:rPr sz="2400" spc="10" dirty="0">
                <a:latin typeface="Tahoma"/>
                <a:cs typeface="Tahoma"/>
              </a:rPr>
              <a:t>e</a:t>
            </a:r>
            <a:r>
              <a:rPr sz="2400" spc="90" dirty="0">
                <a:latin typeface="Tahoma"/>
                <a:cs typeface="Tahoma"/>
              </a:rPr>
              <a:t>r  </a:t>
            </a:r>
            <a:r>
              <a:rPr sz="2400" spc="-25" dirty="0">
                <a:latin typeface="Tahoma"/>
                <a:cs typeface="Tahoma"/>
              </a:rPr>
              <a:t>a</a:t>
            </a:r>
            <a:r>
              <a:rPr sz="2400" spc="85" dirty="0">
                <a:latin typeface="Tahoma"/>
                <a:cs typeface="Tahoma"/>
              </a:rPr>
              <a:t>ll</a:t>
            </a:r>
            <a:r>
              <a:rPr sz="2400" spc="50" dirty="0">
                <a:latin typeface="Tahoma"/>
                <a:cs typeface="Tahoma"/>
              </a:rPr>
              <a:t>o</a:t>
            </a:r>
            <a:r>
              <a:rPr sz="2400" spc="75" dirty="0">
                <a:latin typeface="Tahoma"/>
                <a:cs typeface="Tahoma"/>
              </a:rPr>
              <a:t>w</a:t>
            </a:r>
            <a:r>
              <a:rPr sz="2400" spc="-30" dirty="0">
                <a:latin typeface="Tahoma"/>
                <a:cs typeface="Tahoma"/>
              </a:rPr>
              <a:t>s</a:t>
            </a:r>
            <a:r>
              <a:rPr sz="2400" spc="-240" dirty="0">
                <a:latin typeface="Tahoma"/>
                <a:cs typeface="Tahoma"/>
              </a:rPr>
              <a:t> </a:t>
            </a:r>
            <a:r>
              <a:rPr sz="2400" spc="20" dirty="0">
                <a:latin typeface="Tahoma"/>
                <a:cs typeface="Tahoma"/>
              </a:rPr>
              <a:t>y</a:t>
            </a:r>
            <a:r>
              <a:rPr sz="2400" spc="50" dirty="0">
                <a:latin typeface="Tahoma"/>
                <a:cs typeface="Tahoma"/>
              </a:rPr>
              <a:t>o</a:t>
            </a:r>
            <a:r>
              <a:rPr sz="2400" spc="-5" dirty="0">
                <a:latin typeface="Tahoma"/>
                <a:cs typeface="Tahoma"/>
              </a:rPr>
              <a:t>u</a:t>
            </a:r>
            <a:r>
              <a:rPr sz="2400" spc="-240" dirty="0">
                <a:latin typeface="Tahoma"/>
                <a:cs typeface="Tahoma"/>
              </a:rPr>
              <a:t> </a:t>
            </a:r>
            <a:r>
              <a:rPr sz="2400" spc="110" dirty="0">
                <a:latin typeface="Tahoma"/>
                <a:cs typeface="Tahoma"/>
              </a:rPr>
              <a:t>t</a:t>
            </a:r>
            <a:r>
              <a:rPr sz="2400" spc="30" dirty="0">
                <a:latin typeface="Tahoma"/>
                <a:cs typeface="Tahoma"/>
              </a:rPr>
              <a:t>o</a:t>
            </a:r>
            <a:r>
              <a:rPr sz="2400" spc="-24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</a:t>
            </a:r>
            <a:r>
              <a:rPr sz="2400" spc="15" dirty="0">
                <a:latin typeface="Tahoma"/>
                <a:cs typeface="Tahoma"/>
              </a:rPr>
              <a:t>h</a:t>
            </a:r>
            <a:r>
              <a:rPr sz="2400" spc="50" dirty="0">
                <a:latin typeface="Tahoma"/>
                <a:cs typeface="Tahoma"/>
              </a:rPr>
              <a:t>o</a:t>
            </a:r>
            <a:r>
              <a:rPr sz="2400" spc="35" dirty="0">
                <a:latin typeface="Tahoma"/>
                <a:cs typeface="Tahoma"/>
              </a:rPr>
              <a:t>w  </a:t>
            </a:r>
            <a:r>
              <a:rPr sz="2400" spc="85" dirty="0">
                <a:latin typeface="Tahoma"/>
                <a:cs typeface="Tahoma"/>
              </a:rPr>
              <a:t>li</a:t>
            </a:r>
            <a:r>
              <a:rPr sz="2400" spc="20" dirty="0">
                <a:latin typeface="Tahoma"/>
                <a:cs typeface="Tahoma"/>
              </a:rPr>
              <a:t>v</a:t>
            </a:r>
            <a:r>
              <a:rPr sz="2400" spc="-10" dirty="0">
                <a:latin typeface="Tahoma"/>
                <a:cs typeface="Tahoma"/>
              </a:rPr>
              <a:t>e</a:t>
            </a:r>
            <a:r>
              <a:rPr sz="2400" spc="-240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l</a:t>
            </a:r>
            <a:r>
              <a:rPr sz="2400" spc="50" dirty="0">
                <a:latin typeface="Tahoma"/>
                <a:cs typeface="Tahoma"/>
              </a:rPr>
              <a:t>o</a:t>
            </a:r>
            <a:r>
              <a:rPr sz="2400" spc="30" dirty="0">
                <a:latin typeface="Tahoma"/>
                <a:cs typeface="Tahoma"/>
              </a:rPr>
              <a:t>c</a:t>
            </a:r>
            <a:r>
              <a:rPr sz="2400" spc="-25" dirty="0">
                <a:latin typeface="Tahoma"/>
                <a:cs typeface="Tahoma"/>
              </a:rPr>
              <a:t>a</a:t>
            </a:r>
            <a:r>
              <a:rPr sz="2400" spc="110" dirty="0">
                <a:latin typeface="Tahoma"/>
                <a:cs typeface="Tahoma"/>
              </a:rPr>
              <a:t>t</a:t>
            </a:r>
            <a:r>
              <a:rPr sz="2400" spc="85" dirty="0">
                <a:latin typeface="Tahoma"/>
                <a:cs typeface="Tahoma"/>
              </a:rPr>
              <a:t>i</a:t>
            </a:r>
            <a:r>
              <a:rPr sz="2400" spc="50" dirty="0">
                <a:latin typeface="Tahoma"/>
                <a:cs typeface="Tahoma"/>
              </a:rPr>
              <a:t>o</a:t>
            </a:r>
            <a:r>
              <a:rPr sz="2400" spc="15" dirty="0">
                <a:latin typeface="Tahoma"/>
                <a:cs typeface="Tahoma"/>
              </a:rPr>
              <a:t>n</a:t>
            </a:r>
            <a:r>
              <a:rPr sz="2400" spc="-220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79685" y="7536022"/>
            <a:ext cx="3214370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760" marR="5080" indent="-353695">
              <a:lnSpc>
                <a:spcPct val="132800"/>
              </a:lnSpc>
              <a:spcBef>
                <a:spcPts val="100"/>
              </a:spcBef>
            </a:pPr>
            <a:r>
              <a:rPr sz="2400" spc="100" dirty="0">
                <a:solidFill>
                  <a:srgbClr val="939DA8"/>
                </a:solidFill>
                <a:latin typeface="Tahoma"/>
                <a:cs typeface="Tahoma"/>
              </a:rPr>
              <a:t>3</a:t>
            </a:r>
            <a:r>
              <a:rPr sz="2400" spc="-220" dirty="0">
                <a:solidFill>
                  <a:srgbClr val="939DA8"/>
                </a:solidFill>
                <a:latin typeface="Tahoma"/>
                <a:cs typeface="Tahoma"/>
              </a:rPr>
              <a:t>.</a:t>
            </a:r>
            <a:r>
              <a:rPr sz="2400" spc="105" dirty="0">
                <a:solidFill>
                  <a:srgbClr val="939DA8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S</a:t>
            </a:r>
            <a:r>
              <a:rPr sz="2400" spc="15" dirty="0">
                <a:latin typeface="Tahoma"/>
                <a:cs typeface="Tahoma"/>
              </a:rPr>
              <a:t>h</a:t>
            </a:r>
            <a:r>
              <a:rPr sz="2400" spc="50" dirty="0">
                <a:latin typeface="Tahoma"/>
                <a:cs typeface="Tahoma"/>
              </a:rPr>
              <a:t>o</a:t>
            </a:r>
            <a:r>
              <a:rPr sz="2400" spc="75" dirty="0">
                <a:latin typeface="Tahoma"/>
                <a:cs typeface="Tahoma"/>
              </a:rPr>
              <a:t>w</a:t>
            </a:r>
            <a:r>
              <a:rPr sz="2400" spc="-30" dirty="0">
                <a:latin typeface="Tahoma"/>
                <a:cs typeface="Tahoma"/>
              </a:rPr>
              <a:t>s</a:t>
            </a:r>
            <a:r>
              <a:rPr sz="2400" spc="-240" dirty="0">
                <a:latin typeface="Tahoma"/>
                <a:cs typeface="Tahoma"/>
              </a:rPr>
              <a:t> </a:t>
            </a:r>
            <a:r>
              <a:rPr sz="2400" spc="110" dirty="0">
                <a:latin typeface="Tahoma"/>
                <a:cs typeface="Tahoma"/>
              </a:rPr>
              <a:t>t</a:t>
            </a:r>
            <a:r>
              <a:rPr sz="2400" spc="15" dirty="0">
                <a:latin typeface="Tahoma"/>
                <a:cs typeface="Tahoma"/>
              </a:rPr>
              <a:t>h</a:t>
            </a:r>
            <a:r>
              <a:rPr sz="2400" spc="-25" dirty="0">
                <a:latin typeface="Tahoma"/>
                <a:cs typeface="Tahoma"/>
              </a:rPr>
              <a:t>a</a:t>
            </a:r>
            <a:r>
              <a:rPr sz="2400" spc="90" dirty="0">
                <a:latin typeface="Tahoma"/>
                <a:cs typeface="Tahoma"/>
              </a:rPr>
              <a:t>t</a:t>
            </a:r>
            <a:r>
              <a:rPr sz="2400" spc="-240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li</a:t>
            </a:r>
            <a:r>
              <a:rPr sz="2400" spc="20" dirty="0">
                <a:latin typeface="Tahoma"/>
                <a:cs typeface="Tahoma"/>
              </a:rPr>
              <a:t>v</a:t>
            </a:r>
            <a:r>
              <a:rPr sz="2400" spc="-5" dirty="0">
                <a:latin typeface="Tahoma"/>
                <a:cs typeface="Tahoma"/>
              </a:rPr>
              <a:t>e  </a:t>
            </a:r>
            <a:r>
              <a:rPr sz="2400" spc="85" dirty="0">
                <a:latin typeface="Tahoma"/>
                <a:cs typeface="Tahoma"/>
              </a:rPr>
              <a:t>l</a:t>
            </a:r>
            <a:r>
              <a:rPr sz="2400" spc="50" dirty="0">
                <a:latin typeface="Tahoma"/>
                <a:cs typeface="Tahoma"/>
              </a:rPr>
              <a:t>o</a:t>
            </a:r>
            <a:r>
              <a:rPr sz="2400" spc="30" dirty="0">
                <a:latin typeface="Tahoma"/>
                <a:cs typeface="Tahoma"/>
              </a:rPr>
              <a:t>c</a:t>
            </a:r>
            <a:r>
              <a:rPr sz="2400" spc="-25" dirty="0">
                <a:latin typeface="Tahoma"/>
                <a:cs typeface="Tahoma"/>
              </a:rPr>
              <a:t>a</a:t>
            </a:r>
            <a:r>
              <a:rPr sz="2400" spc="110" dirty="0">
                <a:latin typeface="Tahoma"/>
                <a:cs typeface="Tahoma"/>
              </a:rPr>
              <a:t>t</a:t>
            </a:r>
            <a:r>
              <a:rPr sz="2400" spc="85" dirty="0">
                <a:latin typeface="Tahoma"/>
                <a:cs typeface="Tahoma"/>
              </a:rPr>
              <a:t>i</a:t>
            </a:r>
            <a:r>
              <a:rPr sz="2400" spc="50" dirty="0">
                <a:latin typeface="Tahoma"/>
                <a:cs typeface="Tahoma"/>
              </a:rPr>
              <a:t>o</a:t>
            </a:r>
            <a:r>
              <a:rPr sz="2400" spc="-5" dirty="0">
                <a:latin typeface="Tahoma"/>
                <a:cs typeface="Tahoma"/>
              </a:rPr>
              <a:t>n</a:t>
            </a:r>
            <a:r>
              <a:rPr sz="2400" spc="-240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i</a:t>
            </a:r>
            <a:r>
              <a:rPr sz="2400" spc="-30" dirty="0">
                <a:latin typeface="Tahoma"/>
                <a:cs typeface="Tahoma"/>
              </a:rPr>
              <a:t>s</a:t>
            </a:r>
            <a:r>
              <a:rPr sz="2400" spc="-240" dirty="0">
                <a:latin typeface="Tahoma"/>
                <a:cs typeface="Tahoma"/>
              </a:rPr>
              <a:t> </a:t>
            </a:r>
            <a:r>
              <a:rPr sz="2400" spc="110" dirty="0">
                <a:latin typeface="Tahoma"/>
                <a:cs typeface="Tahoma"/>
              </a:rPr>
              <a:t>t</a:t>
            </a:r>
            <a:r>
              <a:rPr sz="2400" spc="15" dirty="0">
                <a:latin typeface="Tahoma"/>
                <a:cs typeface="Tahoma"/>
              </a:rPr>
              <a:t>u</a:t>
            </a:r>
            <a:r>
              <a:rPr sz="2400" spc="120" dirty="0">
                <a:latin typeface="Tahoma"/>
                <a:cs typeface="Tahoma"/>
              </a:rPr>
              <a:t>r</a:t>
            </a:r>
            <a:r>
              <a:rPr sz="2400" spc="15" dirty="0">
                <a:latin typeface="Tahoma"/>
                <a:cs typeface="Tahoma"/>
              </a:rPr>
              <a:t>n</a:t>
            </a:r>
            <a:r>
              <a:rPr sz="2400" spc="10" dirty="0">
                <a:latin typeface="Tahoma"/>
                <a:cs typeface="Tahoma"/>
              </a:rPr>
              <a:t>e</a:t>
            </a:r>
            <a:r>
              <a:rPr sz="2400" spc="15" dirty="0">
                <a:latin typeface="Tahoma"/>
                <a:cs typeface="Tahoma"/>
              </a:rPr>
              <a:t>d</a:t>
            </a:r>
            <a:r>
              <a:rPr sz="2400" spc="-240" dirty="0">
                <a:latin typeface="Tahoma"/>
                <a:cs typeface="Tahoma"/>
              </a:rPr>
              <a:t> </a:t>
            </a:r>
            <a:r>
              <a:rPr sz="2400" spc="50" dirty="0">
                <a:latin typeface="Tahoma"/>
                <a:cs typeface="Tahoma"/>
              </a:rPr>
              <a:t>o</a:t>
            </a:r>
            <a:r>
              <a:rPr sz="2400" spc="15" dirty="0">
                <a:latin typeface="Tahoma"/>
                <a:cs typeface="Tahoma"/>
              </a:rPr>
              <a:t>n</a:t>
            </a:r>
            <a:r>
              <a:rPr sz="2400" spc="-220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97051" y="7521544"/>
            <a:ext cx="2834005" cy="19780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65760" marR="5080" indent="-353695">
              <a:lnSpc>
                <a:spcPct val="133700"/>
              </a:lnSpc>
              <a:spcBef>
                <a:spcPts val="75"/>
              </a:spcBef>
            </a:pPr>
            <a:r>
              <a:rPr sz="2400" spc="100" dirty="0">
                <a:solidFill>
                  <a:srgbClr val="939DA8"/>
                </a:solidFill>
                <a:latin typeface="Tahoma"/>
                <a:cs typeface="Tahoma"/>
              </a:rPr>
              <a:t>4</a:t>
            </a:r>
            <a:r>
              <a:rPr sz="2400" spc="-220" dirty="0">
                <a:solidFill>
                  <a:srgbClr val="939DA8"/>
                </a:solidFill>
                <a:latin typeface="Tahoma"/>
                <a:cs typeface="Tahoma"/>
              </a:rPr>
              <a:t>.</a:t>
            </a:r>
            <a:r>
              <a:rPr sz="2400" spc="105" dirty="0">
                <a:solidFill>
                  <a:srgbClr val="939DA8"/>
                </a:solidFill>
                <a:latin typeface="Tahoma"/>
                <a:cs typeface="Tahoma"/>
              </a:rPr>
              <a:t> </a:t>
            </a:r>
            <a:r>
              <a:rPr sz="2400" spc="35" dirty="0">
                <a:latin typeface="Tahoma"/>
                <a:cs typeface="Tahoma"/>
              </a:rPr>
              <a:t>b</a:t>
            </a:r>
            <a:r>
              <a:rPr sz="2400" spc="-25" dirty="0">
                <a:latin typeface="Tahoma"/>
                <a:cs typeface="Tahoma"/>
              </a:rPr>
              <a:t>a</a:t>
            </a:r>
            <a:r>
              <a:rPr sz="2400" spc="-10" dirty="0">
                <a:latin typeface="Tahoma"/>
                <a:cs typeface="Tahoma"/>
              </a:rPr>
              <a:t>s</a:t>
            </a:r>
            <a:r>
              <a:rPr sz="2400" spc="10" dirty="0">
                <a:latin typeface="Tahoma"/>
                <a:cs typeface="Tahoma"/>
              </a:rPr>
              <a:t>e</a:t>
            </a:r>
            <a:r>
              <a:rPr sz="2400" spc="15" dirty="0">
                <a:latin typeface="Tahoma"/>
                <a:cs typeface="Tahoma"/>
              </a:rPr>
              <a:t>d</a:t>
            </a:r>
            <a:r>
              <a:rPr sz="2400" spc="-240" dirty="0">
                <a:latin typeface="Tahoma"/>
                <a:cs typeface="Tahoma"/>
              </a:rPr>
              <a:t> </a:t>
            </a:r>
            <a:r>
              <a:rPr sz="2400" spc="50" dirty="0">
                <a:latin typeface="Tahoma"/>
                <a:cs typeface="Tahoma"/>
              </a:rPr>
              <a:t>o</a:t>
            </a:r>
            <a:r>
              <a:rPr sz="2400" spc="-5" dirty="0">
                <a:latin typeface="Tahoma"/>
                <a:cs typeface="Tahoma"/>
              </a:rPr>
              <a:t>n</a:t>
            </a:r>
            <a:r>
              <a:rPr sz="2400" spc="-240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li</a:t>
            </a:r>
            <a:r>
              <a:rPr sz="2400" spc="20" dirty="0">
                <a:latin typeface="Tahoma"/>
                <a:cs typeface="Tahoma"/>
              </a:rPr>
              <a:t>v</a:t>
            </a:r>
            <a:r>
              <a:rPr sz="2400" spc="-5" dirty="0">
                <a:latin typeface="Tahoma"/>
                <a:cs typeface="Tahoma"/>
              </a:rPr>
              <a:t>e  </a:t>
            </a:r>
            <a:r>
              <a:rPr sz="2400" spc="45" dirty="0">
                <a:latin typeface="Tahoma"/>
                <a:cs typeface="Tahoma"/>
              </a:rPr>
              <a:t>location </a:t>
            </a:r>
            <a:r>
              <a:rPr sz="2400" spc="50" dirty="0">
                <a:latin typeface="Tahoma"/>
                <a:cs typeface="Tahoma"/>
              </a:rPr>
              <a:t> </a:t>
            </a:r>
            <a:r>
              <a:rPr sz="2400" spc="120" dirty="0">
                <a:latin typeface="Tahoma"/>
                <a:cs typeface="Tahoma"/>
              </a:rPr>
              <a:t>r</a:t>
            </a:r>
            <a:r>
              <a:rPr sz="2400" spc="10" dirty="0">
                <a:latin typeface="Tahoma"/>
                <a:cs typeface="Tahoma"/>
              </a:rPr>
              <a:t>e</a:t>
            </a:r>
            <a:r>
              <a:rPr sz="2400" spc="30" dirty="0">
                <a:latin typeface="Tahoma"/>
                <a:cs typeface="Tahoma"/>
              </a:rPr>
              <a:t>c</a:t>
            </a:r>
            <a:r>
              <a:rPr sz="2400" spc="50" dirty="0">
                <a:latin typeface="Tahoma"/>
                <a:cs typeface="Tahoma"/>
              </a:rPr>
              <a:t>o</a:t>
            </a:r>
            <a:r>
              <a:rPr sz="2400" spc="-30" dirty="0">
                <a:latin typeface="Tahoma"/>
                <a:cs typeface="Tahoma"/>
              </a:rPr>
              <a:t>mm</a:t>
            </a:r>
            <a:r>
              <a:rPr sz="2400" spc="10" dirty="0">
                <a:latin typeface="Tahoma"/>
                <a:cs typeface="Tahoma"/>
              </a:rPr>
              <a:t>e</a:t>
            </a:r>
            <a:r>
              <a:rPr sz="2400" spc="15" dirty="0">
                <a:latin typeface="Tahoma"/>
                <a:cs typeface="Tahoma"/>
              </a:rPr>
              <a:t>n</a:t>
            </a:r>
            <a:r>
              <a:rPr sz="2400" spc="35" dirty="0">
                <a:latin typeface="Tahoma"/>
                <a:cs typeface="Tahoma"/>
              </a:rPr>
              <a:t>d</a:t>
            </a:r>
            <a:r>
              <a:rPr sz="2400" spc="-25" dirty="0">
                <a:latin typeface="Tahoma"/>
                <a:cs typeface="Tahoma"/>
              </a:rPr>
              <a:t>a</a:t>
            </a:r>
            <a:r>
              <a:rPr sz="2400" spc="110" dirty="0">
                <a:latin typeface="Tahoma"/>
                <a:cs typeface="Tahoma"/>
              </a:rPr>
              <a:t>t</a:t>
            </a:r>
            <a:r>
              <a:rPr sz="2400" spc="85" dirty="0">
                <a:latin typeface="Tahoma"/>
                <a:cs typeface="Tahoma"/>
              </a:rPr>
              <a:t>i</a:t>
            </a:r>
            <a:r>
              <a:rPr sz="2400" spc="50" dirty="0">
                <a:latin typeface="Tahoma"/>
                <a:cs typeface="Tahoma"/>
              </a:rPr>
              <a:t>o</a:t>
            </a:r>
            <a:r>
              <a:rPr sz="2400" spc="15" dirty="0">
                <a:latin typeface="Tahoma"/>
                <a:cs typeface="Tahoma"/>
              </a:rPr>
              <a:t>n</a:t>
            </a:r>
            <a:r>
              <a:rPr sz="2400" spc="-25" dirty="0">
                <a:latin typeface="Tahoma"/>
                <a:cs typeface="Tahoma"/>
              </a:rPr>
              <a:t>s  </a:t>
            </a:r>
            <a:r>
              <a:rPr sz="2400" spc="-10" dirty="0">
                <a:latin typeface="Tahoma"/>
                <a:cs typeface="Tahoma"/>
              </a:rPr>
              <a:t>s</a:t>
            </a:r>
            <a:r>
              <a:rPr sz="2400" spc="110" dirty="0">
                <a:latin typeface="Tahoma"/>
                <a:cs typeface="Tahoma"/>
              </a:rPr>
              <a:t>t</a:t>
            </a:r>
            <a:r>
              <a:rPr sz="2400" spc="-25" dirty="0">
                <a:latin typeface="Tahoma"/>
                <a:cs typeface="Tahoma"/>
              </a:rPr>
              <a:t>a</a:t>
            </a:r>
            <a:r>
              <a:rPr sz="2400" spc="120" dirty="0">
                <a:latin typeface="Tahoma"/>
                <a:cs typeface="Tahoma"/>
              </a:rPr>
              <a:t>r</a:t>
            </a:r>
            <a:r>
              <a:rPr sz="2400" spc="110" dirty="0">
                <a:latin typeface="Tahoma"/>
                <a:cs typeface="Tahoma"/>
              </a:rPr>
              <a:t>t</a:t>
            </a:r>
            <a:r>
              <a:rPr sz="2400" spc="-30" dirty="0">
                <a:latin typeface="Tahoma"/>
                <a:cs typeface="Tahoma"/>
              </a:rPr>
              <a:t>s</a:t>
            </a:r>
            <a:r>
              <a:rPr sz="2400" spc="-24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</a:t>
            </a:r>
            <a:r>
              <a:rPr sz="2400" spc="15" dirty="0">
                <a:latin typeface="Tahoma"/>
                <a:cs typeface="Tahoma"/>
              </a:rPr>
              <a:t>h</a:t>
            </a:r>
            <a:r>
              <a:rPr sz="2400" spc="50" dirty="0">
                <a:latin typeface="Tahoma"/>
                <a:cs typeface="Tahoma"/>
              </a:rPr>
              <a:t>o</a:t>
            </a:r>
            <a:r>
              <a:rPr sz="2400" spc="75" dirty="0">
                <a:latin typeface="Tahoma"/>
                <a:cs typeface="Tahoma"/>
              </a:rPr>
              <a:t>w</a:t>
            </a:r>
            <a:r>
              <a:rPr sz="2400" spc="85" dirty="0">
                <a:latin typeface="Tahoma"/>
                <a:cs typeface="Tahoma"/>
              </a:rPr>
              <a:t>i</a:t>
            </a:r>
            <a:r>
              <a:rPr sz="2400" spc="15" dirty="0">
                <a:latin typeface="Tahoma"/>
                <a:cs typeface="Tahoma"/>
              </a:rPr>
              <a:t>n</a:t>
            </a:r>
            <a:r>
              <a:rPr sz="2400" spc="-105" dirty="0">
                <a:latin typeface="Tahoma"/>
                <a:cs typeface="Tahoma"/>
              </a:rPr>
              <a:t>g</a:t>
            </a:r>
            <a:r>
              <a:rPr sz="2400" spc="-240" dirty="0">
                <a:latin typeface="Tahoma"/>
                <a:cs typeface="Tahoma"/>
              </a:rPr>
              <a:t> </a:t>
            </a:r>
            <a:r>
              <a:rPr sz="2400" spc="15" dirty="0">
                <a:latin typeface="Tahoma"/>
                <a:cs typeface="Tahoma"/>
              </a:rPr>
              <a:t>up</a:t>
            </a:r>
            <a:r>
              <a:rPr sz="2400" spc="-220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69738" y="7564780"/>
            <a:ext cx="3042920" cy="159512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65760" marR="5080" indent="-353695">
              <a:lnSpc>
                <a:spcPts val="2400"/>
              </a:lnSpc>
              <a:spcBef>
                <a:spcPts val="560"/>
              </a:spcBef>
            </a:pPr>
            <a:r>
              <a:rPr sz="2400" spc="100" dirty="0">
                <a:solidFill>
                  <a:srgbClr val="939DA8"/>
                </a:solidFill>
                <a:latin typeface="Tahoma"/>
                <a:cs typeface="Tahoma"/>
              </a:rPr>
              <a:t>5</a:t>
            </a:r>
            <a:r>
              <a:rPr sz="2400" spc="-220" dirty="0">
                <a:solidFill>
                  <a:srgbClr val="939DA8"/>
                </a:solidFill>
                <a:latin typeface="Tahoma"/>
                <a:cs typeface="Tahoma"/>
              </a:rPr>
              <a:t>.</a:t>
            </a:r>
            <a:r>
              <a:rPr sz="2400" spc="105" dirty="0">
                <a:solidFill>
                  <a:srgbClr val="939DA8"/>
                </a:solidFill>
                <a:latin typeface="Tahoma"/>
                <a:cs typeface="Tahoma"/>
              </a:rPr>
              <a:t> </a:t>
            </a:r>
            <a:r>
              <a:rPr sz="2400" spc="30" dirty="0">
                <a:latin typeface="Tahoma"/>
                <a:cs typeface="Tahoma"/>
              </a:rPr>
              <a:t>T</a:t>
            </a:r>
            <a:r>
              <a:rPr sz="2400" spc="15" dirty="0">
                <a:latin typeface="Tahoma"/>
                <a:cs typeface="Tahoma"/>
              </a:rPr>
              <a:t>h</a:t>
            </a:r>
            <a:r>
              <a:rPr sz="2400" spc="-10" dirty="0">
                <a:latin typeface="Tahoma"/>
                <a:cs typeface="Tahoma"/>
              </a:rPr>
              <a:t>e</a:t>
            </a:r>
            <a:r>
              <a:rPr sz="2400" spc="-240" dirty="0">
                <a:latin typeface="Tahoma"/>
                <a:cs typeface="Tahoma"/>
              </a:rPr>
              <a:t> </a:t>
            </a:r>
            <a:r>
              <a:rPr sz="2400" spc="15" dirty="0">
                <a:latin typeface="Tahoma"/>
                <a:cs typeface="Tahoma"/>
              </a:rPr>
              <a:t>p</a:t>
            </a:r>
            <a:r>
              <a:rPr sz="2400" spc="85" dirty="0">
                <a:latin typeface="Tahoma"/>
                <a:cs typeface="Tahoma"/>
              </a:rPr>
              <a:t>l</a:t>
            </a:r>
            <a:r>
              <a:rPr sz="2400" spc="-60" dirty="0">
                <a:latin typeface="Tahoma"/>
                <a:cs typeface="Tahoma"/>
              </a:rPr>
              <a:t>a</a:t>
            </a:r>
            <a:r>
              <a:rPr sz="2400" spc="50" dirty="0">
                <a:latin typeface="Tahoma"/>
                <a:cs typeface="Tahoma"/>
              </a:rPr>
              <a:t>y</a:t>
            </a:r>
            <a:r>
              <a:rPr sz="2400" spc="85" dirty="0">
                <a:latin typeface="Tahoma"/>
                <a:cs typeface="Tahoma"/>
              </a:rPr>
              <a:t>li</a:t>
            </a:r>
            <a:r>
              <a:rPr sz="2400" spc="-10" dirty="0">
                <a:latin typeface="Tahoma"/>
                <a:cs typeface="Tahoma"/>
              </a:rPr>
              <a:t>s</a:t>
            </a:r>
            <a:r>
              <a:rPr sz="2400" spc="90" dirty="0">
                <a:latin typeface="Tahoma"/>
                <a:cs typeface="Tahoma"/>
              </a:rPr>
              <a:t>t</a:t>
            </a:r>
            <a:r>
              <a:rPr sz="2400" spc="-240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i</a:t>
            </a:r>
            <a:r>
              <a:rPr sz="2400" spc="-25" dirty="0">
                <a:latin typeface="Tahoma"/>
                <a:cs typeface="Tahoma"/>
              </a:rPr>
              <a:t>s  </a:t>
            </a:r>
            <a:r>
              <a:rPr sz="2400" spc="15" dirty="0">
                <a:latin typeface="Tahoma"/>
                <a:cs typeface="Tahoma"/>
              </a:rPr>
              <a:t>up</a:t>
            </a:r>
            <a:r>
              <a:rPr sz="2400" spc="35" dirty="0">
                <a:latin typeface="Tahoma"/>
                <a:cs typeface="Tahoma"/>
              </a:rPr>
              <a:t>d</a:t>
            </a:r>
            <a:r>
              <a:rPr sz="2400" spc="-25" dirty="0">
                <a:latin typeface="Tahoma"/>
                <a:cs typeface="Tahoma"/>
              </a:rPr>
              <a:t>a</a:t>
            </a:r>
            <a:r>
              <a:rPr sz="2400" spc="110" dirty="0">
                <a:latin typeface="Tahoma"/>
                <a:cs typeface="Tahoma"/>
              </a:rPr>
              <a:t>t</a:t>
            </a:r>
            <a:r>
              <a:rPr sz="2400" spc="10" dirty="0">
                <a:latin typeface="Tahoma"/>
                <a:cs typeface="Tahoma"/>
              </a:rPr>
              <a:t>e</a:t>
            </a:r>
            <a:r>
              <a:rPr sz="2400" spc="15" dirty="0">
                <a:latin typeface="Tahoma"/>
                <a:cs typeface="Tahoma"/>
              </a:rPr>
              <a:t>d</a:t>
            </a:r>
            <a:r>
              <a:rPr sz="2400" spc="-240" dirty="0">
                <a:latin typeface="Tahoma"/>
                <a:cs typeface="Tahoma"/>
              </a:rPr>
              <a:t> </a:t>
            </a:r>
            <a:r>
              <a:rPr sz="2400" spc="35" dirty="0">
                <a:latin typeface="Tahoma"/>
                <a:cs typeface="Tahoma"/>
              </a:rPr>
              <a:t>b</a:t>
            </a:r>
            <a:r>
              <a:rPr sz="2400" spc="-25" dirty="0">
                <a:latin typeface="Tahoma"/>
                <a:cs typeface="Tahoma"/>
              </a:rPr>
              <a:t>a</a:t>
            </a:r>
            <a:r>
              <a:rPr sz="2400" spc="-10" dirty="0">
                <a:latin typeface="Tahoma"/>
                <a:cs typeface="Tahoma"/>
              </a:rPr>
              <a:t>s</a:t>
            </a:r>
            <a:r>
              <a:rPr sz="2400" spc="10" dirty="0">
                <a:latin typeface="Tahoma"/>
                <a:cs typeface="Tahoma"/>
              </a:rPr>
              <a:t>e</a:t>
            </a:r>
            <a:r>
              <a:rPr sz="2400" spc="15" dirty="0">
                <a:latin typeface="Tahoma"/>
                <a:cs typeface="Tahoma"/>
              </a:rPr>
              <a:t>d</a:t>
            </a:r>
            <a:r>
              <a:rPr sz="2400" spc="-240" dirty="0">
                <a:latin typeface="Tahoma"/>
                <a:cs typeface="Tahoma"/>
              </a:rPr>
              <a:t> </a:t>
            </a:r>
            <a:r>
              <a:rPr sz="2400" spc="50" dirty="0">
                <a:latin typeface="Tahoma"/>
                <a:cs typeface="Tahoma"/>
              </a:rPr>
              <a:t>o</a:t>
            </a:r>
            <a:r>
              <a:rPr sz="2400" spc="15" dirty="0">
                <a:latin typeface="Tahoma"/>
                <a:cs typeface="Tahoma"/>
              </a:rPr>
              <a:t>n</a:t>
            </a:r>
            <a:r>
              <a:rPr sz="2400" spc="-5" dirty="0">
                <a:latin typeface="Tahoma"/>
                <a:cs typeface="Tahoma"/>
              </a:rPr>
              <a:t>e  </a:t>
            </a:r>
            <a:r>
              <a:rPr sz="2400" spc="110" dirty="0">
                <a:latin typeface="Tahoma"/>
                <a:cs typeface="Tahoma"/>
              </a:rPr>
              <a:t>t</a:t>
            </a:r>
            <a:r>
              <a:rPr sz="2400" spc="15" dirty="0">
                <a:latin typeface="Tahoma"/>
                <a:cs typeface="Tahoma"/>
              </a:rPr>
              <a:t>h</a:t>
            </a:r>
            <a:r>
              <a:rPr sz="2400" spc="-10" dirty="0">
                <a:latin typeface="Tahoma"/>
                <a:cs typeface="Tahoma"/>
              </a:rPr>
              <a:t>e</a:t>
            </a:r>
            <a:r>
              <a:rPr sz="2400" spc="-240" dirty="0">
                <a:latin typeface="Tahoma"/>
                <a:cs typeface="Tahoma"/>
              </a:rPr>
              <a:t> </a:t>
            </a:r>
            <a:r>
              <a:rPr sz="2400" spc="30" dirty="0">
                <a:latin typeface="Tahoma"/>
                <a:cs typeface="Tahoma"/>
              </a:rPr>
              <a:t>c</a:t>
            </a:r>
            <a:r>
              <a:rPr sz="2400" spc="15" dirty="0">
                <a:latin typeface="Tahoma"/>
                <a:cs typeface="Tahoma"/>
              </a:rPr>
              <a:t>u</a:t>
            </a:r>
            <a:r>
              <a:rPr sz="2400" spc="120" dirty="0">
                <a:latin typeface="Tahoma"/>
                <a:cs typeface="Tahoma"/>
              </a:rPr>
              <a:t>rr</a:t>
            </a:r>
            <a:r>
              <a:rPr sz="2400" spc="10" dirty="0">
                <a:latin typeface="Tahoma"/>
                <a:cs typeface="Tahoma"/>
              </a:rPr>
              <a:t>e</a:t>
            </a:r>
            <a:r>
              <a:rPr sz="2400" spc="15" dirty="0">
                <a:latin typeface="Tahoma"/>
                <a:cs typeface="Tahoma"/>
              </a:rPr>
              <a:t>n</a:t>
            </a:r>
            <a:r>
              <a:rPr sz="2400" spc="90" dirty="0">
                <a:latin typeface="Tahoma"/>
                <a:cs typeface="Tahoma"/>
              </a:rPr>
              <a:t>t</a:t>
            </a:r>
            <a:r>
              <a:rPr sz="2400" spc="-240" dirty="0">
                <a:latin typeface="Tahoma"/>
                <a:cs typeface="Tahoma"/>
              </a:rPr>
              <a:t> </a:t>
            </a:r>
            <a:r>
              <a:rPr sz="2400" spc="15" dirty="0">
                <a:latin typeface="Tahoma"/>
                <a:cs typeface="Tahoma"/>
              </a:rPr>
              <a:t>u</a:t>
            </a:r>
            <a:r>
              <a:rPr sz="2400" spc="-10" dirty="0">
                <a:latin typeface="Tahoma"/>
                <a:cs typeface="Tahoma"/>
              </a:rPr>
              <a:t>s</a:t>
            </a:r>
            <a:r>
              <a:rPr sz="2400" spc="10" dirty="0">
                <a:latin typeface="Tahoma"/>
                <a:cs typeface="Tahoma"/>
              </a:rPr>
              <a:t>e</a:t>
            </a:r>
            <a:r>
              <a:rPr sz="2400" spc="90" dirty="0">
                <a:latin typeface="Tahoma"/>
                <a:cs typeface="Tahoma"/>
              </a:rPr>
              <a:t>r  </a:t>
            </a:r>
            <a:r>
              <a:rPr sz="2400" spc="85" dirty="0">
                <a:latin typeface="Tahoma"/>
                <a:cs typeface="Tahoma"/>
              </a:rPr>
              <a:t>l</a:t>
            </a:r>
            <a:r>
              <a:rPr sz="2400" spc="50" dirty="0">
                <a:latin typeface="Tahoma"/>
                <a:cs typeface="Tahoma"/>
              </a:rPr>
              <a:t>o</a:t>
            </a:r>
            <a:r>
              <a:rPr sz="2400" spc="30" dirty="0">
                <a:latin typeface="Tahoma"/>
                <a:cs typeface="Tahoma"/>
              </a:rPr>
              <a:t>c</a:t>
            </a:r>
            <a:r>
              <a:rPr sz="2400" spc="-25" dirty="0">
                <a:latin typeface="Tahoma"/>
                <a:cs typeface="Tahoma"/>
              </a:rPr>
              <a:t>a</a:t>
            </a:r>
            <a:r>
              <a:rPr sz="2400" spc="110" dirty="0">
                <a:latin typeface="Tahoma"/>
                <a:cs typeface="Tahoma"/>
              </a:rPr>
              <a:t>t</a:t>
            </a:r>
            <a:r>
              <a:rPr sz="2400" spc="85" dirty="0">
                <a:latin typeface="Tahoma"/>
                <a:cs typeface="Tahoma"/>
              </a:rPr>
              <a:t>i</a:t>
            </a:r>
            <a:r>
              <a:rPr sz="2400" spc="50" dirty="0">
                <a:latin typeface="Tahoma"/>
                <a:cs typeface="Tahoma"/>
              </a:rPr>
              <a:t>o</a:t>
            </a:r>
            <a:r>
              <a:rPr sz="2400" spc="15" dirty="0">
                <a:latin typeface="Tahoma"/>
                <a:cs typeface="Tahoma"/>
              </a:rPr>
              <a:t>n</a:t>
            </a:r>
            <a:r>
              <a:rPr sz="2400" spc="-220" dirty="0">
                <a:latin typeface="Tahoma"/>
                <a:cs typeface="Tahoma"/>
              </a:rPr>
              <a:t>.</a:t>
            </a:r>
            <a:r>
              <a:rPr sz="2400" spc="-360" dirty="0">
                <a:latin typeface="Tahoma"/>
                <a:cs typeface="Tahoma"/>
              </a:rPr>
              <a:t> </a:t>
            </a:r>
            <a:r>
              <a:rPr sz="1800" spc="-150" dirty="0">
                <a:latin typeface="Tahoma"/>
                <a:cs typeface="Tahoma"/>
              </a:rPr>
              <a:t>(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u</a:t>
            </a:r>
            <a:r>
              <a:rPr sz="1800" spc="-5" dirty="0">
                <a:latin typeface="Tahoma"/>
                <a:cs typeface="Tahoma"/>
              </a:rPr>
              <a:t>s</a:t>
            </a:r>
            <a:r>
              <a:rPr sz="1800" spc="15" dirty="0">
                <a:latin typeface="Tahoma"/>
                <a:cs typeface="Tahoma"/>
              </a:rPr>
              <a:t>e</a:t>
            </a:r>
            <a:r>
              <a:rPr sz="1800" spc="70" dirty="0">
                <a:latin typeface="Tahoma"/>
                <a:cs typeface="Tahoma"/>
              </a:rPr>
              <a:t>r  </a:t>
            </a:r>
            <a:r>
              <a:rPr sz="1800" spc="15" dirty="0">
                <a:latin typeface="Tahoma"/>
                <a:cs typeface="Tahoma"/>
              </a:rPr>
              <a:t>p</a:t>
            </a:r>
            <a:r>
              <a:rPr sz="1800" spc="95" dirty="0">
                <a:latin typeface="Tahoma"/>
                <a:cs typeface="Tahoma"/>
              </a:rPr>
              <a:t>r</a:t>
            </a:r>
            <a:r>
              <a:rPr sz="1800" spc="15" dirty="0">
                <a:latin typeface="Tahoma"/>
                <a:cs typeface="Tahoma"/>
              </a:rPr>
              <a:t>e</a:t>
            </a:r>
            <a:r>
              <a:rPr sz="1800" spc="50" dirty="0">
                <a:latin typeface="Tahoma"/>
                <a:cs typeface="Tahoma"/>
              </a:rPr>
              <a:t>f</a:t>
            </a:r>
            <a:r>
              <a:rPr sz="1800" spc="15" dirty="0">
                <a:latin typeface="Tahoma"/>
                <a:cs typeface="Tahoma"/>
              </a:rPr>
              <a:t>e</a:t>
            </a:r>
            <a:r>
              <a:rPr sz="1800" spc="95" dirty="0">
                <a:latin typeface="Tahoma"/>
                <a:cs typeface="Tahoma"/>
              </a:rPr>
              <a:t>r</a:t>
            </a:r>
            <a:r>
              <a:rPr sz="1800" spc="15" dirty="0">
                <a:latin typeface="Tahoma"/>
                <a:cs typeface="Tahoma"/>
              </a:rPr>
              <a:t>en</a:t>
            </a:r>
            <a:r>
              <a:rPr sz="1800" spc="30" dirty="0">
                <a:latin typeface="Tahoma"/>
                <a:cs typeface="Tahoma"/>
              </a:rPr>
              <a:t>c</a:t>
            </a:r>
            <a:r>
              <a:rPr sz="1800" spc="15" dirty="0">
                <a:latin typeface="Tahoma"/>
                <a:cs typeface="Tahoma"/>
              </a:rPr>
              <a:t>e</a:t>
            </a:r>
            <a:r>
              <a:rPr sz="1800" spc="-25" dirty="0">
                <a:latin typeface="Tahoma"/>
                <a:cs typeface="Tahoma"/>
              </a:rPr>
              <a:t>s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c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spc="-5" dirty="0">
                <a:latin typeface="Tahoma"/>
                <a:cs typeface="Tahoma"/>
              </a:rPr>
              <a:t>n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m</a:t>
            </a:r>
            <a:r>
              <a:rPr sz="1800" spc="40" dirty="0">
                <a:latin typeface="Tahoma"/>
                <a:cs typeface="Tahoma"/>
              </a:rPr>
              <a:t>o</a:t>
            </a:r>
            <a:r>
              <a:rPr sz="1800" spc="30" dirty="0">
                <a:latin typeface="Tahoma"/>
                <a:cs typeface="Tahoma"/>
              </a:rPr>
              <a:t>d</a:t>
            </a:r>
            <a:r>
              <a:rPr sz="1800" spc="65" dirty="0">
                <a:latin typeface="Tahoma"/>
                <a:cs typeface="Tahoma"/>
              </a:rPr>
              <a:t>i</a:t>
            </a:r>
            <a:r>
              <a:rPr sz="1800" spc="50" dirty="0">
                <a:latin typeface="Tahoma"/>
                <a:cs typeface="Tahoma"/>
              </a:rPr>
              <a:t>f</a:t>
            </a:r>
            <a:r>
              <a:rPr sz="1800" spc="65" dirty="0">
                <a:latin typeface="Tahoma"/>
                <a:cs typeface="Tahoma"/>
              </a:rPr>
              <a:t>i</a:t>
            </a:r>
            <a:r>
              <a:rPr sz="1800" spc="15" dirty="0">
                <a:latin typeface="Tahoma"/>
                <a:cs typeface="Tahoma"/>
              </a:rPr>
              <a:t>e</a:t>
            </a:r>
            <a:r>
              <a:rPr sz="1800" spc="30" dirty="0">
                <a:latin typeface="Tahoma"/>
                <a:cs typeface="Tahoma"/>
              </a:rPr>
              <a:t>d</a:t>
            </a:r>
            <a:r>
              <a:rPr sz="1800" spc="-150" dirty="0">
                <a:latin typeface="Tahoma"/>
                <a:cs typeface="Tahoma"/>
              </a:rPr>
              <a:t>)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394" y="9606967"/>
            <a:ext cx="771524" cy="46672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7707799" y="9617075"/>
            <a:ext cx="19113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75" dirty="0">
                <a:solidFill>
                  <a:srgbClr val="535364"/>
                </a:solidFill>
                <a:latin typeface="Tahoma"/>
                <a:cs typeface="Tahoma"/>
              </a:rPr>
              <a:t>8</a:t>
            </a:r>
            <a:endParaRPr sz="2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3536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2241</Words>
  <Application>Microsoft Office PowerPoint</Application>
  <PresentationFormat>Custom</PresentationFormat>
  <Paragraphs>226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Georgia</vt:lpstr>
      <vt:lpstr>Tahoma</vt:lpstr>
      <vt:lpstr>Trebuchet MS</vt:lpstr>
      <vt:lpstr>Office Theme</vt:lpstr>
      <vt:lpstr>PowerPoint Presentation</vt:lpstr>
      <vt:lpstr>PowerPoint Presentation</vt:lpstr>
      <vt:lpstr>Empathise</vt:lpstr>
      <vt:lpstr>Problem</vt:lpstr>
      <vt:lpstr>Defne</vt:lpstr>
      <vt:lpstr>Possible Solutions</vt:lpstr>
      <vt:lpstr>PowerPoint Presentation</vt:lpstr>
      <vt:lpstr>High-level system design</vt:lpstr>
      <vt:lpstr>Wireframes for : Location based recommendation</vt:lpstr>
      <vt:lpstr>North Star Metric:Time Spent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Prashant</cp:lastModifiedBy>
  <cp:revision>1</cp:revision>
  <dcterms:created xsi:type="dcterms:W3CDTF">2024-08-31T06:40:58Z</dcterms:created>
  <dcterms:modified xsi:type="dcterms:W3CDTF">2024-08-31T06:46:59Z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2022-12-20T00:00:00Z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2024-08-31T00:00:00Z</vt:filetime>
  </property>
</Properties>
</file>