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75979" autoAdjust="0"/>
  </p:normalViewPr>
  <p:slideViewPr>
    <p:cSldViewPr>
      <p:cViewPr>
        <p:scale>
          <a:sx n="75" d="100"/>
          <a:sy n="75" d="100"/>
        </p:scale>
        <p:origin x="-122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1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71E4-18F6-40FF-8FEA-AC3028F2E36B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4CE2-3C60-4EEA-9A0A-279454AA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4CE2-3C60-4EEA-9A0A-279454AAB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IMPLICIT TRANSACTIONS ON|OFF.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CREATE TABLE Department</a:t>
            </a:r>
          </a:p>
          <a:p>
            <a:r>
              <a:rPr lang="en-US" dirty="0" smtClean="0"/>
              <a:t>(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KEY, </a:t>
            </a:r>
          </a:p>
          <a:p>
            <a:r>
              <a:rPr lang="en-US" dirty="0" err="1" smtClean="0"/>
              <a:t>DeptName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 NULL,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varchar</a:t>
            </a:r>
            <a:r>
              <a:rPr lang="en-US" dirty="0" smtClean="0"/>
              <a:t>(100) NULL,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CREATE TABLE Employee</a:t>
            </a:r>
          </a:p>
          <a:p>
            <a:r>
              <a:rPr lang="en-US" dirty="0" smtClean="0"/>
              <a:t>(</a:t>
            </a:r>
          </a:p>
          <a:p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KEY, </a:t>
            </a:r>
          </a:p>
          <a:p>
            <a:r>
              <a:rPr lang="en-US" dirty="0" smtClean="0"/>
              <a:t>Name </a:t>
            </a:r>
            <a:r>
              <a:rPr lang="en-US" dirty="0" err="1" smtClean="0"/>
              <a:t>varchar</a:t>
            </a:r>
            <a:r>
              <a:rPr lang="en-US" dirty="0" smtClean="0"/>
              <a:t>(50) NULL,</a:t>
            </a:r>
          </a:p>
          <a:p>
            <a:r>
              <a:rPr lang="en-US" dirty="0" smtClean="0"/>
              <a:t>Salary </a:t>
            </a:r>
            <a:r>
              <a:rPr lang="en-US" dirty="0" err="1" smtClean="0"/>
              <a:t>int</a:t>
            </a:r>
            <a:r>
              <a:rPr lang="en-US" dirty="0" smtClean="0"/>
              <a:t> NULL, </a:t>
            </a:r>
          </a:p>
          <a:p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(100) NULL,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foreign Key references Department(</a:t>
            </a:r>
            <a:r>
              <a:rPr lang="en-US" dirty="0" err="1" smtClean="0"/>
              <a:t>DeptID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)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</a:t>
            </a:r>
          </a:p>
          <a:p>
            <a:r>
              <a:rPr lang="en-US" dirty="0" smtClean="0"/>
              <a:t>--Now Insert data</a:t>
            </a:r>
          </a:p>
          <a:p>
            <a:r>
              <a:rPr lang="en-US" dirty="0" smtClean="0"/>
              <a:t>INSERT INTO Department(</a:t>
            </a:r>
            <a:r>
              <a:rPr lang="en-US" dirty="0" err="1" smtClean="0"/>
              <a:t>DeptID,DeptName,Location</a:t>
            </a:r>
            <a:r>
              <a:rPr lang="en-US" dirty="0" smtClean="0"/>
              <a:t>)VALUES(1,'IT','Delhi')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INSERT INTO Employee(</a:t>
            </a:r>
            <a:r>
              <a:rPr lang="en-US" dirty="0" err="1" smtClean="0"/>
              <a:t>EmpID,Name,Salary,Address,DeptID</a:t>
            </a:r>
            <a:r>
              <a:rPr lang="en-US" dirty="0" smtClean="0"/>
              <a:t>)VALUES(1,'Mohan',15000,'Delhi',1)</a:t>
            </a:r>
          </a:p>
          <a:p>
            <a:r>
              <a:rPr lang="en-US" dirty="0" smtClean="0"/>
              <a:t>SELECT * FROM Department</a:t>
            </a:r>
          </a:p>
          <a:p>
            <a:r>
              <a:rPr lang="en-US" dirty="0" smtClean="0"/>
              <a:t>SELECT * FROM Employee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</a:t>
            </a:r>
          </a:p>
          <a:p>
            <a:r>
              <a:rPr lang="en-US" dirty="0" smtClean="0"/>
              <a:t>BEGIN TRANSACTION trans</a:t>
            </a:r>
          </a:p>
          <a:p>
            <a:r>
              <a:rPr lang="en-US" dirty="0" smtClean="0"/>
              <a:t>BEGIN TRY</a:t>
            </a:r>
          </a:p>
          <a:p>
            <a:r>
              <a:rPr lang="en-US" dirty="0" smtClean="0"/>
              <a:t>INSERT INTO Department(</a:t>
            </a:r>
            <a:r>
              <a:rPr lang="en-US" dirty="0" err="1" smtClean="0"/>
              <a:t>DeptID,DeptName,Location</a:t>
            </a:r>
            <a:r>
              <a:rPr lang="en-US" dirty="0" smtClean="0"/>
              <a:t>)VALUES(2,'HR','Delhi')</a:t>
            </a:r>
          </a:p>
          <a:p>
            <a:r>
              <a:rPr lang="en-US" dirty="0" smtClean="0"/>
              <a:t>INSERT INTO Employee(</a:t>
            </a:r>
            <a:r>
              <a:rPr lang="en-US" dirty="0" err="1" smtClean="0"/>
              <a:t>EmpID,Name,Salary,Address,DeptID</a:t>
            </a:r>
            <a:r>
              <a:rPr lang="en-US" dirty="0" smtClean="0"/>
              <a:t>)VALUES(1,'Mohan',18000,'Delhi',1)</a:t>
            </a:r>
          </a:p>
          <a:p>
            <a:r>
              <a:rPr lang="en-US" dirty="0" smtClean="0"/>
              <a:t>IF @@TRANCOUNT &gt; 0</a:t>
            </a:r>
          </a:p>
          <a:p>
            <a:r>
              <a:rPr lang="en-US" dirty="0" smtClean="0"/>
              <a:t>BEGIN COMMIT TRANSACTION trans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 TRY</a:t>
            </a:r>
          </a:p>
          <a:p>
            <a:r>
              <a:rPr lang="en-US" dirty="0" smtClean="0"/>
              <a:t>BEGIN CATCH</a:t>
            </a:r>
          </a:p>
          <a:p>
            <a:r>
              <a:rPr lang="en-US" dirty="0" smtClean="0"/>
              <a:t>print 'Error </a:t>
            </a:r>
            <a:r>
              <a:rPr lang="en-US" dirty="0" err="1" smtClean="0"/>
              <a:t>Occured</a:t>
            </a:r>
            <a:r>
              <a:rPr lang="en-US" dirty="0" smtClean="0"/>
              <a:t>'</a:t>
            </a:r>
          </a:p>
          <a:p>
            <a:r>
              <a:rPr lang="en-US" dirty="0" smtClean="0"/>
              <a:t>IF @@TRANCOUNT &gt; 0</a:t>
            </a:r>
          </a:p>
          <a:p>
            <a:r>
              <a:rPr lang="en-US" dirty="0" smtClean="0"/>
              <a:t>BEGIN ROLLBACK TRANSACTION trans 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 CATCH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--Transaction with Save Point BEGIN TRANSACTION trans</a:t>
            </a:r>
          </a:p>
          <a:p>
            <a:r>
              <a:rPr lang="en-US" dirty="0" smtClean="0"/>
              <a:t>BEGIN TRY</a:t>
            </a:r>
          </a:p>
          <a:p>
            <a:r>
              <a:rPr lang="en-US" dirty="0" smtClean="0"/>
              <a:t>INSERT INTO Department(</a:t>
            </a:r>
            <a:r>
              <a:rPr lang="en-US" dirty="0" err="1" smtClean="0"/>
              <a:t>DeptID,DeptName,Location</a:t>
            </a:r>
            <a:r>
              <a:rPr lang="en-US" dirty="0" smtClean="0"/>
              <a:t>)VALUES(2,'HR','Delhi')</a:t>
            </a:r>
          </a:p>
          <a:p>
            <a:r>
              <a:rPr lang="en-US" dirty="0" smtClean="0"/>
              <a:t>IF @@TRANCOUNT &gt; 0</a:t>
            </a:r>
          </a:p>
          <a:p>
            <a:r>
              <a:rPr lang="en-US" dirty="0" smtClean="0"/>
              <a:t>BEGIN SAVE TRANSACTION trans;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INSERT INTO Department(</a:t>
            </a:r>
            <a:r>
              <a:rPr lang="en-US" dirty="0" err="1" smtClean="0"/>
              <a:t>DeptID,DeptName,Location</a:t>
            </a:r>
            <a:r>
              <a:rPr lang="en-US" dirty="0" smtClean="0"/>
              <a:t>)VALUES(3,'Admin','Delhi') </a:t>
            </a:r>
          </a:p>
          <a:p>
            <a:r>
              <a:rPr lang="en-US" dirty="0" smtClean="0"/>
              <a:t>INSERT INTO Employee(</a:t>
            </a:r>
            <a:r>
              <a:rPr lang="en-US" dirty="0" err="1" smtClean="0"/>
              <a:t>EmpID,Name,Salary,Address,DeptID</a:t>
            </a:r>
            <a:r>
              <a:rPr lang="en-US" dirty="0" smtClean="0"/>
              <a:t>)VALUES(1,'Mohan',18000,'Delhi',1)</a:t>
            </a:r>
          </a:p>
          <a:p>
            <a:r>
              <a:rPr lang="en-US" dirty="0" smtClean="0"/>
              <a:t>IF @@TRANCOUNT &gt; 0</a:t>
            </a:r>
          </a:p>
          <a:p>
            <a:r>
              <a:rPr lang="en-US" dirty="0" smtClean="0"/>
              <a:t>BEGIN COMMIT TRANSACTION trans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 TRY</a:t>
            </a:r>
          </a:p>
          <a:p>
            <a:r>
              <a:rPr lang="en-US" dirty="0" smtClean="0"/>
              <a:t>BEGIN CATCH</a:t>
            </a:r>
          </a:p>
          <a:p>
            <a:r>
              <a:rPr lang="en-US" dirty="0" smtClean="0"/>
              <a:t>print 'Error </a:t>
            </a:r>
            <a:r>
              <a:rPr lang="en-US" dirty="0" err="1" smtClean="0"/>
              <a:t>Occured</a:t>
            </a:r>
            <a:r>
              <a:rPr lang="en-US" dirty="0" smtClean="0"/>
              <a:t>'</a:t>
            </a:r>
          </a:p>
          <a:p>
            <a:r>
              <a:rPr lang="en-US" dirty="0" smtClean="0"/>
              <a:t>IF @@TRANCOUNT &gt; 0</a:t>
            </a:r>
          </a:p>
          <a:p>
            <a:r>
              <a:rPr lang="en-US" dirty="0" smtClean="0"/>
              <a:t>BEGIN ROLLBACK TRANSACTION trans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 CATCH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4CE2-3C60-4EEA-9A0A-279454AABD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uncommited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 session 1 </a:t>
            </a:r>
          </a:p>
          <a:p>
            <a:r>
              <a:rPr lang="en-US" dirty="0" smtClean="0"/>
              <a:t> begin </a:t>
            </a:r>
            <a:r>
              <a:rPr lang="en-US" dirty="0" err="1" smtClean="0"/>
              <a:t>tran</a:t>
            </a:r>
            <a:endParaRPr lang="en-US" dirty="0" smtClean="0"/>
          </a:p>
          <a:p>
            <a:r>
              <a:rPr lang="en-US" dirty="0" smtClean="0"/>
              <a:t>        update </a:t>
            </a:r>
            <a:r>
              <a:rPr lang="en-US" dirty="0" err="1" smtClean="0"/>
              <a:t>emp</a:t>
            </a:r>
            <a:r>
              <a:rPr lang="en-US" dirty="0" smtClean="0"/>
              <a:t> set Salary=999 where ID=1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waitfor</a:t>
            </a:r>
            <a:r>
              <a:rPr lang="en-US" dirty="0" smtClean="0"/>
              <a:t> delay '00:00:15'</a:t>
            </a:r>
          </a:p>
          <a:p>
            <a:r>
              <a:rPr lang="en-US" dirty="0" smtClean="0"/>
              <a:t>  rollback</a:t>
            </a:r>
          </a:p>
          <a:p>
            <a:endParaRPr lang="en-US" dirty="0" smtClean="0"/>
          </a:p>
          <a:p>
            <a:r>
              <a:rPr lang="en-US" dirty="0" smtClean="0"/>
              <a:t>In session 2 </a:t>
            </a:r>
          </a:p>
          <a:p>
            <a:r>
              <a:rPr lang="en-US" dirty="0" smtClean="0"/>
              <a:t>set transaction isolation level read uncommitted</a:t>
            </a:r>
          </a:p>
          <a:p>
            <a:r>
              <a:rPr lang="en-US" dirty="0" smtClean="0"/>
              <a:t>        select Salary from </a:t>
            </a:r>
            <a:r>
              <a:rPr lang="en-US" dirty="0" err="1" smtClean="0"/>
              <a:t>Emp</a:t>
            </a:r>
            <a:r>
              <a:rPr lang="en-US" dirty="0" smtClean="0"/>
              <a:t> where ID=1</a:t>
            </a:r>
          </a:p>
          <a:p>
            <a:endParaRPr lang="en-US" dirty="0" smtClean="0"/>
          </a:p>
          <a:p>
            <a:r>
              <a:rPr lang="en-US" dirty="0" smtClean="0"/>
              <a:t>Output :  999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example fro Read committed</a:t>
            </a:r>
          </a:p>
          <a:p>
            <a:endParaRPr lang="en-US" dirty="0" smtClean="0"/>
          </a:p>
          <a:p>
            <a:r>
              <a:rPr lang="en-US" dirty="0" smtClean="0"/>
              <a:t>Output 1000</a:t>
            </a:r>
          </a:p>
          <a:p>
            <a:r>
              <a:rPr lang="en-US" dirty="0" smtClean="0"/>
              <a:t>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Repeatable</a:t>
            </a:r>
            <a:r>
              <a:rPr lang="en-US" baseline="0" dirty="0" smtClean="0"/>
              <a:t> read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 set transaction isolation level repeatable read</a:t>
            </a:r>
          </a:p>
          <a:p>
            <a:r>
              <a:rPr lang="en-US" baseline="0" dirty="0" smtClean="0"/>
              <a:t>    begin </a:t>
            </a:r>
            <a:r>
              <a:rPr lang="en-US" baseline="0" dirty="0" err="1" smtClean="0"/>
              <a:t>tran</a:t>
            </a:r>
            <a:endParaRPr lang="en-US" baseline="0" dirty="0" smtClean="0"/>
          </a:p>
          <a:p>
            <a:r>
              <a:rPr lang="en-US" baseline="0" dirty="0" smtClean="0"/>
              <a:t>    select * from 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 where ID in(1,2)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delay '00:00:15'</a:t>
            </a:r>
          </a:p>
          <a:p>
            <a:r>
              <a:rPr lang="en-US" baseline="0" dirty="0" smtClean="0"/>
              <a:t>    select * from 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 where ID in (1,2)</a:t>
            </a:r>
          </a:p>
          <a:p>
            <a:r>
              <a:rPr lang="en-US" baseline="0" dirty="0" smtClean="0"/>
              <a:t>    rollback</a:t>
            </a:r>
          </a:p>
          <a:p>
            <a:endParaRPr lang="en-US" baseline="0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emp</a:t>
            </a:r>
            <a:r>
              <a:rPr lang="en-US" dirty="0" smtClean="0"/>
              <a:t> set Salary=999 where ID=1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Session get lock</a:t>
            </a:r>
          </a:p>
          <a:p>
            <a:r>
              <a:rPr lang="en-US" baseline="0" dirty="0" smtClean="0"/>
              <a:t>-----------------------------------------</a:t>
            </a:r>
          </a:p>
          <a:p>
            <a:r>
              <a:rPr lang="en-US" dirty="0" smtClean="0"/>
              <a:t> set transaction isolation level repeatable read</a:t>
            </a:r>
          </a:p>
          <a:p>
            <a:r>
              <a:rPr lang="en-US" dirty="0" smtClean="0"/>
              <a:t>    begin </a:t>
            </a:r>
            <a:r>
              <a:rPr lang="en-US" dirty="0" err="1" smtClean="0"/>
              <a:t>tran</a:t>
            </a:r>
            <a:endParaRPr lang="en-US" dirty="0" smtClean="0"/>
          </a:p>
          <a:p>
            <a:r>
              <a:rPr lang="en-US" dirty="0" smtClean="0"/>
              <a:t>    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waitfor</a:t>
            </a:r>
            <a:r>
              <a:rPr lang="en-US" dirty="0" smtClean="0"/>
              <a:t> delay '00:00:15'</a:t>
            </a:r>
          </a:p>
          <a:p>
            <a:r>
              <a:rPr lang="en-US" dirty="0" smtClean="0"/>
              <a:t>    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 rollback</a:t>
            </a:r>
          </a:p>
          <a:p>
            <a:endParaRPr lang="en-US" dirty="0" smtClean="0"/>
          </a:p>
          <a:p>
            <a:r>
              <a:rPr lang="en-US" dirty="0" smtClean="0"/>
              <a:t> 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ID,Name,Salary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values( 11,'Stewart',11000)</a:t>
            </a:r>
          </a:p>
          <a:p>
            <a:endParaRPr lang="en-US" dirty="0" smtClean="0"/>
          </a:p>
          <a:p>
            <a:r>
              <a:rPr lang="en-US" dirty="0" smtClean="0"/>
              <a:t>Rows will</a:t>
            </a:r>
            <a:r>
              <a:rPr lang="en-US" baseline="0" dirty="0" smtClean="0"/>
              <a:t> insert</a:t>
            </a:r>
            <a:endParaRPr lang="en-US" dirty="0" smtClean="0"/>
          </a:p>
          <a:p>
            <a:r>
              <a:rPr lang="en-US" dirty="0" smtClean="0"/>
              <a:t>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Serializable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 set transaction isolation level </a:t>
            </a:r>
            <a:r>
              <a:rPr lang="en-US" baseline="0" dirty="0" err="1" smtClean="0"/>
              <a:t>serializable</a:t>
            </a:r>
            <a:endParaRPr lang="en-US" baseline="0" dirty="0" smtClean="0"/>
          </a:p>
          <a:p>
            <a:r>
              <a:rPr lang="en-US" baseline="0" dirty="0" smtClean="0"/>
              <a:t>    begin </a:t>
            </a:r>
            <a:r>
              <a:rPr lang="en-US" baseline="0" dirty="0" err="1" smtClean="0"/>
              <a:t>tran</a:t>
            </a:r>
            <a:endParaRPr lang="en-US" baseline="0" dirty="0" smtClean="0"/>
          </a:p>
          <a:p>
            <a:r>
              <a:rPr lang="en-US" baseline="0" dirty="0" smtClean="0"/>
              <a:t>    select * from </a:t>
            </a:r>
            <a:r>
              <a:rPr lang="en-US" baseline="0" dirty="0" err="1" smtClean="0"/>
              <a:t>emp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waitfor</a:t>
            </a:r>
            <a:r>
              <a:rPr lang="en-US" baseline="0" dirty="0" smtClean="0"/>
              <a:t> delay '00:00:15'</a:t>
            </a:r>
          </a:p>
          <a:p>
            <a:r>
              <a:rPr lang="en-US" baseline="0" dirty="0" smtClean="0"/>
              <a:t>    select * from </a:t>
            </a:r>
            <a:r>
              <a:rPr lang="en-US" baseline="0" dirty="0" err="1" smtClean="0"/>
              <a:t>Emp</a:t>
            </a:r>
            <a:endParaRPr lang="en-US" baseline="0" dirty="0" smtClean="0"/>
          </a:p>
          <a:p>
            <a:r>
              <a:rPr lang="en-US" baseline="0" dirty="0" smtClean="0"/>
              <a:t>    rollback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ID,Name,Salary</a:t>
            </a:r>
            <a:r>
              <a:rPr lang="en-US" dirty="0" smtClean="0"/>
              <a:t>) values( 11,'Stewart',11000)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Same output for both select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----------------------------</a:t>
            </a:r>
          </a:p>
          <a:p>
            <a:r>
              <a:rPr lang="en-US" baseline="0" dirty="0" smtClean="0"/>
              <a:t>Snapshot</a:t>
            </a:r>
          </a:p>
          <a:p>
            <a:endParaRPr lang="en-US" baseline="0" dirty="0" smtClean="0"/>
          </a:p>
          <a:p>
            <a:r>
              <a:rPr lang="en-US" dirty="0" smtClean="0"/>
              <a:t> set transaction isolation level snapshot</a:t>
            </a:r>
          </a:p>
          <a:p>
            <a:r>
              <a:rPr lang="en-US" dirty="0" smtClean="0"/>
              <a:t>    begin </a:t>
            </a:r>
            <a:r>
              <a:rPr lang="en-US" dirty="0" err="1" smtClean="0"/>
              <a:t>tran</a:t>
            </a:r>
            <a:endParaRPr lang="en-US" dirty="0" smtClean="0"/>
          </a:p>
          <a:p>
            <a:r>
              <a:rPr lang="en-US" dirty="0" smtClean="0"/>
              <a:t>    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waitfor</a:t>
            </a:r>
            <a:r>
              <a:rPr lang="en-US" dirty="0" smtClean="0"/>
              <a:t> delay '00:00:15'</a:t>
            </a:r>
          </a:p>
          <a:p>
            <a:r>
              <a:rPr lang="en-US" dirty="0" smtClean="0"/>
              <a:t>    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 rollback</a:t>
            </a:r>
          </a:p>
          <a:p>
            <a:endParaRPr lang="en-US" baseline="0" dirty="0" smtClean="0"/>
          </a:p>
          <a:p>
            <a:r>
              <a:rPr lang="en-US" dirty="0" smtClean="0"/>
              <a:t> 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ID,Name,Salary</a:t>
            </a:r>
            <a:r>
              <a:rPr lang="en-US" dirty="0" smtClean="0"/>
              <a:t>) values( 11,'Stewart',11000)</a:t>
            </a:r>
          </a:p>
          <a:p>
            <a:r>
              <a:rPr lang="en-US" dirty="0" smtClean="0"/>
              <a:t>    update </a:t>
            </a:r>
            <a:r>
              <a:rPr lang="en-US" dirty="0" err="1" smtClean="0"/>
              <a:t>Emp</a:t>
            </a:r>
            <a:r>
              <a:rPr lang="en-US" dirty="0" smtClean="0"/>
              <a:t> set Salary=4444 where ID=4</a:t>
            </a:r>
          </a:p>
          <a:p>
            <a:r>
              <a:rPr lang="en-US" dirty="0" smtClean="0"/>
              <a:t>    select * from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 impact on both session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4CE2-3C60-4EEA-9A0A-279454AAB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TRY</a:t>
            </a:r>
          </a:p>
          <a:p>
            <a:r>
              <a:rPr lang="en-US" dirty="0" smtClean="0"/>
              <a:t>// SQL Statements</a:t>
            </a:r>
          </a:p>
          <a:p>
            <a:r>
              <a:rPr lang="en-US" dirty="0" smtClean="0"/>
              <a:t>END TRY</a:t>
            </a:r>
          </a:p>
          <a:p>
            <a:r>
              <a:rPr lang="en-US" dirty="0" smtClean="0"/>
              <a:t>BEGIN CATCH</a:t>
            </a:r>
          </a:p>
          <a:p>
            <a:r>
              <a:rPr lang="en-US" dirty="0" smtClean="0"/>
              <a:t>//Handle the exception details</a:t>
            </a:r>
          </a:p>
          <a:p>
            <a:r>
              <a:rPr lang="en-US" dirty="0" smtClean="0"/>
              <a:t>END CATCH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1/0;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Generate a divide-by-zero error.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CATCH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ERROR_NUMBER()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ERROR_SEVERITY()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ErrorSeverity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ERROR_STATE()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ERROR_PROCEDURE()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ErrorProcedure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ERROR_LINE()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ERROR_MESSAGE()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ErrorMessage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CATCH;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4CE2-3C60-4EEA-9A0A-279454AAB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TRANSACTION</a:t>
            </a:r>
          </a:p>
          <a:p>
            <a:endParaRPr lang="en-US" dirty="0" smtClean="0"/>
          </a:p>
          <a:p>
            <a:r>
              <a:rPr lang="en-US" dirty="0" smtClean="0"/>
              <a:t>UPDATE Customer SET </a:t>
            </a:r>
            <a:r>
              <a:rPr lang="en-US" dirty="0" err="1" smtClean="0"/>
              <a:t>LastName</a:t>
            </a:r>
            <a:r>
              <a:rPr lang="en-US" dirty="0" smtClean="0"/>
              <a:t> = 'John' WHERE </a:t>
            </a:r>
            <a:r>
              <a:rPr lang="en-US" dirty="0" err="1" smtClean="0"/>
              <a:t>CustomerId</a:t>
            </a:r>
            <a:r>
              <a:rPr lang="en-US" dirty="0" smtClean="0"/>
              <a:t>=111</a:t>
            </a:r>
          </a:p>
          <a:p>
            <a:r>
              <a:rPr lang="en-US" dirty="0" smtClean="0"/>
              <a:t>WAITFOR DELAY '00:00:05'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UPDATE Orders SET </a:t>
            </a:r>
            <a:r>
              <a:rPr lang="en-US" dirty="0" err="1" smtClean="0"/>
              <a:t>CustomerId</a:t>
            </a:r>
            <a:r>
              <a:rPr lang="en-US" dirty="0" smtClean="0"/>
              <a:t> = 1 WHERE </a:t>
            </a:r>
            <a:r>
              <a:rPr lang="en-US" dirty="0" err="1" smtClean="0"/>
              <a:t>OrderId</a:t>
            </a:r>
            <a:r>
              <a:rPr lang="en-US" dirty="0" smtClean="0"/>
              <a:t> = 221</a:t>
            </a:r>
          </a:p>
          <a:p>
            <a:endParaRPr lang="en-US" dirty="0" smtClean="0"/>
          </a:p>
          <a:p>
            <a:r>
              <a:rPr lang="en-US" dirty="0" smtClean="0"/>
              <a:t>COMMIT TRANSACTION</a:t>
            </a:r>
          </a:p>
          <a:p>
            <a:endParaRPr lang="en-US" dirty="0" smtClean="0"/>
          </a:p>
          <a:p>
            <a:r>
              <a:rPr lang="en-US" dirty="0" smtClean="0"/>
              <a:t>----------------------</a:t>
            </a:r>
          </a:p>
          <a:p>
            <a:endParaRPr lang="en-US" dirty="0" smtClean="0"/>
          </a:p>
          <a:p>
            <a:r>
              <a:rPr lang="en-US" dirty="0" smtClean="0"/>
              <a:t>BEGIN TRANSACTION</a:t>
            </a:r>
          </a:p>
          <a:p>
            <a:endParaRPr lang="en-US" dirty="0" smtClean="0"/>
          </a:p>
          <a:p>
            <a:r>
              <a:rPr lang="en-US" dirty="0" smtClean="0"/>
              <a:t>UPDATE Orders SET </a:t>
            </a:r>
            <a:r>
              <a:rPr lang="en-US" dirty="0" err="1" smtClean="0"/>
              <a:t>ShippingId</a:t>
            </a:r>
            <a:r>
              <a:rPr lang="en-US" dirty="0" smtClean="0"/>
              <a:t> = 12 WHERE </a:t>
            </a:r>
            <a:r>
              <a:rPr lang="en-US" dirty="0" err="1" smtClean="0"/>
              <a:t>OrderId</a:t>
            </a:r>
            <a:r>
              <a:rPr lang="en-US" dirty="0" smtClean="0"/>
              <a:t> = 221</a:t>
            </a:r>
          </a:p>
          <a:p>
            <a:r>
              <a:rPr lang="en-US" dirty="0" smtClean="0"/>
              <a:t>WAITFOR DELAY '00:00:05'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UPDATE Customer SET </a:t>
            </a:r>
            <a:r>
              <a:rPr lang="en-US" dirty="0" err="1" smtClean="0"/>
              <a:t>FirstName</a:t>
            </a:r>
            <a:r>
              <a:rPr lang="en-US" dirty="0" smtClean="0"/>
              <a:t> = 'Mike' WHERE </a:t>
            </a:r>
            <a:r>
              <a:rPr lang="en-US" dirty="0" err="1" smtClean="0"/>
              <a:t>CustomerId</a:t>
            </a:r>
            <a:r>
              <a:rPr lang="en-US" dirty="0" smtClean="0"/>
              <a:t>=111</a:t>
            </a:r>
          </a:p>
          <a:p>
            <a:endParaRPr lang="en-US" dirty="0" smtClean="0"/>
          </a:p>
          <a:p>
            <a:r>
              <a:rPr lang="en-US" dirty="0" smtClean="0"/>
              <a:t>COMMIT TRANSACTION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RETRY: -- Label RETRY</a:t>
            </a:r>
          </a:p>
          <a:p>
            <a:r>
              <a:rPr lang="en-US" dirty="0" smtClean="0"/>
              <a:t>BEGIN TRANSACTION</a:t>
            </a:r>
          </a:p>
          <a:p>
            <a:r>
              <a:rPr lang="en-US" dirty="0" smtClean="0"/>
              <a:t>BEGIN TRY</a:t>
            </a:r>
          </a:p>
          <a:p>
            <a:endParaRPr lang="en-US" dirty="0" smtClean="0"/>
          </a:p>
          <a:p>
            <a:r>
              <a:rPr lang="en-US" dirty="0" smtClean="0"/>
              <a:t>	UPDATE Customer SET </a:t>
            </a:r>
            <a:r>
              <a:rPr lang="en-US" dirty="0" err="1" smtClean="0"/>
              <a:t>LastName</a:t>
            </a:r>
            <a:r>
              <a:rPr lang="en-US" dirty="0" smtClean="0"/>
              <a:t> = 'John' WHERE </a:t>
            </a:r>
            <a:r>
              <a:rPr lang="en-US" dirty="0" err="1" smtClean="0"/>
              <a:t>CustomerId</a:t>
            </a:r>
            <a:r>
              <a:rPr lang="en-US" dirty="0" smtClean="0"/>
              <a:t>=111</a:t>
            </a:r>
          </a:p>
          <a:p>
            <a:r>
              <a:rPr lang="en-US" dirty="0" smtClean="0"/>
              <a:t>	WAITFOR DELAY '00:00:05' 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	UPDATE Orders SET </a:t>
            </a:r>
            <a:r>
              <a:rPr lang="en-US" dirty="0" err="1" smtClean="0"/>
              <a:t>CustomerId</a:t>
            </a:r>
            <a:r>
              <a:rPr lang="en-US" dirty="0" smtClean="0"/>
              <a:t> = 1 WHERE </a:t>
            </a:r>
            <a:r>
              <a:rPr lang="en-US" dirty="0" err="1" smtClean="0"/>
              <a:t>OrderId</a:t>
            </a:r>
            <a:r>
              <a:rPr lang="en-US" dirty="0" smtClean="0"/>
              <a:t> = 221</a:t>
            </a:r>
          </a:p>
          <a:p>
            <a:endParaRPr lang="en-US" dirty="0" smtClean="0"/>
          </a:p>
          <a:p>
            <a:r>
              <a:rPr lang="en-US" dirty="0" smtClean="0"/>
              <a:t>	COMMIT TRANSACTION</a:t>
            </a:r>
          </a:p>
          <a:p>
            <a:r>
              <a:rPr lang="en-US" dirty="0" smtClean="0"/>
              <a:t>END TRY</a:t>
            </a:r>
          </a:p>
          <a:p>
            <a:r>
              <a:rPr lang="en-US" dirty="0" smtClean="0"/>
              <a:t>BEGIN CATCH</a:t>
            </a:r>
          </a:p>
          <a:p>
            <a:r>
              <a:rPr lang="en-US" dirty="0" smtClean="0"/>
              <a:t>	PRINT 'Rollback Transaction'</a:t>
            </a:r>
          </a:p>
          <a:p>
            <a:r>
              <a:rPr lang="en-US" dirty="0" smtClean="0"/>
              <a:t>	ROLLBACK TRANSACTION</a:t>
            </a:r>
          </a:p>
          <a:p>
            <a:r>
              <a:rPr lang="en-US" dirty="0" smtClean="0"/>
              <a:t>	IF ERROR_NUMBER() = 1205 -- Deadlock Error Number</a:t>
            </a:r>
          </a:p>
          <a:p>
            <a:r>
              <a:rPr lang="en-US" dirty="0" smtClean="0"/>
              <a:t>	BEGIN</a:t>
            </a:r>
          </a:p>
          <a:p>
            <a:r>
              <a:rPr lang="en-US" dirty="0" smtClean="0"/>
              <a:t>		WAITFOR DELAY '00:00:00.05'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		GOTO RETRY -- Go to Label RETRY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END CATCH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RETRY: -- Label RETRY</a:t>
            </a:r>
          </a:p>
          <a:p>
            <a:r>
              <a:rPr lang="en-US" dirty="0" smtClean="0"/>
              <a:t>BEGIN TRANSACTION</a:t>
            </a:r>
          </a:p>
          <a:p>
            <a:r>
              <a:rPr lang="en-US" dirty="0" smtClean="0"/>
              <a:t>BEGIN TRY</a:t>
            </a:r>
          </a:p>
          <a:p>
            <a:r>
              <a:rPr lang="en-US" dirty="0" smtClean="0"/>
              <a:t>	UPDATE Orders SET </a:t>
            </a:r>
            <a:r>
              <a:rPr lang="en-US" dirty="0" err="1" smtClean="0"/>
              <a:t>ShippingId</a:t>
            </a:r>
            <a:r>
              <a:rPr lang="en-US" dirty="0" smtClean="0"/>
              <a:t> = 12 Where </a:t>
            </a:r>
            <a:r>
              <a:rPr lang="en-US" dirty="0" err="1" smtClean="0"/>
              <a:t>OrderId</a:t>
            </a:r>
            <a:r>
              <a:rPr lang="en-US" dirty="0" smtClean="0"/>
              <a:t> = 221</a:t>
            </a:r>
          </a:p>
          <a:p>
            <a:r>
              <a:rPr lang="en-US" dirty="0" smtClean="0"/>
              <a:t>	WAITFOR DELAY '00:00:05'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	UPDATE Customer SET </a:t>
            </a:r>
            <a:r>
              <a:rPr lang="en-US" dirty="0" err="1" smtClean="0"/>
              <a:t>FirstName</a:t>
            </a:r>
            <a:r>
              <a:rPr lang="en-US" dirty="0" smtClean="0"/>
              <a:t> = 'Mike' WHERE </a:t>
            </a:r>
            <a:r>
              <a:rPr lang="en-US" dirty="0" err="1" smtClean="0"/>
              <a:t>CustomerId</a:t>
            </a:r>
            <a:r>
              <a:rPr lang="en-US" dirty="0" smtClean="0"/>
              <a:t>=111</a:t>
            </a:r>
          </a:p>
          <a:p>
            <a:endParaRPr lang="en-US" dirty="0" smtClean="0"/>
          </a:p>
          <a:p>
            <a:r>
              <a:rPr lang="en-US" dirty="0" smtClean="0"/>
              <a:t>	COMMIT TRANSACTION</a:t>
            </a:r>
          </a:p>
          <a:p>
            <a:r>
              <a:rPr lang="en-US" dirty="0" smtClean="0"/>
              <a:t>END TRY</a:t>
            </a:r>
          </a:p>
          <a:p>
            <a:r>
              <a:rPr lang="en-US" dirty="0" smtClean="0"/>
              <a:t>BEGIN CATCH</a:t>
            </a:r>
          </a:p>
          <a:p>
            <a:r>
              <a:rPr lang="en-US" dirty="0" smtClean="0"/>
              <a:t>	PRINT 'Rollback Transaction'</a:t>
            </a:r>
          </a:p>
          <a:p>
            <a:r>
              <a:rPr lang="en-US" dirty="0" smtClean="0"/>
              <a:t>	ROLLBACK TRANSACTION</a:t>
            </a:r>
          </a:p>
          <a:p>
            <a:r>
              <a:rPr lang="en-US" dirty="0" smtClean="0"/>
              <a:t>	IF ERROR_NUMBER() = 1205 -- Deadlock Error Number</a:t>
            </a:r>
          </a:p>
          <a:p>
            <a:r>
              <a:rPr lang="en-US" dirty="0" smtClean="0"/>
              <a:t>	BEGIN</a:t>
            </a:r>
          </a:p>
          <a:p>
            <a:r>
              <a:rPr lang="en-US" dirty="0" smtClean="0"/>
              <a:t>		WAITFOR DELAY '00:00:00.05' -- Wait for 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		GOTO RETRY -- Go to Label RETRY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END CATCH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4CE2-3C60-4EEA-9A0A-279454AAB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9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30-E283-475A-A4DC-09833FD08D4E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804C-77B3-4A99-A7DB-A2457F17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400"/>
          </a:xfrm>
        </p:spPr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534400" cy="5257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What Is a Transaction?</a:t>
            </a:r>
            <a:br>
              <a:rPr lang="en-US" sz="1800" b="1" dirty="0" smtClean="0"/>
            </a:br>
            <a:r>
              <a:rPr lang="en-US" sz="1800" dirty="0" smtClean="0"/>
              <a:t>A transaction is a set of operations performed so all operations are guaranteed to succeed or fail as one unit.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When to Use Transactions</a:t>
            </a:r>
            <a:br>
              <a:rPr lang="en-US" sz="1800" b="1" dirty="0"/>
            </a:br>
            <a:r>
              <a:rPr lang="en-US" sz="1800" dirty="0"/>
              <a:t>You should use transactions when several operations must succeed or fail as a </a:t>
            </a:r>
            <a:r>
              <a:rPr lang="en-US" sz="1800" dirty="0" smtClean="0"/>
              <a:t>unit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ACID –The </a:t>
            </a:r>
            <a:r>
              <a:rPr lang="en-US" sz="1800" dirty="0"/>
              <a:t>term ACID was coined by Andreas Reuter in </a:t>
            </a:r>
            <a:r>
              <a:rPr lang="en-US" sz="1800" dirty="0" smtClean="0"/>
              <a:t>1983. It is characterized by 4 properties . </a:t>
            </a:r>
          </a:p>
          <a:p>
            <a:pPr algn="l"/>
            <a:r>
              <a:rPr lang="en-US" sz="1800" b="1" dirty="0" smtClean="0"/>
              <a:t>Atomicity : </a:t>
            </a:r>
            <a:r>
              <a:rPr lang="en-US" sz="1800" dirty="0" smtClean="0"/>
              <a:t> All operator succeed then success, fail if any; in one transaction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Consistency : </a:t>
            </a:r>
            <a:r>
              <a:rPr lang="en-US" sz="1800" dirty="0"/>
              <a:t>The transaction should leave the database in a consistent state, whether or not it completed successfully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Isolation: </a:t>
            </a:r>
            <a:r>
              <a:rPr lang="en-US" sz="1800" dirty="0"/>
              <a:t>Every transaction has a well-defined boundary; that is, it is isolated from another transaction. One transaction shouldn't affect other transactions running at the same time.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Durability:</a:t>
            </a:r>
            <a:r>
              <a:rPr lang="en-US" sz="1800" dirty="0"/>
              <a:t> Data modifications that occur within a successful transaction are kept permanently within the system regardless of what else occurs.</a:t>
            </a:r>
          </a:p>
        </p:txBody>
      </p:sp>
    </p:spTree>
    <p:extLst>
      <p:ext uri="{BB962C8B-B14F-4D97-AF65-F5344CB8AC3E}">
        <p14:creationId xmlns:p14="http://schemas.microsoft.com/office/powerpoint/2010/main" val="5680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543800" cy="914401"/>
          </a:xfrm>
        </p:spPr>
        <p:txBody>
          <a:bodyPr/>
          <a:lstStyle/>
          <a:p>
            <a:r>
              <a:rPr lang="en-US" dirty="0" smtClean="0"/>
              <a:t>Transaction state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400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686800" cy="46482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b="1" dirty="0" smtClean="0"/>
              <a:t>Implicit</a:t>
            </a:r>
          </a:p>
          <a:p>
            <a:pPr lvl="1" algn="l"/>
            <a:r>
              <a:rPr lang="en-US" sz="1800" dirty="0" smtClean="0"/>
              <a:t>Implicit transactions are maintained by SQL Server for each and every DDL (CREATE, ALTER, DROP, TRUNCATE), DML (INSERT, UPDATE, DELETE) statements. All these T-SQL statements runs under the implicit transaction. If there is an error occurs within these statements individually, SQL Server will roll back the complete statement.</a:t>
            </a:r>
          </a:p>
          <a:p>
            <a:pPr lvl="1" algn="r"/>
            <a:endParaRPr lang="en-US" sz="1800" b="1" dirty="0"/>
          </a:p>
          <a:p>
            <a:pPr lvl="1" algn="l"/>
            <a:endParaRPr lang="en-US" sz="1800" b="1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b="1" dirty="0" smtClean="0"/>
              <a:t>Explicit</a:t>
            </a:r>
          </a:p>
          <a:p>
            <a:pPr lvl="1" algn="l"/>
            <a:r>
              <a:rPr lang="en-US" sz="1800" dirty="0" smtClean="0"/>
              <a:t>Explicit transactions are defined by programmers. In Explicit transaction we include the DML statements that need to be execute as a unit. Since SELECT statements doesn’t modify data. Hence generally we don’t include Select statement in a transaction.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8450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400"/>
          </a:xfrm>
        </p:spPr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534400" cy="52578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READ </a:t>
            </a:r>
            <a:r>
              <a:rPr lang="en-US" sz="1800" b="1" dirty="0" smtClean="0"/>
              <a:t>UNCOMMITTED:</a:t>
            </a:r>
            <a:r>
              <a:rPr lang="en-US" sz="1800" dirty="0" smtClean="0"/>
              <a:t> Allow uncommitted read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READ </a:t>
            </a:r>
            <a:r>
              <a:rPr lang="en-US" sz="1800" b="1" dirty="0" smtClean="0"/>
              <a:t>COMMITTED:</a:t>
            </a:r>
            <a:r>
              <a:rPr lang="en-US" sz="1800" dirty="0" smtClean="0"/>
              <a:t> Default isolation, can not be read uncommitted data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REPEATABLE </a:t>
            </a:r>
            <a:r>
              <a:rPr lang="en-US" sz="1800" b="1" dirty="0" smtClean="0"/>
              <a:t>READ:</a:t>
            </a:r>
            <a:r>
              <a:rPr lang="en-US" sz="1800" dirty="0" smtClean="0"/>
              <a:t>  </a:t>
            </a:r>
            <a:r>
              <a:rPr lang="en-US" sz="1800" dirty="0"/>
              <a:t>want the read operations to be repeatable, choose the third isolation level. The Repeatable Read isolation level adds to the properties of Committed Read by ensuring that if a transaction revisits data or if a query is reissued, the data will not have </a:t>
            </a:r>
            <a:r>
              <a:rPr lang="en-US" sz="1800" dirty="0" smtClean="0"/>
              <a:t>changed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/>
              <a:t>SERIALIZABLE:</a:t>
            </a:r>
            <a:r>
              <a:rPr lang="en-US" sz="1800" dirty="0"/>
              <a:t> </a:t>
            </a:r>
            <a:r>
              <a:rPr lang="en-US" sz="1800" dirty="0" smtClean="0"/>
              <a:t> same as repeatable read, just it prevent phantom read  (dirty read)</a:t>
            </a:r>
            <a:endParaRPr lang="en-US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SNAPSHOT:</a:t>
            </a:r>
            <a:r>
              <a:rPr lang="en-US" sz="1800" dirty="0" smtClean="0"/>
              <a:t> </a:t>
            </a:r>
            <a:r>
              <a:rPr lang="en-US" sz="1800" dirty="0"/>
              <a:t>Snapshot isolation is similar to </a:t>
            </a:r>
            <a:r>
              <a:rPr lang="en-US" sz="1800" dirty="0" err="1"/>
              <a:t>Serializable</a:t>
            </a:r>
            <a:r>
              <a:rPr lang="en-US" sz="1800" dirty="0"/>
              <a:t> isolation. The difference is Snapshot does not hold lock on table during the transaction so table can be modified in other sessions. Snapshot isolation maintains versioning in </a:t>
            </a:r>
            <a:r>
              <a:rPr lang="en-US" sz="1800" dirty="0" err="1"/>
              <a:t>Tempdb</a:t>
            </a:r>
            <a:r>
              <a:rPr lang="en-US" sz="1800" dirty="0"/>
              <a:t> for old data in case of any data modification occurs in other sessions then existing transaction displays the old data from </a:t>
            </a:r>
            <a:r>
              <a:rPr lang="en-US" sz="1800" dirty="0" err="1" smtClean="0"/>
              <a:t>Tempdb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62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4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534400" cy="52578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Handling errors in SQL server become easy with the different no of ways. </a:t>
            </a:r>
            <a:r>
              <a:rPr lang="en-US" sz="1800" dirty="0" smtClean="0"/>
              <a:t>SQL SERVER 2005 has introduced TRY …. CATCH statement which </a:t>
            </a:r>
            <a:r>
              <a:rPr lang="en-US" sz="1800" dirty="0"/>
              <a:t>help us to handle the errors effectively in the back </a:t>
            </a:r>
            <a:r>
              <a:rPr lang="en-US" sz="1800" dirty="0" smtClean="0"/>
              <a:t>end.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Error handling property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ERROR_NUMBER</a:t>
            </a:r>
            <a:r>
              <a:rPr lang="en-US" sz="1800" b="1" dirty="0"/>
              <a:t>: </a:t>
            </a:r>
            <a:r>
              <a:rPr lang="en-US" sz="1800" dirty="0"/>
              <a:t>returns the error number, and is the same value of @@</a:t>
            </a:r>
            <a:r>
              <a:rPr lang="en-US" sz="1800" dirty="0" smtClean="0"/>
              <a:t>ERROR.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ERROR_SEVERITY</a:t>
            </a:r>
            <a:r>
              <a:rPr lang="en-US" sz="1800" b="1" dirty="0"/>
              <a:t>: </a:t>
            </a:r>
            <a:r>
              <a:rPr lang="en-US" sz="1800" dirty="0"/>
              <a:t>returns the severity level of the error that invoked the CATCH </a:t>
            </a:r>
            <a:r>
              <a:rPr lang="en-US" sz="1800" dirty="0" smtClean="0"/>
              <a:t>block.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ERROR_STATE</a:t>
            </a:r>
            <a:r>
              <a:rPr lang="en-US" sz="1800" b="1" dirty="0"/>
              <a:t>: </a:t>
            </a:r>
            <a:r>
              <a:rPr lang="en-US" sz="1800" dirty="0"/>
              <a:t>returns the state number of the </a:t>
            </a:r>
            <a:r>
              <a:rPr lang="en-US" sz="1800" dirty="0" smtClean="0"/>
              <a:t>error.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ERROR_LINE</a:t>
            </a:r>
            <a:r>
              <a:rPr lang="en-US" sz="1800" b="1" dirty="0"/>
              <a:t>:</a:t>
            </a:r>
            <a:r>
              <a:rPr lang="en-US" sz="1800" dirty="0"/>
              <a:t> returns the line number where the error </a:t>
            </a:r>
            <a:r>
              <a:rPr lang="en-US" sz="1800" dirty="0" smtClean="0"/>
              <a:t>occurred.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ERROR_PROCEDURE</a:t>
            </a:r>
            <a:r>
              <a:rPr lang="en-US" sz="1800" b="1" dirty="0"/>
              <a:t>:</a:t>
            </a:r>
            <a:r>
              <a:rPr lang="en-US" sz="1800" dirty="0"/>
              <a:t> returns the name of the stored procedure or trigger for which the error </a:t>
            </a:r>
            <a:r>
              <a:rPr lang="en-US" sz="1800" dirty="0" smtClean="0"/>
              <a:t>occurred.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/>
              <a:t>ERROR_MESSAGE</a:t>
            </a:r>
            <a:r>
              <a:rPr lang="en-US" sz="1800" b="1" dirty="0"/>
              <a:t>: </a:t>
            </a:r>
            <a:r>
              <a:rPr lang="en-US" sz="1800" dirty="0"/>
              <a:t>returns the full message text of the error. The text includes the values supplied for any substitutable parameters, such as lengths, object names, or times.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5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400"/>
          </a:xfrm>
        </p:spPr>
        <p:txBody>
          <a:bodyPr/>
          <a:lstStyle/>
          <a:p>
            <a:r>
              <a:rPr lang="en-US" dirty="0" smtClean="0"/>
              <a:t>Dead 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 deadlock is a situation wherein two transactions wait for each other to give up their respective locks. </a:t>
            </a:r>
            <a:endParaRPr lang="en-US" sz="1800" dirty="0" smtClean="0"/>
          </a:p>
          <a:p>
            <a:pPr algn="l"/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4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1043</Words>
  <Application>Microsoft Office PowerPoint</Application>
  <PresentationFormat>On-screen Show (4:3)</PresentationFormat>
  <Paragraphs>278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Transaction management</vt:lpstr>
      <vt:lpstr>Transaction state</vt:lpstr>
      <vt:lpstr>Transaction Type</vt:lpstr>
      <vt:lpstr>ISOLATION</vt:lpstr>
      <vt:lpstr>Exception Handling</vt:lpstr>
      <vt:lpstr>Dead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</dc:title>
  <dc:creator>indraprakash</dc:creator>
  <cp:lastModifiedBy>indraprakash</cp:lastModifiedBy>
  <cp:revision>19</cp:revision>
  <dcterms:created xsi:type="dcterms:W3CDTF">2018-01-19T09:09:38Z</dcterms:created>
  <dcterms:modified xsi:type="dcterms:W3CDTF">2018-01-22T07:13:45Z</dcterms:modified>
</cp:coreProperties>
</file>