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E0B32E-0C00-420E-B2D9-A18EBD56B71B}" v="1" dt="2024-12-30T03:56:11.77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87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728" y="-895"/>
            <a:ext cx="7931021" cy="608801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006349" y="2094755"/>
            <a:ext cx="2472690" cy="4763770"/>
          </a:xfrm>
          <a:custGeom>
            <a:avLst/>
            <a:gdLst/>
            <a:ahLst/>
            <a:cxnLst/>
            <a:rect l="l" t="t" r="r" b="b"/>
            <a:pathLst>
              <a:path w="2472690" h="4763770">
                <a:moveTo>
                  <a:pt x="871218" y="4763244"/>
                </a:moveTo>
                <a:lnTo>
                  <a:pt x="842906" y="4763244"/>
                </a:lnTo>
                <a:lnTo>
                  <a:pt x="497986" y="4463830"/>
                </a:lnTo>
                <a:lnTo>
                  <a:pt x="461753" y="4431326"/>
                </a:lnTo>
                <a:lnTo>
                  <a:pt x="426868" y="4397885"/>
                </a:lnTo>
                <a:lnTo>
                  <a:pt x="393333" y="4363542"/>
                </a:lnTo>
                <a:lnTo>
                  <a:pt x="361150" y="4328331"/>
                </a:lnTo>
                <a:lnTo>
                  <a:pt x="330322" y="4292290"/>
                </a:lnTo>
                <a:lnTo>
                  <a:pt x="300851" y="4255454"/>
                </a:lnTo>
                <a:lnTo>
                  <a:pt x="272741" y="4217857"/>
                </a:lnTo>
                <a:lnTo>
                  <a:pt x="245993" y="4179537"/>
                </a:lnTo>
                <a:lnTo>
                  <a:pt x="220610" y="4140528"/>
                </a:lnTo>
                <a:lnTo>
                  <a:pt x="196595" y="4100867"/>
                </a:lnTo>
                <a:lnTo>
                  <a:pt x="173949" y="4060589"/>
                </a:lnTo>
                <a:lnTo>
                  <a:pt x="152677" y="4019730"/>
                </a:lnTo>
                <a:lnTo>
                  <a:pt x="132779" y="3978325"/>
                </a:lnTo>
                <a:lnTo>
                  <a:pt x="114259" y="3936410"/>
                </a:lnTo>
                <a:lnTo>
                  <a:pt x="97119" y="3894020"/>
                </a:lnTo>
                <a:lnTo>
                  <a:pt x="81361" y="3851193"/>
                </a:lnTo>
                <a:lnTo>
                  <a:pt x="66989" y="3807962"/>
                </a:lnTo>
                <a:lnTo>
                  <a:pt x="54004" y="3764364"/>
                </a:lnTo>
                <a:lnTo>
                  <a:pt x="42410" y="3720434"/>
                </a:lnTo>
                <a:lnTo>
                  <a:pt x="32208" y="3676209"/>
                </a:lnTo>
                <a:lnTo>
                  <a:pt x="23401" y="3631723"/>
                </a:lnTo>
                <a:lnTo>
                  <a:pt x="15992" y="3587013"/>
                </a:lnTo>
                <a:lnTo>
                  <a:pt x="9983" y="3542114"/>
                </a:lnTo>
                <a:lnTo>
                  <a:pt x="5377" y="3497062"/>
                </a:lnTo>
                <a:lnTo>
                  <a:pt x="2176" y="3451892"/>
                </a:lnTo>
                <a:lnTo>
                  <a:pt x="383" y="3406640"/>
                </a:lnTo>
                <a:lnTo>
                  <a:pt x="0" y="3361343"/>
                </a:lnTo>
                <a:lnTo>
                  <a:pt x="1029" y="3316034"/>
                </a:lnTo>
                <a:lnTo>
                  <a:pt x="3474" y="3270751"/>
                </a:lnTo>
                <a:lnTo>
                  <a:pt x="7337" y="3225529"/>
                </a:lnTo>
                <a:lnTo>
                  <a:pt x="12620" y="3180403"/>
                </a:lnTo>
                <a:lnTo>
                  <a:pt x="19325" y="3135410"/>
                </a:lnTo>
                <a:lnTo>
                  <a:pt x="27456" y="3090584"/>
                </a:lnTo>
                <a:lnTo>
                  <a:pt x="37015" y="3045962"/>
                </a:lnTo>
                <a:lnTo>
                  <a:pt x="48004" y="3001580"/>
                </a:lnTo>
                <a:lnTo>
                  <a:pt x="60426" y="2957472"/>
                </a:lnTo>
                <a:lnTo>
                  <a:pt x="74283" y="2913675"/>
                </a:lnTo>
                <a:lnTo>
                  <a:pt x="89578" y="2870224"/>
                </a:lnTo>
                <a:lnTo>
                  <a:pt x="106314" y="2827155"/>
                </a:lnTo>
                <a:lnTo>
                  <a:pt x="124492" y="2784503"/>
                </a:lnTo>
                <a:lnTo>
                  <a:pt x="144115" y="2742305"/>
                </a:lnTo>
                <a:lnTo>
                  <a:pt x="165187" y="2700596"/>
                </a:lnTo>
                <a:lnTo>
                  <a:pt x="187709" y="2659411"/>
                </a:lnTo>
                <a:lnTo>
                  <a:pt x="211684" y="2618787"/>
                </a:lnTo>
                <a:lnTo>
                  <a:pt x="237114" y="2578758"/>
                </a:lnTo>
                <a:lnTo>
                  <a:pt x="264002" y="2539362"/>
                </a:lnTo>
                <a:lnTo>
                  <a:pt x="292351" y="2500633"/>
                </a:lnTo>
                <a:lnTo>
                  <a:pt x="322162" y="2462606"/>
                </a:lnTo>
                <a:lnTo>
                  <a:pt x="353439" y="2425319"/>
                </a:lnTo>
                <a:lnTo>
                  <a:pt x="353700" y="2425164"/>
                </a:lnTo>
                <a:lnTo>
                  <a:pt x="2458195" y="0"/>
                </a:lnTo>
                <a:lnTo>
                  <a:pt x="2472386" y="12310"/>
                </a:lnTo>
                <a:lnTo>
                  <a:pt x="367881" y="2437394"/>
                </a:lnTo>
                <a:lnTo>
                  <a:pt x="336993" y="2474201"/>
                </a:lnTo>
                <a:lnTo>
                  <a:pt x="307553" y="2511737"/>
                </a:lnTo>
                <a:lnTo>
                  <a:pt x="279558" y="2549967"/>
                </a:lnTo>
                <a:lnTo>
                  <a:pt x="253004" y="2588855"/>
                </a:lnTo>
                <a:lnTo>
                  <a:pt x="227890" y="2628366"/>
                </a:lnTo>
                <a:lnTo>
                  <a:pt x="204214" y="2668466"/>
                </a:lnTo>
                <a:lnTo>
                  <a:pt x="181972" y="2709119"/>
                </a:lnTo>
                <a:lnTo>
                  <a:pt x="161162" y="2750289"/>
                </a:lnTo>
                <a:lnTo>
                  <a:pt x="141782" y="2791942"/>
                </a:lnTo>
                <a:lnTo>
                  <a:pt x="123829" y="2834043"/>
                </a:lnTo>
                <a:lnTo>
                  <a:pt x="107300" y="2876555"/>
                </a:lnTo>
                <a:lnTo>
                  <a:pt x="92194" y="2919445"/>
                </a:lnTo>
                <a:lnTo>
                  <a:pt x="78508" y="2962676"/>
                </a:lnTo>
                <a:lnTo>
                  <a:pt x="66238" y="3006214"/>
                </a:lnTo>
                <a:lnTo>
                  <a:pt x="55384" y="3050023"/>
                </a:lnTo>
                <a:lnTo>
                  <a:pt x="45941" y="3094068"/>
                </a:lnTo>
                <a:lnTo>
                  <a:pt x="37909" y="3138315"/>
                </a:lnTo>
                <a:lnTo>
                  <a:pt x="31284" y="3182727"/>
                </a:lnTo>
                <a:lnTo>
                  <a:pt x="26063" y="3227269"/>
                </a:lnTo>
                <a:lnTo>
                  <a:pt x="22245" y="3271907"/>
                </a:lnTo>
                <a:lnTo>
                  <a:pt x="19826" y="3316605"/>
                </a:lnTo>
                <a:lnTo>
                  <a:pt x="18805" y="3361328"/>
                </a:lnTo>
                <a:lnTo>
                  <a:pt x="19178" y="3406041"/>
                </a:lnTo>
                <a:lnTo>
                  <a:pt x="20944" y="3450708"/>
                </a:lnTo>
                <a:lnTo>
                  <a:pt x="24100" y="3495294"/>
                </a:lnTo>
                <a:lnTo>
                  <a:pt x="28643" y="3539765"/>
                </a:lnTo>
                <a:lnTo>
                  <a:pt x="34570" y="3584085"/>
                </a:lnTo>
                <a:lnTo>
                  <a:pt x="41880" y="3628218"/>
                </a:lnTo>
                <a:lnTo>
                  <a:pt x="50570" y="3672130"/>
                </a:lnTo>
                <a:lnTo>
                  <a:pt x="60638" y="3715785"/>
                </a:lnTo>
                <a:lnTo>
                  <a:pt x="72080" y="3759148"/>
                </a:lnTo>
                <a:lnTo>
                  <a:pt x="84894" y="3802184"/>
                </a:lnTo>
                <a:lnTo>
                  <a:pt x="99078" y="3844858"/>
                </a:lnTo>
                <a:lnTo>
                  <a:pt x="114630" y="3887134"/>
                </a:lnTo>
                <a:lnTo>
                  <a:pt x="131547" y="3928978"/>
                </a:lnTo>
                <a:lnTo>
                  <a:pt x="149826" y="3970354"/>
                </a:lnTo>
                <a:lnTo>
                  <a:pt x="169465" y="4011227"/>
                </a:lnTo>
                <a:lnTo>
                  <a:pt x="190461" y="4051561"/>
                </a:lnTo>
                <a:lnTo>
                  <a:pt x="212812" y="4091322"/>
                </a:lnTo>
                <a:lnTo>
                  <a:pt x="236516" y="4130474"/>
                </a:lnTo>
                <a:lnTo>
                  <a:pt x="261569" y="4168982"/>
                </a:lnTo>
                <a:lnTo>
                  <a:pt x="287970" y="4206811"/>
                </a:lnTo>
                <a:lnTo>
                  <a:pt x="315716" y="4243926"/>
                </a:lnTo>
                <a:lnTo>
                  <a:pt x="344805" y="4280291"/>
                </a:lnTo>
                <a:lnTo>
                  <a:pt x="375233" y="4315872"/>
                </a:lnTo>
                <a:lnTo>
                  <a:pt x="406999" y="4350632"/>
                </a:lnTo>
                <a:lnTo>
                  <a:pt x="440100" y="4384538"/>
                </a:lnTo>
                <a:lnTo>
                  <a:pt x="474534" y="4417553"/>
                </a:lnTo>
                <a:lnTo>
                  <a:pt x="510297" y="4449643"/>
                </a:lnTo>
                <a:lnTo>
                  <a:pt x="510645" y="4450705"/>
                </a:lnTo>
                <a:lnTo>
                  <a:pt x="871218" y="47632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2807" y="1847736"/>
            <a:ext cx="183242" cy="1832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15622" y="2141478"/>
            <a:ext cx="4358005" cy="414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42777" y="993649"/>
            <a:ext cx="280542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22467" y="2226057"/>
            <a:ext cx="5417184" cy="331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190"/>
            <a:ext cx="12193270" cy="6859905"/>
            <a:chOff x="0" y="-1190"/>
            <a:chExt cx="12193270" cy="68599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2162" y="4980744"/>
              <a:ext cx="2301875" cy="1877695"/>
            </a:xfrm>
            <a:custGeom>
              <a:avLst/>
              <a:gdLst/>
              <a:ahLst/>
              <a:cxnLst/>
              <a:rect l="l" t="t" r="r" b="b"/>
              <a:pathLst>
                <a:path w="2301875" h="1877695">
                  <a:moveTo>
                    <a:pt x="2301259" y="1877560"/>
                  </a:moveTo>
                  <a:lnTo>
                    <a:pt x="1453780" y="1877560"/>
                  </a:lnTo>
                  <a:lnTo>
                    <a:pt x="46552" y="471417"/>
                  </a:lnTo>
                  <a:lnTo>
                    <a:pt x="17068" y="431169"/>
                  </a:lnTo>
                  <a:lnTo>
                    <a:pt x="1515" y="385452"/>
                  </a:lnTo>
                  <a:lnTo>
                    <a:pt x="0" y="337617"/>
                  </a:lnTo>
                  <a:lnTo>
                    <a:pt x="12628" y="291010"/>
                  </a:lnTo>
                  <a:lnTo>
                    <a:pt x="39507" y="248981"/>
                  </a:lnTo>
                  <a:lnTo>
                    <a:pt x="240269" y="47676"/>
                  </a:lnTo>
                  <a:lnTo>
                    <a:pt x="274920" y="21209"/>
                  </a:lnTo>
                  <a:lnTo>
                    <a:pt x="313958" y="5316"/>
                  </a:lnTo>
                  <a:lnTo>
                    <a:pt x="355192" y="0"/>
                  </a:lnTo>
                  <a:lnTo>
                    <a:pt x="396431" y="5263"/>
                  </a:lnTo>
                  <a:lnTo>
                    <a:pt x="435482" y="21110"/>
                  </a:lnTo>
                  <a:lnTo>
                    <a:pt x="470156" y="47542"/>
                  </a:lnTo>
                  <a:lnTo>
                    <a:pt x="470292" y="47676"/>
                  </a:lnTo>
                  <a:lnTo>
                    <a:pt x="2301259" y="1877560"/>
                  </a:lnTo>
                  <a:close/>
                </a:path>
              </a:pathLst>
            </a:custGeom>
            <a:solidFill>
              <a:srgbClr val="A4A4A4">
                <a:alpha val="1333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8356" y="4689407"/>
              <a:ext cx="2746785" cy="21688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7035" y="-1190"/>
              <a:ext cx="7125668" cy="685949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661152" y="5739893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21349" y="27770"/>
                  </a:moveTo>
                  <a:lnTo>
                    <a:pt x="13708" y="27635"/>
                  </a:lnTo>
                  <a:lnTo>
                    <a:pt x="6068" y="27472"/>
                  </a:lnTo>
                  <a:lnTo>
                    <a:pt x="0" y="21187"/>
                  </a:lnTo>
                  <a:lnTo>
                    <a:pt x="162" y="13546"/>
                  </a:lnTo>
                  <a:lnTo>
                    <a:pt x="297" y="6014"/>
                  </a:lnTo>
                  <a:lnTo>
                    <a:pt x="6447" y="0"/>
                  </a:lnTo>
                  <a:lnTo>
                    <a:pt x="14250" y="0"/>
                  </a:lnTo>
                  <a:lnTo>
                    <a:pt x="21892" y="162"/>
                  </a:lnTo>
                  <a:lnTo>
                    <a:pt x="27932" y="6449"/>
                  </a:lnTo>
                  <a:lnTo>
                    <a:pt x="27797" y="14088"/>
                  </a:lnTo>
                  <a:lnTo>
                    <a:pt x="27634" y="21728"/>
                  </a:lnTo>
                  <a:lnTo>
                    <a:pt x="21349" y="27770"/>
                  </a:lnTo>
                  <a:close/>
                </a:path>
              </a:pathLst>
            </a:custGeom>
            <a:solidFill>
              <a:srgbClr val="929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92028" y="3894670"/>
              <a:ext cx="181525" cy="1815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266437" y="6130137"/>
              <a:ext cx="739775" cy="728345"/>
            </a:xfrm>
            <a:custGeom>
              <a:avLst/>
              <a:gdLst/>
              <a:ahLst/>
              <a:cxnLst/>
              <a:rect l="l" t="t" r="r" b="b"/>
              <a:pathLst>
                <a:path w="739775" h="728345">
                  <a:moveTo>
                    <a:pt x="739647" y="728269"/>
                  </a:moveTo>
                  <a:lnTo>
                    <a:pt x="717430" y="728269"/>
                  </a:lnTo>
                  <a:lnTo>
                    <a:pt x="0" y="11107"/>
                  </a:lnTo>
                  <a:lnTo>
                    <a:pt x="11107" y="0"/>
                  </a:lnTo>
                  <a:lnTo>
                    <a:pt x="739647" y="728269"/>
                  </a:lnTo>
                  <a:close/>
                </a:path>
              </a:pathLst>
            </a:custGeom>
            <a:solidFill>
              <a:srgbClr val="1AB3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81360" y="6044801"/>
              <a:ext cx="181525" cy="18152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61440" y="260775"/>
            <a:ext cx="591121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400" spc="-10" dirty="0"/>
              <a:t>SENTENCE </a:t>
            </a:r>
            <a:r>
              <a:rPr sz="5400" spc="-25" dirty="0"/>
              <a:t>AUTOCOMPLETE</a:t>
            </a:r>
            <a:endParaRPr sz="5400"/>
          </a:p>
        </p:txBody>
      </p:sp>
      <p:sp>
        <p:nvSpPr>
          <p:cNvPr id="12" name="object 12"/>
          <p:cNvSpPr txBox="1"/>
          <p:nvPr/>
        </p:nvSpPr>
        <p:spPr>
          <a:xfrm>
            <a:off x="333325" y="4351947"/>
            <a:ext cx="439356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Kalluri Prashanth Reddy 192111704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"/>
            <a:ext cx="12192000" cy="6858000"/>
            <a:chOff x="0" y="-1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-1"/>
              <a:ext cx="487680" cy="6854825"/>
            </a:xfrm>
            <a:custGeom>
              <a:avLst/>
              <a:gdLst/>
              <a:ahLst/>
              <a:cxnLst/>
              <a:rect l="l" t="t" r="r" b="b"/>
              <a:pathLst>
                <a:path w="487680" h="6854825">
                  <a:moveTo>
                    <a:pt x="487679" y="6854455"/>
                  </a:moveTo>
                  <a:lnTo>
                    <a:pt x="0" y="6854455"/>
                  </a:lnTo>
                  <a:lnTo>
                    <a:pt x="0" y="0"/>
                  </a:lnTo>
                  <a:lnTo>
                    <a:pt x="487679" y="0"/>
                  </a:lnTo>
                  <a:lnTo>
                    <a:pt x="487679" y="68544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0387" y="5047394"/>
              <a:ext cx="97790" cy="1691639"/>
            </a:xfrm>
            <a:custGeom>
              <a:avLst/>
              <a:gdLst/>
              <a:ahLst/>
              <a:cxnLst/>
              <a:rect l="l" t="t" r="r" b="b"/>
              <a:pathLst>
                <a:path w="97790" h="1691640">
                  <a:moveTo>
                    <a:pt x="97535" y="1691640"/>
                  </a:moveTo>
                  <a:lnTo>
                    <a:pt x="0" y="1691640"/>
                  </a:lnTo>
                  <a:lnTo>
                    <a:pt x="0" y="0"/>
                  </a:lnTo>
                  <a:lnTo>
                    <a:pt x="97535" y="0"/>
                  </a:lnTo>
                  <a:lnTo>
                    <a:pt x="97535" y="1691640"/>
                  </a:lnTo>
                  <a:close/>
                </a:path>
              </a:pathLst>
            </a:custGeom>
            <a:solidFill>
              <a:srgbClr val="EA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0387" y="4796819"/>
              <a:ext cx="97790" cy="228600"/>
            </a:xfrm>
            <a:custGeom>
              <a:avLst/>
              <a:gdLst/>
              <a:ahLst/>
              <a:cxnLst/>
              <a:rect l="l" t="t" r="r" b="b"/>
              <a:pathLst>
                <a:path w="97790" h="228600">
                  <a:moveTo>
                    <a:pt x="97535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97535" y="0"/>
                  </a:lnTo>
                  <a:lnTo>
                    <a:pt x="97535" y="228599"/>
                  </a:lnTo>
                  <a:close/>
                </a:path>
              </a:pathLst>
            </a:custGeom>
            <a:solidFill>
              <a:srgbClr val="FDB8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387" y="4637685"/>
            <a:ext cx="97790" cy="137160"/>
          </a:xfrm>
          <a:custGeom>
            <a:avLst/>
            <a:gdLst/>
            <a:ahLst/>
            <a:cxnLst/>
            <a:rect l="l" t="t" r="r" b="b"/>
            <a:pathLst>
              <a:path w="97790" h="137160">
                <a:moveTo>
                  <a:pt x="97535" y="137159"/>
                </a:moveTo>
                <a:lnTo>
                  <a:pt x="0" y="137159"/>
                </a:lnTo>
                <a:lnTo>
                  <a:pt x="0" y="0"/>
                </a:lnTo>
                <a:lnTo>
                  <a:pt x="97535" y="0"/>
                </a:lnTo>
                <a:lnTo>
                  <a:pt x="97535" y="137159"/>
                </a:lnTo>
                <a:close/>
              </a:path>
            </a:pathLst>
          </a:custGeom>
          <a:solidFill>
            <a:srgbClr val="4E5B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387" y="4542559"/>
            <a:ext cx="97790" cy="73660"/>
          </a:xfrm>
          <a:custGeom>
            <a:avLst/>
            <a:gdLst/>
            <a:ahLst/>
            <a:cxnLst/>
            <a:rect l="l" t="t" r="r" b="b"/>
            <a:pathLst>
              <a:path w="97790" h="73660">
                <a:moveTo>
                  <a:pt x="97535" y="73151"/>
                </a:moveTo>
                <a:lnTo>
                  <a:pt x="0" y="73151"/>
                </a:lnTo>
                <a:lnTo>
                  <a:pt x="0" y="0"/>
                </a:lnTo>
                <a:lnTo>
                  <a:pt x="97535" y="0"/>
                </a:lnTo>
                <a:lnTo>
                  <a:pt x="97535" y="73151"/>
                </a:lnTo>
                <a:close/>
              </a:path>
            </a:pathLst>
          </a:custGeom>
          <a:solidFill>
            <a:srgbClr val="EA1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5681" y="680478"/>
            <a:ext cx="178435" cy="365760"/>
          </a:xfrm>
          <a:custGeom>
            <a:avLst/>
            <a:gdLst/>
            <a:ahLst/>
            <a:cxnLst/>
            <a:rect l="l" t="t" r="r" b="b"/>
            <a:pathLst>
              <a:path w="178434" h="365759">
                <a:moveTo>
                  <a:pt x="12192" y="0"/>
                </a:moveTo>
                <a:lnTo>
                  <a:pt x="0" y="0"/>
                </a:lnTo>
                <a:lnTo>
                  <a:pt x="0" y="365760"/>
                </a:lnTo>
                <a:lnTo>
                  <a:pt x="12192" y="365760"/>
                </a:lnTo>
                <a:lnTo>
                  <a:pt x="12192" y="0"/>
                </a:lnTo>
                <a:close/>
              </a:path>
              <a:path w="178434" h="365759">
                <a:moveTo>
                  <a:pt x="49860" y="0"/>
                </a:moveTo>
                <a:lnTo>
                  <a:pt x="37668" y="0"/>
                </a:lnTo>
                <a:lnTo>
                  <a:pt x="37668" y="365760"/>
                </a:lnTo>
                <a:lnTo>
                  <a:pt x="49860" y="365760"/>
                </a:lnTo>
                <a:lnTo>
                  <a:pt x="49860" y="0"/>
                </a:lnTo>
                <a:close/>
              </a:path>
              <a:path w="178434" h="365759">
                <a:moveTo>
                  <a:pt x="99656" y="0"/>
                </a:moveTo>
                <a:lnTo>
                  <a:pt x="63080" y="0"/>
                </a:lnTo>
                <a:lnTo>
                  <a:pt x="63080" y="365760"/>
                </a:lnTo>
                <a:lnTo>
                  <a:pt x="99656" y="365760"/>
                </a:lnTo>
                <a:lnTo>
                  <a:pt x="99656" y="0"/>
                </a:lnTo>
                <a:close/>
              </a:path>
              <a:path w="178434" h="365759">
                <a:moveTo>
                  <a:pt x="178015" y="0"/>
                </a:moveTo>
                <a:lnTo>
                  <a:pt x="117055" y="0"/>
                </a:lnTo>
                <a:lnTo>
                  <a:pt x="117055" y="365760"/>
                </a:lnTo>
                <a:lnTo>
                  <a:pt x="178015" y="365760"/>
                </a:lnTo>
                <a:lnTo>
                  <a:pt x="178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92225" y="515111"/>
            <a:ext cx="66681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Challenges</a:t>
            </a:r>
            <a:r>
              <a:rPr spc="-24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spc="-10" dirty="0"/>
              <a:t>Limitations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31874" y="1707868"/>
            <a:ext cx="3231515" cy="502666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84175" indent="-371475">
              <a:lnSpc>
                <a:spcPct val="100000"/>
              </a:lnSpc>
              <a:spcBef>
                <a:spcPts val="800"/>
              </a:spcBef>
              <a:buClr>
                <a:srgbClr val="D6ECFF"/>
              </a:buClr>
              <a:buSzPct val="93750"/>
              <a:buFont typeface="Arial"/>
              <a:buChar char="□"/>
              <a:tabLst>
                <a:tab pos="3841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Context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Understanding</a:t>
            </a:r>
            <a:endParaRPr sz="2400">
              <a:latin typeface="Times New Roman"/>
              <a:cs typeface="Times New Roman"/>
            </a:endParaRPr>
          </a:p>
          <a:p>
            <a:pPr marL="384175" indent="-371475">
              <a:lnSpc>
                <a:spcPct val="100000"/>
              </a:lnSpc>
              <a:spcBef>
                <a:spcPts val="700"/>
              </a:spcBef>
              <a:buClr>
                <a:srgbClr val="D6ECFF"/>
              </a:buClr>
              <a:buSzPct val="93750"/>
              <a:buFont typeface="Arial"/>
              <a:buChar char="□"/>
              <a:tabLst>
                <a:tab pos="3841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Handling</a:t>
            </a:r>
            <a:r>
              <a:rPr sz="24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Ambiguity</a:t>
            </a:r>
            <a:endParaRPr sz="2400">
              <a:latin typeface="Times New Roman"/>
              <a:cs typeface="Times New Roman"/>
            </a:endParaRPr>
          </a:p>
          <a:p>
            <a:pPr marL="384175" indent="-371475">
              <a:lnSpc>
                <a:spcPct val="100000"/>
              </a:lnSpc>
              <a:spcBef>
                <a:spcPts val="700"/>
              </a:spcBef>
              <a:buClr>
                <a:srgbClr val="D6ECFF"/>
              </a:buClr>
              <a:buSzPct val="93750"/>
              <a:buFont typeface="Arial"/>
              <a:buChar char="□"/>
              <a:tabLst>
                <a:tab pos="384175" algn="l"/>
              </a:tabLst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Personalization</a:t>
            </a:r>
            <a:endParaRPr sz="2400">
              <a:latin typeface="Times New Roman"/>
              <a:cs typeface="Times New Roman"/>
            </a:endParaRPr>
          </a:p>
          <a:p>
            <a:pPr marL="384175" indent="-371475">
              <a:lnSpc>
                <a:spcPct val="100000"/>
              </a:lnSpc>
              <a:spcBef>
                <a:spcPts val="700"/>
              </a:spcBef>
              <a:buClr>
                <a:srgbClr val="D6ECFF"/>
              </a:buClr>
              <a:buSzPct val="93750"/>
              <a:buFont typeface="Arial"/>
              <a:buChar char="□"/>
              <a:tabLst>
                <a:tab pos="3841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sz="24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Variations</a:t>
            </a:r>
            <a:endParaRPr sz="2400">
              <a:latin typeface="Times New Roman"/>
              <a:cs typeface="Times New Roman"/>
            </a:endParaRPr>
          </a:p>
          <a:p>
            <a:pPr marL="384175" indent="-371475">
              <a:lnSpc>
                <a:spcPct val="100000"/>
              </a:lnSpc>
              <a:spcBef>
                <a:spcPts val="700"/>
              </a:spcBef>
              <a:buClr>
                <a:srgbClr val="D6ECFF"/>
              </a:buClr>
              <a:buSzPct val="93750"/>
              <a:buFont typeface="Arial"/>
              <a:buChar char="□"/>
              <a:tabLst>
                <a:tab pos="384175" algn="l"/>
              </a:tabLst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Real-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sz="2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Processing</a:t>
            </a:r>
            <a:endParaRPr sz="2400">
              <a:latin typeface="Times New Roman"/>
              <a:cs typeface="Times New Roman"/>
            </a:endParaRPr>
          </a:p>
          <a:p>
            <a:pPr marL="384175" indent="-371475">
              <a:lnSpc>
                <a:spcPct val="100000"/>
              </a:lnSpc>
              <a:spcBef>
                <a:spcPts val="700"/>
              </a:spcBef>
              <a:buClr>
                <a:srgbClr val="D6ECFF"/>
              </a:buClr>
              <a:buSzPct val="93750"/>
              <a:buFont typeface="Arial"/>
              <a:buChar char="□"/>
              <a:tabLst>
                <a:tab pos="3841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Privacy</a:t>
            </a:r>
            <a:endParaRPr sz="2400">
              <a:latin typeface="Times New Roman"/>
              <a:cs typeface="Times New Roman"/>
            </a:endParaRPr>
          </a:p>
          <a:p>
            <a:pPr marL="384175" indent="-371475">
              <a:lnSpc>
                <a:spcPct val="100000"/>
              </a:lnSpc>
              <a:spcBef>
                <a:spcPts val="700"/>
              </a:spcBef>
              <a:buClr>
                <a:srgbClr val="D6ECFF"/>
              </a:buClr>
              <a:buSzPct val="93750"/>
              <a:buFont typeface="Arial"/>
              <a:buChar char="□"/>
              <a:tabLst>
                <a:tab pos="3841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Bias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Predictions</a:t>
            </a:r>
            <a:endParaRPr sz="2400">
              <a:latin typeface="Times New Roman"/>
              <a:cs typeface="Times New Roman"/>
            </a:endParaRPr>
          </a:p>
          <a:p>
            <a:pPr marL="384175" indent="-371475">
              <a:lnSpc>
                <a:spcPct val="100000"/>
              </a:lnSpc>
              <a:spcBef>
                <a:spcPts val="700"/>
              </a:spcBef>
              <a:buClr>
                <a:srgbClr val="D6ECFF"/>
              </a:buClr>
              <a:buSzPct val="93750"/>
              <a:buFont typeface="Arial"/>
              <a:buChar char="□"/>
              <a:tabLst>
                <a:tab pos="3841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24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Trust</a:t>
            </a:r>
            <a:endParaRPr sz="2400">
              <a:latin typeface="Times New Roman"/>
              <a:cs typeface="Times New Roman"/>
            </a:endParaRPr>
          </a:p>
          <a:p>
            <a:pPr marL="384175" indent="-371475">
              <a:lnSpc>
                <a:spcPct val="100000"/>
              </a:lnSpc>
              <a:spcBef>
                <a:spcPts val="700"/>
              </a:spcBef>
              <a:buClr>
                <a:srgbClr val="D6ECFF"/>
              </a:buClr>
              <a:buSzPct val="93750"/>
              <a:buFont typeface="Arial"/>
              <a:buChar char="□"/>
              <a:tabLst>
                <a:tab pos="3841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Complex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Sentence</a:t>
            </a:r>
            <a:endParaRPr sz="2400">
              <a:latin typeface="Times New Roman"/>
              <a:cs typeface="Times New Roman"/>
            </a:endParaRPr>
          </a:p>
          <a:p>
            <a:pPr marL="384175" indent="-371475">
              <a:lnSpc>
                <a:spcPct val="100000"/>
              </a:lnSpc>
              <a:spcBef>
                <a:spcPts val="700"/>
              </a:spcBef>
              <a:buClr>
                <a:srgbClr val="D6ECFF"/>
              </a:buClr>
              <a:buSzPct val="93750"/>
              <a:buFont typeface="Arial"/>
              <a:buChar char="□"/>
              <a:tabLst>
                <a:tab pos="384175" algn="l"/>
              </a:tabLst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Structures</a:t>
            </a:r>
            <a:endParaRPr sz="2400">
              <a:latin typeface="Times New Roman"/>
              <a:cs typeface="Times New Roman"/>
            </a:endParaRPr>
          </a:p>
          <a:p>
            <a:pPr marL="384175" indent="-371475">
              <a:lnSpc>
                <a:spcPct val="100000"/>
              </a:lnSpc>
              <a:spcBef>
                <a:spcPts val="700"/>
              </a:spcBef>
              <a:buClr>
                <a:srgbClr val="D6ECFF"/>
              </a:buClr>
              <a:buSzPct val="93750"/>
              <a:buFont typeface="Arial"/>
              <a:buChar char="□"/>
              <a:tabLst>
                <a:tab pos="3841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Resource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Intensive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5895" y="1950098"/>
            <a:ext cx="5238283" cy="41054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2794" y="403867"/>
            <a:ext cx="354901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Execution</a:t>
            </a:r>
            <a:r>
              <a:rPr spc="-204" dirty="0"/>
              <a:t> </a:t>
            </a:r>
            <a:r>
              <a:rPr spc="-25" dirty="0"/>
              <a:t>And </a:t>
            </a:r>
            <a:r>
              <a:rPr spc="-10" dirty="0"/>
              <a:t>output: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622" y="160279"/>
            <a:ext cx="22707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import</a:t>
            </a:r>
            <a:r>
              <a:rPr sz="1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Times New Roman"/>
                <a:cs typeface="Times New Roman"/>
              </a:rPr>
              <a:t>re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1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imes New Roman"/>
                <a:cs typeface="Times New Roman"/>
              </a:rPr>
              <a:t>collections</a:t>
            </a:r>
            <a:r>
              <a:rPr sz="1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import</a:t>
            </a:r>
            <a:r>
              <a:rPr sz="1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defaultdict,</a:t>
            </a:r>
            <a:r>
              <a:rPr sz="1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imes New Roman"/>
                <a:cs typeface="Times New Roman"/>
              </a:rPr>
              <a:t>Counter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5622" y="617478"/>
            <a:ext cx="24701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 marR="960119" indent="-1270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r>
              <a:rPr sz="1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imes New Roman"/>
                <a:cs typeface="Times New Roman"/>
              </a:rPr>
              <a:t>SentenceAutocomplete: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def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u="sng" spc="240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000" u="none" dirty="0">
                <a:solidFill>
                  <a:srgbClr val="FFFFFF"/>
                </a:solidFill>
                <a:latin typeface="Times New Roman"/>
                <a:cs typeface="Times New Roman"/>
              </a:rPr>
              <a:t>init</a:t>
            </a:r>
            <a:r>
              <a:rPr sz="1000" u="sng" spc="245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000" u="none" dirty="0">
                <a:solidFill>
                  <a:srgbClr val="FFFFFF"/>
                </a:solidFill>
                <a:latin typeface="Times New Roman"/>
                <a:cs typeface="Times New Roman"/>
              </a:rPr>
              <a:t>(self, </a:t>
            </a:r>
            <a:r>
              <a:rPr sz="1000" u="none" spc="-10" dirty="0">
                <a:solidFill>
                  <a:srgbClr val="FFFFFF"/>
                </a:solidFill>
                <a:latin typeface="Times New Roman"/>
                <a:cs typeface="Times New Roman"/>
              </a:rPr>
              <a:t>corpus):</a:t>
            </a:r>
            <a:endParaRPr sz="1000">
              <a:latin typeface="Times New Roman"/>
              <a:cs typeface="Times New Roman"/>
            </a:endParaRPr>
          </a:p>
          <a:p>
            <a:pPr marL="266700" marR="5080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Times New Roman"/>
                <a:cs typeface="Times New Roman"/>
              </a:rPr>
              <a:t>self.word_counts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 =</a:t>
            </a:r>
            <a:r>
              <a:rPr sz="1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imes New Roman"/>
                <a:cs typeface="Times New Roman"/>
              </a:rPr>
              <a:t>Counter() self.word_followers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 =</a:t>
            </a:r>
            <a:r>
              <a:rPr sz="1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imes New Roman"/>
                <a:cs typeface="Times New Roman"/>
              </a:rPr>
              <a:t>defaultdict(Counter) self.preprocess(corpus)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622" y="1531878"/>
            <a:ext cx="24574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def</a:t>
            </a:r>
            <a:r>
              <a:rPr sz="10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imes New Roman"/>
                <a:cs typeface="Times New Roman"/>
              </a:rPr>
              <a:t>preprocess(self,</a:t>
            </a:r>
            <a:r>
              <a:rPr sz="10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imes New Roman"/>
                <a:cs typeface="Times New Roman"/>
              </a:rPr>
              <a:t>corpus):</a:t>
            </a:r>
            <a:endParaRPr sz="10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</a:pP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#</a:t>
            </a:r>
            <a:r>
              <a:rPr sz="1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imes New Roman"/>
                <a:cs typeface="Times New Roman"/>
              </a:rPr>
              <a:t>Tokenize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corpus</a:t>
            </a:r>
            <a:r>
              <a:rPr sz="1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sz="1000" spc="-10" dirty="0">
                <a:solidFill>
                  <a:srgbClr val="FFFFFF"/>
                </a:solidFill>
                <a:latin typeface="Times New Roman"/>
                <a:cs typeface="Times New Roman"/>
              </a:rPr>
              <a:t> words</a:t>
            </a:r>
            <a:endParaRPr sz="10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</a:pP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tokens</a:t>
            </a:r>
            <a:r>
              <a:rPr sz="1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imes New Roman"/>
                <a:cs typeface="Times New Roman"/>
              </a:rPr>
              <a:t>re.findall(r'\b\w+\b',</a:t>
            </a:r>
            <a:r>
              <a:rPr sz="10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imes New Roman"/>
                <a:cs typeface="Times New Roman"/>
              </a:rPr>
              <a:t>corpus.lower())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1558925">
              <a:lnSpc>
                <a:spcPct val="100000"/>
              </a:lnSpc>
              <a:spcBef>
                <a:spcPts val="100"/>
              </a:spcBef>
            </a:pPr>
            <a:r>
              <a:rPr dirty="0"/>
              <a:t>#</a:t>
            </a:r>
            <a:r>
              <a:rPr spc="-15" dirty="0"/>
              <a:t> </a:t>
            </a:r>
            <a:r>
              <a:rPr dirty="0"/>
              <a:t>Count</a:t>
            </a:r>
            <a:r>
              <a:rPr spc="-15" dirty="0"/>
              <a:t> </a:t>
            </a:r>
            <a:r>
              <a:rPr spc="-10" dirty="0"/>
              <a:t>occurrences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each</a:t>
            </a:r>
            <a:r>
              <a:rPr spc="-10" dirty="0"/>
              <a:t> </a:t>
            </a:r>
            <a:r>
              <a:rPr dirty="0"/>
              <a:t>word</a:t>
            </a:r>
            <a:r>
              <a:rPr spc="-1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word</a:t>
            </a:r>
            <a:r>
              <a:rPr spc="-15" dirty="0"/>
              <a:t> </a:t>
            </a:r>
            <a:r>
              <a:rPr spc="-10" dirty="0"/>
              <a:t>pairs </a:t>
            </a:r>
            <a:r>
              <a:rPr dirty="0"/>
              <a:t>for</a:t>
            </a:r>
            <a:r>
              <a:rPr spc="15" dirty="0"/>
              <a:t> </a:t>
            </a:r>
            <a:r>
              <a:rPr dirty="0"/>
              <a:t>i</a:t>
            </a:r>
            <a:r>
              <a:rPr spc="10" dirty="0"/>
              <a:t> </a:t>
            </a:r>
            <a:r>
              <a:rPr dirty="0"/>
              <a:t>in</a:t>
            </a:r>
            <a:r>
              <a:rPr spc="15" dirty="0"/>
              <a:t> </a:t>
            </a:r>
            <a:r>
              <a:rPr spc="-10" dirty="0"/>
              <a:t>range(len(tokens)</a:t>
            </a:r>
            <a:r>
              <a:rPr spc="2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5" dirty="0"/>
              <a:t>1):</a:t>
            </a:r>
          </a:p>
          <a:p>
            <a:pPr marL="393700">
              <a:lnSpc>
                <a:spcPct val="100000"/>
              </a:lnSpc>
            </a:pPr>
            <a:r>
              <a:rPr spc="-10" dirty="0"/>
              <a:t>self.word_counts[tokens[i]]</a:t>
            </a:r>
            <a:r>
              <a:rPr spc="75" dirty="0"/>
              <a:t> </a:t>
            </a:r>
            <a:r>
              <a:rPr dirty="0"/>
              <a:t>+=</a:t>
            </a:r>
            <a:r>
              <a:rPr spc="70" dirty="0"/>
              <a:t> </a:t>
            </a:r>
            <a:r>
              <a:rPr spc="-50" dirty="0"/>
              <a:t>1</a:t>
            </a:r>
          </a:p>
          <a:p>
            <a:pPr marL="393700">
              <a:lnSpc>
                <a:spcPct val="100000"/>
              </a:lnSpc>
            </a:pPr>
            <a:r>
              <a:rPr spc="-10" dirty="0"/>
              <a:t>self.word_followers[tokens[i]][tokens[i</a:t>
            </a:r>
            <a:r>
              <a:rPr dirty="0"/>
              <a:t> + 1]]</a:t>
            </a:r>
            <a:r>
              <a:rPr spc="5" dirty="0"/>
              <a:t> </a:t>
            </a:r>
            <a:r>
              <a:rPr dirty="0"/>
              <a:t>+= </a:t>
            </a:r>
            <a:r>
              <a:rPr spc="-50" dirty="0"/>
              <a:t>1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pc="-50" dirty="0"/>
          </a:p>
          <a:p>
            <a:pPr marL="139700">
              <a:lnSpc>
                <a:spcPct val="100000"/>
              </a:lnSpc>
            </a:pPr>
            <a:r>
              <a:rPr dirty="0"/>
              <a:t>def</a:t>
            </a:r>
            <a:r>
              <a:rPr spc="-30" dirty="0"/>
              <a:t> </a:t>
            </a:r>
            <a:r>
              <a:rPr dirty="0"/>
              <a:t>suggest(self,</a:t>
            </a:r>
            <a:r>
              <a:rPr spc="-30" dirty="0"/>
              <a:t> </a:t>
            </a:r>
            <a:r>
              <a:rPr dirty="0"/>
              <a:t>prefix,</a:t>
            </a:r>
            <a:r>
              <a:rPr spc="-30" dirty="0"/>
              <a:t> </a:t>
            </a:r>
            <a:r>
              <a:rPr spc="-10" dirty="0"/>
              <a:t>max_suggestions=5):</a:t>
            </a:r>
          </a:p>
          <a:p>
            <a:pPr marL="266700" marR="1361440">
              <a:lnSpc>
                <a:spcPct val="100000"/>
              </a:lnSpc>
            </a:pPr>
            <a:r>
              <a:rPr dirty="0"/>
              <a:t>#</a:t>
            </a:r>
            <a:r>
              <a:rPr spc="-20" dirty="0"/>
              <a:t> </a:t>
            </a:r>
            <a:r>
              <a:rPr dirty="0"/>
              <a:t>Get</a:t>
            </a:r>
            <a:r>
              <a:rPr spc="-25" dirty="0"/>
              <a:t> </a:t>
            </a:r>
            <a:r>
              <a:rPr dirty="0"/>
              <a:t>suggestions</a:t>
            </a:r>
            <a:r>
              <a:rPr spc="-20" dirty="0"/>
              <a:t> </a:t>
            </a:r>
            <a:r>
              <a:rPr dirty="0"/>
              <a:t>based</a:t>
            </a:r>
            <a:r>
              <a:rPr spc="-20" dirty="0"/>
              <a:t> </a:t>
            </a:r>
            <a:r>
              <a:rPr dirty="0"/>
              <a:t>on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last</a:t>
            </a:r>
            <a:r>
              <a:rPr spc="-20" dirty="0"/>
              <a:t> </a:t>
            </a:r>
            <a:r>
              <a:rPr dirty="0"/>
              <a:t>word</a:t>
            </a:r>
            <a:r>
              <a:rPr spc="-2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prefix </a:t>
            </a:r>
            <a:r>
              <a:rPr dirty="0"/>
              <a:t>last_word</a:t>
            </a:r>
            <a:r>
              <a:rPr spc="30" dirty="0"/>
              <a:t> </a:t>
            </a:r>
            <a:r>
              <a:rPr dirty="0"/>
              <a:t>=</a:t>
            </a:r>
            <a:r>
              <a:rPr spc="25" dirty="0"/>
              <a:t> </a:t>
            </a:r>
            <a:r>
              <a:rPr spc="-10" dirty="0"/>
              <a:t>prefix.split()[-1].lower()</a:t>
            </a:r>
          </a:p>
          <a:p>
            <a:pPr marL="266700" marR="5080">
              <a:lnSpc>
                <a:spcPct val="100000"/>
              </a:lnSpc>
            </a:pPr>
            <a:r>
              <a:rPr dirty="0"/>
              <a:t>suggestions</a:t>
            </a:r>
            <a:r>
              <a:rPr spc="-40" dirty="0"/>
              <a:t> </a:t>
            </a:r>
            <a:r>
              <a:rPr dirty="0"/>
              <a:t>=</a:t>
            </a:r>
            <a:r>
              <a:rPr spc="-30" dirty="0"/>
              <a:t> </a:t>
            </a:r>
            <a:r>
              <a:rPr spc="-10" dirty="0"/>
              <a:t>self.word_followers[last_word].most_common(max_suggestions) </a:t>
            </a:r>
            <a:r>
              <a:rPr dirty="0"/>
              <a:t>return</a:t>
            </a:r>
            <a:r>
              <a:rPr spc="-15" dirty="0"/>
              <a:t> </a:t>
            </a:r>
            <a:r>
              <a:rPr dirty="0"/>
              <a:t>[word</a:t>
            </a:r>
            <a:r>
              <a:rPr spc="-1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word,</a:t>
            </a:r>
            <a:r>
              <a:rPr spc="-15" dirty="0"/>
              <a:t> </a:t>
            </a:r>
            <a:r>
              <a:rPr dirty="0"/>
              <a:t>_</a:t>
            </a:r>
            <a:r>
              <a:rPr spc="-1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spc="-10" dirty="0"/>
              <a:t>suggestions]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pc="-10" dirty="0"/>
          </a:p>
          <a:p>
            <a:pPr marL="12700" marR="3420745">
              <a:lnSpc>
                <a:spcPct val="100000"/>
              </a:lnSpc>
            </a:pPr>
            <a:r>
              <a:rPr dirty="0"/>
              <a:t># </a:t>
            </a:r>
            <a:r>
              <a:rPr spc="-10" dirty="0"/>
              <a:t>Example</a:t>
            </a:r>
            <a:r>
              <a:rPr spc="-5" dirty="0"/>
              <a:t> </a:t>
            </a:r>
            <a:r>
              <a:rPr spc="-10" dirty="0"/>
              <a:t>corpus </a:t>
            </a:r>
            <a:r>
              <a:rPr dirty="0"/>
              <a:t>corpus</a:t>
            </a:r>
            <a:r>
              <a:rPr spc="-35" dirty="0"/>
              <a:t> </a:t>
            </a:r>
            <a:r>
              <a:rPr dirty="0"/>
              <a:t>=</a:t>
            </a:r>
            <a:r>
              <a:rPr spc="-30" dirty="0"/>
              <a:t> </a:t>
            </a:r>
            <a:r>
              <a:rPr spc="-25" dirty="0"/>
              <a:t>"""</a:t>
            </a:r>
          </a:p>
          <a:p>
            <a:pPr marL="12700">
              <a:lnSpc>
                <a:spcPct val="100000"/>
              </a:lnSpc>
            </a:pPr>
            <a:r>
              <a:rPr dirty="0"/>
              <a:t>The</a:t>
            </a:r>
            <a:r>
              <a:rPr spc="-30" dirty="0"/>
              <a:t> </a:t>
            </a:r>
            <a:r>
              <a:rPr dirty="0"/>
              <a:t>quick</a:t>
            </a:r>
            <a:r>
              <a:rPr spc="-20" dirty="0"/>
              <a:t> </a:t>
            </a:r>
            <a:r>
              <a:rPr dirty="0"/>
              <a:t>brown</a:t>
            </a:r>
            <a:r>
              <a:rPr spc="-20" dirty="0"/>
              <a:t> </a:t>
            </a:r>
            <a:r>
              <a:rPr dirty="0"/>
              <a:t>fox</a:t>
            </a:r>
            <a:r>
              <a:rPr spc="-20" dirty="0"/>
              <a:t> </a:t>
            </a:r>
            <a:r>
              <a:rPr dirty="0"/>
              <a:t>jumps</a:t>
            </a:r>
            <a:r>
              <a:rPr spc="-25" dirty="0"/>
              <a:t> </a:t>
            </a:r>
            <a:r>
              <a:rPr dirty="0"/>
              <a:t>over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lazy</a:t>
            </a:r>
            <a:r>
              <a:rPr spc="-20" dirty="0"/>
              <a:t> dog.</a:t>
            </a:r>
          </a:p>
          <a:p>
            <a:pPr marL="12700" marR="1720214">
              <a:lnSpc>
                <a:spcPct val="100000"/>
              </a:lnSpc>
            </a:pPr>
            <a:r>
              <a:rPr dirty="0"/>
              <a:t>The</a:t>
            </a:r>
            <a:r>
              <a:rPr spc="-25" dirty="0"/>
              <a:t> </a:t>
            </a:r>
            <a:r>
              <a:rPr dirty="0"/>
              <a:t>quick</a:t>
            </a:r>
            <a:r>
              <a:rPr spc="-20" dirty="0"/>
              <a:t> </a:t>
            </a:r>
            <a:r>
              <a:rPr dirty="0"/>
              <a:t>brown</a:t>
            </a:r>
            <a:r>
              <a:rPr spc="-15" dirty="0"/>
              <a:t> </a:t>
            </a:r>
            <a:r>
              <a:rPr dirty="0"/>
              <a:t>fox</a:t>
            </a:r>
            <a:r>
              <a:rPr spc="-2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very</a:t>
            </a:r>
            <a:r>
              <a:rPr spc="-15" dirty="0"/>
              <a:t> </a:t>
            </a:r>
            <a:r>
              <a:rPr dirty="0"/>
              <a:t>quick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very</a:t>
            </a:r>
            <a:r>
              <a:rPr spc="-15" dirty="0"/>
              <a:t> </a:t>
            </a:r>
            <a:r>
              <a:rPr spc="-10" dirty="0"/>
              <a:t>brown. </a:t>
            </a:r>
            <a:r>
              <a:rPr dirty="0"/>
              <a:t>Lazy</a:t>
            </a:r>
            <a:r>
              <a:rPr spc="-25" dirty="0"/>
              <a:t> </a:t>
            </a:r>
            <a:r>
              <a:rPr dirty="0"/>
              <a:t>dogs</a:t>
            </a:r>
            <a:r>
              <a:rPr spc="-25" dirty="0"/>
              <a:t> </a:t>
            </a:r>
            <a:r>
              <a:rPr dirty="0"/>
              <a:t>are</a:t>
            </a:r>
            <a:r>
              <a:rPr spc="-25" dirty="0"/>
              <a:t> </a:t>
            </a:r>
            <a:r>
              <a:rPr dirty="0"/>
              <a:t>not</a:t>
            </a:r>
            <a:r>
              <a:rPr spc="-25" dirty="0"/>
              <a:t> </a:t>
            </a:r>
            <a:r>
              <a:rPr dirty="0"/>
              <a:t>quick</a:t>
            </a:r>
            <a:r>
              <a:rPr spc="-20" dirty="0"/>
              <a:t> </a:t>
            </a:r>
            <a:r>
              <a:rPr dirty="0"/>
              <a:t>but</a:t>
            </a:r>
            <a:r>
              <a:rPr spc="-25" dirty="0"/>
              <a:t> </a:t>
            </a:r>
            <a:r>
              <a:rPr dirty="0"/>
              <a:t>they</a:t>
            </a:r>
            <a:r>
              <a:rPr spc="-20" dirty="0"/>
              <a:t> </a:t>
            </a:r>
            <a:r>
              <a:rPr dirty="0"/>
              <a:t>are</a:t>
            </a:r>
            <a:r>
              <a:rPr spc="-25" dirty="0"/>
              <a:t> </a:t>
            </a:r>
            <a:r>
              <a:rPr dirty="0"/>
              <a:t>very</a:t>
            </a:r>
            <a:r>
              <a:rPr spc="-20" dirty="0"/>
              <a:t> </a:t>
            </a:r>
            <a:r>
              <a:rPr spc="-10" dirty="0"/>
              <a:t>lazy.</a:t>
            </a:r>
          </a:p>
          <a:p>
            <a:pPr marL="12700">
              <a:lnSpc>
                <a:spcPct val="100000"/>
              </a:lnSpc>
            </a:pPr>
            <a:r>
              <a:rPr spc="-25" dirty="0"/>
              <a:t>"""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pc="-25" dirty="0"/>
          </a:p>
          <a:p>
            <a:pPr marL="12700" marR="1918335">
              <a:lnSpc>
                <a:spcPct val="100000"/>
              </a:lnSpc>
            </a:pPr>
            <a:r>
              <a:rPr dirty="0"/>
              <a:t># </a:t>
            </a:r>
            <a:r>
              <a:rPr spc="-10" dirty="0"/>
              <a:t>Initialize</a:t>
            </a:r>
            <a:r>
              <a:rPr spc="-5" dirty="0"/>
              <a:t> </a:t>
            </a:r>
            <a:r>
              <a:rPr dirty="0"/>
              <a:t>the </a:t>
            </a:r>
            <a:r>
              <a:rPr spc="-10" dirty="0"/>
              <a:t>autocomplete</a:t>
            </a:r>
            <a:r>
              <a:rPr spc="-5" dirty="0"/>
              <a:t> </a:t>
            </a:r>
            <a:r>
              <a:rPr spc="-10" dirty="0"/>
              <a:t>system autocomplete</a:t>
            </a:r>
            <a:r>
              <a:rPr dirty="0"/>
              <a:t> = </a:t>
            </a:r>
            <a:r>
              <a:rPr spc="-10" dirty="0"/>
              <a:t>SentenceAutocomplete(corpus)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dirty="0"/>
              <a:t>#</a:t>
            </a:r>
            <a:r>
              <a:rPr spc="-10" dirty="0"/>
              <a:t> </a:t>
            </a:r>
            <a:r>
              <a:rPr dirty="0"/>
              <a:t>User</a:t>
            </a:r>
            <a:r>
              <a:rPr spc="-10" dirty="0"/>
              <a:t> input</a:t>
            </a:r>
          </a:p>
          <a:p>
            <a:pPr marL="12700">
              <a:lnSpc>
                <a:spcPct val="100000"/>
              </a:lnSpc>
            </a:pPr>
            <a:r>
              <a:rPr dirty="0"/>
              <a:t>input_text</a:t>
            </a:r>
            <a:r>
              <a:rPr spc="-15" dirty="0"/>
              <a:t> </a:t>
            </a:r>
            <a:r>
              <a:rPr dirty="0"/>
              <a:t>=</a:t>
            </a:r>
            <a:r>
              <a:rPr spc="-10" dirty="0"/>
              <a:t> input("Start </a:t>
            </a:r>
            <a:r>
              <a:rPr dirty="0"/>
              <a:t>typing</a:t>
            </a:r>
            <a:r>
              <a:rPr spc="-5" dirty="0"/>
              <a:t> </a:t>
            </a:r>
            <a:r>
              <a:rPr dirty="0"/>
              <a:t>your</a:t>
            </a:r>
            <a:r>
              <a:rPr spc="-5" dirty="0"/>
              <a:t> </a:t>
            </a:r>
            <a:r>
              <a:rPr spc="-10" dirty="0"/>
              <a:t>sentence: </a:t>
            </a:r>
            <a:r>
              <a:rPr spc="-25" dirty="0"/>
              <a:t>")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pc="-25" dirty="0"/>
          </a:p>
          <a:p>
            <a:pPr marL="12700">
              <a:lnSpc>
                <a:spcPct val="100000"/>
              </a:lnSpc>
            </a:pPr>
            <a:r>
              <a:rPr dirty="0"/>
              <a:t>#</a:t>
            </a:r>
            <a:r>
              <a:rPr spc="-15" dirty="0"/>
              <a:t> </a:t>
            </a:r>
            <a:r>
              <a:rPr dirty="0"/>
              <a:t>Get</a:t>
            </a:r>
            <a:r>
              <a:rPr spc="-15" dirty="0"/>
              <a:t> </a:t>
            </a:r>
            <a:r>
              <a:rPr spc="-10" dirty="0"/>
              <a:t>suggestions</a:t>
            </a:r>
          </a:p>
          <a:p>
            <a:pPr marL="12700" marR="1913255">
              <a:lnSpc>
                <a:spcPct val="100000"/>
              </a:lnSpc>
            </a:pPr>
            <a:r>
              <a:rPr dirty="0"/>
              <a:t>suggestions</a:t>
            </a:r>
            <a:r>
              <a:rPr spc="-30" dirty="0"/>
              <a:t> </a:t>
            </a:r>
            <a:r>
              <a:rPr dirty="0"/>
              <a:t>=</a:t>
            </a:r>
            <a:r>
              <a:rPr spc="-30" dirty="0"/>
              <a:t> </a:t>
            </a:r>
            <a:r>
              <a:rPr spc="-10" dirty="0"/>
              <a:t>autocomplete.suggest(input_text) print("Suggestions:",</a:t>
            </a:r>
            <a:r>
              <a:rPr spc="120" dirty="0"/>
              <a:t> </a:t>
            </a:r>
            <a:r>
              <a:rPr spc="-10" dirty="0"/>
              <a:t>suggestions)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15002" y="3067365"/>
            <a:ext cx="34531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Start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typing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sentence: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quick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Suggestions: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['brown',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'and',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'is']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43395"/>
          </a:xfrm>
          <a:custGeom>
            <a:avLst/>
            <a:gdLst/>
            <a:ahLst/>
            <a:cxnLst/>
            <a:rect l="l" t="t" r="r" b="b"/>
            <a:pathLst>
              <a:path w="12192000" h="6843395">
                <a:moveTo>
                  <a:pt x="12191999" y="6843132"/>
                </a:moveTo>
                <a:lnTo>
                  <a:pt x="0" y="6843132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43132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7133590" cy="6841490"/>
            <a:chOff x="0" y="0"/>
            <a:chExt cx="7133590" cy="68414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133103" cy="463174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05738" y="1613571"/>
              <a:ext cx="2707005" cy="5227955"/>
            </a:xfrm>
            <a:custGeom>
              <a:avLst/>
              <a:gdLst/>
              <a:ahLst/>
              <a:cxnLst/>
              <a:rect l="l" t="t" r="r" b="b"/>
              <a:pathLst>
                <a:path w="2707004" h="5227955">
                  <a:moveTo>
                    <a:pt x="1363463" y="5227801"/>
                  </a:moveTo>
                  <a:lnTo>
                    <a:pt x="1336356" y="5227801"/>
                  </a:lnTo>
                  <a:lnTo>
                    <a:pt x="423131" y="4314305"/>
                  </a:lnTo>
                  <a:lnTo>
                    <a:pt x="389284" y="4279325"/>
                  </a:lnTo>
                  <a:lnTo>
                    <a:pt x="356846" y="4243504"/>
                  </a:lnTo>
                  <a:lnTo>
                    <a:pt x="325819" y="4206879"/>
                  </a:lnTo>
                  <a:lnTo>
                    <a:pt x="296203" y="4169484"/>
                  </a:lnTo>
                  <a:lnTo>
                    <a:pt x="267996" y="4131357"/>
                  </a:lnTo>
                  <a:lnTo>
                    <a:pt x="241200" y="4092531"/>
                  </a:lnTo>
                  <a:lnTo>
                    <a:pt x="215814" y="4053044"/>
                  </a:lnTo>
                  <a:lnTo>
                    <a:pt x="191838" y="4012931"/>
                  </a:lnTo>
                  <a:lnTo>
                    <a:pt x="169272" y="3972228"/>
                  </a:lnTo>
                  <a:lnTo>
                    <a:pt x="148117" y="3930970"/>
                  </a:lnTo>
                  <a:lnTo>
                    <a:pt x="128372" y="3889194"/>
                  </a:lnTo>
                  <a:lnTo>
                    <a:pt x="110036" y="3846935"/>
                  </a:lnTo>
                  <a:lnTo>
                    <a:pt x="93112" y="3804228"/>
                  </a:lnTo>
                  <a:lnTo>
                    <a:pt x="77597" y="3761110"/>
                  </a:lnTo>
                  <a:lnTo>
                    <a:pt x="63492" y="3717617"/>
                  </a:lnTo>
                  <a:lnTo>
                    <a:pt x="50798" y="3673784"/>
                  </a:lnTo>
                  <a:lnTo>
                    <a:pt x="39513" y="3629646"/>
                  </a:lnTo>
                  <a:lnTo>
                    <a:pt x="29639" y="3585240"/>
                  </a:lnTo>
                  <a:lnTo>
                    <a:pt x="21175" y="3540602"/>
                  </a:lnTo>
                  <a:lnTo>
                    <a:pt x="14120" y="3495766"/>
                  </a:lnTo>
                  <a:lnTo>
                    <a:pt x="8476" y="3450770"/>
                  </a:lnTo>
                  <a:lnTo>
                    <a:pt x="4242" y="3405648"/>
                  </a:lnTo>
                  <a:lnTo>
                    <a:pt x="1418" y="3360437"/>
                  </a:lnTo>
                  <a:lnTo>
                    <a:pt x="4" y="3315172"/>
                  </a:lnTo>
                  <a:lnTo>
                    <a:pt x="0" y="3269889"/>
                  </a:lnTo>
                  <a:lnTo>
                    <a:pt x="1405" y="3224624"/>
                  </a:lnTo>
                  <a:lnTo>
                    <a:pt x="4221" y="3179412"/>
                  </a:lnTo>
                  <a:lnTo>
                    <a:pt x="8447" y="3134289"/>
                  </a:lnTo>
                  <a:lnTo>
                    <a:pt x="14082" y="3089292"/>
                  </a:lnTo>
                  <a:lnTo>
                    <a:pt x="21128" y="3044455"/>
                  </a:lnTo>
                  <a:lnTo>
                    <a:pt x="29584" y="2999815"/>
                  </a:lnTo>
                  <a:lnTo>
                    <a:pt x="39449" y="2955407"/>
                  </a:lnTo>
                  <a:lnTo>
                    <a:pt x="50724" y="2911268"/>
                  </a:lnTo>
                  <a:lnTo>
                    <a:pt x="63409" y="2867432"/>
                  </a:lnTo>
                  <a:lnTo>
                    <a:pt x="77504" y="2823936"/>
                  </a:lnTo>
                  <a:lnTo>
                    <a:pt x="93009" y="2780815"/>
                  </a:lnTo>
                  <a:lnTo>
                    <a:pt x="109924" y="2738105"/>
                  </a:lnTo>
                  <a:lnTo>
                    <a:pt x="128248" y="2695842"/>
                  </a:lnTo>
                  <a:lnTo>
                    <a:pt x="147982" y="2654062"/>
                  </a:lnTo>
                  <a:lnTo>
                    <a:pt x="169126" y="2612801"/>
                  </a:lnTo>
                  <a:lnTo>
                    <a:pt x="191680" y="2572093"/>
                  </a:lnTo>
                  <a:lnTo>
                    <a:pt x="215644" y="2531976"/>
                  </a:lnTo>
                  <a:lnTo>
                    <a:pt x="241017" y="2492484"/>
                  </a:lnTo>
                  <a:lnTo>
                    <a:pt x="267800" y="2453653"/>
                  </a:lnTo>
                  <a:lnTo>
                    <a:pt x="295993" y="2415520"/>
                  </a:lnTo>
                  <a:lnTo>
                    <a:pt x="325595" y="2378120"/>
                  </a:lnTo>
                  <a:lnTo>
                    <a:pt x="356607" y="2341489"/>
                  </a:lnTo>
                  <a:lnTo>
                    <a:pt x="389029" y="2305662"/>
                  </a:lnTo>
                  <a:lnTo>
                    <a:pt x="422860" y="2270675"/>
                  </a:lnTo>
                  <a:lnTo>
                    <a:pt x="423131" y="2270539"/>
                  </a:lnTo>
                  <a:lnTo>
                    <a:pt x="2693588" y="0"/>
                  </a:lnTo>
                  <a:lnTo>
                    <a:pt x="2706873" y="13281"/>
                  </a:lnTo>
                  <a:lnTo>
                    <a:pt x="436413" y="2283740"/>
                  </a:lnTo>
                  <a:lnTo>
                    <a:pt x="403005" y="2318275"/>
                  </a:lnTo>
                  <a:lnTo>
                    <a:pt x="370988" y="2353639"/>
                  </a:lnTo>
                  <a:lnTo>
                    <a:pt x="340363" y="2389797"/>
                  </a:lnTo>
                  <a:lnTo>
                    <a:pt x="311131" y="2426713"/>
                  </a:lnTo>
                  <a:lnTo>
                    <a:pt x="283290" y="2464353"/>
                  </a:lnTo>
                  <a:lnTo>
                    <a:pt x="256842" y="2502681"/>
                  </a:lnTo>
                  <a:lnTo>
                    <a:pt x="231785" y="2541662"/>
                  </a:lnTo>
                  <a:lnTo>
                    <a:pt x="208121" y="2581261"/>
                  </a:lnTo>
                  <a:lnTo>
                    <a:pt x="185848" y="2621442"/>
                  </a:lnTo>
                  <a:lnTo>
                    <a:pt x="164968" y="2662170"/>
                  </a:lnTo>
                  <a:lnTo>
                    <a:pt x="145479" y="2703409"/>
                  </a:lnTo>
                  <a:lnTo>
                    <a:pt x="127383" y="2745125"/>
                  </a:lnTo>
                  <a:lnTo>
                    <a:pt x="110678" y="2787283"/>
                  </a:lnTo>
                  <a:lnTo>
                    <a:pt x="95366" y="2829846"/>
                  </a:lnTo>
                  <a:lnTo>
                    <a:pt x="81446" y="2872779"/>
                  </a:lnTo>
                  <a:lnTo>
                    <a:pt x="68918" y="2916048"/>
                  </a:lnTo>
                  <a:lnTo>
                    <a:pt x="57781" y="2959617"/>
                  </a:lnTo>
                  <a:lnTo>
                    <a:pt x="48037" y="3003450"/>
                  </a:lnTo>
                  <a:lnTo>
                    <a:pt x="39685" y="3047513"/>
                  </a:lnTo>
                  <a:lnTo>
                    <a:pt x="32725" y="3091770"/>
                  </a:lnTo>
                  <a:lnTo>
                    <a:pt x="27157" y="3136186"/>
                  </a:lnTo>
                  <a:lnTo>
                    <a:pt x="22981" y="3180725"/>
                  </a:lnTo>
                  <a:lnTo>
                    <a:pt x="20197" y="3225352"/>
                  </a:lnTo>
                  <a:lnTo>
                    <a:pt x="18804" y="3270033"/>
                  </a:lnTo>
                  <a:lnTo>
                    <a:pt x="18804" y="3314731"/>
                  </a:lnTo>
                  <a:lnTo>
                    <a:pt x="20197" y="3359411"/>
                  </a:lnTo>
                  <a:lnTo>
                    <a:pt x="22981" y="3404039"/>
                  </a:lnTo>
                  <a:lnTo>
                    <a:pt x="27157" y="3448578"/>
                  </a:lnTo>
                  <a:lnTo>
                    <a:pt x="32725" y="3492994"/>
                  </a:lnTo>
                  <a:lnTo>
                    <a:pt x="39685" y="3537251"/>
                  </a:lnTo>
                  <a:lnTo>
                    <a:pt x="48037" y="3581314"/>
                  </a:lnTo>
                  <a:lnTo>
                    <a:pt x="57781" y="3625147"/>
                  </a:lnTo>
                  <a:lnTo>
                    <a:pt x="68918" y="3668716"/>
                  </a:lnTo>
                  <a:lnTo>
                    <a:pt x="81446" y="3711985"/>
                  </a:lnTo>
                  <a:lnTo>
                    <a:pt x="95366" y="3754918"/>
                  </a:lnTo>
                  <a:lnTo>
                    <a:pt x="110678" y="3797481"/>
                  </a:lnTo>
                  <a:lnTo>
                    <a:pt x="127383" y="3839638"/>
                  </a:lnTo>
                  <a:lnTo>
                    <a:pt x="145479" y="3881354"/>
                  </a:lnTo>
                  <a:lnTo>
                    <a:pt x="164968" y="3922594"/>
                  </a:lnTo>
                  <a:lnTo>
                    <a:pt x="185848" y="3963322"/>
                  </a:lnTo>
                  <a:lnTo>
                    <a:pt x="208121" y="4003503"/>
                  </a:lnTo>
                  <a:lnTo>
                    <a:pt x="231785" y="4043101"/>
                  </a:lnTo>
                  <a:lnTo>
                    <a:pt x="256842" y="4082082"/>
                  </a:lnTo>
                  <a:lnTo>
                    <a:pt x="283290" y="4120410"/>
                  </a:lnTo>
                  <a:lnTo>
                    <a:pt x="311131" y="4158050"/>
                  </a:lnTo>
                  <a:lnTo>
                    <a:pt x="340363" y="4194967"/>
                  </a:lnTo>
                  <a:lnTo>
                    <a:pt x="370988" y="4231125"/>
                  </a:lnTo>
                  <a:lnTo>
                    <a:pt x="403005" y="4266488"/>
                  </a:lnTo>
                  <a:lnTo>
                    <a:pt x="436413" y="4301023"/>
                  </a:lnTo>
                  <a:lnTo>
                    <a:pt x="436685" y="4302106"/>
                  </a:lnTo>
                  <a:lnTo>
                    <a:pt x="1363463" y="52278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6317" y="1530494"/>
              <a:ext cx="183241" cy="1832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0588" y="979713"/>
              <a:ext cx="6096232" cy="389086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433867" y="2157272"/>
            <a:ext cx="26955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283753" y="2695593"/>
            <a:ext cx="31610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marR="5080" indent="-137795">
              <a:lnSpc>
                <a:spcPct val="150000"/>
              </a:lnSpc>
              <a:spcBef>
                <a:spcPts val="100"/>
              </a:spcBef>
              <a:tabLst>
                <a:tab pos="769620" algn="l"/>
                <a:tab pos="1109980" algn="l"/>
                <a:tab pos="1616710" algn="l"/>
                <a:tab pos="2513965" algn="l"/>
                <a:tab pos="303593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demonstrates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sentence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autocomplete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93901" y="2695593"/>
            <a:ext cx="5232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5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basic using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83753" y="3518553"/>
            <a:ext cx="382841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marR="22860">
              <a:lnSpc>
                <a:spcPct val="15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NLP,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providing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word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suggestions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based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bigram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frequencies.</a:t>
            </a:r>
            <a:endParaRPr sz="1800">
              <a:latin typeface="Times New Roman"/>
              <a:cs typeface="Times New Roman"/>
            </a:endParaRPr>
          </a:p>
          <a:p>
            <a:pPr marL="149860" marR="5080" indent="-137795">
              <a:lnSpc>
                <a:spcPct val="150000"/>
              </a:lnSpc>
              <a:tabLst>
                <a:tab pos="594995" algn="l"/>
                <a:tab pos="871855" algn="l"/>
                <a:tab pos="1656080" algn="l"/>
                <a:tab pos="2110740" algn="l"/>
                <a:tab pos="3080385" algn="l"/>
                <a:tab pos="3637279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It's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simple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yet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effective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way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enhance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text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input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efficiency.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References: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 marR="5080" indent="-2032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□</a:t>
            </a:r>
            <a:r>
              <a:rPr spc="-10" dirty="0"/>
              <a:t>Shaikh,</a:t>
            </a:r>
            <a:r>
              <a:rPr spc="-105" dirty="0"/>
              <a:t> </a:t>
            </a:r>
            <a:r>
              <a:rPr dirty="0"/>
              <a:t>Aryaan,</a:t>
            </a:r>
            <a:r>
              <a:rPr spc="-20" dirty="0"/>
              <a:t> </a:t>
            </a:r>
            <a:r>
              <a:rPr dirty="0"/>
              <a:t>et</a:t>
            </a:r>
            <a:r>
              <a:rPr spc="-20" dirty="0"/>
              <a:t> </a:t>
            </a:r>
            <a:r>
              <a:rPr dirty="0"/>
              <a:t>al.</a:t>
            </a:r>
            <a:r>
              <a:rPr spc="-15" dirty="0"/>
              <a:t> </a:t>
            </a:r>
            <a:r>
              <a:rPr spc="-10" dirty="0"/>
              <a:t>"Autocomplete</a:t>
            </a:r>
            <a:r>
              <a:rPr spc="-20" dirty="0"/>
              <a:t> </a:t>
            </a:r>
            <a:r>
              <a:rPr spc="-10" dirty="0"/>
              <a:t>recommendation </a:t>
            </a:r>
            <a:r>
              <a:rPr dirty="0"/>
              <a:t>plugin</a:t>
            </a:r>
            <a:r>
              <a:rPr spc="-4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Summarizing</a:t>
            </a:r>
            <a:r>
              <a:rPr spc="-60" dirty="0"/>
              <a:t> </a:t>
            </a:r>
            <a:r>
              <a:rPr spc="-25" dirty="0"/>
              <a:t>Text</a:t>
            </a:r>
            <a:r>
              <a:rPr spc="-35" dirty="0"/>
              <a:t> </a:t>
            </a:r>
            <a:r>
              <a:rPr dirty="0"/>
              <a:t>using</a:t>
            </a:r>
            <a:r>
              <a:rPr spc="-30" dirty="0"/>
              <a:t> </a:t>
            </a:r>
            <a:r>
              <a:rPr dirty="0"/>
              <a:t>Natural</a:t>
            </a:r>
            <a:r>
              <a:rPr spc="-30" dirty="0"/>
              <a:t> </a:t>
            </a:r>
            <a:r>
              <a:rPr spc="-10" dirty="0"/>
              <a:t>Language Processing."</a:t>
            </a:r>
            <a:r>
              <a:rPr spc="-35" dirty="0"/>
              <a:t> </a:t>
            </a:r>
            <a:r>
              <a:rPr i="1" dirty="0">
                <a:latin typeface="Times New Roman"/>
                <a:cs typeface="Times New Roman"/>
              </a:rPr>
              <a:t>Journal</a:t>
            </a:r>
            <a:r>
              <a:rPr i="1" spc="-40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of</a:t>
            </a:r>
            <a:r>
              <a:rPr i="1" spc="-40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Innovation</a:t>
            </a:r>
            <a:r>
              <a:rPr i="1" spc="-35" dirty="0">
                <a:latin typeface="Times New Roman"/>
                <a:cs typeface="Times New Roman"/>
              </a:rPr>
              <a:t> </a:t>
            </a:r>
            <a:r>
              <a:rPr i="1" spc="-10" dirty="0">
                <a:latin typeface="Times New Roman"/>
                <a:cs typeface="Times New Roman"/>
              </a:rPr>
              <a:t>Information</a:t>
            </a:r>
            <a:r>
              <a:rPr i="1" spc="500" dirty="0">
                <a:latin typeface="Times New Roman"/>
                <a:cs typeface="Times New Roman"/>
              </a:rPr>
              <a:t> </a:t>
            </a:r>
            <a:r>
              <a:rPr i="1" spc="-25" dirty="0">
                <a:latin typeface="Times New Roman"/>
                <a:cs typeface="Times New Roman"/>
              </a:rPr>
              <a:t>Technology</a:t>
            </a:r>
            <a:r>
              <a:rPr i="1" spc="-45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and</a:t>
            </a:r>
            <a:r>
              <a:rPr i="1" spc="-70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Application</a:t>
            </a:r>
            <a:r>
              <a:rPr i="1" spc="-40" dirty="0">
                <a:latin typeface="Times New Roman"/>
                <a:cs typeface="Times New Roman"/>
              </a:rPr>
              <a:t> </a:t>
            </a:r>
            <a:r>
              <a:rPr i="1" spc="-20" dirty="0">
                <a:latin typeface="Times New Roman"/>
                <a:cs typeface="Times New Roman"/>
              </a:rPr>
              <a:t>(JINITA)</a:t>
            </a:r>
            <a:r>
              <a:rPr i="1" spc="-25" dirty="0">
                <a:latin typeface="Times New Roman"/>
                <a:cs typeface="Times New Roman"/>
              </a:rPr>
              <a:t> </a:t>
            </a:r>
            <a:r>
              <a:rPr dirty="0"/>
              <a:t>5.2</a:t>
            </a:r>
            <a:r>
              <a:rPr spc="-40" dirty="0"/>
              <a:t> </a:t>
            </a:r>
            <a:r>
              <a:rPr dirty="0"/>
              <a:t>(2023):</a:t>
            </a:r>
            <a:r>
              <a:rPr spc="-30" dirty="0"/>
              <a:t> 114-</a:t>
            </a:r>
            <a:r>
              <a:rPr spc="-20" dirty="0"/>
              <a:t>123.</a:t>
            </a:r>
            <a:endParaRPr sz="1600">
              <a:latin typeface="Times New Roman"/>
              <a:cs typeface="Times New Roman"/>
            </a:endParaRPr>
          </a:p>
          <a:p>
            <a:pPr marL="32384" marR="369570" indent="-2032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□</a:t>
            </a:r>
            <a:r>
              <a:rPr dirty="0"/>
              <a:t>Lee,</a:t>
            </a:r>
            <a:r>
              <a:rPr spc="-35" dirty="0"/>
              <a:t> </a:t>
            </a:r>
            <a:r>
              <a:rPr dirty="0"/>
              <a:t>Mina,</a:t>
            </a:r>
            <a:r>
              <a:rPr spc="-60" dirty="0"/>
              <a:t> </a:t>
            </a:r>
            <a:r>
              <a:rPr spc="-20" dirty="0"/>
              <a:t>Tatsunori</a:t>
            </a:r>
            <a:r>
              <a:rPr spc="-35" dirty="0"/>
              <a:t> </a:t>
            </a:r>
            <a:r>
              <a:rPr dirty="0"/>
              <a:t>B.</a:t>
            </a:r>
            <a:r>
              <a:rPr spc="-30" dirty="0"/>
              <a:t> </a:t>
            </a:r>
            <a:r>
              <a:rPr dirty="0"/>
              <a:t>Hashimoto,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Percy</a:t>
            </a:r>
            <a:r>
              <a:rPr spc="-30" dirty="0"/>
              <a:t> </a:t>
            </a:r>
            <a:r>
              <a:rPr spc="-10" dirty="0"/>
              <a:t>Liang. </a:t>
            </a:r>
            <a:r>
              <a:rPr dirty="0"/>
              <a:t>"Learning</a:t>
            </a:r>
            <a:r>
              <a:rPr spc="-35" dirty="0"/>
              <a:t> </a:t>
            </a:r>
            <a:r>
              <a:rPr spc="-10" dirty="0"/>
              <a:t>autocomplete</a:t>
            </a:r>
            <a:r>
              <a:rPr spc="-40" dirty="0"/>
              <a:t> </a:t>
            </a:r>
            <a:r>
              <a:rPr dirty="0"/>
              <a:t>systems</a:t>
            </a:r>
            <a:r>
              <a:rPr spc="-35" dirty="0"/>
              <a:t> </a:t>
            </a:r>
            <a:r>
              <a:rPr dirty="0"/>
              <a:t>as</a:t>
            </a:r>
            <a:r>
              <a:rPr spc="-35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spc="-10" dirty="0"/>
              <a:t>communication </a:t>
            </a:r>
            <a:r>
              <a:rPr dirty="0"/>
              <a:t>game."</a:t>
            </a:r>
            <a:r>
              <a:rPr spc="-60" dirty="0"/>
              <a:t> </a:t>
            </a:r>
            <a:r>
              <a:rPr i="1" dirty="0">
                <a:latin typeface="Times New Roman"/>
                <a:cs typeface="Times New Roman"/>
              </a:rPr>
              <a:t>arXiv</a:t>
            </a:r>
            <a:r>
              <a:rPr i="1" spc="-65" dirty="0">
                <a:latin typeface="Times New Roman"/>
                <a:cs typeface="Times New Roman"/>
              </a:rPr>
              <a:t> </a:t>
            </a:r>
            <a:r>
              <a:rPr i="1" spc="-10" dirty="0">
                <a:latin typeface="Times New Roman"/>
                <a:cs typeface="Times New Roman"/>
              </a:rPr>
              <a:t>preprint</a:t>
            </a:r>
            <a:r>
              <a:rPr i="1" spc="-70" dirty="0">
                <a:latin typeface="Times New Roman"/>
                <a:cs typeface="Times New Roman"/>
              </a:rPr>
              <a:t> </a:t>
            </a:r>
            <a:r>
              <a:rPr i="1" spc="-10" dirty="0">
                <a:latin typeface="Times New Roman"/>
                <a:cs typeface="Times New Roman"/>
              </a:rPr>
              <a:t>arXiv:1911.06964</a:t>
            </a:r>
            <a:r>
              <a:rPr i="1" spc="-45" dirty="0">
                <a:latin typeface="Times New Roman"/>
                <a:cs typeface="Times New Roman"/>
              </a:rPr>
              <a:t> </a:t>
            </a:r>
            <a:r>
              <a:rPr spc="-10" dirty="0"/>
              <a:t>(2019).</a:t>
            </a:r>
            <a:endParaRPr sz="1600">
              <a:latin typeface="Times New Roman"/>
              <a:cs typeface="Times New Roman"/>
            </a:endParaRPr>
          </a:p>
          <a:p>
            <a:pPr marL="32384" marR="29209" indent="-2032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□</a:t>
            </a:r>
            <a:r>
              <a:rPr spc="-10" dirty="0"/>
              <a:t>Shaikh,</a:t>
            </a:r>
            <a:r>
              <a:rPr spc="-105" dirty="0"/>
              <a:t> </a:t>
            </a:r>
            <a:r>
              <a:rPr dirty="0"/>
              <a:t>A.,</a:t>
            </a:r>
            <a:r>
              <a:rPr spc="-35" dirty="0"/>
              <a:t> </a:t>
            </a:r>
            <a:r>
              <a:rPr spc="-10" dirty="0"/>
              <a:t>Newalkar,</a:t>
            </a:r>
            <a:r>
              <a:rPr spc="-20" dirty="0"/>
              <a:t> </a:t>
            </a:r>
            <a:r>
              <a:rPr dirty="0"/>
              <a:t>N.,</a:t>
            </a:r>
            <a:r>
              <a:rPr spc="-20" dirty="0"/>
              <a:t> </a:t>
            </a:r>
            <a:r>
              <a:rPr dirty="0"/>
              <a:t>Gaikwad,</a:t>
            </a:r>
            <a:r>
              <a:rPr spc="-20" dirty="0"/>
              <a:t> </a:t>
            </a:r>
            <a:r>
              <a:rPr dirty="0"/>
              <a:t>S.,</a:t>
            </a:r>
            <a:r>
              <a:rPr spc="-20" dirty="0"/>
              <a:t> </a:t>
            </a:r>
            <a:r>
              <a:rPr spc="-10" dirty="0"/>
              <a:t>Kadav,</a:t>
            </a:r>
            <a:r>
              <a:rPr spc="-20" dirty="0"/>
              <a:t> </a:t>
            </a:r>
            <a:r>
              <a:rPr dirty="0"/>
              <a:t>N.</a:t>
            </a:r>
            <a:r>
              <a:rPr spc="-20" dirty="0"/>
              <a:t> </a:t>
            </a:r>
            <a:r>
              <a:rPr spc="-25" dirty="0"/>
              <a:t>and </a:t>
            </a:r>
            <a:r>
              <a:rPr dirty="0"/>
              <a:t>Shewale,</a:t>
            </a:r>
            <a:r>
              <a:rPr spc="-20" dirty="0"/>
              <a:t> </a:t>
            </a:r>
            <a:r>
              <a:rPr dirty="0"/>
              <a:t>C.,</a:t>
            </a:r>
            <a:r>
              <a:rPr spc="-20" dirty="0"/>
              <a:t> </a:t>
            </a:r>
            <a:r>
              <a:rPr dirty="0"/>
              <a:t>2023.</a:t>
            </a:r>
            <a:r>
              <a:rPr spc="-110" dirty="0"/>
              <a:t> </a:t>
            </a:r>
            <a:r>
              <a:rPr spc="-10" dirty="0"/>
              <a:t>Autocomplete</a:t>
            </a:r>
            <a:r>
              <a:rPr spc="-25" dirty="0"/>
              <a:t> </a:t>
            </a:r>
            <a:r>
              <a:rPr spc="-10" dirty="0"/>
              <a:t>recommendation</a:t>
            </a:r>
            <a:r>
              <a:rPr spc="-15" dirty="0"/>
              <a:t> </a:t>
            </a:r>
            <a:r>
              <a:rPr spc="-10" dirty="0"/>
              <a:t>plugin </a:t>
            </a:r>
            <a:r>
              <a:rPr dirty="0"/>
              <a:t>and</a:t>
            </a:r>
            <a:r>
              <a:rPr spc="-45" dirty="0"/>
              <a:t> </a:t>
            </a:r>
            <a:r>
              <a:rPr spc="-10" dirty="0"/>
              <a:t>Summarizing</a:t>
            </a:r>
            <a:r>
              <a:rPr spc="-70" dirty="0"/>
              <a:t> </a:t>
            </a:r>
            <a:r>
              <a:rPr spc="-25" dirty="0"/>
              <a:t>Text</a:t>
            </a:r>
            <a:r>
              <a:rPr spc="-40" dirty="0"/>
              <a:t> </a:t>
            </a:r>
            <a:r>
              <a:rPr dirty="0"/>
              <a:t>using</a:t>
            </a:r>
            <a:r>
              <a:rPr spc="-35" dirty="0"/>
              <a:t> </a:t>
            </a:r>
            <a:r>
              <a:rPr dirty="0"/>
              <a:t>Natural</a:t>
            </a:r>
            <a:r>
              <a:rPr spc="-35" dirty="0"/>
              <a:t> </a:t>
            </a:r>
            <a:r>
              <a:rPr spc="-10" dirty="0"/>
              <a:t>Language </a:t>
            </a:r>
            <a:r>
              <a:rPr dirty="0"/>
              <a:t>Processing.</a:t>
            </a:r>
            <a:r>
              <a:rPr spc="-55" dirty="0"/>
              <a:t> </a:t>
            </a:r>
            <a:r>
              <a:rPr i="1" dirty="0">
                <a:latin typeface="Times New Roman"/>
                <a:cs typeface="Times New Roman"/>
              </a:rPr>
              <a:t>Journal</a:t>
            </a:r>
            <a:r>
              <a:rPr i="1" spc="-60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of</a:t>
            </a:r>
            <a:r>
              <a:rPr i="1" spc="-55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Innovation</a:t>
            </a:r>
            <a:r>
              <a:rPr i="1" spc="-50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Information</a:t>
            </a:r>
            <a:r>
              <a:rPr i="1" spc="-55" dirty="0">
                <a:latin typeface="Times New Roman"/>
                <a:cs typeface="Times New Roman"/>
              </a:rPr>
              <a:t> </a:t>
            </a:r>
            <a:r>
              <a:rPr i="1" spc="-10" dirty="0">
                <a:latin typeface="Times New Roman"/>
                <a:cs typeface="Times New Roman"/>
              </a:rPr>
              <a:t>Technology </a:t>
            </a:r>
            <a:r>
              <a:rPr i="1" dirty="0">
                <a:latin typeface="Times New Roman"/>
                <a:cs typeface="Times New Roman"/>
              </a:rPr>
              <a:t>and</a:t>
            </a:r>
            <a:r>
              <a:rPr i="1" spc="-60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Application</a:t>
            </a:r>
            <a:r>
              <a:rPr i="1" spc="-25" dirty="0">
                <a:latin typeface="Times New Roman"/>
                <a:cs typeface="Times New Roman"/>
              </a:rPr>
              <a:t> </a:t>
            </a:r>
            <a:r>
              <a:rPr i="1" spc="-20" dirty="0">
                <a:latin typeface="Times New Roman"/>
                <a:cs typeface="Times New Roman"/>
              </a:rPr>
              <a:t>(JINITA)</a:t>
            </a:r>
            <a:r>
              <a:rPr spc="-20" dirty="0"/>
              <a:t>,</a:t>
            </a:r>
            <a:r>
              <a:rPr spc="-25" dirty="0"/>
              <a:t> </a:t>
            </a:r>
            <a:r>
              <a:rPr i="1" dirty="0">
                <a:latin typeface="Times New Roman"/>
                <a:cs typeface="Times New Roman"/>
              </a:rPr>
              <a:t>5</a:t>
            </a:r>
            <a:r>
              <a:rPr dirty="0"/>
              <a:t>(2),</a:t>
            </a:r>
            <a:r>
              <a:rPr spc="-25" dirty="0"/>
              <a:t> </a:t>
            </a:r>
            <a:r>
              <a:rPr spc="-20" dirty="0"/>
              <a:t>pp.114-123.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137" y="2619375"/>
            <a:ext cx="4690532" cy="26384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728" y="-895"/>
            <a:ext cx="9658985" cy="6859270"/>
            <a:chOff x="-1728" y="-895"/>
            <a:chExt cx="9658985" cy="6859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728" y="-895"/>
              <a:ext cx="7931021" cy="608801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06349" y="2094755"/>
              <a:ext cx="2472690" cy="4763770"/>
            </a:xfrm>
            <a:custGeom>
              <a:avLst/>
              <a:gdLst/>
              <a:ahLst/>
              <a:cxnLst/>
              <a:rect l="l" t="t" r="r" b="b"/>
              <a:pathLst>
                <a:path w="2472690" h="4763770">
                  <a:moveTo>
                    <a:pt x="871218" y="4763244"/>
                  </a:moveTo>
                  <a:lnTo>
                    <a:pt x="842906" y="4763244"/>
                  </a:lnTo>
                  <a:lnTo>
                    <a:pt x="497986" y="4463830"/>
                  </a:lnTo>
                  <a:lnTo>
                    <a:pt x="461753" y="4431326"/>
                  </a:lnTo>
                  <a:lnTo>
                    <a:pt x="426868" y="4397885"/>
                  </a:lnTo>
                  <a:lnTo>
                    <a:pt x="393333" y="4363542"/>
                  </a:lnTo>
                  <a:lnTo>
                    <a:pt x="361150" y="4328331"/>
                  </a:lnTo>
                  <a:lnTo>
                    <a:pt x="330322" y="4292290"/>
                  </a:lnTo>
                  <a:lnTo>
                    <a:pt x="300851" y="4255454"/>
                  </a:lnTo>
                  <a:lnTo>
                    <a:pt x="272741" y="4217857"/>
                  </a:lnTo>
                  <a:lnTo>
                    <a:pt x="245993" y="4179537"/>
                  </a:lnTo>
                  <a:lnTo>
                    <a:pt x="220610" y="4140528"/>
                  </a:lnTo>
                  <a:lnTo>
                    <a:pt x="196595" y="4100867"/>
                  </a:lnTo>
                  <a:lnTo>
                    <a:pt x="173949" y="4060589"/>
                  </a:lnTo>
                  <a:lnTo>
                    <a:pt x="152677" y="4019730"/>
                  </a:lnTo>
                  <a:lnTo>
                    <a:pt x="132779" y="3978325"/>
                  </a:lnTo>
                  <a:lnTo>
                    <a:pt x="114259" y="3936410"/>
                  </a:lnTo>
                  <a:lnTo>
                    <a:pt x="97119" y="3894020"/>
                  </a:lnTo>
                  <a:lnTo>
                    <a:pt x="81361" y="3851193"/>
                  </a:lnTo>
                  <a:lnTo>
                    <a:pt x="66989" y="3807962"/>
                  </a:lnTo>
                  <a:lnTo>
                    <a:pt x="54004" y="3764364"/>
                  </a:lnTo>
                  <a:lnTo>
                    <a:pt x="42410" y="3720434"/>
                  </a:lnTo>
                  <a:lnTo>
                    <a:pt x="32208" y="3676209"/>
                  </a:lnTo>
                  <a:lnTo>
                    <a:pt x="23401" y="3631723"/>
                  </a:lnTo>
                  <a:lnTo>
                    <a:pt x="15992" y="3587013"/>
                  </a:lnTo>
                  <a:lnTo>
                    <a:pt x="9983" y="3542114"/>
                  </a:lnTo>
                  <a:lnTo>
                    <a:pt x="5377" y="3497062"/>
                  </a:lnTo>
                  <a:lnTo>
                    <a:pt x="2176" y="3451892"/>
                  </a:lnTo>
                  <a:lnTo>
                    <a:pt x="383" y="3406640"/>
                  </a:lnTo>
                  <a:lnTo>
                    <a:pt x="0" y="3361343"/>
                  </a:lnTo>
                  <a:lnTo>
                    <a:pt x="1029" y="3316034"/>
                  </a:lnTo>
                  <a:lnTo>
                    <a:pt x="3474" y="3270751"/>
                  </a:lnTo>
                  <a:lnTo>
                    <a:pt x="7337" y="3225529"/>
                  </a:lnTo>
                  <a:lnTo>
                    <a:pt x="12620" y="3180403"/>
                  </a:lnTo>
                  <a:lnTo>
                    <a:pt x="19325" y="3135410"/>
                  </a:lnTo>
                  <a:lnTo>
                    <a:pt x="27456" y="3090584"/>
                  </a:lnTo>
                  <a:lnTo>
                    <a:pt x="37015" y="3045962"/>
                  </a:lnTo>
                  <a:lnTo>
                    <a:pt x="48004" y="3001580"/>
                  </a:lnTo>
                  <a:lnTo>
                    <a:pt x="60426" y="2957472"/>
                  </a:lnTo>
                  <a:lnTo>
                    <a:pt x="74283" y="2913675"/>
                  </a:lnTo>
                  <a:lnTo>
                    <a:pt x="89578" y="2870224"/>
                  </a:lnTo>
                  <a:lnTo>
                    <a:pt x="106314" y="2827155"/>
                  </a:lnTo>
                  <a:lnTo>
                    <a:pt x="124492" y="2784503"/>
                  </a:lnTo>
                  <a:lnTo>
                    <a:pt x="144115" y="2742305"/>
                  </a:lnTo>
                  <a:lnTo>
                    <a:pt x="165187" y="2700596"/>
                  </a:lnTo>
                  <a:lnTo>
                    <a:pt x="187709" y="2659411"/>
                  </a:lnTo>
                  <a:lnTo>
                    <a:pt x="211684" y="2618787"/>
                  </a:lnTo>
                  <a:lnTo>
                    <a:pt x="237114" y="2578758"/>
                  </a:lnTo>
                  <a:lnTo>
                    <a:pt x="264002" y="2539362"/>
                  </a:lnTo>
                  <a:lnTo>
                    <a:pt x="292351" y="2500633"/>
                  </a:lnTo>
                  <a:lnTo>
                    <a:pt x="322162" y="2462606"/>
                  </a:lnTo>
                  <a:lnTo>
                    <a:pt x="353439" y="2425319"/>
                  </a:lnTo>
                  <a:lnTo>
                    <a:pt x="353700" y="2425164"/>
                  </a:lnTo>
                  <a:lnTo>
                    <a:pt x="2458195" y="0"/>
                  </a:lnTo>
                  <a:lnTo>
                    <a:pt x="2472386" y="12310"/>
                  </a:lnTo>
                  <a:lnTo>
                    <a:pt x="367881" y="2437394"/>
                  </a:lnTo>
                  <a:lnTo>
                    <a:pt x="336993" y="2474201"/>
                  </a:lnTo>
                  <a:lnTo>
                    <a:pt x="307553" y="2511737"/>
                  </a:lnTo>
                  <a:lnTo>
                    <a:pt x="279558" y="2549967"/>
                  </a:lnTo>
                  <a:lnTo>
                    <a:pt x="253004" y="2588855"/>
                  </a:lnTo>
                  <a:lnTo>
                    <a:pt x="227890" y="2628366"/>
                  </a:lnTo>
                  <a:lnTo>
                    <a:pt x="204214" y="2668466"/>
                  </a:lnTo>
                  <a:lnTo>
                    <a:pt x="181972" y="2709119"/>
                  </a:lnTo>
                  <a:lnTo>
                    <a:pt x="161162" y="2750289"/>
                  </a:lnTo>
                  <a:lnTo>
                    <a:pt x="141782" y="2791942"/>
                  </a:lnTo>
                  <a:lnTo>
                    <a:pt x="123829" y="2834043"/>
                  </a:lnTo>
                  <a:lnTo>
                    <a:pt x="107300" y="2876555"/>
                  </a:lnTo>
                  <a:lnTo>
                    <a:pt x="92194" y="2919445"/>
                  </a:lnTo>
                  <a:lnTo>
                    <a:pt x="78508" y="2962676"/>
                  </a:lnTo>
                  <a:lnTo>
                    <a:pt x="66238" y="3006214"/>
                  </a:lnTo>
                  <a:lnTo>
                    <a:pt x="55384" y="3050023"/>
                  </a:lnTo>
                  <a:lnTo>
                    <a:pt x="45941" y="3094068"/>
                  </a:lnTo>
                  <a:lnTo>
                    <a:pt x="37909" y="3138315"/>
                  </a:lnTo>
                  <a:lnTo>
                    <a:pt x="31284" y="3182727"/>
                  </a:lnTo>
                  <a:lnTo>
                    <a:pt x="26063" y="3227269"/>
                  </a:lnTo>
                  <a:lnTo>
                    <a:pt x="22245" y="3271907"/>
                  </a:lnTo>
                  <a:lnTo>
                    <a:pt x="19826" y="3316605"/>
                  </a:lnTo>
                  <a:lnTo>
                    <a:pt x="18805" y="3361328"/>
                  </a:lnTo>
                  <a:lnTo>
                    <a:pt x="19178" y="3406041"/>
                  </a:lnTo>
                  <a:lnTo>
                    <a:pt x="20944" y="3450708"/>
                  </a:lnTo>
                  <a:lnTo>
                    <a:pt x="24100" y="3495294"/>
                  </a:lnTo>
                  <a:lnTo>
                    <a:pt x="28643" y="3539765"/>
                  </a:lnTo>
                  <a:lnTo>
                    <a:pt x="34570" y="3584085"/>
                  </a:lnTo>
                  <a:lnTo>
                    <a:pt x="41880" y="3628218"/>
                  </a:lnTo>
                  <a:lnTo>
                    <a:pt x="50570" y="3672130"/>
                  </a:lnTo>
                  <a:lnTo>
                    <a:pt x="60638" y="3715785"/>
                  </a:lnTo>
                  <a:lnTo>
                    <a:pt x="72080" y="3759148"/>
                  </a:lnTo>
                  <a:lnTo>
                    <a:pt x="84894" y="3802184"/>
                  </a:lnTo>
                  <a:lnTo>
                    <a:pt x="99078" y="3844858"/>
                  </a:lnTo>
                  <a:lnTo>
                    <a:pt x="114630" y="3887134"/>
                  </a:lnTo>
                  <a:lnTo>
                    <a:pt x="131547" y="3928978"/>
                  </a:lnTo>
                  <a:lnTo>
                    <a:pt x="149826" y="3970354"/>
                  </a:lnTo>
                  <a:lnTo>
                    <a:pt x="169465" y="4011227"/>
                  </a:lnTo>
                  <a:lnTo>
                    <a:pt x="190461" y="4051561"/>
                  </a:lnTo>
                  <a:lnTo>
                    <a:pt x="212812" y="4091322"/>
                  </a:lnTo>
                  <a:lnTo>
                    <a:pt x="236516" y="4130474"/>
                  </a:lnTo>
                  <a:lnTo>
                    <a:pt x="261569" y="4168982"/>
                  </a:lnTo>
                  <a:lnTo>
                    <a:pt x="287970" y="4206811"/>
                  </a:lnTo>
                  <a:lnTo>
                    <a:pt x="315716" y="4243926"/>
                  </a:lnTo>
                  <a:lnTo>
                    <a:pt x="344805" y="4280291"/>
                  </a:lnTo>
                  <a:lnTo>
                    <a:pt x="375233" y="4315872"/>
                  </a:lnTo>
                  <a:lnTo>
                    <a:pt x="406999" y="4350632"/>
                  </a:lnTo>
                  <a:lnTo>
                    <a:pt x="440100" y="4384538"/>
                  </a:lnTo>
                  <a:lnTo>
                    <a:pt x="474534" y="4417553"/>
                  </a:lnTo>
                  <a:lnTo>
                    <a:pt x="510297" y="4449643"/>
                  </a:lnTo>
                  <a:lnTo>
                    <a:pt x="510645" y="4450705"/>
                  </a:lnTo>
                  <a:lnTo>
                    <a:pt x="871218" y="47632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2807" y="1847736"/>
              <a:ext cx="183242" cy="1832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25959" y="1119673"/>
              <a:ext cx="7231225" cy="45719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39704" y="1999798"/>
            <a:ext cx="4566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25040" algn="l"/>
              </a:tabLst>
            </a:pPr>
            <a:r>
              <a:rPr spc="-70" dirty="0"/>
              <a:t>Table</a:t>
            </a:r>
            <a:r>
              <a:rPr spc="-185" dirty="0"/>
              <a:t> </a:t>
            </a:r>
            <a:r>
              <a:rPr spc="-25" dirty="0"/>
              <a:t>Of</a:t>
            </a:r>
            <a:r>
              <a:rPr dirty="0"/>
              <a:t>	</a:t>
            </a:r>
            <a:r>
              <a:rPr spc="-10" dirty="0"/>
              <a:t>Contents: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49477" y="3328222"/>
            <a:ext cx="4512310" cy="3202305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845"/>
              </a:spcBef>
            </a:pPr>
            <a:r>
              <a:rPr sz="2000" dirty="0">
                <a:solidFill>
                  <a:srgbClr val="FFFFFF"/>
                </a:solidFill>
                <a:latin typeface="Arial Black"/>
                <a:cs typeface="Arial Black"/>
              </a:rPr>
              <a:t>□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sz="2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Sentence</a:t>
            </a:r>
            <a:r>
              <a:rPr sz="20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Auto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complete</a:t>
            </a:r>
            <a:endParaRPr sz="2000">
              <a:latin typeface="Times New Roman"/>
              <a:cs typeface="Times New Roman"/>
            </a:endParaRPr>
          </a:p>
          <a:p>
            <a:pPr marL="275590" indent="-231140">
              <a:lnSpc>
                <a:spcPct val="100000"/>
              </a:lnSpc>
              <a:spcBef>
                <a:spcPts val="745"/>
              </a:spcBef>
              <a:buFont typeface="Arial Black"/>
              <a:buChar char="□"/>
              <a:tabLst>
                <a:tab pos="275590" algn="l"/>
              </a:tabLst>
            </a:pP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Objective</a:t>
            </a:r>
            <a:endParaRPr sz="2000">
              <a:latin typeface="Times New Roman"/>
              <a:cs typeface="Times New Roman"/>
            </a:endParaRPr>
          </a:p>
          <a:p>
            <a:pPr marL="275590" indent="-231140">
              <a:lnSpc>
                <a:spcPct val="100000"/>
              </a:lnSpc>
              <a:spcBef>
                <a:spcPts val="1390"/>
              </a:spcBef>
              <a:buFont typeface="Arial Black"/>
              <a:buChar char="□"/>
              <a:tabLst>
                <a:tab pos="275590" algn="l"/>
              </a:tabLst>
            </a:pP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Abstract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solidFill>
                  <a:srgbClr val="FFFFFF"/>
                </a:solidFill>
                <a:latin typeface="Arial Black"/>
                <a:cs typeface="Arial Black"/>
              </a:rPr>
              <a:t>□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r>
              <a:rPr sz="20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b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Architecture</a:t>
            </a:r>
            <a:endParaRPr sz="2000">
              <a:latin typeface="Times New Roman"/>
              <a:cs typeface="Times New Roman"/>
            </a:endParaRPr>
          </a:p>
          <a:p>
            <a:pPr marL="266700" indent="-222250">
              <a:lnSpc>
                <a:spcPct val="100000"/>
              </a:lnSpc>
              <a:spcBef>
                <a:spcPts val="1470"/>
              </a:spcBef>
              <a:buFont typeface="Arial Black"/>
              <a:buChar char="□"/>
              <a:tabLst>
                <a:tab pos="266700" algn="l"/>
              </a:tabLst>
            </a:pP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Screenshot</a:t>
            </a:r>
            <a:endParaRPr sz="20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spcBef>
                <a:spcPts val="1670"/>
              </a:spcBef>
            </a:pPr>
            <a:r>
              <a:rPr sz="2000" spc="-10" dirty="0">
                <a:solidFill>
                  <a:srgbClr val="FFFFFF"/>
                </a:solidFill>
                <a:latin typeface="Arial Black"/>
                <a:cs typeface="Arial Black"/>
              </a:rPr>
              <a:t>□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  <a:endParaRPr sz="2000">
              <a:latin typeface="Times New Roman"/>
              <a:cs typeface="Times New Roman"/>
            </a:endParaRPr>
          </a:p>
          <a:p>
            <a:pPr marL="210820">
              <a:lnSpc>
                <a:spcPct val="100000"/>
              </a:lnSpc>
              <a:spcBef>
                <a:spcPts val="1350"/>
              </a:spcBef>
              <a:tabLst>
                <a:tab pos="583565" algn="l"/>
              </a:tabLst>
            </a:pPr>
            <a:r>
              <a:rPr sz="1800" spc="-50" dirty="0">
                <a:solidFill>
                  <a:srgbClr val="FFFFFF"/>
                </a:solidFill>
                <a:latin typeface="Arial Black"/>
                <a:cs typeface="Arial Black"/>
              </a:rPr>
              <a:t>□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References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1109" y="1091683"/>
            <a:ext cx="5079364" cy="41334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118407" y="5957239"/>
              <a:ext cx="1626235" cy="901065"/>
            </a:xfrm>
            <a:custGeom>
              <a:avLst/>
              <a:gdLst/>
              <a:ahLst/>
              <a:cxnLst/>
              <a:rect l="l" t="t" r="r" b="b"/>
              <a:pathLst>
                <a:path w="1626234" h="901065">
                  <a:moveTo>
                    <a:pt x="1607034" y="900760"/>
                  </a:moveTo>
                  <a:lnTo>
                    <a:pt x="18765" y="900760"/>
                  </a:lnTo>
                  <a:lnTo>
                    <a:pt x="14938" y="893485"/>
                  </a:lnTo>
                  <a:lnTo>
                    <a:pt x="1867" y="846049"/>
                  </a:lnTo>
                  <a:lnTo>
                    <a:pt x="0" y="797220"/>
                  </a:lnTo>
                  <a:lnTo>
                    <a:pt x="9336" y="749087"/>
                  </a:lnTo>
                  <a:lnTo>
                    <a:pt x="29875" y="703738"/>
                  </a:lnTo>
                  <a:lnTo>
                    <a:pt x="61617" y="663262"/>
                  </a:lnTo>
                  <a:lnTo>
                    <a:pt x="662639" y="62239"/>
                  </a:lnTo>
                  <a:lnTo>
                    <a:pt x="695975" y="35010"/>
                  </a:lnTo>
                  <a:lnTo>
                    <a:pt x="732935" y="15560"/>
                  </a:lnTo>
                  <a:lnTo>
                    <a:pt x="772313" y="3890"/>
                  </a:lnTo>
                  <a:lnTo>
                    <a:pt x="812899" y="0"/>
                  </a:lnTo>
                  <a:lnTo>
                    <a:pt x="853486" y="3889"/>
                  </a:lnTo>
                  <a:lnTo>
                    <a:pt x="892863" y="15559"/>
                  </a:lnTo>
                  <a:lnTo>
                    <a:pt x="929824" y="35009"/>
                  </a:lnTo>
                  <a:lnTo>
                    <a:pt x="963159" y="62239"/>
                  </a:lnTo>
                  <a:lnTo>
                    <a:pt x="1564182" y="663261"/>
                  </a:lnTo>
                  <a:lnTo>
                    <a:pt x="1595925" y="703738"/>
                  </a:lnTo>
                  <a:lnTo>
                    <a:pt x="1616464" y="749087"/>
                  </a:lnTo>
                  <a:lnTo>
                    <a:pt x="1625800" y="797220"/>
                  </a:lnTo>
                  <a:lnTo>
                    <a:pt x="1623933" y="846049"/>
                  </a:lnTo>
                  <a:lnTo>
                    <a:pt x="1610862" y="893485"/>
                  </a:lnTo>
                  <a:lnTo>
                    <a:pt x="1607034" y="900760"/>
                  </a:lnTo>
                  <a:close/>
                </a:path>
              </a:pathLst>
            </a:custGeom>
            <a:solidFill>
              <a:srgbClr val="FFFFFF">
                <a:alpha val="745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5553" y="2268271"/>
              <a:ext cx="4549140" cy="4241800"/>
            </a:xfrm>
            <a:custGeom>
              <a:avLst/>
              <a:gdLst/>
              <a:ahLst/>
              <a:cxnLst/>
              <a:rect l="l" t="t" r="r" b="b"/>
              <a:pathLst>
                <a:path w="4549140" h="4241800">
                  <a:moveTo>
                    <a:pt x="0" y="2694690"/>
                  </a:moveTo>
                  <a:lnTo>
                    <a:pt x="1251682" y="3946373"/>
                  </a:lnTo>
                  <a:lnTo>
                    <a:pt x="1286161" y="3979183"/>
                  </a:lnTo>
                  <a:lnTo>
                    <a:pt x="1321769" y="4010063"/>
                  </a:lnTo>
                  <a:lnTo>
                    <a:pt x="1358435" y="4039013"/>
                  </a:lnTo>
                  <a:lnTo>
                    <a:pt x="1396094" y="4066033"/>
                  </a:lnTo>
                  <a:lnTo>
                    <a:pt x="1434675" y="4091123"/>
                  </a:lnTo>
                  <a:lnTo>
                    <a:pt x="1474110" y="4114283"/>
                  </a:lnTo>
                  <a:lnTo>
                    <a:pt x="1514332" y="4135513"/>
                  </a:lnTo>
                  <a:lnTo>
                    <a:pt x="1555272" y="4154813"/>
                  </a:lnTo>
                  <a:lnTo>
                    <a:pt x="1596861" y="4172183"/>
                  </a:lnTo>
                  <a:lnTo>
                    <a:pt x="1639031" y="4187623"/>
                  </a:lnTo>
                  <a:lnTo>
                    <a:pt x="1681714" y="4201133"/>
                  </a:lnTo>
                  <a:lnTo>
                    <a:pt x="1724841" y="4212713"/>
                  </a:lnTo>
                  <a:lnTo>
                    <a:pt x="1768344" y="4222363"/>
                  </a:lnTo>
                  <a:lnTo>
                    <a:pt x="1812155" y="4230083"/>
                  </a:lnTo>
                  <a:lnTo>
                    <a:pt x="1856205" y="4235873"/>
                  </a:lnTo>
                  <a:lnTo>
                    <a:pt x="1900426" y="4239733"/>
                  </a:lnTo>
                  <a:lnTo>
                    <a:pt x="1944750" y="4241663"/>
                  </a:lnTo>
                  <a:lnTo>
                    <a:pt x="1989108" y="4241663"/>
                  </a:lnTo>
                  <a:lnTo>
                    <a:pt x="2033431" y="4239733"/>
                  </a:lnTo>
                  <a:lnTo>
                    <a:pt x="2077652" y="4235873"/>
                  </a:lnTo>
                  <a:lnTo>
                    <a:pt x="2121702" y="4230083"/>
                  </a:lnTo>
                  <a:lnTo>
                    <a:pt x="2165513" y="4222363"/>
                  </a:lnTo>
                  <a:lnTo>
                    <a:pt x="2209016" y="4212713"/>
                  </a:lnTo>
                  <a:lnTo>
                    <a:pt x="2252144" y="4201133"/>
                  </a:lnTo>
                  <a:lnTo>
                    <a:pt x="2294826" y="4187623"/>
                  </a:lnTo>
                  <a:lnTo>
                    <a:pt x="2336997" y="4172183"/>
                  </a:lnTo>
                  <a:lnTo>
                    <a:pt x="2378586" y="4154813"/>
                  </a:lnTo>
                  <a:lnTo>
                    <a:pt x="2419525" y="4135513"/>
                  </a:lnTo>
                  <a:lnTo>
                    <a:pt x="2459747" y="4114283"/>
                  </a:lnTo>
                  <a:lnTo>
                    <a:pt x="2499183" y="4091123"/>
                  </a:lnTo>
                  <a:lnTo>
                    <a:pt x="2537764" y="4066033"/>
                  </a:lnTo>
                  <a:lnTo>
                    <a:pt x="2575422" y="4039013"/>
                  </a:lnTo>
                  <a:lnTo>
                    <a:pt x="2612089" y="4010063"/>
                  </a:lnTo>
                  <a:lnTo>
                    <a:pt x="2647696" y="3979183"/>
                  </a:lnTo>
                  <a:lnTo>
                    <a:pt x="2682175" y="3946373"/>
                  </a:lnTo>
                  <a:lnTo>
                    <a:pt x="4253334" y="2375513"/>
                  </a:lnTo>
                  <a:lnTo>
                    <a:pt x="4286144" y="2341033"/>
                  </a:lnTo>
                  <a:lnTo>
                    <a:pt x="4317024" y="2305426"/>
                  </a:lnTo>
                  <a:lnTo>
                    <a:pt x="4345974" y="2268759"/>
                  </a:lnTo>
                  <a:lnTo>
                    <a:pt x="4372994" y="2231101"/>
                  </a:lnTo>
                  <a:lnTo>
                    <a:pt x="4398083" y="2192520"/>
                  </a:lnTo>
                  <a:lnTo>
                    <a:pt x="4421243" y="2153084"/>
                  </a:lnTo>
                  <a:lnTo>
                    <a:pt x="4442473" y="2112863"/>
                  </a:lnTo>
                  <a:lnTo>
                    <a:pt x="4461773" y="2071923"/>
                  </a:lnTo>
                  <a:lnTo>
                    <a:pt x="4479143" y="2030334"/>
                  </a:lnTo>
                  <a:lnTo>
                    <a:pt x="4494583" y="1988164"/>
                  </a:lnTo>
                  <a:lnTo>
                    <a:pt x="4508093" y="1945481"/>
                  </a:lnTo>
                  <a:lnTo>
                    <a:pt x="4519673" y="1902353"/>
                  </a:lnTo>
                  <a:lnTo>
                    <a:pt x="4529323" y="1858850"/>
                  </a:lnTo>
                  <a:lnTo>
                    <a:pt x="4537043" y="1815039"/>
                  </a:lnTo>
                  <a:lnTo>
                    <a:pt x="4542833" y="1770989"/>
                  </a:lnTo>
                  <a:lnTo>
                    <a:pt x="4546693" y="1726768"/>
                  </a:lnTo>
                  <a:lnTo>
                    <a:pt x="4548623" y="1682444"/>
                  </a:lnTo>
                  <a:lnTo>
                    <a:pt x="4548623" y="1638087"/>
                  </a:lnTo>
                  <a:lnTo>
                    <a:pt x="4546693" y="1593763"/>
                  </a:lnTo>
                  <a:lnTo>
                    <a:pt x="4542833" y="1549542"/>
                  </a:lnTo>
                  <a:lnTo>
                    <a:pt x="4537043" y="1505492"/>
                  </a:lnTo>
                  <a:lnTo>
                    <a:pt x="4529323" y="1461681"/>
                  </a:lnTo>
                  <a:lnTo>
                    <a:pt x="4519673" y="1418178"/>
                  </a:lnTo>
                  <a:lnTo>
                    <a:pt x="4508093" y="1375050"/>
                  </a:lnTo>
                  <a:lnTo>
                    <a:pt x="4494583" y="1332367"/>
                  </a:lnTo>
                  <a:lnTo>
                    <a:pt x="4479143" y="1290197"/>
                  </a:lnTo>
                  <a:lnTo>
                    <a:pt x="4461773" y="1248608"/>
                  </a:lnTo>
                  <a:lnTo>
                    <a:pt x="4442473" y="1207669"/>
                  </a:lnTo>
                  <a:lnTo>
                    <a:pt x="4421243" y="1167447"/>
                  </a:lnTo>
                  <a:lnTo>
                    <a:pt x="4398083" y="1128011"/>
                  </a:lnTo>
                  <a:lnTo>
                    <a:pt x="4372994" y="1089430"/>
                  </a:lnTo>
                  <a:lnTo>
                    <a:pt x="4345974" y="1051772"/>
                  </a:lnTo>
                  <a:lnTo>
                    <a:pt x="4317024" y="1015105"/>
                  </a:lnTo>
                  <a:lnTo>
                    <a:pt x="4286144" y="979498"/>
                  </a:lnTo>
                  <a:lnTo>
                    <a:pt x="4253334" y="945018"/>
                  </a:lnTo>
                  <a:lnTo>
                    <a:pt x="3308017" y="0"/>
                  </a:lnTo>
                </a:path>
              </a:pathLst>
            </a:custGeom>
            <a:ln w="151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419" y="4872900"/>
              <a:ext cx="180599" cy="1805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114" y="1725579"/>
              <a:ext cx="4294161" cy="429429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88166" y="182024"/>
            <a:ext cx="30556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53336" y="1176057"/>
            <a:ext cx="5815965" cy="496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 marR="10795" indent="-121920" algn="just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Sentence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Auto</a:t>
            </a:r>
            <a:r>
              <a:rPr sz="1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complete</a:t>
            </a:r>
            <a:r>
              <a:rPr sz="1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r>
              <a:rPr sz="1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aims</a:t>
            </a:r>
            <a:r>
              <a:rPr sz="1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improve</a:t>
            </a:r>
            <a:r>
              <a:rPr sz="1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typing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efficiency</a:t>
            </a:r>
            <a:r>
              <a:rPr sz="18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18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experience</a:t>
            </a:r>
            <a:r>
              <a:rPr sz="18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8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predicting</a:t>
            </a:r>
            <a:r>
              <a:rPr sz="18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suggesting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next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words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phrases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sentence.</a:t>
            </a:r>
            <a:endParaRPr sz="1800">
              <a:latin typeface="Times New Roman"/>
              <a:cs typeface="Times New Roman"/>
            </a:endParaRPr>
          </a:p>
          <a:p>
            <a:pPr marL="133985" marR="8255" indent="-121920" algn="just">
              <a:lnSpc>
                <a:spcPct val="150000"/>
              </a:lnSpc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Utilizing</a:t>
            </a:r>
            <a:r>
              <a:rPr sz="180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machine</a:t>
            </a:r>
            <a:r>
              <a:rPr sz="18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r>
              <a:rPr sz="180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natural</a:t>
            </a:r>
            <a:r>
              <a:rPr sz="180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sz="18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processing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(NLP),</a:t>
            </a:r>
            <a:r>
              <a:rPr sz="1800" spc="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1800" spc="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understands</a:t>
            </a:r>
            <a:r>
              <a:rPr sz="1800" spc="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context</a:t>
            </a:r>
            <a:r>
              <a:rPr sz="1800" spc="2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spc="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provide</a:t>
            </a:r>
            <a:r>
              <a:rPr sz="1800" spc="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accurate predictions.</a:t>
            </a:r>
            <a:endParaRPr sz="1800">
              <a:latin typeface="Times New Roman"/>
              <a:cs typeface="Times New Roman"/>
            </a:endParaRPr>
          </a:p>
          <a:p>
            <a:pPr marL="133985" marR="5080" indent="-121920" algn="just">
              <a:lnSpc>
                <a:spcPct val="150000"/>
              </a:lnSpc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18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r>
              <a:rPr sz="18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18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8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18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various</a:t>
            </a:r>
            <a:r>
              <a:rPr sz="18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applications,</a:t>
            </a:r>
            <a:r>
              <a:rPr sz="18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such</a:t>
            </a:r>
            <a:r>
              <a:rPr sz="18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email</a:t>
            </a:r>
            <a:r>
              <a:rPr sz="1800" spc="2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composition,</a:t>
            </a:r>
            <a:r>
              <a:rPr sz="1800" spc="3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coding,</a:t>
            </a:r>
            <a:r>
              <a:rPr sz="1800" spc="3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messaging</a:t>
            </a:r>
            <a:r>
              <a:rPr sz="1800" spc="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apps,</a:t>
            </a:r>
            <a:r>
              <a:rPr sz="1800" spc="3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3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other</a:t>
            </a:r>
            <a:r>
              <a:rPr sz="1800" spc="3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text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input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interfaces,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enhance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productivity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ease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use.</a:t>
            </a:r>
            <a:endParaRPr sz="1800">
              <a:latin typeface="Times New Roman"/>
              <a:cs typeface="Times New Roman"/>
            </a:endParaRPr>
          </a:p>
          <a:p>
            <a:pPr marL="133985" marR="6350" indent="-121920" algn="just">
              <a:lnSpc>
                <a:spcPct val="150000"/>
              </a:lnSpc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800" spc="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reducing</a:t>
            </a:r>
            <a:r>
              <a:rPr sz="1800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amount</a:t>
            </a:r>
            <a:r>
              <a:rPr sz="1800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typing</a:t>
            </a:r>
            <a:r>
              <a:rPr sz="1800" spc="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required,</a:t>
            </a:r>
            <a:r>
              <a:rPr sz="1800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Sentence</a:t>
            </a:r>
            <a:r>
              <a:rPr sz="18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Auto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complete</a:t>
            </a:r>
            <a:r>
              <a:rPr sz="1800" spc="10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streamlines</a:t>
            </a:r>
            <a:r>
              <a:rPr sz="1800" spc="10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10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writing</a:t>
            </a:r>
            <a:r>
              <a:rPr sz="1800" spc="10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1800" spc="10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10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ensures</a:t>
            </a:r>
            <a:r>
              <a:rPr sz="1800" spc="10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smoother,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efficient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experience.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299" y="366946"/>
            <a:ext cx="25387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6061" y="1682707"/>
            <a:ext cx="5266690" cy="316928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56845" marR="29209" indent="-144780">
              <a:lnSpc>
                <a:spcPct val="150400"/>
              </a:lnSpc>
              <a:spcBef>
                <a:spcPts val="235"/>
              </a:spcBef>
            </a:pP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□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Predict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Next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Words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Develop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predict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suggest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next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words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phrases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sentence.</a:t>
            </a:r>
            <a:endParaRPr sz="1600">
              <a:latin typeface="Times New Roman"/>
              <a:cs typeface="Times New Roman"/>
            </a:endParaRPr>
          </a:p>
          <a:p>
            <a:pPr marL="156845" marR="46355" indent="-144780">
              <a:lnSpc>
                <a:spcPts val="3050"/>
              </a:lnSpc>
              <a:spcBef>
                <a:spcPts val="310"/>
              </a:spcBef>
              <a:buSzPct val="106250"/>
              <a:buFont typeface="Arial Black"/>
              <a:buChar char="□"/>
              <a:tabLst>
                <a:tab pos="156845" algn="l"/>
              </a:tabLst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Improve</a:t>
            </a:r>
            <a:r>
              <a:rPr sz="1600" b="1" spc="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Typing</a:t>
            </a:r>
            <a:r>
              <a:rPr sz="1600" b="1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Efficiency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1600" spc="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Reduce</a:t>
            </a:r>
            <a:r>
              <a:rPr sz="1600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600" spc="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amount</a:t>
            </a:r>
            <a:r>
              <a:rPr sz="1600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600" spc="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typing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required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users.</a:t>
            </a:r>
            <a:endParaRPr sz="1600">
              <a:latin typeface="Times New Roman"/>
              <a:cs typeface="Times New Roman"/>
            </a:endParaRPr>
          </a:p>
          <a:p>
            <a:pPr marL="156845" marR="5080" indent="-144780">
              <a:lnSpc>
                <a:spcPts val="3050"/>
              </a:lnSpc>
              <a:spcBef>
                <a:spcPts val="20"/>
              </a:spcBef>
              <a:buSzPct val="106250"/>
              <a:buFont typeface="Arial Black"/>
              <a:buChar char="□"/>
              <a:tabLst>
                <a:tab pos="156845" algn="l"/>
              </a:tabLst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Enhance</a:t>
            </a:r>
            <a:r>
              <a:rPr sz="16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16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Experience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Provide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accurate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contextually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relevant</a:t>
            </a:r>
            <a:r>
              <a:rPr sz="16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suggestions.</a:t>
            </a:r>
            <a:endParaRPr sz="1600">
              <a:latin typeface="Times New Roman"/>
              <a:cs typeface="Times New Roman"/>
            </a:endParaRPr>
          </a:p>
          <a:p>
            <a:pPr marL="156845" marR="47625" indent="-144780">
              <a:lnSpc>
                <a:spcPts val="3050"/>
              </a:lnSpc>
              <a:buSzPct val="106250"/>
              <a:buFont typeface="Arial Black"/>
              <a:buChar char="□"/>
              <a:tabLst>
                <a:tab pos="156845" algn="l"/>
                <a:tab pos="1005840" algn="l"/>
                <a:tab pos="1887220" algn="l"/>
                <a:tab pos="3019425" algn="l"/>
                <a:tab pos="3732529" algn="l"/>
                <a:tab pos="4117340" algn="l"/>
              </a:tabLst>
            </a:pP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Support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Multiple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Languages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Extend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autocomplete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functionality</a:t>
            </a:r>
            <a:r>
              <a:rPr sz="1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6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multiple</a:t>
            </a:r>
            <a:r>
              <a:rPr sz="1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languages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05039" y="453179"/>
            <a:ext cx="4578666" cy="25437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9" y="0"/>
            <a:ext cx="12192635" cy="6858000"/>
            <a:chOff x="-69" y="0"/>
            <a:chExt cx="121926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144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-69" y="5981767"/>
              <a:ext cx="2990850" cy="874394"/>
            </a:xfrm>
            <a:custGeom>
              <a:avLst/>
              <a:gdLst/>
              <a:ahLst/>
              <a:cxnLst/>
              <a:rect l="l" t="t" r="r" b="b"/>
              <a:pathLst>
                <a:path w="2990850" h="874395">
                  <a:moveTo>
                    <a:pt x="2990851" y="874257"/>
                  </a:moveTo>
                  <a:lnTo>
                    <a:pt x="0" y="874257"/>
                  </a:lnTo>
                  <a:lnTo>
                    <a:pt x="0" y="318020"/>
                  </a:lnTo>
                  <a:lnTo>
                    <a:pt x="146141" y="242214"/>
                  </a:lnTo>
                  <a:lnTo>
                    <a:pt x="147838" y="241236"/>
                  </a:lnTo>
                  <a:lnTo>
                    <a:pt x="149623" y="240309"/>
                  </a:lnTo>
                  <a:lnTo>
                    <a:pt x="151508" y="239428"/>
                  </a:lnTo>
                  <a:lnTo>
                    <a:pt x="367288" y="127403"/>
                  </a:lnTo>
                  <a:lnTo>
                    <a:pt x="407474" y="107822"/>
                  </a:lnTo>
                  <a:lnTo>
                    <a:pt x="449456" y="89871"/>
                  </a:lnTo>
                  <a:lnTo>
                    <a:pt x="493081" y="73549"/>
                  </a:lnTo>
                  <a:lnTo>
                    <a:pt x="538190" y="58858"/>
                  </a:lnTo>
                  <a:lnTo>
                    <a:pt x="584629" y="45797"/>
                  </a:lnTo>
                  <a:lnTo>
                    <a:pt x="632241" y="34366"/>
                  </a:lnTo>
                  <a:lnTo>
                    <a:pt x="680870" y="24565"/>
                  </a:lnTo>
                  <a:lnTo>
                    <a:pt x="730359" y="16395"/>
                  </a:lnTo>
                  <a:lnTo>
                    <a:pt x="780554" y="9855"/>
                  </a:lnTo>
                  <a:lnTo>
                    <a:pt x="831296" y="4945"/>
                  </a:lnTo>
                  <a:lnTo>
                    <a:pt x="882432" y="1666"/>
                  </a:lnTo>
                  <a:lnTo>
                    <a:pt x="933803" y="18"/>
                  </a:lnTo>
                  <a:lnTo>
                    <a:pt x="985255" y="0"/>
                  </a:lnTo>
                  <a:lnTo>
                    <a:pt x="1036631" y="1612"/>
                  </a:lnTo>
                  <a:lnTo>
                    <a:pt x="1087774" y="4855"/>
                  </a:lnTo>
                  <a:lnTo>
                    <a:pt x="1138530" y="9729"/>
                  </a:lnTo>
                  <a:lnTo>
                    <a:pt x="1188741" y="16234"/>
                  </a:lnTo>
                  <a:lnTo>
                    <a:pt x="1238252" y="24370"/>
                  </a:lnTo>
                  <a:lnTo>
                    <a:pt x="1286906" y="34136"/>
                  </a:lnTo>
                  <a:lnTo>
                    <a:pt x="1334547" y="45534"/>
                  </a:lnTo>
                  <a:lnTo>
                    <a:pt x="1381019" y="58562"/>
                  </a:lnTo>
                  <a:lnTo>
                    <a:pt x="1426166" y="73222"/>
                  </a:lnTo>
                  <a:lnTo>
                    <a:pt x="1469833" y="89513"/>
                  </a:lnTo>
                  <a:lnTo>
                    <a:pt x="1511862" y="107435"/>
                  </a:lnTo>
                  <a:lnTo>
                    <a:pt x="1552097" y="126988"/>
                  </a:lnTo>
                  <a:lnTo>
                    <a:pt x="1552634" y="127267"/>
                  </a:lnTo>
                  <a:lnTo>
                    <a:pt x="2990851" y="874257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5894" y="628198"/>
            <a:ext cx="3486785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dirty="0"/>
              <a:t>Advantages</a:t>
            </a:r>
            <a:r>
              <a:rPr spc="-60" dirty="0"/>
              <a:t> </a:t>
            </a:r>
            <a:r>
              <a:rPr spc="-35" dirty="0"/>
              <a:t>In </a:t>
            </a:r>
            <a:r>
              <a:rPr spc="-10" dirty="0"/>
              <a:t>Sentence</a:t>
            </a:r>
            <a:r>
              <a:rPr spc="-204" dirty="0"/>
              <a:t> </a:t>
            </a:r>
            <a:r>
              <a:rPr spc="-20" dirty="0"/>
              <a:t>Auto </a:t>
            </a:r>
            <a:r>
              <a:rPr spc="-10" dirty="0"/>
              <a:t>complete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8711" y="3424729"/>
            <a:ext cx="566801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marR="5080" indent="-137795" algn="just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Increased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Typing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Speed,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Enhanced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Productivity,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Improved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Accuracy,</a:t>
            </a:r>
            <a:r>
              <a:rPr sz="1800" spc="36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Contextual</a:t>
            </a:r>
            <a:r>
              <a:rPr sz="1800" spc="36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Relevance,</a:t>
            </a:r>
            <a:r>
              <a:rPr sz="1800" spc="36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1800" spc="36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Convenience,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Reduced</a:t>
            </a:r>
            <a:r>
              <a:rPr sz="1800" spc="41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Cognitive</a:t>
            </a:r>
            <a:r>
              <a:rPr sz="1800" spc="409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Load,</a:t>
            </a:r>
            <a:r>
              <a:rPr sz="1800" spc="41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Personalization,</a:t>
            </a:r>
            <a:r>
              <a:rPr sz="1800" spc="41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Language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Support,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Consistency,</a:t>
            </a:r>
            <a:r>
              <a:rPr sz="1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Accessibility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7796" y="3939962"/>
            <a:ext cx="3598505" cy="19995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635" cy="6858634"/>
            <a:chOff x="0" y="0"/>
            <a:chExt cx="12192635" cy="68586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873950" y="15584"/>
              <a:ext cx="1318260" cy="2601595"/>
            </a:xfrm>
            <a:custGeom>
              <a:avLst/>
              <a:gdLst/>
              <a:ahLst/>
              <a:cxnLst/>
              <a:rect l="l" t="t" r="r" b="b"/>
              <a:pathLst>
                <a:path w="1318259" h="2601595">
                  <a:moveTo>
                    <a:pt x="1174803" y="2601139"/>
                  </a:moveTo>
                  <a:lnTo>
                    <a:pt x="1125089" y="2599782"/>
                  </a:lnTo>
                  <a:lnTo>
                    <a:pt x="1076098" y="2590288"/>
                  </a:lnTo>
                  <a:lnTo>
                    <a:pt x="1028912" y="2572657"/>
                  </a:lnTo>
                  <a:lnTo>
                    <a:pt x="984616" y="2546887"/>
                  </a:lnTo>
                  <a:lnTo>
                    <a:pt x="944292" y="2512980"/>
                  </a:lnTo>
                  <a:lnTo>
                    <a:pt x="88611" y="1657298"/>
                  </a:lnTo>
                  <a:lnTo>
                    <a:pt x="56711" y="1619798"/>
                  </a:lnTo>
                  <a:lnTo>
                    <a:pt x="31900" y="1578775"/>
                  </a:lnTo>
                  <a:lnTo>
                    <a:pt x="14177" y="1535108"/>
                  </a:lnTo>
                  <a:lnTo>
                    <a:pt x="3544" y="1489680"/>
                  </a:lnTo>
                  <a:lnTo>
                    <a:pt x="0" y="1443371"/>
                  </a:lnTo>
                  <a:lnTo>
                    <a:pt x="3544" y="1397062"/>
                  </a:lnTo>
                  <a:lnTo>
                    <a:pt x="14177" y="1351634"/>
                  </a:lnTo>
                  <a:lnTo>
                    <a:pt x="31900" y="1307968"/>
                  </a:lnTo>
                  <a:lnTo>
                    <a:pt x="56711" y="1266945"/>
                  </a:lnTo>
                  <a:lnTo>
                    <a:pt x="88611" y="1229445"/>
                  </a:lnTo>
                  <a:lnTo>
                    <a:pt x="1318056" y="0"/>
                  </a:lnTo>
                  <a:lnTo>
                    <a:pt x="1318056" y="2555236"/>
                  </a:lnTo>
                  <a:lnTo>
                    <a:pt x="1272063" y="2579438"/>
                  </a:lnTo>
                  <a:lnTo>
                    <a:pt x="1224155" y="2594357"/>
                  </a:lnTo>
                  <a:lnTo>
                    <a:pt x="1174803" y="2601139"/>
                  </a:lnTo>
                  <a:close/>
                </a:path>
              </a:pathLst>
            </a:custGeom>
            <a:solidFill>
              <a:srgbClr val="FFFFFF">
                <a:alpha val="745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2245" y="836172"/>
              <a:ext cx="4899754" cy="602183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0876" y="143007"/>
            <a:ext cx="2105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Abstract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3693" y="1045423"/>
            <a:ext cx="5073015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marR="6350" indent="-137795" algn="just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Sentence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Autocomplete</a:t>
            </a:r>
            <a:r>
              <a:rPr sz="18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r>
              <a:rPr sz="18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aims</a:t>
            </a:r>
            <a:r>
              <a:rPr sz="18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create</a:t>
            </a:r>
            <a:r>
              <a:rPr sz="18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1800" spc="28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800" spc="28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enhances</a:t>
            </a:r>
            <a:r>
              <a:rPr sz="1800" spc="28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text</a:t>
            </a:r>
            <a:r>
              <a:rPr sz="1800" spc="28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input</a:t>
            </a:r>
            <a:r>
              <a:rPr sz="1800" spc="28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interfaces</a:t>
            </a:r>
            <a:r>
              <a:rPr sz="1800" spc="28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predicting</a:t>
            </a:r>
            <a:r>
              <a:rPr sz="18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suggesting</a:t>
            </a:r>
            <a:r>
              <a:rPr sz="18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next</a:t>
            </a:r>
            <a:r>
              <a:rPr sz="18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words</a:t>
            </a:r>
            <a:r>
              <a:rPr sz="18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8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phrases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based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context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current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input.</a:t>
            </a:r>
            <a:endParaRPr sz="1800">
              <a:latin typeface="Times New Roman"/>
              <a:cs typeface="Times New Roman"/>
            </a:endParaRPr>
          </a:p>
          <a:p>
            <a:pPr marL="149860" marR="5080" indent="-137795" algn="just">
              <a:lnSpc>
                <a:spcPct val="15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800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utilizing</a:t>
            </a:r>
            <a:r>
              <a:rPr sz="180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advanced</a:t>
            </a:r>
            <a:r>
              <a:rPr sz="1800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machine</a:t>
            </a:r>
            <a:r>
              <a:rPr sz="180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r>
              <a:rPr sz="1800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models</a:t>
            </a:r>
            <a:r>
              <a:rPr sz="180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NLP</a:t>
            </a:r>
            <a:r>
              <a:rPr sz="1800" spc="34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techniques,</a:t>
            </a:r>
            <a:r>
              <a:rPr sz="1800" spc="37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37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1800" spc="37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1800" spc="37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significantly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improve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typing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speed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experience.</a:t>
            </a:r>
            <a:endParaRPr sz="1800">
              <a:latin typeface="Times New Roman"/>
              <a:cs typeface="Times New Roman"/>
            </a:endParaRPr>
          </a:p>
          <a:p>
            <a:pPr marL="149860" marR="5715" indent="-137795" algn="just">
              <a:lnSpc>
                <a:spcPct val="15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document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details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algorithm,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architecture,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implementation,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potential</a:t>
            </a:r>
            <a:r>
              <a:rPr sz="1800" spc="7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applications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7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Sentence</a:t>
            </a:r>
            <a:r>
              <a:rPr sz="18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Autocomplete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21528" y="553558"/>
            <a:ext cx="29444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Role</a:t>
            </a:r>
            <a:r>
              <a:rPr spc="-125" dirty="0"/>
              <a:t> </a:t>
            </a:r>
            <a:r>
              <a:rPr sz="4000" dirty="0"/>
              <a:t>Of</a:t>
            </a:r>
            <a:r>
              <a:rPr sz="4000" spc="-30" dirty="0"/>
              <a:t> </a:t>
            </a:r>
            <a:r>
              <a:rPr sz="4000" spc="-25" dirty="0"/>
              <a:t>NLP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532589" y="1306684"/>
            <a:ext cx="5355590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marR="10795" indent="-137795" algn="just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NLP</a:t>
            </a:r>
            <a:r>
              <a:rPr sz="1800" spc="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plays</a:t>
            </a:r>
            <a:r>
              <a:rPr sz="1800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2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crucial</a:t>
            </a:r>
            <a:r>
              <a:rPr sz="1800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role</a:t>
            </a:r>
            <a:r>
              <a:rPr sz="1800" spc="2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sentence</a:t>
            </a:r>
            <a:r>
              <a:rPr sz="1800" spc="2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autocomplete</a:t>
            </a:r>
            <a:r>
              <a:rPr sz="1800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understanding</a:t>
            </a:r>
            <a:r>
              <a:rPr sz="18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context</a:t>
            </a:r>
            <a:r>
              <a:rPr sz="18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current</a:t>
            </a:r>
            <a:r>
              <a:rPr sz="18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text</a:t>
            </a:r>
            <a:r>
              <a:rPr sz="1800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predict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relevant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next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words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phrases.</a:t>
            </a:r>
            <a:endParaRPr sz="1800">
              <a:latin typeface="Times New Roman"/>
              <a:cs typeface="Times New Roman"/>
            </a:endParaRPr>
          </a:p>
          <a:p>
            <a:pPr marL="149860" marR="5080" indent="-137795" algn="just">
              <a:lnSpc>
                <a:spcPct val="15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NLP</a:t>
            </a:r>
            <a:r>
              <a:rPr sz="1800" spc="20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adapts</a:t>
            </a:r>
            <a:r>
              <a:rPr sz="1800" spc="23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spc="229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individual</a:t>
            </a:r>
            <a:r>
              <a:rPr sz="1800" spc="23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1800" spc="23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writing</a:t>
            </a:r>
            <a:r>
              <a:rPr sz="1800" spc="23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styles</a:t>
            </a:r>
            <a:r>
              <a:rPr sz="1800" spc="229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personalized</a:t>
            </a:r>
            <a:r>
              <a:rPr sz="1800" spc="37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suggestions,</a:t>
            </a:r>
            <a:r>
              <a:rPr sz="1800" spc="37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provides</a:t>
            </a:r>
            <a:r>
              <a:rPr sz="1800" spc="38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synonyms</a:t>
            </a:r>
            <a:r>
              <a:rPr sz="1800" spc="37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alternative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phrases,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supports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multiple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languages.</a:t>
            </a:r>
            <a:endParaRPr sz="1800">
              <a:latin typeface="Times New Roman"/>
              <a:cs typeface="Times New Roman"/>
            </a:endParaRPr>
          </a:p>
          <a:p>
            <a:pPr marL="149860" marR="5715" indent="-137795" algn="just">
              <a:lnSpc>
                <a:spcPct val="15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800" spc="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understanding</a:t>
            </a:r>
            <a:r>
              <a:rPr sz="1800" spc="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meaning</a:t>
            </a:r>
            <a:r>
              <a:rPr sz="1800" spc="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behind</a:t>
            </a:r>
            <a:r>
              <a:rPr sz="1800" spc="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words</a:t>
            </a:r>
            <a:r>
              <a:rPr sz="1800" spc="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through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semantic</a:t>
            </a:r>
            <a:r>
              <a:rPr sz="1800" spc="10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analysis,</a:t>
            </a:r>
            <a:r>
              <a:rPr sz="1800" spc="11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1800" spc="10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offers</a:t>
            </a:r>
            <a:r>
              <a:rPr sz="1800" spc="11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contextually</a:t>
            </a:r>
            <a:r>
              <a:rPr sz="1800" spc="10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appropriate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suggestions</a:t>
            </a:r>
            <a:r>
              <a:rPr sz="1800" spc="114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13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completes</a:t>
            </a:r>
            <a:r>
              <a:rPr sz="1800" spc="12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entire</a:t>
            </a:r>
            <a:r>
              <a:rPr sz="1800" spc="13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phrases</a:t>
            </a:r>
            <a:r>
              <a:rPr sz="1800" spc="12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spc="13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more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efficient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typing.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0819" y="1267410"/>
            <a:ext cx="5364316" cy="46575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7310" y="842803"/>
            <a:ext cx="36220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Real</a:t>
            </a:r>
            <a:r>
              <a:rPr spc="-20" dirty="0"/>
              <a:t> </a:t>
            </a:r>
            <a:r>
              <a:rPr dirty="0"/>
              <a:t>time</a:t>
            </a:r>
            <a:r>
              <a:rPr spc="-20" dirty="0"/>
              <a:t> </a:t>
            </a:r>
            <a:r>
              <a:rPr spc="-10" dirty="0"/>
              <a:t>uses:</a:t>
            </a:r>
          </a:p>
        </p:txBody>
      </p:sp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68729" y="1125842"/>
            <a:ext cx="4310380" cy="5732780"/>
          </a:xfrm>
          <a:custGeom>
            <a:avLst/>
            <a:gdLst/>
            <a:ahLst/>
            <a:cxnLst/>
            <a:rect l="l" t="t" r="r" b="b"/>
            <a:pathLst>
              <a:path w="4310380" h="5732780">
                <a:moveTo>
                  <a:pt x="4310316" y="968006"/>
                </a:moveTo>
                <a:lnTo>
                  <a:pt x="3573068" y="230759"/>
                </a:lnTo>
                <a:lnTo>
                  <a:pt x="3536734" y="196621"/>
                </a:lnTo>
                <a:lnTo>
                  <a:pt x="3498837" y="165214"/>
                </a:lnTo>
                <a:lnTo>
                  <a:pt x="3459505" y="136537"/>
                </a:lnTo>
                <a:lnTo>
                  <a:pt x="3418878" y="110591"/>
                </a:lnTo>
                <a:lnTo>
                  <a:pt x="3377057" y="87388"/>
                </a:lnTo>
                <a:lnTo>
                  <a:pt x="3334207" y="66903"/>
                </a:lnTo>
                <a:lnTo>
                  <a:pt x="3290443" y="49149"/>
                </a:lnTo>
                <a:lnTo>
                  <a:pt x="3245891" y="34124"/>
                </a:lnTo>
                <a:lnTo>
                  <a:pt x="3200679" y="21844"/>
                </a:lnTo>
                <a:lnTo>
                  <a:pt x="3154959" y="12280"/>
                </a:lnTo>
                <a:lnTo>
                  <a:pt x="3108845" y="5461"/>
                </a:lnTo>
                <a:lnTo>
                  <a:pt x="3062465" y="1358"/>
                </a:lnTo>
                <a:lnTo>
                  <a:pt x="3015945" y="0"/>
                </a:lnTo>
                <a:lnTo>
                  <a:pt x="2969437" y="1358"/>
                </a:lnTo>
                <a:lnTo>
                  <a:pt x="2923057" y="5461"/>
                </a:lnTo>
                <a:lnTo>
                  <a:pt x="2876943" y="12280"/>
                </a:lnTo>
                <a:lnTo>
                  <a:pt x="2831223" y="21844"/>
                </a:lnTo>
                <a:lnTo>
                  <a:pt x="2786011" y="34124"/>
                </a:lnTo>
                <a:lnTo>
                  <a:pt x="2741460" y="49149"/>
                </a:lnTo>
                <a:lnTo>
                  <a:pt x="2697696" y="66903"/>
                </a:lnTo>
                <a:lnTo>
                  <a:pt x="2654833" y="87388"/>
                </a:lnTo>
                <a:lnTo>
                  <a:pt x="2613025" y="110591"/>
                </a:lnTo>
                <a:lnTo>
                  <a:pt x="2572385" y="136537"/>
                </a:lnTo>
                <a:lnTo>
                  <a:pt x="2533065" y="165214"/>
                </a:lnTo>
                <a:lnTo>
                  <a:pt x="2495169" y="196621"/>
                </a:lnTo>
                <a:lnTo>
                  <a:pt x="2458834" y="230759"/>
                </a:lnTo>
                <a:lnTo>
                  <a:pt x="230441" y="2459151"/>
                </a:lnTo>
                <a:lnTo>
                  <a:pt x="197523" y="2494102"/>
                </a:lnTo>
                <a:lnTo>
                  <a:pt x="167132" y="2530513"/>
                </a:lnTo>
                <a:lnTo>
                  <a:pt x="139280" y="2568270"/>
                </a:lnTo>
                <a:lnTo>
                  <a:pt x="113957" y="2607246"/>
                </a:lnTo>
                <a:lnTo>
                  <a:pt x="91160" y="2647327"/>
                </a:lnTo>
                <a:lnTo>
                  <a:pt x="70904" y="2688399"/>
                </a:lnTo>
                <a:lnTo>
                  <a:pt x="53174" y="2730347"/>
                </a:lnTo>
                <a:lnTo>
                  <a:pt x="37985" y="2773057"/>
                </a:lnTo>
                <a:lnTo>
                  <a:pt x="25323" y="2816402"/>
                </a:lnTo>
                <a:lnTo>
                  <a:pt x="15189" y="2860268"/>
                </a:lnTo>
                <a:lnTo>
                  <a:pt x="7594" y="2904553"/>
                </a:lnTo>
                <a:lnTo>
                  <a:pt x="2527" y="2949117"/>
                </a:lnTo>
                <a:lnTo>
                  <a:pt x="0" y="2993860"/>
                </a:lnTo>
                <a:lnTo>
                  <a:pt x="0" y="3038665"/>
                </a:lnTo>
                <a:lnTo>
                  <a:pt x="2527" y="3083407"/>
                </a:lnTo>
                <a:lnTo>
                  <a:pt x="7594" y="3127984"/>
                </a:lnTo>
                <a:lnTo>
                  <a:pt x="15189" y="3172256"/>
                </a:lnTo>
                <a:lnTo>
                  <a:pt x="25323" y="3216135"/>
                </a:lnTo>
                <a:lnTo>
                  <a:pt x="37985" y="3259480"/>
                </a:lnTo>
                <a:lnTo>
                  <a:pt x="53174" y="3302177"/>
                </a:lnTo>
                <a:lnTo>
                  <a:pt x="70904" y="3344126"/>
                </a:lnTo>
                <a:lnTo>
                  <a:pt x="91160" y="3385197"/>
                </a:lnTo>
                <a:lnTo>
                  <a:pt x="113957" y="3425279"/>
                </a:lnTo>
                <a:lnTo>
                  <a:pt x="139280" y="3464255"/>
                </a:lnTo>
                <a:lnTo>
                  <a:pt x="167132" y="3502012"/>
                </a:lnTo>
                <a:lnTo>
                  <a:pt x="197523" y="3538423"/>
                </a:lnTo>
                <a:lnTo>
                  <a:pt x="230441" y="3573373"/>
                </a:lnTo>
                <a:lnTo>
                  <a:pt x="2389225" y="5732157"/>
                </a:lnTo>
                <a:lnTo>
                  <a:pt x="3642677" y="5732157"/>
                </a:lnTo>
                <a:lnTo>
                  <a:pt x="4310316" y="5064518"/>
                </a:lnTo>
                <a:lnTo>
                  <a:pt x="4310316" y="4355617"/>
                </a:lnTo>
                <a:lnTo>
                  <a:pt x="4310316" y="1676577"/>
                </a:lnTo>
                <a:lnTo>
                  <a:pt x="4310316" y="968006"/>
                </a:lnTo>
                <a:close/>
              </a:path>
            </a:pathLst>
          </a:custGeom>
          <a:solidFill>
            <a:srgbClr val="FFFFFF">
              <a:alpha val="1137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8318" y="1765046"/>
            <a:ext cx="4631690" cy="455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marR="5080" indent="-137795">
              <a:lnSpc>
                <a:spcPct val="15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Real-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sz="1800" spc="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uses</a:t>
            </a:r>
            <a:r>
              <a:rPr sz="1800" spc="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sentence</a:t>
            </a:r>
            <a:r>
              <a:rPr sz="1800" spc="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autocomplete</a:t>
            </a:r>
            <a:r>
              <a:rPr sz="1800" spc="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NLP</a:t>
            </a:r>
            <a:r>
              <a:rPr sz="18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include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email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composition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messaging</a:t>
            </a:r>
            <a:r>
              <a:rPr sz="18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apps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coding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assistants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document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editing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search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engines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customer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support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social</a:t>
            </a:r>
            <a:r>
              <a:rPr sz="18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media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accessibility</a:t>
            </a:r>
            <a:r>
              <a:rPr sz="1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tools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apps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chatbots.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"/>
            <a:ext cx="12192000" cy="6858000"/>
            <a:chOff x="0" y="-1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-1"/>
              <a:ext cx="487680" cy="6854825"/>
            </a:xfrm>
            <a:custGeom>
              <a:avLst/>
              <a:gdLst/>
              <a:ahLst/>
              <a:cxnLst/>
              <a:rect l="l" t="t" r="r" b="b"/>
              <a:pathLst>
                <a:path w="487680" h="6854825">
                  <a:moveTo>
                    <a:pt x="487679" y="6854455"/>
                  </a:moveTo>
                  <a:lnTo>
                    <a:pt x="0" y="6854455"/>
                  </a:lnTo>
                  <a:lnTo>
                    <a:pt x="0" y="0"/>
                  </a:lnTo>
                  <a:lnTo>
                    <a:pt x="487679" y="0"/>
                  </a:lnTo>
                  <a:lnTo>
                    <a:pt x="487679" y="68544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0387" y="5047394"/>
              <a:ext cx="97790" cy="1691639"/>
            </a:xfrm>
            <a:custGeom>
              <a:avLst/>
              <a:gdLst/>
              <a:ahLst/>
              <a:cxnLst/>
              <a:rect l="l" t="t" r="r" b="b"/>
              <a:pathLst>
                <a:path w="97790" h="1691640">
                  <a:moveTo>
                    <a:pt x="97535" y="1691640"/>
                  </a:moveTo>
                  <a:lnTo>
                    <a:pt x="0" y="1691640"/>
                  </a:lnTo>
                  <a:lnTo>
                    <a:pt x="0" y="0"/>
                  </a:lnTo>
                  <a:lnTo>
                    <a:pt x="97535" y="0"/>
                  </a:lnTo>
                  <a:lnTo>
                    <a:pt x="97535" y="1691640"/>
                  </a:lnTo>
                  <a:close/>
                </a:path>
              </a:pathLst>
            </a:custGeom>
            <a:solidFill>
              <a:srgbClr val="EA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0387" y="4796819"/>
              <a:ext cx="97790" cy="228600"/>
            </a:xfrm>
            <a:custGeom>
              <a:avLst/>
              <a:gdLst/>
              <a:ahLst/>
              <a:cxnLst/>
              <a:rect l="l" t="t" r="r" b="b"/>
              <a:pathLst>
                <a:path w="97790" h="228600">
                  <a:moveTo>
                    <a:pt x="97535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97535" y="0"/>
                  </a:lnTo>
                  <a:lnTo>
                    <a:pt x="97535" y="228599"/>
                  </a:lnTo>
                  <a:close/>
                </a:path>
              </a:pathLst>
            </a:custGeom>
            <a:solidFill>
              <a:srgbClr val="FDB8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0387" y="4637684"/>
              <a:ext cx="97790" cy="137160"/>
            </a:xfrm>
            <a:custGeom>
              <a:avLst/>
              <a:gdLst/>
              <a:ahLst/>
              <a:cxnLst/>
              <a:rect l="l" t="t" r="r" b="b"/>
              <a:pathLst>
                <a:path w="97790" h="137160">
                  <a:moveTo>
                    <a:pt x="97535" y="137159"/>
                  </a:moveTo>
                  <a:lnTo>
                    <a:pt x="0" y="137159"/>
                  </a:lnTo>
                  <a:lnTo>
                    <a:pt x="0" y="0"/>
                  </a:lnTo>
                  <a:lnTo>
                    <a:pt x="97535" y="0"/>
                  </a:lnTo>
                  <a:lnTo>
                    <a:pt x="97535" y="137159"/>
                  </a:lnTo>
                  <a:close/>
                </a:path>
              </a:pathLst>
            </a:custGeom>
            <a:solidFill>
              <a:srgbClr val="4E5B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0387" y="4542558"/>
              <a:ext cx="97790" cy="73660"/>
            </a:xfrm>
            <a:custGeom>
              <a:avLst/>
              <a:gdLst/>
              <a:ahLst/>
              <a:cxnLst/>
              <a:rect l="l" t="t" r="r" b="b"/>
              <a:pathLst>
                <a:path w="97790" h="73660">
                  <a:moveTo>
                    <a:pt x="97535" y="73151"/>
                  </a:moveTo>
                  <a:lnTo>
                    <a:pt x="0" y="73151"/>
                  </a:lnTo>
                  <a:lnTo>
                    <a:pt x="0" y="0"/>
                  </a:lnTo>
                  <a:lnTo>
                    <a:pt x="97535" y="0"/>
                  </a:lnTo>
                  <a:lnTo>
                    <a:pt x="97535" y="73151"/>
                  </a:lnTo>
                  <a:close/>
                </a:path>
              </a:pathLst>
            </a:custGeom>
            <a:solidFill>
              <a:srgbClr val="EA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5681" y="680478"/>
              <a:ext cx="178435" cy="365760"/>
            </a:xfrm>
            <a:custGeom>
              <a:avLst/>
              <a:gdLst/>
              <a:ahLst/>
              <a:cxnLst/>
              <a:rect l="l" t="t" r="r" b="b"/>
              <a:pathLst>
                <a:path w="178434" h="365759">
                  <a:moveTo>
                    <a:pt x="12192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2192" y="365760"/>
                  </a:lnTo>
                  <a:lnTo>
                    <a:pt x="12192" y="0"/>
                  </a:lnTo>
                  <a:close/>
                </a:path>
                <a:path w="178434" h="365759">
                  <a:moveTo>
                    <a:pt x="49860" y="0"/>
                  </a:moveTo>
                  <a:lnTo>
                    <a:pt x="37668" y="0"/>
                  </a:lnTo>
                  <a:lnTo>
                    <a:pt x="37668" y="365760"/>
                  </a:lnTo>
                  <a:lnTo>
                    <a:pt x="49860" y="365760"/>
                  </a:lnTo>
                  <a:lnTo>
                    <a:pt x="49860" y="0"/>
                  </a:lnTo>
                  <a:close/>
                </a:path>
                <a:path w="178434" h="365759">
                  <a:moveTo>
                    <a:pt x="99656" y="0"/>
                  </a:moveTo>
                  <a:lnTo>
                    <a:pt x="63080" y="0"/>
                  </a:lnTo>
                  <a:lnTo>
                    <a:pt x="63080" y="365760"/>
                  </a:lnTo>
                  <a:lnTo>
                    <a:pt x="99656" y="365760"/>
                  </a:lnTo>
                  <a:lnTo>
                    <a:pt x="99656" y="0"/>
                  </a:lnTo>
                  <a:close/>
                </a:path>
                <a:path w="178434" h="365759">
                  <a:moveTo>
                    <a:pt x="178015" y="0"/>
                  </a:moveTo>
                  <a:lnTo>
                    <a:pt x="117055" y="0"/>
                  </a:lnTo>
                  <a:lnTo>
                    <a:pt x="117055" y="365760"/>
                  </a:lnTo>
                  <a:lnTo>
                    <a:pt x="178015" y="365760"/>
                  </a:lnTo>
                  <a:lnTo>
                    <a:pt x="1780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92225" y="515111"/>
            <a:ext cx="2663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Flowchart: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3566658" y="712419"/>
            <a:ext cx="5059045" cy="5188585"/>
            <a:chOff x="3566658" y="712419"/>
            <a:chExt cx="5059045" cy="5188585"/>
          </a:xfrm>
        </p:grpSpPr>
        <p:sp>
          <p:nvSpPr>
            <p:cNvPr id="12" name="object 12"/>
            <p:cNvSpPr/>
            <p:nvPr/>
          </p:nvSpPr>
          <p:spPr>
            <a:xfrm>
              <a:off x="3566658" y="998491"/>
              <a:ext cx="5059045" cy="4902200"/>
            </a:xfrm>
            <a:custGeom>
              <a:avLst/>
              <a:gdLst/>
              <a:ahLst/>
              <a:cxnLst/>
              <a:rect l="l" t="t" r="r" b="b"/>
              <a:pathLst>
                <a:path w="5059045" h="4902200">
                  <a:moveTo>
                    <a:pt x="3741434" y="4597399"/>
                  </a:moveTo>
                  <a:lnTo>
                    <a:pt x="2745552" y="4597399"/>
                  </a:lnTo>
                  <a:lnTo>
                    <a:pt x="2793375" y="4584699"/>
                  </a:lnTo>
                  <a:lnTo>
                    <a:pt x="2841239" y="4584699"/>
                  </a:lnTo>
                  <a:lnTo>
                    <a:pt x="2889130" y="4571999"/>
                  </a:lnTo>
                  <a:lnTo>
                    <a:pt x="2937035" y="4571999"/>
                  </a:lnTo>
                  <a:lnTo>
                    <a:pt x="3262371" y="4483099"/>
                  </a:lnTo>
                  <a:lnTo>
                    <a:pt x="3307103" y="4457699"/>
                  </a:lnTo>
                  <a:lnTo>
                    <a:pt x="3395151" y="4432299"/>
                  </a:lnTo>
                  <a:lnTo>
                    <a:pt x="3438447" y="4406899"/>
                  </a:lnTo>
                  <a:lnTo>
                    <a:pt x="3481244" y="4394199"/>
                  </a:lnTo>
                  <a:lnTo>
                    <a:pt x="3565299" y="4343399"/>
                  </a:lnTo>
                  <a:lnTo>
                    <a:pt x="3606535" y="4330699"/>
                  </a:lnTo>
                  <a:lnTo>
                    <a:pt x="3647230" y="4305299"/>
                  </a:lnTo>
                  <a:lnTo>
                    <a:pt x="3726955" y="4254499"/>
                  </a:lnTo>
                  <a:lnTo>
                    <a:pt x="3804390" y="4203699"/>
                  </a:lnTo>
                  <a:lnTo>
                    <a:pt x="3842222" y="4178299"/>
                  </a:lnTo>
                  <a:lnTo>
                    <a:pt x="3879450" y="4152899"/>
                  </a:lnTo>
                  <a:lnTo>
                    <a:pt x="3916064" y="4114799"/>
                  </a:lnTo>
                  <a:lnTo>
                    <a:pt x="3952052" y="4089399"/>
                  </a:lnTo>
                  <a:lnTo>
                    <a:pt x="3987405" y="4063999"/>
                  </a:lnTo>
                  <a:lnTo>
                    <a:pt x="4022113" y="4025899"/>
                  </a:lnTo>
                  <a:lnTo>
                    <a:pt x="4056163" y="4000499"/>
                  </a:lnTo>
                  <a:lnTo>
                    <a:pt x="4089547" y="3962399"/>
                  </a:lnTo>
                  <a:lnTo>
                    <a:pt x="4122254" y="3936999"/>
                  </a:lnTo>
                  <a:lnTo>
                    <a:pt x="4154272" y="3898899"/>
                  </a:lnTo>
                  <a:lnTo>
                    <a:pt x="4185592" y="3873499"/>
                  </a:lnTo>
                  <a:lnTo>
                    <a:pt x="4216204" y="3835399"/>
                  </a:lnTo>
                  <a:lnTo>
                    <a:pt x="4246096" y="3797299"/>
                  </a:lnTo>
                  <a:lnTo>
                    <a:pt x="4275258" y="3759199"/>
                  </a:lnTo>
                  <a:lnTo>
                    <a:pt x="4303680" y="3721099"/>
                  </a:lnTo>
                  <a:lnTo>
                    <a:pt x="4331352" y="3682999"/>
                  </a:lnTo>
                  <a:lnTo>
                    <a:pt x="4358262" y="3644899"/>
                  </a:lnTo>
                  <a:lnTo>
                    <a:pt x="4384400" y="3606799"/>
                  </a:lnTo>
                  <a:lnTo>
                    <a:pt x="4409756" y="3568699"/>
                  </a:lnTo>
                  <a:lnTo>
                    <a:pt x="4434320" y="3530599"/>
                  </a:lnTo>
                  <a:lnTo>
                    <a:pt x="4458080" y="3492499"/>
                  </a:lnTo>
                  <a:lnTo>
                    <a:pt x="4481027" y="3454399"/>
                  </a:lnTo>
                  <a:lnTo>
                    <a:pt x="4503150" y="3416299"/>
                  </a:lnTo>
                  <a:lnTo>
                    <a:pt x="4524438" y="3365499"/>
                  </a:lnTo>
                  <a:lnTo>
                    <a:pt x="4544881" y="3327399"/>
                  </a:lnTo>
                  <a:lnTo>
                    <a:pt x="4564469" y="3289299"/>
                  </a:lnTo>
                  <a:lnTo>
                    <a:pt x="4583190" y="3238499"/>
                  </a:lnTo>
                  <a:lnTo>
                    <a:pt x="4601035" y="3200399"/>
                  </a:lnTo>
                  <a:lnTo>
                    <a:pt x="4617993" y="3162299"/>
                  </a:lnTo>
                  <a:lnTo>
                    <a:pt x="4634054" y="3111499"/>
                  </a:lnTo>
                  <a:lnTo>
                    <a:pt x="4649207" y="3073399"/>
                  </a:lnTo>
                  <a:lnTo>
                    <a:pt x="4663441" y="3022599"/>
                  </a:lnTo>
                  <a:lnTo>
                    <a:pt x="4676747" y="2984499"/>
                  </a:lnTo>
                  <a:lnTo>
                    <a:pt x="4689113" y="2933699"/>
                  </a:lnTo>
                  <a:lnTo>
                    <a:pt x="4700529" y="2882899"/>
                  </a:lnTo>
                  <a:lnTo>
                    <a:pt x="4710985" y="2844799"/>
                  </a:lnTo>
                  <a:lnTo>
                    <a:pt x="4720470" y="2793999"/>
                  </a:lnTo>
                  <a:lnTo>
                    <a:pt x="4728974" y="2743199"/>
                  </a:lnTo>
                  <a:lnTo>
                    <a:pt x="4736487" y="2692399"/>
                  </a:lnTo>
                  <a:lnTo>
                    <a:pt x="4742996" y="2654299"/>
                  </a:lnTo>
                  <a:lnTo>
                    <a:pt x="4748494" y="2603499"/>
                  </a:lnTo>
                  <a:lnTo>
                    <a:pt x="4752968" y="2552699"/>
                  </a:lnTo>
                  <a:lnTo>
                    <a:pt x="4756396" y="2501899"/>
                  </a:lnTo>
                  <a:lnTo>
                    <a:pt x="4758766" y="2451099"/>
                  </a:lnTo>
                  <a:lnTo>
                    <a:pt x="4760089" y="2412999"/>
                  </a:lnTo>
                  <a:lnTo>
                    <a:pt x="4760230" y="2387599"/>
                  </a:lnTo>
                  <a:lnTo>
                    <a:pt x="4760301" y="2374899"/>
                  </a:lnTo>
                  <a:lnTo>
                    <a:pt x="4759623" y="2311399"/>
                  </a:lnTo>
                  <a:lnTo>
                    <a:pt x="4757851" y="2260599"/>
                  </a:lnTo>
                  <a:lnTo>
                    <a:pt x="4755064" y="2222499"/>
                  </a:lnTo>
                  <a:lnTo>
                    <a:pt x="4751271" y="2171699"/>
                  </a:lnTo>
                  <a:lnTo>
                    <a:pt x="4746481" y="2120899"/>
                  </a:lnTo>
                  <a:lnTo>
                    <a:pt x="4740702" y="2070099"/>
                  </a:lnTo>
                  <a:lnTo>
                    <a:pt x="4733941" y="2031999"/>
                  </a:lnTo>
                  <a:lnTo>
                    <a:pt x="4726209" y="1981199"/>
                  </a:lnTo>
                  <a:lnTo>
                    <a:pt x="4717512" y="1930399"/>
                  </a:lnTo>
                  <a:lnTo>
                    <a:pt x="4707861" y="1892299"/>
                  </a:lnTo>
                  <a:lnTo>
                    <a:pt x="4697262" y="1841499"/>
                  </a:lnTo>
                  <a:lnTo>
                    <a:pt x="4685725" y="1803399"/>
                  </a:lnTo>
                  <a:lnTo>
                    <a:pt x="4673258" y="1752599"/>
                  </a:lnTo>
                  <a:lnTo>
                    <a:pt x="4659870" y="1714499"/>
                  </a:lnTo>
                  <a:lnTo>
                    <a:pt x="4645568" y="1663699"/>
                  </a:lnTo>
                  <a:lnTo>
                    <a:pt x="4630362" y="1625599"/>
                  </a:lnTo>
                  <a:lnTo>
                    <a:pt x="4614260" y="1574799"/>
                  </a:lnTo>
                  <a:lnTo>
                    <a:pt x="4597270" y="1536699"/>
                  </a:lnTo>
                  <a:lnTo>
                    <a:pt x="4579401" y="1498599"/>
                  </a:lnTo>
                  <a:lnTo>
                    <a:pt x="4560661" y="1447799"/>
                  </a:lnTo>
                  <a:lnTo>
                    <a:pt x="4541059" y="1409699"/>
                  </a:lnTo>
                  <a:lnTo>
                    <a:pt x="4520603" y="1371599"/>
                  </a:lnTo>
                  <a:lnTo>
                    <a:pt x="4499302" y="1320799"/>
                  </a:lnTo>
                  <a:lnTo>
                    <a:pt x="4477163" y="1282699"/>
                  </a:lnTo>
                  <a:lnTo>
                    <a:pt x="4454197" y="1244599"/>
                  </a:lnTo>
                  <a:lnTo>
                    <a:pt x="4430410" y="1206499"/>
                  </a:lnTo>
                  <a:lnTo>
                    <a:pt x="4405812" y="1168399"/>
                  </a:lnTo>
                  <a:lnTo>
                    <a:pt x="4380410" y="1130299"/>
                  </a:lnTo>
                  <a:lnTo>
                    <a:pt x="4354214" y="1092199"/>
                  </a:lnTo>
                  <a:lnTo>
                    <a:pt x="4327232" y="1054099"/>
                  </a:lnTo>
                  <a:lnTo>
                    <a:pt x="4299472" y="1015999"/>
                  </a:lnTo>
                  <a:lnTo>
                    <a:pt x="4270943" y="977899"/>
                  </a:lnTo>
                  <a:lnTo>
                    <a:pt x="4241654" y="939799"/>
                  </a:lnTo>
                  <a:lnTo>
                    <a:pt x="4211611" y="901699"/>
                  </a:lnTo>
                  <a:lnTo>
                    <a:pt x="4180825" y="876299"/>
                  </a:lnTo>
                  <a:lnTo>
                    <a:pt x="4149304" y="838199"/>
                  </a:lnTo>
                  <a:lnTo>
                    <a:pt x="4117056" y="800099"/>
                  </a:lnTo>
                  <a:lnTo>
                    <a:pt x="4084089" y="774699"/>
                  </a:lnTo>
                  <a:lnTo>
                    <a:pt x="4050412" y="736599"/>
                  </a:lnTo>
                  <a:lnTo>
                    <a:pt x="4016034" y="711199"/>
                  </a:lnTo>
                  <a:lnTo>
                    <a:pt x="3980962" y="673099"/>
                  </a:lnTo>
                  <a:lnTo>
                    <a:pt x="3945206" y="647699"/>
                  </a:lnTo>
                  <a:lnTo>
                    <a:pt x="3908774" y="622299"/>
                  </a:lnTo>
                  <a:lnTo>
                    <a:pt x="3871674" y="584199"/>
                  </a:lnTo>
                  <a:lnTo>
                    <a:pt x="3833915" y="558799"/>
                  </a:lnTo>
                  <a:lnTo>
                    <a:pt x="3795505" y="533399"/>
                  </a:lnTo>
                  <a:lnTo>
                    <a:pt x="3756452" y="507999"/>
                  </a:lnTo>
                  <a:lnTo>
                    <a:pt x="3676454" y="457199"/>
                  </a:lnTo>
                  <a:lnTo>
                    <a:pt x="3593988" y="406399"/>
                  </a:lnTo>
                  <a:lnTo>
                    <a:pt x="3551851" y="393699"/>
                  </a:lnTo>
                  <a:lnTo>
                    <a:pt x="3465810" y="342899"/>
                  </a:lnTo>
                  <a:lnTo>
                    <a:pt x="3421924" y="330199"/>
                  </a:lnTo>
                  <a:lnTo>
                    <a:pt x="3377471" y="304799"/>
                  </a:lnTo>
                  <a:lnTo>
                    <a:pt x="3286901" y="279399"/>
                  </a:lnTo>
                  <a:lnTo>
                    <a:pt x="3388174" y="0"/>
                  </a:lnTo>
                  <a:lnTo>
                    <a:pt x="3479468" y="25399"/>
                  </a:lnTo>
                  <a:lnTo>
                    <a:pt x="3524373" y="50799"/>
                  </a:lnTo>
                  <a:lnTo>
                    <a:pt x="3568774" y="63499"/>
                  </a:lnTo>
                  <a:lnTo>
                    <a:pt x="3656037" y="114299"/>
                  </a:lnTo>
                  <a:lnTo>
                    <a:pt x="3698886" y="126999"/>
                  </a:lnTo>
                  <a:lnTo>
                    <a:pt x="3782985" y="177799"/>
                  </a:lnTo>
                  <a:lnTo>
                    <a:pt x="3864908" y="228599"/>
                  </a:lnTo>
                  <a:lnTo>
                    <a:pt x="3944601" y="279399"/>
                  </a:lnTo>
                  <a:lnTo>
                    <a:pt x="4022010" y="330199"/>
                  </a:lnTo>
                  <a:lnTo>
                    <a:pt x="4059842" y="355599"/>
                  </a:lnTo>
                  <a:lnTo>
                    <a:pt x="4097083" y="393699"/>
                  </a:lnTo>
                  <a:lnTo>
                    <a:pt x="4133726" y="419099"/>
                  </a:lnTo>
                  <a:lnTo>
                    <a:pt x="4169765" y="444499"/>
                  </a:lnTo>
                  <a:lnTo>
                    <a:pt x="4205193" y="482599"/>
                  </a:lnTo>
                  <a:lnTo>
                    <a:pt x="4240004" y="507999"/>
                  </a:lnTo>
                  <a:lnTo>
                    <a:pt x="4274190" y="546099"/>
                  </a:lnTo>
                  <a:lnTo>
                    <a:pt x="4307744" y="571499"/>
                  </a:lnTo>
                  <a:lnTo>
                    <a:pt x="4340661" y="609599"/>
                  </a:lnTo>
                  <a:lnTo>
                    <a:pt x="4372934" y="634999"/>
                  </a:lnTo>
                  <a:lnTo>
                    <a:pt x="4404555" y="673099"/>
                  </a:lnTo>
                  <a:lnTo>
                    <a:pt x="4435518" y="711199"/>
                  </a:lnTo>
                  <a:lnTo>
                    <a:pt x="4465817" y="749299"/>
                  </a:lnTo>
                  <a:lnTo>
                    <a:pt x="4495445" y="787399"/>
                  </a:lnTo>
                  <a:lnTo>
                    <a:pt x="4524394" y="812799"/>
                  </a:lnTo>
                  <a:lnTo>
                    <a:pt x="4552659" y="850899"/>
                  </a:lnTo>
                  <a:lnTo>
                    <a:pt x="4580233" y="888999"/>
                  </a:lnTo>
                  <a:lnTo>
                    <a:pt x="4607109" y="927099"/>
                  </a:lnTo>
                  <a:lnTo>
                    <a:pt x="4633279" y="965199"/>
                  </a:lnTo>
                  <a:lnTo>
                    <a:pt x="4658739" y="1003299"/>
                  </a:lnTo>
                  <a:lnTo>
                    <a:pt x="4683480" y="1041399"/>
                  </a:lnTo>
                  <a:lnTo>
                    <a:pt x="4707497" y="1092199"/>
                  </a:lnTo>
                  <a:lnTo>
                    <a:pt x="4730781" y="1130299"/>
                  </a:lnTo>
                  <a:lnTo>
                    <a:pt x="4753328" y="1168399"/>
                  </a:lnTo>
                  <a:lnTo>
                    <a:pt x="4775130" y="1206499"/>
                  </a:lnTo>
                  <a:lnTo>
                    <a:pt x="4796180" y="1244599"/>
                  </a:lnTo>
                  <a:lnTo>
                    <a:pt x="4816472" y="1295399"/>
                  </a:lnTo>
                  <a:lnTo>
                    <a:pt x="4835999" y="1333499"/>
                  </a:lnTo>
                  <a:lnTo>
                    <a:pt x="4854754" y="1371599"/>
                  </a:lnTo>
                  <a:lnTo>
                    <a:pt x="4872731" y="1422399"/>
                  </a:lnTo>
                  <a:lnTo>
                    <a:pt x="4889923" y="1460499"/>
                  </a:lnTo>
                  <a:lnTo>
                    <a:pt x="4906323" y="1511299"/>
                  </a:lnTo>
                  <a:lnTo>
                    <a:pt x="4921924" y="1549399"/>
                  </a:lnTo>
                  <a:lnTo>
                    <a:pt x="4936721" y="1600199"/>
                  </a:lnTo>
                  <a:lnTo>
                    <a:pt x="4950705" y="1638299"/>
                  </a:lnTo>
                  <a:lnTo>
                    <a:pt x="4963871" y="1689099"/>
                  </a:lnTo>
                  <a:lnTo>
                    <a:pt x="4976212" y="1727199"/>
                  </a:lnTo>
                  <a:lnTo>
                    <a:pt x="4987721" y="1777999"/>
                  </a:lnTo>
                  <a:lnTo>
                    <a:pt x="4998391" y="1828799"/>
                  </a:lnTo>
                  <a:lnTo>
                    <a:pt x="5008216" y="1866899"/>
                  </a:lnTo>
                  <a:lnTo>
                    <a:pt x="5017189" y="1917699"/>
                  </a:lnTo>
                  <a:lnTo>
                    <a:pt x="5025303" y="1968499"/>
                  </a:lnTo>
                  <a:lnTo>
                    <a:pt x="5032551" y="2006599"/>
                  </a:lnTo>
                  <a:lnTo>
                    <a:pt x="5038928" y="2057399"/>
                  </a:lnTo>
                  <a:lnTo>
                    <a:pt x="5044426" y="2108199"/>
                  </a:lnTo>
                  <a:lnTo>
                    <a:pt x="5049038" y="2146299"/>
                  </a:lnTo>
                  <a:lnTo>
                    <a:pt x="5052758" y="2197099"/>
                  </a:lnTo>
                  <a:lnTo>
                    <a:pt x="5055579" y="2247899"/>
                  </a:lnTo>
                  <a:lnTo>
                    <a:pt x="5057495" y="2298699"/>
                  </a:lnTo>
                  <a:lnTo>
                    <a:pt x="5058498" y="2336799"/>
                  </a:lnTo>
                  <a:lnTo>
                    <a:pt x="5058582" y="2387599"/>
                  </a:lnTo>
                  <a:lnTo>
                    <a:pt x="5057741" y="2438399"/>
                  </a:lnTo>
                  <a:lnTo>
                    <a:pt x="5055967" y="2489199"/>
                  </a:lnTo>
                  <a:lnTo>
                    <a:pt x="5053255" y="2539999"/>
                  </a:lnTo>
                  <a:lnTo>
                    <a:pt x="5049596" y="2590799"/>
                  </a:lnTo>
                  <a:lnTo>
                    <a:pt x="5045003" y="2628899"/>
                  </a:lnTo>
                  <a:lnTo>
                    <a:pt x="5039494" y="2679699"/>
                  </a:lnTo>
                  <a:lnTo>
                    <a:pt x="5033080" y="2730499"/>
                  </a:lnTo>
                  <a:lnTo>
                    <a:pt x="5025767" y="2781299"/>
                  </a:lnTo>
                  <a:lnTo>
                    <a:pt x="5017565" y="2832099"/>
                  </a:lnTo>
                  <a:lnTo>
                    <a:pt x="5008481" y="2870199"/>
                  </a:lnTo>
                  <a:lnTo>
                    <a:pt x="4998525" y="2920999"/>
                  </a:lnTo>
                  <a:lnTo>
                    <a:pt x="4987704" y="2971799"/>
                  </a:lnTo>
                  <a:lnTo>
                    <a:pt x="4976027" y="3009899"/>
                  </a:lnTo>
                  <a:lnTo>
                    <a:pt x="4963502" y="3060699"/>
                  </a:lnTo>
                  <a:lnTo>
                    <a:pt x="4950138" y="3111499"/>
                  </a:lnTo>
                  <a:lnTo>
                    <a:pt x="4935943" y="3149599"/>
                  </a:lnTo>
                  <a:lnTo>
                    <a:pt x="4920925" y="3200399"/>
                  </a:lnTo>
                  <a:lnTo>
                    <a:pt x="4905092" y="3238499"/>
                  </a:lnTo>
                  <a:lnTo>
                    <a:pt x="4888453" y="3289299"/>
                  </a:lnTo>
                  <a:lnTo>
                    <a:pt x="4871017" y="3327399"/>
                  </a:lnTo>
                  <a:lnTo>
                    <a:pt x="4852791" y="3378199"/>
                  </a:lnTo>
                  <a:lnTo>
                    <a:pt x="4833785" y="3416299"/>
                  </a:lnTo>
                  <a:lnTo>
                    <a:pt x="4814005" y="3454399"/>
                  </a:lnTo>
                  <a:lnTo>
                    <a:pt x="4793462" y="3505199"/>
                  </a:lnTo>
                  <a:lnTo>
                    <a:pt x="4772162" y="3543299"/>
                  </a:lnTo>
                  <a:lnTo>
                    <a:pt x="4750115" y="3581399"/>
                  </a:lnTo>
                  <a:lnTo>
                    <a:pt x="4727329" y="3619499"/>
                  </a:lnTo>
                  <a:lnTo>
                    <a:pt x="4703811" y="3670299"/>
                  </a:lnTo>
                  <a:lnTo>
                    <a:pt x="4679572" y="3708399"/>
                  </a:lnTo>
                  <a:lnTo>
                    <a:pt x="4654618" y="3746499"/>
                  </a:lnTo>
                  <a:lnTo>
                    <a:pt x="4628958" y="3784599"/>
                  </a:lnTo>
                  <a:lnTo>
                    <a:pt x="4602601" y="3822699"/>
                  </a:lnTo>
                  <a:lnTo>
                    <a:pt x="4575555" y="3860799"/>
                  </a:lnTo>
                  <a:lnTo>
                    <a:pt x="4547828" y="3898899"/>
                  </a:lnTo>
                  <a:lnTo>
                    <a:pt x="4519428" y="3936999"/>
                  </a:lnTo>
                  <a:lnTo>
                    <a:pt x="4490365" y="3975099"/>
                  </a:lnTo>
                  <a:lnTo>
                    <a:pt x="4460646" y="4000499"/>
                  </a:lnTo>
                  <a:lnTo>
                    <a:pt x="4430279" y="4038599"/>
                  </a:lnTo>
                  <a:lnTo>
                    <a:pt x="4399274" y="4076699"/>
                  </a:lnTo>
                  <a:lnTo>
                    <a:pt x="4367638" y="4114799"/>
                  </a:lnTo>
                  <a:lnTo>
                    <a:pt x="4335379" y="4140199"/>
                  </a:lnTo>
                  <a:lnTo>
                    <a:pt x="4302507" y="4178299"/>
                  </a:lnTo>
                  <a:lnTo>
                    <a:pt x="4269029" y="4203699"/>
                  </a:lnTo>
                  <a:lnTo>
                    <a:pt x="4234954" y="4241799"/>
                  </a:lnTo>
                  <a:lnTo>
                    <a:pt x="4200290" y="4267199"/>
                  </a:lnTo>
                  <a:lnTo>
                    <a:pt x="4165046" y="4305299"/>
                  </a:lnTo>
                  <a:lnTo>
                    <a:pt x="4129229" y="4330699"/>
                  </a:lnTo>
                  <a:lnTo>
                    <a:pt x="4092849" y="4356099"/>
                  </a:lnTo>
                  <a:lnTo>
                    <a:pt x="4055913" y="4394199"/>
                  </a:lnTo>
                  <a:lnTo>
                    <a:pt x="3980409" y="4444999"/>
                  </a:lnTo>
                  <a:lnTo>
                    <a:pt x="3902783" y="4495799"/>
                  </a:lnTo>
                  <a:lnTo>
                    <a:pt x="3823102" y="4546599"/>
                  </a:lnTo>
                  <a:lnTo>
                    <a:pt x="3741434" y="4597399"/>
                  </a:lnTo>
                  <a:close/>
                </a:path>
                <a:path w="5059045" h="4902200">
                  <a:moveTo>
                    <a:pt x="3166750" y="4825999"/>
                  </a:moveTo>
                  <a:lnTo>
                    <a:pt x="1889875" y="4825999"/>
                  </a:lnTo>
                  <a:lnTo>
                    <a:pt x="1799940" y="4800599"/>
                  </a:lnTo>
                  <a:lnTo>
                    <a:pt x="1755388" y="4775199"/>
                  </a:lnTo>
                  <a:lnTo>
                    <a:pt x="1623530" y="4737099"/>
                  </a:lnTo>
                  <a:lnTo>
                    <a:pt x="1580213" y="4711699"/>
                  </a:lnTo>
                  <a:lnTo>
                    <a:pt x="1494598" y="4686299"/>
                  </a:lnTo>
                  <a:lnTo>
                    <a:pt x="1410417" y="4635499"/>
                  </a:lnTo>
                  <a:lnTo>
                    <a:pt x="1368892" y="4622799"/>
                  </a:lnTo>
                  <a:lnTo>
                    <a:pt x="1246707" y="4546599"/>
                  </a:lnTo>
                  <a:lnTo>
                    <a:pt x="1206813" y="4533899"/>
                  </a:lnTo>
                  <a:lnTo>
                    <a:pt x="1167355" y="4508499"/>
                  </a:lnTo>
                  <a:lnTo>
                    <a:pt x="1089788" y="4457699"/>
                  </a:lnTo>
                  <a:lnTo>
                    <a:pt x="1051702" y="4419599"/>
                  </a:lnTo>
                  <a:lnTo>
                    <a:pt x="1014096" y="4394199"/>
                  </a:lnTo>
                  <a:lnTo>
                    <a:pt x="940365" y="4343399"/>
                  </a:lnTo>
                  <a:lnTo>
                    <a:pt x="904263" y="4305299"/>
                  </a:lnTo>
                  <a:lnTo>
                    <a:pt x="868685" y="4279899"/>
                  </a:lnTo>
                  <a:lnTo>
                    <a:pt x="833642" y="4254499"/>
                  </a:lnTo>
                  <a:lnTo>
                    <a:pt x="799144" y="4216399"/>
                  </a:lnTo>
                  <a:lnTo>
                    <a:pt x="765203" y="4190999"/>
                  </a:lnTo>
                  <a:lnTo>
                    <a:pt x="731830" y="4152899"/>
                  </a:lnTo>
                  <a:lnTo>
                    <a:pt x="699035" y="4114799"/>
                  </a:lnTo>
                  <a:lnTo>
                    <a:pt x="666830" y="4089399"/>
                  </a:lnTo>
                  <a:lnTo>
                    <a:pt x="635226" y="4051299"/>
                  </a:lnTo>
                  <a:lnTo>
                    <a:pt x="604234" y="4013199"/>
                  </a:lnTo>
                  <a:lnTo>
                    <a:pt x="573865" y="3975099"/>
                  </a:lnTo>
                  <a:lnTo>
                    <a:pt x="544129" y="3936999"/>
                  </a:lnTo>
                  <a:lnTo>
                    <a:pt x="515039" y="3898899"/>
                  </a:lnTo>
                  <a:lnTo>
                    <a:pt x="486604" y="3860799"/>
                  </a:lnTo>
                  <a:lnTo>
                    <a:pt x="458836" y="3822699"/>
                  </a:lnTo>
                  <a:lnTo>
                    <a:pt x="431747" y="3784599"/>
                  </a:lnTo>
                  <a:lnTo>
                    <a:pt x="405346" y="3746499"/>
                  </a:lnTo>
                  <a:lnTo>
                    <a:pt x="379645" y="3708399"/>
                  </a:lnTo>
                  <a:lnTo>
                    <a:pt x="354655" y="3670299"/>
                  </a:lnTo>
                  <a:lnTo>
                    <a:pt x="330388" y="3619499"/>
                  </a:lnTo>
                  <a:lnTo>
                    <a:pt x="306853" y="3581399"/>
                  </a:lnTo>
                  <a:lnTo>
                    <a:pt x="284063" y="3543299"/>
                  </a:lnTo>
                  <a:lnTo>
                    <a:pt x="262027" y="3492499"/>
                  </a:lnTo>
                  <a:lnTo>
                    <a:pt x="240758" y="3454399"/>
                  </a:lnTo>
                  <a:lnTo>
                    <a:pt x="220338" y="3403599"/>
                  </a:lnTo>
                  <a:lnTo>
                    <a:pt x="200841" y="3365499"/>
                  </a:lnTo>
                  <a:lnTo>
                    <a:pt x="182265" y="3314699"/>
                  </a:lnTo>
                  <a:lnTo>
                    <a:pt x="164607" y="3263899"/>
                  </a:lnTo>
                  <a:lnTo>
                    <a:pt x="147864" y="3225799"/>
                  </a:lnTo>
                  <a:lnTo>
                    <a:pt x="132034" y="3174999"/>
                  </a:lnTo>
                  <a:lnTo>
                    <a:pt x="117114" y="3136899"/>
                  </a:lnTo>
                  <a:lnTo>
                    <a:pt x="103101" y="3086099"/>
                  </a:lnTo>
                  <a:lnTo>
                    <a:pt x="89993" y="3035299"/>
                  </a:lnTo>
                  <a:lnTo>
                    <a:pt x="77787" y="2997199"/>
                  </a:lnTo>
                  <a:lnTo>
                    <a:pt x="66481" y="2946399"/>
                  </a:lnTo>
                  <a:lnTo>
                    <a:pt x="56071" y="2908299"/>
                  </a:lnTo>
                  <a:lnTo>
                    <a:pt x="46556" y="2857499"/>
                  </a:lnTo>
                  <a:lnTo>
                    <a:pt x="37932" y="2806699"/>
                  </a:lnTo>
                  <a:lnTo>
                    <a:pt x="30197" y="2768599"/>
                  </a:lnTo>
                  <a:lnTo>
                    <a:pt x="23348" y="2717799"/>
                  </a:lnTo>
                  <a:lnTo>
                    <a:pt x="17383" y="2666999"/>
                  </a:lnTo>
                  <a:lnTo>
                    <a:pt x="12299" y="2628899"/>
                  </a:lnTo>
                  <a:lnTo>
                    <a:pt x="8093" y="2578099"/>
                  </a:lnTo>
                  <a:lnTo>
                    <a:pt x="4762" y="2527299"/>
                  </a:lnTo>
                  <a:lnTo>
                    <a:pt x="2305" y="2476499"/>
                  </a:lnTo>
                  <a:lnTo>
                    <a:pt x="719" y="2438399"/>
                  </a:lnTo>
                  <a:lnTo>
                    <a:pt x="0" y="2387599"/>
                  </a:lnTo>
                  <a:lnTo>
                    <a:pt x="36" y="2374899"/>
                  </a:lnTo>
                  <a:lnTo>
                    <a:pt x="146" y="2336799"/>
                  </a:lnTo>
                  <a:lnTo>
                    <a:pt x="1154" y="2298699"/>
                  </a:lnTo>
                  <a:lnTo>
                    <a:pt x="3023" y="2247899"/>
                  </a:lnTo>
                  <a:lnTo>
                    <a:pt x="5748" y="2197099"/>
                  </a:lnTo>
                  <a:lnTo>
                    <a:pt x="9328" y="2158999"/>
                  </a:lnTo>
                  <a:lnTo>
                    <a:pt x="13760" y="2108199"/>
                  </a:lnTo>
                  <a:lnTo>
                    <a:pt x="19042" y="2057399"/>
                  </a:lnTo>
                  <a:lnTo>
                    <a:pt x="25170" y="2019299"/>
                  </a:lnTo>
                  <a:lnTo>
                    <a:pt x="32142" y="1968499"/>
                  </a:lnTo>
                  <a:lnTo>
                    <a:pt x="39955" y="1930399"/>
                  </a:lnTo>
                  <a:lnTo>
                    <a:pt x="48607" y="1879599"/>
                  </a:lnTo>
                  <a:lnTo>
                    <a:pt x="58095" y="1828799"/>
                  </a:lnTo>
                  <a:lnTo>
                    <a:pt x="68416" y="1790699"/>
                  </a:lnTo>
                  <a:lnTo>
                    <a:pt x="79568" y="1739899"/>
                  </a:lnTo>
                  <a:lnTo>
                    <a:pt x="91549" y="1701799"/>
                  </a:lnTo>
                  <a:lnTo>
                    <a:pt x="104355" y="1650999"/>
                  </a:lnTo>
                  <a:lnTo>
                    <a:pt x="117983" y="1612899"/>
                  </a:lnTo>
                  <a:lnTo>
                    <a:pt x="132432" y="1562099"/>
                  </a:lnTo>
                  <a:lnTo>
                    <a:pt x="147699" y="1523999"/>
                  </a:lnTo>
                  <a:lnTo>
                    <a:pt x="163780" y="1473199"/>
                  </a:lnTo>
                  <a:lnTo>
                    <a:pt x="180674" y="1435099"/>
                  </a:lnTo>
                  <a:lnTo>
                    <a:pt x="198377" y="1396999"/>
                  </a:lnTo>
                  <a:lnTo>
                    <a:pt x="216887" y="1346199"/>
                  </a:lnTo>
                  <a:lnTo>
                    <a:pt x="236202" y="1308099"/>
                  </a:lnTo>
                  <a:lnTo>
                    <a:pt x="256318" y="1257299"/>
                  </a:lnTo>
                  <a:lnTo>
                    <a:pt x="277234" y="1219199"/>
                  </a:lnTo>
                  <a:lnTo>
                    <a:pt x="298945" y="1181099"/>
                  </a:lnTo>
                  <a:lnTo>
                    <a:pt x="321451" y="1142999"/>
                  </a:lnTo>
                  <a:lnTo>
                    <a:pt x="344748" y="1092199"/>
                  </a:lnTo>
                  <a:lnTo>
                    <a:pt x="368833" y="1054099"/>
                  </a:lnTo>
                  <a:lnTo>
                    <a:pt x="393704" y="1015999"/>
                  </a:lnTo>
                  <a:lnTo>
                    <a:pt x="419359" y="977899"/>
                  </a:lnTo>
                  <a:lnTo>
                    <a:pt x="445794" y="939799"/>
                  </a:lnTo>
                  <a:lnTo>
                    <a:pt x="473007" y="901699"/>
                  </a:lnTo>
                  <a:lnTo>
                    <a:pt x="500995" y="863599"/>
                  </a:lnTo>
                  <a:lnTo>
                    <a:pt x="529756" y="825499"/>
                  </a:lnTo>
                  <a:lnTo>
                    <a:pt x="559286" y="787399"/>
                  </a:lnTo>
                  <a:lnTo>
                    <a:pt x="589585" y="749299"/>
                  </a:lnTo>
                  <a:lnTo>
                    <a:pt x="620648" y="711199"/>
                  </a:lnTo>
                  <a:lnTo>
                    <a:pt x="652473" y="673099"/>
                  </a:lnTo>
                  <a:lnTo>
                    <a:pt x="685057" y="647699"/>
                  </a:lnTo>
                  <a:lnTo>
                    <a:pt x="718398" y="609599"/>
                  </a:lnTo>
                  <a:lnTo>
                    <a:pt x="752494" y="571499"/>
                  </a:lnTo>
                  <a:lnTo>
                    <a:pt x="787341" y="533399"/>
                  </a:lnTo>
                  <a:lnTo>
                    <a:pt x="822937" y="507999"/>
                  </a:lnTo>
                  <a:lnTo>
                    <a:pt x="859279" y="469899"/>
                  </a:lnTo>
                  <a:lnTo>
                    <a:pt x="896364" y="444499"/>
                  </a:lnTo>
                  <a:lnTo>
                    <a:pt x="804568" y="304799"/>
                  </a:lnTo>
                  <a:lnTo>
                    <a:pt x="1163206" y="419099"/>
                  </a:lnTo>
                  <a:lnTo>
                    <a:pt x="1161200" y="673099"/>
                  </a:lnTo>
                  <a:lnTo>
                    <a:pt x="1161099" y="685799"/>
                  </a:lnTo>
                  <a:lnTo>
                    <a:pt x="1068350" y="685799"/>
                  </a:lnTo>
                  <a:lnTo>
                    <a:pt x="1031943" y="723899"/>
                  </a:lnTo>
                  <a:lnTo>
                    <a:pt x="996377" y="749299"/>
                  </a:lnTo>
                  <a:lnTo>
                    <a:pt x="961654" y="787399"/>
                  </a:lnTo>
                  <a:lnTo>
                    <a:pt x="927777" y="825499"/>
                  </a:lnTo>
                  <a:lnTo>
                    <a:pt x="894749" y="850899"/>
                  </a:lnTo>
                  <a:lnTo>
                    <a:pt x="862575" y="888999"/>
                  </a:lnTo>
                  <a:lnTo>
                    <a:pt x="831256" y="927099"/>
                  </a:lnTo>
                  <a:lnTo>
                    <a:pt x="800796" y="965199"/>
                  </a:lnTo>
                  <a:lnTo>
                    <a:pt x="771198" y="1003299"/>
                  </a:lnTo>
                  <a:lnTo>
                    <a:pt x="742465" y="1041399"/>
                  </a:lnTo>
                  <a:lnTo>
                    <a:pt x="714601" y="1079499"/>
                  </a:lnTo>
                  <a:lnTo>
                    <a:pt x="687609" y="1117599"/>
                  </a:lnTo>
                  <a:lnTo>
                    <a:pt x="661491" y="1155699"/>
                  </a:lnTo>
                  <a:lnTo>
                    <a:pt x="636252" y="1193799"/>
                  </a:lnTo>
                  <a:lnTo>
                    <a:pt x="611893" y="1231899"/>
                  </a:lnTo>
                  <a:lnTo>
                    <a:pt x="588419" y="1269999"/>
                  </a:lnTo>
                  <a:lnTo>
                    <a:pt x="565833" y="1308099"/>
                  </a:lnTo>
                  <a:lnTo>
                    <a:pt x="544137" y="1358899"/>
                  </a:lnTo>
                  <a:lnTo>
                    <a:pt x="523334" y="1396999"/>
                  </a:lnTo>
                  <a:lnTo>
                    <a:pt x="503429" y="1435099"/>
                  </a:lnTo>
                  <a:lnTo>
                    <a:pt x="484424" y="1485899"/>
                  </a:lnTo>
                  <a:lnTo>
                    <a:pt x="466323" y="1523999"/>
                  </a:lnTo>
                  <a:lnTo>
                    <a:pt x="449128" y="1562099"/>
                  </a:lnTo>
                  <a:lnTo>
                    <a:pt x="432842" y="1612899"/>
                  </a:lnTo>
                  <a:lnTo>
                    <a:pt x="417470" y="1650999"/>
                  </a:lnTo>
                  <a:lnTo>
                    <a:pt x="403013" y="1701799"/>
                  </a:lnTo>
                  <a:lnTo>
                    <a:pt x="389476" y="1739899"/>
                  </a:lnTo>
                  <a:lnTo>
                    <a:pt x="376860" y="1790699"/>
                  </a:lnTo>
                  <a:lnTo>
                    <a:pt x="365171" y="1828799"/>
                  </a:lnTo>
                  <a:lnTo>
                    <a:pt x="354410" y="1879599"/>
                  </a:lnTo>
                  <a:lnTo>
                    <a:pt x="344581" y="1917699"/>
                  </a:lnTo>
                  <a:lnTo>
                    <a:pt x="335687" y="1968499"/>
                  </a:lnTo>
                  <a:lnTo>
                    <a:pt x="327731" y="2006599"/>
                  </a:lnTo>
                  <a:lnTo>
                    <a:pt x="320716" y="2057399"/>
                  </a:lnTo>
                  <a:lnTo>
                    <a:pt x="314646" y="2108199"/>
                  </a:lnTo>
                  <a:lnTo>
                    <a:pt x="309524" y="2146299"/>
                  </a:lnTo>
                  <a:lnTo>
                    <a:pt x="305353" y="2197099"/>
                  </a:lnTo>
                  <a:lnTo>
                    <a:pt x="302135" y="2235199"/>
                  </a:lnTo>
                  <a:lnTo>
                    <a:pt x="299875" y="2285999"/>
                  </a:lnTo>
                  <a:lnTo>
                    <a:pt x="298575" y="2336799"/>
                  </a:lnTo>
                  <a:lnTo>
                    <a:pt x="298351" y="2362199"/>
                  </a:lnTo>
                  <a:lnTo>
                    <a:pt x="298239" y="2374899"/>
                  </a:lnTo>
                  <a:lnTo>
                    <a:pt x="298869" y="2425699"/>
                  </a:lnTo>
                  <a:lnTo>
                    <a:pt x="300469" y="2476499"/>
                  </a:lnTo>
                  <a:lnTo>
                    <a:pt x="303042" y="2514599"/>
                  </a:lnTo>
                  <a:lnTo>
                    <a:pt x="306592" y="2565399"/>
                  </a:lnTo>
                  <a:lnTo>
                    <a:pt x="311120" y="2616199"/>
                  </a:lnTo>
                  <a:lnTo>
                    <a:pt x="316632" y="2654299"/>
                  </a:lnTo>
                  <a:lnTo>
                    <a:pt x="323129" y="2705099"/>
                  </a:lnTo>
                  <a:lnTo>
                    <a:pt x="330614" y="2755899"/>
                  </a:lnTo>
                  <a:lnTo>
                    <a:pt x="339092" y="2793999"/>
                  </a:lnTo>
                  <a:lnTo>
                    <a:pt x="348565" y="2844799"/>
                  </a:lnTo>
                  <a:lnTo>
                    <a:pt x="359037" y="2895599"/>
                  </a:lnTo>
                  <a:lnTo>
                    <a:pt x="370510" y="2933699"/>
                  </a:lnTo>
                  <a:lnTo>
                    <a:pt x="382988" y="2984499"/>
                  </a:lnTo>
                  <a:lnTo>
                    <a:pt x="396473" y="3022599"/>
                  </a:lnTo>
                  <a:lnTo>
                    <a:pt x="410970" y="3073399"/>
                  </a:lnTo>
                  <a:lnTo>
                    <a:pt x="426480" y="3124199"/>
                  </a:lnTo>
                  <a:lnTo>
                    <a:pt x="443009" y="3162299"/>
                  </a:lnTo>
                  <a:lnTo>
                    <a:pt x="460557" y="3213099"/>
                  </a:lnTo>
                  <a:lnTo>
                    <a:pt x="479130" y="3251199"/>
                  </a:lnTo>
                  <a:lnTo>
                    <a:pt x="498729" y="3301999"/>
                  </a:lnTo>
                  <a:lnTo>
                    <a:pt x="519359" y="3340099"/>
                  </a:lnTo>
                  <a:lnTo>
                    <a:pt x="540934" y="3378199"/>
                  </a:lnTo>
                  <a:lnTo>
                    <a:pt x="563359" y="3428999"/>
                  </a:lnTo>
                  <a:lnTo>
                    <a:pt x="586621" y="3467099"/>
                  </a:lnTo>
                  <a:lnTo>
                    <a:pt x="610704" y="3505199"/>
                  </a:lnTo>
                  <a:lnTo>
                    <a:pt x="635597" y="3555999"/>
                  </a:lnTo>
                  <a:lnTo>
                    <a:pt x="661283" y="3594099"/>
                  </a:lnTo>
                  <a:lnTo>
                    <a:pt x="687750" y="3632199"/>
                  </a:lnTo>
                  <a:lnTo>
                    <a:pt x="714983" y="3670299"/>
                  </a:lnTo>
                  <a:lnTo>
                    <a:pt x="742969" y="3708399"/>
                  </a:lnTo>
                  <a:lnTo>
                    <a:pt x="771693" y="3746499"/>
                  </a:lnTo>
                  <a:lnTo>
                    <a:pt x="801142" y="3784599"/>
                  </a:lnTo>
                  <a:lnTo>
                    <a:pt x="831302" y="3822699"/>
                  </a:lnTo>
                  <a:lnTo>
                    <a:pt x="862158" y="3860799"/>
                  </a:lnTo>
                  <a:lnTo>
                    <a:pt x="893697" y="3886199"/>
                  </a:lnTo>
                  <a:lnTo>
                    <a:pt x="925905" y="3924299"/>
                  </a:lnTo>
                  <a:lnTo>
                    <a:pt x="958767" y="3962399"/>
                  </a:lnTo>
                  <a:lnTo>
                    <a:pt x="992271" y="3987799"/>
                  </a:lnTo>
                  <a:lnTo>
                    <a:pt x="1026401" y="4025899"/>
                  </a:lnTo>
                  <a:lnTo>
                    <a:pt x="1061145" y="4051299"/>
                  </a:lnTo>
                  <a:lnTo>
                    <a:pt x="1096487" y="4076699"/>
                  </a:lnTo>
                  <a:lnTo>
                    <a:pt x="1132415" y="4114799"/>
                  </a:lnTo>
                  <a:lnTo>
                    <a:pt x="1168913" y="4140199"/>
                  </a:lnTo>
                  <a:lnTo>
                    <a:pt x="1243568" y="4190999"/>
                  </a:lnTo>
                  <a:lnTo>
                    <a:pt x="1320340" y="4241799"/>
                  </a:lnTo>
                  <a:lnTo>
                    <a:pt x="1399118" y="4292599"/>
                  </a:lnTo>
                  <a:lnTo>
                    <a:pt x="1479790" y="4343399"/>
                  </a:lnTo>
                  <a:lnTo>
                    <a:pt x="1520801" y="4368799"/>
                  </a:lnTo>
                  <a:lnTo>
                    <a:pt x="1562243" y="4381499"/>
                  </a:lnTo>
                  <a:lnTo>
                    <a:pt x="1604104" y="4406899"/>
                  </a:lnTo>
                  <a:lnTo>
                    <a:pt x="1646368" y="4419599"/>
                  </a:lnTo>
                  <a:lnTo>
                    <a:pt x="1689022" y="4444999"/>
                  </a:lnTo>
                  <a:lnTo>
                    <a:pt x="1863256" y="4495799"/>
                  </a:lnTo>
                  <a:lnTo>
                    <a:pt x="1907650" y="4521199"/>
                  </a:lnTo>
                  <a:lnTo>
                    <a:pt x="1952349" y="4533899"/>
                  </a:lnTo>
                  <a:lnTo>
                    <a:pt x="1997341" y="4533899"/>
                  </a:lnTo>
                  <a:lnTo>
                    <a:pt x="2133929" y="4571999"/>
                  </a:lnTo>
                  <a:lnTo>
                    <a:pt x="2179950" y="4571999"/>
                  </a:lnTo>
                  <a:lnTo>
                    <a:pt x="2226193" y="4584699"/>
                  </a:lnTo>
                  <a:lnTo>
                    <a:pt x="2272644" y="4584699"/>
                  </a:lnTo>
                  <a:lnTo>
                    <a:pt x="2319290" y="4597399"/>
                  </a:lnTo>
                  <a:lnTo>
                    <a:pt x="3741434" y="4597399"/>
                  </a:lnTo>
                  <a:lnTo>
                    <a:pt x="3699875" y="4610099"/>
                  </a:lnTo>
                  <a:lnTo>
                    <a:pt x="3615350" y="4660899"/>
                  </a:lnTo>
                  <a:lnTo>
                    <a:pt x="3572400" y="4673599"/>
                  </a:lnTo>
                  <a:lnTo>
                    <a:pt x="3529004" y="4698999"/>
                  </a:lnTo>
                  <a:lnTo>
                    <a:pt x="3485169" y="4711699"/>
                  </a:lnTo>
                  <a:lnTo>
                    <a:pt x="3440904" y="4737099"/>
                  </a:lnTo>
                  <a:lnTo>
                    <a:pt x="3259710" y="4787899"/>
                  </a:lnTo>
                  <a:lnTo>
                    <a:pt x="3213420" y="4813299"/>
                  </a:lnTo>
                  <a:lnTo>
                    <a:pt x="3166750" y="4825999"/>
                  </a:lnTo>
                  <a:close/>
                </a:path>
                <a:path w="5059045" h="4902200">
                  <a:moveTo>
                    <a:pt x="1160096" y="812799"/>
                  </a:moveTo>
                  <a:lnTo>
                    <a:pt x="1068350" y="685799"/>
                  </a:lnTo>
                  <a:lnTo>
                    <a:pt x="1161099" y="685799"/>
                  </a:lnTo>
                  <a:lnTo>
                    <a:pt x="1160397" y="774699"/>
                  </a:lnTo>
                  <a:lnTo>
                    <a:pt x="1160297" y="787399"/>
                  </a:lnTo>
                  <a:lnTo>
                    <a:pt x="1160197" y="800099"/>
                  </a:lnTo>
                  <a:lnTo>
                    <a:pt x="1160096" y="812799"/>
                  </a:lnTo>
                  <a:close/>
                </a:path>
                <a:path w="5059045" h="4902200">
                  <a:moveTo>
                    <a:pt x="2976436" y="4864099"/>
                  </a:moveTo>
                  <a:lnTo>
                    <a:pt x="2072767" y="4864099"/>
                  </a:lnTo>
                  <a:lnTo>
                    <a:pt x="1935237" y="4825999"/>
                  </a:lnTo>
                  <a:lnTo>
                    <a:pt x="3119708" y="4825999"/>
                  </a:lnTo>
                  <a:lnTo>
                    <a:pt x="2976436" y="4864099"/>
                  </a:lnTo>
                  <a:close/>
                </a:path>
                <a:path w="5059045" h="4902200">
                  <a:moveTo>
                    <a:pt x="2831678" y="4889499"/>
                  </a:moveTo>
                  <a:lnTo>
                    <a:pt x="2259099" y="4889499"/>
                  </a:lnTo>
                  <a:lnTo>
                    <a:pt x="2212233" y="4876799"/>
                  </a:lnTo>
                  <a:lnTo>
                    <a:pt x="2165548" y="4876799"/>
                  </a:lnTo>
                  <a:lnTo>
                    <a:pt x="2119056" y="4864099"/>
                  </a:lnTo>
                  <a:lnTo>
                    <a:pt x="2928163" y="4864099"/>
                  </a:lnTo>
                  <a:lnTo>
                    <a:pt x="2831678" y="4889499"/>
                  </a:lnTo>
                  <a:close/>
                </a:path>
                <a:path w="5059045" h="4902200">
                  <a:moveTo>
                    <a:pt x="2687268" y="4902199"/>
                  </a:moveTo>
                  <a:lnTo>
                    <a:pt x="2353335" y="4902199"/>
                  </a:lnTo>
                  <a:lnTo>
                    <a:pt x="2306137" y="4889499"/>
                  </a:lnTo>
                  <a:lnTo>
                    <a:pt x="2735348" y="4889499"/>
                  </a:lnTo>
                  <a:lnTo>
                    <a:pt x="2687268" y="4902199"/>
                  </a:lnTo>
                  <a:close/>
                </a:path>
              </a:pathLst>
            </a:custGeom>
            <a:solidFill>
              <a:srgbClr val="D7E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31953" y="721944"/>
              <a:ext cx="2528570" cy="1264285"/>
            </a:xfrm>
            <a:custGeom>
              <a:avLst/>
              <a:gdLst/>
              <a:ahLst/>
              <a:cxnLst/>
              <a:rect l="l" t="t" r="r" b="b"/>
              <a:pathLst>
                <a:path w="2528570" h="1264285">
                  <a:moveTo>
                    <a:pt x="2317414" y="1264045"/>
                  </a:moveTo>
                  <a:lnTo>
                    <a:pt x="210678" y="1264045"/>
                  </a:lnTo>
                  <a:lnTo>
                    <a:pt x="162372" y="1258481"/>
                  </a:lnTo>
                  <a:lnTo>
                    <a:pt x="118027" y="1242632"/>
                  </a:lnTo>
                  <a:lnTo>
                    <a:pt x="78909" y="1217762"/>
                  </a:lnTo>
                  <a:lnTo>
                    <a:pt x="46283" y="1185136"/>
                  </a:lnTo>
                  <a:lnTo>
                    <a:pt x="21413" y="1146018"/>
                  </a:lnTo>
                  <a:lnTo>
                    <a:pt x="5564" y="1101674"/>
                  </a:lnTo>
                  <a:lnTo>
                    <a:pt x="0" y="1053367"/>
                  </a:lnTo>
                  <a:lnTo>
                    <a:pt x="0" y="210678"/>
                  </a:lnTo>
                  <a:lnTo>
                    <a:pt x="5564" y="162371"/>
                  </a:lnTo>
                  <a:lnTo>
                    <a:pt x="21413" y="118027"/>
                  </a:lnTo>
                  <a:lnTo>
                    <a:pt x="46283" y="78909"/>
                  </a:lnTo>
                  <a:lnTo>
                    <a:pt x="78909" y="46283"/>
                  </a:lnTo>
                  <a:lnTo>
                    <a:pt x="118027" y="21413"/>
                  </a:lnTo>
                  <a:lnTo>
                    <a:pt x="162372" y="5564"/>
                  </a:lnTo>
                  <a:lnTo>
                    <a:pt x="210678" y="0"/>
                  </a:lnTo>
                  <a:lnTo>
                    <a:pt x="2317414" y="0"/>
                  </a:lnTo>
                  <a:lnTo>
                    <a:pt x="2358707" y="4085"/>
                  </a:lnTo>
                  <a:lnTo>
                    <a:pt x="2398037" y="16036"/>
                  </a:lnTo>
                  <a:lnTo>
                    <a:pt x="2434299" y="35396"/>
                  </a:lnTo>
                  <a:lnTo>
                    <a:pt x="2466386" y="61706"/>
                  </a:lnTo>
                  <a:lnTo>
                    <a:pt x="2492696" y="93794"/>
                  </a:lnTo>
                  <a:lnTo>
                    <a:pt x="2512055" y="130055"/>
                  </a:lnTo>
                  <a:lnTo>
                    <a:pt x="2524007" y="169385"/>
                  </a:lnTo>
                  <a:lnTo>
                    <a:pt x="2528092" y="210678"/>
                  </a:lnTo>
                  <a:lnTo>
                    <a:pt x="2528092" y="1053367"/>
                  </a:lnTo>
                  <a:lnTo>
                    <a:pt x="2522528" y="1101674"/>
                  </a:lnTo>
                  <a:lnTo>
                    <a:pt x="2506679" y="1146018"/>
                  </a:lnTo>
                  <a:lnTo>
                    <a:pt x="2481809" y="1185136"/>
                  </a:lnTo>
                  <a:lnTo>
                    <a:pt x="2449183" y="1217762"/>
                  </a:lnTo>
                  <a:lnTo>
                    <a:pt x="2410065" y="1242632"/>
                  </a:lnTo>
                  <a:lnTo>
                    <a:pt x="2365721" y="1258481"/>
                  </a:lnTo>
                  <a:lnTo>
                    <a:pt x="2317414" y="1264045"/>
                  </a:lnTo>
                  <a:close/>
                </a:path>
              </a:pathLst>
            </a:custGeom>
            <a:solidFill>
              <a:srgbClr val="7FD1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31953" y="721944"/>
              <a:ext cx="2528570" cy="1264285"/>
            </a:xfrm>
            <a:custGeom>
              <a:avLst/>
              <a:gdLst/>
              <a:ahLst/>
              <a:cxnLst/>
              <a:rect l="l" t="t" r="r" b="b"/>
              <a:pathLst>
                <a:path w="2528570" h="1264285">
                  <a:moveTo>
                    <a:pt x="0" y="210678"/>
                  </a:moveTo>
                  <a:lnTo>
                    <a:pt x="5564" y="162371"/>
                  </a:lnTo>
                  <a:lnTo>
                    <a:pt x="21413" y="118027"/>
                  </a:lnTo>
                  <a:lnTo>
                    <a:pt x="46283" y="78909"/>
                  </a:lnTo>
                  <a:lnTo>
                    <a:pt x="78909" y="46283"/>
                  </a:lnTo>
                  <a:lnTo>
                    <a:pt x="118027" y="21413"/>
                  </a:lnTo>
                  <a:lnTo>
                    <a:pt x="162372" y="5564"/>
                  </a:lnTo>
                  <a:lnTo>
                    <a:pt x="210678" y="0"/>
                  </a:lnTo>
                  <a:lnTo>
                    <a:pt x="2317414" y="0"/>
                  </a:lnTo>
                  <a:lnTo>
                    <a:pt x="2358707" y="4085"/>
                  </a:lnTo>
                  <a:lnTo>
                    <a:pt x="2398037" y="16036"/>
                  </a:lnTo>
                  <a:lnTo>
                    <a:pt x="2434299" y="35396"/>
                  </a:lnTo>
                  <a:lnTo>
                    <a:pt x="2466386" y="61706"/>
                  </a:lnTo>
                  <a:lnTo>
                    <a:pt x="2492696" y="93794"/>
                  </a:lnTo>
                  <a:lnTo>
                    <a:pt x="2512055" y="130055"/>
                  </a:lnTo>
                  <a:lnTo>
                    <a:pt x="2524007" y="169385"/>
                  </a:lnTo>
                  <a:lnTo>
                    <a:pt x="2528092" y="210678"/>
                  </a:lnTo>
                  <a:lnTo>
                    <a:pt x="2528092" y="1053367"/>
                  </a:lnTo>
                  <a:lnTo>
                    <a:pt x="2522528" y="1101674"/>
                  </a:lnTo>
                  <a:lnTo>
                    <a:pt x="2506679" y="1146018"/>
                  </a:lnTo>
                  <a:lnTo>
                    <a:pt x="2481809" y="1185136"/>
                  </a:lnTo>
                  <a:lnTo>
                    <a:pt x="2449183" y="1217762"/>
                  </a:lnTo>
                  <a:lnTo>
                    <a:pt x="2410065" y="1242632"/>
                  </a:lnTo>
                  <a:lnTo>
                    <a:pt x="2365721" y="1258481"/>
                  </a:lnTo>
                  <a:lnTo>
                    <a:pt x="2317414" y="1264045"/>
                  </a:lnTo>
                  <a:lnTo>
                    <a:pt x="210678" y="1264045"/>
                  </a:lnTo>
                  <a:lnTo>
                    <a:pt x="162372" y="1258481"/>
                  </a:lnTo>
                  <a:lnTo>
                    <a:pt x="118027" y="1242632"/>
                  </a:lnTo>
                  <a:lnTo>
                    <a:pt x="78909" y="1217762"/>
                  </a:lnTo>
                  <a:lnTo>
                    <a:pt x="46283" y="1185136"/>
                  </a:lnTo>
                  <a:lnTo>
                    <a:pt x="21413" y="1146018"/>
                  </a:lnTo>
                  <a:lnTo>
                    <a:pt x="5564" y="1101674"/>
                  </a:lnTo>
                  <a:lnTo>
                    <a:pt x="0" y="1053367"/>
                  </a:lnTo>
                  <a:lnTo>
                    <a:pt x="0" y="210678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238327" y="970706"/>
            <a:ext cx="1713864" cy="67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1915">
              <a:lnSpc>
                <a:spcPct val="1192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Interface, Context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004249" y="2297604"/>
            <a:ext cx="2547620" cy="1283335"/>
            <a:chOff x="7004249" y="2297604"/>
            <a:chExt cx="2547620" cy="1283335"/>
          </a:xfrm>
        </p:grpSpPr>
        <p:sp>
          <p:nvSpPr>
            <p:cNvPr id="17" name="object 17"/>
            <p:cNvSpPr/>
            <p:nvPr/>
          </p:nvSpPr>
          <p:spPr>
            <a:xfrm>
              <a:off x="7013774" y="2307129"/>
              <a:ext cx="2528570" cy="1264285"/>
            </a:xfrm>
            <a:custGeom>
              <a:avLst/>
              <a:gdLst/>
              <a:ahLst/>
              <a:cxnLst/>
              <a:rect l="l" t="t" r="r" b="b"/>
              <a:pathLst>
                <a:path w="2528570" h="1264285">
                  <a:moveTo>
                    <a:pt x="2317413" y="1264046"/>
                  </a:moveTo>
                  <a:lnTo>
                    <a:pt x="210678" y="1264046"/>
                  </a:lnTo>
                  <a:lnTo>
                    <a:pt x="162371" y="1258482"/>
                  </a:lnTo>
                  <a:lnTo>
                    <a:pt x="118027" y="1242632"/>
                  </a:lnTo>
                  <a:lnTo>
                    <a:pt x="78909" y="1217762"/>
                  </a:lnTo>
                  <a:lnTo>
                    <a:pt x="46283" y="1185136"/>
                  </a:lnTo>
                  <a:lnTo>
                    <a:pt x="21413" y="1146018"/>
                  </a:lnTo>
                  <a:lnTo>
                    <a:pt x="5564" y="1101673"/>
                  </a:lnTo>
                  <a:lnTo>
                    <a:pt x="0" y="1053367"/>
                  </a:lnTo>
                  <a:lnTo>
                    <a:pt x="0" y="210678"/>
                  </a:lnTo>
                  <a:lnTo>
                    <a:pt x="5564" y="162371"/>
                  </a:lnTo>
                  <a:lnTo>
                    <a:pt x="21413" y="118027"/>
                  </a:lnTo>
                  <a:lnTo>
                    <a:pt x="46283" y="78909"/>
                  </a:lnTo>
                  <a:lnTo>
                    <a:pt x="78909" y="46283"/>
                  </a:lnTo>
                  <a:lnTo>
                    <a:pt x="118027" y="21413"/>
                  </a:lnTo>
                  <a:lnTo>
                    <a:pt x="162371" y="5564"/>
                  </a:lnTo>
                  <a:lnTo>
                    <a:pt x="210678" y="0"/>
                  </a:lnTo>
                  <a:lnTo>
                    <a:pt x="2317413" y="0"/>
                  </a:lnTo>
                  <a:lnTo>
                    <a:pt x="2358707" y="4085"/>
                  </a:lnTo>
                  <a:lnTo>
                    <a:pt x="2398037" y="16036"/>
                  </a:lnTo>
                  <a:lnTo>
                    <a:pt x="2434298" y="35396"/>
                  </a:lnTo>
                  <a:lnTo>
                    <a:pt x="2466386" y="61706"/>
                  </a:lnTo>
                  <a:lnTo>
                    <a:pt x="2492696" y="93793"/>
                  </a:lnTo>
                  <a:lnTo>
                    <a:pt x="2512055" y="130055"/>
                  </a:lnTo>
                  <a:lnTo>
                    <a:pt x="2524007" y="169385"/>
                  </a:lnTo>
                  <a:lnTo>
                    <a:pt x="2528093" y="210678"/>
                  </a:lnTo>
                  <a:lnTo>
                    <a:pt x="2528093" y="1053367"/>
                  </a:lnTo>
                  <a:lnTo>
                    <a:pt x="2522529" y="1101673"/>
                  </a:lnTo>
                  <a:lnTo>
                    <a:pt x="2506679" y="1146018"/>
                  </a:lnTo>
                  <a:lnTo>
                    <a:pt x="2481809" y="1185136"/>
                  </a:lnTo>
                  <a:lnTo>
                    <a:pt x="2449183" y="1217762"/>
                  </a:lnTo>
                  <a:lnTo>
                    <a:pt x="2410065" y="1242632"/>
                  </a:lnTo>
                  <a:lnTo>
                    <a:pt x="2365720" y="1258482"/>
                  </a:lnTo>
                  <a:lnTo>
                    <a:pt x="2317413" y="1264046"/>
                  </a:lnTo>
                  <a:close/>
                </a:path>
              </a:pathLst>
            </a:custGeom>
            <a:solidFill>
              <a:srgbClr val="7FD1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13774" y="2307129"/>
              <a:ext cx="2528570" cy="1264285"/>
            </a:xfrm>
            <a:custGeom>
              <a:avLst/>
              <a:gdLst/>
              <a:ahLst/>
              <a:cxnLst/>
              <a:rect l="l" t="t" r="r" b="b"/>
              <a:pathLst>
                <a:path w="2528570" h="1264285">
                  <a:moveTo>
                    <a:pt x="0" y="210678"/>
                  </a:moveTo>
                  <a:lnTo>
                    <a:pt x="5564" y="162371"/>
                  </a:lnTo>
                  <a:lnTo>
                    <a:pt x="21413" y="118027"/>
                  </a:lnTo>
                  <a:lnTo>
                    <a:pt x="46283" y="78909"/>
                  </a:lnTo>
                  <a:lnTo>
                    <a:pt x="78909" y="46283"/>
                  </a:lnTo>
                  <a:lnTo>
                    <a:pt x="118027" y="21413"/>
                  </a:lnTo>
                  <a:lnTo>
                    <a:pt x="162371" y="5564"/>
                  </a:lnTo>
                  <a:lnTo>
                    <a:pt x="210678" y="0"/>
                  </a:lnTo>
                  <a:lnTo>
                    <a:pt x="2317413" y="0"/>
                  </a:lnTo>
                  <a:lnTo>
                    <a:pt x="2358707" y="4085"/>
                  </a:lnTo>
                  <a:lnTo>
                    <a:pt x="2398037" y="16036"/>
                  </a:lnTo>
                  <a:lnTo>
                    <a:pt x="2434298" y="35396"/>
                  </a:lnTo>
                  <a:lnTo>
                    <a:pt x="2466386" y="61706"/>
                  </a:lnTo>
                  <a:lnTo>
                    <a:pt x="2492696" y="93793"/>
                  </a:lnTo>
                  <a:lnTo>
                    <a:pt x="2512055" y="130055"/>
                  </a:lnTo>
                  <a:lnTo>
                    <a:pt x="2524007" y="169385"/>
                  </a:lnTo>
                  <a:lnTo>
                    <a:pt x="2528093" y="210678"/>
                  </a:lnTo>
                  <a:lnTo>
                    <a:pt x="2528093" y="1053367"/>
                  </a:lnTo>
                  <a:lnTo>
                    <a:pt x="2522529" y="1101673"/>
                  </a:lnTo>
                  <a:lnTo>
                    <a:pt x="2506679" y="1146018"/>
                  </a:lnTo>
                  <a:lnTo>
                    <a:pt x="2481809" y="1185136"/>
                  </a:lnTo>
                  <a:lnTo>
                    <a:pt x="2449183" y="1217762"/>
                  </a:lnTo>
                  <a:lnTo>
                    <a:pt x="2410065" y="1242632"/>
                  </a:lnTo>
                  <a:lnTo>
                    <a:pt x="2365720" y="1258482"/>
                  </a:lnTo>
                  <a:lnTo>
                    <a:pt x="2317413" y="1264046"/>
                  </a:lnTo>
                  <a:lnTo>
                    <a:pt x="210678" y="1264046"/>
                  </a:lnTo>
                  <a:lnTo>
                    <a:pt x="162371" y="1258482"/>
                  </a:lnTo>
                  <a:lnTo>
                    <a:pt x="118027" y="1242632"/>
                  </a:lnTo>
                  <a:lnTo>
                    <a:pt x="78909" y="1217762"/>
                  </a:lnTo>
                  <a:lnTo>
                    <a:pt x="46283" y="1185136"/>
                  </a:lnTo>
                  <a:lnTo>
                    <a:pt x="21413" y="1146018"/>
                  </a:lnTo>
                  <a:lnTo>
                    <a:pt x="5564" y="1101673"/>
                  </a:lnTo>
                  <a:lnTo>
                    <a:pt x="0" y="1053367"/>
                  </a:lnTo>
                  <a:lnTo>
                    <a:pt x="0" y="210678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381863" y="2771919"/>
            <a:ext cx="1791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Prediction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engine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170867" y="4862490"/>
            <a:ext cx="2547620" cy="1283335"/>
            <a:chOff x="6170867" y="4862490"/>
            <a:chExt cx="2547620" cy="1283335"/>
          </a:xfrm>
        </p:grpSpPr>
        <p:sp>
          <p:nvSpPr>
            <p:cNvPr id="21" name="object 21"/>
            <p:cNvSpPr/>
            <p:nvPr/>
          </p:nvSpPr>
          <p:spPr>
            <a:xfrm>
              <a:off x="6180392" y="4872015"/>
              <a:ext cx="2528570" cy="1264285"/>
            </a:xfrm>
            <a:custGeom>
              <a:avLst/>
              <a:gdLst/>
              <a:ahLst/>
              <a:cxnLst/>
              <a:rect l="l" t="t" r="r" b="b"/>
              <a:pathLst>
                <a:path w="2528570" h="1264285">
                  <a:moveTo>
                    <a:pt x="2317414" y="1264045"/>
                  </a:moveTo>
                  <a:lnTo>
                    <a:pt x="210678" y="1264045"/>
                  </a:lnTo>
                  <a:lnTo>
                    <a:pt x="162371" y="1258481"/>
                  </a:lnTo>
                  <a:lnTo>
                    <a:pt x="118027" y="1242632"/>
                  </a:lnTo>
                  <a:lnTo>
                    <a:pt x="78909" y="1217762"/>
                  </a:lnTo>
                  <a:lnTo>
                    <a:pt x="46283" y="1185136"/>
                  </a:lnTo>
                  <a:lnTo>
                    <a:pt x="21413" y="1146018"/>
                  </a:lnTo>
                  <a:lnTo>
                    <a:pt x="5564" y="1101674"/>
                  </a:lnTo>
                  <a:lnTo>
                    <a:pt x="0" y="1053367"/>
                  </a:lnTo>
                  <a:lnTo>
                    <a:pt x="0" y="210678"/>
                  </a:lnTo>
                  <a:lnTo>
                    <a:pt x="5564" y="162371"/>
                  </a:lnTo>
                  <a:lnTo>
                    <a:pt x="21413" y="118027"/>
                  </a:lnTo>
                  <a:lnTo>
                    <a:pt x="46283" y="78909"/>
                  </a:lnTo>
                  <a:lnTo>
                    <a:pt x="78909" y="46283"/>
                  </a:lnTo>
                  <a:lnTo>
                    <a:pt x="118027" y="21413"/>
                  </a:lnTo>
                  <a:lnTo>
                    <a:pt x="162371" y="5564"/>
                  </a:lnTo>
                  <a:lnTo>
                    <a:pt x="210678" y="0"/>
                  </a:lnTo>
                  <a:lnTo>
                    <a:pt x="2317414" y="0"/>
                  </a:lnTo>
                  <a:lnTo>
                    <a:pt x="2358707" y="4085"/>
                  </a:lnTo>
                  <a:lnTo>
                    <a:pt x="2398037" y="16036"/>
                  </a:lnTo>
                  <a:lnTo>
                    <a:pt x="2434298" y="35396"/>
                  </a:lnTo>
                  <a:lnTo>
                    <a:pt x="2466386" y="61706"/>
                  </a:lnTo>
                  <a:lnTo>
                    <a:pt x="2492696" y="93794"/>
                  </a:lnTo>
                  <a:lnTo>
                    <a:pt x="2512056" y="130055"/>
                  </a:lnTo>
                  <a:lnTo>
                    <a:pt x="2524007" y="169385"/>
                  </a:lnTo>
                  <a:lnTo>
                    <a:pt x="2528092" y="210678"/>
                  </a:lnTo>
                  <a:lnTo>
                    <a:pt x="2528092" y="1053367"/>
                  </a:lnTo>
                  <a:lnTo>
                    <a:pt x="2522528" y="1101674"/>
                  </a:lnTo>
                  <a:lnTo>
                    <a:pt x="2506679" y="1146018"/>
                  </a:lnTo>
                  <a:lnTo>
                    <a:pt x="2481809" y="1185136"/>
                  </a:lnTo>
                  <a:lnTo>
                    <a:pt x="2449183" y="1217762"/>
                  </a:lnTo>
                  <a:lnTo>
                    <a:pt x="2410065" y="1242632"/>
                  </a:lnTo>
                  <a:lnTo>
                    <a:pt x="2365721" y="1258481"/>
                  </a:lnTo>
                  <a:lnTo>
                    <a:pt x="2317414" y="1264045"/>
                  </a:lnTo>
                  <a:close/>
                </a:path>
              </a:pathLst>
            </a:custGeom>
            <a:solidFill>
              <a:srgbClr val="7FD1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80392" y="4872015"/>
              <a:ext cx="2528570" cy="1264285"/>
            </a:xfrm>
            <a:custGeom>
              <a:avLst/>
              <a:gdLst/>
              <a:ahLst/>
              <a:cxnLst/>
              <a:rect l="l" t="t" r="r" b="b"/>
              <a:pathLst>
                <a:path w="2528570" h="1264285">
                  <a:moveTo>
                    <a:pt x="0" y="210678"/>
                  </a:moveTo>
                  <a:lnTo>
                    <a:pt x="5564" y="162371"/>
                  </a:lnTo>
                  <a:lnTo>
                    <a:pt x="21413" y="118027"/>
                  </a:lnTo>
                  <a:lnTo>
                    <a:pt x="46283" y="78909"/>
                  </a:lnTo>
                  <a:lnTo>
                    <a:pt x="78909" y="46283"/>
                  </a:lnTo>
                  <a:lnTo>
                    <a:pt x="118027" y="21413"/>
                  </a:lnTo>
                  <a:lnTo>
                    <a:pt x="162371" y="5564"/>
                  </a:lnTo>
                  <a:lnTo>
                    <a:pt x="210678" y="0"/>
                  </a:lnTo>
                  <a:lnTo>
                    <a:pt x="2317414" y="0"/>
                  </a:lnTo>
                  <a:lnTo>
                    <a:pt x="2358707" y="4085"/>
                  </a:lnTo>
                  <a:lnTo>
                    <a:pt x="2398037" y="16036"/>
                  </a:lnTo>
                  <a:lnTo>
                    <a:pt x="2434298" y="35396"/>
                  </a:lnTo>
                  <a:lnTo>
                    <a:pt x="2466386" y="61706"/>
                  </a:lnTo>
                  <a:lnTo>
                    <a:pt x="2492696" y="93794"/>
                  </a:lnTo>
                  <a:lnTo>
                    <a:pt x="2512056" y="130055"/>
                  </a:lnTo>
                  <a:lnTo>
                    <a:pt x="2524007" y="169385"/>
                  </a:lnTo>
                  <a:lnTo>
                    <a:pt x="2528092" y="210678"/>
                  </a:lnTo>
                  <a:lnTo>
                    <a:pt x="2528092" y="1053367"/>
                  </a:lnTo>
                  <a:lnTo>
                    <a:pt x="2522528" y="1101674"/>
                  </a:lnTo>
                  <a:lnTo>
                    <a:pt x="2506679" y="1146018"/>
                  </a:lnTo>
                  <a:lnTo>
                    <a:pt x="2481809" y="1185136"/>
                  </a:lnTo>
                  <a:lnTo>
                    <a:pt x="2449183" y="1217762"/>
                  </a:lnTo>
                  <a:lnTo>
                    <a:pt x="2410065" y="1242632"/>
                  </a:lnTo>
                  <a:lnTo>
                    <a:pt x="2365721" y="1258481"/>
                  </a:lnTo>
                  <a:lnTo>
                    <a:pt x="2317414" y="1264045"/>
                  </a:lnTo>
                  <a:lnTo>
                    <a:pt x="210678" y="1264045"/>
                  </a:lnTo>
                  <a:lnTo>
                    <a:pt x="162371" y="1258481"/>
                  </a:lnTo>
                  <a:lnTo>
                    <a:pt x="118027" y="1242632"/>
                  </a:lnTo>
                  <a:lnTo>
                    <a:pt x="78909" y="1217762"/>
                  </a:lnTo>
                  <a:lnTo>
                    <a:pt x="46283" y="1185136"/>
                  </a:lnTo>
                  <a:lnTo>
                    <a:pt x="21413" y="1146018"/>
                  </a:lnTo>
                  <a:lnTo>
                    <a:pt x="5564" y="1101674"/>
                  </a:lnTo>
                  <a:lnTo>
                    <a:pt x="0" y="1053367"/>
                  </a:lnTo>
                  <a:lnTo>
                    <a:pt x="0" y="210678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453269" y="5336804"/>
            <a:ext cx="1981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Suggestion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473987" y="4862490"/>
            <a:ext cx="2547620" cy="1283335"/>
            <a:chOff x="3473987" y="4862490"/>
            <a:chExt cx="2547620" cy="1283335"/>
          </a:xfrm>
        </p:grpSpPr>
        <p:sp>
          <p:nvSpPr>
            <p:cNvPr id="25" name="object 25"/>
            <p:cNvSpPr/>
            <p:nvPr/>
          </p:nvSpPr>
          <p:spPr>
            <a:xfrm>
              <a:off x="3483512" y="4872015"/>
              <a:ext cx="2528570" cy="1264285"/>
            </a:xfrm>
            <a:custGeom>
              <a:avLst/>
              <a:gdLst/>
              <a:ahLst/>
              <a:cxnLst/>
              <a:rect l="l" t="t" r="r" b="b"/>
              <a:pathLst>
                <a:path w="2528570" h="1264285">
                  <a:moveTo>
                    <a:pt x="2317414" y="1264045"/>
                  </a:moveTo>
                  <a:lnTo>
                    <a:pt x="210678" y="1264045"/>
                  </a:lnTo>
                  <a:lnTo>
                    <a:pt x="162371" y="1258481"/>
                  </a:lnTo>
                  <a:lnTo>
                    <a:pt x="118027" y="1242632"/>
                  </a:lnTo>
                  <a:lnTo>
                    <a:pt x="78909" y="1217762"/>
                  </a:lnTo>
                  <a:lnTo>
                    <a:pt x="46283" y="1185136"/>
                  </a:lnTo>
                  <a:lnTo>
                    <a:pt x="21413" y="1146018"/>
                  </a:lnTo>
                  <a:lnTo>
                    <a:pt x="5564" y="1101674"/>
                  </a:lnTo>
                  <a:lnTo>
                    <a:pt x="0" y="1053367"/>
                  </a:lnTo>
                  <a:lnTo>
                    <a:pt x="0" y="210678"/>
                  </a:lnTo>
                  <a:lnTo>
                    <a:pt x="5564" y="162371"/>
                  </a:lnTo>
                  <a:lnTo>
                    <a:pt x="21413" y="118027"/>
                  </a:lnTo>
                  <a:lnTo>
                    <a:pt x="46283" y="78909"/>
                  </a:lnTo>
                  <a:lnTo>
                    <a:pt x="78909" y="46283"/>
                  </a:lnTo>
                  <a:lnTo>
                    <a:pt x="118027" y="21413"/>
                  </a:lnTo>
                  <a:lnTo>
                    <a:pt x="162371" y="5564"/>
                  </a:lnTo>
                  <a:lnTo>
                    <a:pt x="210678" y="0"/>
                  </a:lnTo>
                  <a:lnTo>
                    <a:pt x="2317414" y="0"/>
                  </a:lnTo>
                  <a:lnTo>
                    <a:pt x="2358707" y="4085"/>
                  </a:lnTo>
                  <a:lnTo>
                    <a:pt x="2398037" y="16036"/>
                  </a:lnTo>
                  <a:lnTo>
                    <a:pt x="2434299" y="35396"/>
                  </a:lnTo>
                  <a:lnTo>
                    <a:pt x="2466386" y="61706"/>
                  </a:lnTo>
                  <a:lnTo>
                    <a:pt x="2492696" y="93794"/>
                  </a:lnTo>
                  <a:lnTo>
                    <a:pt x="2512055" y="130055"/>
                  </a:lnTo>
                  <a:lnTo>
                    <a:pt x="2524007" y="169385"/>
                  </a:lnTo>
                  <a:lnTo>
                    <a:pt x="2528092" y="210678"/>
                  </a:lnTo>
                  <a:lnTo>
                    <a:pt x="2528092" y="1053367"/>
                  </a:lnTo>
                  <a:lnTo>
                    <a:pt x="2522528" y="1101674"/>
                  </a:lnTo>
                  <a:lnTo>
                    <a:pt x="2506679" y="1146018"/>
                  </a:lnTo>
                  <a:lnTo>
                    <a:pt x="2481809" y="1185136"/>
                  </a:lnTo>
                  <a:lnTo>
                    <a:pt x="2449183" y="1217762"/>
                  </a:lnTo>
                  <a:lnTo>
                    <a:pt x="2410065" y="1242632"/>
                  </a:lnTo>
                  <a:lnTo>
                    <a:pt x="2365721" y="1258481"/>
                  </a:lnTo>
                  <a:lnTo>
                    <a:pt x="2317414" y="1264045"/>
                  </a:lnTo>
                  <a:close/>
                </a:path>
              </a:pathLst>
            </a:custGeom>
            <a:solidFill>
              <a:srgbClr val="7FD1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83512" y="4872015"/>
              <a:ext cx="2528570" cy="1264285"/>
            </a:xfrm>
            <a:custGeom>
              <a:avLst/>
              <a:gdLst/>
              <a:ahLst/>
              <a:cxnLst/>
              <a:rect l="l" t="t" r="r" b="b"/>
              <a:pathLst>
                <a:path w="2528570" h="1264285">
                  <a:moveTo>
                    <a:pt x="0" y="210678"/>
                  </a:moveTo>
                  <a:lnTo>
                    <a:pt x="5564" y="162371"/>
                  </a:lnTo>
                  <a:lnTo>
                    <a:pt x="21413" y="118027"/>
                  </a:lnTo>
                  <a:lnTo>
                    <a:pt x="46283" y="78909"/>
                  </a:lnTo>
                  <a:lnTo>
                    <a:pt x="78909" y="46283"/>
                  </a:lnTo>
                  <a:lnTo>
                    <a:pt x="118027" y="21413"/>
                  </a:lnTo>
                  <a:lnTo>
                    <a:pt x="162371" y="5564"/>
                  </a:lnTo>
                  <a:lnTo>
                    <a:pt x="210678" y="0"/>
                  </a:lnTo>
                  <a:lnTo>
                    <a:pt x="2317414" y="0"/>
                  </a:lnTo>
                  <a:lnTo>
                    <a:pt x="2358707" y="4085"/>
                  </a:lnTo>
                  <a:lnTo>
                    <a:pt x="2398037" y="16036"/>
                  </a:lnTo>
                  <a:lnTo>
                    <a:pt x="2434299" y="35396"/>
                  </a:lnTo>
                  <a:lnTo>
                    <a:pt x="2466386" y="61706"/>
                  </a:lnTo>
                  <a:lnTo>
                    <a:pt x="2492696" y="93794"/>
                  </a:lnTo>
                  <a:lnTo>
                    <a:pt x="2512055" y="130055"/>
                  </a:lnTo>
                  <a:lnTo>
                    <a:pt x="2524007" y="169385"/>
                  </a:lnTo>
                  <a:lnTo>
                    <a:pt x="2528092" y="210678"/>
                  </a:lnTo>
                  <a:lnTo>
                    <a:pt x="2528092" y="1053367"/>
                  </a:lnTo>
                  <a:lnTo>
                    <a:pt x="2522528" y="1101674"/>
                  </a:lnTo>
                  <a:lnTo>
                    <a:pt x="2506679" y="1146018"/>
                  </a:lnTo>
                  <a:lnTo>
                    <a:pt x="2481809" y="1185136"/>
                  </a:lnTo>
                  <a:lnTo>
                    <a:pt x="2449183" y="1217762"/>
                  </a:lnTo>
                  <a:lnTo>
                    <a:pt x="2410065" y="1242632"/>
                  </a:lnTo>
                  <a:lnTo>
                    <a:pt x="2365721" y="1258481"/>
                  </a:lnTo>
                  <a:lnTo>
                    <a:pt x="2317414" y="1264045"/>
                  </a:lnTo>
                  <a:lnTo>
                    <a:pt x="210678" y="1264045"/>
                  </a:lnTo>
                  <a:lnTo>
                    <a:pt x="162371" y="1258481"/>
                  </a:lnTo>
                  <a:lnTo>
                    <a:pt x="118027" y="1242632"/>
                  </a:lnTo>
                  <a:lnTo>
                    <a:pt x="78909" y="1217762"/>
                  </a:lnTo>
                  <a:lnTo>
                    <a:pt x="46283" y="1185136"/>
                  </a:lnTo>
                  <a:lnTo>
                    <a:pt x="21413" y="1146018"/>
                  </a:lnTo>
                  <a:lnTo>
                    <a:pt x="5564" y="1101674"/>
                  </a:lnTo>
                  <a:lnTo>
                    <a:pt x="0" y="1053367"/>
                  </a:lnTo>
                  <a:lnTo>
                    <a:pt x="0" y="210678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820068" y="5120777"/>
            <a:ext cx="1854835" cy="67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9700">
              <a:lnSpc>
                <a:spcPct val="1192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Selection,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Feedback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640606" y="2297604"/>
            <a:ext cx="2547620" cy="1283335"/>
            <a:chOff x="2640606" y="2297604"/>
            <a:chExt cx="2547620" cy="1283335"/>
          </a:xfrm>
        </p:grpSpPr>
        <p:sp>
          <p:nvSpPr>
            <p:cNvPr id="29" name="object 29"/>
            <p:cNvSpPr/>
            <p:nvPr/>
          </p:nvSpPr>
          <p:spPr>
            <a:xfrm>
              <a:off x="2650131" y="2307129"/>
              <a:ext cx="2528570" cy="1264285"/>
            </a:xfrm>
            <a:custGeom>
              <a:avLst/>
              <a:gdLst/>
              <a:ahLst/>
              <a:cxnLst/>
              <a:rect l="l" t="t" r="r" b="b"/>
              <a:pathLst>
                <a:path w="2528570" h="1264285">
                  <a:moveTo>
                    <a:pt x="2317414" y="1264046"/>
                  </a:moveTo>
                  <a:lnTo>
                    <a:pt x="210678" y="1264046"/>
                  </a:lnTo>
                  <a:lnTo>
                    <a:pt x="162371" y="1258482"/>
                  </a:lnTo>
                  <a:lnTo>
                    <a:pt x="118027" y="1242632"/>
                  </a:lnTo>
                  <a:lnTo>
                    <a:pt x="78909" y="1217762"/>
                  </a:lnTo>
                  <a:lnTo>
                    <a:pt x="46283" y="1185136"/>
                  </a:lnTo>
                  <a:lnTo>
                    <a:pt x="21413" y="1146018"/>
                  </a:lnTo>
                  <a:lnTo>
                    <a:pt x="5564" y="1101673"/>
                  </a:lnTo>
                  <a:lnTo>
                    <a:pt x="0" y="1053367"/>
                  </a:lnTo>
                  <a:lnTo>
                    <a:pt x="0" y="210678"/>
                  </a:lnTo>
                  <a:lnTo>
                    <a:pt x="5564" y="162371"/>
                  </a:lnTo>
                  <a:lnTo>
                    <a:pt x="21413" y="118027"/>
                  </a:lnTo>
                  <a:lnTo>
                    <a:pt x="46283" y="78909"/>
                  </a:lnTo>
                  <a:lnTo>
                    <a:pt x="78909" y="46283"/>
                  </a:lnTo>
                  <a:lnTo>
                    <a:pt x="118027" y="21413"/>
                  </a:lnTo>
                  <a:lnTo>
                    <a:pt x="162371" y="5564"/>
                  </a:lnTo>
                  <a:lnTo>
                    <a:pt x="210678" y="0"/>
                  </a:lnTo>
                  <a:lnTo>
                    <a:pt x="2317414" y="0"/>
                  </a:lnTo>
                  <a:lnTo>
                    <a:pt x="2358707" y="4085"/>
                  </a:lnTo>
                  <a:lnTo>
                    <a:pt x="2398037" y="16036"/>
                  </a:lnTo>
                  <a:lnTo>
                    <a:pt x="2434298" y="35396"/>
                  </a:lnTo>
                  <a:lnTo>
                    <a:pt x="2466386" y="61706"/>
                  </a:lnTo>
                  <a:lnTo>
                    <a:pt x="2492696" y="93793"/>
                  </a:lnTo>
                  <a:lnTo>
                    <a:pt x="2512055" y="130055"/>
                  </a:lnTo>
                  <a:lnTo>
                    <a:pt x="2524007" y="169385"/>
                  </a:lnTo>
                  <a:lnTo>
                    <a:pt x="2528092" y="210678"/>
                  </a:lnTo>
                  <a:lnTo>
                    <a:pt x="2528092" y="1053367"/>
                  </a:lnTo>
                  <a:lnTo>
                    <a:pt x="2522528" y="1101673"/>
                  </a:lnTo>
                  <a:lnTo>
                    <a:pt x="2506679" y="1146018"/>
                  </a:lnTo>
                  <a:lnTo>
                    <a:pt x="2481809" y="1185136"/>
                  </a:lnTo>
                  <a:lnTo>
                    <a:pt x="2449182" y="1217762"/>
                  </a:lnTo>
                  <a:lnTo>
                    <a:pt x="2410065" y="1242632"/>
                  </a:lnTo>
                  <a:lnTo>
                    <a:pt x="2365720" y="1258482"/>
                  </a:lnTo>
                  <a:lnTo>
                    <a:pt x="2317414" y="1264046"/>
                  </a:lnTo>
                  <a:close/>
                </a:path>
              </a:pathLst>
            </a:custGeom>
            <a:solidFill>
              <a:srgbClr val="7FD1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50131" y="2307129"/>
              <a:ext cx="2528570" cy="1264285"/>
            </a:xfrm>
            <a:custGeom>
              <a:avLst/>
              <a:gdLst/>
              <a:ahLst/>
              <a:cxnLst/>
              <a:rect l="l" t="t" r="r" b="b"/>
              <a:pathLst>
                <a:path w="2528570" h="1264285">
                  <a:moveTo>
                    <a:pt x="0" y="210678"/>
                  </a:moveTo>
                  <a:lnTo>
                    <a:pt x="5564" y="162371"/>
                  </a:lnTo>
                  <a:lnTo>
                    <a:pt x="21413" y="118027"/>
                  </a:lnTo>
                  <a:lnTo>
                    <a:pt x="46283" y="78909"/>
                  </a:lnTo>
                  <a:lnTo>
                    <a:pt x="78909" y="46283"/>
                  </a:lnTo>
                  <a:lnTo>
                    <a:pt x="118027" y="21413"/>
                  </a:lnTo>
                  <a:lnTo>
                    <a:pt x="162371" y="5564"/>
                  </a:lnTo>
                  <a:lnTo>
                    <a:pt x="210678" y="0"/>
                  </a:lnTo>
                  <a:lnTo>
                    <a:pt x="2317414" y="0"/>
                  </a:lnTo>
                  <a:lnTo>
                    <a:pt x="2358707" y="4085"/>
                  </a:lnTo>
                  <a:lnTo>
                    <a:pt x="2398037" y="16036"/>
                  </a:lnTo>
                  <a:lnTo>
                    <a:pt x="2434298" y="35396"/>
                  </a:lnTo>
                  <a:lnTo>
                    <a:pt x="2466386" y="61706"/>
                  </a:lnTo>
                  <a:lnTo>
                    <a:pt x="2492696" y="93793"/>
                  </a:lnTo>
                  <a:lnTo>
                    <a:pt x="2512055" y="130055"/>
                  </a:lnTo>
                  <a:lnTo>
                    <a:pt x="2524007" y="169385"/>
                  </a:lnTo>
                  <a:lnTo>
                    <a:pt x="2528092" y="210678"/>
                  </a:lnTo>
                  <a:lnTo>
                    <a:pt x="2528092" y="1053367"/>
                  </a:lnTo>
                  <a:lnTo>
                    <a:pt x="2522528" y="1101673"/>
                  </a:lnTo>
                  <a:lnTo>
                    <a:pt x="2506679" y="1146018"/>
                  </a:lnTo>
                  <a:lnTo>
                    <a:pt x="2481809" y="1185136"/>
                  </a:lnTo>
                  <a:lnTo>
                    <a:pt x="2449182" y="1217762"/>
                  </a:lnTo>
                  <a:lnTo>
                    <a:pt x="2410065" y="1242632"/>
                  </a:lnTo>
                  <a:lnTo>
                    <a:pt x="2365720" y="1258482"/>
                  </a:lnTo>
                  <a:lnTo>
                    <a:pt x="2317414" y="1264046"/>
                  </a:lnTo>
                  <a:lnTo>
                    <a:pt x="210678" y="1264046"/>
                  </a:lnTo>
                  <a:lnTo>
                    <a:pt x="162371" y="1258482"/>
                  </a:lnTo>
                  <a:lnTo>
                    <a:pt x="118027" y="1242632"/>
                  </a:lnTo>
                  <a:lnTo>
                    <a:pt x="78909" y="1217762"/>
                  </a:lnTo>
                  <a:lnTo>
                    <a:pt x="46283" y="1185136"/>
                  </a:lnTo>
                  <a:lnTo>
                    <a:pt x="21413" y="1146018"/>
                  </a:lnTo>
                  <a:lnTo>
                    <a:pt x="5564" y="1101673"/>
                  </a:lnTo>
                  <a:lnTo>
                    <a:pt x="0" y="1053367"/>
                  </a:lnTo>
                  <a:lnTo>
                    <a:pt x="0" y="210678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412186" y="2771919"/>
            <a:ext cx="1003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929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Times New Roman</vt:lpstr>
      <vt:lpstr>Office Theme</vt:lpstr>
      <vt:lpstr>SENTENCE AUTOCOMPLETE</vt:lpstr>
      <vt:lpstr>Table Of Contents:</vt:lpstr>
      <vt:lpstr>Introduction</vt:lpstr>
      <vt:lpstr>Objectives</vt:lpstr>
      <vt:lpstr>Advantages In Sentence Auto complete</vt:lpstr>
      <vt:lpstr>Abstract</vt:lpstr>
      <vt:lpstr>Role Of NLP</vt:lpstr>
      <vt:lpstr>Real time uses:</vt:lpstr>
      <vt:lpstr>Flowchart:</vt:lpstr>
      <vt:lpstr>Challenges And Limitations</vt:lpstr>
      <vt:lpstr>Execution And output:</vt:lpstr>
      <vt:lpstr>Conclusion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toc -sentence autocomplete</dc:title>
  <cp:lastModifiedBy>HarshaVardhan Tammi</cp:lastModifiedBy>
  <cp:revision>2</cp:revision>
  <dcterms:created xsi:type="dcterms:W3CDTF">2024-12-30T03:48:30Z</dcterms:created>
  <dcterms:modified xsi:type="dcterms:W3CDTF">2024-12-30T04:00:22Z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