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67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1975" y="6857985"/>
                </a:moveTo>
                <a:lnTo>
                  <a:pt x="0" y="6857985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5"/>
                </a:lnTo>
                <a:close/>
              </a:path>
            </a:pathLst>
          </a:custGeom>
          <a:solidFill>
            <a:srgbClr val="262626"/>
          </a:solidFill>
        </p:spPr>
        <p:txBody>
          <a:bodyPr bIns="0" lIns="0" rIns="0" rtlCol="0" tIns="0" wrap="square"/>
          <a:p/>
        </p:txBody>
      </p:sp>
      <p:pic>
        <p:nvPicPr>
          <p:cNvPr id="2097174" name="bg 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1728" y="-895"/>
            <a:ext cx="7931012" cy="6087998"/>
          </a:xfrm>
          <a:prstGeom prst="rect"/>
        </p:spPr>
      </p:pic>
      <p:sp>
        <p:nvSpPr>
          <p:cNvPr id="1048642" name="bg object 18"/>
          <p:cNvSpPr/>
          <p:nvPr/>
        </p:nvSpPr>
        <p:spPr>
          <a:xfrm>
            <a:off x="4006344" y="2094750"/>
            <a:ext cx="2472690" cy="4763770"/>
          </a:xfrm>
          <a:custGeom>
            <a:avLst/>
            <a:ahLst/>
            <a:rect l="l" t="t" r="r" b="b"/>
            <a:pathLst>
              <a:path w="2472690" h="4763770">
                <a:moveTo>
                  <a:pt x="871217" y="4763235"/>
                </a:moveTo>
                <a:lnTo>
                  <a:pt x="842905" y="4763235"/>
                </a:lnTo>
                <a:lnTo>
                  <a:pt x="497971" y="4463810"/>
                </a:lnTo>
                <a:lnTo>
                  <a:pt x="461739" y="4431308"/>
                </a:lnTo>
                <a:lnTo>
                  <a:pt x="426855" y="4397867"/>
                </a:lnTo>
                <a:lnTo>
                  <a:pt x="393320" y="4363524"/>
                </a:lnTo>
                <a:lnTo>
                  <a:pt x="361138" y="4328314"/>
                </a:lnTo>
                <a:lnTo>
                  <a:pt x="330311" y="4292273"/>
                </a:lnTo>
                <a:lnTo>
                  <a:pt x="300842" y="4255437"/>
                </a:lnTo>
                <a:lnTo>
                  <a:pt x="272732" y="4217841"/>
                </a:lnTo>
                <a:lnTo>
                  <a:pt x="245985" y="4179521"/>
                </a:lnTo>
                <a:lnTo>
                  <a:pt x="220603" y="4140513"/>
                </a:lnTo>
                <a:lnTo>
                  <a:pt x="196588" y="4100852"/>
                </a:lnTo>
                <a:lnTo>
                  <a:pt x="173943" y="4060574"/>
                </a:lnTo>
                <a:lnTo>
                  <a:pt x="152671" y="4019715"/>
                </a:lnTo>
                <a:lnTo>
                  <a:pt x="132774" y="3978310"/>
                </a:lnTo>
                <a:lnTo>
                  <a:pt x="114254" y="3936395"/>
                </a:lnTo>
                <a:lnTo>
                  <a:pt x="97115" y="3894006"/>
                </a:lnTo>
                <a:lnTo>
                  <a:pt x="81358" y="3851179"/>
                </a:lnTo>
                <a:lnTo>
                  <a:pt x="66986" y="3807948"/>
                </a:lnTo>
                <a:lnTo>
                  <a:pt x="54002" y="3764351"/>
                </a:lnTo>
                <a:lnTo>
                  <a:pt x="42407" y="3720422"/>
                </a:lnTo>
                <a:lnTo>
                  <a:pt x="32206" y="3676196"/>
                </a:lnTo>
                <a:lnTo>
                  <a:pt x="23399" y="3631711"/>
                </a:lnTo>
                <a:lnTo>
                  <a:pt x="15991" y="3587001"/>
                </a:lnTo>
                <a:lnTo>
                  <a:pt x="9982" y="3542102"/>
                </a:lnTo>
                <a:lnTo>
                  <a:pt x="5376" y="3497050"/>
                </a:lnTo>
                <a:lnTo>
                  <a:pt x="2175" y="3451881"/>
                </a:lnTo>
                <a:lnTo>
                  <a:pt x="382" y="3406630"/>
                </a:lnTo>
                <a:lnTo>
                  <a:pt x="0" y="3361320"/>
                </a:lnTo>
                <a:lnTo>
                  <a:pt x="1029" y="3316024"/>
                </a:lnTo>
                <a:lnTo>
                  <a:pt x="3474" y="3270741"/>
                </a:lnTo>
                <a:lnTo>
                  <a:pt x="7337" y="3225519"/>
                </a:lnTo>
                <a:lnTo>
                  <a:pt x="12620" y="3180394"/>
                </a:lnTo>
                <a:lnTo>
                  <a:pt x="19326" y="3135401"/>
                </a:lnTo>
                <a:lnTo>
                  <a:pt x="27457" y="3090576"/>
                </a:lnTo>
                <a:lnTo>
                  <a:pt x="37016" y="3045954"/>
                </a:lnTo>
                <a:lnTo>
                  <a:pt x="48005" y="3001571"/>
                </a:lnTo>
                <a:lnTo>
                  <a:pt x="60428" y="2957464"/>
                </a:lnTo>
                <a:lnTo>
                  <a:pt x="74285" y="2913667"/>
                </a:lnTo>
                <a:lnTo>
                  <a:pt x="89580" y="2870216"/>
                </a:lnTo>
                <a:lnTo>
                  <a:pt x="106316" y="2827147"/>
                </a:lnTo>
                <a:lnTo>
                  <a:pt x="124495" y="2784496"/>
                </a:lnTo>
                <a:lnTo>
                  <a:pt x="144119" y="2742298"/>
                </a:lnTo>
                <a:lnTo>
                  <a:pt x="165190" y="2700589"/>
                </a:lnTo>
                <a:lnTo>
                  <a:pt x="187713" y="2659405"/>
                </a:lnTo>
                <a:lnTo>
                  <a:pt x="211688" y="2618781"/>
                </a:lnTo>
                <a:lnTo>
                  <a:pt x="237119" y="2578753"/>
                </a:lnTo>
                <a:lnTo>
                  <a:pt x="264007" y="2539357"/>
                </a:lnTo>
                <a:lnTo>
                  <a:pt x="292356" y="2500628"/>
                </a:lnTo>
                <a:lnTo>
                  <a:pt x="322168" y="2462602"/>
                </a:lnTo>
                <a:lnTo>
                  <a:pt x="353446" y="2425315"/>
                </a:lnTo>
                <a:lnTo>
                  <a:pt x="353696" y="2425165"/>
                </a:lnTo>
                <a:lnTo>
                  <a:pt x="2458192" y="0"/>
                </a:lnTo>
                <a:lnTo>
                  <a:pt x="2472367" y="12312"/>
                </a:lnTo>
                <a:lnTo>
                  <a:pt x="367871" y="2437390"/>
                </a:lnTo>
                <a:lnTo>
                  <a:pt x="336984" y="2474196"/>
                </a:lnTo>
                <a:lnTo>
                  <a:pt x="307544" y="2511731"/>
                </a:lnTo>
                <a:lnTo>
                  <a:pt x="279548" y="2549960"/>
                </a:lnTo>
                <a:lnTo>
                  <a:pt x="252995" y="2588848"/>
                </a:lnTo>
                <a:lnTo>
                  <a:pt x="227881" y="2628359"/>
                </a:lnTo>
                <a:lnTo>
                  <a:pt x="204205" y="2668459"/>
                </a:lnTo>
                <a:lnTo>
                  <a:pt x="181963" y="2709111"/>
                </a:lnTo>
                <a:lnTo>
                  <a:pt x="161153" y="2750281"/>
                </a:lnTo>
                <a:lnTo>
                  <a:pt x="141773" y="2791934"/>
                </a:lnTo>
                <a:lnTo>
                  <a:pt x="123821" y="2834035"/>
                </a:lnTo>
                <a:lnTo>
                  <a:pt x="107293" y="2876547"/>
                </a:lnTo>
                <a:lnTo>
                  <a:pt x="92187" y="2919436"/>
                </a:lnTo>
                <a:lnTo>
                  <a:pt x="78501" y="2962668"/>
                </a:lnTo>
                <a:lnTo>
                  <a:pt x="66232" y="3006205"/>
                </a:lnTo>
                <a:lnTo>
                  <a:pt x="55378" y="3050015"/>
                </a:lnTo>
                <a:lnTo>
                  <a:pt x="45936" y="3094060"/>
                </a:lnTo>
                <a:lnTo>
                  <a:pt x="37904" y="3138306"/>
                </a:lnTo>
                <a:lnTo>
                  <a:pt x="31279" y="3182718"/>
                </a:lnTo>
                <a:lnTo>
                  <a:pt x="26059" y="3227261"/>
                </a:lnTo>
                <a:lnTo>
                  <a:pt x="22241" y="3271899"/>
                </a:lnTo>
                <a:lnTo>
                  <a:pt x="19823" y="3316597"/>
                </a:lnTo>
                <a:lnTo>
                  <a:pt x="18802" y="3361332"/>
                </a:lnTo>
                <a:lnTo>
                  <a:pt x="19176" y="3406033"/>
                </a:lnTo>
                <a:lnTo>
                  <a:pt x="20942" y="3450701"/>
                </a:lnTo>
                <a:lnTo>
                  <a:pt x="24098" y="3495287"/>
                </a:lnTo>
                <a:lnTo>
                  <a:pt x="28641" y="3539758"/>
                </a:lnTo>
                <a:lnTo>
                  <a:pt x="34570" y="3584078"/>
                </a:lnTo>
                <a:lnTo>
                  <a:pt x="41880" y="3628211"/>
                </a:lnTo>
                <a:lnTo>
                  <a:pt x="50570" y="3672123"/>
                </a:lnTo>
                <a:lnTo>
                  <a:pt x="60638" y="3715779"/>
                </a:lnTo>
                <a:lnTo>
                  <a:pt x="72080" y="3759142"/>
                </a:lnTo>
                <a:lnTo>
                  <a:pt x="84895" y="3802178"/>
                </a:lnTo>
                <a:lnTo>
                  <a:pt x="99079" y="3844852"/>
                </a:lnTo>
                <a:lnTo>
                  <a:pt x="114631" y="3887129"/>
                </a:lnTo>
                <a:lnTo>
                  <a:pt x="131548" y="3928973"/>
                </a:lnTo>
                <a:lnTo>
                  <a:pt x="149827" y="3970348"/>
                </a:lnTo>
                <a:lnTo>
                  <a:pt x="169466" y="4011221"/>
                </a:lnTo>
                <a:lnTo>
                  <a:pt x="190463" y="4051556"/>
                </a:lnTo>
                <a:lnTo>
                  <a:pt x="212814" y="4091316"/>
                </a:lnTo>
                <a:lnTo>
                  <a:pt x="236517" y="4130468"/>
                </a:lnTo>
                <a:lnTo>
                  <a:pt x="261571" y="4168977"/>
                </a:lnTo>
                <a:lnTo>
                  <a:pt x="287972" y="4206806"/>
                </a:lnTo>
                <a:lnTo>
                  <a:pt x="315718" y="4243920"/>
                </a:lnTo>
                <a:lnTo>
                  <a:pt x="344806" y="4280285"/>
                </a:lnTo>
                <a:lnTo>
                  <a:pt x="375234" y="4315866"/>
                </a:lnTo>
                <a:lnTo>
                  <a:pt x="406999" y="4350626"/>
                </a:lnTo>
                <a:lnTo>
                  <a:pt x="440100" y="4384531"/>
                </a:lnTo>
                <a:lnTo>
                  <a:pt x="474533" y="4417546"/>
                </a:lnTo>
                <a:lnTo>
                  <a:pt x="510296" y="4449636"/>
                </a:lnTo>
                <a:lnTo>
                  <a:pt x="510646" y="4450686"/>
                </a:lnTo>
                <a:lnTo>
                  <a:pt x="871217" y="4763235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pic>
        <p:nvPicPr>
          <p:cNvPr id="2097175" name="bg 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522787" y="1847731"/>
            <a:ext cx="183249" cy="183242"/>
          </a:xfrm>
          <a:prstGeom prst="rect"/>
        </p:spPr>
      </p:pic>
      <p:sp>
        <p:nvSpPr>
          <p:cNvPr id="104864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sz="half" idx="2"/>
          </p:nvPr>
        </p:nvSpPr>
        <p:spPr>
          <a:xfrm>
            <a:off x="315621" y="2141475"/>
            <a:ext cx="4358005" cy="4140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4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64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67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66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342767" y="993645"/>
            <a:ext cx="2805429" cy="6959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6322457" y="2226051"/>
            <a:ext cx="5417184" cy="33172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0" y="-1190"/>
            <a:ext cx="12193270" cy="6859905"/>
            <a:chOff x="0" y="-1190"/>
            <a:chExt cx="12193270" cy="685990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75" cy="6857986"/>
            </a:xfrm>
            <a:prstGeom prst="rect"/>
          </p:spPr>
        </p:pic>
        <p:sp>
          <p:nvSpPr>
            <p:cNvPr id="1048586" name="object 4"/>
            <p:cNvSpPr/>
            <p:nvPr/>
          </p:nvSpPr>
          <p:spPr>
            <a:xfrm>
              <a:off x="6982145" y="4980733"/>
              <a:ext cx="2301875" cy="1877695"/>
            </a:xfrm>
            <a:custGeom>
              <a:avLst/>
              <a:ahLst/>
              <a:rect l="l" t="t" r="r" b="b"/>
              <a:pathLst>
                <a:path w="2301875" h="1877695">
                  <a:moveTo>
                    <a:pt x="2301261" y="1877552"/>
                  </a:moveTo>
                  <a:lnTo>
                    <a:pt x="1453788" y="1877552"/>
                  </a:lnTo>
                  <a:lnTo>
                    <a:pt x="46565" y="471405"/>
                  </a:lnTo>
                  <a:lnTo>
                    <a:pt x="17075" y="431163"/>
                  </a:lnTo>
                  <a:lnTo>
                    <a:pt x="1517" y="385451"/>
                  </a:lnTo>
                  <a:lnTo>
                    <a:pt x="0" y="337616"/>
                  </a:lnTo>
                  <a:lnTo>
                    <a:pt x="12629" y="291010"/>
                  </a:lnTo>
                  <a:lnTo>
                    <a:pt x="39515" y="248980"/>
                  </a:lnTo>
                  <a:lnTo>
                    <a:pt x="240265" y="47681"/>
                  </a:lnTo>
                  <a:lnTo>
                    <a:pt x="274914" y="21215"/>
                  </a:lnTo>
                  <a:lnTo>
                    <a:pt x="313952" y="5320"/>
                  </a:lnTo>
                  <a:lnTo>
                    <a:pt x="355187" y="0"/>
                  </a:lnTo>
                  <a:lnTo>
                    <a:pt x="396428" y="5259"/>
                  </a:lnTo>
                  <a:lnTo>
                    <a:pt x="435484" y="21101"/>
                  </a:lnTo>
                  <a:lnTo>
                    <a:pt x="470165" y="47531"/>
                  </a:lnTo>
                  <a:lnTo>
                    <a:pt x="2301261" y="1877552"/>
                  </a:lnTo>
                  <a:close/>
                </a:path>
              </a:pathLst>
            </a:custGeom>
            <a:solidFill>
              <a:srgbClr val="A3A3A3">
                <a:alpha val="13333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018343" y="4689402"/>
              <a:ext cx="2746786" cy="2168883"/>
            </a:xfrm>
            <a:prstGeom prst="rect"/>
          </p:spPr>
        </p:pic>
        <p:pic>
          <p:nvPicPr>
            <p:cNvPr id="2097154" name="object 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5067019" y="-1190"/>
              <a:ext cx="7125656" cy="6859477"/>
            </a:xfrm>
            <a:prstGeom prst="rect"/>
          </p:spPr>
        </p:pic>
        <p:sp>
          <p:nvSpPr>
            <p:cNvPr id="1048587" name="object 7"/>
            <p:cNvSpPr/>
            <p:nvPr/>
          </p:nvSpPr>
          <p:spPr>
            <a:xfrm>
              <a:off x="5661138" y="5739888"/>
              <a:ext cx="27940" cy="27940"/>
            </a:xfrm>
            <a:custGeom>
              <a:avLst/>
              <a:ahLst/>
              <a:rect l="l" t="t" r="r" b="b"/>
              <a:pathLst>
                <a:path w="27939" h="27939">
                  <a:moveTo>
                    <a:pt x="21349" y="27774"/>
                  </a:moveTo>
                  <a:lnTo>
                    <a:pt x="6074" y="27474"/>
                  </a:lnTo>
                  <a:lnTo>
                    <a:pt x="0" y="21174"/>
                  </a:lnTo>
                  <a:lnTo>
                    <a:pt x="174" y="13549"/>
                  </a:lnTo>
                  <a:lnTo>
                    <a:pt x="299" y="5999"/>
                  </a:lnTo>
                  <a:lnTo>
                    <a:pt x="6449" y="0"/>
                  </a:lnTo>
                  <a:lnTo>
                    <a:pt x="14249" y="0"/>
                  </a:lnTo>
                  <a:lnTo>
                    <a:pt x="21899" y="149"/>
                  </a:lnTo>
                  <a:lnTo>
                    <a:pt x="27924" y="6449"/>
                  </a:lnTo>
                  <a:lnTo>
                    <a:pt x="27799" y="14074"/>
                  </a:lnTo>
                  <a:lnTo>
                    <a:pt x="27624" y="21724"/>
                  </a:lnTo>
                  <a:lnTo>
                    <a:pt x="21349" y="27774"/>
                  </a:lnTo>
                  <a:close/>
                </a:path>
              </a:pathLst>
            </a:custGeom>
            <a:solidFill>
              <a:srgbClr val="91939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792011" y="3894667"/>
              <a:ext cx="181524" cy="181524"/>
            </a:xfrm>
            <a:prstGeom prst="rect"/>
          </p:spPr>
        </p:pic>
        <p:sp>
          <p:nvSpPr>
            <p:cNvPr id="1048588" name="object 9"/>
            <p:cNvSpPr/>
            <p:nvPr/>
          </p:nvSpPr>
          <p:spPr>
            <a:xfrm>
              <a:off x="7266435" y="6130112"/>
              <a:ext cx="739775" cy="728345"/>
            </a:xfrm>
            <a:custGeom>
              <a:avLst/>
              <a:ahLst/>
              <a:rect l="l" t="t" r="r" b="b"/>
              <a:pathLst>
                <a:path w="739775" h="728345">
                  <a:moveTo>
                    <a:pt x="739623" y="728273"/>
                  </a:moveTo>
                  <a:lnTo>
                    <a:pt x="717423" y="728273"/>
                  </a:lnTo>
                  <a:lnTo>
                    <a:pt x="0" y="11124"/>
                  </a:lnTo>
                  <a:lnTo>
                    <a:pt x="11099" y="0"/>
                  </a:lnTo>
                  <a:lnTo>
                    <a:pt x="739623" y="728273"/>
                  </a:lnTo>
                  <a:close/>
                </a:path>
              </a:pathLst>
            </a:custGeom>
            <a:solidFill>
              <a:srgbClr val="1AB39E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7181335" y="6044787"/>
              <a:ext cx="181524" cy="181524"/>
            </a:xfrm>
            <a:prstGeom prst="rect"/>
          </p:spPr>
        </p:pic>
      </p:grpSp>
      <p:sp>
        <p:nvSpPr>
          <p:cNvPr id="1048589" name="object 11"/>
          <p:cNvSpPr txBox="1">
            <a:spLocks noGrp="1"/>
          </p:cNvSpPr>
          <p:nvPr>
            <p:ph type="title"/>
          </p:nvPr>
        </p:nvSpPr>
        <p:spPr>
          <a:xfrm>
            <a:off x="461439" y="260774"/>
            <a:ext cx="5911215" cy="161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SENTENCE </a:t>
            </a:r>
            <a:r>
              <a:rPr dirty="0" sz="5400" spc="-25"/>
              <a:t>AUTOCOMPLETE</a:t>
            </a:r>
            <a:endParaRPr sz="5400"/>
          </a:p>
        </p:txBody>
      </p:sp>
      <p:sp>
        <p:nvSpPr>
          <p:cNvPr id="1048590" name="object 12"/>
          <p:cNvSpPr txBox="1"/>
          <p:nvPr/>
        </p:nvSpPr>
        <p:spPr>
          <a:xfrm>
            <a:off x="333324" y="4351941"/>
            <a:ext cx="4393565" cy="1092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dirty="0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b="1" dirty="0" sz="2400" lang="en-US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dirty="0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7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75" cy="6857986"/>
            </a:xfrm>
            <a:prstGeom prst="rect"/>
          </p:spPr>
        </p:pic>
        <p:sp>
          <p:nvSpPr>
            <p:cNvPr id="1048633" name="object 4"/>
            <p:cNvSpPr/>
            <p:nvPr/>
          </p:nvSpPr>
          <p:spPr>
            <a:xfrm>
              <a:off x="0" y="0"/>
              <a:ext cx="487680" cy="6854825"/>
            </a:xfrm>
            <a:custGeom>
              <a:avLst/>
              <a:ahLst/>
              <a:rect l="l" t="t" r="r" b="b"/>
              <a:pathLst>
                <a:path w="487680" h="6854825">
                  <a:moveTo>
                    <a:pt x="487679" y="6854437"/>
                  </a:moveTo>
                  <a:lnTo>
                    <a:pt x="0" y="6854437"/>
                  </a:lnTo>
                  <a:lnTo>
                    <a:pt x="0" y="0"/>
                  </a:lnTo>
                  <a:lnTo>
                    <a:pt x="487679" y="0"/>
                  </a:lnTo>
                  <a:lnTo>
                    <a:pt x="487679" y="6854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340386" y="5047389"/>
              <a:ext cx="97790" cy="1691639"/>
            </a:xfrm>
            <a:custGeom>
              <a:avLst/>
              <a:ahLst/>
              <a:rect l="l" t="t" r="r" b="b"/>
              <a:pathLst>
                <a:path w="97790" h="1691640">
                  <a:moveTo>
                    <a:pt x="97537" y="1691621"/>
                  </a:moveTo>
                  <a:lnTo>
                    <a:pt x="0" y="1691621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1691621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340386" y="4796815"/>
              <a:ext cx="97790" cy="228600"/>
            </a:xfrm>
            <a:custGeom>
              <a:avLst/>
              <a:ahLst/>
              <a:rect l="l" t="t" r="r" b="b"/>
              <a:pathLst>
                <a:path w="97790" h="228600">
                  <a:moveTo>
                    <a:pt x="97537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228599"/>
                  </a:lnTo>
                  <a:close/>
                </a:path>
              </a:pathLst>
            </a:custGeom>
            <a:solidFill>
              <a:srgbClr val="FDB80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7"/>
          <p:cNvSpPr/>
          <p:nvPr/>
        </p:nvSpPr>
        <p:spPr>
          <a:xfrm>
            <a:off x="340386" y="4637665"/>
            <a:ext cx="97790" cy="137795"/>
          </a:xfrm>
          <a:custGeom>
            <a:avLst/>
            <a:ahLst/>
            <a:rect l="l" t="t" r="r" b="b"/>
            <a:pathLst>
              <a:path w="97790" h="137795">
                <a:moveTo>
                  <a:pt x="97537" y="137174"/>
                </a:moveTo>
                <a:lnTo>
                  <a:pt x="0" y="137174"/>
                </a:lnTo>
                <a:lnTo>
                  <a:pt x="0" y="0"/>
                </a:lnTo>
                <a:lnTo>
                  <a:pt x="97537" y="0"/>
                </a:lnTo>
                <a:lnTo>
                  <a:pt x="97537" y="137174"/>
                </a:lnTo>
                <a:close/>
              </a:path>
            </a:pathLst>
          </a:custGeom>
          <a:solidFill>
            <a:srgbClr val="4D5B6E"/>
          </a:solidFill>
        </p:spPr>
        <p:txBody>
          <a:bodyPr bIns="0" lIns="0" rIns="0" rtlCol="0" tIns="0" wrap="square"/>
          <a:p/>
        </p:txBody>
      </p:sp>
      <p:sp>
        <p:nvSpPr>
          <p:cNvPr id="1048637" name="object 8"/>
          <p:cNvSpPr/>
          <p:nvPr/>
        </p:nvSpPr>
        <p:spPr>
          <a:xfrm>
            <a:off x="340386" y="4542540"/>
            <a:ext cx="97790" cy="73660"/>
          </a:xfrm>
          <a:custGeom>
            <a:avLst/>
            <a:ahLst/>
            <a:rect l="l" t="t" r="r" b="b"/>
            <a:pathLst>
              <a:path w="97790" h="73660">
                <a:moveTo>
                  <a:pt x="97537" y="73149"/>
                </a:moveTo>
                <a:lnTo>
                  <a:pt x="0" y="73149"/>
                </a:lnTo>
                <a:lnTo>
                  <a:pt x="0" y="0"/>
                </a:lnTo>
                <a:lnTo>
                  <a:pt x="97537" y="0"/>
                </a:lnTo>
                <a:lnTo>
                  <a:pt x="97537" y="73149"/>
                </a:lnTo>
                <a:close/>
              </a:path>
            </a:pathLst>
          </a:custGeom>
          <a:solidFill>
            <a:srgbClr val="E91479"/>
          </a:solidFill>
        </p:spPr>
        <p:txBody>
          <a:bodyPr bIns="0" lIns="0" rIns="0" rtlCol="0" tIns="0" wrap="square"/>
          <a:p/>
        </p:txBody>
      </p:sp>
      <p:sp>
        <p:nvSpPr>
          <p:cNvPr id="1048638" name="object 9"/>
          <p:cNvSpPr/>
          <p:nvPr/>
        </p:nvSpPr>
        <p:spPr>
          <a:xfrm>
            <a:off x="295681" y="680478"/>
            <a:ext cx="178435" cy="365760"/>
          </a:xfrm>
          <a:custGeom>
            <a:avLst/>
            <a:ahLst/>
            <a:rect l="l" t="t" r="r" b="b"/>
            <a:pathLst>
              <a:path w="178434" h="365759">
                <a:moveTo>
                  <a:pt x="12192" y="0"/>
                </a:moveTo>
                <a:lnTo>
                  <a:pt x="0" y="0"/>
                </a:lnTo>
                <a:lnTo>
                  <a:pt x="0" y="365760"/>
                </a:lnTo>
                <a:lnTo>
                  <a:pt x="12192" y="365760"/>
                </a:lnTo>
                <a:lnTo>
                  <a:pt x="12192" y="0"/>
                </a:lnTo>
                <a:close/>
              </a:path>
              <a:path w="178434" h="365759">
                <a:moveTo>
                  <a:pt x="49860" y="0"/>
                </a:moveTo>
                <a:lnTo>
                  <a:pt x="37668" y="0"/>
                </a:lnTo>
                <a:lnTo>
                  <a:pt x="37668" y="365760"/>
                </a:lnTo>
                <a:lnTo>
                  <a:pt x="49860" y="365760"/>
                </a:lnTo>
                <a:lnTo>
                  <a:pt x="49860" y="0"/>
                </a:lnTo>
                <a:close/>
              </a:path>
              <a:path w="178434" h="365759">
                <a:moveTo>
                  <a:pt x="99656" y="0"/>
                </a:moveTo>
                <a:lnTo>
                  <a:pt x="63080" y="0"/>
                </a:lnTo>
                <a:lnTo>
                  <a:pt x="63080" y="365760"/>
                </a:lnTo>
                <a:lnTo>
                  <a:pt x="99656" y="365760"/>
                </a:lnTo>
                <a:lnTo>
                  <a:pt x="99656" y="0"/>
                </a:lnTo>
                <a:close/>
              </a:path>
              <a:path w="178434" h="365759">
                <a:moveTo>
                  <a:pt x="178015" y="0"/>
                </a:moveTo>
                <a:lnTo>
                  <a:pt x="117055" y="0"/>
                </a:lnTo>
                <a:lnTo>
                  <a:pt x="117055" y="365760"/>
                </a:lnTo>
                <a:lnTo>
                  <a:pt x="178015" y="365760"/>
                </a:lnTo>
                <a:lnTo>
                  <a:pt x="17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39" name="object 10"/>
          <p:cNvSpPr txBox="1">
            <a:spLocks noGrp="1"/>
          </p:cNvSpPr>
          <p:nvPr>
            <p:ph type="title"/>
          </p:nvPr>
        </p:nvSpPr>
        <p:spPr>
          <a:xfrm>
            <a:off x="1292222" y="515110"/>
            <a:ext cx="6668134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Challenges</a:t>
            </a:r>
            <a:r>
              <a:rPr dirty="0" spc="-24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Limitations</a:t>
            </a:r>
          </a:p>
        </p:txBody>
      </p:sp>
      <p:sp>
        <p:nvSpPr>
          <p:cNvPr id="1048640" name="object 11"/>
          <p:cNvSpPr txBox="1"/>
          <p:nvPr/>
        </p:nvSpPr>
        <p:spPr>
          <a:xfrm>
            <a:off x="1331871" y="1707861"/>
            <a:ext cx="3231515" cy="5026660"/>
          </a:xfrm>
          <a:prstGeom prst="rect"/>
        </p:spPr>
        <p:txBody>
          <a:bodyPr bIns="0" lIns="0" rIns="0" rtlCol="0" tIns="101600" vert="horz" wrap="square">
            <a:spAutoFit/>
          </a:bodyPr>
          <a:p>
            <a:pPr indent="-371475" marL="384175">
              <a:lnSpc>
                <a:spcPct val="100000"/>
              </a:lnSpc>
              <a:spcBef>
                <a:spcPts val="8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dirty="0" sz="24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Ambiguity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Personalization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2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Variations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Bias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Predictions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24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Trust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Complex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  <a:p>
            <a:pPr indent="-371475" marL="384175">
              <a:lnSpc>
                <a:spcPct val="100000"/>
              </a:lnSpc>
              <a:spcBef>
                <a:spcPts val="700"/>
              </a:spcBef>
              <a:buClr>
                <a:srgbClr val="D6EBFF"/>
              </a:buClr>
              <a:buSzPct val="93750"/>
              <a:buFont typeface="Arial"/>
              <a:buChar char="□"/>
              <a:tabLst>
                <a:tab algn="l" pos="384175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Intensive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097173" name="object 1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575888" y="1950096"/>
            <a:ext cx="5238264" cy="410546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>
            <a:spLocks noGrp="1"/>
          </p:cNvSpPr>
          <p:nvPr>
            <p:ph type="title"/>
          </p:nvPr>
        </p:nvSpPr>
        <p:spPr>
          <a:xfrm>
            <a:off x="7462780" y="403866"/>
            <a:ext cx="3549015" cy="13665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Execution</a:t>
            </a:r>
            <a:r>
              <a:rPr dirty="0" spc="-204"/>
              <a:t> </a:t>
            </a:r>
            <a:r>
              <a:rPr dirty="0" spc="-25"/>
              <a:t>And </a:t>
            </a:r>
            <a:r>
              <a:rPr dirty="0" spc="-10"/>
              <a:t>output:</a:t>
            </a:r>
          </a:p>
        </p:txBody>
      </p:sp>
      <p:sp>
        <p:nvSpPr>
          <p:cNvPr id="1048650" name="object 3"/>
          <p:cNvSpPr txBox="1"/>
          <p:nvPr/>
        </p:nvSpPr>
        <p:spPr>
          <a:xfrm>
            <a:off x="315621" y="160279"/>
            <a:ext cx="2270760" cy="330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collections</a:t>
            </a:r>
            <a:r>
              <a:rPr dirty="0" sz="1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import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defaultdict,</a:t>
            </a:r>
            <a:r>
              <a:rPr dirty="0" sz="1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Counter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8651" name="object 4"/>
          <p:cNvSpPr txBox="1"/>
          <p:nvPr/>
        </p:nvSpPr>
        <p:spPr>
          <a:xfrm>
            <a:off x="315621" y="617478"/>
            <a:ext cx="2470150" cy="787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dirty="0" sz="1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SentenceAutocomplete:</a:t>
            </a:r>
            <a:endParaRPr sz="1000">
              <a:latin typeface="Times New Roman"/>
              <a:cs typeface="Times New Roman"/>
            </a:endParaRPr>
          </a:p>
          <a:p>
            <a:pPr indent="-127000" marL="266065" marR="69596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dirty="0" sz="1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240" u="sng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00" u="none">
                <a:solidFill>
                  <a:srgbClr val="FFFFFF"/>
                </a:solidFill>
                <a:latin typeface="Times New Roman"/>
                <a:cs typeface="Times New Roman"/>
              </a:rPr>
              <a:t>init</a:t>
            </a:r>
            <a:r>
              <a:rPr dirty="0" sz="1000" spc="245" u="sng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00" u="none">
                <a:solidFill>
                  <a:srgbClr val="FFFFFF"/>
                </a:solidFill>
                <a:latin typeface="Times New Roman"/>
                <a:cs typeface="Times New Roman"/>
              </a:rPr>
              <a:t>(self, </a:t>
            </a:r>
            <a:r>
              <a:rPr dirty="0" sz="1000" spc="-10" u="none">
                <a:solidFill>
                  <a:srgbClr val="FFFFFF"/>
                </a:solidFill>
                <a:latin typeface="Times New Roman"/>
                <a:cs typeface="Times New Roman"/>
              </a:rPr>
              <a:t>corpus): self.word_counts</a:t>
            </a:r>
            <a:r>
              <a:rPr dirty="0" sz="1000" u="none">
                <a:solidFill>
                  <a:srgbClr val="FFFFFF"/>
                </a:solidFill>
                <a:latin typeface="Times New Roman"/>
                <a:cs typeface="Times New Roman"/>
              </a:rPr>
              <a:t> =</a:t>
            </a:r>
            <a:r>
              <a:rPr dirty="0" sz="1000" spc="5" u="none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 u="none">
                <a:solidFill>
                  <a:srgbClr val="FFFFFF"/>
                </a:solidFill>
                <a:latin typeface="Times New Roman"/>
                <a:cs typeface="Times New Roman"/>
              </a:rPr>
              <a:t>Counter()</a:t>
            </a:r>
            <a:endParaRPr sz="1000">
              <a:latin typeface="Times New Roman"/>
              <a:cs typeface="Times New Roman"/>
            </a:endParaRPr>
          </a:p>
          <a:p>
            <a:pPr marL="266065" marR="508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self.word_followers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 =</a:t>
            </a:r>
            <a:r>
              <a:rPr dirty="0" sz="1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defaultdict(Counter) self.preprocess(corpus)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8652" name="object 5"/>
          <p:cNvSpPr txBox="1"/>
          <p:nvPr/>
        </p:nvSpPr>
        <p:spPr>
          <a:xfrm>
            <a:off x="442620" y="1531876"/>
            <a:ext cx="2457450" cy="482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dirty="0" sz="1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preprocess(self,</a:t>
            </a:r>
            <a:r>
              <a:rPr dirty="0" sz="10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corpus):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1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imes New Roman"/>
                <a:cs typeface="Times New Roman"/>
              </a:rPr>
              <a:t>Tokenize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corpus</a:t>
            </a:r>
            <a:r>
              <a:rPr dirty="0" sz="1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 words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tokens</a:t>
            </a:r>
            <a:r>
              <a:rPr dirty="0" sz="1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1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re.findall(r'\b\w+\b',</a:t>
            </a:r>
            <a:r>
              <a:rPr dirty="0" sz="1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imes New Roman"/>
                <a:cs typeface="Times New Roman"/>
              </a:rPr>
              <a:t>corpus.lower())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8653" name="object 6"/>
          <p:cNvSpPr txBox="1">
            <a:spLocks noGrp="1"/>
          </p:cNvSpPr>
          <p:nvPr>
            <p:ph sz="half" idx="2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266065" marR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#</a:t>
            </a:r>
            <a:r>
              <a:rPr dirty="0" spc="-15"/>
              <a:t> </a:t>
            </a:r>
            <a:r>
              <a:rPr dirty="0"/>
              <a:t>Count</a:t>
            </a:r>
            <a:r>
              <a:rPr dirty="0" spc="-15"/>
              <a:t> </a:t>
            </a:r>
            <a:r>
              <a:rPr dirty="0" spc="-10"/>
              <a:t>occurrences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each</a:t>
            </a:r>
            <a:r>
              <a:rPr dirty="0" spc="-10"/>
              <a:t> </a:t>
            </a:r>
            <a:r>
              <a:rPr dirty="0"/>
              <a:t>word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word</a:t>
            </a:r>
            <a:r>
              <a:rPr dirty="0" spc="-15"/>
              <a:t> </a:t>
            </a:r>
            <a:r>
              <a:rPr dirty="0" spc="-10"/>
              <a:t>pairs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i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5"/>
              <a:t> </a:t>
            </a:r>
            <a:r>
              <a:rPr dirty="0" spc="-10"/>
              <a:t>range(len(tokens)</a:t>
            </a:r>
            <a:r>
              <a:rPr dirty="0" spc="20"/>
              <a:t> </a:t>
            </a:r>
            <a:r>
              <a:rPr dirty="0"/>
              <a:t>-</a:t>
            </a:r>
            <a:r>
              <a:rPr dirty="0" spc="15"/>
              <a:t> </a:t>
            </a:r>
            <a:r>
              <a:rPr dirty="0" spc="-25"/>
              <a:t>1):</a:t>
            </a:r>
          </a:p>
          <a:p>
            <a:pPr marL="393065">
              <a:lnSpc>
                <a:spcPct val="100000"/>
              </a:lnSpc>
            </a:pPr>
            <a:r>
              <a:rPr dirty="0" spc="-10"/>
              <a:t>self.word_counts[tokens[i]]</a:t>
            </a:r>
            <a:r>
              <a:rPr dirty="0" spc="75"/>
              <a:t> </a:t>
            </a:r>
            <a:r>
              <a:rPr dirty="0"/>
              <a:t>+=</a:t>
            </a:r>
            <a:r>
              <a:rPr dirty="0" spc="70"/>
              <a:t> </a:t>
            </a:r>
            <a:r>
              <a:rPr dirty="0" spc="-50"/>
              <a:t>1</a:t>
            </a:r>
          </a:p>
          <a:p>
            <a:pPr marL="393065">
              <a:lnSpc>
                <a:spcPct val="100000"/>
              </a:lnSpc>
            </a:pPr>
            <a:r>
              <a:rPr dirty="0" spc="-10"/>
              <a:t>self.word_followers[tokens[i]][tokens[i</a:t>
            </a:r>
            <a:r>
              <a:rPr dirty="0"/>
              <a:t> + 1]]</a:t>
            </a:r>
            <a:r>
              <a:rPr dirty="0" spc="5"/>
              <a:t> </a:t>
            </a:r>
            <a:r>
              <a:rPr dirty="0"/>
              <a:t>+= </a:t>
            </a:r>
            <a:r>
              <a:rPr dirty="0" spc="-50"/>
              <a:t>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pc="-50"/>
          </a:p>
          <a:p>
            <a:pPr marL="139065">
              <a:lnSpc>
                <a:spcPct val="100000"/>
              </a:lnSpc>
            </a:pPr>
            <a:r>
              <a:rPr dirty="0"/>
              <a:t>def</a:t>
            </a:r>
            <a:r>
              <a:rPr dirty="0" spc="-30"/>
              <a:t> </a:t>
            </a:r>
            <a:r>
              <a:rPr dirty="0"/>
              <a:t>suggest(self,</a:t>
            </a:r>
            <a:r>
              <a:rPr dirty="0" spc="-30"/>
              <a:t> </a:t>
            </a:r>
            <a:r>
              <a:rPr dirty="0"/>
              <a:t>prefix,</a:t>
            </a:r>
            <a:r>
              <a:rPr dirty="0" spc="-30"/>
              <a:t> </a:t>
            </a:r>
            <a:r>
              <a:rPr dirty="0" spc="-10"/>
              <a:t>max_suggestions=5):</a:t>
            </a:r>
          </a:p>
          <a:p>
            <a:pPr marL="266065" marR="1361440">
              <a:lnSpc>
                <a:spcPct val="100000"/>
              </a:lnSpc>
            </a:pPr>
            <a:r>
              <a:rPr dirty="0"/>
              <a:t>#</a:t>
            </a:r>
            <a:r>
              <a:rPr dirty="0" spc="-20"/>
              <a:t> </a:t>
            </a:r>
            <a:r>
              <a:rPr dirty="0"/>
              <a:t>Get</a:t>
            </a:r>
            <a:r>
              <a:rPr dirty="0" spc="-25"/>
              <a:t> </a:t>
            </a:r>
            <a:r>
              <a:rPr dirty="0"/>
              <a:t>suggestions</a:t>
            </a:r>
            <a:r>
              <a:rPr dirty="0" spc="-20"/>
              <a:t> </a:t>
            </a:r>
            <a:r>
              <a:rPr dirty="0"/>
              <a:t>based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last</a:t>
            </a:r>
            <a:r>
              <a:rPr dirty="0" spc="-20"/>
              <a:t> </a:t>
            </a:r>
            <a:r>
              <a:rPr dirty="0"/>
              <a:t>word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prefix </a:t>
            </a:r>
            <a:r>
              <a:rPr dirty="0"/>
              <a:t>last_word</a:t>
            </a:r>
            <a:r>
              <a:rPr dirty="0" spc="30"/>
              <a:t> </a:t>
            </a:r>
            <a:r>
              <a:rPr dirty="0"/>
              <a:t>=</a:t>
            </a:r>
            <a:r>
              <a:rPr dirty="0" spc="25"/>
              <a:t> </a:t>
            </a:r>
            <a:r>
              <a:rPr dirty="0" spc="-10"/>
              <a:t>prefix.split()[-1].lower()</a:t>
            </a:r>
          </a:p>
          <a:p>
            <a:pPr marL="266065" marR="5080">
              <a:lnSpc>
                <a:spcPct val="100000"/>
              </a:lnSpc>
            </a:pPr>
            <a:r>
              <a:rPr dirty="0"/>
              <a:t>suggestions</a:t>
            </a:r>
            <a:r>
              <a:rPr dirty="0" spc="-40"/>
              <a:t> </a:t>
            </a:r>
            <a:r>
              <a:rPr dirty="0"/>
              <a:t>=</a:t>
            </a:r>
            <a:r>
              <a:rPr dirty="0" spc="-30"/>
              <a:t> </a:t>
            </a:r>
            <a:r>
              <a:rPr dirty="0" spc="-10"/>
              <a:t>self.word_followers[last_word].most_common(max_suggestions) </a:t>
            </a:r>
            <a:r>
              <a:rPr dirty="0"/>
              <a:t>return</a:t>
            </a:r>
            <a:r>
              <a:rPr dirty="0" spc="-15"/>
              <a:t> </a:t>
            </a:r>
            <a:r>
              <a:rPr dirty="0"/>
              <a:t>[word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word,</a:t>
            </a:r>
            <a:r>
              <a:rPr dirty="0" spc="-15"/>
              <a:t> </a:t>
            </a:r>
            <a:r>
              <a:rPr dirty="0"/>
              <a:t>_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10"/>
              <a:t>suggestions]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pc="-10"/>
          </a:p>
          <a:p>
            <a:pPr marL="12700" marR="3420745">
              <a:lnSpc>
                <a:spcPct val="100000"/>
              </a:lnSpc>
            </a:pPr>
            <a:r>
              <a:rPr dirty="0"/>
              <a:t># </a:t>
            </a:r>
            <a:r>
              <a:rPr dirty="0" spc="-10"/>
              <a:t>Example</a:t>
            </a:r>
            <a:r>
              <a:rPr dirty="0" spc="-5"/>
              <a:t> </a:t>
            </a:r>
            <a:r>
              <a:rPr dirty="0" spc="-10"/>
              <a:t>corpus </a:t>
            </a:r>
            <a:r>
              <a:rPr dirty="0"/>
              <a:t>corpus</a:t>
            </a:r>
            <a:r>
              <a:rPr dirty="0" spc="-35"/>
              <a:t> </a:t>
            </a:r>
            <a:r>
              <a:rPr dirty="0"/>
              <a:t>=</a:t>
            </a:r>
            <a:r>
              <a:rPr dirty="0" spc="-30"/>
              <a:t> </a:t>
            </a:r>
            <a:r>
              <a:rPr dirty="0" spc="-25"/>
              <a:t>"""</a:t>
            </a:r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quick</a:t>
            </a:r>
            <a:r>
              <a:rPr dirty="0" spc="-20"/>
              <a:t> </a:t>
            </a:r>
            <a:r>
              <a:rPr dirty="0"/>
              <a:t>brown</a:t>
            </a:r>
            <a:r>
              <a:rPr dirty="0" spc="-20"/>
              <a:t> </a:t>
            </a:r>
            <a:r>
              <a:rPr dirty="0"/>
              <a:t>fox</a:t>
            </a:r>
            <a:r>
              <a:rPr dirty="0" spc="-20"/>
              <a:t> </a:t>
            </a:r>
            <a:r>
              <a:rPr dirty="0"/>
              <a:t>jumps</a:t>
            </a:r>
            <a:r>
              <a:rPr dirty="0" spc="-25"/>
              <a:t> </a:t>
            </a:r>
            <a:r>
              <a:rPr dirty="0"/>
              <a:t>over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lazy</a:t>
            </a:r>
            <a:r>
              <a:rPr dirty="0" spc="-20"/>
              <a:t> dog.</a:t>
            </a:r>
          </a:p>
          <a:p>
            <a:pPr marL="12700" marR="1720214">
              <a:lnSpc>
                <a:spcPct val="100000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quick</a:t>
            </a:r>
            <a:r>
              <a:rPr dirty="0" spc="-20"/>
              <a:t> </a:t>
            </a:r>
            <a:r>
              <a:rPr dirty="0"/>
              <a:t>brown</a:t>
            </a:r>
            <a:r>
              <a:rPr dirty="0" spc="-15"/>
              <a:t> </a:t>
            </a:r>
            <a:r>
              <a:rPr dirty="0"/>
              <a:t>fox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very</a:t>
            </a:r>
            <a:r>
              <a:rPr dirty="0" spc="-15"/>
              <a:t> </a:t>
            </a:r>
            <a:r>
              <a:rPr dirty="0"/>
              <a:t>quick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very</a:t>
            </a:r>
            <a:r>
              <a:rPr dirty="0" spc="-15"/>
              <a:t> </a:t>
            </a:r>
            <a:r>
              <a:rPr dirty="0" spc="-10"/>
              <a:t>brown. </a:t>
            </a:r>
            <a:r>
              <a:rPr dirty="0"/>
              <a:t>Lazy</a:t>
            </a:r>
            <a:r>
              <a:rPr dirty="0" spc="-25"/>
              <a:t> </a:t>
            </a:r>
            <a:r>
              <a:rPr dirty="0"/>
              <a:t>dogs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quick</a:t>
            </a:r>
            <a:r>
              <a:rPr dirty="0" spc="-20"/>
              <a:t> </a:t>
            </a:r>
            <a:r>
              <a:rPr dirty="0"/>
              <a:t>but</a:t>
            </a:r>
            <a:r>
              <a:rPr dirty="0" spc="-25"/>
              <a:t> </a:t>
            </a:r>
            <a:r>
              <a:rPr dirty="0"/>
              <a:t>they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very</a:t>
            </a:r>
            <a:r>
              <a:rPr dirty="0" spc="-20"/>
              <a:t> </a:t>
            </a:r>
            <a:r>
              <a:rPr dirty="0" spc="-10"/>
              <a:t>lazy.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"""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pc="-25"/>
          </a:p>
          <a:p>
            <a:pPr marL="12700" marR="1918335">
              <a:lnSpc>
                <a:spcPct val="100000"/>
              </a:lnSpc>
            </a:pPr>
            <a:r>
              <a:rPr dirty="0"/>
              <a:t># </a:t>
            </a:r>
            <a:r>
              <a:rPr dirty="0" spc="-10"/>
              <a:t>Initialize</a:t>
            </a:r>
            <a:r>
              <a:rPr dirty="0" spc="-5"/>
              <a:t> </a:t>
            </a:r>
            <a:r>
              <a:rPr dirty="0"/>
              <a:t>the </a:t>
            </a:r>
            <a:r>
              <a:rPr dirty="0" spc="-10"/>
              <a:t>autocomplete</a:t>
            </a:r>
            <a:r>
              <a:rPr dirty="0" spc="-5"/>
              <a:t> </a:t>
            </a:r>
            <a:r>
              <a:rPr dirty="0" spc="-10"/>
              <a:t>system autocomplete</a:t>
            </a:r>
            <a:r>
              <a:rPr dirty="0"/>
              <a:t> = </a:t>
            </a:r>
            <a:r>
              <a:rPr dirty="0" spc="-10"/>
              <a:t>SentenceAutocomplete(corpus)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pc="-10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dirty="0" spc="-10"/>
              <a:t> </a:t>
            </a:r>
            <a:r>
              <a:rPr dirty="0"/>
              <a:t>User</a:t>
            </a:r>
            <a:r>
              <a:rPr dirty="0" spc="-10"/>
              <a:t> input</a:t>
            </a:r>
          </a:p>
          <a:p>
            <a:pPr marL="12700">
              <a:lnSpc>
                <a:spcPct val="100000"/>
              </a:lnSpc>
            </a:pPr>
            <a:r>
              <a:rPr dirty="0"/>
              <a:t>input_text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0"/>
              <a:t> input("Start </a:t>
            </a:r>
            <a:r>
              <a:rPr dirty="0"/>
              <a:t>typing</a:t>
            </a:r>
            <a:r>
              <a:rPr dirty="0" spc="-5"/>
              <a:t> </a:t>
            </a:r>
            <a:r>
              <a:rPr dirty="0"/>
              <a:t>your</a:t>
            </a:r>
            <a:r>
              <a:rPr dirty="0" spc="-5"/>
              <a:t> </a:t>
            </a:r>
            <a:r>
              <a:rPr dirty="0" spc="-10"/>
              <a:t>sentence: </a:t>
            </a:r>
            <a:r>
              <a:rPr dirty="0" spc="-25"/>
              <a:t>")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 spc="-25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dirty="0" spc="-15"/>
              <a:t> </a:t>
            </a:r>
            <a:r>
              <a:rPr dirty="0"/>
              <a:t>Get</a:t>
            </a:r>
            <a:r>
              <a:rPr dirty="0" spc="-15"/>
              <a:t> </a:t>
            </a:r>
            <a:r>
              <a:rPr dirty="0" spc="-10"/>
              <a:t>suggestions</a:t>
            </a:r>
          </a:p>
          <a:p>
            <a:pPr marL="12700" marR="1913255">
              <a:lnSpc>
                <a:spcPct val="100000"/>
              </a:lnSpc>
            </a:pPr>
            <a:r>
              <a:rPr dirty="0"/>
              <a:t>suggestions</a:t>
            </a:r>
            <a:r>
              <a:rPr dirty="0" spc="-30"/>
              <a:t> </a:t>
            </a:r>
            <a:r>
              <a:rPr dirty="0"/>
              <a:t>=</a:t>
            </a:r>
            <a:r>
              <a:rPr dirty="0" spc="-30"/>
              <a:t> </a:t>
            </a:r>
            <a:r>
              <a:rPr dirty="0" spc="-10"/>
              <a:t>autocomplete.suggest(input_text) print("Suggestions:",</a:t>
            </a:r>
            <a:r>
              <a:rPr dirty="0" spc="120"/>
              <a:t> </a:t>
            </a:r>
            <a:r>
              <a:rPr dirty="0" spc="-10"/>
              <a:t>suggestions)</a:t>
            </a:r>
          </a:p>
        </p:txBody>
      </p:sp>
      <p:sp>
        <p:nvSpPr>
          <p:cNvPr id="1048654" name="object 7"/>
          <p:cNvSpPr txBox="1"/>
          <p:nvPr/>
        </p:nvSpPr>
        <p:spPr>
          <a:xfrm>
            <a:off x="7014983" y="3067355"/>
            <a:ext cx="3452495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sentence: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quick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Suggestions: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['brown',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'and',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'is']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0" y="0"/>
            <a:ext cx="12192000" cy="6843395"/>
          </a:xfrm>
          <a:custGeom>
            <a:avLst/>
            <a:ahLst/>
            <a:rect l="l" t="t" r="r" b="b"/>
            <a:pathLst>
              <a:path w="12192000" h="6843395">
                <a:moveTo>
                  <a:pt x="0" y="0"/>
                </a:moveTo>
                <a:lnTo>
                  <a:pt x="12191975" y="0"/>
                </a:lnTo>
                <a:lnTo>
                  <a:pt x="12191975" y="6843111"/>
                </a:lnTo>
                <a:lnTo>
                  <a:pt x="0" y="6843111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bIns="0" lIns="0" rIns="0" rtlCol="0" tIns="0" wrap="square"/>
          <a:p/>
        </p:txBody>
      </p:sp>
      <p:grpSp>
        <p:nvGrpSpPr>
          <p:cNvPr id="46" name="object 3"/>
          <p:cNvGrpSpPr/>
          <p:nvPr/>
        </p:nvGrpSpPr>
        <p:grpSpPr>
          <a:xfrm>
            <a:off x="0" y="0"/>
            <a:ext cx="7133590" cy="6841490"/>
            <a:chOff x="0" y="0"/>
            <a:chExt cx="7133590" cy="6841490"/>
          </a:xfrm>
        </p:grpSpPr>
        <p:pic>
          <p:nvPicPr>
            <p:cNvPr id="2097176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7133089" cy="4631738"/>
            </a:xfrm>
            <a:prstGeom prst="rect"/>
          </p:spPr>
        </p:pic>
        <p:sp>
          <p:nvSpPr>
            <p:cNvPr id="1048656" name="object 5"/>
            <p:cNvSpPr/>
            <p:nvPr/>
          </p:nvSpPr>
          <p:spPr>
            <a:xfrm>
              <a:off x="3305726" y="1613566"/>
              <a:ext cx="2707005" cy="5227955"/>
            </a:xfrm>
            <a:custGeom>
              <a:avLst/>
              <a:ahLst/>
              <a:rect l="l" t="t" r="r" b="b"/>
              <a:pathLst>
                <a:path w="2707004" h="5227955">
                  <a:moveTo>
                    <a:pt x="1363463" y="5227794"/>
                  </a:moveTo>
                  <a:lnTo>
                    <a:pt x="1336363" y="5227794"/>
                  </a:lnTo>
                  <a:lnTo>
                    <a:pt x="423140" y="4314296"/>
                  </a:lnTo>
                  <a:lnTo>
                    <a:pt x="389292" y="4279316"/>
                  </a:lnTo>
                  <a:lnTo>
                    <a:pt x="356854" y="4243496"/>
                  </a:lnTo>
                  <a:lnTo>
                    <a:pt x="325826" y="4206871"/>
                  </a:lnTo>
                  <a:lnTo>
                    <a:pt x="296209" y="4169477"/>
                  </a:lnTo>
                  <a:lnTo>
                    <a:pt x="268002" y="4131349"/>
                  </a:lnTo>
                  <a:lnTo>
                    <a:pt x="241205" y="4092524"/>
                  </a:lnTo>
                  <a:lnTo>
                    <a:pt x="215818" y="4053037"/>
                  </a:lnTo>
                  <a:lnTo>
                    <a:pt x="191842" y="4012925"/>
                  </a:lnTo>
                  <a:lnTo>
                    <a:pt x="169276" y="3972221"/>
                  </a:lnTo>
                  <a:lnTo>
                    <a:pt x="148120" y="3930964"/>
                  </a:lnTo>
                  <a:lnTo>
                    <a:pt x="128374" y="3889187"/>
                  </a:lnTo>
                  <a:lnTo>
                    <a:pt x="110039" y="3846928"/>
                  </a:lnTo>
                  <a:lnTo>
                    <a:pt x="93114" y="3804222"/>
                  </a:lnTo>
                  <a:lnTo>
                    <a:pt x="77599" y="3761104"/>
                  </a:lnTo>
                  <a:lnTo>
                    <a:pt x="63494" y="3717610"/>
                  </a:lnTo>
                  <a:lnTo>
                    <a:pt x="50799" y="3673777"/>
                  </a:lnTo>
                  <a:lnTo>
                    <a:pt x="39514" y="3629639"/>
                  </a:lnTo>
                  <a:lnTo>
                    <a:pt x="29640" y="3585233"/>
                  </a:lnTo>
                  <a:lnTo>
                    <a:pt x="21175" y="3540595"/>
                  </a:lnTo>
                  <a:lnTo>
                    <a:pt x="14121" y="3495759"/>
                  </a:lnTo>
                  <a:lnTo>
                    <a:pt x="8476" y="3450763"/>
                  </a:lnTo>
                  <a:lnTo>
                    <a:pt x="4242" y="3405641"/>
                  </a:lnTo>
                  <a:lnTo>
                    <a:pt x="1418" y="3360430"/>
                  </a:lnTo>
                  <a:lnTo>
                    <a:pt x="4" y="3315164"/>
                  </a:lnTo>
                  <a:lnTo>
                    <a:pt x="0" y="3269881"/>
                  </a:lnTo>
                  <a:lnTo>
                    <a:pt x="1405" y="3224616"/>
                  </a:lnTo>
                  <a:lnTo>
                    <a:pt x="4221" y="3179404"/>
                  </a:lnTo>
                  <a:lnTo>
                    <a:pt x="8447" y="3134282"/>
                  </a:lnTo>
                  <a:lnTo>
                    <a:pt x="14082" y="3089284"/>
                  </a:lnTo>
                  <a:lnTo>
                    <a:pt x="21128" y="3044447"/>
                  </a:lnTo>
                  <a:lnTo>
                    <a:pt x="29584" y="2999807"/>
                  </a:lnTo>
                  <a:lnTo>
                    <a:pt x="39449" y="2955400"/>
                  </a:lnTo>
                  <a:lnTo>
                    <a:pt x="50725" y="2911260"/>
                  </a:lnTo>
                  <a:lnTo>
                    <a:pt x="63410" y="2867424"/>
                  </a:lnTo>
                  <a:lnTo>
                    <a:pt x="77505" y="2823928"/>
                  </a:lnTo>
                  <a:lnTo>
                    <a:pt x="93010" y="2780808"/>
                  </a:lnTo>
                  <a:lnTo>
                    <a:pt x="109925" y="2738098"/>
                  </a:lnTo>
                  <a:lnTo>
                    <a:pt x="128249" y="2695835"/>
                  </a:lnTo>
                  <a:lnTo>
                    <a:pt x="147984" y="2654056"/>
                  </a:lnTo>
                  <a:lnTo>
                    <a:pt x="169128" y="2612794"/>
                  </a:lnTo>
                  <a:lnTo>
                    <a:pt x="191682" y="2572087"/>
                  </a:lnTo>
                  <a:lnTo>
                    <a:pt x="215646" y="2531970"/>
                  </a:lnTo>
                  <a:lnTo>
                    <a:pt x="241020" y="2492479"/>
                  </a:lnTo>
                  <a:lnTo>
                    <a:pt x="267803" y="2453649"/>
                  </a:lnTo>
                  <a:lnTo>
                    <a:pt x="295996" y="2415516"/>
                  </a:lnTo>
                  <a:lnTo>
                    <a:pt x="325599" y="2378117"/>
                  </a:lnTo>
                  <a:lnTo>
                    <a:pt x="356611" y="2341487"/>
                  </a:lnTo>
                  <a:lnTo>
                    <a:pt x="389033" y="2305661"/>
                  </a:lnTo>
                  <a:lnTo>
                    <a:pt x="422865" y="2270675"/>
                  </a:lnTo>
                  <a:lnTo>
                    <a:pt x="423140" y="2270525"/>
                  </a:lnTo>
                  <a:lnTo>
                    <a:pt x="2693586" y="0"/>
                  </a:lnTo>
                  <a:lnTo>
                    <a:pt x="2706861" y="13282"/>
                  </a:lnTo>
                  <a:lnTo>
                    <a:pt x="436415" y="2283725"/>
                  </a:lnTo>
                  <a:lnTo>
                    <a:pt x="403006" y="2318259"/>
                  </a:lnTo>
                  <a:lnTo>
                    <a:pt x="370989" y="2353623"/>
                  </a:lnTo>
                  <a:lnTo>
                    <a:pt x="340364" y="2389781"/>
                  </a:lnTo>
                  <a:lnTo>
                    <a:pt x="311131" y="2426698"/>
                  </a:lnTo>
                  <a:lnTo>
                    <a:pt x="283290" y="2464338"/>
                  </a:lnTo>
                  <a:lnTo>
                    <a:pt x="256842" y="2502666"/>
                  </a:lnTo>
                  <a:lnTo>
                    <a:pt x="231785" y="2541648"/>
                  </a:lnTo>
                  <a:lnTo>
                    <a:pt x="208120" y="2581247"/>
                  </a:lnTo>
                  <a:lnTo>
                    <a:pt x="185848" y="2621428"/>
                  </a:lnTo>
                  <a:lnTo>
                    <a:pt x="164967" y="2662156"/>
                  </a:lnTo>
                  <a:lnTo>
                    <a:pt x="145478" y="2703396"/>
                  </a:lnTo>
                  <a:lnTo>
                    <a:pt x="127382" y="2745112"/>
                  </a:lnTo>
                  <a:lnTo>
                    <a:pt x="110677" y="2787270"/>
                  </a:lnTo>
                  <a:lnTo>
                    <a:pt x="95365" y="2829833"/>
                  </a:lnTo>
                  <a:lnTo>
                    <a:pt x="81444" y="2872767"/>
                  </a:lnTo>
                  <a:lnTo>
                    <a:pt x="68916" y="2916036"/>
                  </a:lnTo>
                  <a:lnTo>
                    <a:pt x="57780" y="2959605"/>
                  </a:lnTo>
                  <a:lnTo>
                    <a:pt x="48035" y="3003439"/>
                  </a:lnTo>
                  <a:lnTo>
                    <a:pt x="39683" y="3047502"/>
                  </a:lnTo>
                  <a:lnTo>
                    <a:pt x="32723" y="3091759"/>
                  </a:lnTo>
                  <a:lnTo>
                    <a:pt x="27155" y="3136175"/>
                  </a:lnTo>
                  <a:lnTo>
                    <a:pt x="22979" y="3180715"/>
                  </a:lnTo>
                  <a:lnTo>
                    <a:pt x="20194" y="3225343"/>
                  </a:lnTo>
                  <a:lnTo>
                    <a:pt x="18802" y="3270024"/>
                  </a:lnTo>
                  <a:lnTo>
                    <a:pt x="18802" y="3314722"/>
                  </a:lnTo>
                  <a:lnTo>
                    <a:pt x="20194" y="3359403"/>
                  </a:lnTo>
                  <a:lnTo>
                    <a:pt x="22979" y="3404031"/>
                  </a:lnTo>
                  <a:lnTo>
                    <a:pt x="27155" y="3448570"/>
                  </a:lnTo>
                  <a:lnTo>
                    <a:pt x="32723" y="3492986"/>
                  </a:lnTo>
                  <a:lnTo>
                    <a:pt x="39683" y="3537244"/>
                  </a:lnTo>
                  <a:lnTo>
                    <a:pt x="48035" y="3581307"/>
                  </a:lnTo>
                  <a:lnTo>
                    <a:pt x="57780" y="3625141"/>
                  </a:lnTo>
                  <a:lnTo>
                    <a:pt x="68916" y="3668710"/>
                  </a:lnTo>
                  <a:lnTo>
                    <a:pt x="81444" y="3711979"/>
                  </a:lnTo>
                  <a:lnTo>
                    <a:pt x="95365" y="3754913"/>
                  </a:lnTo>
                  <a:lnTo>
                    <a:pt x="110677" y="3797476"/>
                  </a:lnTo>
                  <a:lnTo>
                    <a:pt x="127382" y="3839634"/>
                  </a:lnTo>
                  <a:lnTo>
                    <a:pt x="145478" y="3881350"/>
                  </a:lnTo>
                  <a:lnTo>
                    <a:pt x="164967" y="3922590"/>
                  </a:lnTo>
                  <a:lnTo>
                    <a:pt x="185848" y="3963318"/>
                  </a:lnTo>
                  <a:lnTo>
                    <a:pt x="208120" y="4003499"/>
                  </a:lnTo>
                  <a:lnTo>
                    <a:pt x="231785" y="4043098"/>
                  </a:lnTo>
                  <a:lnTo>
                    <a:pt x="256842" y="4082079"/>
                  </a:lnTo>
                  <a:lnTo>
                    <a:pt x="283290" y="4120408"/>
                  </a:lnTo>
                  <a:lnTo>
                    <a:pt x="311131" y="4158048"/>
                  </a:lnTo>
                  <a:lnTo>
                    <a:pt x="340364" y="4194964"/>
                  </a:lnTo>
                  <a:lnTo>
                    <a:pt x="370989" y="4231122"/>
                  </a:lnTo>
                  <a:lnTo>
                    <a:pt x="403006" y="4266486"/>
                  </a:lnTo>
                  <a:lnTo>
                    <a:pt x="436415" y="4301021"/>
                  </a:lnTo>
                  <a:lnTo>
                    <a:pt x="436690" y="4302096"/>
                  </a:lnTo>
                  <a:lnTo>
                    <a:pt x="1363463" y="52277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916312" y="1530491"/>
              <a:ext cx="183224" cy="183239"/>
            </a:xfrm>
            <a:prstGeom prst="rect"/>
          </p:spPr>
        </p:pic>
        <p:pic>
          <p:nvPicPr>
            <p:cNvPr id="2097178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70586" y="979710"/>
              <a:ext cx="6096212" cy="3890854"/>
            </a:xfrm>
            <a:prstGeom prst="rect"/>
          </p:spPr>
        </p:pic>
      </p:grpSp>
      <p:sp>
        <p:nvSpPr>
          <p:cNvPr id="1048657" name="object 8"/>
          <p:cNvSpPr txBox="1">
            <a:spLocks noGrp="1"/>
          </p:cNvSpPr>
          <p:nvPr>
            <p:ph type="title"/>
          </p:nvPr>
        </p:nvSpPr>
        <p:spPr>
          <a:xfrm>
            <a:off x="7433853" y="2157264"/>
            <a:ext cx="2695575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7283736" y="2832744"/>
            <a:ext cx="315087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69620"/>
                <a:tab algn="l" pos="1616710"/>
                <a:tab algn="l" pos="3035935"/>
              </a:tabLst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demonstrates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59" name="object 10"/>
          <p:cNvSpPr txBox="1"/>
          <p:nvPr/>
        </p:nvSpPr>
        <p:spPr>
          <a:xfrm>
            <a:off x="7420919" y="2695584"/>
            <a:ext cx="3696335" cy="8483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3201035" marL="12700" marR="5080">
              <a:lnSpc>
                <a:spcPct val="150000"/>
              </a:lnSpc>
              <a:spcBef>
                <a:spcPts val="100"/>
              </a:spcBef>
              <a:tabLst>
                <a:tab algn="l" pos="972819"/>
                <a:tab algn="l" pos="2376805"/>
                <a:tab algn="l" pos="3185160"/>
              </a:tabLst>
            </a:pP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basic sentence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60" name="object 11"/>
          <p:cNvSpPr txBox="1"/>
          <p:nvPr/>
        </p:nvSpPr>
        <p:spPr>
          <a:xfrm>
            <a:off x="7283736" y="3518543"/>
            <a:ext cx="3828415" cy="16713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49860" marR="22860">
              <a:lnSpc>
                <a:spcPct val="150000"/>
              </a:lnSpc>
              <a:spcBef>
                <a:spcPts val="100"/>
              </a:spcBef>
            </a:pP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NLP,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providing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bigram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frequencies.</a:t>
            </a:r>
            <a:endParaRPr sz="1800">
              <a:latin typeface="Times New Roman"/>
              <a:cs typeface="Times New Roman"/>
            </a:endParaRPr>
          </a:p>
          <a:p>
            <a:pPr indent="-137795" marL="149860" marR="5080">
              <a:lnSpc>
                <a:spcPct val="150000"/>
              </a:lnSpc>
              <a:tabLst>
                <a:tab algn="l" pos="594995"/>
                <a:tab algn="l" pos="871855"/>
                <a:tab algn="l" pos="1656080"/>
                <a:tab algn="l" pos="2110740"/>
                <a:tab algn="l" pos="3080385"/>
                <a:tab algn="l" pos="3637279"/>
              </a:tabLst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It's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yet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efficiency.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75" cy="6857986"/>
          </a:xfrm>
          <a:prstGeom prst="rect"/>
        </p:spPr>
      </p:pic>
      <p:sp>
        <p:nvSpPr>
          <p:cNvPr id="1048661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References:</a:t>
            </a:r>
          </a:p>
        </p:txBody>
      </p:sp>
      <p:sp>
        <p:nvSpPr>
          <p:cNvPr id="1048662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indent="-20320" marL="32384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□</a:t>
            </a:r>
            <a:r>
              <a:rPr dirty="0" spc="-10"/>
              <a:t>Shaikh,</a:t>
            </a:r>
            <a:r>
              <a:rPr dirty="0" spc="-105"/>
              <a:t> </a:t>
            </a:r>
            <a:r>
              <a:rPr dirty="0"/>
              <a:t>Aryaan,</a:t>
            </a:r>
            <a:r>
              <a:rPr dirty="0" spc="-20"/>
              <a:t> </a:t>
            </a:r>
            <a:r>
              <a:rPr dirty="0"/>
              <a:t>et</a:t>
            </a:r>
            <a:r>
              <a:rPr dirty="0" spc="-20"/>
              <a:t> </a:t>
            </a:r>
            <a:r>
              <a:rPr dirty="0"/>
              <a:t>al.</a:t>
            </a:r>
            <a:r>
              <a:rPr dirty="0" spc="-15"/>
              <a:t> </a:t>
            </a:r>
            <a:r>
              <a:rPr dirty="0" spc="-10"/>
              <a:t>"Autocomplete</a:t>
            </a:r>
            <a:r>
              <a:rPr dirty="0" spc="-20"/>
              <a:t> </a:t>
            </a:r>
            <a:r>
              <a:rPr dirty="0" spc="-10"/>
              <a:t>recommendation </a:t>
            </a:r>
            <a:r>
              <a:rPr dirty="0"/>
              <a:t>plugin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Summarizing</a:t>
            </a:r>
            <a:r>
              <a:rPr dirty="0" spc="-60"/>
              <a:t> </a:t>
            </a:r>
            <a:r>
              <a:rPr dirty="0" spc="-25"/>
              <a:t>Text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/>
              <a:t>Natural</a:t>
            </a:r>
            <a:r>
              <a:rPr dirty="0" spc="-30"/>
              <a:t> </a:t>
            </a:r>
            <a:r>
              <a:rPr dirty="0" spc="-10"/>
              <a:t>Language Processing."</a:t>
            </a:r>
            <a:r>
              <a:rPr dirty="0" spc="-35"/>
              <a:t> </a:t>
            </a:r>
            <a:r>
              <a:rPr dirty="0" i="1">
                <a:latin typeface="Times New Roman"/>
                <a:cs typeface="Times New Roman"/>
              </a:rPr>
              <a:t>Journal</a:t>
            </a:r>
            <a:r>
              <a:rPr dirty="0" i="1" spc="-4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of</a:t>
            </a:r>
            <a:r>
              <a:rPr dirty="0" i="1" spc="-4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Innovation</a:t>
            </a:r>
            <a:r>
              <a:rPr dirty="0" i="1" spc="-35">
                <a:latin typeface="Times New Roman"/>
                <a:cs typeface="Times New Roman"/>
              </a:rPr>
              <a:t> </a:t>
            </a:r>
            <a:r>
              <a:rPr dirty="0" i="1" spc="-10">
                <a:latin typeface="Times New Roman"/>
                <a:cs typeface="Times New Roman"/>
              </a:rPr>
              <a:t>Information</a:t>
            </a:r>
            <a:r>
              <a:rPr dirty="0" i="1" spc="500">
                <a:latin typeface="Times New Roman"/>
                <a:cs typeface="Times New Roman"/>
              </a:rPr>
              <a:t> </a:t>
            </a:r>
            <a:r>
              <a:rPr dirty="0" i="1" spc="-25">
                <a:latin typeface="Times New Roman"/>
                <a:cs typeface="Times New Roman"/>
              </a:rPr>
              <a:t>Technology</a:t>
            </a:r>
            <a:r>
              <a:rPr dirty="0" i="1" spc="-45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and</a:t>
            </a:r>
            <a:r>
              <a:rPr dirty="0" i="1" spc="-7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Application</a:t>
            </a:r>
            <a:r>
              <a:rPr dirty="0" i="1" spc="-40">
                <a:latin typeface="Times New Roman"/>
                <a:cs typeface="Times New Roman"/>
              </a:rPr>
              <a:t> </a:t>
            </a:r>
            <a:r>
              <a:rPr dirty="0" i="1" spc="-20">
                <a:latin typeface="Times New Roman"/>
                <a:cs typeface="Times New Roman"/>
              </a:rPr>
              <a:t>(JINITA)</a:t>
            </a:r>
            <a:r>
              <a:rPr dirty="0" i="1" spc="-25">
                <a:latin typeface="Times New Roman"/>
                <a:cs typeface="Times New Roman"/>
              </a:rPr>
              <a:t> </a:t>
            </a:r>
            <a:r>
              <a:rPr dirty="0"/>
              <a:t>5.2</a:t>
            </a:r>
            <a:r>
              <a:rPr dirty="0" spc="-40"/>
              <a:t> </a:t>
            </a:r>
            <a:r>
              <a:rPr dirty="0"/>
              <a:t>(2023):</a:t>
            </a:r>
            <a:r>
              <a:rPr dirty="0" spc="-30"/>
              <a:t> 114-</a:t>
            </a:r>
            <a:r>
              <a:rPr dirty="0" spc="-20"/>
              <a:t>123.</a:t>
            </a:r>
            <a:endParaRPr sz="1600">
              <a:latin typeface="Times New Roman"/>
              <a:cs typeface="Times New Roman"/>
            </a:endParaRPr>
          </a:p>
          <a:p>
            <a:pPr indent="-20320" marL="32384" marR="36957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□</a:t>
            </a:r>
            <a:r>
              <a:rPr dirty="0"/>
              <a:t>Lee,</a:t>
            </a:r>
            <a:r>
              <a:rPr dirty="0" spc="-35"/>
              <a:t> </a:t>
            </a:r>
            <a:r>
              <a:rPr dirty="0"/>
              <a:t>Mina,</a:t>
            </a:r>
            <a:r>
              <a:rPr dirty="0" spc="-60"/>
              <a:t> </a:t>
            </a:r>
            <a:r>
              <a:rPr dirty="0" spc="-20"/>
              <a:t>Tatsunori</a:t>
            </a:r>
            <a:r>
              <a:rPr dirty="0" spc="-35"/>
              <a:t> </a:t>
            </a:r>
            <a:r>
              <a:rPr dirty="0"/>
              <a:t>B.</a:t>
            </a:r>
            <a:r>
              <a:rPr dirty="0" spc="-30"/>
              <a:t> </a:t>
            </a:r>
            <a:r>
              <a:rPr dirty="0"/>
              <a:t>Hashimoto,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Percy</a:t>
            </a:r>
            <a:r>
              <a:rPr dirty="0" spc="-30"/>
              <a:t> </a:t>
            </a:r>
            <a:r>
              <a:rPr dirty="0" spc="-10"/>
              <a:t>Liang. </a:t>
            </a:r>
            <a:r>
              <a:rPr dirty="0"/>
              <a:t>"Learning</a:t>
            </a:r>
            <a:r>
              <a:rPr dirty="0" spc="-35"/>
              <a:t> </a:t>
            </a:r>
            <a:r>
              <a:rPr dirty="0" spc="-10"/>
              <a:t>autocomplete</a:t>
            </a:r>
            <a:r>
              <a:rPr dirty="0" spc="-40"/>
              <a:t> </a:t>
            </a:r>
            <a:r>
              <a:rPr dirty="0"/>
              <a:t>systems</a:t>
            </a:r>
            <a:r>
              <a:rPr dirty="0" spc="-35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communication </a:t>
            </a:r>
            <a:r>
              <a:rPr dirty="0"/>
              <a:t>game."</a:t>
            </a:r>
            <a:r>
              <a:rPr dirty="0" spc="-60"/>
              <a:t> </a:t>
            </a:r>
            <a:r>
              <a:rPr dirty="0" i="1">
                <a:latin typeface="Times New Roman"/>
                <a:cs typeface="Times New Roman"/>
              </a:rPr>
              <a:t>arXiv</a:t>
            </a:r>
            <a:r>
              <a:rPr dirty="0" i="1" spc="-65">
                <a:latin typeface="Times New Roman"/>
                <a:cs typeface="Times New Roman"/>
              </a:rPr>
              <a:t> </a:t>
            </a:r>
            <a:r>
              <a:rPr dirty="0" i="1" spc="-10">
                <a:latin typeface="Times New Roman"/>
                <a:cs typeface="Times New Roman"/>
              </a:rPr>
              <a:t>preprint</a:t>
            </a:r>
            <a:r>
              <a:rPr dirty="0" i="1" spc="-70">
                <a:latin typeface="Times New Roman"/>
                <a:cs typeface="Times New Roman"/>
              </a:rPr>
              <a:t> </a:t>
            </a:r>
            <a:r>
              <a:rPr dirty="0" i="1" spc="-10">
                <a:latin typeface="Times New Roman"/>
                <a:cs typeface="Times New Roman"/>
              </a:rPr>
              <a:t>arXiv:1911.06964</a:t>
            </a:r>
            <a:r>
              <a:rPr dirty="0" i="1" spc="-45">
                <a:latin typeface="Times New Roman"/>
                <a:cs typeface="Times New Roman"/>
              </a:rPr>
              <a:t> </a:t>
            </a:r>
            <a:r>
              <a:rPr dirty="0" spc="-10"/>
              <a:t>(2019).</a:t>
            </a:r>
            <a:endParaRPr sz="1600">
              <a:latin typeface="Times New Roman"/>
              <a:cs typeface="Times New Roman"/>
            </a:endParaRPr>
          </a:p>
          <a:p>
            <a:pPr indent="-20320" marL="32384" marR="29209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□</a:t>
            </a:r>
            <a:r>
              <a:rPr dirty="0" spc="-10"/>
              <a:t>Shaikh,</a:t>
            </a:r>
            <a:r>
              <a:rPr dirty="0" spc="-105"/>
              <a:t> </a:t>
            </a:r>
            <a:r>
              <a:rPr dirty="0"/>
              <a:t>A.,</a:t>
            </a:r>
            <a:r>
              <a:rPr dirty="0" spc="-35"/>
              <a:t> </a:t>
            </a:r>
            <a:r>
              <a:rPr dirty="0" spc="-10"/>
              <a:t>Newalkar,</a:t>
            </a:r>
            <a:r>
              <a:rPr dirty="0" spc="-20"/>
              <a:t> </a:t>
            </a:r>
            <a:r>
              <a:rPr dirty="0"/>
              <a:t>N.,</a:t>
            </a:r>
            <a:r>
              <a:rPr dirty="0" spc="-20"/>
              <a:t> </a:t>
            </a:r>
            <a:r>
              <a:rPr dirty="0"/>
              <a:t>Gaikwad,</a:t>
            </a:r>
            <a:r>
              <a:rPr dirty="0" spc="-20"/>
              <a:t> </a:t>
            </a:r>
            <a:r>
              <a:rPr dirty="0"/>
              <a:t>S.,</a:t>
            </a:r>
            <a:r>
              <a:rPr dirty="0" spc="-20"/>
              <a:t> </a:t>
            </a:r>
            <a:r>
              <a:rPr dirty="0" spc="-10"/>
              <a:t>Kadav,</a:t>
            </a:r>
            <a:r>
              <a:rPr dirty="0" spc="-20"/>
              <a:t> </a:t>
            </a:r>
            <a:r>
              <a:rPr dirty="0"/>
              <a:t>N.</a:t>
            </a:r>
            <a:r>
              <a:rPr dirty="0" spc="-20"/>
              <a:t> </a:t>
            </a:r>
            <a:r>
              <a:rPr dirty="0" spc="-25"/>
              <a:t>and </a:t>
            </a:r>
            <a:r>
              <a:rPr dirty="0"/>
              <a:t>Shewale,</a:t>
            </a:r>
            <a:r>
              <a:rPr dirty="0" spc="-20"/>
              <a:t> </a:t>
            </a:r>
            <a:r>
              <a:rPr dirty="0"/>
              <a:t>C.,</a:t>
            </a:r>
            <a:r>
              <a:rPr dirty="0" spc="-20"/>
              <a:t> </a:t>
            </a:r>
            <a:r>
              <a:rPr dirty="0"/>
              <a:t>2023.</a:t>
            </a:r>
            <a:r>
              <a:rPr dirty="0" spc="-110"/>
              <a:t> </a:t>
            </a:r>
            <a:r>
              <a:rPr dirty="0" spc="-10"/>
              <a:t>Autocomplete</a:t>
            </a:r>
            <a:r>
              <a:rPr dirty="0" spc="-25"/>
              <a:t> </a:t>
            </a:r>
            <a:r>
              <a:rPr dirty="0" spc="-10"/>
              <a:t>recommendation</a:t>
            </a:r>
            <a:r>
              <a:rPr dirty="0" spc="-15"/>
              <a:t> </a:t>
            </a:r>
            <a:r>
              <a:rPr dirty="0" spc="-10"/>
              <a:t>plugin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Summarizing</a:t>
            </a:r>
            <a:r>
              <a:rPr dirty="0" spc="-70"/>
              <a:t> </a:t>
            </a:r>
            <a:r>
              <a:rPr dirty="0" spc="-25"/>
              <a:t>Text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Natural</a:t>
            </a:r>
            <a:r>
              <a:rPr dirty="0" spc="-35"/>
              <a:t> </a:t>
            </a:r>
            <a:r>
              <a:rPr dirty="0" spc="-10"/>
              <a:t>Language </a:t>
            </a:r>
            <a:r>
              <a:rPr dirty="0"/>
              <a:t>Processing.</a:t>
            </a:r>
            <a:r>
              <a:rPr dirty="0" spc="-55"/>
              <a:t> </a:t>
            </a:r>
            <a:r>
              <a:rPr dirty="0" i="1">
                <a:latin typeface="Times New Roman"/>
                <a:cs typeface="Times New Roman"/>
              </a:rPr>
              <a:t>Journal</a:t>
            </a:r>
            <a:r>
              <a:rPr dirty="0" i="1" spc="-6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of</a:t>
            </a:r>
            <a:r>
              <a:rPr dirty="0" i="1" spc="-55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Innovation</a:t>
            </a:r>
            <a:r>
              <a:rPr dirty="0" i="1" spc="-5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Information</a:t>
            </a:r>
            <a:r>
              <a:rPr dirty="0" i="1" spc="-55">
                <a:latin typeface="Times New Roman"/>
                <a:cs typeface="Times New Roman"/>
              </a:rPr>
              <a:t> </a:t>
            </a:r>
            <a:r>
              <a:rPr dirty="0" i="1" spc="-10">
                <a:latin typeface="Times New Roman"/>
                <a:cs typeface="Times New Roman"/>
              </a:rPr>
              <a:t>Technology </a:t>
            </a:r>
            <a:r>
              <a:rPr dirty="0" i="1">
                <a:latin typeface="Times New Roman"/>
                <a:cs typeface="Times New Roman"/>
              </a:rPr>
              <a:t>and</a:t>
            </a:r>
            <a:r>
              <a:rPr dirty="0" i="1" spc="-60">
                <a:latin typeface="Times New Roman"/>
                <a:cs typeface="Times New Roman"/>
              </a:rPr>
              <a:t> </a:t>
            </a:r>
            <a:r>
              <a:rPr dirty="0" i="1">
                <a:latin typeface="Times New Roman"/>
                <a:cs typeface="Times New Roman"/>
              </a:rPr>
              <a:t>Application</a:t>
            </a:r>
            <a:r>
              <a:rPr dirty="0" i="1" spc="-25">
                <a:latin typeface="Times New Roman"/>
                <a:cs typeface="Times New Roman"/>
              </a:rPr>
              <a:t> </a:t>
            </a:r>
            <a:r>
              <a:rPr dirty="0" i="1" spc="-20">
                <a:latin typeface="Times New Roman"/>
                <a:cs typeface="Times New Roman"/>
              </a:rPr>
              <a:t>(JINITA)</a:t>
            </a:r>
            <a:r>
              <a:rPr dirty="0" spc="-20"/>
              <a:t>,</a:t>
            </a:r>
            <a:r>
              <a:rPr dirty="0" spc="-25"/>
              <a:t> </a:t>
            </a:r>
            <a:r>
              <a:rPr dirty="0" i="1">
                <a:latin typeface="Times New Roman"/>
                <a:cs typeface="Times New Roman"/>
              </a:rPr>
              <a:t>5</a:t>
            </a:r>
            <a:r>
              <a:rPr dirty="0"/>
              <a:t>(2),</a:t>
            </a:r>
            <a:r>
              <a:rPr dirty="0" spc="-25"/>
              <a:t> </a:t>
            </a:r>
            <a:r>
              <a:rPr dirty="0" spc="-20"/>
              <a:t>pp.114-123.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097180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03136" y="2619369"/>
            <a:ext cx="4690515" cy="263841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1975" y="6857985"/>
                </a:moveTo>
                <a:lnTo>
                  <a:pt x="0" y="6857985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5"/>
                </a:lnTo>
                <a:close/>
              </a:path>
            </a:pathLst>
          </a:custGeom>
          <a:solidFill>
            <a:srgbClr val="262626"/>
          </a:solidFill>
        </p:spPr>
        <p:txBody>
          <a:bodyPr bIns="0" lIns="0" rIns="0" rtlCol="0" tIns="0" wrap="square"/>
          <a:p/>
        </p:txBody>
      </p:sp>
      <p:grpSp>
        <p:nvGrpSpPr>
          <p:cNvPr id="50" name="object 3"/>
          <p:cNvGrpSpPr/>
          <p:nvPr/>
        </p:nvGrpSpPr>
        <p:grpSpPr>
          <a:xfrm>
            <a:off x="-1728" y="-895"/>
            <a:ext cx="9658985" cy="6859270"/>
            <a:chOff x="-1728" y="-895"/>
            <a:chExt cx="9658985" cy="6859270"/>
          </a:xfrm>
        </p:grpSpPr>
        <p:pic>
          <p:nvPicPr>
            <p:cNvPr id="2097181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-1728" y="-895"/>
              <a:ext cx="7931012" cy="6087998"/>
            </a:xfrm>
            <a:prstGeom prst="rect"/>
          </p:spPr>
        </p:pic>
        <p:sp>
          <p:nvSpPr>
            <p:cNvPr id="1048667" name="object 5"/>
            <p:cNvSpPr/>
            <p:nvPr/>
          </p:nvSpPr>
          <p:spPr>
            <a:xfrm>
              <a:off x="4006344" y="2094750"/>
              <a:ext cx="2472690" cy="4763770"/>
            </a:xfrm>
            <a:custGeom>
              <a:avLst/>
              <a:ahLst/>
              <a:rect l="l" t="t" r="r" b="b"/>
              <a:pathLst>
                <a:path w="2472690" h="4763770">
                  <a:moveTo>
                    <a:pt x="871217" y="4763235"/>
                  </a:moveTo>
                  <a:lnTo>
                    <a:pt x="842905" y="4763235"/>
                  </a:lnTo>
                  <a:lnTo>
                    <a:pt x="497971" y="4463810"/>
                  </a:lnTo>
                  <a:lnTo>
                    <a:pt x="461739" y="4431308"/>
                  </a:lnTo>
                  <a:lnTo>
                    <a:pt x="426855" y="4397867"/>
                  </a:lnTo>
                  <a:lnTo>
                    <a:pt x="393320" y="4363524"/>
                  </a:lnTo>
                  <a:lnTo>
                    <a:pt x="361138" y="4328314"/>
                  </a:lnTo>
                  <a:lnTo>
                    <a:pt x="330311" y="4292273"/>
                  </a:lnTo>
                  <a:lnTo>
                    <a:pt x="300842" y="4255437"/>
                  </a:lnTo>
                  <a:lnTo>
                    <a:pt x="272732" y="4217841"/>
                  </a:lnTo>
                  <a:lnTo>
                    <a:pt x="245985" y="4179521"/>
                  </a:lnTo>
                  <a:lnTo>
                    <a:pt x="220603" y="4140513"/>
                  </a:lnTo>
                  <a:lnTo>
                    <a:pt x="196588" y="4100852"/>
                  </a:lnTo>
                  <a:lnTo>
                    <a:pt x="173943" y="4060574"/>
                  </a:lnTo>
                  <a:lnTo>
                    <a:pt x="152671" y="4019715"/>
                  </a:lnTo>
                  <a:lnTo>
                    <a:pt x="132774" y="3978310"/>
                  </a:lnTo>
                  <a:lnTo>
                    <a:pt x="114254" y="3936395"/>
                  </a:lnTo>
                  <a:lnTo>
                    <a:pt x="97115" y="3894006"/>
                  </a:lnTo>
                  <a:lnTo>
                    <a:pt x="81358" y="3851179"/>
                  </a:lnTo>
                  <a:lnTo>
                    <a:pt x="66986" y="3807948"/>
                  </a:lnTo>
                  <a:lnTo>
                    <a:pt x="54002" y="3764351"/>
                  </a:lnTo>
                  <a:lnTo>
                    <a:pt x="42407" y="3720422"/>
                  </a:lnTo>
                  <a:lnTo>
                    <a:pt x="32206" y="3676196"/>
                  </a:lnTo>
                  <a:lnTo>
                    <a:pt x="23399" y="3631711"/>
                  </a:lnTo>
                  <a:lnTo>
                    <a:pt x="15991" y="3587001"/>
                  </a:lnTo>
                  <a:lnTo>
                    <a:pt x="9982" y="3542102"/>
                  </a:lnTo>
                  <a:lnTo>
                    <a:pt x="5376" y="3497050"/>
                  </a:lnTo>
                  <a:lnTo>
                    <a:pt x="2175" y="3451881"/>
                  </a:lnTo>
                  <a:lnTo>
                    <a:pt x="382" y="3406630"/>
                  </a:lnTo>
                  <a:lnTo>
                    <a:pt x="0" y="3361320"/>
                  </a:lnTo>
                  <a:lnTo>
                    <a:pt x="1029" y="3316024"/>
                  </a:lnTo>
                  <a:lnTo>
                    <a:pt x="3474" y="3270741"/>
                  </a:lnTo>
                  <a:lnTo>
                    <a:pt x="7337" y="3225519"/>
                  </a:lnTo>
                  <a:lnTo>
                    <a:pt x="12620" y="3180394"/>
                  </a:lnTo>
                  <a:lnTo>
                    <a:pt x="19326" y="3135401"/>
                  </a:lnTo>
                  <a:lnTo>
                    <a:pt x="27457" y="3090576"/>
                  </a:lnTo>
                  <a:lnTo>
                    <a:pt x="37016" y="3045954"/>
                  </a:lnTo>
                  <a:lnTo>
                    <a:pt x="48005" y="3001571"/>
                  </a:lnTo>
                  <a:lnTo>
                    <a:pt x="60428" y="2957464"/>
                  </a:lnTo>
                  <a:lnTo>
                    <a:pt x="74285" y="2913667"/>
                  </a:lnTo>
                  <a:lnTo>
                    <a:pt x="89580" y="2870216"/>
                  </a:lnTo>
                  <a:lnTo>
                    <a:pt x="106316" y="2827147"/>
                  </a:lnTo>
                  <a:lnTo>
                    <a:pt x="124495" y="2784496"/>
                  </a:lnTo>
                  <a:lnTo>
                    <a:pt x="144119" y="2742298"/>
                  </a:lnTo>
                  <a:lnTo>
                    <a:pt x="165190" y="2700589"/>
                  </a:lnTo>
                  <a:lnTo>
                    <a:pt x="187713" y="2659405"/>
                  </a:lnTo>
                  <a:lnTo>
                    <a:pt x="211688" y="2618781"/>
                  </a:lnTo>
                  <a:lnTo>
                    <a:pt x="237119" y="2578753"/>
                  </a:lnTo>
                  <a:lnTo>
                    <a:pt x="264007" y="2539357"/>
                  </a:lnTo>
                  <a:lnTo>
                    <a:pt x="292356" y="2500628"/>
                  </a:lnTo>
                  <a:lnTo>
                    <a:pt x="322168" y="2462602"/>
                  </a:lnTo>
                  <a:lnTo>
                    <a:pt x="353446" y="2425315"/>
                  </a:lnTo>
                  <a:lnTo>
                    <a:pt x="353696" y="2425165"/>
                  </a:lnTo>
                  <a:lnTo>
                    <a:pt x="2458192" y="0"/>
                  </a:lnTo>
                  <a:lnTo>
                    <a:pt x="2472367" y="12312"/>
                  </a:lnTo>
                  <a:lnTo>
                    <a:pt x="367871" y="2437390"/>
                  </a:lnTo>
                  <a:lnTo>
                    <a:pt x="336984" y="2474196"/>
                  </a:lnTo>
                  <a:lnTo>
                    <a:pt x="307544" y="2511731"/>
                  </a:lnTo>
                  <a:lnTo>
                    <a:pt x="279548" y="2549960"/>
                  </a:lnTo>
                  <a:lnTo>
                    <a:pt x="252995" y="2588848"/>
                  </a:lnTo>
                  <a:lnTo>
                    <a:pt x="227881" y="2628359"/>
                  </a:lnTo>
                  <a:lnTo>
                    <a:pt x="204205" y="2668459"/>
                  </a:lnTo>
                  <a:lnTo>
                    <a:pt x="181963" y="2709111"/>
                  </a:lnTo>
                  <a:lnTo>
                    <a:pt x="161153" y="2750281"/>
                  </a:lnTo>
                  <a:lnTo>
                    <a:pt x="141773" y="2791934"/>
                  </a:lnTo>
                  <a:lnTo>
                    <a:pt x="123821" y="2834035"/>
                  </a:lnTo>
                  <a:lnTo>
                    <a:pt x="107293" y="2876547"/>
                  </a:lnTo>
                  <a:lnTo>
                    <a:pt x="92187" y="2919436"/>
                  </a:lnTo>
                  <a:lnTo>
                    <a:pt x="78501" y="2962668"/>
                  </a:lnTo>
                  <a:lnTo>
                    <a:pt x="66232" y="3006205"/>
                  </a:lnTo>
                  <a:lnTo>
                    <a:pt x="55378" y="3050015"/>
                  </a:lnTo>
                  <a:lnTo>
                    <a:pt x="45936" y="3094060"/>
                  </a:lnTo>
                  <a:lnTo>
                    <a:pt x="37904" y="3138306"/>
                  </a:lnTo>
                  <a:lnTo>
                    <a:pt x="31279" y="3182718"/>
                  </a:lnTo>
                  <a:lnTo>
                    <a:pt x="26059" y="3227261"/>
                  </a:lnTo>
                  <a:lnTo>
                    <a:pt x="22241" y="3271899"/>
                  </a:lnTo>
                  <a:lnTo>
                    <a:pt x="19823" y="3316597"/>
                  </a:lnTo>
                  <a:lnTo>
                    <a:pt x="18802" y="3361332"/>
                  </a:lnTo>
                  <a:lnTo>
                    <a:pt x="19176" y="3406033"/>
                  </a:lnTo>
                  <a:lnTo>
                    <a:pt x="20942" y="3450701"/>
                  </a:lnTo>
                  <a:lnTo>
                    <a:pt x="24098" y="3495287"/>
                  </a:lnTo>
                  <a:lnTo>
                    <a:pt x="28641" y="3539758"/>
                  </a:lnTo>
                  <a:lnTo>
                    <a:pt x="34570" y="3584078"/>
                  </a:lnTo>
                  <a:lnTo>
                    <a:pt x="41880" y="3628211"/>
                  </a:lnTo>
                  <a:lnTo>
                    <a:pt x="50570" y="3672123"/>
                  </a:lnTo>
                  <a:lnTo>
                    <a:pt x="60638" y="3715779"/>
                  </a:lnTo>
                  <a:lnTo>
                    <a:pt x="72080" y="3759142"/>
                  </a:lnTo>
                  <a:lnTo>
                    <a:pt x="84895" y="3802178"/>
                  </a:lnTo>
                  <a:lnTo>
                    <a:pt x="99079" y="3844852"/>
                  </a:lnTo>
                  <a:lnTo>
                    <a:pt x="114631" y="3887129"/>
                  </a:lnTo>
                  <a:lnTo>
                    <a:pt x="131548" y="3928973"/>
                  </a:lnTo>
                  <a:lnTo>
                    <a:pt x="149827" y="3970348"/>
                  </a:lnTo>
                  <a:lnTo>
                    <a:pt x="169466" y="4011221"/>
                  </a:lnTo>
                  <a:lnTo>
                    <a:pt x="190463" y="4051556"/>
                  </a:lnTo>
                  <a:lnTo>
                    <a:pt x="212814" y="4091316"/>
                  </a:lnTo>
                  <a:lnTo>
                    <a:pt x="236517" y="4130468"/>
                  </a:lnTo>
                  <a:lnTo>
                    <a:pt x="261571" y="4168977"/>
                  </a:lnTo>
                  <a:lnTo>
                    <a:pt x="287972" y="4206806"/>
                  </a:lnTo>
                  <a:lnTo>
                    <a:pt x="315718" y="4243920"/>
                  </a:lnTo>
                  <a:lnTo>
                    <a:pt x="344806" y="4280285"/>
                  </a:lnTo>
                  <a:lnTo>
                    <a:pt x="375234" y="4315866"/>
                  </a:lnTo>
                  <a:lnTo>
                    <a:pt x="406999" y="4350626"/>
                  </a:lnTo>
                  <a:lnTo>
                    <a:pt x="440100" y="4384531"/>
                  </a:lnTo>
                  <a:lnTo>
                    <a:pt x="474533" y="4417546"/>
                  </a:lnTo>
                  <a:lnTo>
                    <a:pt x="510296" y="4449636"/>
                  </a:lnTo>
                  <a:lnTo>
                    <a:pt x="510646" y="4450686"/>
                  </a:lnTo>
                  <a:lnTo>
                    <a:pt x="871217" y="476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2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522787" y="1847731"/>
              <a:ext cx="183249" cy="183242"/>
            </a:xfrm>
            <a:prstGeom prst="rect"/>
          </p:spPr>
        </p:pic>
        <p:pic>
          <p:nvPicPr>
            <p:cNvPr id="2097183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425955" y="1119672"/>
              <a:ext cx="7231200" cy="4571990"/>
            </a:xfrm>
            <a:prstGeom prst="rect"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75" cy="6857986"/>
          </a:xfrm>
          <a:prstGeom prst="rect"/>
        </p:spPr>
      </p:pic>
      <p:sp>
        <p:nvSpPr>
          <p:cNvPr id="1048591" name="object 3"/>
          <p:cNvSpPr txBox="1">
            <a:spLocks noGrp="1"/>
          </p:cNvSpPr>
          <p:nvPr>
            <p:ph type="title"/>
          </p:nvPr>
        </p:nvSpPr>
        <p:spPr>
          <a:xfrm>
            <a:off x="6639692" y="1999798"/>
            <a:ext cx="4566920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225040"/>
              </a:tabLst>
            </a:pPr>
            <a:r>
              <a:rPr dirty="0" spc="-70"/>
              <a:t>Table</a:t>
            </a:r>
            <a:r>
              <a:rPr dirty="0" spc="-185"/>
              <a:t> 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10"/>
              <a:t>Contents:</a:t>
            </a:r>
          </a:p>
        </p:txBody>
      </p:sp>
      <p:sp>
        <p:nvSpPr>
          <p:cNvPr id="1048592" name="object 4"/>
          <p:cNvSpPr txBox="1"/>
          <p:nvPr/>
        </p:nvSpPr>
        <p:spPr>
          <a:xfrm>
            <a:off x="6649466" y="3328209"/>
            <a:ext cx="4512310" cy="3486150"/>
          </a:xfrm>
          <a:prstGeom prst="rect"/>
        </p:spPr>
        <p:txBody>
          <a:bodyPr bIns="0" lIns="0" rIns="0" rtlCol="0" tIns="107315" vert="horz" wrap="square">
            <a:spAutoFit/>
          </a:bodyPr>
          <a:p>
            <a:pPr marL="44450">
              <a:lnSpc>
                <a:spcPct val="100000"/>
              </a:lnSpc>
              <a:spcBef>
                <a:spcPts val="845"/>
              </a:spcBef>
            </a:pP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b="1"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b="1"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b="1" dirty="0" sz="2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Auto</a:t>
            </a:r>
            <a:r>
              <a:rPr b="1"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endParaRPr sz="2000">
              <a:latin typeface="Times New Roman"/>
              <a:cs typeface="Times New Roman"/>
            </a:endParaRPr>
          </a:p>
          <a:p>
            <a:pPr indent="-231140" marL="275590">
              <a:lnSpc>
                <a:spcPct val="100000"/>
              </a:lnSpc>
              <a:spcBef>
                <a:spcPts val="745"/>
              </a:spcBef>
              <a:buFont typeface="Arial Black"/>
              <a:buChar char="□"/>
              <a:tabLst>
                <a:tab algn="l" pos="275590"/>
              </a:tabLst>
            </a:pP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 indent="-231140" marL="275590">
              <a:lnSpc>
                <a:spcPct val="100000"/>
              </a:lnSpc>
              <a:spcBef>
                <a:spcPts val="1390"/>
              </a:spcBef>
              <a:buFont typeface="Arial Black"/>
              <a:buChar char="□"/>
              <a:tabLst>
                <a:tab algn="l" pos="275590"/>
              </a:tabLst>
            </a:pP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0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b="1" dirty="0" sz="200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b="1" dirty="0" sz="2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b="1" dirty="0" sz="20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indent="-222250" marL="266700">
              <a:lnSpc>
                <a:spcPct val="100000"/>
              </a:lnSpc>
              <a:spcBef>
                <a:spcPts val="1470"/>
              </a:spcBef>
              <a:buFont typeface="Arial Black"/>
              <a:buChar char="□"/>
              <a:tabLst>
                <a:tab algn="l" pos="266700"/>
              </a:tabLst>
            </a:pP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Screenshot</a:t>
            </a:r>
            <a:endParaRPr sz="2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670"/>
              </a:spcBef>
            </a:pPr>
            <a:r>
              <a:rPr dirty="0" sz="2000" spc="-1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b="1"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350"/>
              </a:spcBef>
              <a:tabLst>
                <a:tab algn="l" pos="583565"/>
              </a:tabLst>
            </a:pPr>
            <a:r>
              <a:rPr dirty="0" sz="1800" spc="-5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dirty="0" sz="18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b="1"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9715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41108" y="1091697"/>
            <a:ext cx="5079354" cy="413344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59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75" cy="6857986"/>
            </a:xfrm>
            <a:prstGeom prst="rect"/>
          </p:spPr>
        </p:pic>
        <p:sp>
          <p:nvSpPr>
            <p:cNvPr id="1048593" name="object 4"/>
            <p:cNvSpPr/>
            <p:nvPr/>
          </p:nvSpPr>
          <p:spPr>
            <a:xfrm>
              <a:off x="5118395" y="5957237"/>
              <a:ext cx="1626235" cy="901065"/>
            </a:xfrm>
            <a:custGeom>
              <a:avLst/>
              <a:ahLst/>
              <a:rect l="l" t="t" r="r" b="b"/>
              <a:pathLst>
                <a:path w="1626234" h="901065">
                  <a:moveTo>
                    <a:pt x="1607031" y="900748"/>
                  </a:moveTo>
                  <a:lnTo>
                    <a:pt x="18769" y="900748"/>
                  </a:lnTo>
                  <a:lnTo>
                    <a:pt x="14944" y="893473"/>
                  </a:lnTo>
                  <a:lnTo>
                    <a:pt x="1870" y="846033"/>
                  </a:lnTo>
                  <a:lnTo>
                    <a:pt x="0" y="797206"/>
                  </a:lnTo>
                  <a:lnTo>
                    <a:pt x="9333" y="749075"/>
                  </a:lnTo>
                  <a:lnTo>
                    <a:pt x="29873" y="703727"/>
                  </a:lnTo>
                  <a:lnTo>
                    <a:pt x="61619" y="663248"/>
                  </a:lnTo>
                  <a:lnTo>
                    <a:pt x="662643" y="62224"/>
                  </a:lnTo>
                  <a:lnTo>
                    <a:pt x="695980" y="34994"/>
                  </a:lnTo>
                  <a:lnTo>
                    <a:pt x="732939" y="15549"/>
                  </a:lnTo>
                  <a:lnTo>
                    <a:pt x="772312" y="3886"/>
                  </a:lnTo>
                  <a:lnTo>
                    <a:pt x="812892" y="0"/>
                  </a:lnTo>
                  <a:lnTo>
                    <a:pt x="853487" y="3886"/>
                  </a:lnTo>
                  <a:lnTo>
                    <a:pt x="892867" y="15549"/>
                  </a:lnTo>
                  <a:lnTo>
                    <a:pt x="929829" y="34994"/>
                  </a:lnTo>
                  <a:lnTo>
                    <a:pt x="963167" y="62224"/>
                  </a:lnTo>
                  <a:lnTo>
                    <a:pt x="1564191" y="663248"/>
                  </a:lnTo>
                  <a:lnTo>
                    <a:pt x="1595927" y="703727"/>
                  </a:lnTo>
                  <a:lnTo>
                    <a:pt x="1616465" y="749075"/>
                  </a:lnTo>
                  <a:lnTo>
                    <a:pt x="1625803" y="797206"/>
                  </a:lnTo>
                  <a:lnTo>
                    <a:pt x="1623937" y="846033"/>
                  </a:lnTo>
                  <a:lnTo>
                    <a:pt x="1610866" y="893473"/>
                  </a:lnTo>
                  <a:lnTo>
                    <a:pt x="1607031" y="900748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4" name="object 5"/>
            <p:cNvSpPr/>
            <p:nvPr/>
          </p:nvSpPr>
          <p:spPr>
            <a:xfrm>
              <a:off x="515551" y="2268267"/>
              <a:ext cx="4549140" cy="4241800"/>
            </a:xfrm>
            <a:custGeom>
              <a:avLst/>
              <a:ahLst/>
              <a:rect l="l" t="t" r="r" b="b"/>
              <a:pathLst>
                <a:path w="4549140" h="4241800">
                  <a:moveTo>
                    <a:pt x="0" y="2694697"/>
                  </a:moveTo>
                  <a:lnTo>
                    <a:pt x="1251679" y="3946369"/>
                  </a:lnTo>
                  <a:lnTo>
                    <a:pt x="1286159" y="3979178"/>
                  </a:lnTo>
                  <a:lnTo>
                    <a:pt x="1321766" y="4010056"/>
                  </a:lnTo>
                  <a:lnTo>
                    <a:pt x="1358433" y="4039005"/>
                  </a:lnTo>
                  <a:lnTo>
                    <a:pt x="1396091" y="4066024"/>
                  </a:lnTo>
                  <a:lnTo>
                    <a:pt x="1434672" y="4091113"/>
                  </a:lnTo>
                  <a:lnTo>
                    <a:pt x="1474108" y="4114272"/>
                  </a:lnTo>
                  <a:lnTo>
                    <a:pt x="1514330" y="4135501"/>
                  </a:lnTo>
                  <a:lnTo>
                    <a:pt x="1555270" y="4154800"/>
                  </a:lnTo>
                  <a:lnTo>
                    <a:pt x="1596859" y="4172169"/>
                  </a:lnTo>
                  <a:lnTo>
                    <a:pt x="1639029" y="4187608"/>
                  </a:lnTo>
                  <a:lnTo>
                    <a:pt x="1681712" y="4201118"/>
                  </a:lnTo>
                  <a:lnTo>
                    <a:pt x="1724839" y="4212697"/>
                  </a:lnTo>
                  <a:lnTo>
                    <a:pt x="1768343" y="4222347"/>
                  </a:lnTo>
                  <a:lnTo>
                    <a:pt x="1812154" y="4230066"/>
                  </a:lnTo>
                  <a:lnTo>
                    <a:pt x="1856204" y="4235856"/>
                  </a:lnTo>
                  <a:lnTo>
                    <a:pt x="1900425" y="4239716"/>
                  </a:lnTo>
                  <a:lnTo>
                    <a:pt x="1944749" y="4241646"/>
                  </a:lnTo>
                  <a:lnTo>
                    <a:pt x="1989107" y="4241646"/>
                  </a:lnTo>
                  <a:lnTo>
                    <a:pt x="2033430" y="4239716"/>
                  </a:lnTo>
                  <a:lnTo>
                    <a:pt x="2077651" y="4235856"/>
                  </a:lnTo>
                  <a:lnTo>
                    <a:pt x="2121701" y="4230066"/>
                  </a:lnTo>
                  <a:lnTo>
                    <a:pt x="2165512" y="4222347"/>
                  </a:lnTo>
                  <a:lnTo>
                    <a:pt x="2209015" y="4212697"/>
                  </a:lnTo>
                  <a:lnTo>
                    <a:pt x="2252142" y="4201118"/>
                  </a:lnTo>
                  <a:lnTo>
                    <a:pt x="2294825" y="4187608"/>
                  </a:lnTo>
                  <a:lnTo>
                    <a:pt x="2336994" y="4172169"/>
                  </a:lnTo>
                  <a:lnTo>
                    <a:pt x="2378583" y="4154800"/>
                  </a:lnTo>
                  <a:lnTo>
                    <a:pt x="2419522" y="4135501"/>
                  </a:lnTo>
                  <a:lnTo>
                    <a:pt x="2459743" y="4114272"/>
                  </a:lnTo>
                  <a:lnTo>
                    <a:pt x="2499178" y="4091113"/>
                  </a:lnTo>
                  <a:lnTo>
                    <a:pt x="2537759" y="4066024"/>
                  </a:lnTo>
                  <a:lnTo>
                    <a:pt x="2575416" y="4039005"/>
                  </a:lnTo>
                  <a:lnTo>
                    <a:pt x="2612082" y="4010056"/>
                  </a:lnTo>
                  <a:lnTo>
                    <a:pt x="2647688" y="3979178"/>
                  </a:lnTo>
                  <a:lnTo>
                    <a:pt x="2682167" y="3946369"/>
                  </a:lnTo>
                  <a:lnTo>
                    <a:pt x="4253338" y="2375497"/>
                  </a:lnTo>
                  <a:lnTo>
                    <a:pt x="4286147" y="2341019"/>
                  </a:lnTo>
                  <a:lnTo>
                    <a:pt x="4317026" y="2305413"/>
                  </a:lnTo>
                  <a:lnTo>
                    <a:pt x="4345974" y="2268747"/>
                  </a:lnTo>
                  <a:lnTo>
                    <a:pt x="4372993" y="2231089"/>
                  </a:lnTo>
                  <a:lnTo>
                    <a:pt x="4398082" y="2192509"/>
                  </a:lnTo>
                  <a:lnTo>
                    <a:pt x="4421241" y="2153074"/>
                  </a:lnTo>
                  <a:lnTo>
                    <a:pt x="4442470" y="2112853"/>
                  </a:lnTo>
                  <a:lnTo>
                    <a:pt x="4461769" y="2071914"/>
                  </a:lnTo>
                  <a:lnTo>
                    <a:pt x="4479138" y="2030326"/>
                  </a:lnTo>
                  <a:lnTo>
                    <a:pt x="4494578" y="1988156"/>
                  </a:lnTo>
                  <a:lnTo>
                    <a:pt x="4508087" y="1945474"/>
                  </a:lnTo>
                  <a:lnTo>
                    <a:pt x="4519667" y="1902347"/>
                  </a:lnTo>
                  <a:lnTo>
                    <a:pt x="4529316" y="1858844"/>
                  </a:lnTo>
                  <a:lnTo>
                    <a:pt x="4537036" y="1815034"/>
                  </a:lnTo>
                  <a:lnTo>
                    <a:pt x="4542826" y="1770984"/>
                  </a:lnTo>
                  <a:lnTo>
                    <a:pt x="4546685" y="1726763"/>
                  </a:lnTo>
                  <a:lnTo>
                    <a:pt x="4548615" y="1682440"/>
                  </a:lnTo>
                  <a:lnTo>
                    <a:pt x="4548615" y="1638082"/>
                  </a:lnTo>
                  <a:lnTo>
                    <a:pt x="4546685" y="1593759"/>
                  </a:lnTo>
                  <a:lnTo>
                    <a:pt x="4542826" y="1549539"/>
                  </a:lnTo>
                  <a:lnTo>
                    <a:pt x="4537036" y="1505489"/>
                  </a:lnTo>
                  <a:lnTo>
                    <a:pt x="4529316" y="1461678"/>
                  </a:lnTo>
                  <a:lnTo>
                    <a:pt x="4519667" y="1418175"/>
                  </a:lnTo>
                  <a:lnTo>
                    <a:pt x="4508087" y="1375049"/>
                  </a:lnTo>
                  <a:lnTo>
                    <a:pt x="4494578" y="1332366"/>
                  </a:lnTo>
                  <a:lnTo>
                    <a:pt x="4479138" y="1290197"/>
                  </a:lnTo>
                  <a:lnTo>
                    <a:pt x="4461769" y="1248608"/>
                  </a:lnTo>
                  <a:lnTo>
                    <a:pt x="4442470" y="1207669"/>
                  </a:lnTo>
                  <a:lnTo>
                    <a:pt x="4421241" y="1167448"/>
                  </a:lnTo>
                  <a:lnTo>
                    <a:pt x="4398082" y="1128013"/>
                  </a:lnTo>
                  <a:lnTo>
                    <a:pt x="4372993" y="1089433"/>
                  </a:lnTo>
                  <a:lnTo>
                    <a:pt x="4345974" y="1051776"/>
                  </a:lnTo>
                  <a:lnTo>
                    <a:pt x="4317026" y="1015110"/>
                  </a:lnTo>
                  <a:lnTo>
                    <a:pt x="4286147" y="979503"/>
                  </a:lnTo>
                  <a:lnTo>
                    <a:pt x="4253338" y="945025"/>
                  </a:lnTo>
                  <a:lnTo>
                    <a:pt x="3308015" y="0"/>
                  </a:lnTo>
                </a:path>
              </a:pathLst>
            </a:custGeom>
            <a:ln w="151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pic>
          <p:nvPicPr>
            <p:cNvPr id="2097160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24419" y="4872890"/>
              <a:ext cx="180597" cy="180599"/>
            </a:xfrm>
            <a:prstGeom prst="rect"/>
          </p:spPr>
        </p:pic>
        <p:pic>
          <p:nvPicPr>
            <p:cNvPr id="2097161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65113" y="1725576"/>
              <a:ext cx="4294149" cy="4294283"/>
            </a:xfrm>
            <a:prstGeom prst="rect"/>
          </p:spPr>
        </p:pic>
      </p:grpSp>
      <p:sp>
        <p:nvSpPr>
          <p:cNvPr id="1048595" name="object 8"/>
          <p:cNvSpPr txBox="1">
            <a:spLocks noGrp="1"/>
          </p:cNvSpPr>
          <p:nvPr>
            <p:ph type="title"/>
          </p:nvPr>
        </p:nvSpPr>
        <p:spPr>
          <a:xfrm>
            <a:off x="6188157" y="182023"/>
            <a:ext cx="3055620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1048596" name="object 9"/>
          <p:cNvSpPr txBox="1"/>
          <p:nvPr/>
        </p:nvSpPr>
        <p:spPr>
          <a:xfrm>
            <a:off x="6053322" y="1176055"/>
            <a:ext cx="5815965" cy="5295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121920" marL="133985" marR="10795">
              <a:lnSpc>
                <a:spcPct val="15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Auto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typing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predicting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suggesting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sentence.</a:t>
            </a:r>
            <a:endParaRPr sz="1800">
              <a:latin typeface="Times New Roman"/>
              <a:cs typeface="Times New Roman"/>
            </a:endParaRPr>
          </a:p>
          <a:p>
            <a:pPr algn="just" indent="-121920" marL="133985" marR="8255">
              <a:lnSpc>
                <a:spcPct val="15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Utilizing</a:t>
            </a:r>
            <a:r>
              <a:rPr dirty="0" sz="18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18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18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8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(NLP),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understands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dirty="0" sz="1800" spc="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accurate predictions.</a:t>
            </a:r>
            <a:endParaRPr sz="1800">
              <a:latin typeface="Times New Roman"/>
              <a:cs typeface="Times New Roman"/>
            </a:endParaRPr>
          </a:p>
          <a:p>
            <a:pPr algn="just" indent="-121920" marL="133985" marR="5080">
              <a:lnSpc>
                <a:spcPct val="15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applications,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1800" spc="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composition,</a:t>
            </a:r>
            <a:r>
              <a:rPr dirty="0" sz="180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coding,</a:t>
            </a:r>
            <a:r>
              <a:rPr dirty="0" sz="180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dirty="0" sz="18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apps,</a:t>
            </a:r>
            <a:r>
              <a:rPr dirty="0" sz="180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80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text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interfaces,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productivity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ease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use.</a:t>
            </a:r>
            <a:endParaRPr sz="1800">
              <a:latin typeface="Times New Roman"/>
              <a:cs typeface="Times New Roman"/>
            </a:endParaRPr>
          </a:p>
          <a:p>
            <a:pPr algn="just" indent="-121920" marL="133985" marR="6350">
              <a:lnSpc>
                <a:spcPct val="15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reducing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dirty="0" sz="180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required,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Auto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complete</a:t>
            </a:r>
            <a:r>
              <a:rPr dirty="0" sz="1800" spc="10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streamlines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writing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ensures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smoother,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75" cy="6857986"/>
          </a:xfrm>
          <a:prstGeom prst="rect"/>
        </p:spPr>
      </p:pic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489297" y="366944"/>
            <a:ext cx="2538730" cy="13334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Objectives</a:t>
            </a:r>
          </a:p>
        </p:txBody>
      </p:sp>
      <p:sp>
        <p:nvSpPr>
          <p:cNvPr id="1048598" name="object 4"/>
          <p:cNvSpPr txBox="1"/>
          <p:nvPr/>
        </p:nvSpPr>
        <p:spPr>
          <a:xfrm>
            <a:off x="306061" y="1682707"/>
            <a:ext cx="5266690" cy="3208655"/>
          </a:xfrm>
          <a:prstGeom prst="rect"/>
        </p:spPr>
        <p:txBody>
          <a:bodyPr bIns="0" lIns="0" rIns="0" rtlCol="0" tIns="29845" vert="horz" wrap="square">
            <a:spAutoFit/>
          </a:bodyPr>
          <a:p>
            <a:pPr indent="-144780" marL="156845" marR="29209">
              <a:lnSpc>
                <a:spcPct val="150400"/>
              </a:lnSpc>
              <a:spcBef>
                <a:spcPts val="235"/>
              </a:spcBef>
            </a:pPr>
            <a:r>
              <a:rPr dirty="0" sz="1800">
                <a:solidFill>
                  <a:srgbClr val="FFFFFF"/>
                </a:solidFill>
                <a:latin typeface="Arial Black"/>
                <a:cs typeface="Arial Black"/>
              </a:rPr>
              <a:t>□</a:t>
            </a:r>
            <a:r>
              <a:rPr b="1"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b="1"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b="1"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predict</a:t>
            </a:r>
            <a:r>
              <a:rPr dirty="0" sz="16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suggest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sentence.</a:t>
            </a:r>
            <a:endParaRPr sz="1600">
              <a:latin typeface="Times New Roman"/>
              <a:cs typeface="Times New Roman"/>
            </a:endParaRPr>
          </a:p>
          <a:p>
            <a:pPr indent="-144780" marL="156845" marR="46355">
              <a:lnSpc>
                <a:spcPts val="3050"/>
              </a:lnSpc>
              <a:spcBef>
                <a:spcPts val="310"/>
              </a:spcBef>
              <a:buSzPct val="106250"/>
              <a:buFont typeface="Arial Black"/>
              <a:buChar char="□"/>
              <a:tabLst>
                <a:tab algn="l" pos="156845"/>
              </a:tabLst>
            </a:pP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b="1" dirty="0" sz="160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b="1" dirty="0" sz="16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600" spc="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Reduce</a:t>
            </a:r>
            <a:r>
              <a:rPr dirty="0" sz="16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 spc="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dirty="0" sz="16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600" spc="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typing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 indent="-144780" marL="156845" marR="5080">
              <a:lnSpc>
                <a:spcPts val="3050"/>
              </a:lnSpc>
              <a:spcBef>
                <a:spcPts val="20"/>
              </a:spcBef>
              <a:buSzPct val="106250"/>
              <a:buFont typeface="Arial Black"/>
              <a:buChar char="□"/>
              <a:tabLst>
                <a:tab algn="l" pos="156845"/>
              </a:tabLst>
            </a:pP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b="1"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b="1" dirty="0" sz="1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1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contextually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dirty="0" sz="16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suggestions.</a:t>
            </a:r>
            <a:endParaRPr sz="1600">
              <a:latin typeface="Times New Roman"/>
              <a:cs typeface="Times New Roman"/>
            </a:endParaRPr>
          </a:p>
          <a:p>
            <a:pPr indent="-144780" marL="156845" marR="47625">
              <a:lnSpc>
                <a:spcPts val="3050"/>
              </a:lnSpc>
              <a:buSzPct val="106250"/>
              <a:buFont typeface="Arial Black"/>
              <a:buChar char="□"/>
              <a:tabLst>
                <a:tab algn="l" pos="156845"/>
                <a:tab algn="l" pos="1005840"/>
                <a:tab algn="l" pos="1887220"/>
                <a:tab algn="l" pos="3019425"/>
                <a:tab algn="l" pos="3732529"/>
                <a:tab algn="l" pos="4117340"/>
              </a:tabLst>
            </a:pPr>
            <a:r>
              <a:rPr b="1"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b="1"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Extend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autocomplete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functionality</a:t>
            </a:r>
            <a:r>
              <a:rPr dirty="0" sz="1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1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097163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305035" y="453179"/>
            <a:ext cx="4578640" cy="254368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-69" y="0"/>
            <a:ext cx="12192635" cy="6858000"/>
            <a:chOff x="-69" y="0"/>
            <a:chExt cx="12192635" cy="6858000"/>
          </a:xfrm>
        </p:grpSpPr>
        <p:pic>
          <p:nvPicPr>
            <p:cNvPr id="2097164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2125" cy="6857986"/>
            </a:xfrm>
            <a:prstGeom prst="rect"/>
          </p:spPr>
        </p:pic>
        <p:sp>
          <p:nvSpPr>
            <p:cNvPr id="1048599" name="object 4"/>
            <p:cNvSpPr/>
            <p:nvPr/>
          </p:nvSpPr>
          <p:spPr>
            <a:xfrm>
              <a:off x="-69" y="5981757"/>
              <a:ext cx="2990850" cy="874394"/>
            </a:xfrm>
            <a:custGeom>
              <a:avLst/>
              <a:ahLst/>
              <a:rect l="l" t="t" r="r" b="b"/>
              <a:pathLst>
                <a:path w="2990850" h="874395">
                  <a:moveTo>
                    <a:pt x="2990838" y="874253"/>
                  </a:moveTo>
                  <a:lnTo>
                    <a:pt x="0" y="874253"/>
                  </a:lnTo>
                  <a:lnTo>
                    <a:pt x="0" y="318029"/>
                  </a:lnTo>
                  <a:lnTo>
                    <a:pt x="146141" y="242204"/>
                  </a:lnTo>
                  <a:lnTo>
                    <a:pt x="147838" y="241229"/>
                  </a:lnTo>
                  <a:lnTo>
                    <a:pt x="149623" y="240304"/>
                  </a:lnTo>
                  <a:lnTo>
                    <a:pt x="151507" y="239429"/>
                  </a:lnTo>
                  <a:lnTo>
                    <a:pt x="367289" y="127404"/>
                  </a:lnTo>
                  <a:lnTo>
                    <a:pt x="407474" y="107823"/>
                  </a:lnTo>
                  <a:lnTo>
                    <a:pt x="449456" y="89871"/>
                  </a:lnTo>
                  <a:lnTo>
                    <a:pt x="493080" y="73549"/>
                  </a:lnTo>
                  <a:lnTo>
                    <a:pt x="538190" y="58858"/>
                  </a:lnTo>
                  <a:lnTo>
                    <a:pt x="584628" y="45796"/>
                  </a:lnTo>
                  <a:lnTo>
                    <a:pt x="632240" y="34365"/>
                  </a:lnTo>
                  <a:lnTo>
                    <a:pt x="680869" y="24565"/>
                  </a:lnTo>
                  <a:lnTo>
                    <a:pt x="730358" y="16394"/>
                  </a:lnTo>
                  <a:lnTo>
                    <a:pt x="780552" y="9855"/>
                  </a:lnTo>
                  <a:lnTo>
                    <a:pt x="831295" y="4945"/>
                  </a:lnTo>
                  <a:lnTo>
                    <a:pt x="882430" y="1666"/>
                  </a:lnTo>
                  <a:lnTo>
                    <a:pt x="933801" y="17"/>
                  </a:lnTo>
                  <a:lnTo>
                    <a:pt x="985253" y="0"/>
                  </a:lnTo>
                  <a:lnTo>
                    <a:pt x="1036629" y="1612"/>
                  </a:lnTo>
                  <a:lnTo>
                    <a:pt x="1087772" y="4855"/>
                  </a:lnTo>
                  <a:lnTo>
                    <a:pt x="1138527" y="9729"/>
                  </a:lnTo>
                  <a:lnTo>
                    <a:pt x="1188738" y="16234"/>
                  </a:lnTo>
                  <a:lnTo>
                    <a:pt x="1238249" y="24369"/>
                  </a:lnTo>
                  <a:lnTo>
                    <a:pt x="1286903" y="34135"/>
                  </a:lnTo>
                  <a:lnTo>
                    <a:pt x="1334544" y="45532"/>
                  </a:lnTo>
                  <a:lnTo>
                    <a:pt x="1381016" y="58559"/>
                  </a:lnTo>
                  <a:lnTo>
                    <a:pt x="1426163" y="73218"/>
                  </a:lnTo>
                  <a:lnTo>
                    <a:pt x="1469829" y="89508"/>
                  </a:lnTo>
                  <a:lnTo>
                    <a:pt x="1511858" y="107428"/>
                  </a:lnTo>
                  <a:lnTo>
                    <a:pt x="1552094" y="126979"/>
                  </a:lnTo>
                  <a:lnTo>
                    <a:pt x="1552356" y="127129"/>
                  </a:lnTo>
                  <a:lnTo>
                    <a:pt x="1552631" y="127254"/>
                  </a:lnTo>
                  <a:lnTo>
                    <a:pt x="1552894" y="127404"/>
                  </a:lnTo>
                  <a:lnTo>
                    <a:pt x="2990838" y="874253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0" name="object 5"/>
          <p:cNvSpPr txBox="1">
            <a:spLocks noGrp="1"/>
          </p:cNvSpPr>
          <p:nvPr>
            <p:ph type="title"/>
          </p:nvPr>
        </p:nvSpPr>
        <p:spPr>
          <a:xfrm>
            <a:off x="745892" y="628196"/>
            <a:ext cx="3486785" cy="2654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dirty="0" spc="-60"/>
              <a:t> </a:t>
            </a:r>
            <a:r>
              <a:rPr dirty="0" spc="-35"/>
              <a:t>In </a:t>
            </a:r>
            <a:r>
              <a:rPr dirty="0" spc="-10"/>
              <a:t>Sentence</a:t>
            </a:r>
            <a:r>
              <a:rPr dirty="0" spc="-204"/>
              <a:t> </a:t>
            </a:r>
            <a:r>
              <a:rPr dirty="0" spc="-20"/>
              <a:t>Auto </a:t>
            </a:r>
            <a:r>
              <a:rPr dirty="0" spc="-10"/>
              <a:t>complete</a:t>
            </a:r>
          </a:p>
        </p:txBody>
      </p:sp>
      <p:sp>
        <p:nvSpPr>
          <p:cNvPr id="1048601" name="object 6"/>
          <p:cNvSpPr txBox="1"/>
          <p:nvPr/>
        </p:nvSpPr>
        <p:spPr>
          <a:xfrm>
            <a:off x="608710" y="3424722"/>
            <a:ext cx="5668010" cy="2044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137795" marL="14986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Speed,</a:t>
            </a:r>
            <a:r>
              <a:rPr dirty="0" sz="18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Productivity,</a:t>
            </a:r>
            <a:r>
              <a:rPr dirty="0" sz="18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Improved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Accuracy,</a:t>
            </a:r>
            <a:r>
              <a:rPr dirty="0" sz="1800" spc="3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Contextual</a:t>
            </a:r>
            <a:r>
              <a:rPr dirty="0" sz="1800" spc="36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Relevance,</a:t>
            </a:r>
            <a:r>
              <a:rPr dirty="0" sz="1800" spc="3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36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Convenience,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Reduced</a:t>
            </a:r>
            <a:r>
              <a:rPr dirty="0" sz="1800" spc="4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Cognitive</a:t>
            </a:r>
            <a:r>
              <a:rPr dirty="0" sz="1800" spc="409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Load,</a:t>
            </a:r>
            <a:r>
              <a:rPr dirty="0" sz="1800" spc="4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Personalization,</a:t>
            </a:r>
            <a:r>
              <a:rPr dirty="0" sz="1800" spc="4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Support,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 Consistency,</a:t>
            </a:r>
            <a:r>
              <a:rPr dirty="0" sz="1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57785" y="3939966"/>
            <a:ext cx="3598492" cy="199949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75" cy="6857986"/>
            </a:xfrm>
            <a:prstGeom prst="rect"/>
          </p:spPr>
        </p:pic>
        <p:sp>
          <p:nvSpPr>
            <p:cNvPr id="1048602" name="object 4"/>
            <p:cNvSpPr/>
            <p:nvPr/>
          </p:nvSpPr>
          <p:spPr>
            <a:xfrm>
              <a:off x="10873934" y="15584"/>
              <a:ext cx="1318260" cy="2601595"/>
            </a:xfrm>
            <a:custGeom>
              <a:avLst/>
              <a:ahLst/>
              <a:rect l="l" t="t" r="r" b="b"/>
              <a:pathLst>
                <a:path w="1318259" h="2601595">
                  <a:moveTo>
                    <a:pt x="1174795" y="2601133"/>
                  </a:moveTo>
                  <a:lnTo>
                    <a:pt x="1125079" y="2599777"/>
                  </a:lnTo>
                  <a:lnTo>
                    <a:pt x="1076088" y="2590284"/>
                  </a:lnTo>
                  <a:lnTo>
                    <a:pt x="1028904" y="2572655"/>
                  </a:lnTo>
                  <a:lnTo>
                    <a:pt x="984611" y="2546888"/>
                  </a:lnTo>
                  <a:lnTo>
                    <a:pt x="944291" y="2512985"/>
                  </a:lnTo>
                  <a:lnTo>
                    <a:pt x="88593" y="1657295"/>
                  </a:lnTo>
                  <a:lnTo>
                    <a:pt x="56699" y="1619795"/>
                  </a:lnTo>
                  <a:lnTo>
                    <a:pt x="31893" y="1578772"/>
                  </a:lnTo>
                  <a:lnTo>
                    <a:pt x="14174" y="1535105"/>
                  </a:lnTo>
                  <a:lnTo>
                    <a:pt x="3543" y="1489678"/>
                  </a:lnTo>
                  <a:lnTo>
                    <a:pt x="0" y="1443369"/>
                  </a:lnTo>
                  <a:lnTo>
                    <a:pt x="3543" y="1397060"/>
                  </a:lnTo>
                  <a:lnTo>
                    <a:pt x="14174" y="1351632"/>
                  </a:lnTo>
                  <a:lnTo>
                    <a:pt x="31893" y="1307966"/>
                  </a:lnTo>
                  <a:lnTo>
                    <a:pt x="56699" y="1266943"/>
                  </a:lnTo>
                  <a:lnTo>
                    <a:pt x="88593" y="1229443"/>
                  </a:lnTo>
                  <a:lnTo>
                    <a:pt x="1318041" y="0"/>
                  </a:lnTo>
                  <a:lnTo>
                    <a:pt x="1318041" y="2555235"/>
                  </a:lnTo>
                  <a:lnTo>
                    <a:pt x="1272066" y="2579435"/>
                  </a:lnTo>
                  <a:lnTo>
                    <a:pt x="1224151" y="2594352"/>
                  </a:lnTo>
                  <a:lnTo>
                    <a:pt x="1174795" y="2601133"/>
                  </a:lnTo>
                  <a:close/>
                </a:path>
              </a:pathLst>
            </a:custGeom>
            <a:solidFill>
              <a:srgbClr val="FFFFFF">
                <a:alpha val="7450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292229" y="836170"/>
              <a:ext cx="4899746" cy="6021815"/>
            </a:xfrm>
            <a:prstGeom prst="rect"/>
          </p:spPr>
        </p:pic>
      </p:grpSp>
      <p:sp>
        <p:nvSpPr>
          <p:cNvPr id="1048603" name="object 6"/>
          <p:cNvSpPr txBox="1">
            <a:spLocks noGrp="1"/>
          </p:cNvSpPr>
          <p:nvPr>
            <p:ph type="title"/>
          </p:nvPr>
        </p:nvSpPr>
        <p:spPr>
          <a:xfrm>
            <a:off x="650874" y="143006"/>
            <a:ext cx="2105025" cy="13334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</a:t>
            </a:r>
          </a:p>
        </p:txBody>
      </p:sp>
      <p:sp>
        <p:nvSpPr>
          <p:cNvPr id="1048604" name="object 7"/>
          <p:cNvSpPr txBox="1"/>
          <p:nvPr/>
        </p:nvSpPr>
        <p:spPr>
          <a:xfrm>
            <a:off x="513692" y="1045420"/>
            <a:ext cx="5073015" cy="5295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137795" marL="149860" marR="635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8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aims</a:t>
            </a:r>
            <a:r>
              <a:rPr dirty="0" sz="18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8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800" spc="28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enhances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1800" spc="28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r>
              <a:rPr dirty="0" sz="1800" spc="28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predicting</a:t>
            </a:r>
            <a:r>
              <a:rPr dirty="0" sz="18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suggesting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phrases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input.</a:t>
            </a:r>
            <a:endParaRPr sz="1800">
              <a:latin typeface="Times New Roman"/>
              <a:cs typeface="Times New Roman"/>
            </a:endParaRPr>
          </a:p>
          <a:p>
            <a:pPr algn="just" indent="-137795" marL="149860" marR="5080">
              <a:lnSpc>
                <a:spcPct val="15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utilizing</a:t>
            </a:r>
            <a:r>
              <a:rPr dirty="0" sz="18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18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dirty="0" sz="18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dirty="0" sz="1800" spc="34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techniques,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significantly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improve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typing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 algn="just" indent="-137795" marL="149860" marR="5715">
              <a:lnSpc>
                <a:spcPct val="15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details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algorithm,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architecture,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implementation,</a:t>
            </a:r>
            <a:r>
              <a:rPr dirty="0" sz="18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1800" spc="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800" spc="7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75" cy="6857986"/>
          </a:xfrm>
          <a:prstGeom prst="rect"/>
        </p:spPr>
      </p:pic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7121511" y="553556"/>
            <a:ext cx="2944495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Role</a:t>
            </a:r>
            <a:r>
              <a:rPr dirty="0" spc="-125"/>
              <a:t> </a:t>
            </a:r>
            <a:r>
              <a:rPr dirty="0" sz="4000"/>
              <a:t>Of</a:t>
            </a:r>
            <a:r>
              <a:rPr dirty="0" sz="4000" spc="-30"/>
              <a:t> </a:t>
            </a:r>
            <a:r>
              <a:rPr dirty="0" sz="4000" spc="-25"/>
              <a:t>NLP</a:t>
            </a:r>
            <a:endParaRPr sz="4000"/>
          </a:p>
        </p:txBody>
      </p:sp>
      <p:sp>
        <p:nvSpPr>
          <p:cNvPr id="1048606" name="object 4"/>
          <p:cNvSpPr txBox="1"/>
          <p:nvPr/>
        </p:nvSpPr>
        <p:spPr>
          <a:xfrm>
            <a:off x="6532578" y="1306681"/>
            <a:ext cx="5355590" cy="4140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137795" marL="149860" marR="10795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dirty="0" sz="18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plays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dirty="0" sz="180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dirty="0" sz="1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predict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phrases.</a:t>
            </a:r>
            <a:endParaRPr sz="1800">
              <a:latin typeface="Times New Roman"/>
              <a:cs typeface="Times New Roman"/>
            </a:endParaRPr>
          </a:p>
          <a:p>
            <a:pPr algn="just" indent="-137795" marL="149860" marR="5080">
              <a:lnSpc>
                <a:spcPct val="15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dirty="0" sz="1800" spc="20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adapts</a:t>
            </a:r>
            <a:r>
              <a:rPr dirty="0" sz="1800" spc="23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800" spc="229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dirty="0" sz="1800" spc="23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800" spc="23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writing</a:t>
            </a:r>
            <a:r>
              <a:rPr dirty="0" sz="1800" spc="23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r>
              <a:rPr dirty="0" sz="1800" spc="229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suggestions,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synonyms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alternative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phrases,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supports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languages.</a:t>
            </a:r>
            <a:endParaRPr sz="1800">
              <a:latin typeface="Times New Roman"/>
              <a:cs typeface="Times New Roman"/>
            </a:endParaRPr>
          </a:p>
          <a:p>
            <a:pPr algn="just" indent="-137795" marL="149860" marR="5715">
              <a:lnSpc>
                <a:spcPct val="15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18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meaning</a:t>
            </a:r>
            <a:r>
              <a:rPr dirty="0" sz="18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behind</a:t>
            </a:r>
            <a:r>
              <a:rPr dirty="0" sz="1800" spc="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words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semantic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analysis,</a:t>
            </a:r>
            <a:r>
              <a:rPr dirty="0" sz="1800" spc="1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dirty="0" sz="1800" spc="11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contextually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appropriate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suggestions</a:t>
            </a:r>
            <a:r>
              <a:rPr dirty="0" sz="1800" spc="114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completes</a:t>
            </a:r>
            <a:r>
              <a:rPr dirty="0" sz="1800" spc="1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entire</a:t>
            </a:r>
            <a:r>
              <a:rPr dirty="0" sz="18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phrases</a:t>
            </a:r>
            <a:r>
              <a:rPr dirty="0" sz="1800" spc="12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800" spc="13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typing.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097169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50818" y="1267422"/>
            <a:ext cx="5364294" cy="465751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75" cy="6857986"/>
          </a:xfrm>
          <a:prstGeom prst="rect"/>
        </p:spPr>
      </p:pic>
      <p:sp>
        <p:nvSpPr>
          <p:cNvPr id="1048607" name="object 3"/>
          <p:cNvSpPr txBox="1">
            <a:spLocks noGrp="1"/>
          </p:cNvSpPr>
          <p:nvPr>
            <p:ph type="title"/>
          </p:nvPr>
        </p:nvSpPr>
        <p:spPr>
          <a:xfrm>
            <a:off x="807308" y="842802"/>
            <a:ext cx="3622040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Real</a:t>
            </a:r>
            <a:r>
              <a:rPr dirty="0" spc="-20"/>
              <a:t> </a:t>
            </a:r>
            <a:r>
              <a:rPr dirty="0"/>
              <a:t>time</a:t>
            </a:r>
            <a:r>
              <a:rPr dirty="0" spc="-20"/>
              <a:t> </a:t>
            </a:r>
            <a:r>
              <a:rPr dirty="0" spc="-10"/>
              <a:t>uses:</a:t>
            </a:r>
          </a:p>
        </p:txBody>
      </p:sp>
      <p:sp>
        <p:nvSpPr>
          <p:cNvPr id="1048608" name="object 4"/>
          <p:cNvSpPr/>
          <p:nvPr/>
        </p:nvSpPr>
        <p:spPr>
          <a:xfrm>
            <a:off x="7868717" y="1125829"/>
            <a:ext cx="4310380" cy="5732780"/>
          </a:xfrm>
          <a:custGeom>
            <a:avLst/>
            <a:ahLst/>
            <a:rect l="l" t="t" r="r" b="b"/>
            <a:pathLst>
              <a:path w="4310380" h="5732780">
                <a:moveTo>
                  <a:pt x="4310304" y="968019"/>
                </a:moveTo>
                <a:lnTo>
                  <a:pt x="3573056" y="230771"/>
                </a:lnTo>
                <a:lnTo>
                  <a:pt x="3536721" y="196634"/>
                </a:lnTo>
                <a:lnTo>
                  <a:pt x="3498824" y="165227"/>
                </a:lnTo>
                <a:lnTo>
                  <a:pt x="3459492" y="136550"/>
                </a:lnTo>
                <a:lnTo>
                  <a:pt x="3418865" y="110604"/>
                </a:lnTo>
                <a:lnTo>
                  <a:pt x="3377044" y="87388"/>
                </a:lnTo>
                <a:lnTo>
                  <a:pt x="3334194" y="66916"/>
                </a:lnTo>
                <a:lnTo>
                  <a:pt x="3290430" y="49161"/>
                </a:lnTo>
                <a:lnTo>
                  <a:pt x="3245878" y="34137"/>
                </a:lnTo>
                <a:lnTo>
                  <a:pt x="3200666" y="21856"/>
                </a:lnTo>
                <a:lnTo>
                  <a:pt x="3154946" y="12293"/>
                </a:lnTo>
                <a:lnTo>
                  <a:pt x="3108820" y="5461"/>
                </a:lnTo>
                <a:lnTo>
                  <a:pt x="3062440" y="1371"/>
                </a:lnTo>
                <a:lnTo>
                  <a:pt x="3015932" y="0"/>
                </a:lnTo>
                <a:lnTo>
                  <a:pt x="2965551" y="1612"/>
                </a:lnTo>
                <a:lnTo>
                  <a:pt x="2915335" y="6413"/>
                </a:lnTo>
                <a:lnTo>
                  <a:pt x="2865463" y="14427"/>
                </a:lnTo>
                <a:lnTo>
                  <a:pt x="2816072" y="25641"/>
                </a:lnTo>
                <a:lnTo>
                  <a:pt x="2767355" y="40068"/>
                </a:lnTo>
                <a:lnTo>
                  <a:pt x="2719463" y="57696"/>
                </a:lnTo>
                <a:lnTo>
                  <a:pt x="2672575" y="78524"/>
                </a:lnTo>
                <a:lnTo>
                  <a:pt x="2626842" y="102565"/>
                </a:lnTo>
                <a:lnTo>
                  <a:pt x="2582430" y="129806"/>
                </a:lnTo>
                <a:lnTo>
                  <a:pt x="2539517" y="160261"/>
                </a:lnTo>
                <a:lnTo>
                  <a:pt x="2498255" y="193916"/>
                </a:lnTo>
                <a:lnTo>
                  <a:pt x="2458834" y="230771"/>
                </a:lnTo>
                <a:lnTo>
                  <a:pt x="230441" y="2459139"/>
                </a:lnTo>
                <a:lnTo>
                  <a:pt x="197510" y="2494102"/>
                </a:lnTo>
                <a:lnTo>
                  <a:pt x="167132" y="2530513"/>
                </a:lnTo>
                <a:lnTo>
                  <a:pt x="139268" y="2568270"/>
                </a:lnTo>
                <a:lnTo>
                  <a:pt x="113944" y="2607246"/>
                </a:lnTo>
                <a:lnTo>
                  <a:pt x="91160" y="2647327"/>
                </a:lnTo>
                <a:lnTo>
                  <a:pt x="70904" y="2688399"/>
                </a:lnTo>
                <a:lnTo>
                  <a:pt x="53174" y="2730347"/>
                </a:lnTo>
                <a:lnTo>
                  <a:pt x="37985" y="2773057"/>
                </a:lnTo>
                <a:lnTo>
                  <a:pt x="25323" y="2816402"/>
                </a:lnTo>
                <a:lnTo>
                  <a:pt x="15189" y="2860268"/>
                </a:lnTo>
                <a:lnTo>
                  <a:pt x="7594" y="2904553"/>
                </a:lnTo>
                <a:lnTo>
                  <a:pt x="2527" y="2949117"/>
                </a:lnTo>
                <a:lnTo>
                  <a:pt x="0" y="2993872"/>
                </a:lnTo>
                <a:lnTo>
                  <a:pt x="0" y="3038665"/>
                </a:lnTo>
                <a:lnTo>
                  <a:pt x="2527" y="3083420"/>
                </a:lnTo>
                <a:lnTo>
                  <a:pt x="7594" y="3127984"/>
                </a:lnTo>
                <a:lnTo>
                  <a:pt x="15189" y="3172269"/>
                </a:lnTo>
                <a:lnTo>
                  <a:pt x="25323" y="3216135"/>
                </a:lnTo>
                <a:lnTo>
                  <a:pt x="37985" y="3259480"/>
                </a:lnTo>
                <a:lnTo>
                  <a:pt x="53174" y="3302190"/>
                </a:lnTo>
                <a:lnTo>
                  <a:pt x="70904" y="3344138"/>
                </a:lnTo>
                <a:lnTo>
                  <a:pt x="91160" y="3385210"/>
                </a:lnTo>
                <a:lnTo>
                  <a:pt x="113944" y="3425291"/>
                </a:lnTo>
                <a:lnTo>
                  <a:pt x="139268" y="3464268"/>
                </a:lnTo>
                <a:lnTo>
                  <a:pt x="167132" y="3502025"/>
                </a:lnTo>
                <a:lnTo>
                  <a:pt x="197510" y="3538436"/>
                </a:lnTo>
                <a:lnTo>
                  <a:pt x="230441" y="3573386"/>
                </a:lnTo>
                <a:lnTo>
                  <a:pt x="2389225" y="5732157"/>
                </a:lnTo>
                <a:lnTo>
                  <a:pt x="3642652" y="5732157"/>
                </a:lnTo>
                <a:lnTo>
                  <a:pt x="4310304" y="5064518"/>
                </a:lnTo>
                <a:lnTo>
                  <a:pt x="4310304" y="4355617"/>
                </a:lnTo>
                <a:lnTo>
                  <a:pt x="4310304" y="1676590"/>
                </a:lnTo>
                <a:lnTo>
                  <a:pt x="4310304" y="968019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 txBox="1"/>
          <p:nvPr/>
        </p:nvSpPr>
        <p:spPr>
          <a:xfrm>
            <a:off x="598317" y="1765042"/>
            <a:ext cx="4631690" cy="45516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37795" marL="14986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sentence</a:t>
            </a:r>
            <a:r>
              <a:rPr dirty="0" sz="1800" spc="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autocomplete</a:t>
            </a:r>
            <a:r>
              <a:rPr dirty="0" sz="1800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dirty="0" sz="18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composition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dirty="0" sz="1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assistants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document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editing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dirty="0" sz="1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engines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dirty="0" sz="1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dirty="0" sz="1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r>
              <a:rPr dirty="0" sz="1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apps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97171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2191975" cy="6857986"/>
            </a:xfrm>
            <a:prstGeom prst="rect"/>
          </p:spPr>
        </p:pic>
        <p:sp>
          <p:nvSpPr>
            <p:cNvPr id="1048610" name="object 4"/>
            <p:cNvSpPr/>
            <p:nvPr/>
          </p:nvSpPr>
          <p:spPr>
            <a:xfrm>
              <a:off x="0" y="0"/>
              <a:ext cx="487680" cy="6854825"/>
            </a:xfrm>
            <a:custGeom>
              <a:avLst/>
              <a:ahLst/>
              <a:rect l="l" t="t" r="r" b="b"/>
              <a:pathLst>
                <a:path w="487680" h="6854825">
                  <a:moveTo>
                    <a:pt x="487679" y="6854437"/>
                  </a:moveTo>
                  <a:lnTo>
                    <a:pt x="0" y="6854437"/>
                  </a:lnTo>
                  <a:lnTo>
                    <a:pt x="0" y="0"/>
                  </a:lnTo>
                  <a:lnTo>
                    <a:pt x="487679" y="0"/>
                  </a:lnTo>
                  <a:lnTo>
                    <a:pt x="487679" y="6854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340386" y="5047389"/>
              <a:ext cx="97790" cy="1691639"/>
            </a:xfrm>
            <a:custGeom>
              <a:avLst/>
              <a:ahLst/>
              <a:rect l="l" t="t" r="r" b="b"/>
              <a:pathLst>
                <a:path w="97790" h="1691640">
                  <a:moveTo>
                    <a:pt x="97537" y="1691621"/>
                  </a:moveTo>
                  <a:lnTo>
                    <a:pt x="0" y="1691621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1691621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340386" y="4796815"/>
              <a:ext cx="97790" cy="228600"/>
            </a:xfrm>
            <a:custGeom>
              <a:avLst/>
              <a:ahLst/>
              <a:rect l="l" t="t" r="r" b="b"/>
              <a:pathLst>
                <a:path w="97790" h="228600">
                  <a:moveTo>
                    <a:pt x="97537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228599"/>
                  </a:lnTo>
                  <a:close/>
                </a:path>
              </a:pathLst>
            </a:custGeom>
            <a:solidFill>
              <a:srgbClr val="FDB80A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340386" y="4637665"/>
              <a:ext cx="97790" cy="137795"/>
            </a:xfrm>
            <a:custGeom>
              <a:avLst/>
              <a:ahLst/>
              <a:rect l="l" t="t" r="r" b="b"/>
              <a:pathLst>
                <a:path w="97790" h="137795">
                  <a:moveTo>
                    <a:pt x="97537" y="137174"/>
                  </a:moveTo>
                  <a:lnTo>
                    <a:pt x="0" y="137174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137174"/>
                  </a:lnTo>
                  <a:close/>
                </a:path>
              </a:pathLst>
            </a:custGeom>
            <a:solidFill>
              <a:srgbClr val="4D5B6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340386" y="4542540"/>
              <a:ext cx="97790" cy="73660"/>
            </a:xfrm>
            <a:custGeom>
              <a:avLst/>
              <a:ahLst/>
              <a:rect l="l" t="t" r="r" b="b"/>
              <a:pathLst>
                <a:path w="97790" h="73660">
                  <a:moveTo>
                    <a:pt x="97537" y="73149"/>
                  </a:moveTo>
                  <a:lnTo>
                    <a:pt x="0" y="73149"/>
                  </a:lnTo>
                  <a:lnTo>
                    <a:pt x="0" y="0"/>
                  </a:lnTo>
                  <a:lnTo>
                    <a:pt x="97537" y="0"/>
                  </a:lnTo>
                  <a:lnTo>
                    <a:pt x="97537" y="73149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295681" y="680478"/>
              <a:ext cx="178435" cy="365760"/>
            </a:xfrm>
            <a:custGeom>
              <a:avLst/>
              <a:ahLst/>
              <a:rect l="l" t="t" r="r" b="b"/>
              <a:pathLst>
                <a:path w="178434" h="365759">
                  <a:moveTo>
                    <a:pt x="1219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" y="365760"/>
                  </a:lnTo>
                  <a:lnTo>
                    <a:pt x="12192" y="0"/>
                  </a:lnTo>
                  <a:close/>
                </a:path>
                <a:path w="178434" h="365759">
                  <a:moveTo>
                    <a:pt x="49860" y="0"/>
                  </a:moveTo>
                  <a:lnTo>
                    <a:pt x="37668" y="0"/>
                  </a:lnTo>
                  <a:lnTo>
                    <a:pt x="37668" y="365760"/>
                  </a:lnTo>
                  <a:lnTo>
                    <a:pt x="49860" y="365760"/>
                  </a:lnTo>
                  <a:lnTo>
                    <a:pt x="49860" y="0"/>
                  </a:lnTo>
                  <a:close/>
                </a:path>
                <a:path w="178434" h="365759">
                  <a:moveTo>
                    <a:pt x="99656" y="0"/>
                  </a:moveTo>
                  <a:lnTo>
                    <a:pt x="63080" y="0"/>
                  </a:lnTo>
                  <a:lnTo>
                    <a:pt x="63080" y="365760"/>
                  </a:lnTo>
                  <a:lnTo>
                    <a:pt x="99656" y="365760"/>
                  </a:lnTo>
                  <a:lnTo>
                    <a:pt x="99656" y="0"/>
                  </a:lnTo>
                  <a:close/>
                </a:path>
                <a:path w="178434" h="365759">
                  <a:moveTo>
                    <a:pt x="178015" y="0"/>
                  </a:moveTo>
                  <a:lnTo>
                    <a:pt x="117055" y="0"/>
                  </a:lnTo>
                  <a:lnTo>
                    <a:pt x="117055" y="365760"/>
                  </a:lnTo>
                  <a:lnTo>
                    <a:pt x="178015" y="365760"/>
                  </a:lnTo>
                  <a:lnTo>
                    <a:pt x="178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0"/>
          <p:cNvSpPr txBox="1">
            <a:spLocks noGrp="1"/>
          </p:cNvSpPr>
          <p:nvPr>
            <p:ph type="title"/>
          </p:nvPr>
        </p:nvSpPr>
        <p:spPr>
          <a:xfrm>
            <a:off x="1292222" y="515110"/>
            <a:ext cx="2663825" cy="6959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Flowchart:</a:t>
            </a:r>
          </a:p>
        </p:txBody>
      </p:sp>
      <p:grpSp>
        <p:nvGrpSpPr>
          <p:cNvPr id="36" name="object 11"/>
          <p:cNvGrpSpPr/>
          <p:nvPr/>
        </p:nvGrpSpPr>
        <p:grpSpPr>
          <a:xfrm>
            <a:off x="3566646" y="712418"/>
            <a:ext cx="5059045" cy="5188585"/>
            <a:chOff x="3566646" y="712418"/>
            <a:chExt cx="5059045" cy="5188585"/>
          </a:xfrm>
        </p:grpSpPr>
        <p:sp>
          <p:nvSpPr>
            <p:cNvPr id="1048617" name="object 12"/>
            <p:cNvSpPr/>
            <p:nvPr/>
          </p:nvSpPr>
          <p:spPr>
            <a:xfrm>
              <a:off x="3566646" y="998490"/>
              <a:ext cx="5059045" cy="4902200"/>
            </a:xfrm>
            <a:custGeom>
              <a:avLst/>
              <a:ahLst/>
              <a:rect l="l" t="t" r="r" b="b"/>
              <a:pathLst>
                <a:path w="5059045" h="4902200">
                  <a:moveTo>
                    <a:pt x="3741436" y="4597400"/>
                  </a:moveTo>
                  <a:lnTo>
                    <a:pt x="2745555" y="4597400"/>
                  </a:lnTo>
                  <a:lnTo>
                    <a:pt x="2793379" y="4584700"/>
                  </a:lnTo>
                  <a:lnTo>
                    <a:pt x="2841243" y="4584700"/>
                  </a:lnTo>
                  <a:lnTo>
                    <a:pt x="2889135" y="4572000"/>
                  </a:lnTo>
                  <a:lnTo>
                    <a:pt x="2937040" y="4572000"/>
                  </a:lnTo>
                  <a:lnTo>
                    <a:pt x="3262372" y="4483100"/>
                  </a:lnTo>
                  <a:lnTo>
                    <a:pt x="3307103" y="4457700"/>
                  </a:lnTo>
                  <a:lnTo>
                    <a:pt x="3395150" y="4432300"/>
                  </a:lnTo>
                  <a:lnTo>
                    <a:pt x="3438446" y="4406900"/>
                  </a:lnTo>
                  <a:lnTo>
                    <a:pt x="3481242" y="4394200"/>
                  </a:lnTo>
                  <a:lnTo>
                    <a:pt x="3565296" y="4343400"/>
                  </a:lnTo>
                  <a:lnTo>
                    <a:pt x="3606532" y="4330700"/>
                  </a:lnTo>
                  <a:lnTo>
                    <a:pt x="3647226" y="4305300"/>
                  </a:lnTo>
                  <a:lnTo>
                    <a:pt x="3726951" y="4254500"/>
                  </a:lnTo>
                  <a:lnTo>
                    <a:pt x="3804384" y="4203700"/>
                  </a:lnTo>
                  <a:lnTo>
                    <a:pt x="3842216" y="4178300"/>
                  </a:lnTo>
                  <a:lnTo>
                    <a:pt x="3879444" y="4152900"/>
                  </a:lnTo>
                  <a:lnTo>
                    <a:pt x="3916057" y="4114800"/>
                  </a:lnTo>
                  <a:lnTo>
                    <a:pt x="3952046" y="4089400"/>
                  </a:lnTo>
                  <a:lnTo>
                    <a:pt x="3987399" y="4064000"/>
                  </a:lnTo>
                  <a:lnTo>
                    <a:pt x="4022105" y="4025900"/>
                  </a:lnTo>
                  <a:lnTo>
                    <a:pt x="4056156" y="4000500"/>
                  </a:lnTo>
                  <a:lnTo>
                    <a:pt x="4089540" y="3962400"/>
                  </a:lnTo>
                  <a:lnTo>
                    <a:pt x="4122246" y="3937000"/>
                  </a:lnTo>
                  <a:lnTo>
                    <a:pt x="4154264" y="3898900"/>
                  </a:lnTo>
                  <a:lnTo>
                    <a:pt x="4185584" y="3873500"/>
                  </a:lnTo>
                  <a:lnTo>
                    <a:pt x="4216195" y="3835400"/>
                  </a:lnTo>
                  <a:lnTo>
                    <a:pt x="4246087" y="3797300"/>
                  </a:lnTo>
                  <a:lnTo>
                    <a:pt x="4275250" y="3759200"/>
                  </a:lnTo>
                  <a:lnTo>
                    <a:pt x="4303671" y="3721100"/>
                  </a:lnTo>
                  <a:lnTo>
                    <a:pt x="4331343" y="3683000"/>
                  </a:lnTo>
                  <a:lnTo>
                    <a:pt x="4358253" y="3644900"/>
                  </a:lnTo>
                  <a:lnTo>
                    <a:pt x="4384391" y="3606800"/>
                  </a:lnTo>
                  <a:lnTo>
                    <a:pt x="4409747" y="3568700"/>
                  </a:lnTo>
                  <a:lnTo>
                    <a:pt x="4434311" y="3530600"/>
                  </a:lnTo>
                  <a:lnTo>
                    <a:pt x="4458071" y="3492500"/>
                  </a:lnTo>
                  <a:lnTo>
                    <a:pt x="4481018" y="3454400"/>
                  </a:lnTo>
                  <a:lnTo>
                    <a:pt x="4503140" y="3416300"/>
                  </a:lnTo>
                  <a:lnTo>
                    <a:pt x="4524429" y="3365500"/>
                  </a:lnTo>
                  <a:lnTo>
                    <a:pt x="4544872" y="3327400"/>
                  </a:lnTo>
                  <a:lnTo>
                    <a:pt x="4564459" y="3289300"/>
                  </a:lnTo>
                  <a:lnTo>
                    <a:pt x="4583181" y="3238500"/>
                  </a:lnTo>
                  <a:lnTo>
                    <a:pt x="4601026" y="3200400"/>
                  </a:lnTo>
                  <a:lnTo>
                    <a:pt x="4617984" y="3162300"/>
                  </a:lnTo>
                  <a:lnTo>
                    <a:pt x="4634045" y="3111500"/>
                  </a:lnTo>
                  <a:lnTo>
                    <a:pt x="4649198" y="3073400"/>
                  </a:lnTo>
                  <a:lnTo>
                    <a:pt x="4663433" y="3022600"/>
                  </a:lnTo>
                  <a:lnTo>
                    <a:pt x="4676738" y="2984500"/>
                  </a:lnTo>
                  <a:lnTo>
                    <a:pt x="4689104" y="2933700"/>
                  </a:lnTo>
                  <a:lnTo>
                    <a:pt x="4700521" y="2882900"/>
                  </a:lnTo>
                  <a:lnTo>
                    <a:pt x="4710977" y="2844800"/>
                  </a:lnTo>
                  <a:lnTo>
                    <a:pt x="4720463" y="2794000"/>
                  </a:lnTo>
                  <a:lnTo>
                    <a:pt x="4728967" y="2743200"/>
                  </a:lnTo>
                  <a:lnTo>
                    <a:pt x="4736479" y="2692400"/>
                  </a:lnTo>
                  <a:lnTo>
                    <a:pt x="4742989" y="2654300"/>
                  </a:lnTo>
                  <a:lnTo>
                    <a:pt x="4748487" y="2603500"/>
                  </a:lnTo>
                  <a:lnTo>
                    <a:pt x="4752961" y="2552700"/>
                  </a:lnTo>
                  <a:lnTo>
                    <a:pt x="4756389" y="2501900"/>
                  </a:lnTo>
                  <a:lnTo>
                    <a:pt x="4758760" y="2451100"/>
                  </a:lnTo>
                  <a:lnTo>
                    <a:pt x="4760083" y="2413000"/>
                  </a:lnTo>
                  <a:lnTo>
                    <a:pt x="4760366" y="2362200"/>
                  </a:lnTo>
                  <a:lnTo>
                    <a:pt x="4759617" y="2311400"/>
                  </a:lnTo>
                  <a:lnTo>
                    <a:pt x="4757845" y="2260600"/>
                  </a:lnTo>
                  <a:lnTo>
                    <a:pt x="4755059" y="2222500"/>
                  </a:lnTo>
                  <a:lnTo>
                    <a:pt x="4751267" y="2171700"/>
                  </a:lnTo>
                  <a:lnTo>
                    <a:pt x="4746476" y="2120900"/>
                  </a:lnTo>
                  <a:lnTo>
                    <a:pt x="4740697" y="2070100"/>
                  </a:lnTo>
                  <a:lnTo>
                    <a:pt x="4733937" y="2032000"/>
                  </a:lnTo>
                  <a:lnTo>
                    <a:pt x="4726205" y="1981200"/>
                  </a:lnTo>
                  <a:lnTo>
                    <a:pt x="4717509" y="1930400"/>
                  </a:lnTo>
                  <a:lnTo>
                    <a:pt x="4707857" y="1892300"/>
                  </a:lnTo>
                  <a:lnTo>
                    <a:pt x="4697259" y="1841500"/>
                  </a:lnTo>
                  <a:lnTo>
                    <a:pt x="4685722" y="1803400"/>
                  </a:lnTo>
                  <a:lnTo>
                    <a:pt x="4673255" y="1752600"/>
                  </a:lnTo>
                  <a:lnTo>
                    <a:pt x="4659867" y="1714500"/>
                  </a:lnTo>
                  <a:lnTo>
                    <a:pt x="4645565" y="1663700"/>
                  </a:lnTo>
                  <a:lnTo>
                    <a:pt x="4630359" y="1625600"/>
                  </a:lnTo>
                  <a:lnTo>
                    <a:pt x="4614257" y="1574800"/>
                  </a:lnTo>
                  <a:lnTo>
                    <a:pt x="4597267" y="1536700"/>
                  </a:lnTo>
                  <a:lnTo>
                    <a:pt x="4579398" y="1498600"/>
                  </a:lnTo>
                  <a:lnTo>
                    <a:pt x="4560658" y="1447800"/>
                  </a:lnTo>
                  <a:lnTo>
                    <a:pt x="4541056" y="1409700"/>
                  </a:lnTo>
                  <a:lnTo>
                    <a:pt x="4520600" y="1371600"/>
                  </a:lnTo>
                  <a:lnTo>
                    <a:pt x="4499299" y="1320800"/>
                  </a:lnTo>
                  <a:lnTo>
                    <a:pt x="4477161" y="1282700"/>
                  </a:lnTo>
                  <a:lnTo>
                    <a:pt x="4454194" y="1244600"/>
                  </a:lnTo>
                  <a:lnTo>
                    <a:pt x="4430407" y="1206500"/>
                  </a:lnTo>
                  <a:lnTo>
                    <a:pt x="4405809" y="1168400"/>
                  </a:lnTo>
                  <a:lnTo>
                    <a:pt x="4380407" y="1130300"/>
                  </a:lnTo>
                  <a:lnTo>
                    <a:pt x="4354211" y="1092200"/>
                  </a:lnTo>
                  <a:lnTo>
                    <a:pt x="4327229" y="1054100"/>
                  </a:lnTo>
                  <a:lnTo>
                    <a:pt x="4299469" y="1016000"/>
                  </a:lnTo>
                  <a:lnTo>
                    <a:pt x="4270940" y="977900"/>
                  </a:lnTo>
                  <a:lnTo>
                    <a:pt x="4241650" y="939800"/>
                  </a:lnTo>
                  <a:lnTo>
                    <a:pt x="4211608" y="901700"/>
                  </a:lnTo>
                  <a:lnTo>
                    <a:pt x="4180822" y="876300"/>
                  </a:lnTo>
                  <a:lnTo>
                    <a:pt x="4149300" y="838200"/>
                  </a:lnTo>
                  <a:lnTo>
                    <a:pt x="4117052" y="800100"/>
                  </a:lnTo>
                  <a:lnTo>
                    <a:pt x="4084085" y="774700"/>
                  </a:lnTo>
                  <a:lnTo>
                    <a:pt x="4050408" y="736600"/>
                  </a:lnTo>
                  <a:lnTo>
                    <a:pt x="4016029" y="711200"/>
                  </a:lnTo>
                  <a:lnTo>
                    <a:pt x="3980957" y="673100"/>
                  </a:lnTo>
                  <a:lnTo>
                    <a:pt x="3945201" y="647700"/>
                  </a:lnTo>
                  <a:lnTo>
                    <a:pt x="3908768" y="622300"/>
                  </a:lnTo>
                  <a:lnTo>
                    <a:pt x="3871668" y="584200"/>
                  </a:lnTo>
                  <a:lnTo>
                    <a:pt x="3833909" y="558800"/>
                  </a:lnTo>
                  <a:lnTo>
                    <a:pt x="3795498" y="533400"/>
                  </a:lnTo>
                  <a:lnTo>
                    <a:pt x="3756445" y="508000"/>
                  </a:lnTo>
                  <a:lnTo>
                    <a:pt x="3676447" y="457200"/>
                  </a:lnTo>
                  <a:lnTo>
                    <a:pt x="3593980" y="406400"/>
                  </a:lnTo>
                  <a:lnTo>
                    <a:pt x="3551842" y="393700"/>
                  </a:lnTo>
                  <a:lnTo>
                    <a:pt x="3465801" y="342900"/>
                  </a:lnTo>
                  <a:lnTo>
                    <a:pt x="3421914" y="330200"/>
                  </a:lnTo>
                  <a:lnTo>
                    <a:pt x="3377460" y="304800"/>
                  </a:lnTo>
                  <a:lnTo>
                    <a:pt x="3286889" y="279400"/>
                  </a:lnTo>
                  <a:lnTo>
                    <a:pt x="3388164" y="0"/>
                  </a:lnTo>
                  <a:lnTo>
                    <a:pt x="3479459" y="25400"/>
                  </a:lnTo>
                  <a:lnTo>
                    <a:pt x="3524363" y="50800"/>
                  </a:lnTo>
                  <a:lnTo>
                    <a:pt x="3568764" y="63500"/>
                  </a:lnTo>
                  <a:lnTo>
                    <a:pt x="3656028" y="114300"/>
                  </a:lnTo>
                  <a:lnTo>
                    <a:pt x="3698877" y="127000"/>
                  </a:lnTo>
                  <a:lnTo>
                    <a:pt x="3782976" y="177800"/>
                  </a:lnTo>
                  <a:lnTo>
                    <a:pt x="3864899" y="228600"/>
                  </a:lnTo>
                  <a:lnTo>
                    <a:pt x="3944592" y="279400"/>
                  </a:lnTo>
                  <a:lnTo>
                    <a:pt x="4022002" y="330200"/>
                  </a:lnTo>
                  <a:lnTo>
                    <a:pt x="4059834" y="355600"/>
                  </a:lnTo>
                  <a:lnTo>
                    <a:pt x="4097075" y="393700"/>
                  </a:lnTo>
                  <a:lnTo>
                    <a:pt x="4133718" y="419100"/>
                  </a:lnTo>
                  <a:lnTo>
                    <a:pt x="4169757" y="444500"/>
                  </a:lnTo>
                  <a:lnTo>
                    <a:pt x="4205185" y="482600"/>
                  </a:lnTo>
                  <a:lnTo>
                    <a:pt x="4239996" y="508000"/>
                  </a:lnTo>
                  <a:lnTo>
                    <a:pt x="4274181" y="546100"/>
                  </a:lnTo>
                  <a:lnTo>
                    <a:pt x="4307736" y="571500"/>
                  </a:lnTo>
                  <a:lnTo>
                    <a:pt x="4340653" y="609600"/>
                  </a:lnTo>
                  <a:lnTo>
                    <a:pt x="4372926" y="635000"/>
                  </a:lnTo>
                  <a:lnTo>
                    <a:pt x="4404547" y="673100"/>
                  </a:lnTo>
                  <a:lnTo>
                    <a:pt x="4435510" y="711200"/>
                  </a:lnTo>
                  <a:lnTo>
                    <a:pt x="4465809" y="749300"/>
                  </a:lnTo>
                  <a:lnTo>
                    <a:pt x="4495436" y="787400"/>
                  </a:lnTo>
                  <a:lnTo>
                    <a:pt x="4524386" y="812800"/>
                  </a:lnTo>
                  <a:lnTo>
                    <a:pt x="4552651" y="850900"/>
                  </a:lnTo>
                  <a:lnTo>
                    <a:pt x="4580225" y="889000"/>
                  </a:lnTo>
                  <a:lnTo>
                    <a:pt x="4607100" y="927100"/>
                  </a:lnTo>
                  <a:lnTo>
                    <a:pt x="4633271" y="965200"/>
                  </a:lnTo>
                  <a:lnTo>
                    <a:pt x="4658730" y="1003300"/>
                  </a:lnTo>
                  <a:lnTo>
                    <a:pt x="4683471" y="1041400"/>
                  </a:lnTo>
                  <a:lnTo>
                    <a:pt x="4707488" y="1092200"/>
                  </a:lnTo>
                  <a:lnTo>
                    <a:pt x="4730773" y="1130300"/>
                  </a:lnTo>
                  <a:lnTo>
                    <a:pt x="4753319" y="1168400"/>
                  </a:lnTo>
                  <a:lnTo>
                    <a:pt x="4775121" y="1206500"/>
                  </a:lnTo>
                  <a:lnTo>
                    <a:pt x="4796171" y="1244600"/>
                  </a:lnTo>
                  <a:lnTo>
                    <a:pt x="4816463" y="1295400"/>
                  </a:lnTo>
                  <a:lnTo>
                    <a:pt x="4835990" y="1333500"/>
                  </a:lnTo>
                  <a:lnTo>
                    <a:pt x="4854745" y="1371600"/>
                  </a:lnTo>
                  <a:lnTo>
                    <a:pt x="4872722" y="1422400"/>
                  </a:lnTo>
                  <a:lnTo>
                    <a:pt x="4889913" y="1460500"/>
                  </a:lnTo>
                  <a:lnTo>
                    <a:pt x="4906313" y="1511300"/>
                  </a:lnTo>
                  <a:lnTo>
                    <a:pt x="4921915" y="1549400"/>
                  </a:lnTo>
                  <a:lnTo>
                    <a:pt x="4936711" y="1600200"/>
                  </a:lnTo>
                  <a:lnTo>
                    <a:pt x="4950695" y="1638300"/>
                  </a:lnTo>
                  <a:lnTo>
                    <a:pt x="4963861" y="1689100"/>
                  </a:lnTo>
                  <a:lnTo>
                    <a:pt x="4976202" y="1727200"/>
                  </a:lnTo>
                  <a:lnTo>
                    <a:pt x="4987711" y="1778000"/>
                  </a:lnTo>
                  <a:lnTo>
                    <a:pt x="4998381" y="1828800"/>
                  </a:lnTo>
                  <a:lnTo>
                    <a:pt x="5008206" y="1866900"/>
                  </a:lnTo>
                  <a:lnTo>
                    <a:pt x="5017178" y="1917700"/>
                  </a:lnTo>
                  <a:lnTo>
                    <a:pt x="5025292" y="1968500"/>
                  </a:lnTo>
                  <a:lnTo>
                    <a:pt x="5032541" y="2006600"/>
                  </a:lnTo>
                  <a:lnTo>
                    <a:pt x="5038917" y="2057400"/>
                  </a:lnTo>
                  <a:lnTo>
                    <a:pt x="5044415" y="2108200"/>
                  </a:lnTo>
                  <a:lnTo>
                    <a:pt x="5049027" y="2146300"/>
                  </a:lnTo>
                  <a:lnTo>
                    <a:pt x="5052747" y="2197100"/>
                  </a:lnTo>
                  <a:lnTo>
                    <a:pt x="5055569" y="2247900"/>
                  </a:lnTo>
                  <a:lnTo>
                    <a:pt x="5057484" y="2298700"/>
                  </a:lnTo>
                  <a:lnTo>
                    <a:pt x="5058487" y="2336800"/>
                  </a:lnTo>
                  <a:lnTo>
                    <a:pt x="5058572" y="2387600"/>
                  </a:lnTo>
                  <a:lnTo>
                    <a:pt x="5057730" y="2438400"/>
                  </a:lnTo>
                  <a:lnTo>
                    <a:pt x="5055957" y="2489200"/>
                  </a:lnTo>
                  <a:lnTo>
                    <a:pt x="5053244" y="2540000"/>
                  </a:lnTo>
                  <a:lnTo>
                    <a:pt x="5049586" y="2590800"/>
                  </a:lnTo>
                  <a:lnTo>
                    <a:pt x="5044992" y="2628900"/>
                  </a:lnTo>
                  <a:lnTo>
                    <a:pt x="5039484" y="2679700"/>
                  </a:lnTo>
                  <a:lnTo>
                    <a:pt x="5033069" y="2730500"/>
                  </a:lnTo>
                  <a:lnTo>
                    <a:pt x="5025757" y="2781300"/>
                  </a:lnTo>
                  <a:lnTo>
                    <a:pt x="5017554" y="2832100"/>
                  </a:lnTo>
                  <a:lnTo>
                    <a:pt x="5008471" y="2870200"/>
                  </a:lnTo>
                  <a:lnTo>
                    <a:pt x="4998515" y="2921000"/>
                  </a:lnTo>
                  <a:lnTo>
                    <a:pt x="4987694" y="2971800"/>
                  </a:lnTo>
                  <a:lnTo>
                    <a:pt x="4976017" y="3009900"/>
                  </a:lnTo>
                  <a:lnTo>
                    <a:pt x="4963493" y="3060700"/>
                  </a:lnTo>
                  <a:lnTo>
                    <a:pt x="4950129" y="3111500"/>
                  </a:lnTo>
                  <a:lnTo>
                    <a:pt x="4935933" y="3149600"/>
                  </a:lnTo>
                  <a:lnTo>
                    <a:pt x="4920915" y="3200400"/>
                  </a:lnTo>
                  <a:lnTo>
                    <a:pt x="4905083" y="3238500"/>
                  </a:lnTo>
                  <a:lnTo>
                    <a:pt x="4888445" y="3289300"/>
                  </a:lnTo>
                  <a:lnTo>
                    <a:pt x="4871009" y="3327400"/>
                  </a:lnTo>
                  <a:lnTo>
                    <a:pt x="4852783" y="3378200"/>
                  </a:lnTo>
                  <a:lnTo>
                    <a:pt x="4833777" y="3416300"/>
                  </a:lnTo>
                  <a:lnTo>
                    <a:pt x="4813998" y="3454400"/>
                  </a:lnTo>
                  <a:lnTo>
                    <a:pt x="4793454" y="3505200"/>
                  </a:lnTo>
                  <a:lnTo>
                    <a:pt x="4772155" y="3543300"/>
                  </a:lnTo>
                  <a:lnTo>
                    <a:pt x="4750108" y="3581400"/>
                  </a:lnTo>
                  <a:lnTo>
                    <a:pt x="4727322" y="3619500"/>
                  </a:lnTo>
                  <a:lnTo>
                    <a:pt x="4703805" y="3670300"/>
                  </a:lnTo>
                  <a:lnTo>
                    <a:pt x="4679566" y="3708400"/>
                  </a:lnTo>
                  <a:lnTo>
                    <a:pt x="4654612" y="3746500"/>
                  </a:lnTo>
                  <a:lnTo>
                    <a:pt x="4628953" y="3784600"/>
                  </a:lnTo>
                  <a:lnTo>
                    <a:pt x="4602596" y="3822700"/>
                  </a:lnTo>
                  <a:lnTo>
                    <a:pt x="4575550" y="3860800"/>
                  </a:lnTo>
                  <a:lnTo>
                    <a:pt x="4547823" y="3898900"/>
                  </a:lnTo>
                  <a:lnTo>
                    <a:pt x="4519424" y="3937000"/>
                  </a:lnTo>
                  <a:lnTo>
                    <a:pt x="4490361" y="3975100"/>
                  </a:lnTo>
                  <a:lnTo>
                    <a:pt x="4460642" y="4000500"/>
                  </a:lnTo>
                  <a:lnTo>
                    <a:pt x="4430276" y="4038600"/>
                  </a:lnTo>
                  <a:lnTo>
                    <a:pt x="4399271" y="4076700"/>
                  </a:lnTo>
                  <a:lnTo>
                    <a:pt x="4367636" y="4114800"/>
                  </a:lnTo>
                  <a:lnTo>
                    <a:pt x="4335378" y="4140200"/>
                  </a:lnTo>
                  <a:lnTo>
                    <a:pt x="4302506" y="4178300"/>
                  </a:lnTo>
                  <a:lnTo>
                    <a:pt x="4269028" y="4203700"/>
                  </a:lnTo>
                  <a:lnTo>
                    <a:pt x="4234953" y="4241800"/>
                  </a:lnTo>
                  <a:lnTo>
                    <a:pt x="4200290" y="4267200"/>
                  </a:lnTo>
                  <a:lnTo>
                    <a:pt x="4165046" y="4305300"/>
                  </a:lnTo>
                  <a:lnTo>
                    <a:pt x="4129230" y="4330700"/>
                  </a:lnTo>
                  <a:lnTo>
                    <a:pt x="4092849" y="4356100"/>
                  </a:lnTo>
                  <a:lnTo>
                    <a:pt x="4055914" y="4394200"/>
                  </a:lnTo>
                  <a:lnTo>
                    <a:pt x="3980410" y="4445000"/>
                  </a:lnTo>
                  <a:lnTo>
                    <a:pt x="3902785" y="4495800"/>
                  </a:lnTo>
                  <a:lnTo>
                    <a:pt x="3823105" y="4546600"/>
                  </a:lnTo>
                  <a:lnTo>
                    <a:pt x="3741436" y="4597400"/>
                  </a:lnTo>
                  <a:close/>
                </a:path>
                <a:path w="5059045" h="4902200">
                  <a:moveTo>
                    <a:pt x="3166754" y="4826000"/>
                  </a:moveTo>
                  <a:lnTo>
                    <a:pt x="1889879" y="4826000"/>
                  </a:lnTo>
                  <a:lnTo>
                    <a:pt x="1799943" y="4800600"/>
                  </a:lnTo>
                  <a:lnTo>
                    <a:pt x="1755391" y="4775200"/>
                  </a:lnTo>
                  <a:lnTo>
                    <a:pt x="1623533" y="4737100"/>
                  </a:lnTo>
                  <a:lnTo>
                    <a:pt x="1580216" y="4711700"/>
                  </a:lnTo>
                  <a:lnTo>
                    <a:pt x="1494602" y="4686300"/>
                  </a:lnTo>
                  <a:lnTo>
                    <a:pt x="1410421" y="4635500"/>
                  </a:lnTo>
                  <a:lnTo>
                    <a:pt x="1368896" y="4622800"/>
                  </a:lnTo>
                  <a:lnTo>
                    <a:pt x="1246712" y="4546600"/>
                  </a:lnTo>
                  <a:lnTo>
                    <a:pt x="1206818" y="4533900"/>
                  </a:lnTo>
                  <a:lnTo>
                    <a:pt x="1167360" y="4508500"/>
                  </a:lnTo>
                  <a:lnTo>
                    <a:pt x="1089793" y="4457700"/>
                  </a:lnTo>
                  <a:lnTo>
                    <a:pt x="1051707" y="4419600"/>
                  </a:lnTo>
                  <a:lnTo>
                    <a:pt x="1014101" y="4394200"/>
                  </a:lnTo>
                  <a:lnTo>
                    <a:pt x="940371" y="4343400"/>
                  </a:lnTo>
                  <a:lnTo>
                    <a:pt x="904269" y="4305300"/>
                  </a:lnTo>
                  <a:lnTo>
                    <a:pt x="868692" y="4279900"/>
                  </a:lnTo>
                  <a:lnTo>
                    <a:pt x="833648" y="4254500"/>
                  </a:lnTo>
                  <a:lnTo>
                    <a:pt x="799151" y="4216400"/>
                  </a:lnTo>
                  <a:lnTo>
                    <a:pt x="765210" y="4191000"/>
                  </a:lnTo>
                  <a:lnTo>
                    <a:pt x="731837" y="4152900"/>
                  </a:lnTo>
                  <a:lnTo>
                    <a:pt x="699042" y="4114800"/>
                  </a:lnTo>
                  <a:lnTo>
                    <a:pt x="666838" y="4089400"/>
                  </a:lnTo>
                  <a:lnTo>
                    <a:pt x="635234" y="4051300"/>
                  </a:lnTo>
                  <a:lnTo>
                    <a:pt x="604242" y="4013200"/>
                  </a:lnTo>
                  <a:lnTo>
                    <a:pt x="573873" y="3975100"/>
                  </a:lnTo>
                  <a:lnTo>
                    <a:pt x="544138" y="3937000"/>
                  </a:lnTo>
                  <a:lnTo>
                    <a:pt x="515047" y="3898900"/>
                  </a:lnTo>
                  <a:lnTo>
                    <a:pt x="486613" y="3860800"/>
                  </a:lnTo>
                  <a:lnTo>
                    <a:pt x="458846" y="3822700"/>
                  </a:lnTo>
                  <a:lnTo>
                    <a:pt x="431756" y="3784600"/>
                  </a:lnTo>
                  <a:lnTo>
                    <a:pt x="405356" y="3746500"/>
                  </a:lnTo>
                  <a:lnTo>
                    <a:pt x="379655" y="3708400"/>
                  </a:lnTo>
                  <a:lnTo>
                    <a:pt x="354666" y="3670300"/>
                  </a:lnTo>
                  <a:lnTo>
                    <a:pt x="330398" y="3619500"/>
                  </a:lnTo>
                  <a:lnTo>
                    <a:pt x="306864" y="3581400"/>
                  </a:lnTo>
                  <a:lnTo>
                    <a:pt x="284074" y="3543300"/>
                  </a:lnTo>
                  <a:lnTo>
                    <a:pt x="262039" y="3492500"/>
                  </a:lnTo>
                  <a:lnTo>
                    <a:pt x="240770" y="3454400"/>
                  </a:lnTo>
                  <a:lnTo>
                    <a:pt x="220349" y="3403600"/>
                  </a:lnTo>
                  <a:lnTo>
                    <a:pt x="200852" y="3365500"/>
                  </a:lnTo>
                  <a:lnTo>
                    <a:pt x="182275" y="3314700"/>
                  </a:lnTo>
                  <a:lnTo>
                    <a:pt x="164616" y="3263900"/>
                  </a:lnTo>
                  <a:lnTo>
                    <a:pt x="147873" y="3225800"/>
                  </a:lnTo>
                  <a:lnTo>
                    <a:pt x="132042" y="3175000"/>
                  </a:lnTo>
                  <a:lnTo>
                    <a:pt x="117121" y="3136900"/>
                  </a:lnTo>
                  <a:lnTo>
                    <a:pt x="103108" y="3086100"/>
                  </a:lnTo>
                  <a:lnTo>
                    <a:pt x="89999" y="3035300"/>
                  </a:lnTo>
                  <a:lnTo>
                    <a:pt x="77793" y="2997200"/>
                  </a:lnTo>
                  <a:lnTo>
                    <a:pt x="66486" y="2946400"/>
                  </a:lnTo>
                  <a:lnTo>
                    <a:pt x="56076" y="2908300"/>
                  </a:lnTo>
                  <a:lnTo>
                    <a:pt x="46560" y="2857500"/>
                  </a:lnTo>
                  <a:lnTo>
                    <a:pt x="37935" y="2806700"/>
                  </a:lnTo>
                  <a:lnTo>
                    <a:pt x="30200" y="2768600"/>
                  </a:lnTo>
                  <a:lnTo>
                    <a:pt x="23351" y="2717800"/>
                  </a:lnTo>
                  <a:lnTo>
                    <a:pt x="17385" y="2667000"/>
                  </a:lnTo>
                  <a:lnTo>
                    <a:pt x="12300" y="2628900"/>
                  </a:lnTo>
                  <a:lnTo>
                    <a:pt x="8094" y="2578100"/>
                  </a:lnTo>
                  <a:lnTo>
                    <a:pt x="4763" y="2527300"/>
                  </a:lnTo>
                  <a:lnTo>
                    <a:pt x="2306" y="2476500"/>
                  </a:lnTo>
                  <a:lnTo>
                    <a:pt x="719" y="2438400"/>
                  </a:lnTo>
                  <a:lnTo>
                    <a:pt x="0" y="2387600"/>
                  </a:lnTo>
                  <a:lnTo>
                    <a:pt x="145" y="2336800"/>
                  </a:lnTo>
                  <a:lnTo>
                    <a:pt x="1154" y="2298700"/>
                  </a:lnTo>
                  <a:lnTo>
                    <a:pt x="3022" y="2247900"/>
                  </a:lnTo>
                  <a:lnTo>
                    <a:pt x="5747" y="2197100"/>
                  </a:lnTo>
                  <a:lnTo>
                    <a:pt x="9327" y="2159000"/>
                  </a:lnTo>
                  <a:lnTo>
                    <a:pt x="13759" y="2108200"/>
                  </a:lnTo>
                  <a:lnTo>
                    <a:pt x="19040" y="2057400"/>
                  </a:lnTo>
                  <a:lnTo>
                    <a:pt x="25168" y="2019300"/>
                  </a:lnTo>
                  <a:lnTo>
                    <a:pt x="32140" y="1968500"/>
                  </a:lnTo>
                  <a:lnTo>
                    <a:pt x="39953" y="1930400"/>
                  </a:lnTo>
                  <a:lnTo>
                    <a:pt x="48604" y="1879600"/>
                  </a:lnTo>
                  <a:lnTo>
                    <a:pt x="58092" y="1828800"/>
                  </a:lnTo>
                  <a:lnTo>
                    <a:pt x="68414" y="1790700"/>
                  </a:lnTo>
                  <a:lnTo>
                    <a:pt x="79566" y="1739900"/>
                  </a:lnTo>
                  <a:lnTo>
                    <a:pt x="91546" y="1701800"/>
                  </a:lnTo>
                  <a:lnTo>
                    <a:pt x="104352" y="1651000"/>
                  </a:lnTo>
                  <a:lnTo>
                    <a:pt x="117981" y="1612900"/>
                  </a:lnTo>
                  <a:lnTo>
                    <a:pt x="132429" y="1562100"/>
                  </a:lnTo>
                  <a:lnTo>
                    <a:pt x="147696" y="1524000"/>
                  </a:lnTo>
                  <a:lnTo>
                    <a:pt x="163777" y="1473200"/>
                  </a:lnTo>
                  <a:lnTo>
                    <a:pt x="180671" y="1435100"/>
                  </a:lnTo>
                  <a:lnTo>
                    <a:pt x="198374" y="1397000"/>
                  </a:lnTo>
                  <a:lnTo>
                    <a:pt x="216885" y="1346200"/>
                  </a:lnTo>
                  <a:lnTo>
                    <a:pt x="236199" y="1308100"/>
                  </a:lnTo>
                  <a:lnTo>
                    <a:pt x="256316" y="1257300"/>
                  </a:lnTo>
                  <a:lnTo>
                    <a:pt x="277231" y="1219200"/>
                  </a:lnTo>
                  <a:lnTo>
                    <a:pt x="298943" y="1181100"/>
                  </a:lnTo>
                  <a:lnTo>
                    <a:pt x="321449" y="1143000"/>
                  </a:lnTo>
                  <a:lnTo>
                    <a:pt x="344746" y="1092200"/>
                  </a:lnTo>
                  <a:lnTo>
                    <a:pt x="368832" y="1054100"/>
                  </a:lnTo>
                  <a:lnTo>
                    <a:pt x="393703" y="1016000"/>
                  </a:lnTo>
                  <a:lnTo>
                    <a:pt x="419358" y="977900"/>
                  </a:lnTo>
                  <a:lnTo>
                    <a:pt x="445793" y="939800"/>
                  </a:lnTo>
                  <a:lnTo>
                    <a:pt x="473006" y="901700"/>
                  </a:lnTo>
                  <a:lnTo>
                    <a:pt x="500995" y="863600"/>
                  </a:lnTo>
                  <a:lnTo>
                    <a:pt x="529756" y="825500"/>
                  </a:lnTo>
                  <a:lnTo>
                    <a:pt x="559287" y="787400"/>
                  </a:lnTo>
                  <a:lnTo>
                    <a:pt x="589585" y="749300"/>
                  </a:lnTo>
                  <a:lnTo>
                    <a:pt x="620649" y="711200"/>
                  </a:lnTo>
                  <a:lnTo>
                    <a:pt x="652474" y="673100"/>
                  </a:lnTo>
                  <a:lnTo>
                    <a:pt x="685059" y="647700"/>
                  </a:lnTo>
                  <a:lnTo>
                    <a:pt x="718401" y="609600"/>
                  </a:lnTo>
                  <a:lnTo>
                    <a:pt x="752496" y="571500"/>
                  </a:lnTo>
                  <a:lnTo>
                    <a:pt x="787344" y="533400"/>
                  </a:lnTo>
                  <a:lnTo>
                    <a:pt x="822940" y="508000"/>
                  </a:lnTo>
                  <a:lnTo>
                    <a:pt x="859283" y="469900"/>
                  </a:lnTo>
                  <a:lnTo>
                    <a:pt x="896369" y="444500"/>
                  </a:lnTo>
                  <a:lnTo>
                    <a:pt x="804569" y="304800"/>
                  </a:lnTo>
                  <a:lnTo>
                    <a:pt x="1163218" y="419100"/>
                  </a:lnTo>
                  <a:lnTo>
                    <a:pt x="1161101" y="685800"/>
                  </a:lnTo>
                  <a:lnTo>
                    <a:pt x="1068344" y="685800"/>
                  </a:lnTo>
                  <a:lnTo>
                    <a:pt x="1031937" y="723900"/>
                  </a:lnTo>
                  <a:lnTo>
                    <a:pt x="996371" y="749300"/>
                  </a:lnTo>
                  <a:lnTo>
                    <a:pt x="961649" y="787400"/>
                  </a:lnTo>
                  <a:lnTo>
                    <a:pt x="927772" y="825500"/>
                  </a:lnTo>
                  <a:lnTo>
                    <a:pt x="894745" y="850900"/>
                  </a:lnTo>
                  <a:lnTo>
                    <a:pt x="862570" y="889000"/>
                  </a:lnTo>
                  <a:lnTo>
                    <a:pt x="831251" y="927100"/>
                  </a:lnTo>
                  <a:lnTo>
                    <a:pt x="800792" y="965200"/>
                  </a:lnTo>
                  <a:lnTo>
                    <a:pt x="771194" y="1003300"/>
                  </a:lnTo>
                  <a:lnTo>
                    <a:pt x="742462" y="1041400"/>
                  </a:lnTo>
                  <a:lnTo>
                    <a:pt x="714598" y="1079500"/>
                  </a:lnTo>
                  <a:lnTo>
                    <a:pt x="687605" y="1117600"/>
                  </a:lnTo>
                  <a:lnTo>
                    <a:pt x="661488" y="1155700"/>
                  </a:lnTo>
                  <a:lnTo>
                    <a:pt x="636249" y="1193800"/>
                  </a:lnTo>
                  <a:lnTo>
                    <a:pt x="611890" y="1231900"/>
                  </a:lnTo>
                  <a:lnTo>
                    <a:pt x="588416" y="1270000"/>
                  </a:lnTo>
                  <a:lnTo>
                    <a:pt x="565830" y="1308100"/>
                  </a:lnTo>
                  <a:lnTo>
                    <a:pt x="544134" y="1358900"/>
                  </a:lnTo>
                  <a:lnTo>
                    <a:pt x="523332" y="1397000"/>
                  </a:lnTo>
                  <a:lnTo>
                    <a:pt x="503427" y="1435100"/>
                  </a:lnTo>
                  <a:lnTo>
                    <a:pt x="484422" y="1485900"/>
                  </a:lnTo>
                  <a:lnTo>
                    <a:pt x="466320" y="1524000"/>
                  </a:lnTo>
                  <a:lnTo>
                    <a:pt x="449125" y="1562100"/>
                  </a:lnTo>
                  <a:lnTo>
                    <a:pt x="432840" y="1612900"/>
                  </a:lnTo>
                  <a:lnTo>
                    <a:pt x="417467" y="1651000"/>
                  </a:lnTo>
                  <a:lnTo>
                    <a:pt x="403011" y="1701800"/>
                  </a:lnTo>
                  <a:lnTo>
                    <a:pt x="389474" y="1739900"/>
                  </a:lnTo>
                  <a:lnTo>
                    <a:pt x="376859" y="1790700"/>
                  </a:lnTo>
                  <a:lnTo>
                    <a:pt x="365169" y="1828800"/>
                  </a:lnTo>
                  <a:lnTo>
                    <a:pt x="354408" y="1879600"/>
                  </a:lnTo>
                  <a:lnTo>
                    <a:pt x="344579" y="1917700"/>
                  </a:lnTo>
                  <a:lnTo>
                    <a:pt x="335685" y="1968500"/>
                  </a:lnTo>
                  <a:lnTo>
                    <a:pt x="327730" y="2006600"/>
                  </a:lnTo>
                  <a:lnTo>
                    <a:pt x="320715" y="2057400"/>
                  </a:lnTo>
                  <a:lnTo>
                    <a:pt x="314645" y="2108200"/>
                  </a:lnTo>
                  <a:lnTo>
                    <a:pt x="309523" y="2146300"/>
                  </a:lnTo>
                  <a:lnTo>
                    <a:pt x="305352" y="2197100"/>
                  </a:lnTo>
                  <a:lnTo>
                    <a:pt x="302135" y="2235200"/>
                  </a:lnTo>
                  <a:lnTo>
                    <a:pt x="299875" y="2286000"/>
                  </a:lnTo>
                  <a:lnTo>
                    <a:pt x="298575" y="2336800"/>
                  </a:lnTo>
                  <a:lnTo>
                    <a:pt x="298239" y="2374900"/>
                  </a:lnTo>
                  <a:lnTo>
                    <a:pt x="298869" y="2425700"/>
                  </a:lnTo>
                  <a:lnTo>
                    <a:pt x="300470" y="2476500"/>
                  </a:lnTo>
                  <a:lnTo>
                    <a:pt x="303043" y="2514600"/>
                  </a:lnTo>
                  <a:lnTo>
                    <a:pt x="306593" y="2565400"/>
                  </a:lnTo>
                  <a:lnTo>
                    <a:pt x="311122" y="2616200"/>
                  </a:lnTo>
                  <a:lnTo>
                    <a:pt x="316634" y="2654300"/>
                  </a:lnTo>
                  <a:lnTo>
                    <a:pt x="323131" y="2705100"/>
                  </a:lnTo>
                  <a:lnTo>
                    <a:pt x="330617" y="2755900"/>
                  </a:lnTo>
                  <a:lnTo>
                    <a:pt x="339096" y="2794000"/>
                  </a:lnTo>
                  <a:lnTo>
                    <a:pt x="348569" y="2844800"/>
                  </a:lnTo>
                  <a:lnTo>
                    <a:pt x="359041" y="2895600"/>
                  </a:lnTo>
                  <a:lnTo>
                    <a:pt x="370515" y="2933700"/>
                  </a:lnTo>
                  <a:lnTo>
                    <a:pt x="382993" y="2984500"/>
                  </a:lnTo>
                  <a:lnTo>
                    <a:pt x="396479" y="3022600"/>
                  </a:lnTo>
                  <a:lnTo>
                    <a:pt x="410976" y="3073400"/>
                  </a:lnTo>
                  <a:lnTo>
                    <a:pt x="426488" y="3124200"/>
                  </a:lnTo>
                  <a:lnTo>
                    <a:pt x="443017" y="3162300"/>
                  </a:lnTo>
                  <a:lnTo>
                    <a:pt x="460566" y="3213100"/>
                  </a:lnTo>
                  <a:lnTo>
                    <a:pt x="479139" y="3251200"/>
                  </a:lnTo>
                  <a:lnTo>
                    <a:pt x="498739" y="3302000"/>
                  </a:lnTo>
                  <a:lnTo>
                    <a:pt x="519370" y="3340100"/>
                  </a:lnTo>
                  <a:lnTo>
                    <a:pt x="540944" y="3378200"/>
                  </a:lnTo>
                  <a:lnTo>
                    <a:pt x="563369" y="3429000"/>
                  </a:lnTo>
                  <a:lnTo>
                    <a:pt x="586631" y="3467100"/>
                  </a:lnTo>
                  <a:lnTo>
                    <a:pt x="610714" y="3505200"/>
                  </a:lnTo>
                  <a:lnTo>
                    <a:pt x="635606" y="3556000"/>
                  </a:lnTo>
                  <a:lnTo>
                    <a:pt x="661292" y="3594100"/>
                  </a:lnTo>
                  <a:lnTo>
                    <a:pt x="687758" y="3632200"/>
                  </a:lnTo>
                  <a:lnTo>
                    <a:pt x="714991" y="3670300"/>
                  </a:lnTo>
                  <a:lnTo>
                    <a:pt x="742977" y="3708400"/>
                  </a:lnTo>
                  <a:lnTo>
                    <a:pt x="771701" y="3746500"/>
                  </a:lnTo>
                  <a:lnTo>
                    <a:pt x="801149" y="3784600"/>
                  </a:lnTo>
                  <a:lnTo>
                    <a:pt x="831308" y="3822700"/>
                  </a:lnTo>
                  <a:lnTo>
                    <a:pt x="862164" y="3860800"/>
                  </a:lnTo>
                  <a:lnTo>
                    <a:pt x="893703" y="3886200"/>
                  </a:lnTo>
                  <a:lnTo>
                    <a:pt x="925910" y="3924300"/>
                  </a:lnTo>
                  <a:lnTo>
                    <a:pt x="958773" y="3962400"/>
                  </a:lnTo>
                  <a:lnTo>
                    <a:pt x="992276" y="3987800"/>
                  </a:lnTo>
                  <a:lnTo>
                    <a:pt x="1026406" y="4025900"/>
                  </a:lnTo>
                  <a:lnTo>
                    <a:pt x="1061149" y="4051300"/>
                  </a:lnTo>
                  <a:lnTo>
                    <a:pt x="1096491" y="4076700"/>
                  </a:lnTo>
                  <a:lnTo>
                    <a:pt x="1132418" y="4114800"/>
                  </a:lnTo>
                  <a:lnTo>
                    <a:pt x="1168917" y="4140200"/>
                  </a:lnTo>
                  <a:lnTo>
                    <a:pt x="1243571" y="4191000"/>
                  </a:lnTo>
                  <a:lnTo>
                    <a:pt x="1320343" y="4241800"/>
                  </a:lnTo>
                  <a:lnTo>
                    <a:pt x="1399120" y="4292600"/>
                  </a:lnTo>
                  <a:lnTo>
                    <a:pt x="1479791" y="4343400"/>
                  </a:lnTo>
                  <a:lnTo>
                    <a:pt x="1520802" y="4368800"/>
                  </a:lnTo>
                  <a:lnTo>
                    <a:pt x="1562245" y="4381500"/>
                  </a:lnTo>
                  <a:lnTo>
                    <a:pt x="1604105" y="4406900"/>
                  </a:lnTo>
                  <a:lnTo>
                    <a:pt x="1646369" y="4419600"/>
                  </a:lnTo>
                  <a:lnTo>
                    <a:pt x="1689022" y="4445000"/>
                  </a:lnTo>
                  <a:lnTo>
                    <a:pt x="1863256" y="4495800"/>
                  </a:lnTo>
                  <a:lnTo>
                    <a:pt x="1907650" y="4521200"/>
                  </a:lnTo>
                  <a:lnTo>
                    <a:pt x="1952349" y="4533900"/>
                  </a:lnTo>
                  <a:lnTo>
                    <a:pt x="1997341" y="4533900"/>
                  </a:lnTo>
                  <a:lnTo>
                    <a:pt x="2133929" y="4572000"/>
                  </a:lnTo>
                  <a:lnTo>
                    <a:pt x="2179950" y="4572000"/>
                  </a:lnTo>
                  <a:lnTo>
                    <a:pt x="2226193" y="4584700"/>
                  </a:lnTo>
                  <a:lnTo>
                    <a:pt x="2272645" y="4584700"/>
                  </a:lnTo>
                  <a:lnTo>
                    <a:pt x="2319291" y="4597400"/>
                  </a:lnTo>
                  <a:lnTo>
                    <a:pt x="3741436" y="4597400"/>
                  </a:lnTo>
                  <a:lnTo>
                    <a:pt x="3699878" y="4610100"/>
                  </a:lnTo>
                  <a:lnTo>
                    <a:pt x="3615353" y="4660900"/>
                  </a:lnTo>
                  <a:lnTo>
                    <a:pt x="3572404" y="4673600"/>
                  </a:lnTo>
                  <a:lnTo>
                    <a:pt x="3529008" y="4699000"/>
                  </a:lnTo>
                  <a:lnTo>
                    <a:pt x="3485173" y="4711700"/>
                  </a:lnTo>
                  <a:lnTo>
                    <a:pt x="3440908" y="4737100"/>
                  </a:lnTo>
                  <a:lnTo>
                    <a:pt x="3259715" y="4787900"/>
                  </a:lnTo>
                  <a:lnTo>
                    <a:pt x="3213424" y="4813300"/>
                  </a:lnTo>
                  <a:lnTo>
                    <a:pt x="3166754" y="4826000"/>
                  </a:lnTo>
                  <a:close/>
                </a:path>
                <a:path w="5059045" h="4902200">
                  <a:moveTo>
                    <a:pt x="1160093" y="812800"/>
                  </a:moveTo>
                  <a:lnTo>
                    <a:pt x="1068344" y="685800"/>
                  </a:lnTo>
                  <a:lnTo>
                    <a:pt x="1161101" y="685800"/>
                  </a:lnTo>
                  <a:lnTo>
                    <a:pt x="1160093" y="812800"/>
                  </a:lnTo>
                  <a:close/>
                </a:path>
                <a:path w="5059045" h="4902200">
                  <a:moveTo>
                    <a:pt x="2976440" y="4864100"/>
                  </a:moveTo>
                  <a:lnTo>
                    <a:pt x="2072771" y="4864100"/>
                  </a:lnTo>
                  <a:lnTo>
                    <a:pt x="1935241" y="4826000"/>
                  </a:lnTo>
                  <a:lnTo>
                    <a:pt x="3119712" y="4826000"/>
                  </a:lnTo>
                  <a:lnTo>
                    <a:pt x="2976440" y="4864100"/>
                  </a:lnTo>
                  <a:close/>
                </a:path>
                <a:path w="5059045" h="4902200">
                  <a:moveTo>
                    <a:pt x="2831682" y="4889500"/>
                  </a:moveTo>
                  <a:lnTo>
                    <a:pt x="2259103" y="4889500"/>
                  </a:lnTo>
                  <a:lnTo>
                    <a:pt x="2212236" y="4876800"/>
                  </a:lnTo>
                  <a:lnTo>
                    <a:pt x="2165551" y="4876800"/>
                  </a:lnTo>
                  <a:lnTo>
                    <a:pt x="2119059" y="4864100"/>
                  </a:lnTo>
                  <a:lnTo>
                    <a:pt x="2928167" y="4864100"/>
                  </a:lnTo>
                  <a:lnTo>
                    <a:pt x="2831682" y="4889500"/>
                  </a:lnTo>
                  <a:close/>
                </a:path>
                <a:path w="5059045" h="4902200">
                  <a:moveTo>
                    <a:pt x="2687272" y="4902200"/>
                  </a:moveTo>
                  <a:lnTo>
                    <a:pt x="2353338" y="4902200"/>
                  </a:lnTo>
                  <a:lnTo>
                    <a:pt x="2306140" y="4889500"/>
                  </a:lnTo>
                  <a:lnTo>
                    <a:pt x="2735352" y="4889500"/>
                  </a:lnTo>
                  <a:lnTo>
                    <a:pt x="2687272" y="4902200"/>
                  </a:lnTo>
                  <a:close/>
                </a:path>
              </a:pathLst>
            </a:custGeom>
            <a:solidFill>
              <a:srgbClr val="D6EDC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3"/>
            <p:cNvSpPr/>
            <p:nvPr/>
          </p:nvSpPr>
          <p:spPr>
            <a:xfrm>
              <a:off x="4831940" y="721943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2317420" y="1264042"/>
                  </a:move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5"/>
                  </a:lnTo>
                  <a:lnTo>
                    <a:pt x="5564" y="1101671"/>
                  </a:lnTo>
                  <a:lnTo>
                    <a:pt x="0" y="1053365"/>
                  </a:lnTo>
                  <a:lnTo>
                    <a:pt x="0" y="210677"/>
                  </a:lnTo>
                  <a:lnTo>
                    <a:pt x="5564" y="162370"/>
                  </a:lnTo>
                  <a:lnTo>
                    <a:pt x="21413" y="118026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8" y="16036"/>
                  </a:lnTo>
                  <a:lnTo>
                    <a:pt x="2434300" y="35395"/>
                  </a:lnTo>
                  <a:lnTo>
                    <a:pt x="2466395" y="61704"/>
                  </a:lnTo>
                  <a:lnTo>
                    <a:pt x="2492699" y="93792"/>
                  </a:lnTo>
                  <a:lnTo>
                    <a:pt x="2512057" y="130054"/>
                  </a:lnTo>
                  <a:lnTo>
                    <a:pt x="2524008" y="169384"/>
                  </a:lnTo>
                  <a:lnTo>
                    <a:pt x="2528094" y="210677"/>
                  </a:lnTo>
                  <a:lnTo>
                    <a:pt x="2528094" y="1053365"/>
                  </a:lnTo>
                  <a:lnTo>
                    <a:pt x="2522530" y="1101671"/>
                  </a:lnTo>
                  <a:lnTo>
                    <a:pt x="2506681" y="1146015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close/>
                </a:path>
              </a:pathLst>
            </a:custGeom>
            <a:solidFill>
              <a:srgbClr val="7ED13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4"/>
            <p:cNvSpPr/>
            <p:nvPr/>
          </p:nvSpPr>
          <p:spPr>
            <a:xfrm>
              <a:off x="4831940" y="721943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0" y="210677"/>
                  </a:moveTo>
                  <a:lnTo>
                    <a:pt x="5564" y="162370"/>
                  </a:lnTo>
                  <a:lnTo>
                    <a:pt x="21413" y="118026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8" y="16036"/>
                  </a:lnTo>
                  <a:lnTo>
                    <a:pt x="2434300" y="35395"/>
                  </a:lnTo>
                  <a:lnTo>
                    <a:pt x="2466395" y="61704"/>
                  </a:lnTo>
                  <a:lnTo>
                    <a:pt x="2492699" y="93792"/>
                  </a:lnTo>
                  <a:lnTo>
                    <a:pt x="2512057" y="130054"/>
                  </a:lnTo>
                  <a:lnTo>
                    <a:pt x="2524008" y="169384"/>
                  </a:lnTo>
                  <a:lnTo>
                    <a:pt x="2528094" y="210677"/>
                  </a:lnTo>
                  <a:lnTo>
                    <a:pt x="2528094" y="1053365"/>
                  </a:lnTo>
                  <a:lnTo>
                    <a:pt x="2522530" y="1101671"/>
                  </a:lnTo>
                  <a:lnTo>
                    <a:pt x="2506681" y="1146015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5"/>
                  </a:lnTo>
                  <a:lnTo>
                    <a:pt x="5564" y="1101671"/>
                  </a:lnTo>
                  <a:lnTo>
                    <a:pt x="0" y="1053365"/>
                  </a:lnTo>
                  <a:lnTo>
                    <a:pt x="0" y="21067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5"/>
          <p:cNvSpPr txBox="1"/>
          <p:nvPr/>
        </p:nvSpPr>
        <p:spPr>
          <a:xfrm>
            <a:off x="5238320" y="970704"/>
            <a:ext cx="1713864" cy="6794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81915" marL="12700" marR="5080">
              <a:lnSpc>
                <a:spcPct val="1192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Interface, Context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16"/>
          <p:cNvGrpSpPr/>
          <p:nvPr/>
        </p:nvGrpSpPr>
        <p:grpSpPr>
          <a:xfrm>
            <a:off x="7004236" y="2297600"/>
            <a:ext cx="2547620" cy="1283335"/>
            <a:chOff x="7004236" y="2297600"/>
            <a:chExt cx="2547620" cy="1283335"/>
          </a:xfrm>
        </p:grpSpPr>
        <p:sp>
          <p:nvSpPr>
            <p:cNvPr id="1048621" name="object 17"/>
            <p:cNvSpPr/>
            <p:nvPr/>
          </p:nvSpPr>
          <p:spPr>
            <a:xfrm>
              <a:off x="7013761" y="230712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2317420" y="1264042"/>
                  </a:move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6"/>
                  </a:lnTo>
                  <a:lnTo>
                    <a:pt x="5564" y="1101672"/>
                  </a:lnTo>
                  <a:lnTo>
                    <a:pt x="0" y="1053367"/>
                  </a:lnTo>
                  <a:lnTo>
                    <a:pt x="0" y="210669"/>
                  </a:lnTo>
                  <a:lnTo>
                    <a:pt x="5564" y="162366"/>
                  </a:lnTo>
                  <a:lnTo>
                    <a:pt x="21413" y="118024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5" y="16037"/>
                  </a:lnTo>
                  <a:lnTo>
                    <a:pt x="2434290" y="35396"/>
                  </a:lnTo>
                  <a:lnTo>
                    <a:pt x="2466370" y="61704"/>
                  </a:lnTo>
                  <a:lnTo>
                    <a:pt x="2492689" y="93793"/>
                  </a:lnTo>
                  <a:lnTo>
                    <a:pt x="2512054" y="130054"/>
                  </a:lnTo>
                  <a:lnTo>
                    <a:pt x="2524008" y="169381"/>
                  </a:lnTo>
                  <a:lnTo>
                    <a:pt x="2528094" y="210669"/>
                  </a:lnTo>
                  <a:lnTo>
                    <a:pt x="2528094" y="1053367"/>
                  </a:lnTo>
                  <a:lnTo>
                    <a:pt x="2522530" y="1101672"/>
                  </a:lnTo>
                  <a:lnTo>
                    <a:pt x="2506681" y="1146016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close/>
                </a:path>
              </a:pathLst>
            </a:custGeom>
            <a:solidFill>
              <a:srgbClr val="7ED13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18"/>
            <p:cNvSpPr/>
            <p:nvPr/>
          </p:nvSpPr>
          <p:spPr>
            <a:xfrm>
              <a:off x="7013761" y="230712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0" y="210669"/>
                  </a:moveTo>
                  <a:lnTo>
                    <a:pt x="5564" y="162366"/>
                  </a:lnTo>
                  <a:lnTo>
                    <a:pt x="21413" y="118024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5" y="16037"/>
                  </a:lnTo>
                  <a:lnTo>
                    <a:pt x="2434290" y="35396"/>
                  </a:lnTo>
                  <a:lnTo>
                    <a:pt x="2466370" y="61704"/>
                  </a:lnTo>
                  <a:lnTo>
                    <a:pt x="2492689" y="93793"/>
                  </a:lnTo>
                  <a:lnTo>
                    <a:pt x="2512054" y="130054"/>
                  </a:lnTo>
                  <a:lnTo>
                    <a:pt x="2524008" y="169381"/>
                  </a:lnTo>
                  <a:lnTo>
                    <a:pt x="2528094" y="210669"/>
                  </a:lnTo>
                  <a:lnTo>
                    <a:pt x="2528094" y="1053367"/>
                  </a:lnTo>
                  <a:lnTo>
                    <a:pt x="2522530" y="1101672"/>
                  </a:lnTo>
                  <a:lnTo>
                    <a:pt x="2506681" y="1146016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6"/>
                  </a:lnTo>
                  <a:lnTo>
                    <a:pt x="5564" y="1101672"/>
                  </a:lnTo>
                  <a:lnTo>
                    <a:pt x="0" y="1053367"/>
                  </a:lnTo>
                  <a:lnTo>
                    <a:pt x="0" y="21066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3" name="object 19"/>
          <p:cNvSpPr txBox="1"/>
          <p:nvPr/>
        </p:nvSpPr>
        <p:spPr>
          <a:xfrm>
            <a:off x="7381845" y="2771909"/>
            <a:ext cx="179133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20"/>
          <p:cNvGrpSpPr/>
          <p:nvPr/>
        </p:nvGrpSpPr>
        <p:grpSpPr>
          <a:xfrm>
            <a:off x="6170862" y="4862490"/>
            <a:ext cx="2547620" cy="1283335"/>
            <a:chOff x="6170862" y="4862490"/>
            <a:chExt cx="2547620" cy="1283335"/>
          </a:xfrm>
        </p:grpSpPr>
        <p:sp>
          <p:nvSpPr>
            <p:cNvPr id="1048624" name="object 21"/>
            <p:cNvSpPr/>
            <p:nvPr/>
          </p:nvSpPr>
          <p:spPr>
            <a:xfrm>
              <a:off x="6180387" y="487201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2317395" y="1264022"/>
                  </a:moveTo>
                  <a:lnTo>
                    <a:pt x="210674" y="1264022"/>
                  </a:lnTo>
                  <a:lnTo>
                    <a:pt x="162369" y="1258458"/>
                  </a:lnTo>
                  <a:lnTo>
                    <a:pt x="118026" y="1242608"/>
                  </a:lnTo>
                  <a:lnTo>
                    <a:pt x="78909" y="1217738"/>
                  </a:lnTo>
                  <a:lnTo>
                    <a:pt x="46283" y="1185112"/>
                  </a:lnTo>
                  <a:lnTo>
                    <a:pt x="21413" y="1145996"/>
                  </a:lnTo>
                  <a:lnTo>
                    <a:pt x="5564" y="1101652"/>
                  </a:lnTo>
                  <a:lnTo>
                    <a:pt x="0" y="1053347"/>
                  </a:lnTo>
                  <a:lnTo>
                    <a:pt x="0" y="210674"/>
                  </a:lnTo>
                  <a:lnTo>
                    <a:pt x="5564" y="162369"/>
                  </a:lnTo>
                  <a:lnTo>
                    <a:pt x="21413" y="118026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395" y="0"/>
                  </a:lnTo>
                  <a:lnTo>
                    <a:pt x="2358690" y="4082"/>
                  </a:lnTo>
                  <a:lnTo>
                    <a:pt x="2398023" y="16028"/>
                  </a:lnTo>
                  <a:lnTo>
                    <a:pt x="2434286" y="35384"/>
                  </a:lnTo>
                  <a:lnTo>
                    <a:pt x="2466370" y="61699"/>
                  </a:lnTo>
                  <a:lnTo>
                    <a:pt x="2492685" y="93783"/>
                  </a:lnTo>
                  <a:lnTo>
                    <a:pt x="2512041" y="130046"/>
                  </a:lnTo>
                  <a:lnTo>
                    <a:pt x="2523987" y="169379"/>
                  </a:lnTo>
                  <a:lnTo>
                    <a:pt x="2528069" y="210674"/>
                  </a:lnTo>
                  <a:lnTo>
                    <a:pt x="2528069" y="1053347"/>
                  </a:lnTo>
                  <a:lnTo>
                    <a:pt x="2522505" y="1101652"/>
                  </a:lnTo>
                  <a:lnTo>
                    <a:pt x="2506656" y="1145996"/>
                  </a:lnTo>
                  <a:lnTo>
                    <a:pt x="2481786" y="1185112"/>
                  </a:lnTo>
                  <a:lnTo>
                    <a:pt x="2449160" y="1217738"/>
                  </a:lnTo>
                  <a:lnTo>
                    <a:pt x="2410043" y="1242608"/>
                  </a:lnTo>
                  <a:lnTo>
                    <a:pt x="2365700" y="1258458"/>
                  </a:lnTo>
                  <a:lnTo>
                    <a:pt x="2317395" y="1264022"/>
                  </a:lnTo>
                  <a:close/>
                </a:path>
              </a:pathLst>
            </a:custGeom>
            <a:solidFill>
              <a:srgbClr val="7ED13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22"/>
            <p:cNvSpPr/>
            <p:nvPr/>
          </p:nvSpPr>
          <p:spPr>
            <a:xfrm>
              <a:off x="6180387" y="487201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0" y="210674"/>
                  </a:moveTo>
                  <a:lnTo>
                    <a:pt x="5564" y="162369"/>
                  </a:lnTo>
                  <a:lnTo>
                    <a:pt x="21413" y="118026"/>
                  </a:lnTo>
                  <a:lnTo>
                    <a:pt x="46283" y="78909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395" y="0"/>
                  </a:lnTo>
                  <a:lnTo>
                    <a:pt x="2358690" y="4082"/>
                  </a:lnTo>
                  <a:lnTo>
                    <a:pt x="2398023" y="16028"/>
                  </a:lnTo>
                  <a:lnTo>
                    <a:pt x="2434286" y="35384"/>
                  </a:lnTo>
                  <a:lnTo>
                    <a:pt x="2466370" y="61699"/>
                  </a:lnTo>
                  <a:lnTo>
                    <a:pt x="2492685" y="93783"/>
                  </a:lnTo>
                  <a:lnTo>
                    <a:pt x="2512041" y="130046"/>
                  </a:lnTo>
                  <a:lnTo>
                    <a:pt x="2523987" y="169379"/>
                  </a:lnTo>
                  <a:lnTo>
                    <a:pt x="2528069" y="210674"/>
                  </a:lnTo>
                  <a:lnTo>
                    <a:pt x="2528069" y="1053347"/>
                  </a:lnTo>
                  <a:lnTo>
                    <a:pt x="2522505" y="1101652"/>
                  </a:lnTo>
                  <a:lnTo>
                    <a:pt x="2506656" y="1145996"/>
                  </a:lnTo>
                  <a:lnTo>
                    <a:pt x="2481786" y="1185112"/>
                  </a:lnTo>
                  <a:lnTo>
                    <a:pt x="2449160" y="1217738"/>
                  </a:lnTo>
                  <a:lnTo>
                    <a:pt x="2410043" y="1242608"/>
                  </a:lnTo>
                  <a:lnTo>
                    <a:pt x="2365700" y="1258458"/>
                  </a:lnTo>
                  <a:lnTo>
                    <a:pt x="2317395" y="1264022"/>
                  </a:lnTo>
                  <a:lnTo>
                    <a:pt x="210674" y="1264022"/>
                  </a:lnTo>
                  <a:lnTo>
                    <a:pt x="162369" y="1258458"/>
                  </a:lnTo>
                  <a:lnTo>
                    <a:pt x="118026" y="1242608"/>
                  </a:lnTo>
                  <a:lnTo>
                    <a:pt x="78909" y="1217738"/>
                  </a:lnTo>
                  <a:lnTo>
                    <a:pt x="46283" y="1185112"/>
                  </a:lnTo>
                  <a:lnTo>
                    <a:pt x="21413" y="1145996"/>
                  </a:lnTo>
                  <a:lnTo>
                    <a:pt x="5564" y="1101652"/>
                  </a:lnTo>
                  <a:lnTo>
                    <a:pt x="0" y="1053347"/>
                  </a:lnTo>
                  <a:lnTo>
                    <a:pt x="0" y="21067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6" name="object 23"/>
          <p:cNvSpPr txBox="1"/>
          <p:nvPr/>
        </p:nvSpPr>
        <p:spPr>
          <a:xfrm>
            <a:off x="6453254" y="5336797"/>
            <a:ext cx="198183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Suggestion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24"/>
          <p:cNvGrpSpPr/>
          <p:nvPr/>
        </p:nvGrpSpPr>
        <p:grpSpPr>
          <a:xfrm>
            <a:off x="3473992" y="4862490"/>
            <a:ext cx="2547620" cy="1283335"/>
            <a:chOff x="3473992" y="4862490"/>
            <a:chExt cx="2547620" cy="1283335"/>
          </a:xfrm>
        </p:grpSpPr>
        <p:sp>
          <p:nvSpPr>
            <p:cNvPr id="1048627" name="object 25"/>
            <p:cNvSpPr/>
            <p:nvPr/>
          </p:nvSpPr>
          <p:spPr>
            <a:xfrm>
              <a:off x="3483517" y="487201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2317395" y="1264022"/>
                  </a:moveTo>
                  <a:lnTo>
                    <a:pt x="210674" y="1264022"/>
                  </a:lnTo>
                  <a:lnTo>
                    <a:pt x="162361" y="1258458"/>
                  </a:lnTo>
                  <a:lnTo>
                    <a:pt x="118015" y="1242608"/>
                  </a:lnTo>
                  <a:lnTo>
                    <a:pt x="78898" y="1217738"/>
                  </a:lnTo>
                  <a:lnTo>
                    <a:pt x="46275" y="1185112"/>
                  </a:lnTo>
                  <a:lnTo>
                    <a:pt x="21409" y="1145996"/>
                  </a:lnTo>
                  <a:lnTo>
                    <a:pt x="5562" y="1101652"/>
                  </a:lnTo>
                  <a:lnTo>
                    <a:pt x="0" y="1053347"/>
                  </a:lnTo>
                  <a:lnTo>
                    <a:pt x="0" y="210674"/>
                  </a:lnTo>
                  <a:lnTo>
                    <a:pt x="5562" y="162369"/>
                  </a:lnTo>
                  <a:lnTo>
                    <a:pt x="21409" y="118026"/>
                  </a:lnTo>
                  <a:lnTo>
                    <a:pt x="46275" y="78909"/>
                  </a:lnTo>
                  <a:lnTo>
                    <a:pt x="78898" y="46283"/>
                  </a:lnTo>
                  <a:lnTo>
                    <a:pt x="118015" y="21413"/>
                  </a:lnTo>
                  <a:lnTo>
                    <a:pt x="162361" y="5564"/>
                  </a:lnTo>
                  <a:lnTo>
                    <a:pt x="210674" y="0"/>
                  </a:lnTo>
                  <a:lnTo>
                    <a:pt x="2317395" y="0"/>
                  </a:lnTo>
                  <a:lnTo>
                    <a:pt x="2358690" y="4082"/>
                  </a:lnTo>
                  <a:lnTo>
                    <a:pt x="2398023" y="16028"/>
                  </a:lnTo>
                  <a:lnTo>
                    <a:pt x="2434286" y="35384"/>
                  </a:lnTo>
                  <a:lnTo>
                    <a:pt x="2466370" y="61699"/>
                  </a:lnTo>
                  <a:lnTo>
                    <a:pt x="2492674" y="93783"/>
                  </a:lnTo>
                  <a:lnTo>
                    <a:pt x="2512032" y="130046"/>
                  </a:lnTo>
                  <a:lnTo>
                    <a:pt x="2523983" y="169379"/>
                  </a:lnTo>
                  <a:lnTo>
                    <a:pt x="2528069" y="210674"/>
                  </a:lnTo>
                  <a:lnTo>
                    <a:pt x="2528069" y="1053347"/>
                  </a:lnTo>
                  <a:lnTo>
                    <a:pt x="2522505" y="1101652"/>
                  </a:lnTo>
                  <a:lnTo>
                    <a:pt x="2506656" y="1145996"/>
                  </a:lnTo>
                  <a:lnTo>
                    <a:pt x="2481786" y="1185112"/>
                  </a:lnTo>
                  <a:lnTo>
                    <a:pt x="2449160" y="1217738"/>
                  </a:lnTo>
                  <a:lnTo>
                    <a:pt x="2410043" y="1242608"/>
                  </a:lnTo>
                  <a:lnTo>
                    <a:pt x="2365700" y="1258458"/>
                  </a:lnTo>
                  <a:lnTo>
                    <a:pt x="2317395" y="1264022"/>
                  </a:lnTo>
                  <a:close/>
                </a:path>
              </a:pathLst>
            </a:custGeom>
            <a:solidFill>
              <a:srgbClr val="7ED13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26"/>
            <p:cNvSpPr/>
            <p:nvPr/>
          </p:nvSpPr>
          <p:spPr>
            <a:xfrm>
              <a:off x="3483517" y="487201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0" y="210674"/>
                  </a:moveTo>
                  <a:lnTo>
                    <a:pt x="5562" y="162369"/>
                  </a:lnTo>
                  <a:lnTo>
                    <a:pt x="21409" y="118026"/>
                  </a:lnTo>
                  <a:lnTo>
                    <a:pt x="46275" y="78909"/>
                  </a:lnTo>
                  <a:lnTo>
                    <a:pt x="78898" y="46283"/>
                  </a:lnTo>
                  <a:lnTo>
                    <a:pt x="118015" y="21413"/>
                  </a:lnTo>
                  <a:lnTo>
                    <a:pt x="162361" y="5564"/>
                  </a:lnTo>
                  <a:lnTo>
                    <a:pt x="210674" y="0"/>
                  </a:lnTo>
                  <a:lnTo>
                    <a:pt x="2317395" y="0"/>
                  </a:lnTo>
                  <a:lnTo>
                    <a:pt x="2358690" y="4082"/>
                  </a:lnTo>
                  <a:lnTo>
                    <a:pt x="2398023" y="16028"/>
                  </a:lnTo>
                  <a:lnTo>
                    <a:pt x="2434286" y="35384"/>
                  </a:lnTo>
                  <a:lnTo>
                    <a:pt x="2466370" y="61699"/>
                  </a:lnTo>
                  <a:lnTo>
                    <a:pt x="2492674" y="93783"/>
                  </a:lnTo>
                  <a:lnTo>
                    <a:pt x="2512032" y="130046"/>
                  </a:lnTo>
                  <a:lnTo>
                    <a:pt x="2523983" y="169379"/>
                  </a:lnTo>
                  <a:lnTo>
                    <a:pt x="2528069" y="210674"/>
                  </a:lnTo>
                  <a:lnTo>
                    <a:pt x="2528069" y="1053347"/>
                  </a:lnTo>
                  <a:lnTo>
                    <a:pt x="2522505" y="1101652"/>
                  </a:lnTo>
                  <a:lnTo>
                    <a:pt x="2506656" y="1145996"/>
                  </a:lnTo>
                  <a:lnTo>
                    <a:pt x="2481786" y="1185112"/>
                  </a:lnTo>
                  <a:lnTo>
                    <a:pt x="2449160" y="1217738"/>
                  </a:lnTo>
                  <a:lnTo>
                    <a:pt x="2410043" y="1242608"/>
                  </a:lnTo>
                  <a:lnTo>
                    <a:pt x="2365700" y="1258458"/>
                  </a:lnTo>
                  <a:lnTo>
                    <a:pt x="2317395" y="1264022"/>
                  </a:lnTo>
                  <a:lnTo>
                    <a:pt x="210674" y="1264022"/>
                  </a:lnTo>
                  <a:lnTo>
                    <a:pt x="162361" y="1258458"/>
                  </a:lnTo>
                  <a:lnTo>
                    <a:pt x="118015" y="1242608"/>
                  </a:lnTo>
                  <a:lnTo>
                    <a:pt x="78898" y="1217738"/>
                  </a:lnTo>
                  <a:lnTo>
                    <a:pt x="46275" y="1185112"/>
                  </a:lnTo>
                  <a:lnTo>
                    <a:pt x="21409" y="1145996"/>
                  </a:lnTo>
                  <a:lnTo>
                    <a:pt x="5562" y="1101652"/>
                  </a:lnTo>
                  <a:lnTo>
                    <a:pt x="0" y="1053347"/>
                  </a:lnTo>
                  <a:lnTo>
                    <a:pt x="0" y="21067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9" name="object 27"/>
          <p:cNvSpPr txBox="1"/>
          <p:nvPr/>
        </p:nvSpPr>
        <p:spPr>
          <a:xfrm>
            <a:off x="3820059" y="5120770"/>
            <a:ext cx="1854835" cy="6794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139700" marL="12700" marR="5080">
              <a:lnSpc>
                <a:spcPct val="1192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Selection,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28"/>
          <p:cNvGrpSpPr/>
          <p:nvPr/>
        </p:nvGrpSpPr>
        <p:grpSpPr>
          <a:xfrm>
            <a:off x="2640594" y="2297600"/>
            <a:ext cx="2547620" cy="1283335"/>
            <a:chOff x="2640594" y="2297600"/>
            <a:chExt cx="2547620" cy="1283335"/>
          </a:xfrm>
        </p:grpSpPr>
        <p:sp>
          <p:nvSpPr>
            <p:cNvPr id="1048630" name="object 29"/>
            <p:cNvSpPr/>
            <p:nvPr/>
          </p:nvSpPr>
          <p:spPr>
            <a:xfrm>
              <a:off x="2650119" y="230712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2317420" y="1264042"/>
                  </a:move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6"/>
                  </a:lnTo>
                  <a:lnTo>
                    <a:pt x="5564" y="1101672"/>
                  </a:lnTo>
                  <a:lnTo>
                    <a:pt x="0" y="1053367"/>
                  </a:lnTo>
                  <a:lnTo>
                    <a:pt x="0" y="210669"/>
                  </a:lnTo>
                  <a:lnTo>
                    <a:pt x="5564" y="162366"/>
                  </a:lnTo>
                  <a:lnTo>
                    <a:pt x="21413" y="118024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8" y="16037"/>
                  </a:lnTo>
                  <a:lnTo>
                    <a:pt x="2434300" y="35396"/>
                  </a:lnTo>
                  <a:lnTo>
                    <a:pt x="2466395" y="61704"/>
                  </a:lnTo>
                  <a:lnTo>
                    <a:pt x="2492699" y="93793"/>
                  </a:lnTo>
                  <a:lnTo>
                    <a:pt x="2512057" y="130054"/>
                  </a:lnTo>
                  <a:lnTo>
                    <a:pt x="2524008" y="169381"/>
                  </a:lnTo>
                  <a:lnTo>
                    <a:pt x="2528094" y="210669"/>
                  </a:lnTo>
                  <a:lnTo>
                    <a:pt x="2528094" y="1053367"/>
                  </a:lnTo>
                  <a:lnTo>
                    <a:pt x="2522530" y="1101672"/>
                  </a:lnTo>
                  <a:lnTo>
                    <a:pt x="2506681" y="1146016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close/>
                </a:path>
              </a:pathLst>
            </a:custGeom>
            <a:solidFill>
              <a:srgbClr val="7ED13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30"/>
            <p:cNvSpPr/>
            <p:nvPr/>
          </p:nvSpPr>
          <p:spPr>
            <a:xfrm>
              <a:off x="2650119" y="2307125"/>
              <a:ext cx="2528570" cy="1264285"/>
            </a:xfrm>
            <a:custGeom>
              <a:avLst/>
              <a:ahLst/>
              <a:rect l="l" t="t" r="r" b="b"/>
              <a:pathLst>
                <a:path w="2528570" h="1264285">
                  <a:moveTo>
                    <a:pt x="0" y="210669"/>
                  </a:moveTo>
                  <a:lnTo>
                    <a:pt x="5564" y="162366"/>
                  </a:lnTo>
                  <a:lnTo>
                    <a:pt x="21413" y="118024"/>
                  </a:lnTo>
                  <a:lnTo>
                    <a:pt x="46283" y="78908"/>
                  </a:lnTo>
                  <a:lnTo>
                    <a:pt x="78909" y="46283"/>
                  </a:lnTo>
                  <a:lnTo>
                    <a:pt x="118026" y="21413"/>
                  </a:lnTo>
                  <a:lnTo>
                    <a:pt x="162369" y="5564"/>
                  </a:lnTo>
                  <a:lnTo>
                    <a:pt x="210674" y="0"/>
                  </a:lnTo>
                  <a:lnTo>
                    <a:pt x="2317420" y="0"/>
                  </a:lnTo>
                  <a:lnTo>
                    <a:pt x="2358711" y="4085"/>
                  </a:lnTo>
                  <a:lnTo>
                    <a:pt x="2398038" y="16037"/>
                  </a:lnTo>
                  <a:lnTo>
                    <a:pt x="2434300" y="35396"/>
                  </a:lnTo>
                  <a:lnTo>
                    <a:pt x="2466395" y="61704"/>
                  </a:lnTo>
                  <a:lnTo>
                    <a:pt x="2492699" y="93793"/>
                  </a:lnTo>
                  <a:lnTo>
                    <a:pt x="2512057" y="130054"/>
                  </a:lnTo>
                  <a:lnTo>
                    <a:pt x="2524008" y="169381"/>
                  </a:lnTo>
                  <a:lnTo>
                    <a:pt x="2528094" y="210669"/>
                  </a:lnTo>
                  <a:lnTo>
                    <a:pt x="2528094" y="1053367"/>
                  </a:lnTo>
                  <a:lnTo>
                    <a:pt x="2522530" y="1101672"/>
                  </a:lnTo>
                  <a:lnTo>
                    <a:pt x="2506681" y="1146016"/>
                  </a:lnTo>
                  <a:lnTo>
                    <a:pt x="2481811" y="1185132"/>
                  </a:lnTo>
                  <a:lnTo>
                    <a:pt x="2449185" y="1217758"/>
                  </a:lnTo>
                  <a:lnTo>
                    <a:pt x="2410068" y="1242628"/>
                  </a:lnTo>
                  <a:lnTo>
                    <a:pt x="2365725" y="1258478"/>
                  </a:lnTo>
                  <a:lnTo>
                    <a:pt x="2317420" y="1264042"/>
                  </a:lnTo>
                  <a:lnTo>
                    <a:pt x="210674" y="1264042"/>
                  </a:lnTo>
                  <a:lnTo>
                    <a:pt x="162369" y="1258478"/>
                  </a:lnTo>
                  <a:lnTo>
                    <a:pt x="118026" y="1242628"/>
                  </a:lnTo>
                  <a:lnTo>
                    <a:pt x="78909" y="1217758"/>
                  </a:lnTo>
                  <a:lnTo>
                    <a:pt x="46283" y="1185132"/>
                  </a:lnTo>
                  <a:lnTo>
                    <a:pt x="21413" y="1146016"/>
                  </a:lnTo>
                  <a:lnTo>
                    <a:pt x="5564" y="1101672"/>
                  </a:lnTo>
                  <a:lnTo>
                    <a:pt x="0" y="1053367"/>
                  </a:lnTo>
                  <a:lnTo>
                    <a:pt x="0" y="21066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2" name="object 31"/>
          <p:cNvSpPr txBox="1"/>
          <p:nvPr/>
        </p:nvSpPr>
        <p:spPr>
          <a:xfrm>
            <a:off x="3412180" y="2771909"/>
            <a:ext cx="100393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toc -sentence autocomplete</dc:title>
  <dc:creator>RMX2151</dc:creator>
  <cp:lastModifiedBy>CHANDU SULURU</cp:lastModifiedBy>
  <dcterms:created xsi:type="dcterms:W3CDTF">2025-01-02T21:59:47Z</dcterms:created>
  <dcterms:modified xsi:type="dcterms:W3CDTF">2025-01-04T02:46:15Z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2025-01-03T00:00:00Z</vt:filetime>
  </property>
  <property fmtid="{D5CDD505-2E9C-101B-9397-08002B2CF9AE}" pid="4" name="Producer">
    <vt:lpwstr>3-Heights(TM) PDF Security Shell 4.8.25.2 (http://www.pdf-tools.com)</vt:lpwstr>
  </property>
</Properties>
</file>