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Ford EV Analytics: Provider Coverage &amp; Charge Assist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Review of provider participation in the BlueOval™ Charge Network (BOCN) and Charge Assist functionality within Ford's public charging ecosystem.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Charge Assist: In-Vehicle Public Charging Made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 public EV charging stations in real-time from the vehicle interface.</a:t>
            </a:r>
          </a:p>
          <a:p>
            <a:r>
              <a:t>Initiate and pay for sessions directly — no external apps needed.</a:t>
            </a:r>
          </a:p>
          <a:p>
            <a:r>
              <a:t>Plug &amp; Charge support for automatic authentication and billing.</a:t>
            </a:r>
          </a:p>
          <a:p>
            <a:r>
              <a:t>Integrated with FordPass for remote access and planning.</a:t>
            </a:r>
          </a:p>
          <a:p>
            <a:r>
              <a:t>Access 180,000+ chargers via the BlueOval™ Charge Network.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Provider Participation in BlueOval™ Charge Network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371600"/>
                <a:gridCol w="4572000"/>
              </a:tblGrid>
              <a:tr h="457200">
                <a:tc>
                  <a:txBody>
                    <a:bodyPr/>
                    <a:lstStyle/>
                    <a:p>
                      <a:r>
                        <a:t>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Part of BOCN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Greenlots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Now Shell Recharge; integrated with BOCN.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Electrify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Key BOCN partner with Plug &amp; Charge support.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PlugShare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Charging locator app, not a charging network.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New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Rebranded as Shell Recharge Solutions.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BP Charge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 (likely)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Included via BP Pulse; may vary by region.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Tesla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Available via NACS adapter; included in BOCN.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Action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 of 6 providers in our data are directly or indirectly part of BOCN.</a:t>
            </a:r>
          </a:p>
          <a:p>
            <a:r>
              <a:t>PlugShare is not a charging network and should be excluded from provider categorization.</a:t>
            </a:r>
          </a:p>
          <a:p>
            <a:r>
              <a:t>Normalize provider names for consistency (e.g., New Motion → Shell Recharge).</a:t>
            </a:r>
          </a:p>
          <a:p>
            <a:r>
              <a:t>Tag and track Charge Assist-enabled sessions for better reporting and user insights.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