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4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2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5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3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3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2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7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38A39-8FFE-084D-AF4A-9A5C30483D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8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python.org/moin/PythonDebuggingToo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9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191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700" spc="431">
                <a:solidFill>
                  <a:srgbClr val="FDA600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lnSpc>
                <a:spcPct val="50000"/>
              </a:lnSpc>
              <a:defRPr sz="1800" cap="none" spc="0">
                <a:solidFill>
                  <a:srgbClr val="000000"/>
                </a:solidFill>
              </a:defRPr>
            </a:pPr>
            <a:r>
              <a:rPr lang="en-US" sz="5400" cap="all" spc="431" dirty="0" smtClean="0">
                <a:solidFill>
                  <a:srgbClr val="FDA600"/>
                </a:solidFill>
              </a:rPr>
              <a:t>NORDAGGLE</a:t>
            </a:r>
            <a:br>
              <a:rPr lang="en-US" sz="5400" cap="all" spc="431" dirty="0" smtClean="0">
                <a:solidFill>
                  <a:srgbClr val="FDA600"/>
                </a:solidFill>
              </a:rPr>
            </a:br>
            <a:r>
              <a:rPr lang="en-US" sz="5400" cap="all" spc="431" dirty="0" smtClean="0">
                <a:solidFill>
                  <a:srgbClr val="FDA600"/>
                </a:solidFill>
              </a:rPr>
              <a:t/>
            </a:r>
            <a:br>
              <a:rPr lang="en-US" sz="5400" cap="all" spc="431" dirty="0" smtClean="0">
                <a:solidFill>
                  <a:srgbClr val="FDA600"/>
                </a:solidFill>
              </a:rPr>
            </a:br>
            <a:r>
              <a:rPr lang="en-US" sz="3600" cap="all" dirty="0" smtClean="0">
                <a:solidFill>
                  <a:schemeClr val="accent6"/>
                </a:solidFill>
              </a:rPr>
              <a:t>presents…</a:t>
            </a:r>
            <a:endParaRPr sz="3600" cap="all" spc="431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947" y="2646948"/>
            <a:ext cx="89033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Introduction to Python Workshop</a:t>
            </a:r>
          </a:p>
          <a:p>
            <a:pPr algn="ctr"/>
            <a:endParaRPr lang="en-US" sz="6000" dirty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Caroline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Harbitz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 &amp; Gina Schmalzle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85758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9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191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700" spc="431">
                <a:solidFill>
                  <a:srgbClr val="FDA600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lnSpc>
                <a:spcPct val="50000"/>
              </a:lnSpc>
              <a:defRPr sz="1800" cap="none" spc="0">
                <a:solidFill>
                  <a:srgbClr val="000000"/>
                </a:solidFill>
              </a:defRPr>
            </a:pPr>
            <a:r>
              <a:rPr lang="en-US" sz="5400" cap="all" spc="431" dirty="0" smtClean="0">
                <a:solidFill>
                  <a:srgbClr val="FDA600"/>
                </a:solidFill>
              </a:rPr>
              <a:t>NORDAGGLE-</a:t>
            </a:r>
            <a:r>
              <a:rPr lang="en-US" sz="5400" cap="all" dirty="0"/>
              <a:t/>
            </a:r>
            <a:br>
              <a:rPr lang="en-US" sz="5400" cap="all" dirty="0"/>
            </a:br>
            <a:r>
              <a:rPr lang="en-US" sz="5400" cap="all" spc="431" dirty="0" smtClean="0">
                <a:solidFill>
                  <a:srgbClr val="FDA600"/>
                </a:solidFill>
              </a:rPr>
              <a:t/>
            </a:r>
            <a:br>
              <a:rPr lang="en-US" sz="5400" cap="all" spc="431" dirty="0" smtClean="0">
                <a:solidFill>
                  <a:srgbClr val="FDA600"/>
                </a:solidFill>
              </a:rPr>
            </a:br>
            <a:r>
              <a:rPr lang="en-US" sz="5400" cap="all" spc="431" dirty="0" smtClean="0">
                <a:solidFill>
                  <a:srgbClr val="FDA600"/>
                </a:solidFill>
              </a:rPr>
              <a:t>What is it?</a:t>
            </a:r>
            <a:endParaRPr sz="3600" cap="all" spc="431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0401" y="2419678"/>
            <a:ext cx="3003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Optima"/>
                <a:cs typeface="Optima"/>
              </a:rPr>
              <a:t>Primary purpose </a:t>
            </a:r>
            <a:r>
              <a:rPr lang="en-US" dirty="0" smtClean="0">
                <a:latin typeface="Optima"/>
                <a:cs typeface="Optima"/>
              </a:rPr>
              <a:t>-- increase communication about data topics</a:t>
            </a:r>
          </a:p>
          <a:p>
            <a:endParaRPr lang="en-US" dirty="0">
              <a:latin typeface="Optima"/>
              <a:cs typeface="Optima"/>
            </a:endParaRPr>
          </a:p>
          <a:p>
            <a:r>
              <a:rPr lang="en-US" b="1" dirty="0" err="1" smtClean="0">
                <a:latin typeface="Optima"/>
                <a:cs typeface="Optima"/>
              </a:rPr>
              <a:t>Nordaggle</a:t>
            </a:r>
            <a:r>
              <a:rPr lang="en-US" dirty="0" smtClean="0">
                <a:latin typeface="Optima"/>
                <a:cs typeface="Optima"/>
              </a:rPr>
              <a:t> – spin off from </a:t>
            </a:r>
            <a:r>
              <a:rPr lang="en-US" dirty="0" err="1" smtClean="0">
                <a:latin typeface="Optima"/>
                <a:cs typeface="Optima"/>
              </a:rPr>
              <a:t>Kaggle</a:t>
            </a:r>
            <a:endParaRPr lang="en-US" dirty="0" smtClean="0">
              <a:latin typeface="Optima"/>
              <a:cs typeface="Optima"/>
            </a:endParaRPr>
          </a:p>
          <a:p>
            <a:endParaRPr lang="en-US" dirty="0">
              <a:latin typeface="Optima"/>
              <a:cs typeface="Optima"/>
            </a:endParaRPr>
          </a:p>
          <a:p>
            <a:r>
              <a:rPr lang="en-US" b="1" dirty="0" smtClean="0">
                <a:latin typeface="Optima"/>
                <a:cs typeface="Optima"/>
              </a:rPr>
              <a:t>We host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Optima"/>
                <a:cs typeface="Optima"/>
              </a:rPr>
              <a:t>Fortnightly meetings to talk about data topics and problems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Optima"/>
                <a:cs typeface="Optima"/>
              </a:rPr>
              <a:t>Workshops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Optima"/>
                <a:cs typeface="Optima"/>
              </a:rPr>
              <a:t>Competitions (not yet offered)</a:t>
            </a:r>
            <a:endParaRPr lang="en-US" dirty="0">
              <a:latin typeface="Optima"/>
              <a:cs typeface="Optima"/>
            </a:endParaRPr>
          </a:p>
        </p:txBody>
      </p:sp>
      <p:pic>
        <p:nvPicPr>
          <p:cNvPr id="7" name="Picture 6" descr="Screen Shot 2016-02-17 at 2.33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158"/>
            <a:ext cx="6166715" cy="46388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35669" y="6470204"/>
            <a:ext cx="57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tima"/>
                <a:cs typeface="Optima"/>
              </a:rPr>
              <a:t>https://</a:t>
            </a:r>
            <a:r>
              <a:rPr lang="en-US" dirty="0" err="1" smtClean="0">
                <a:latin typeface="Optima"/>
                <a:cs typeface="Optima"/>
              </a:rPr>
              <a:t>confluence.nordstrom.net</a:t>
            </a:r>
            <a:r>
              <a:rPr lang="en-US" dirty="0" smtClean="0">
                <a:latin typeface="Optima"/>
                <a:cs typeface="Optima"/>
              </a:rPr>
              <a:t>/display/PER/</a:t>
            </a:r>
            <a:r>
              <a:rPr lang="en-US" dirty="0" err="1" smtClean="0">
                <a:latin typeface="Optima"/>
                <a:cs typeface="Optima"/>
              </a:rPr>
              <a:t>Nordaggle</a:t>
            </a: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7788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What Next?</a:t>
            </a:r>
            <a:endParaRPr lang="en-US" dirty="0">
              <a:latin typeface="Optima"/>
              <a:cs typeface="Opti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Build an executable python script. </a:t>
            </a:r>
          </a:p>
          <a:p>
            <a:pPr marL="0" indent="0">
              <a:buNone/>
            </a:pPr>
            <a:r>
              <a:rPr lang="en-US" dirty="0" smtClean="0">
                <a:latin typeface="Optima"/>
                <a:cs typeface="Optima"/>
              </a:rPr>
              <a:t>For example:  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Create a file named </a:t>
            </a:r>
            <a:r>
              <a:rPr lang="en-US" dirty="0" err="1" smtClean="0">
                <a:latin typeface="Optima"/>
                <a:cs typeface="Optima"/>
              </a:rPr>
              <a:t>example.py</a:t>
            </a:r>
            <a:r>
              <a:rPr lang="en-US" dirty="0" smtClean="0">
                <a:latin typeface="Optima"/>
                <a:cs typeface="Optima"/>
              </a:rPr>
              <a:t> (note the ‘.</a:t>
            </a:r>
            <a:r>
              <a:rPr lang="en-US" dirty="0" err="1" smtClean="0">
                <a:latin typeface="Optima"/>
                <a:cs typeface="Optima"/>
              </a:rPr>
              <a:t>py</a:t>
            </a:r>
            <a:r>
              <a:rPr lang="en-US" dirty="0" smtClean="0">
                <a:latin typeface="Optima"/>
                <a:cs typeface="Optima"/>
              </a:rPr>
              <a:t>)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In </a:t>
            </a:r>
            <a:r>
              <a:rPr lang="en-US" dirty="0" err="1" smtClean="0">
                <a:latin typeface="Optima"/>
                <a:cs typeface="Optima"/>
              </a:rPr>
              <a:t>example.py</a:t>
            </a:r>
            <a:r>
              <a:rPr lang="en-US" dirty="0" smtClean="0">
                <a:latin typeface="Optima"/>
                <a:cs typeface="Optima"/>
              </a:rPr>
              <a:t> write an example python script (e.g.:  print(‘Hello world!’)), save and close.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At the command line type:  </a:t>
            </a:r>
          </a:p>
          <a:p>
            <a:pPr lvl="2"/>
            <a:r>
              <a:rPr lang="en-US" dirty="0" smtClean="0">
                <a:latin typeface="Optima"/>
                <a:cs typeface="Optima"/>
              </a:rPr>
              <a:t>python </a:t>
            </a:r>
            <a:r>
              <a:rPr lang="en-US" dirty="0" err="1" smtClean="0">
                <a:latin typeface="Optima"/>
                <a:cs typeface="Optima"/>
              </a:rPr>
              <a:t>example.py</a:t>
            </a:r>
            <a:endParaRPr lang="en-US" dirty="0" smtClean="0">
              <a:latin typeface="Optima"/>
              <a:cs typeface="Optima"/>
            </a:endParaRPr>
          </a:p>
          <a:p>
            <a:pPr marL="914400" lvl="2" indent="0">
              <a:buNone/>
            </a:pPr>
            <a:endParaRPr lang="en-US" dirty="0" smtClean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60824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What Next?</a:t>
            </a:r>
            <a:endParaRPr lang="en-US" dirty="0">
              <a:latin typeface="Optima"/>
              <a:cs typeface="Opti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Use the </a:t>
            </a:r>
            <a:r>
              <a:rPr lang="en-US" dirty="0" err="1" smtClean="0">
                <a:latin typeface="Optima"/>
                <a:cs typeface="Optima"/>
              </a:rPr>
              <a:t>ipython</a:t>
            </a:r>
            <a:r>
              <a:rPr lang="en-US" dirty="0" smtClean="0">
                <a:latin typeface="Optima"/>
                <a:cs typeface="Optima"/>
              </a:rPr>
              <a:t> interactive shell</a:t>
            </a:r>
          </a:p>
          <a:p>
            <a:pPr marL="0" indent="0">
              <a:buNone/>
            </a:pPr>
            <a:r>
              <a:rPr lang="en-US" dirty="0" smtClean="0">
                <a:latin typeface="Optima"/>
                <a:cs typeface="Optima"/>
              </a:rPr>
              <a:t>For example:  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At the command line type:  </a:t>
            </a:r>
            <a:r>
              <a:rPr lang="en-US" dirty="0" err="1" smtClean="0">
                <a:latin typeface="Optima"/>
                <a:cs typeface="Optima"/>
              </a:rPr>
              <a:t>ipython</a:t>
            </a:r>
            <a:endParaRPr lang="en-US" dirty="0" smtClean="0">
              <a:latin typeface="Optima"/>
              <a:cs typeface="Optima"/>
            </a:endParaRPr>
          </a:p>
          <a:p>
            <a:pPr lvl="1"/>
            <a:r>
              <a:rPr lang="en-US" dirty="0" smtClean="0">
                <a:latin typeface="Optima"/>
                <a:cs typeface="Optima"/>
              </a:rPr>
              <a:t>Start writing python code like you did with notebooks</a:t>
            </a:r>
          </a:p>
          <a:p>
            <a:pPr marL="914400" lvl="2" indent="0">
              <a:buNone/>
            </a:pPr>
            <a:endParaRPr lang="en-US" dirty="0" smtClean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87953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What Next?</a:t>
            </a:r>
            <a:endParaRPr lang="en-US" dirty="0">
              <a:latin typeface="Optima"/>
              <a:cs typeface="Opti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Try the final projects!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Two are in the repo:</a:t>
            </a:r>
          </a:p>
          <a:p>
            <a:pPr lvl="2"/>
            <a:r>
              <a:rPr lang="en-US" dirty="0" err="1" smtClean="0"/>
              <a:t>python_bootcamp_final_project.ipynb</a:t>
            </a:r>
            <a:endParaRPr lang="en-US" dirty="0" smtClean="0"/>
          </a:p>
          <a:p>
            <a:pPr lvl="2"/>
            <a:r>
              <a:rPr lang="en-US" dirty="0" err="1"/>
              <a:t>python_bootcamp_final_project_with_pandas.ipynb</a:t>
            </a:r>
            <a:endParaRPr lang="en-US" dirty="0" smtClean="0"/>
          </a:p>
          <a:p>
            <a:pPr lvl="2"/>
            <a:endParaRPr lang="en-US" dirty="0" smtClean="0">
              <a:latin typeface="Optima"/>
              <a:cs typeface="Optima"/>
            </a:endParaRPr>
          </a:p>
          <a:p>
            <a:pPr marL="914400" lvl="2" indent="0">
              <a:buNone/>
            </a:pPr>
            <a:endParaRPr lang="en-US" dirty="0" smtClean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91836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What Next?</a:t>
            </a:r>
            <a:endParaRPr lang="en-US" dirty="0">
              <a:latin typeface="Optima"/>
              <a:cs typeface="Opti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Think of your own project.</a:t>
            </a:r>
            <a:endParaRPr lang="en-US" dirty="0">
              <a:latin typeface="Optima"/>
              <a:cs typeface="Optima"/>
            </a:endParaRPr>
          </a:p>
          <a:p>
            <a:r>
              <a:rPr lang="en-US" dirty="0" smtClean="0">
                <a:latin typeface="Optima"/>
                <a:cs typeface="Optima"/>
              </a:rPr>
              <a:t>Tips:  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Google and Stack Overflow are your friends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Try troubleshooting using print statements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Try using a debugger </a:t>
            </a:r>
          </a:p>
          <a:p>
            <a:pPr lvl="1"/>
            <a:r>
              <a:rPr lang="en-US" dirty="0" smtClean="0">
                <a:latin typeface="Optima"/>
                <a:cs typeface="Optima"/>
                <a:hlinkClick r:id="rId2"/>
              </a:rPr>
              <a:t>https://wiki.python.org/moin/</a:t>
            </a:r>
            <a:r>
              <a:rPr lang="en-US" smtClean="0">
                <a:latin typeface="Optima"/>
                <a:cs typeface="Optima"/>
                <a:hlinkClick r:id="rId2"/>
              </a:rPr>
              <a:t>PythonDebuggingTools</a:t>
            </a:r>
            <a:endParaRPr lang="en-US" dirty="0" smtClean="0"/>
          </a:p>
          <a:p>
            <a:pPr lvl="2"/>
            <a:endParaRPr lang="en-US" dirty="0" smtClean="0">
              <a:latin typeface="Optima"/>
              <a:cs typeface="Optima"/>
            </a:endParaRPr>
          </a:p>
          <a:p>
            <a:pPr marL="914400" lvl="2" indent="0">
              <a:buNone/>
            </a:pPr>
            <a:endParaRPr lang="en-US" dirty="0" smtClean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27835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192</Words>
  <Application>Microsoft Macintosh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NORDAGGLE  presents…</vt:lpstr>
      <vt:lpstr>NORDAGGLE-  What is it?</vt:lpstr>
      <vt:lpstr>PowerPoint Presentation</vt:lpstr>
      <vt:lpstr>What Next?</vt:lpstr>
      <vt:lpstr>What Next?</vt:lpstr>
      <vt:lpstr>What Next?</vt:lpstr>
      <vt:lpstr>What Next?</vt:lpstr>
    </vt:vector>
  </TitlesOfParts>
  <Company>Nordstrom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NORDAGGLE  presents…</dc:title>
  <dc:creator>Schmalzle, Gina</dc:creator>
  <cp:lastModifiedBy>Schmalzle, Gina</cp:lastModifiedBy>
  <cp:revision>8</cp:revision>
  <dcterms:created xsi:type="dcterms:W3CDTF">2016-02-17T22:11:22Z</dcterms:created>
  <dcterms:modified xsi:type="dcterms:W3CDTF">2016-02-17T22:51:14Z</dcterms:modified>
</cp:coreProperties>
</file>