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PythonDebugging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</a:t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3600" cap="all" dirty="0" smtClean="0">
                <a:solidFill>
                  <a:schemeClr val="accent6"/>
                </a:solidFill>
              </a:rPr>
              <a:t>presents…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47" y="2646948"/>
            <a:ext cx="89033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Introduction to Python Workshop</a:t>
            </a:r>
          </a:p>
          <a:p>
            <a:pPr algn="ctr"/>
            <a:endParaRPr lang="en-US" sz="6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Caroline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Harbitz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 &amp; Gina Schmalzle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8575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NORDAGGLE-</a:t>
            </a:r>
            <a:r>
              <a:rPr lang="en-US" sz="5400" cap="all" dirty="0"/>
              <a:t/>
            </a:r>
            <a:br>
              <a:rPr lang="en-US" sz="5400" cap="all" dirty="0"/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>What is it?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401" y="2419678"/>
            <a:ext cx="300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tima"/>
                <a:cs typeface="Optima"/>
              </a:rPr>
              <a:t>Primary purpose </a:t>
            </a:r>
            <a:r>
              <a:rPr lang="en-US" dirty="0" smtClean="0">
                <a:latin typeface="Optima"/>
                <a:cs typeface="Optima"/>
              </a:rPr>
              <a:t>-- increase communication about data topics</a:t>
            </a: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err="1" smtClean="0">
                <a:latin typeface="Optima"/>
                <a:cs typeface="Optima"/>
              </a:rPr>
              <a:t>Nordaggle</a:t>
            </a:r>
            <a:r>
              <a:rPr lang="en-US" dirty="0" smtClean="0">
                <a:latin typeface="Optima"/>
                <a:cs typeface="Optima"/>
              </a:rPr>
              <a:t> – spin off from </a:t>
            </a:r>
            <a:r>
              <a:rPr lang="en-US" dirty="0" err="1" smtClean="0">
                <a:latin typeface="Optima"/>
                <a:cs typeface="Optima"/>
              </a:rPr>
              <a:t>Kaggle</a:t>
            </a:r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smtClean="0">
                <a:latin typeface="Optima"/>
                <a:cs typeface="Optima"/>
              </a:rPr>
              <a:t>We host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Fortnightly meetings to talk about data topics and problems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Workshops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Competitions (not yet offered)</a:t>
            </a:r>
            <a:endParaRPr lang="en-US" dirty="0">
              <a:latin typeface="Optima"/>
              <a:cs typeface="Optima"/>
            </a:endParaRPr>
          </a:p>
        </p:txBody>
      </p:sp>
      <p:pic>
        <p:nvPicPr>
          <p:cNvPr id="7" name="Picture 6" descr="Screen Shot 2016-02-17 at 2.3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158"/>
            <a:ext cx="6166715" cy="4638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5669" y="6470204"/>
            <a:ext cx="57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https://</a:t>
            </a:r>
            <a:r>
              <a:rPr lang="en-US" dirty="0" err="1" smtClean="0">
                <a:latin typeface="Optima"/>
                <a:cs typeface="Optima"/>
              </a:rPr>
              <a:t>confluence.nordstrom.net</a:t>
            </a:r>
            <a:r>
              <a:rPr lang="en-US" dirty="0" smtClean="0">
                <a:latin typeface="Optima"/>
                <a:cs typeface="Optima"/>
              </a:rPr>
              <a:t>/display/PER/</a:t>
            </a:r>
            <a:r>
              <a:rPr lang="en-US" dirty="0" err="1" smtClean="0">
                <a:latin typeface="Optima"/>
                <a:cs typeface="Optima"/>
              </a:rPr>
              <a:t>Nordaggle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8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Build an executable python script. 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Create a file named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(note the ‘.</a:t>
            </a:r>
            <a:r>
              <a:rPr lang="en-US" dirty="0" err="1" smtClean="0">
                <a:latin typeface="Optima"/>
                <a:cs typeface="Optima"/>
              </a:rPr>
              <a:t>py</a:t>
            </a:r>
            <a:r>
              <a:rPr lang="en-US" dirty="0" smtClean="0">
                <a:latin typeface="Optima"/>
                <a:cs typeface="Optima"/>
              </a:rPr>
              <a:t>)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In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write an example python script (e.g.:  print(‘Hello world!’)), save and close.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</a:p>
          <a:p>
            <a:pPr lvl="2"/>
            <a:r>
              <a:rPr lang="en-US" dirty="0" smtClean="0">
                <a:latin typeface="Optima"/>
                <a:cs typeface="Optima"/>
              </a:rPr>
              <a:t>python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082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Use the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r>
              <a:rPr lang="en-US" dirty="0" smtClean="0">
                <a:latin typeface="Optima"/>
                <a:cs typeface="Optima"/>
              </a:rPr>
              <a:t> interactive shell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endParaRPr lang="en-US" dirty="0" smtClean="0">
              <a:latin typeface="Optima"/>
              <a:cs typeface="Optima"/>
            </a:endParaRPr>
          </a:p>
          <a:p>
            <a:pPr lvl="1"/>
            <a:r>
              <a:rPr lang="en-US" dirty="0" smtClean="0">
                <a:latin typeface="Optima"/>
                <a:cs typeface="Optima"/>
              </a:rPr>
              <a:t>Start writing python code like you did with notebooks</a:t>
            </a: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87953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Try the final projects!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Two are in the repo:</a:t>
            </a:r>
          </a:p>
          <a:p>
            <a:pPr lvl="2"/>
            <a:r>
              <a:rPr lang="en-US" dirty="0" err="1" smtClean="0"/>
              <a:t>python_bootcamp_final_project.ipynb</a:t>
            </a:r>
            <a:endParaRPr lang="en-US" dirty="0" smtClean="0"/>
          </a:p>
          <a:p>
            <a:pPr lvl="2"/>
            <a:r>
              <a:rPr lang="en-US" dirty="0" err="1"/>
              <a:t>python_bootcamp_final_project_with_pandas.ipynb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9183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Think of your own project.</a:t>
            </a:r>
            <a:endParaRPr lang="en-US" dirty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Tips: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Google and Stack Overflow are your friends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troubleshooting using print statements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using a debugger </a:t>
            </a:r>
          </a:p>
          <a:p>
            <a:pPr lvl="1"/>
            <a:r>
              <a:rPr lang="en-US" dirty="0" smtClean="0">
                <a:latin typeface="Optima"/>
                <a:cs typeface="Optima"/>
                <a:hlinkClick r:id="rId2"/>
              </a:rPr>
              <a:t>https://wiki.python.org/moin/PythonDebuggingTools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2783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192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NORDAGGLE  presents…</vt:lpstr>
      <vt:lpstr>NORDAGGLE-  What is it?</vt:lpstr>
      <vt:lpstr>PowerPoint Presentation</vt:lpstr>
      <vt:lpstr>What Next?</vt:lpstr>
      <vt:lpstr>What Next?</vt:lpstr>
      <vt:lpstr>What Next?</vt:lpstr>
      <vt:lpstr>What Next?</vt:lpstr>
    </vt:vector>
  </TitlesOfParts>
  <Company>Nordstrom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NORDAGGLE  presents…</dc:title>
  <dc:creator>Schmalzle, Gina</dc:creator>
  <cp:lastModifiedBy>Schmalzle, Gina</cp:lastModifiedBy>
  <cp:revision>8</cp:revision>
  <dcterms:created xsi:type="dcterms:W3CDTF">2016-02-17T22:11:22Z</dcterms:created>
  <dcterms:modified xsi:type="dcterms:W3CDTF">2016-02-18T01:41:03Z</dcterms:modified>
</cp:coreProperties>
</file>