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6"/>
  </p:notesMasterIdLst>
  <p:sldIdLst>
    <p:sldId id="256" r:id="rId2"/>
    <p:sldId id="269" r:id="rId3"/>
    <p:sldId id="275" r:id="rId4"/>
    <p:sldId id="296" r:id="rId5"/>
    <p:sldId id="297" r:id="rId6"/>
    <p:sldId id="307" r:id="rId7"/>
    <p:sldId id="311" r:id="rId8"/>
    <p:sldId id="283" r:id="rId9"/>
    <p:sldId id="287" r:id="rId10"/>
    <p:sldId id="291" r:id="rId11"/>
    <p:sldId id="278" r:id="rId12"/>
    <p:sldId id="288" r:id="rId13"/>
    <p:sldId id="285" r:id="rId14"/>
    <p:sldId id="280" r:id="rId15"/>
    <p:sldId id="309" r:id="rId16"/>
    <p:sldId id="282" r:id="rId17"/>
    <p:sldId id="286" r:id="rId18"/>
    <p:sldId id="270" r:id="rId19"/>
    <p:sldId id="293" r:id="rId20"/>
    <p:sldId id="294" r:id="rId21"/>
    <p:sldId id="310" r:id="rId22"/>
    <p:sldId id="295" r:id="rId23"/>
    <p:sldId id="302" r:id="rId24"/>
    <p:sldId id="303" r:id="rId25"/>
    <p:sldId id="305" r:id="rId26"/>
    <p:sldId id="304" r:id="rId27"/>
    <p:sldId id="306" r:id="rId28"/>
    <p:sldId id="308" r:id="rId29"/>
    <p:sldId id="268" r:id="rId30"/>
    <p:sldId id="274" r:id="rId31"/>
    <p:sldId id="298" r:id="rId32"/>
    <p:sldId id="300" r:id="rId33"/>
    <p:sldId id="301" r:id="rId34"/>
    <p:sldId id="292" r:id="rId3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2ADF02-2DAB-44F4-94A2-D20AD2B23AB0}" v="124" dt="2025-05-14T10:53:16.821"/>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HANTH S N" userId="6cec812e0cf79c54" providerId="LiveId" clId="{FF2ADF02-2DAB-44F4-94A2-D20AD2B23AB0}"/>
    <pc:docChg chg="undo redo custSel addSld delSld modSld sldOrd">
      <pc:chgData name="PRASHANTH S N" userId="6cec812e0cf79c54" providerId="LiveId" clId="{FF2ADF02-2DAB-44F4-94A2-D20AD2B23AB0}" dt="2025-05-14T14:37:37.295" v="2762" actId="20577"/>
      <pc:docMkLst>
        <pc:docMk/>
      </pc:docMkLst>
      <pc:sldChg chg="modSp mod">
        <pc:chgData name="PRASHANTH S N" userId="6cec812e0cf79c54" providerId="LiveId" clId="{FF2ADF02-2DAB-44F4-94A2-D20AD2B23AB0}" dt="2025-05-14T14:33:32.120" v="2745" actId="113"/>
        <pc:sldMkLst>
          <pc:docMk/>
          <pc:sldMk cId="0" sldId="256"/>
        </pc:sldMkLst>
        <pc:spChg chg="mod">
          <ac:chgData name="PRASHANTH S N" userId="6cec812e0cf79c54" providerId="LiveId" clId="{FF2ADF02-2DAB-44F4-94A2-D20AD2B23AB0}" dt="2025-05-14T11:02:23.675" v="2676" actId="1076"/>
          <ac:spMkLst>
            <pc:docMk/>
            <pc:sldMk cId="0" sldId="256"/>
            <ac:spMk id="8" creationId="{00000000-0000-0000-0000-000000000000}"/>
          </ac:spMkLst>
        </pc:spChg>
        <pc:spChg chg="mod">
          <ac:chgData name="PRASHANTH S N" userId="6cec812e0cf79c54" providerId="LiveId" clId="{FF2ADF02-2DAB-44F4-94A2-D20AD2B23AB0}" dt="2025-05-14T11:09:19.609" v="2734" actId="20577"/>
          <ac:spMkLst>
            <pc:docMk/>
            <pc:sldMk cId="0" sldId="256"/>
            <ac:spMk id="87" creationId="{00000000-0000-0000-0000-000000000000}"/>
          </ac:spMkLst>
        </pc:spChg>
        <pc:spChg chg="mod">
          <ac:chgData name="PRASHANTH S N" userId="6cec812e0cf79c54" providerId="LiveId" clId="{FF2ADF02-2DAB-44F4-94A2-D20AD2B23AB0}" dt="2025-05-14T11:07:19.027" v="2720" actId="1038"/>
          <ac:spMkLst>
            <pc:docMk/>
            <pc:sldMk cId="0" sldId="256"/>
            <ac:spMk id="88" creationId="{00000000-0000-0000-0000-000000000000}"/>
          </ac:spMkLst>
        </pc:spChg>
        <pc:spChg chg="mod">
          <ac:chgData name="PRASHANTH S N" userId="6cec812e0cf79c54" providerId="LiveId" clId="{FF2ADF02-2DAB-44F4-94A2-D20AD2B23AB0}" dt="2025-05-14T11:03:15.406" v="2679" actId="1076"/>
          <ac:spMkLst>
            <pc:docMk/>
            <pc:sldMk cId="0" sldId="256"/>
            <ac:spMk id="90" creationId="{00000000-0000-0000-0000-000000000000}"/>
          </ac:spMkLst>
        </pc:spChg>
        <pc:spChg chg="mod">
          <ac:chgData name="PRASHANTH S N" userId="6cec812e0cf79c54" providerId="LiveId" clId="{FF2ADF02-2DAB-44F4-94A2-D20AD2B23AB0}" dt="2025-05-14T14:33:32.120" v="2745" actId="113"/>
          <ac:spMkLst>
            <pc:docMk/>
            <pc:sldMk cId="0" sldId="256"/>
            <ac:spMk id="91" creationId="{00000000-0000-0000-0000-000000000000}"/>
          </ac:spMkLst>
        </pc:spChg>
        <pc:graphicFrameChg chg="modGraphic">
          <ac:chgData name="PRASHANTH S N" userId="6cec812e0cf79c54" providerId="LiveId" clId="{FF2ADF02-2DAB-44F4-94A2-D20AD2B23AB0}" dt="2025-05-14T11:00:35.134" v="2665" actId="14100"/>
          <ac:graphicFrameMkLst>
            <pc:docMk/>
            <pc:sldMk cId="0" sldId="256"/>
            <ac:graphicFrameMk id="89" creationId="{00000000-0000-0000-0000-000000000000}"/>
          </ac:graphicFrameMkLst>
        </pc:graphicFrameChg>
      </pc:sldChg>
      <pc:sldChg chg="modSp del mod">
        <pc:chgData name="PRASHANTH S N" userId="6cec812e0cf79c54" providerId="LiveId" clId="{FF2ADF02-2DAB-44F4-94A2-D20AD2B23AB0}" dt="2025-05-14T08:27:17.074" v="1303" actId="2696"/>
        <pc:sldMkLst>
          <pc:docMk/>
          <pc:sldMk cId="0" sldId="257"/>
        </pc:sldMkLst>
        <pc:spChg chg="mod">
          <ac:chgData name="PRASHANTH S N" userId="6cec812e0cf79c54" providerId="LiveId" clId="{FF2ADF02-2DAB-44F4-94A2-D20AD2B23AB0}" dt="2025-05-14T07:36:30.743" v="1218" actId="20577"/>
          <ac:spMkLst>
            <pc:docMk/>
            <pc:sldMk cId="0" sldId="257"/>
            <ac:spMk id="97" creationId="{00000000-0000-0000-0000-000000000000}"/>
          </ac:spMkLst>
        </pc:spChg>
      </pc:sldChg>
      <pc:sldChg chg="addSp delSp modSp mod ord">
        <pc:chgData name="PRASHANTH S N" userId="6cec812e0cf79c54" providerId="LiveId" clId="{FF2ADF02-2DAB-44F4-94A2-D20AD2B23AB0}" dt="2025-05-14T10:53:33.969" v="2651" actId="20577"/>
        <pc:sldMkLst>
          <pc:docMk/>
          <pc:sldMk cId="2856357337" sldId="268"/>
        </pc:sldMkLst>
        <pc:spChg chg="add del mod">
          <ac:chgData name="PRASHANTH S N" userId="6cec812e0cf79c54" providerId="LiveId" clId="{FF2ADF02-2DAB-44F4-94A2-D20AD2B23AB0}" dt="2025-05-14T10:51:01.173" v="2593" actId="478"/>
          <ac:spMkLst>
            <pc:docMk/>
            <pc:sldMk cId="2856357337" sldId="268"/>
            <ac:spMk id="3" creationId="{52933F40-6E87-4969-2B54-29F704B9CD78}"/>
          </ac:spMkLst>
        </pc:spChg>
        <pc:spChg chg="del mod">
          <ac:chgData name="PRASHANTH S N" userId="6cec812e0cf79c54" providerId="LiveId" clId="{FF2ADF02-2DAB-44F4-94A2-D20AD2B23AB0}" dt="2025-05-14T10:50:40.857" v="2589" actId="478"/>
          <ac:spMkLst>
            <pc:docMk/>
            <pc:sldMk cId="2856357337" sldId="268"/>
            <ac:spMk id="4" creationId="{00000000-0000-0000-0000-000000000000}"/>
          </ac:spMkLst>
        </pc:spChg>
        <pc:spChg chg="mod">
          <ac:chgData name="PRASHANTH S N" userId="6cec812e0cf79c54" providerId="LiveId" clId="{FF2ADF02-2DAB-44F4-94A2-D20AD2B23AB0}" dt="2025-05-14T10:53:33.969" v="2651" actId="20577"/>
          <ac:spMkLst>
            <pc:docMk/>
            <pc:sldMk cId="2856357337" sldId="268"/>
            <ac:spMk id="5" creationId="{00000000-0000-0000-0000-000000000000}"/>
          </ac:spMkLst>
        </pc:spChg>
        <pc:spChg chg="mod">
          <ac:chgData name="PRASHANTH S N" userId="6cec812e0cf79c54" providerId="LiveId" clId="{FF2ADF02-2DAB-44F4-94A2-D20AD2B23AB0}" dt="2025-05-14T10:10:09.166" v="2256" actId="20577"/>
          <ac:spMkLst>
            <pc:docMk/>
            <pc:sldMk cId="2856357337" sldId="268"/>
            <ac:spMk id="114" creationId="{00000000-0000-0000-0000-000000000000}"/>
          </ac:spMkLst>
        </pc:spChg>
        <pc:spChg chg="add del">
          <ac:chgData name="PRASHANTH S N" userId="6cec812e0cf79c54" providerId="LiveId" clId="{FF2ADF02-2DAB-44F4-94A2-D20AD2B23AB0}" dt="2025-05-14T10:51:01.173" v="2593" actId="478"/>
          <ac:spMkLst>
            <pc:docMk/>
            <pc:sldMk cId="2856357337" sldId="268"/>
            <ac:spMk id="115" creationId="{00000000-0000-0000-0000-000000000000}"/>
          </ac:spMkLst>
        </pc:spChg>
      </pc:sldChg>
      <pc:sldChg chg="modSp mod">
        <pc:chgData name="PRASHANTH S N" userId="6cec812e0cf79c54" providerId="LiveId" clId="{FF2ADF02-2DAB-44F4-94A2-D20AD2B23AB0}" dt="2025-05-14T09:16:20.090" v="1465" actId="20577"/>
        <pc:sldMkLst>
          <pc:docMk/>
          <pc:sldMk cId="2143451837" sldId="269"/>
        </pc:sldMkLst>
        <pc:spChg chg="mod">
          <ac:chgData name="PRASHANTH S N" userId="6cec812e0cf79c54" providerId="LiveId" clId="{FF2ADF02-2DAB-44F4-94A2-D20AD2B23AB0}" dt="2025-05-14T09:01:06.838" v="1348" actId="20577"/>
          <ac:spMkLst>
            <pc:docMk/>
            <pc:sldMk cId="2143451837" sldId="269"/>
            <ac:spMk id="96" creationId="{00000000-0000-0000-0000-000000000000}"/>
          </ac:spMkLst>
        </pc:spChg>
        <pc:spChg chg="mod">
          <ac:chgData name="PRASHANTH S N" userId="6cec812e0cf79c54" providerId="LiveId" clId="{FF2ADF02-2DAB-44F4-94A2-D20AD2B23AB0}" dt="2025-05-14T09:16:20.090" v="1465" actId="20577"/>
          <ac:spMkLst>
            <pc:docMk/>
            <pc:sldMk cId="2143451837" sldId="269"/>
            <ac:spMk id="97" creationId="{00000000-0000-0000-0000-000000000000}"/>
          </ac:spMkLst>
        </pc:spChg>
      </pc:sldChg>
      <pc:sldChg chg="addSp delSp modSp mod">
        <pc:chgData name="PRASHANTH S N" userId="6cec812e0cf79c54" providerId="LiveId" clId="{FF2ADF02-2DAB-44F4-94A2-D20AD2B23AB0}" dt="2025-05-14T10:49:32.242" v="2561" actId="255"/>
        <pc:sldMkLst>
          <pc:docMk/>
          <pc:sldMk cId="479890276" sldId="270"/>
        </pc:sldMkLst>
        <pc:spChg chg="del">
          <ac:chgData name="PRASHANTH S N" userId="6cec812e0cf79c54" providerId="LiveId" clId="{FF2ADF02-2DAB-44F4-94A2-D20AD2B23AB0}" dt="2025-05-14T10:28:52.651" v="2380" actId="478"/>
          <ac:spMkLst>
            <pc:docMk/>
            <pc:sldMk cId="479890276" sldId="270"/>
            <ac:spMk id="3" creationId="{F6DA5AD7-A4AD-2833-BD62-B8DC218BA6F4}"/>
          </ac:spMkLst>
        </pc:spChg>
        <pc:spChg chg="del mod">
          <ac:chgData name="PRASHANTH S N" userId="6cec812e0cf79c54" providerId="LiveId" clId="{FF2ADF02-2DAB-44F4-94A2-D20AD2B23AB0}" dt="2025-05-14T10:28:51.665" v="2379" actId="478"/>
          <ac:spMkLst>
            <pc:docMk/>
            <pc:sldMk cId="479890276" sldId="270"/>
            <ac:spMk id="4" creationId="{655AA610-14A5-54BE-524E-E46F62CB64C5}"/>
          </ac:spMkLst>
        </pc:spChg>
        <pc:spChg chg="del">
          <ac:chgData name="PRASHANTH S N" userId="6cec812e0cf79c54" providerId="LiveId" clId="{FF2ADF02-2DAB-44F4-94A2-D20AD2B23AB0}" dt="2025-05-14T10:28:50.650" v="2377" actId="478"/>
          <ac:spMkLst>
            <pc:docMk/>
            <pc:sldMk cId="479890276" sldId="270"/>
            <ac:spMk id="5" creationId="{4EC5E3E4-933C-48DF-44F4-19447C2BEE51}"/>
          </ac:spMkLst>
        </pc:spChg>
        <pc:spChg chg="del mod">
          <ac:chgData name="PRASHANTH S N" userId="6cec812e0cf79c54" providerId="LiveId" clId="{FF2ADF02-2DAB-44F4-94A2-D20AD2B23AB0}" dt="2025-05-14T10:28:48.234" v="2375" actId="478"/>
          <ac:spMkLst>
            <pc:docMk/>
            <pc:sldMk cId="479890276" sldId="270"/>
            <ac:spMk id="6" creationId="{C460B067-1051-B3B0-E625-D61CDB88A001}"/>
          </ac:spMkLst>
        </pc:spChg>
        <pc:spChg chg="del">
          <ac:chgData name="PRASHANTH S N" userId="6cec812e0cf79c54" providerId="LiveId" clId="{FF2ADF02-2DAB-44F4-94A2-D20AD2B23AB0}" dt="2025-05-14T10:28:49.011" v="2376" actId="478"/>
          <ac:spMkLst>
            <pc:docMk/>
            <pc:sldMk cId="479890276" sldId="270"/>
            <ac:spMk id="7" creationId="{FE0C17B5-17A7-83FC-0B95-2662D317DB5D}"/>
          </ac:spMkLst>
        </pc:spChg>
        <pc:spChg chg="del">
          <ac:chgData name="PRASHANTH S N" userId="6cec812e0cf79c54" providerId="LiveId" clId="{FF2ADF02-2DAB-44F4-94A2-D20AD2B23AB0}" dt="2025-05-14T10:28:45.916" v="2372" actId="478"/>
          <ac:spMkLst>
            <pc:docMk/>
            <pc:sldMk cId="479890276" sldId="270"/>
            <ac:spMk id="8" creationId="{B6F5FEA1-C424-DF99-D7A0-D28F2F6960F0}"/>
          </ac:spMkLst>
        </pc:spChg>
        <pc:spChg chg="del">
          <ac:chgData name="PRASHANTH S N" userId="6cec812e0cf79c54" providerId="LiveId" clId="{FF2ADF02-2DAB-44F4-94A2-D20AD2B23AB0}" dt="2025-05-14T10:28:47.328" v="2373" actId="478"/>
          <ac:spMkLst>
            <pc:docMk/>
            <pc:sldMk cId="479890276" sldId="270"/>
            <ac:spMk id="9" creationId="{1C193362-9F17-E2BF-AE65-B42DC6052355}"/>
          </ac:spMkLst>
        </pc:spChg>
        <pc:spChg chg="del">
          <ac:chgData name="PRASHANTH S N" userId="6cec812e0cf79c54" providerId="LiveId" clId="{FF2ADF02-2DAB-44F4-94A2-D20AD2B23AB0}" dt="2025-05-14T10:28:44.934" v="2371" actId="478"/>
          <ac:spMkLst>
            <pc:docMk/>
            <pc:sldMk cId="479890276" sldId="270"/>
            <ac:spMk id="10" creationId="{22AB552C-7232-0AB9-6CC0-81A224A2C6F1}"/>
          </ac:spMkLst>
        </pc:spChg>
        <pc:spChg chg="del mod">
          <ac:chgData name="PRASHANTH S N" userId="6cec812e0cf79c54" providerId="LiveId" clId="{FF2ADF02-2DAB-44F4-94A2-D20AD2B23AB0}" dt="2025-05-14T10:28:44.248" v="2370" actId="478"/>
          <ac:spMkLst>
            <pc:docMk/>
            <pc:sldMk cId="479890276" sldId="270"/>
            <ac:spMk id="11" creationId="{6CC7B249-EB53-3421-7E5A-2A2743C4DC4E}"/>
          </ac:spMkLst>
        </pc:spChg>
        <pc:spChg chg="del">
          <ac:chgData name="PRASHANTH S N" userId="6cec812e0cf79c54" providerId="LiveId" clId="{FF2ADF02-2DAB-44F4-94A2-D20AD2B23AB0}" dt="2025-05-14T10:28:43.203" v="2368" actId="478"/>
          <ac:spMkLst>
            <pc:docMk/>
            <pc:sldMk cId="479890276" sldId="270"/>
            <ac:spMk id="12" creationId="{A97A024B-026C-0BAE-52A1-3ABE646B0A78}"/>
          </ac:spMkLst>
        </pc:spChg>
        <pc:spChg chg="del">
          <ac:chgData name="PRASHANTH S N" userId="6cec812e0cf79c54" providerId="LiveId" clId="{FF2ADF02-2DAB-44F4-94A2-D20AD2B23AB0}" dt="2025-05-14T10:28:56.411" v="2381" actId="478"/>
          <ac:spMkLst>
            <pc:docMk/>
            <pc:sldMk cId="479890276" sldId="270"/>
            <ac:spMk id="115" creationId="{00000000-0000-0000-0000-000000000000}"/>
          </ac:spMkLst>
        </pc:spChg>
        <pc:graphicFrameChg chg="add mod modGraphic">
          <ac:chgData name="PRASHANTH S N" userId="6cec812e0cf79c54" providerId="LiveId" clId="{FF2ADF02-2DAB-44F4-94A2-D20AD2B23AB0}" dt="2025-05-14T10:49:32.242" v="2561" actId="255"/>
          <ac:graphicFrameMkLst>
            <pc:docMk/>
            <pc:sldMk cId="479890276" sldId="270"/>
            <ac:graphicFrameMk id="13" creationId="{BDF876A1-F1DA-233C-FABB-84B78B2E3E8C}"/>
          </ac:graphicFrameMkLst>
        </pc:graphicFrameChg>
        <pc:picChg chg="del mod">
          <ac:chgData name="PRASHANTH S N" userId="6cec812e0cf79c54" providerId="LiveId" clId="{FF2ADF02-2DAB-44F4-94A2-D20AD2B23AB0}" dt="2025-05-14T10:28:35.578" v="2367" actId="478"/>
          <ac:picMkLst>
            <pc:docMk/>
            <pc:sldMk cId="479890276" sldId="270"/>
            <ac:picMk id="2" creationId="{F6AEE149-991F-C973-CF36-7F40E0CD4663}"/>
          </ac:picMkLst>
        </pc:picChg>
      </pc:sldChg>
      <pc:sldChg chg="modSp mod ord">
        <pc:chgData name="PRASHANTH S N" userId="6cec812e0cf79c54" providerId="LiveId" clId="{FF2ADF02-2DAB-44F4-94A2-D20AD2B23AB0}" dt="2025-05-14T10:49:38.706" v="2565" actId="20577"/>
        <pc:sldMkLst>
          <pc:docMk/>
          <pc:sldMk cId="3480628785" sldId="274"/>
        </pc:sldMkLst>
        <pc:spChg chg="mod">
          <ac:chgData name="PRASHANTH S N" userId="6cec812e0cf79c54" providerId="LiveId" clId="{FF2ADF02-2DAB-44F4-94A2-D20AD2B23AB0}" dt="2025-05-14T10:49:38.706" v="2565" actId="20577"/>
          <ac:spMkLst>
            <pc:docMk/>
            <pc:sldMk cId="3480628785" sldId="274"/>
            <ac:spMk id="3" creationId="{A714FF33-BDFF-8F35-9E61-9D3120587534}"/>
          </ac:spMkLst>
        </pc:spChg>
      </pc:sldChg>
      <pc:sldChg chg="addSp modSp mod">
        <pc:chgData name="PRASHANTH S N" userId="6cec812e0cf79c54" providerId="LiveId" clId="{FF2ADF02-2DAB-44F4-94A2-D20AD2B23AB0}" dt="2025-05-14T09:09:34.077" v="1416" actId="20577"/>
        <pc:sldMkLst>
          <pc:docMk/>
          <pc:sldMk cId="3443836017" sldId="275"/>
        </pc:sldMkLst>
        <pc:spChg chg="mod">
          <ac:chgData name="PRASHANTH S N" userId="6cec812e0cf79c54" providerId="LiveId" clId="{FF2ADF02-2DAB-44F4-94A2-D20AD2B23AB0}" dt="2025-05-14T09:09:34.077" v="1416" actId="20577"/>
          <ac:spMkLst>
            <pc:docMk/>
            <pc:sldMk cId="3443836017" sldId="275"/>
            <ac:spMk id="3" creationId="{B7B890DF-50E2-407B-C623-F55BA0400099}"/>
          </ac:spMkLst>
        </pc:spChg>
        <pc:spChg chg="add">
          <ac:chgData name="PRASHANTH S N" userId="6cec812e0cf79c54" providerId="LiveId" clId="{FF2ADF02-2DAB-44F4-94A2-D20AD2B23AB0}" dt="2025-05-14T09:07:47.095" v="1381"/>
          <ac:spMkLst>
            <pc:docMk/>
            <pc:sldMk cId="3443836017" sldId="275"/>
            <ac:spMk id="4" creationId="{940133C2-D134-D433-2586-1B6AA500C61F}"/>
          </ac:spMkLst>
        </pc:spChg>
        <pc:spChg chg="add mod">
          <ac:chgData name="PRASHANTH S N" userId="6cec812e0cf79c54" providerId="LiveId" clId="{FF2ADF02-2DAB-44F4-94A2-D20AD2B23AB0}" dt="2025-05-14T09:07:54.963" v="1383"/>
          <ac:spMkLst>
            <pc:docMk/>
            <pc:sldMk cId="3443836017" sldId="275"/>
            <ac:spMk id="5" creationId="{7D83BDED-1DB1-0006-3F5D-22C2F90527F1}"/>
          </ac:spMkLst>
        </pc:spChg>
        <pc:spChg chg="add">
          <ac:chgData name="PRASHANTH S N" userId="6cec812e0cf79c54" providerId="LiveId" clId="{FF2ADF02-2DAB-44F4-94A2-D20AD2B23AB0}" dt="2025-05-14T09:08:00.961" v="1388"/>
          <ac:spMkLst>
            <pc:docMk/>
            <pc:sldMk cId="3443836017" sldId="275"/>
            <ac:spMk id="6" creationId="{8B64FD6B-13C0-380A-6ADF-B5C4B9E2E43F}"/>
          </ac:spMkLst>
        </pc:spChg>
        <pc:spChg chg="add">
          <ac:chgData name="PRASHANTH S N" userId="6cec812e0cf79c54" providerId="LiveId" clId="{FF2ADF02-2DAB-44F4-94A2-D20AD2B23AB0}" dt="2025-05-14T09:08:11.529" v="1390"/>
          <ac:spMkLst>
            <pc:docMk/>
            <pc:sldMk cId="3443836017" sldId="275"/>
            <ac:spMk id="7" creationId="{BC3978D1-5C91-E20C-4E58-389C28FE2B4C}"/>
          </ac:spMkLst>
        </pc:spChg>
      </pc:sldChg>
      <pc:sldChg chg="addSp delSp modSp mod">
        <pc:chgData name="PRASHANTH S N" userId="6cec812e0cf79c54" providerId="LiveId" clId="{FF2ADF02-2DAB-44F4-94A2-D20AD2B23AB0}" dt="2025-05-14T11:11:51.893" v="2739" actId="20577"/>
        <pc:sldMkLst>
          <pc:docMk/>
          <pc:sldMk cId="2465746991" sldId="276"/>
        </pc:sldMkLst>
        <pc:spChg chg="add del mod">
          <ac:chgData name="PRASHANTH S N" userId="6cec812e0cf79c54" providerId="LiveId" clId="{FF2ADF02-2DAB-44F4-94A2-D20AD2B23AB0}" dt="2025-05-14T11:11:51.893" v="2739" actId="20577"/>
          <ac:spMkLst>
            <pc:docMk/>
            <pc:sldMk cId="2465746991" sldId="276"/>
            <ac:spMk id="3" creationId="{CE8BCA6C-E974-D8E6-8DF0-7F0B5E3916F4}"/>
          </ac:spMkLst>
        </pc:spChg>
        <pc:spChg chg="add mod">
          <ac:chgData name="PRASHANTH S N" userId="6cec812e0cf79c54" providerId="LiveId" clId="{FF2ADF02-2DAB-44F4-94A2-D20AD2B23AB0}" dt="2025-05-14T09:21:18.179" v="1510"/>
          <ac:spMkLst>
            <pc:docMk/>
            <pc:sldMk cId="2465746991" sldId="276"/>
            <ac:spMk id="4" creationId="{2AA3A05F-427C-BE2C-8068-2EABF387C24C}"/>
          </ac:spMkLst>
        </pc:spChg>
        <pc:spChg chg="add mod">
          <ac:chgData name="PRASHANTH S N" userId="6cec812e0cf79c54" providerId="LiveId" clId="{FF2ADF02-2DAB-44F4-94A2-D20AD2B23AB0}" dt="2025-05-14T09:21:20.247" v="1512"/>
          <ac:spMkLst>
            <pc:docMk/>
            <pc:sldMk cId="2465746991" sldId="276"/>
            <ac:spMk id="5" creationId="{D60276C3-FBAB-50F5-63F3-8A6E6F9214C7}"/>
          </ac:spMkLst>
        </pc:spChg>
        <pc:spChg chg="add">
          <ac:chgData name="PRASHANTH S N" userId="6cec812e0cf79c54" providerId="LiveId" clId="{FF2ADF02-2DAB-44F4-94A2-D20AD2B23AB0}" dt="2025-05-14T09:21:28.666" v="1518"/>
          <ac:spMkLst>
            <pc:docMk/>
            <pc:sldMk cId="2465746991" sldId="276"/>
            <ac:spMk id="6" creationId="{FB04BB19-6564-2FE3-3E2F-6AF0C644E42E}"/>
          </ac:spMkLst>
        </pc:spChg>
        <pc:spChg chg="add">
          <ac:chgData name="PRASHANTH S N" userId="6cec812e0cf79c54" providerId="LiveId" clId="{FF2ADF02-2DAB-44F4-94A2-D20AD2B23AB0}" dt="2025-05-14T09:21:32.728" v="1519"/>
          <ac:spMkLst>
            <pc:docMk/>
            <pc:sldMk cId="2465746991" sldId="276"/>
            <ac:spMk id="7" creationId="{6891D849-723E-690F-63F2-55BA2A522AC2}"/>
          </ac:spMkLst>
        </pc:spChg>
        <pc:spChg chg="add">
          <ac:chgData name="PRASHANTH S N" userId="6cec812e0cf79c54" providerId="LiveId" clId="{FF2ADF02-2DAB-44F4-94A2-D20AD2B23AB0}" dt="2025-05-14T09:21:46.550" v="1521"/>
          <ac:spMkLst>
            <pc:docMk/>
            <pc:sldMk cId="2465746991" sldId="276"/>
            <ac:spMk id="8" creationId="{DEE20706-8832-E42D-8211-6B0F0469163C}"/>
          </ac:spMkLst>
        </pc:spChg>
        <pc:spChg chg="add mod">
          <ac:chgData name="PRASHANTH S N" userId="6cec812e0cf79c54" providerId="LiveId" clId="{FF2ADF02-2DAB-44F4-94A2-D20AD2B23AB0}" dt="2025-05-14T09:21:52.115" v="1525"/>
          <ac:spMkLst>
            <pc:docMk/>
            <pc:sldMk cId="2465746991" sldId="276"/>
            <ac:spMk id="9" creationId="{20BE8C08-0A88-3A99-2EA2-28B8FD991E23}"/>
          </ac:spMkLst>
        </pc:spChg>
        <pc:spChg chg="add mod">
          <ac:chgData name="PRASHANTH S N" userId="6cec812e0cf79c54" providerId="LiveId" clId="{FF2ADF02-2DAB-44F4-94A2-D20AD2B23AB0}" dt="2025-05-14T09:21:49.822" v="1522"/>
          <ac:spMkLst>
            <pc:docMk/>
            <pc:sldMk cId="2465746991" sldId="276"/>
            <ac:spMk id="10" creationId="{A1BEAA9C-1B93-8CBD-0FE9-29143DECCC28}"/>
          </ac:spMkLst>
        </pc:spChg>
        <pc:spChg chg="add mod">
          <ac:chgData name="PRASHANTH S N" userId="6cec812e0cf79c54" providerId="LiveId" clId="{FF2ADF02-2DAB-44F4-94A2-D20AD2B23AB0}" dt="2025-05-14T09:21:51.770" v="1524"/>
          <ac:spMkLst>
            <pc:docMk/>
            <pc:sldMk cId="2465746991" sldId="276"/>
            <ac:spMk id="11" creationId="{9AAC5BC6-EE17-AF12-9C8B-AE8BE3227FE6}"/>
          </ac:spMkLst>
        </pc:spChg>
        <pc:spChg chg="add mod">
          <ac:chgData name="PRASHANTH S N" userId="6cec812e0cf79c54" providerId="LiveId" clId="{FF2ADF02-2DAB-44F4-94A2-D20AD2B23AB0}" dt="2025-05-14T09:21:50.653" v="1523"/>
          <ac:spMkLst>
            <pc:docMk/>
            <pc:sldMk cId="2465746991" sldId="276"/>
            <ac:spMk id="12" creationId="{1111AB2F-974B-B664-0BB0-CA97EBD421D1}"/>
          </ac:spMkLst>
        </pc:spChg>
        <pc:spChg chg="add del mod">
          <ac:chgData name="PRASHANTH S N" userId="6cec812e0cf79c54" providerId="LiveId" clId="{FF2ADF02-2DAB-44F4-94A2-D20AD2B23AB0}" dt="2025-05-14T09:22:57.637" v="1543"/>
          <ac:spMkLst>
            <pc:docMk/>
            <pc:sldMk cId="2465746991" sldId="276"/>
            <ac:spMk id="13" creationId="{61C2C523-4F08-ADB4-7DE4-099F7B77BE7B}"/>
          </ac:spMkLst>
        </pc:spChg>
        <pc:spChg chg="add mod">
          <ac:chgData name="PRASHANTH S N" userId="6cec812e0cf79c54" providerId="LiveId" clId="{FF2ADF02-2DAB-44F4-94A2-D20AD2B23AB0}" dt="2025-05-14T09:22:41.691" v="1536" actId="21"/>
          <ac:spMkLst>
            <pc:docMk/>
            <pc:sldMk cId="2465746991" sldId="276"/>
            <ac:spMk id="14" creationId="{97F4679B-E0D9-00B3-5A7E-FDC4098D4F9F}"/>
          </ac:spMkLst>
        </pc:spChg>
        <pc:spChg chg="add mod">
          <ac:chgData name="PRASHANTH S N" userId="6cec812e0cf79c54" providerId="LiveId" clId="{FF2ADF02-2DAB-44F4-94A2-D20AD2B23AB0}" dt="2025-05-14T09:22:52.057" v="1541"/>
          <ac:spMkLst>
            <pc:docMk/>
            <pc:sldMk cId="2465746991" sldId="276"/>
            <ac:spMk id="15" creationId="{CE8BCA6C-E974-D8E6-8DF0-7F0B5E3916F4}"/>
          </ac:spMkLst>
        </pc:spChg>
        <pc:spChg chg="add mod">
          <ac:chgData name="PRASHANTH S N" userId="6cec812e0cf79c54" providerId="LiveId" clId="{FF2ADF02-2DAB-44F4-94A2-D20AD2B23AB0}" dt="2025-05-14T09:22:50.979" v="1540"/>
          <ac:spMkLst>
            <pc:docMk/>
            <pc:sldMk cId="2465746991" sldId="276"/>
            <ac:spMk id="16" creationId="{61C2C523-4F08-ADB4-7DE4-099F7B77BE7B}"/>
          </ac:spMkLst>
        </pc:spChg>
        <pc:spChg chg="add mod">
          <ac:chgData name="PRASHANTH S N" userId="6cec812e0cf79c54" providerId="LiveId" clId="{FF2ADF02-2DAB-44F4-94A2-D20AD2B23AB0}" dt="2025-05-14T09:24:13.574" v="1645"/>
          <ac:spMkLst>
            <pc:docMk/>
            <pc:sldMk cId="2465746991" sldId="276"/>
            <ac:spMk id="17" creationId="{B3AA4EC2-D234-99B1-5478-B048C5339813}"/>
          </ac:spMkLst>
        </pc:spChg>
        <pc:spChg chg="add mod">
          <ac:chgData name="PRASHANTH S N" userId="6cec812e0cf79c54" providerId="LiveId" clId="{FF2ADF02-2DAB-44F4-94A2-D20AD2B23AB0}" dt="2025-05-14T09:24:12.486" v="1644"/>
          <ac:spMkLst>
            <pc:docMk/>
            <pc:sldMk cId="2465746991" sldId="276"/>
            <ac:spMk id="18" creationId="{BB36909F-FB9B-E124-4A54-7D2E679B1489}"/>
          </ac:spMkLst>
        </pc:spChg>
      </pc:sldChg>
      <pc:sldChg chg="modSp mod">
        <pc:chgData name="PRASHANTH S N" userId="6cec812e0cf79c54" providerId="LiveId" clId="{FF2ADF02-2DAB-44F4-94A2-D20AD2B23AB0}" dt="2025-05-05T10:09:56.195" v="138" actId="27636"/>
        <pc:sldMkLst>
          <pc:docMk/>
          <pc:sldMk cId="2279066530" sldId="278"/>
        </pc:sldMkLst>
        <pc:spChg chg="mod">
          <ac:chgData name="PRASHANTH S N" userId="6cec812e0cf79c54" providerId="LiveId" clId="{FF2ADF02-2DAB-44F4-94A2-D20AD2B23AB0}" dt="2025-05-05T10:09:56.195" v="138" actId="27636"/>
          <ac:spMkLst>
            <pc:docMk/>
            <pc:sldMk cId="2279066530" sldId="278"/>
            <ac:spMk id="3" creationId="{652F0B4F-AE93-93AD-B03F-F30729F00393}"/>
          </ac:spMkLst>
        </pc:spChg>
      </pc:sldChg>
      <pc:sldChg chg="addSp delSp modSp mod">
        <pc:chgData name="PRASHANTH S N" userId="6cec812e0cf79c54" providerId="LiveId" clId="{FF2ADF02-2DAB-44F4-94A2-D20AD2B23AB0}" dt="2025-05-14T10:57:57.263" v="2658" actId="1076"/>
        <pc:sldMkLst>
          <pc:docMk/>
          <pc:sldMk cId="3897889450" sldId="280"/>
        </pc:sldMkLst>
        <pc:spChg chg="mod">
          <ac:chgData name="PRASHANTH S N" userId="6cec812e0cf79c54" providerId="LiveId" clId="{FF2ADF02-2DAB-44F4-94A2-D20AD2B23AB0}" dt="2025-05-09T12:14:46.445" v="527" actId="14100"/>
          <ac:spMkLst>
            <pc:docMk/>
            <pc:sldMk cId="3897889450" sldId="280"/>
            <ac:spMk id="3" creationId="{47597C33-9358-8EB9-F4A6-D7C1C924E14E}"/>
          </ac:spMkLst>
        </pc:spChg>
        <pc:picChg chg="add mod">
          <ac:chgData name="PRASHANTH S N" userId="6cec812e0cf79c54" providerId="LiveId" clId="{FF2ADF02-2DAB-44F4-94A2-D20AD2B23AB0}" dt="2025-05-14T10:57:57.263" v="2658" actId="1076"/>
          <ac:picMkLst>
            <pc:docMk/>
            <pc:sldMk cId="3897889450" sldId="280"/>
            <ac:picMk id="5" creationId="{783065EB-66F7-FD49-8F13-A8C6EFD4A8F1}"/>
          </ac:picMkLst>
        </pc:picChg>
      </pc:sldChg>
      <pc:sldChg chg="modSp mod">
        <pc:chgData name="PRASHANTH S N" userId="6cec812e0cf79c54" providerId="LiveId" clId="{FF2ADF02-2DAB-44F4-94A2-D20AD2B23AB0}" dt="2025-05-14T10:57:10.164" v="2656" actId="27636"/>
        <pc:sldMkLst>
          <pc:docMk/>
          <pc:sldMk cId="2264197438" sldId="282"/>
        </pc:sldMkLst>
        <pc:spChg chg="mod">
          <ac:chgData name="PRASHANTH S N" userId="6cec812e0cf79c54" providerId="LiveId" clId="{FF2ADF02-2DAB-44F4-94A2-D20AD2B23AB0}" dt="2025-05-14T10:57:10.164" v="2656" actId="27636"/>
          <ac:spMkLst>
            <pc:docMk/>
            <pc:sldMk cId="2264197438" sldId="282"/>
            <ac:spMk id="3" creationId="{1D139BC8-B5C8-5C03-C2CC-C5E18DB489B9}"/>
          </ac:spMkLst>
        </pc:spChg>
      </pc:sldChg>
      <pc:sldChg chg="addSp modSp del mod">
        <pc:chgData name="PRASHANTH S N" userId="6cec812e0cf79c54" providerId="LiveId" clId="{FF2ADF02-2DAB-44F4-94A2-D20AD2B23AB0}" dt="2025-05-14T09:57:08.557" v="2001" actId="2696"/>
        <pc:sldMkLst>
          <pc:docMk/>
          <pc:sldMk cId="1049808988" sldId="284"/>
        </pc:sldMkLst>
        <pc:spChg chg="mod">
          <ac:chgData name="PRASHANTH S N" userId="6cec812e0cf79c54" providerId="LiveId" clId="{FF2ADF02-2DAB-44F4-94A2-D20AD2B23AB0}" dt="2025-05-14T09:57:02.067" v="2000" actId="255"/>
          <ac:spMkLst>
            <pc:docMk/>
            <pc:sldMk cId="1049808988" sldId="284"/>
            <ac:spMk id="3" creationId="{ECC585F1-2014-BF97-774A-13BD62A9DE85}"/>
          </ac:spMkLst>
        </pc:spChg>
        <pc:spChg chg="add">
          <ac:chgData name="PRASHANTH S N" userId="6cec812e0cf79c54" providerId="LiveId" clId="{FF2ADF02-2DAB-44F4-94A2-D20AD2B23AB0}" dt="2025-05-14T09:41:14.837" v="1716"/>
          <ac:spMkLst>
            <pc:docMk/>
            <pc:sldMk cId="1049808988" sldId="284"/>
            <ac:spMk id="4" creationId="{6213D6BB-BFE9-78C3-FA21-67A778909621}"/>
          </ac:spMkLst>
        </pc:spChg>
        <pc:spChg chg="add">
          <ac:chgData name="PRASHANTH S N" userId="6cec812e0cf79c54" providerId="LiveId" clId="{FF2ADF02-2DAB-44F4-94A2-D20AD2B23AB0}" dt="2025-05-14T09:54:31.938" v="1906"/>
          <ac:spMkLst>
            <pc:docMk/>
            <pc:sldMk cId="1049808988" sldId="284"/>
            <ac:spMk id="5" creationId="{27E7625B-4E68-2EE1-5D30-7F5C64DBD3B7}"/>
          </ac:spMkLst>
        </pc:spChg>
        <pc:spChg chg="add">
          <ac:chgData name="PRASHANTH S N" userId="6cec812e0cf79c54" providerId="LiveId" clId="{FF2ADF02-2DAB-44F4-94A2-D20AD2B23AB0}" dt="2025-05-14T09:54:34.414" v="1907"/>
          <ac:spMkLst>
            <pc:docMk/>
            <pc:sldMk cId="1049808988" sldId="284"/>
            <ac:spMk id="6" creationId="{78FB27E3-3944-64C8-B729-5979223CFBD3}"/>
          </ac:spMkLst>
        </pc:spChg>
        <pc:spChg chg="add">
          <ac:chgData name="PRASHANTH S N" userId="6cec812e0cf79c54" providerId="LiveId" clId="{FF2ADF02-2DAB-44F4-94A2-D20AD2B23AB0}" dt="2025-05-14T09:54:39.781" v="1909"/>
          <ac:spMkLst>
            <pc:docMk/>
            <pc:sldMk cId="1049808988" sldId="284"/>
            <ac:spMk id="7" creationId="{FF93C572-7E2C-10CB-4BF3-A463A5EC558C}"/>
          </ac:spMkLst>
        </pc:spChg>
        <pc:spChg chg="add">
          <ac:chgData name="PRASHANTH S N" userId="6cec812e0cf79c54" providerId="LiveId" clId="{FF2ADF02-2DAB-44F4-94A2-D20AD2B23AB0}" dt="2025-05-14T09:54:49.693" v="1921"/>
          <ac:spMkLst>
            <pc:docMk/>
            <pc:sldMk cId="1049808988" sldId="284"/>
            <ac:spMk id="8" creationId="{CABD9D1D-B6B5-5911-2432-A26CB9B253E5}"/>
          </ac:spMkLst>
        </pc:spChg>
        <pc:spChg chg="add">
          <ac:chgData name="PRASHANTH S N" userId="6cec812e0cf79c54" providerId="LiveId" clId="{FF2ADF02-2DAB-44F4-94A2-D20AD2B23AB0}" dt="2025-05-14T09:54:53.218" v="1923"/>
          <ac:spMkLst>
            <pc:docMk/>
            <pc:sldMk cId="1049808988" sldId="284"/>
            <ac:spMk id="9" creationId="{6E4F127E-A694-B6FB-4FA8-E0F63F36C035}"/>
          </ac:spMkLst>
        </pc:spChg>
        <pc:spChg chg="add">
          <ac:chgData name="PRASHANTH S N" userId="6cec812e0cf79c54" providerId="LiveId" clId="{FF2ADF02-2DAB-44F4-94A2-D20AD2B23AB0}" dt="2025-05-14T09:55:41.307" v="1927"/>
          <ac:spMkLst>
            <pc:docMk/>
            <pc:sldMk cId="1049808988" sldId="284"/>
            <ac:spMk id="10" creationId="{590613E8-AF0D-2647-D833-283B76889858}"/>
          </ac:spMkLst>
        </pc:spChg>
        <pc:spChg chg="add">
          <ac:chgData name="PRASHANTH S N" userId="6cec812e0cf79c54" providerId="LiveId" clId="{FF2ADF02-2DAB-44F4-94A2-D20AD2B23AB0}" dt="2025-05-14T09:56:01.630" v="1948"/>
          <ac:spMkLst>
            <pc:docMk/>
            <pc:sldMk cId="1049808988" sldId="284"/>
            <ac:spMk id="11" creationId="{898F23DE-7311-D7D6-46A9-43DB2296097E}"/>
          </ac:spMkLst>
        </pc:spChg>
        <pc:spChg chg="add">
          <ac:chgData name="PRASHANTH S N" userId="6cec812e0cf79c54" providerId="LiveId" clId="{FF2ADF02-2DAB-44F4-94A2-D20AD2B23AB0}" dt="2025-05-14T09:56:45.258" v="1963"/>
          <ac:spMkLst>
            <pc:docMk/>
            <pc:sldMk cId="1049808988" sldId="284"/>
            <ac:spMk id="12" creationId="{2ABCBFEB-FBF1-9B3E-8D41-B3B42562FDA2}"/>
          </ac:spMkLst>
        </pc:spChg>
        <pc:spChg chg="add">
          <ac:chgData name="PRASHANTH S N" userId="6cec812e0cf79c54" providerId="LiveId" clId="{FF2ADF02-2DAB-44F4-94A2-D20AD2B23AB0}" dt="2025-05-14T09:56:48.806" v="1967"/>
          <ac:spMkLst>
            <pc:docMk/>
            <pc:sldMk cId="1049808988" sldId="284"/>
            <ac:spMk id="13" creationId="{2566EB94-A194-BD4C-B785-F6335171933C}"/>
          </ac:spMkLst>
        </pc:spChg>
      </pc:sldChg>
      <pc:sldChg chg="modSp mod">
        <pc:chgData name="PRASHANTH S N" userId="6cec812e0cf79c54" providerId="LiveId" clId="{FF2ADF02-2DAB-44F4-94A2-D20AD2B23AB0}" dt="2025-05-14T09:39:21.986" v="1684" actId="2711"/>
        <pc:sldMkLst>
          <pc:docMk/>
          <pc:sldMk cId="923179826" sldId="285"/>
        </pc:sldMkLst>
        <pc:spChg chg="mod">
          <ac:chgData name="PRASHANTH S N" userId="6cec812e0cf79c54" providerId="LiveId" clId="{FF2ADF02-2DAB-44F4-94A2-D20AD2B23AB0}" dt="2025-05-14T09:39:21.986" v="1684" actId="2711"/>
          <ac:spMkLst>
            <pc:docMk/>
            <pc:sldMk cId="923179826" sldId="285"/>
            <ac:spMk id="3" creationId="{073E4291-3034-50C1-6861-2FF6F5BF7A83}"/>
          </ac:spMkLst>
        </pc:spChg>
      </pc:sldChg>
      <pc:sldChg chg="modSp mod">
        <pc:chgData name="PRASHANTH S N" userId="6cec812e0cf79c54" providerId="LiveId" clId="{FF2ADF02-2DAB-44F4-94A2-D20AD2B23AB0}" dt="2025-05-14T11:12:06.067" v="2743" actId="20577"/>
        <pc:sldMkLst>
          <pc:docMk/>
          <pc:sldMk cId="2511799671" sldId="287"/>
        </pc:sldMkLst>
        <pc:spChg chg="mod">
          <ac:chgData name="PRASHANTH S N" userId="6cec812e0cf79c54" providerId="LiveId" clId="{FF2ADF02-2DAB-44F4-94A2-D20AD2B23AB0}" dt="2025-05-14T11:12:06.067" v="2743" actId="20577"/>
          <ac:spMkLst>
            <pc:docMk/>
            <pc:sldMk cId="2511799671" sldId="287"/>
            <ac:spMk id="3" creationId="{681EDD83-98BE-F2CF-C3B4-8F6591B1EB2B}"/>
          </ac:spMkLst>
        </pc:spChg>
      </pc:sldChg>
      <pc:sldChg chg="modSp mod">
        <pc:chgData name="PRASHANTH S N" userId="6cec812e0cf79c54" providerId="LiveId" clId="{FF2ADF02-2DAB-44F4-94A2-D20AD2B23AB0}" dt="2025-05-09T12:13:27.712" v="467"/>
        <pc:sldMkLst>
          <pc:docMk/>
          <pc:sldMk cId="1001324502" sldId="288"/>
        </pc:sldMkLst>
        <pc:spChg chg="mod">
          <ac:chgData name="PRASHANTH S N" userId="6cec812e0cf79c54" providerId="LiveId" clId="{FF2ADF02-2DAB-44F4-94A2-D20AD2B23AB0}" dt="2025-05-09T12:13:27.712" v="467"/>
          <ac:spMkLst>
            <pc:docMk/>
            <pc:sldMk cId="1001324502" sldId="288"/>
            <ac:spMk id="3" creationId="{8D4C80E7-275A-598D-0192-95D2EDF012B9}"/>
          </ac:spMkLst>
        </pc:spChg>
      </pc:sldChg>
      <pc:sldChg chg="modSp del mod">
        <pc:chgData name="PRASHANTH S N" userId="6cec812e0cf79c54" providerId="LiveId" clId="{FF2ADF02-2DAB-44F4-94A2-D20AD2B23AB0}" dt="2025-05-09T12:13:32.479" v="468" actId="2696"/>
        <pc:sldMkLst>
          <pc:docMk/>
          <pc:sldMk cId="3451085685" sldId="289"/>
        </pc:sldMkLst>
      </pc:sldChg>
      <pc:sldChg chg="modSp del mod">
        <pc:chgData name="PRASHANTH S N" userId="6cec812e0cf79c54" providerId="LiveId" clId="{FF2ADF02-2DAB-44F4-94A2-D20AD2B23AB0}" dt="2025-05-14T08:27:19.983" v="1304" actId="2696"/>
        <pc:sldMkLst>
          <pc:docMk/>
          <pc:sldMk cId="3706381273" sldId="290"/>
        </pc:sldMkLst>
      </pc:sldChg>
      <pc:sldChg chg="addSp delSp modSp mod">
        <pc:chgData name="PRASHANTH S N" userId="6cec812e0cf79c54" providerId="LiveId" clId="{FF2ADF02-2DAB-44F4-94A2-D20AD2B23AB0}" dt="2025-05-14T10:20:22.356" v="2345" actId="1076"/>
        <pc:sldMkLst>
          <pc:docMk/>
          <pc:sldMk cId="4287298345" sldId="293"/>
        </pc:sldMkLst>
        <pc:spChg chg="mod">
          <ac:chgData name="PRASHANTH S N" userId="6cec812e0cf79c54" providerId="LiveId" clId="{FF2ADF02-2DAB-44F4-94A2-D20AD2B23AB0}" dt="2025-05-05T10:03:04.001" v="54" actId="20577"/>
          <ac:spMkLst>
            <pc:docMk/>
            <pc:sldMk cId="4287298345" sldId="293"/>
            <ac:spMk id="2" creationId="{A3EE0608-BAA1-E1D8-6FA7-385E15D3CC1E}"/>
          </ac:spMkLst>
        </pc:spChg>
        <pc:spChg chg="del mod">
          <ac:chgData name="PRASHANTH S N" userId="6cec812e0cf79c54" providerId="LiveId" clId="{FF2ADF02-2DAB-44F4-94A2-D20AD2B23AB0}" dt="2025-05-14T10:19:55.307" v="2340" actId="478"/>
          <ac:spMkLst>
            <pc:docMk/>
            <pc:sldMk cId="4287298345" sldId="293"/>
            <ac:spMk id="3" creationId="{656F14F3-E1AC-590C-E6ED-388ECE207E1A}"/>
          </ac:spMkLst>
        </pc:spChg>
        <pc:picChg chg="add del mod">
          <ac:chgData name="PRASHANTH S N" userId="6cec812e0cf79c54" providerId="LiveId" clId="{FF2ADF02-2DAB-44F4-94A2-D20AD2B23AB0}" dt="2025-05-14T10:18:39.258" v="2317" actId="478"/>
          <ac:picMkLst>
            <pc:docMk/>
            <pc:sldMk cId="4287298345" sldId="293"/>
            <ac:picMk id="5" creationId="{9FD145BB-73D2-F127-755A-BC0EBDFBCE43}"/>
          </ac:picMkLst>
        </pc:picChg>
        <pc:picChg chg="add del mod">
          <ac:chgData name="PRASHANTH S N" userId="6cec812e0cf79c54" providerId="LiveId" clId="{FF2ADF02-2DAB-44F4-94A2-D20AD2B23AB0}" dt="2025-05-14T10:18:32.741" v="2308" actId="478"/>
          <ac:picMkLst>
            <pc:docMk/>
            <pc:sldMk cId="4287298345" sldId="293"/>
            <ac:picMk id="7" creationId="{0D56B28A-5488-8733-764A-C258A29279B3}"/>
          </ac:picMkLst>
        </pc:picChg>
        <pc:picChg chg="add del mod">
          <ac:chgData name="PRASHANTH S N" userId="6cec812e0cf79c54" providerId="LiveId" clId="{FF2ADF02-2DAB-44F4-94A2-D20AD2B23AB0}" dt="2025-05-14T10:19:39.234" v="2335" actId="478"/>
          <ac:picMkLst>
            <pc:docMk/>
            <pc:sldMk cId="4287298345" sldId="293"/>
            <ac:picMk id="8" creationId="{9262A24C-9BFD-D73C-56BE-B42D2C4D2E6D}"/>
          </ac:picMkLst>
        </pc:picChg>
        <pc:picChg chg="add mod">
          <ac:chgData name="PRASHANTH S N" userId="6cec812e0cf79c54" providerId="LiveId" clId="{FF2ADF02-2DAB-44F4-94A2-D20AD2B23AB0}" dt="2025-05-14T10:20:22.356" v="2345" actId="1076"/>
          <ac:picMkLst>
            <pc:docMk/>
            <pc:sldMk cId="4287298345" sldId="293"/>
            <ac:picMk id="10" creationId="{E1A8732E-D119-EA23-15FD-EE79CFAD8C02}"/>
          </ac:picMkLst>
        </pc:picChg>
      </pc:sldChg>
      <pc:sldChg chg="addSp delSp modSp mod">
        <pc:chgData name="PRASHANTH S N" userId="6cec812e0cf79c54" providerId="LiveId" clId="{FF2ADF02-2DAB-44F4-94A2-D20AD2B23AB0}" dt="2025-05-14T10:22:20.871" v="2352" actId="14100"/>
        <pc:sldMkLst>
          <pc:docMk/>
          <pc:sldMk cId="791712070" sldId="294"/>
        </pc:sldMkLst>
        <pc:spChg chg="mod">
          <ac:chgData name="PRASHANTH S N" userId="6cec812e0cf79c54" providerId="LiveId" clId="{FF2ADF02-2DAB-44F4-94A2-D20AD2B23AB0}" dt="2025-05-05T10:03:15.005" v="62" actId="20577"/>
          <ac:spMkLst>
            <pc:docMk/>
            <pc:sldMk cId="791712070" sldId="294"/>
            <ac:spMk id="2" creationId="{881CA525-00A6-6900-163A-43BCB6F67779}"/>
          </ac:spMkLst>
        </pc:spChg>
        <pc:spChg chg="del">
          <ac:chgData name="PRASHANTH S N" userId="6cec812e0cf79c54" providerId="LiveId" clId="{FF2ADF02-2DAB-44F4-94A2-D20AD2B23AB0}" dt="2025-05-14T10:20:35.810" v="2347" actId="478"/>
          <ac:spMkLst>
            <pc:docMk/>
            <pc:sldMk cId="791712070" sldId="294"/>
            <ac:spMk id="3" creationId="{54784D42-F255-B9CC-6E16-D3C44F8459E9}"/>
          </ac:spMkLst>
        </pc:spChg>
        <pc:picChg chg="del mod">
          <ac:chgData name="PRASHANTH S N" userId="6cec812e0cf79c54" providerId="LiveId" clId="{FF2ADF02-2DAB-44F4-94A2-D20AD2B23AB0}" dt="2025-05-14T10:20:32.050" v="2346" actId="478"/>
          <ac:picMkLst>
            <pc:docMk/>
            <pc:sldMk cId="791712070" sldId="294"/>
            <ac:picMk id="5" creationId="{0AA84B55-3A6C-BC79-C190-AF79F1843C05}"/>
          </ac:picMkLst>
        </pc:picChg>
        <pc:picChg chg="add mod">
          <ac:chgData name="PRASHANTH S N" userId="6cec812e0cf79c54" providerId="LiveId" clId="{FF2ADF02-2DAB-44F4-94A2-D20AD2B23AB0}" dt="2025-05-14T10:22:20.871" v="2352" actId="14100"/>
          <ac:picMkLst>
            <pc:docMk/>
            <pc:sldMk cId="791712070" sldId="294"/>
            <ac:picMk id="6" creationId="{07AA67DF-78F8-073E-1EBF-DE03EE058970}"/>
          </ac:picMkLst>
        </pc:picChg>
      </pc:sldChg>
      <pc:sldChg chg="addSp delSp modSp mod">
        <pc:chgData name="PRASHANTH S N" userId="6cec812e0cf79c54" providerId="LiveId" clId="{FF2ADF02-2DAB-44F4-94A2-D20AD2B23AB0}" dt="2025-05-14T10:27:27.488" v="2366" actId="1076"/>
        <pc:sldMkLst>
          <pc:docMk/>
          <pc:sldMk cId="1255823870" sldId="295"/>
        </pc:sldMkLst>
        <pc:spChg chg="mod">
          <ac:chgData name="PRASHANTH S N" userId="6cec812e0cf79c54" providerId="LiveId" clId="{FF2ADF02-2DAB-44F4-94A2-D20AD2B23AB0}" dt="2025-05-05T10:15:34.875" v="264" actId="20577"/>
          <ac:spMkLst>
            <pc:docMk/>
            <pc:sldMk cId="1255823870" sldId="295"/>
            <ac:spMk id="2" creationId="{83E4B2DD-8F12-5390-B213-90DF3FDCE89E}"/>
          </ac:spMkLst>
        </pc:spChg>
        <pc:spChg chg="del mod">
          <ac:chgData name="PRASHANTH S N" userId="6cec812e0cf79c54" providerId="LiveId" clId="{FF2ADF02-2DAB-44F4-94A2-D20AD2B23AB0}" dt="2025-05-14T10:24:55.901" v="2361" actId="478"/>
          <ac:spMkLst>
            <pc:docMk/>
            <pc:sldMk cId="1255823870" sldId="295"/>
            <ac:spMk id="3" creationId="{F3F36058-00B2-C3F2-8BB8-4C610664450A}"/>
          </ac:spMkLst>
        </pc:spChg>
        <pc:picChg chg="add mod">
          <ac:chgData name="PRASHANTH S N" userId="6cec812e0cf79c54" providerId="LiveId" clId="{FF2ADF02-2DAB-44F4-94A2-D20AD2B23AB0}" dt="2025-05-14T10:27:27.488" v="2366" actId="1076"/>
          <ac:picMkLst>
            <pc:docMk/>
            <pc:sldMk cId="1255823870" sldId="295"/>
            <ac:picMk id="5" creationId="{92FF0240-5385-BB9C-C71C-4EAB013AEFC3}"/>
          </ac:picMkLst>
        </pc:picChg>
        <pc:picChg chg="del mod">
          <ac:chgData name="PRASHANTH S N" userId="6cec812e0cf79c54" providerId="LiveId" clId="{FF2ADF02-2DAB-44F4-94A2-D20AD2B23AB0}" dt="2025-05-14T10:25:01.382" v="2363" actId="478"/>
          <ac:picMkLst>
            <pc:docMk/>
            <pc:sldMk cId="1255823870" sldId="295"/>
            <ac:picMk id="6" creationId="{C4FD4223-4BCA-FF75-D1D4-EB2F6254114B}"/>
          </ac:picMkLst>
        </pc:picChg>
      </pc:sldChg>
      <pc:sldChg chg="modSp mod">
        <pc:chgData name="PRASHANTH S N" userId="6cec812e0cf79c54" providerId="LiveId" clId="{FF2ADF02-2DAB-44F4-94A2-D20AD2B23AB0}" dt="2025-05-14T14:37:37.295" v="2762" actId="20577"/>
        <pc:sldMkLst>
          <pc:docMk/>
          <pc:sldMk cId="1067608618" sldId="296"/>
        </pc:sldMkLst>
        <pc:spChg chg="mod">
          <ac:chgData name="PRASHANTH S N" userId="6cec812e0cf79c54" providerId="LiveId" clId="{FF2ADF02-2DAB-44F4-94A2-D20AD2B23AB0}" dt="2025-05-14T14:37:37.295" v="2762" actId="20577"/>
          <ac:spMkLst>
            <pc:docMk/>
            <pc:sldMk cId="1067608618" sldId="296"/>
            <ac:spMk id="3" creationId="{047B0A3E-90B6-6002-54BD-614ED7F7A90F}"/>
          </ac:spMkLst>
        </pc:spChg>
      </pc:sldChg>
      <pc:sldChg chg="modSp mod">
        <pc:chgData name="PRASHANTH S N" userId="6cec812e0cf79c54" providerId="LiveId" clId="{FF2ADF02-2DAB-44F4-94A2-D20AD2B23AB0}" dt="2025-05-09T12:35:50.234" v="769" actId="2711"/>
        <pc:sldMkLst>
          <pc:docMk/>
          <pc:sldMk cId="2502545713" sldId="297"/>
        </pc:sldMkLst>
        <pc:spChg chg="mod">
          <ac:chgData name="PRASHANTH S N" userId="6cec812e0cf79c54" providerId="LiveId" clId="{FF2ADF02-2DAB-44F4-94A2-D20AD2B23AB0}" dt="2025-05-09T12:35:50.234" v="769" actId="2711"/>
          <ac:spMkLst>
            <pc:docMk/>
            <pc:sldMk cId="2502545713" sldId="297"/>
            <ac:spMk id="3" creationId="{4C601E8C-578B-F31F-1081-99E21388C621}"/>
          </ac:spMkLst>
        </pc:spChg>
      </pc:sldChg>
      <pc:sldChg chg="modSp new mod">
        <pc:chgData name="PRASHANTH S N" userId="6cec812e0cf79c54" providerId="LiveId" clId="{FF2ADF02-2DAB-44F4-94A2-D20AD2B23AB0}" dt="2025-05-14T10:09:37.910" v="2245" actId="20577"/>
        <pc:sldMkLst>
          <pc:docMk/>
          <pc:sldMk cId="1546679689" sldId="298"/>
        </pc:sldMkLst>
        <pc:spChg chg="mod">
          <ac:chgData name="PRASHANTH S N" userId="6cec812e0cf79c54" providerId="LiveId" clId="{FF2ADF02-2DAB-44F4-94A2-D20AD2B23AB0}" dt="2025-05-14T06:49:08.172" v="836" actId="2711"/>
          <ac:spMkLst>
            <pc:docMk/>
            <pc:sldMk cId="1546679689" sldId="298"/>
            <ac:spMk id="2" creationId="{CC4801EE-F175-ACC2-C92B-361CCD5DF20A}"/>
          </ac:spMkLst>
        </pc:spChg>
        <pc:spChg chg="mod">
          <ac:chgData name="PRASHANTH S N" userId="6cec812e0cf79c54" providerId="LiveId" clId="{FF2ADF02-2DAB-44F4-94A2-D20AD2B23AB0}" dt="2025-05-14T10:09:37.910" v="2245" actId="20577"/>
          <ac:spMkLst>
            <pc:docMk/>
            <pc:sldMk cId="1546679689" sldId="298"/>
            <ac:spMk id="3" creationId="{DBE0D21C-6086-4A2A-D7C4-1F670ACFA33A}"/>
          </ac:spMkLst>
        </pc:spChg>
      </pc:sldChg>
      <pc:sldChg chg="modSp add del mod">
        <pc:chgData name="PRASHANTH S N" userId="6cec812e0cf79c54" providerId="LiveId" clId="{FF2ADF02-2DAB-44F4-94A2-D20AD2B23AB0}" dt="2025-05-09T12:30:21.848" v="757" actId="2696"/>
        <pc:sldMkLst>
          <pc:docMk/>
          <pc:sldMk cId="3255257826" sldId="298"/>
        </pc:sldMkLst>
      </pc:sldChg>
      <pc:sldChg chg="new del">
        <pc:chgData name="PRASHANTH S N" userId="6cec812e0cf79c54" providerId="LiveId" clId="{FF2ADF02-2DAB-44F4-94A2-D20AD2B23AB0}" dt="2025-05-14T06:47:57.230" v="812" actId="2696"/>
        <pc:sldMkLst>
          <pc:docMk/>
          <pc:sldMk cId="1277929271" sldId="299"/>
        </pc:sldMkLst>
      </pc:sldChg>
      <pc:sldChg chg="modSp add mod">
        <pc:chgData name="PRASHANTH S N" userId="6cec812e0cf79c54" providerId="LiveId" clId="{FF2ADF02-2DAB-44F4-94A2-D20AD2B23AB0}" dt="2025-05-14T10:09:31.187" v="2244" actId="20577"/>
        <pc:sldMkLst>
          <pc:docMk/>
          <pc:sldMk cId="485299847" sldId="300"/>
        </pc:sldMkLst>
        <pc:spChg chg="mod">
          <ac:chgData name="PRASHANTH S N" userId="6cec812e0cf79c54" providerId="LiveId" clId="{FF2ADF02-2DAB-44F4-94A2-D20AD2B23AB0}" dt="2025-05-14T10:09:31.187" v="2244" actId="20577"/>
          <ac:spMkLst>
            <pc:docMk/>
            <pc:sldMk cId="485299847" sldId="300"/>
            <ac:spMk id="3" creationId="{325FD59E-1BAD-C000-E733-0B785307493F}"/>
          </ac:spMkLst>
        </pc:spChg>
      </pc:sldChg>
      <pc:sldChg chg="modSp add mod">
        <pc:chgData name="PRASHANTH S N" userId="6cec812e0cf79c54" providerId="LiveId" clId="{FF2ADF02-2DAB-44F4-94A2-D20AD2B23AB0}" dt="2025-05-14T10:09:47.645" v="2252" actId="20577"/>
        <pc:sldMkLst>
          <pc:docMk/>
          <pc:sldMk cId="812586304" sldId="301"/>
        </pc:sldMkLst>
        <pc:spChg chg="mod">
          <ac:chgData name="PRASHANTH S N" userId="6cec812e0cf79c54" providerId="LiveId" clId="{FF2ADF02-2DAB-44F4-94A2-D20AD2B23AB0}" dt="2025-05-14T10:09:47.645" v="2252" actId="20577"/>
          <ac:spMkLst>
            <pc:docMk/>
            <pc:sldMk cId="812586304" sldId="301"/>
            <ac:spMk id="3" creationId="{623A3512-F9BC-C4C7-205B-8E78891A3C1D}"/>
          </ac:spMkLst>
        </pc:spChg>
      </pc:sldChg>
      <pc:sldChg chg="modSp add del mod">
        <pc:chgData name="PRASHANTH S N" userId="6cec812e0cf79c54" providerId="LiveId" clId="{FF2ADF02-2DAB-44F4-94A2-D20AD2B23AB0}" dt="2025-05-14T06:59:16.646" v="987" actId="2696"/>
        <pc:sldMkLst>
          <pc:docMk/>
          <pc:sldMk cId="725631361" sldId="302"/>
        </pc:sldMkLst>
        <pc:spChg chg="mod">
          <ac:chgData name="PRASHANTH S N" userId="6cec812e0cf79c54" providerId="LiveId" clId="{FF2ADF02-2DAB-44F4-94A2-D20AD2B23AB0}" dt="2025-05-14T06:54:15.789" v="891" actId="27636"/>
          <ac:spMkLst>
            <pc:docMk/>
            <pc:sldMk cId="725631361" sldId="302"/>
            <ac:spMk id="3" creationId="{2F9401D1-0800-EDBD-858B-4DC92B3335CE}"/>
          </ac:spMkLst>
        </pc:spChg>
      </pc:sldChg>
      <pc:sldChg chg="modSp new mod">
        <pc:chgData name="PRASHANTH S N" userId="6cec812e0cf79c54" providerId="LiveId" clId="{FF2ADF02-2DAB-44F4-94A2-D20AD2B23AB0}" dt="2025-05-14T07:27:24.953" v="1197" actId="113"/>
        <pc:sldMkLst>
          <pc:docMk/>
          <pc:sldMk cId="4214569492" sldId="302"/>
        </pc:sldMkLst>
        <pc:spChg chg="mod">
          <ac:chgData name="PRASHANTH S N" userId="6cec812e0cf79c54" providerId="LiveId" clId="{FF2ADF02-2DAB-44F4-94A2-D20AD2B23AB0}" dt="2025-05-14T07:10:51.252" v="1109" actId="20577"/>
          <ac:spMkLst>
            <pc:docMk/>
            <pc:sldMk cId="4214569492" sldId="302"/>
            <ac:spMk id="2" creationId="{40357B22-105D-5CCA-B070-9E66862A855E}"/>
          </ac:spMkLst>
        </pc:spChg>
        <pc:spChg chg="mod">
          <ac:chgData name="PRASHANTH S N" userId="6cec812e0cf79c54" providerId="LiveId" clId="{FF2ADF02-2DAB-44F4-94A2-D20AD2B23AB0}" dt="2025-05-14T07:27:24.953" v="1197" actId="113"/>
          <ac:spMkLst>
            <pc:docMk/>
            <pc:sldMk cId="4214569492" sldId="302"/>
            <ac:spMk id="3" creationId="{678F88BC-C106-300D-4942-354E24952CC0}"/>
          </ac:spMkLst>
        </pc:spChg>
      </pc:sldChg>
      <pc:sldChg chg="modSp add del mod">
        <pc:chgData name="PRASHANTH S N" userId="6cec812e0cf79c54" providerId="LiveId" clId="{FF2ADF02-2DAB-44F4-94A2-D20AD2B23AB0}" dt="2025-05-14T06:59:20.153" v="988" actId="2696"/>
        <pc:sldMkLst>
          <pc:docMk/>
          <pc:sldMk cId="2212423646" sldId="303"/>
        </pc:sldMkLst>
        <pc:spChg chg="mod">
          <ac:chgData name="PRASHANTH S N" userId="6cec812e0cf79c54" providerId="LiveId" clId="{FF2ADF02-2DAB-44F4-94A2-D20AD2B23AB0}" dt="2025-05-14T06:57:38.621" v="944" actId="27636"/>
          <ac:spMkLst>
            <pc:docMk/>
            <pc:sldMk cId="2212423646" sldId="303"/>
            <ac:spMk id="3" creationId="{24B268CE-8796-3948-F40F-140D8E5EC85E}"/>
          </ac:spMkLst>
        </pc:spChg>
      </pc:sldChg>
      <pc:sldChg chg="addSp modSp new mod">
        <pc:chgData name="PRASHANTH S N" userId="6cec812e0cf79c54" providerId="LiveId" clId="{FF2ADF02-2DAB-44F4-94A2-D20AD2B23AB0}" dt="2025-05-14T07:24:15.317" v="1185" actId="1076"/>
        <pc:sldMkLst>
          <pc:docMk/>
          <pc:sldMk cId="3100528647" sldId="303"/>
        </pc:sldMkLst>
        <pc:spChg chg="mod">
          <ac:chgData name="PRASHANTH S N" userId="6cec812e0cf79c54" providerId="LiveId" clId="{FF2ADF02-2DAB-44F4-94A2-D20AD2B23AB0}" dt="2025-05-14T07:20:20.683" v="1131" actId="2711"/>
          <ac:spMkLst>
            <pc:docMk/>
            <pc:sldMk cId="3100528647" sldId="303"/>
            <ac:spMk id="2" creationId="{66E5DD3E-2CF3-D158-47CE-54134489B146}"/>
          </ac:spMkLst>
        </pc:spChg>
        <pc:spChg chg="mod">
          <ac:chgData name="PRASHANTH S N" userId="6cec812e0cf79c54" providerId="LiveId" clId="{FF2ADF02-2DAB-44F4-94A2-D20AD2B23AB0}" dt="2025-05-14T07:24:15.317" v="1185" actId="1076"/>
          <ac:spMkLst>
            <pc:docMk/>
            <pc:sldMk cId="3100528647" sldId="303"/>
            <ac:spMk id="3" creationId="{89573B10-9DA8-6E6A-AE58-7123AB17E1F7}"/>
          </ac:spMkLst>
        </pc:spChg>
        <pc:picChg chg="add mod">
          <ac:chgData name="PRASHANTH S N" userId="6cec812e0cf79c54" providerId="LiveId" clId="{FF2ADF02-2DAB-44F4-94A2-D20AD2B23AB0}" dt="2025-05-14T07:23:51.265" v="1181" actId="14100"/>
          <ac:picMkLst>
            <pc:docMk/>
            <pc:sldMk cId="3100528647" sldId="303"/>
            <ac:picMk id="5" creationId="{3156CD60-9F94-0AE5-8DA3-34221A555837}"/>
          </ac:picMkLst>
        </pc:picChg>
      </pc:sldChg>
      <pc:sldChg chg="modSp add del mod">
        <pc:chgData name="PRASHANTH S N" userId="6cec812e0cf79c54" providerId="LiveId" clId="{FF2ADF02-2DAB-44F4-94A2-D20AD2B23AB0}" dt="2025-05-14T06:59:24.595" v="989" actId="2696"/>
        <pc:sldMkLst>
          <pc:docMk/>
          <pc:sldMk cId="2605304888" sldId="304"/>
        </pc:sldMkLst>
        <pc:spChg chg="mod">
          <ac:chgData name="PRASHANTH S N" userId="6cec812e0cf79c54" providerId="LiveId" clId="{FF2ADF02-2DAB-44F4-94A2-D20AD2B23AB0}" dt="2025-05-14T06:57:57.466" v="951" actId="21"/>
          <ac:spMkLst>
            <pc:docMk/>
            <pc:sldMk cId="2605304888" sldId="304"/>
            <ac:spMk id="3" creationId="{339B404E-DB35-6BF0-DC84-35C72D43D72C}"/>
          </ac:spMkLst>
        </pc:spChg>
      </pc:sldChg>
      <pc:sldChg chg="addSp modSp add mod">
        <pc:chgData name="PRASHANTH S N" userId="6cec812e0cf79c54" providerId="LiveId" clId="{FF2ADF02-2DAB-44F4-94A2-D20AD2B23AB0}" dt="2025-05-14T07:35:33.947" v="1216" actId="1076"/>
        <pc:sldMkLst>
          <pc:docMk/>
          <pc:sldMk cId="3131653107" sldId="304"/>
        </pc:sldMkLst>
        <pc:spChg chg="mod">
          <ac:chgData name="PRASHANTH S N" userId="6cec812e0cf79c54" providerId="LiveId" clId="{FF2ADF02-2DAB-44F4-94A2-D20AD2B23AB0}" dt="2025-05-14T07:35:33.947" v="1216" actId="1076"/>
          <ac:spMkLst>
            <pc:docMk/>
            <pc:sldMk cId="3131653107" sldId="304"/>
            <ac:spMk id="3" creationId="{42F40CAF-F103-8DAB-9082-D4737537FBCF}"/>
          </ac:spMkLst>
        </pc:spChg>
        <pc:picChg chg="add mod">
          <ac:chgData name="PRASHANTH S N" userId="6cec812e0cf79c54" providerId="LiveId" clId="{FF2ADF02-2DAB-44F4-94A2-D20AD2B23AB0}" dt="2025-05-14T07:35:12.938" v="1211" actId="1036"/>
          <ac:picMkLst>
            <pc:docMk/>
            <pc:sldMk cId="3131653107" sldId="304"/>
            <ac:picMk id="5" creationId="{58C4DF7C-63B5-8A4C-F46A-FE8FF95015FF}"/>
          </ac:picMkLst>
        </pc:picChg>
      </pc:sldChg>
      <pc:sldChg chg="addSp modSp add mod">
        <pc:chgData name="PRASHANTH S N" userId="6cec812e0cf79c54" providerId="LiveId" clId="{FF2ADF02-2DAB-44F4-94A2-D20AD2B23AB0}" dt="2025-05-14T07:24:40.828" v="1186" actId="1076"/>
        <pc:sldMkLst>
          <pc:docMk/>
          <pc:sldMk cId="40419519" sldId="305"/>
        </pc:sldMkLst>
        <pc:spChg chg="mod">
          <ac:chgData name="PRASHANTH S N" userId="6cec812e0cf79c54" providerId="LiveId" clId="{FF2ADF02-2DAB-44F4-94A2-D20AD2B23AB0}" dt="2025-05-14T07:24:40.828" v="1186" actId="1076"/>
          <ac:spMkLst>
            <pc:docMk/>
            <pc:sldMk cId="40419519" sldId="305"/>
            <ac:spMk id="3" creationId="{CBB9B1C0-F737-2A87-71BF-A7099FBE3255}"/>
          </ac:spMkLst>
        </pc:spChg>
        <pc:picChg chg="add mod">
          <ac:chgData name="PRASHANTH S N" userId="6cec812e0cf79c54" providerId="LiveId" clId="{FF2ADF02-2DAB-44F4-94A2-D20AD2B23AB0}" dt="2025-05-14T07:23:32.619" v="1176" actId="1036"/>
          <ac:picMkLst>
            <pc:docMk/>
            <pc:sldMk cId="40419519" sldId="305"/>
            <ac:picMk id="5" creationId="{61C6DCCA-908A-C58C-5094-66A3BCAD55C7}"/>
          </ac:picMkLst>
        </pc:picChg>
      </pc:sldChg>
      <pc:sldChg chg="modSp new mod ord">
        <pc:chgData name="PRASHANTH S N" userId="6cec812e0cf79c54" providerId="LiveId" clId="{FF2ADF02-2DAB-44F4-94A2-D20AD2B23AB0}" dt="2025-05-14T10:18:32.179" v="2307" actId="20577"/>
        <pc:sldMkLst>
          <pc:docMk/>
          <pc:sldMk cId="1704822428" sldId="306"/>
        </pc:sldMkLst>
        <pc:spChg chg="mod">
          <ac:chgData name="PRASHANTH S N" userId="6cec812e0cf79c54" providerId="LiveId" clId="{FF2ADF02-2DAB-44F4-94A2-D20AD2B23AB0}" dt="2025-05-14T08:24:10.606" v="1247" actId="2711"/>
          <ac:spMkLst>
            <pc:docMk/>
            <pc:sldMk cId="1704822428" sldId="306"/>
            <ac:spMk id="2" creationId="{2807B8D6-CED2-4011-49B5-964BCB987EEA}"/>
          </ac:spMkLst>
        </pc:spChg>
        <pc:spChg chg="mod">
          <ac:chgData name="PRASHANTH S N" userId="6cec812e0cf79c54" providerId="LiveId" clId="{FF2ADF02-2DAB-44F4-94A2-D20AD2B23AB0}" dt="2025-05-14T10:18:32.179" v="2307" actId="20577"/>
          <ac:spMkLst>
            <pc:docMk/>
            <pc:sldMk cId="1704822428" sldId="306"/>
            <ac:spMk id="3" creationId="{BC93E3FE-3F1B-E4DB-B5A6-649C8EA72837}"/>
          </ac:spMkLst>
        </pc:spChg>
      </pc:sldChg>
      <pc:sldChg chg="modSp add mod ord">
        <pc:chgData name="PRASHANTH S N" userId="6cec812e0cf79c54" providerId="LiveId" clId="{FF2ADF02-2DAB-44F4-94A2-D20AD2B23AB0}" dt="2025-05-14T11:11:21.153" v="2737" actId="2711"/>
        <pc:sldMkLst>
          <pc:docMk/>
          <pc:sldMk cId="2626779296" sldId="307"/>
        </pc:sldMkLst>
        <pc:spChg chg="mod">
          <ac:chgData name="PRASHANTH S N" userId="6cec812e0cf79c54" providerId="LiveId" clId="{FF2ADF02-2DAB-44F4-94A2-D20AD2B23AB0}" dt="2025-05-14T11:11:21.153" v="2737" actId="2711"/>
          <ac:spMkLst>
            <pc:docMk/>
            <pc:sldMk cId="2626779296" sldId="307"/>
            <ac:spMk id="3" creationId="{2EB28416-7B5A-CB48-5426-635E5B27A878}"/>
          </ac:spMkLst>
        </pc:spChg>
      </pc:sldChg>
      <pc:sldChg chg="modSp new mod">
        <pc:chgData name="PRASHANTH S N" userId="6cec812e0cf79c54" providerId="LiveId" clId="{FF2ADF02-2DAB-44F4-94A2-D20AD2B23AB0}" dt="2025-05-14T10:53:51.745" v="2652" actId="20577"/>
        <pc:sldMkLst>
          <pc:docMk/>
          <pc:sldMk cId="3153638936" sldId="308"/>
        </pc:sldMkLst>
        <pc:spChg chg="mod">
          <ac:chgData name="PRASHANTH S N" userId="6cec812e0cf79c54" providerId="LiveId" clId="{FF2ADF02-2DAB-44F4-94A2-D20AD2B23AB0}" dt="2025-05-14T09:37:30.591" v="1664" actId="2711"/>
          <ac:spMkLst>
            <pc:docMk/>
            <pc:sldMk cId="3153638936" sldId="308"/>
            <ac:spMk id="2" creationId="{E38EB991-F0EA-055E-4AAE-6B72C7FEA5AA}"/>
          </ac:spMkLst>
        </pc:spChg>
        <pc:spChg chg="mod">
          <ac:chgData name="PRASHANTH S N" userId="6cec812e0cf79c54" providerId="LiveId" clId="{FF2ADF02-2DAB-44F4-94A2-D20AD2B23AB0}" dt="2025-05-14T10:53:51.745" v="2652" actId="20577"/>
          <ac:spMkLst>
            <pc:docMk/>
            <pc:sldMk cId="3153638936" sldId="308"/>
            <ac:spMk id="3" creationId="{410FDD61-A561-A434-6237-6E3BACEF5D35}"/>
          </ac:spMkLst>
        </pc:spChg>
      </pc:sldChg>
      <pc:sldChg chg="addSp modSp new mod">
        <pc:chgData name="PRASHANTH S N" userId="6cec812e0cf79c54" providerId="LiveId" clId="{FF2ADF02-2DAB-44F4-94A2-D20AD2B23AB0}" dt="2025-05-14T10:05:06.587" v="2197" actId="20577"/>
        <pc:sldMkLst>
          <pc:docMk/>
          <pc:sldMk cId="1201174917" sldId="309"/>
        </pc:sldMkLst>
        <pc:spChg chg="mod">
          <ac:chgData name="PRASHANTH S N" userId="6cec812e0cf79c54" providerId="LiveId" clId="{FF2ADF02-2DAB-44F4-94A2-D20AD2B23AB0}" dt="2025-05-14T09:59:05.909" v="2041" actId="14100"/>
          <ac:spMkLst>
            <pc:docMk/>
            <pc:sldMk cId="1201174917" sldId="309"/>
            <ac:spMk id="2" creationId="{0CD4CBA7-AD3A-9162-C21E-77D5DCFA981B}"/>
          </ac:spMkLst>
        </pc:spChg>
        <pc:spChg chg="mod">
          <ac:chgData name="PRASHANTH S N" userId="6cec812e0cf79c54" providerId="LiveId" clId="{FF2ADF02-2DAB-44F4-94A2-D20AD2B23AB0}" dt="2025-05-14T10:05:06.587" v="2197" actId="20577"/>
          <ac:spMkLst>
            <pc:docMk/>
            <pc:sldMk cId="1201174917" sldId="309"/>
            <ac:spMk id="3" creationId="{BCC9E1A9-7681-5682-93F1-BC3FA69E34A2}"/>
          </ac:spMkLst>
        </pc:spChg>
        <pc:spChg chg="add">
          <ac:chgData name="PRASHANTH S N" userId="6cec812e0cf79c54" providerId="LiveId" clId="{FF2ADF02-2DAB-44F4-94A2-D20AD2B23AB0}" dt="2025-05-14T09:58:40.300" v="2038"/>
          <ac:spMkLst>
            <pc:docMk/>
            <pc:sldMk cId="1201174917" sldId="309"/>
            <ac:spMk id="4" creationId="{8CC6A6F8-DD83-4BF0-9F42-167DF6C76CAC}"/>
          </ac:spMkLst>
        </pc:spChg>
        <pc:spChg chg="add mod">
          <ac:chgData name="PRASHANTH S N" userId="6cec812e0cf79c54" providerId="LiveId" clId="{FF2ADF02-2DAB-44F4-94A2-D20AD2B23AB0}" dt="2025-05-14T09:59:20.752" v="2045" actId="14100"/>
          <ac:spMkLst>
            <pc:docMk/>
            <pc:sldMk cId="1201174917" sldId="309"/>
            <ac:spMk id="5" creationId="{DC92CA43-8239-6C67-62F4-8250C40F86EA}"/>
          </ac:spMkLst>
        </pc:spChg>
      </pc:sldChg>
      <pc:sldChg chg="addSp delSp modSp add mod">
        <pc:chgData name="PRASHANTH S N" userId="6cec812e0cf79c54" providerId="LiveId" clId="{FF2ADF02-2DAB-44F4-94A2-D20AD2B23AB0}" dt="2025-05-14T10:24:09.320" v="2357" actId="1076"/>
        <pc:sldMkLst>
          <pc:docMk/>
          <pc:sldMk cId="4270156420" sldId="310"/>
        </pc:sldMkLst>
        <pc:picChg chg="add mod">
          <ac:chgData name="PRASHANTH S N" userId="6cec812e0cf79c54" providerId="LiveId" clId="{FF2ADF02-2DAB-44F4-94A2-D20AD2B23AB0}" dt="2025-05-14T10:24:09.320" v="2357" actId="1076"/>
          <ac:picMkLst>
            <pc:docMk/>
            <pc:sldMk cId="4270156420" sldId="310"/>
            <ac:picMk id="4" creationId="{46C7E341-566A-7F0F-2659-5B20BCEA9B75}"/>
          </ac:picMkLst>
        </pc:picChg>
        <pc:picChg chg="del">
          <ac:chgData name="PRASHANTH S N" userId="6cec812e0cf79c54" providerId="LiveId" clId="{FF2ADF02-2DAB-44F4-94A2-D20AD2B23AB0}" dt="2025-05-14T10:23:48.251" v="2354" actId="478"/>
          <ac:picMkLst>
            <pc:docMk/>
            <pc:sldMk cId="4270156420" sldId="310"/>
            <ac:picMk id="6" creationId="{5B296D1B-D485-7DFA-DBF1-7592000AF912}"/>
          </ac:picMkLst>
        </pc:picChg>
      </pc:sldChg>
    </pc:docChg>
  </pc:docChgLst>
  <pc:docChgLst>
    <pc:chgData name="PRASHANTH S N" userId="6cec812e0cf79c54" providerId="LiveId" clId="{FFDF97EF-DF92-4FD7-9F85-8BFC6FCE5F05}"/>
    <pc:docChg chg="undo custSel addSld modSld">
      <pc:chgData name="PRASHANTH S N" userId="6cec812e0cf79c54" providerId="LiveId" clId="{FFDF97EF-DF92-4FD7-9F85-8BFC6FCE5F05}" dt="2025-04-25T06:39:51.233" v="268" actId="20577"/>
      <pc:docMkLst>
        <pc:docMk/>
      </pc:docMkLst>
      <pc:sldChg chg="modSp mod">
        <pc:chgData name="PRASHANTH S N" userId="6cec812e0cf79c54" providerId="LiveId" clId="{FFDF97EF-DF92-4FD7-9F85-8BFC6FCE5F05}" dt="2025-04-25T05:49:05.894" v="2" actId="20577"/>
        <pc:sldMkLst>
          <pc:docMk/>
          <pc:sldMk cId="0" sldId="256"/>
        </pc:sldMkLst>
        <pc:spChg chg="mod">
          <ac:chgData name="PRASHANTH S N" userId="6cec812e0cf79c54" providerId="LiveId" clId="{FFDF97EF-DF92-4FD7-9F85-8BFC6FCE5F05}" dt="2025-04-25T05:49:05.894" v="2" actId="20577"/>
          <ac:spMkLst>
            <pc:docMk/>
            <pc:sldMk cId="0" sldId="256"/>
            <ac:spMk id="91" creationId="{00000000-0000-0000-0000-000000000000}"/>
          </ac:spMkLst>
        </pc:spChg>
      </pc:sldChg>
      <pc:sldChg chg="modSp mod">
        <pc:chgData name="PRASHANTH S N" userId="6cec812e0cf79c54" providerId="LiveId" clId="{FFDF97EF-DF92-4FD7-9F85-8BFC6FCE5F05}" dt="2025-04-25T06:05:06.548" v="66" actId="20577"/>
        <pc:sldMkLst>
          <pc:docMk/>
          <pc:sldMk cId="2143451837" sldId="269"/>
        </pc:sldMkLst>
        <pc:spChg chg="mod">
          <ac:chgData name="PRASHANTH S N" userId="6cec812e0cf79c54" providerId="LiveId" clId="{FFDF97EF-DF92-4FD7-9F85-8BFC6FCE5F05}" dt="2025-04-25T06:05:06.548" v="66" actId="20577"/>
          <ac:spMkLst>
            <pc:docMk/>
            <pc:sldMk cId="2143451837" sldId="269"/>
            <ac:spMk id="97" creationId="{00000000-0000-0000-0000-000000000000}"/>
          </ac:spMkLst>
        </pc:spChg>
      </pc:sldChg>
      <pc:sldChg chg="modSp mod">
        <pc:chgData name="PRASHANTH S N" userId="6cec812e0cf79c54" providerId="LiveId" clId="{FFDF97EF-DF92-4FD7-9F85-8BFC6FCE5F05}" dt="2025-04-25T06:19:28.972" v="97" actId="20577"/>
        <pc:sldMkLst>
          <pc:docMk/>
          <pc:sldMk cId="3443836017" sldId="275"/>
        </pc:sldMkLst>
        <pc:spChg chg="mod">
          <ac:chgData name="PRASHANTH S N" userId="6cec812e0cf79c54" providerId="LiveId" clId="{FFDF97EF-DF92-4FD7-9F85-8BFC6FCE5F05}" dt="2025-04-25T06:19:28.972" v="97" actId="20577"/>
          <ac:spMkLst>
            <pc:docMk/>
            <pc:sldMk cId="3443836017" sldId="275"/>
            <ac:spMk id="3" creationId="{B7B890DF-50E2-407B-C623-F55BA0400099}"/>
          </ac:spMkLst>
        </pc:spChg>
      </pc:sldChg>
      <pc:sldChg chg="modSp mod">
        <pc:chgData name="PRASHANTH S N" userId="6cec812e0cf79c54" providerId="LiveId" clId="{FFDF97EF-DF92-4FD7-9F85-8BFC6FCE5F05}" dt="2025-04-25T06:28:09.329" v="170" actId="20577"/>
        <pc:sldMkLst>
          <pc:docMk/>
          <pc:sldMk cId="2465746991" sldId="276"/>
        </pc:sldMkLst>
        <pc:spChg chg="mod">
          <ac:chgData name="PRASHANTH S N" userId="6cec812e0cf79c54" providerId="LiveId" clId="{FFDF97EF-DF92-4FD7-9F85-8BFC6FCE5F05}" dt="2025-04-25T06:28:09.329" v="170" actId="20577"/>
          <ac:spMkLst>
            <pc:docMk/>
            <pc:sldMk cId="2465746991" sldId="276"/>
            <ac:spMk id="3" creationId="{CE8BCA6C-E974-D8E6-8DF0-7F0B5E3916F4}"/>
          </ac:spMkLst>
        </pc:spChg>
      </pc:sldChg>
      <pc:sldChg chg="modSp mod">
        <pc:chgData name="PRASHANTH S N" userId="6cec812e0cf79c54" providerId="LiveId" clId="{FFDF97EF-DF92-4FD7-9F85-8BFC6FCE5F05}" dt="2025-04-25T06:28:17.085" v="172" actId="20577"/>
        <pc:sldMkLst>
          <pc:docMk/>
          <pc:sldMk cId="1257519411" sldId="283"/>
        </pc:sldMkLst>
        <pc:spChg chg="mod">
          <ac:chgData name="PRASHANTH S N" userId="6cec812e0cf79c54" providerId="LiveId" clId="{FFDF97EF-DF92-4FD7-9F85-8BFC6FCE5F05}" dt="2025-04-25T06:28:17.085" v="172" actId="20577"/>
          <ac:spMkLst>
            <pc:docMk/>
            <pc:sldMk cId="1257519411" sldId="283"/>
            <ac:spMk id="3" creationId="{6BF7175B-1FE6-2B0A-4713-6EF1A715B83B}"/>
          </ac:spMkLst>
        </pc:spChg>
      </pc:sldChg>
      <pc:sldChg chg="modSp mod">
        <pc:chgData name="PRASHANTH S N" userId="6cec812e0cf79c54" providerId="LiveId" clId="{FFDF97EF-DF92-4FD7-9F85-8BFC6FCE5F05}" dt="2025-04-25T06:07:22.416" v="92" actId="20577"/>
        <pc:sldMkLst>
          <pc:docMk/>
          <pc:sldMk cId="923179826" sldId="285"/>
        </pc:sldMkLst>
        <pc:spChg chg="mod">
          <ac:chgData name="PRASHANTH S N" userId="6cec812e0cf79c54" providerId="LiveId" clId="{FFDF97EF-DF92-4FD7-9F85-8BFC6FCE5F05}" dt="2025-04-25T06:07:22.416" v="92" actId="20577"/>
          <ac:spMkLst>
            <pc:docMk/>
            <pc:sldMk cId="923179826" sldId="285"/>
            <ac:spMk id="3" creationId="{073E4291-3034-50C1-6861-2FF6F5BF7A83}"/>
          </ac:spMkLst>
        </pc:spChg>
      </pc:sldChg>
      <pc:sldChg chg="modSp mod">
        <pc:chgData name="PRASHANTH S N" userId="6cec812e0cf79c54" providerId="LiveId" clId="{FFDF97EF-DF92-4FD7-9F85-8BFC6FCE5F05}" dt="2025-04-25T06:06:48.450" v="89" actId="20577"/>
        <pc:sldMkLst>
          <pc:docMk/>
          <pc:sldMk cId="1001324502" sldId="288"/>
        </pc:sldMkLst>
        <pc:spChg chg="mod">
          <ac:chgData name="PRASHANTH S N" userId="6cec812e0cf79c54" providerId="LiveId" clId="{FFDF97EF-DF92-4FD7-9F85-8BFC6FCE5F05}" dt="2025-04-25T06:06:48.450" v="89" actId="20577"/>
          <ac:spMkLst>
            <pc:docMk/>
            <pc:sldMk cId="1001324502" sldId="288"/>
            <ac:spMk id="3" creationId="{8D4C80E7-275A-598D-0192-95D2EDF012B9}"/>
          </ac:spMkLst>
        </pc:spChg>
      </pc:sldChg>
      <pc:sldChg chg="addSp delSp modSp new mod">
        <pc:chgData name="PRASHANTH S N" userId="6cec812e0cf79c54" providerId="LiveId" clId="{FFDF97EF-DF92-4FD7-9F85-8BFC6FCE5F05}" dt="2025-04-25T05:57:15.174" v="22" actId="14100"/>
        <pc:sldMkLst>
          <pc:docMk/>
          <pc:sldMk cId="4287298345" sldId="293"/>
        </pc:sldMkLst>
        <pc:spChg chg="mod">
          <ac:chgData name="PRASHANTH S N" userId="6cec812e0cf79c54" providerId="LiveId" clId="{FFDF97EF-DF92-4FD7-9F85-8BFC6FCE5F05}" dt="2025-04-25T05:56:12.458" v="14" actId="113"/>
          <ac:spMkLst>
            <pc:docMk/>
            <pc:sldMk cId="4287298345" sldId="293"/>
            <ac:spMk id="2" creationId="{A3EE0608-BAA1-E1D8-6FA7-385E15D3CC1E}"/>
          </ac:spMkLst>
        </pc:spChg>
      </pc:sldChg>
      <pc:sldChg chg="addSp delSp modSp add mod">
        <pc:chgData name="PRASHANTH S N" userId="6cec812e0cf79c54" providerId="LiveId" clId="{FFDF97EF-DF92-4FD7-9F85-8BFC6FCE5F05}" dt="2025-04-25T05:57:57.114" v="28" actId="14100"/>
        <pc:sldMkLst>
          <pc:docMk/>
          <pc:sldMk cId="791712070" sldId="294"/>
        </pc:sldMkLst>
      </pc:sldChg>
      <pc:sldChg chg="addSp delSp modSp add mod">
        <pc:chgData name="PRASHANTH S N" userId="6cec812e0cf79c54" providerId="LiveId" clId="{FFDF97EF-DF92-4FD7-9F85-8BFC6FCE5F05}" dt="2025-04-25T05:58:52.657" v="33" actId="14100"/>
        <pc:sldMkLst>
          <pc:docMk/>
          <pc:sldMk cId="1255823870" sldId="295"/>
        </pc:sldMkLst>
      </pc:sldChg>
      <pc:sldChg chg="modSp add mod">
        <pc:chgData name="PRASHANTH S N" userId="6cec812e0cf79c54" providerId="LiveId" clId="{FFDF97EF-DF92-4FD7-9F85-8BFC6FCE5F05}" dt="2025-04-25T06:39:51.233" v="268" actId="20577"/>
        <pc:sldMkLst>
          <pc:docMk/>
          <pc:sldMk cId="1067608618" sldId="296"/>
        </pc:sldMkLst>
        <pc:spChg chg="mod">
          <ac:chgData name="PRASHANTH S N" userId="6cec812e0cf79c54" providerId="LiveId" clId="{FFDF97EF-DF92-4FD7-9F85-8BFC6FCE5F05}" dt="2025-04-25T06:39:51.233" v="268" actId="20577"/>
          <ac:spMkLst>
            <pc:docMk/>
            <pc:sldMk cId="1067608618" sldId="296"/>
            <ac:spMk id="3" creationId="{047B0A3E-90B6-6002-54BD-614ED7F7A90F}"/>
          </ac:spMkLst>
        </pc:spChg>
      </pc:sldChg>
      <pc:sldChg chg="modSp add mod">
        <pc:chgData name="PRASHANTH S N" userId="6cec812e0cf79c54" providerId="LiveId" clId="{FFDF97EF-DF92-4FD7-9F85-8BFC6FCE5F05}" dt="2025-04-25T06:38:55.409" v="266" actId="20577"/>
        <pc:sldMkLst>
          <pc:docMk/>
          <pc:sldMk cId="2502545713" sldId="297"/>
        </pc:sldMkLst>
        <pc:spChg chg="mod">
          <ac:chgData name="PRASHANTH S N" userId="6cec812e0cf79c54" providerId="LiveId" clId="{FFDF97EF-DF92-4FD7-9F85-8BFC6FCE5F05}" dt="2025-04-25T06:38:55.409" v="266" actId="20577"/>
          <ac:spMkLst>
            <pc:docMk/>
            <pc:sldMk cId="2502545713" sldId="297"/>
            <ac:spMk id="3" creationId="{4C601E8C-578B-F31F-1081-99E21388C62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ijirt.org/Article?manuscript=178391"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Prashanth0718/ONLINE-CHATBOT-TICKETING-SYSTE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museumgo.i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www.sciencedirect.com/science/article/pii/S1877050919310966" TargetMode="External"/><Relationship Id="rId3" Type="http://schemas.openxmlformats.org/officeDocument/2006/relationships/hyperlink" Target="https://www.researchgate.net/publication/323908463_TiteleiInhaltsverzeichnis" TargetMode="External"/><Relationship Id="rId7" Type="http://schemas.openxmlformats.org/officeDocument/2006/relationships/hyperlink" Target="https://www.researchgate.net/publication/334425199_Chatbot-driven_Customer_Service_Automation_A_Review" TargetMode="External"/><Relationship Id="rId2" Type="http://schemas.openxmlformats.org/officeDocument/2006/relationships/hyperlink" Target="https://www.sciencedirect.com/science/article/pii/S1877050919310360"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29366058_Machine_Learning_Based_Automated_Ticketing_System" TargetMode="External"/><Relationship Id="rId5" Type="http://schemas.openxmlformats.org/officeDocument/2006/relationships/hyperlink" Target="https://www.sciencedirect.com/science/article/pii/S187705091930960X" TargetMode="External"/><Relationship Id="rId4" Type="http://schemas.openxmlformats.org/officeDocument/2006/relationships/hyperlink" Target="https://www.researchgate.net/publication/341501101_Natural_Language_Processing_for_Customer_Service_Chatbots" TargetMode="External"/><Relationship Id="rId9" Type="http://schemas.openxmlformats.org/officeDocument/2006/relationships/hyperlink" Target="https://www.researchgate.net/publication/335562545_Improving_User_Experience_in_Web_Applications_Using_Chatbot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document/9058283" TargetMode="External"/><Relationship Id="rId2" Type="http://schemas.openxmlformats.org/officeDocument/2006/relationships/hyperlink" Target="https://www.mongodb.com/resources/languages/mern-stack" TargetMode="External"/><Relationship Id="rId1" Type="http://schemas.openxmlformats.org/officeDocument/2006/relationships/slideLayout" Target="../slideLayouts/slideLayout2.xml"/><Relationship Id="rId4" Type="http://schemas.openxmlformats.org/officeDocument/2006/relationships/hyperlink" Target="https://sciendo.com/article/10.2478/acss-2023-002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Online Chatbot Based Ticketing System (for Museums)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984435" y="2166207"/>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a:t>
            </a:r>
            <a:r>
              <a:rPr lang="en-GB" sz="1800" b="1" i="0" u="none" strike="noStrike" dirty="0">
                <a:solidFill>
                  <a:srgbClr val="17365D"/>
                </a:solidFill>
                <a:effectLst/>
                <a:latin typeface="Cambria" panose="02040503050406030204" pitchFamily="18" charset="0"/>
              </a:rPr>
              <a:t>CSE-G50</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508046747"/>
              </p:ext>
            </p:extLst>
          </p:nvPr>
        </p:nvGraphicFramePr>
        <p:xfrm>
          <a:off x="553347" y="2721840"/>
          <a:ext cx="6373926" cy="2194620"/>
        </p:xfrm>
        <a:graphic>
          <a:graphicData uri="http://schemas.openxmlformats.org/drawingml/2006/table">
            <a:tbl>
              <a:tblPr firstRow="1" bandRow="1">
                <a:noFill/>
                <a:tableStyleId>{57690726-49DA-4552-BDEB-330DD8EA8BD9}</a:tableStyleId>
              </a:tblPr>
              <a:tblGrid>
                <a:gridCol w="2452562">
                  <a:extLst>
                    <a:ext uri="{9D8B030D-6E8A-4147-A177-3AD203B41FA5}">
                      <a16:colId xmlns:a16="http://schemas.microsoft.com/office/drawing/2014/main" val="20000"/>
                    </a:ext>
                  </a:extLst>
                </a:gridCol>
                <a:gridCol w="3921364">
                  <a:extLst>
                    <a:ext uri="{9D8B030D-6E8A-4147-A177-3AD203B41FA5}">
                      <a16:colId xmlns:a16="http://schemas.microsoft.com/office/drawing/2014/main" val="20001"/>
                    </a:ext>
                  </a:extLst>
                </a:gridCol>
              </a:tblGrid>
              <a:tr h="350694">
                <a:tc>
                  <a:txBody>
                    <a:bodyPr/>
                    <a:lstStyle/>
                    <a:p>
                      <a:pPr marL="0" marR="0" lvl="1" indent="0" algn="ctr" rtl="0">
                        <a:spcBef>
                          <a:spcPts val="0"/>
                        </a:spcBef>
                        <a:spcAft>
                          <a:spcPts val="0"/>
                        </a:spcAft>
                        <a:buNone/>
                      </a:pPr>
                      <a:r>
                        <a:rPr lang="en-GB" sz="1800" b="1" u="none" strike="noStrike" cap="none" dirty="0">
                          <a:solidFill>
                            <a:srgbClr val="17365D"/>
                          </a:solidFill>
                          <a:latin typeface="Cambria" panose="02040503050406030204" pitchFamily="18" charset="0"/>
                          <a:ea typeface="Cambria" panose="02040503050406030204" pitchFamily="18" charset="0"/>
                        </a:rPr>
                        <a:t>Roll Number</a:t>
                      </a:r>
                      <a:endParaRPr sz="1800" b="1" u="none" strike="noStrike" cap="none" dirty="0">
                        <a:solidFill>
                          <a:srgbClr val="17365D"/>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latin typeface="Cambria" panose="02040503050406030204" pitchFamily="18" charset="0"/>
                          <a:ea typeface="Cambria" panose="02040503050406030204" pitchFamily="18" charset="0"/>
                        </a:rPr>
                        <a:t>Student Name</a:t>
                      </a:r>
                      <a:endParaRPr sz="1800" b="1" u="none" strike="noStrike" cap="none" dirty="0">
                        <a:solidFill>
                          <a:srgbClr val="17365D"/>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50694">
                <a:tc>
                  <a:txBody>
                    <a:bodyPr/>
                    <a:lstStyle/>
                    <a:p>
                      <a:pPr marL="0" marR="0" lvl="0" indent="0" algn="ctr" rtl="0">
                        <a:spcBef>
                          <a:spcPts val="0"/>
                        </a:spcBef>
                        <a:spcAft>
                          <a:spcPts val="0"/>
                        </a:spcAft>
                        <a:buFont typeface="+mj-lt"/>
                        <a:buNone/>
                      </a:pPr>
                      <a:r>
                        <a:rPr lang="en-IN" sz="1800" u="none" strike="noStrike" cap="none" dirty="0">
                          <a:latin typeface="Cambria" panose="02040503050406030204" pitchFamily="18" charset="0"/>
                          <a:ea typeface="Cambria" panose="02040503050406030204" pitchFamily="18" charset="0"/>
                        </a:rPr>
                        <a:t>20211CSE0631</a:t>
                      </a: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ea typeface="Cambria" panose="02040503050406030204" pitchFamily="18" charset="0"/>
                        </a:rPr>
                        <a:t>Prashanth S N</a:t>
                      </a: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50694">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ea typeface="Cambria" panose="02040503050406030204" pitchFamily="18" charset="0"/>
                        </a:rPr>
                        <a:t>20211CSE0666</a:t>
                      </a: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ea typeface="Cambria" panose="02040503050406030204" pitchFamily="18" charset="0"/>
                        </a:rPr>
                        <a:t>Nithin H M</a:t>
                      </a: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50694">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ea typeface="Cambria" panose="02040503050406030204" pitchFamily="18" charset="0"/>
                        </a:rPr>
                        <a:t>20211CSE0889</a:t>
                      </a: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latin typeface="Cambria" panose="02040503050406030204" pitchFamily="18" charset="0"/>
                          <a:ea typeface="Cambria" panose="02040503050406030204" pitchFamily="18" charset="0"/>
                        </a:rPr>
                        <a:t>Kanala</a:t>
                      </a:r>
                      <a:r>
                        <a:rPr lang="en-IN" sz="1800" u="none" strike="noStrike" cap="none" dirty="0">
                          <a:latin typeface="Cambria" panose="02040503050406030204" pitchFamily="18" charset="0"/>
                          <a:ea typeface="Cambria" panose="02040503050406030204" pitchFamily="18" charset="0"/>
                        </a:rPr>
                        <a:t> Krishna </a:t>
                      </a:r>
                      <a:r>
                        <a:rPr lang="en-IN" sz="1800" u="none" strike="noStrike" cap="none" dirty="0" err="1">
                          <a:latin typeface="Cambria" panose="02040503050406030204" pitchFamily="18" charset="0"/>
                          <a:ea typeface="Cambria" panose="02040503050406030204" pitchFamily="18" charset="0"/>
                        </a:rPr>
                        <a:t>Samhith</a:t>
                      </a: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50694">
                <a:tc>
                  <a:txBody>
                    <a:bodyPr/>
                    <a:lstStyle/>
                    <a:p>
                      <a:pPr marL="0" marR="0" lvl="0" indent="0" algn="ctr" rtl="0">
                        <a:spcBef>
                          <a:spcPts val="0"/>
                        </a:spcBef>
                        <a:spcAft>
                          <a:spcPts val="0"/>
                        </a:spcAft>
                        <a:buNone/>
                      </a:pP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50694">
                <a:tc>
                  <a:txBody>
                    <a:bodyPr/>
                    <a:lstStyle/>
                    <a:p>
                      <a:pPr marL="0" marR="0" lvl="0" indent="0" algn="ctr" rtl="0">
                        <a:spcBef>
                          <a:spcPts val="0"/>
                        </a:spcBef>
                        <a:spcAft>
                          <a:spcPts val="0"/>
                        </a:spcAft>
                        <a:buNone/>
                      </a:pP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284251" y="2718507"/>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Mr. Syed Mohsin</a:t>
            </a:r>
          </a:p>
          <a:p>
            <a:pPr marL="0" marR="0" lvl="0" indent="0" algn="ctr"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8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8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2033929" y="111388"/>
            <a:ext cx="8124142" cy="7243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2800" b="1" i="0" u="none" strike="noStrike" cap="none" dirty="0">
                <a:solidFill>
                  <a:srgbClr val="17365D"/>
                </a:solidFill>
                <a:latin typeface="Cambria" panose="02040503050406030204" pitchFamily="18" charset="0"/>
                <a:ea typeface="Cambria" panose="02040503050406030204" pitchFamily="18" charset="0"/>
                <a:cs typeface="Verdana"/>
                <a:sym typeface="Verdana"/>
              </a:rPr>
              <a:t>CSE7301 Capstone Project</a:t>
            </a:r>
          </a:p>
          <a:p>
            <a:pPr algn="ctr">
              <a:buClr>
                <a:srgbClr val="17365D"/>
              </a:buClr>
              <a:buSzPct val="100000"/>
            </a:pPr>
            <a:r>
              <a:rPr lang="en-IN" sz="1800" dirty="0"/>
              <a:t>Final Viva-Voce</a:t>
            </a:r>
            <a:endParaRPr lang="en-IN"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0"/>
              </a:spcBef>
              <a:spcAft>
                <a:spcPts val="0"/>
              </a:spcAft>
              <a:buClr>
                <a:srgbClr val="17365D"/>
              </a:buClr>
              <a:buSzPct val="100000"/>
              <a:buFont typeface="Arial"/>
              <a:buNone/>
            </a:pPr>
            <a:r>
              <a:rPr lang="en-GB" sz="28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endParaRPr sz="2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929849" y="4404400"/>
            <a:ext cx="10708804" cy="1759527"/>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tx1"/>
                </a:solidFill>
                <a:latin typeface="Cambria" panose="02040503050406030204" pitchFamily="18" charset="0"/>
                <a:ea typeface="Cambria" panose="02040503050406030204" pitchFamily="18" charset="0"/>
                <a:cs typeface="Verdana"/>
                <a:sym typeface="Verdana"/>
              </a:rPr>
              <a:t>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Mohammed H.B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a:sym typeface="Verdana"/>
              </a:rPr>
              <a:t>Mr. Syed Mohsin</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BB97-9B77-3F3A-99B1-6D5D0484A658}"/>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Live Existing Chatbot Ticketing System For Museums </a:t>
            </a:r>
            <a:endParaRPr lang="en-IN" dirty="0"/>
          </a:p>
        </p:txBody>
      </p:sp>
      <p:sp>
        <p:nvSpPr>
          <p:cNvPr id="3" name="Text Placeholder 2">
            <a:extLst>
              <a:ext uri="{FF2B5EF4-FFF2-40B4-BE49-F238E27FC236}">
                <a16:creationId xmlns:a16="http://schemas.microsoft.com/office/drawing/2014/main" id="{9FA0E78E-65EB-D4EF-1732-F54AC07114DF}"/>
              </a:ext>
            </a:extLst>
          </p:cNvPr>
          <p:cNvSpPr>
            <a:spLocks noGrp="1"/>
          </p:cNvSpPr>
          <p:nvPr>
            <p:ph type="body" idx="1"/>
          </p:nvPr>
        </p:nvSpPr>
        <p:spPr/>
        <p:txBody>
          <a:bodyPr/>
          <a:lstStyle/>
          <a:p>
            <a:r>
              <a:rPr lang="en-IN" b="1" dirty="0">
                <a:latin typeface="Cambria" panose="02040503050406030204" pitchFamily="18" charset="0"/>
                <a:ea typeface="Cambria" panose="02040503050406030204" pitchFamily="18" charset="0"/>
                <a:cs typeface="Calibri" panose="020F0502020204030204" pitchFamily="34" charset="0"/>
              </a:rPr>
              <a:t>Louvre Museum, Paris </a:t>
            </a:r>
            <a:r>
              <a:rPr lang="en-IN" dirty="0">
                <a:latin typeface="Cambria" panose="02040503050406030204" pitchFamily="18" charset="0"/>
                <a:ea typeface="Cambria" panose="02040503050406030204" pitchFamily="18" charset="0"/>
                <a:cs typeface="Calibri" panose="020F0502020204030204" pitchFamily="34" charset="0"/>
              </a:rPr>
              <a:t>( platform: Louvre Museum )</a:t>
            </a:r>
            <a:br>
              <a:rPr lang="en-IN" dirty="0">
                <a:latin typeface="Cambria" panose="02040503050406030204" pitchFamily="18" charset="0"/>
                <a:ea typeface="Cambria" panose="02040503050406030204" pitchFamily="18" charset="0"/>
                <a:cs typeface="Calibri" panose="020F0502020204030204" pitchFamily="34" charset="0"/>
              </a:rPr>
            </a:br>
            <a:endParaRPr lang="en-IN" dirty="0">
              <a:latin typeface="Cambria" panose="02040503050406030204" pitchFamily="18" charset="0"/>
              <a:ea typeface="Cambria" panose="02040503050406030204" pitchFamily="18" charset="0"/>
              <a:cs typeface="Calibri" panose="020F0502020204030204" pitchFamily="34" charset="0"/>
            </a:endParaRPr>
          </a:p>
          <a:p>
            <a:r>
              <a:rPr lang="en-IN" b="1" dirty="0">
                <a:latin typeface="Cambria" panose="02040503050406030204" pitchFamily="18" charset="0"/>
                <a:ea typeface="Cambria" panose="02040503050406030204" pitchFamily="18" charset="0"/>
                <a:cs typeface="Calibri" panose="020F0502020204030204" pitchFamily="34" charset="0"/>
              </a:rPr>
              <a:t>Jewish Historical Museum, Amsterdam </a:t>
            </a:r>
            <a:r>
              <a:rPr lang="en-IN" dirty="0">
                <a:latin typeface="Cambria" panose="02040503050406030204" pitchFamily="18" charset="0"/>
                <a:ea typeface="Cambria" panose="02040503050406030204" pitchFamily="18" charset="0"/>
                <a:cs typeface="Calibri" panose="020F0502020204030204" pitchFamily="34" charset="0"/>
              </a:rPr>
              <a:t>( cultural chatbot: a virtual museum tour guide )</a:t>
            </a:r>
            <a:br>
              <a:rPr lang="en-IN" dirty="0">
                <a:latin typeface="Cambria" panose="02040503050406030204" pitchFamily="18" charset="0"/>
                <a:ea typeface="Cambria" panose="02040503050406030204" pitchFamily="18" charset="0"/>
                <a:cs typeface="Calibri" panose="020F0502020204030204" pitchFamily="34" charset="0"/>
              </a:rPr>
            </a:br>
            <a:endParaRPr lang="en-IN" dirty="0">
              <a:latin typeface="Cambria" panose="02040503050406030204" pitchFamily="18" charset="0"/>
              <a:ea typeface="Cambria" panose="02040503050406030204" pitchFamily="18" charset="0"/>
              <a:cs typeface="Calibri" panose="020F0502020204030204" pitchFamily="34" charset="0"/>
            </a:endParaRPr>
          </a:p>
          <a:p>
            <a:r>
              <a:rPr lang="pt-BR" b="1" dirty="0">
                <a:latin typeface="Cambria" panose="02040503050406030204" pitchFamily="18" charset="0"/>
                <a:ea typeface="Cambria" panose="02040503050406030204" pitchFamily="18" charset="0"/>
              </a:rPr>
              <a:t>Museu do Amanhã, Rio de Janeiro </a:t>
            </a:r>
            <a:r>
              <a:rPr lang="en-IN" dirty="0">
                <a:latin typeface="Cambria" panose="02040503050406030204" pitchFamily="18" charset="0"/>
                <a:ea typeface="Cambria" panose="02040503050406030204" pitchFamily="18" charset="0"/>
                <a:cs typeface="Calibri" panose="020F0502020204030204" pitchFamily="34" charset="0"/>
              </a:rPr>
              <a:t>( chatbot: IRIS+)</a:t>
            </a:r>
            <a:br>
              <a:rPr lang="en-IN" dirty="0">
                <a:latin typeface="Cambria" panose="02040503050406030204" pitchFamily="18" charset="0"/>
                <a:ea typeface="Cambria" panose="02040503050406030204" pitchFamily="18" charset="0"/>
                <a:cs typeface="Calibri" panose="020F0502020204030204" pitchFamily="34" charset="0"/>
              </a:rPr>
            </a:br>
            <a:endParaRPr lang="en-IN" dirty="0">
              <a:latin typeface="Cambria" panose="02040503050406030204" pitchFamily="18" charset="0"/>
              <a:ea typeface="Cambria" panose="02040503050406030204" pitchFamily="18" charset="0"/>
              <a:cs typeface="Calibri" panose="020F0502020204030204" pitchFamily="34" charset="0"/>
            </a:endParaRPr>
          </a:p>
          <a:p>
            <a:r>
              <a:rPr lang="en-US" b="1" dirty="0">
                <a:latin typeface="Cambria" panose="02040503050406030204" pitchFamily="18" charset="0"/>
                <a:ea typeface="Cambria" panose="02040503050406030204" pitchFamily="18" charset="0"/>
              </a:rPr>
              <a:t>National Art Museum of the Republic of Belarus, Minsk </a:t>
            </a:r>
            <a:r>
              <a:rPr lang="en-IN" dirty="0">
                <a:latin typeface="Cambria" panose="02040503050406030204" pitchFamily="18" charset="0"/>
                <a:ea typeface="Cambria" panose="02040503050406030204" pitchFamily="18" charset="0"/>
                <a:cs typeface="Calibri" panose="020F0502020204030204" pitchFamily="34" charset="0"/>
              </a:rPr>
              <a:t>( platform: Facebook messenger bot )</a:t>
            </a:r>
            <a:br>
              <a:rPr lang="en-IN" dirty="0">
                <a:latin typeface="Cambria" panose="02040503050406030204" pitchFamily="18" charset="0"/>
                <a:ea typeface="Cambria" panose="02040503050406030204" pitchFamily="18" charset="0"/>
                <a:cs typeface="Calibri" panose="020F0502020204030204" pitchFamily="34" charset="0"/>
              </a:rPr>
            </a:br>
            <a:endParaRPr lang="en-IN" dirty="0">
              <a:latin typeface="Cambria" panose="02040503050406030204" pitchFamily="18" charset="0"/>
              <a:ea typeface="Cambria" panose="02040503050406030204" pitchFamily="18" charset="0"/>
              <a:cs typeface="Calibri" panose="020F0502020204030204" pitchFamily="34" charset="0"/>
            </a:endParaRPr>
          </a:p>
          <a:p>
            <a:endParaRPr lang="en-IN" dirty="0"/>
          </a:p>
        </p:txBody>
      </p:sp>
    </p:spTree>
    <p:extLst>
      <p:ext uri="{BB962C8B-B14F-4D97-AF65-F5344CB8AC3E}">
        <p14:creationId xmlns:p14="http://schemas.microsoft.com/office/powerpoint/2010/main" val="150153968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D3556-678F-5530-EC39-7127C0EA5464}"/>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Drawbacks </a:t>
            </a:r>
            <a:r>
              <a:rPr lang="en-US" dirty="0">
                <a:latin typeface="Cambria" panose="02040503050406030204" pitchFamily="18" charset="0"/>
                <a:ea typeface="Cambria" panose="02040503050406030204" pitchFamily="18" charset="0"/>
              </a:rPr>
              <a:t>For</a:t>
            </a:r>
            <a:r>
              <a:rPr lang="en-US" b="1" dirty="0">
                <a:latin typeface="Cambria" panose="02040503050406030204" pitchFamily="18" charset="0"/>
                <a:ea typeface="Cambria" panose="02040503050406030204" pitchFamily="18" charset="0"/>
              </a:rPr>
              <a:t> Existing Methods</a:t>
            </a: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652F0B4F-AE93-93AD-B03F-F30729F00393}"/>
              </a:ext>
            </a:extLst>
          </p:cNvPr>
          <p:cNvSpPr>
            <a:spLocks noGrp="1"/>
          </p:cNvSpPr>
          <p:nvPr>
            <p:ph type="body" idx="1"/>
          </p:nvPr>
        </p:nvSpPr>
        <p:spPr/>
        <p:txBody>
          <a:bodyPr>
            <a:normAutofit fontScale="92500" lnSpcReduction="10000"/>
          </a:bodyPr>
          <a:lstStyle/>
          <a:p>
            <a:pPr>
              <a:buFont typeface="Arial" panose="020B0604020202020204" pitchFamily="34" charset="0"/>
              <a:buChar char="•"/>
            </a:pPr>
            <a:r>
              <a:rPr lang="en-US" dirty="0">
                <a:latin typeface="Cambria" panose="02040503050406030204" pitchFamily="18" charset="0"/>
                <a:ea typeface="Cambria" panose="02040503050406030204" pitchFamily="18" charset="0"/>
              </a:rPr>
              <a:t>Inefficiency &amp; Long Wait Times</a:t>
            </a:r>
          </a:p>
          <a:p>
            <a:pPr>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rPr>
              <a:t>Human Errors in Ticketing</a:t>
            </a:r>
          </a:p>
          <a:p>
            <a:pPr>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rPr>
              <a:t>Lack of Real-time Data</a:t>
            </a:r>
          </a:p>
          <a:p>
            <a:pPr>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rPr>
              <a:t>Limited Customer Support</a:t>
            </a:r>
          </a:p>
          <a:p>
            <a:pPr>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rPr>
              <a:t>Scalability Issues</a:t>
            </a:r>
          </a:p>
          <a:p>
            <a:pPr>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rPr>
              <a:t>Accessibility Problems</a:t>
            </a:r>
          </a:p>
          <a:p>
            <a:pPr>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rPr>
              <a:t>High Operational Costs</a:t>
            </a:r>
          </a:p>
        </p:txBody>
      </p:sp>
    </p:spTree>
    <p:extLst>
      <p:ext uri="{BB962C8B-B14F-4D97-AF65-F5344CB8AC3E}">
        <p14:creationId xmlns:p14="http://schemas.microsoft.com/office/powerpoint/2010/main" val="227906653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467B7-FB4F-5ADC-E08C-7A015B009C74}"/>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Drawbacks In Chatbot Ticketing System</a:t>
            </a:r>
          </a:p>
        </p:txBody>
      </p:sp>
      <p:sp>
        <p:nvSpPr>
          <p:cNvPr id="3" name="Text Placeholder 2">
            <a:extLst>
              <a:ext uri="{FF2B5EF4-FFF2-40B4-BE49-F238E27FC236}">
                <a16:creationId xmlns:a16="http://schemas.microsoft.com/office/drawing/2014/main" id="{8D4C80E7-275A-598D-0192-95D2EDF012B9}"/>
              </a:ext>
            </a:extLst>
          </p:cNvPr>
          <p:cNvSpPr>
            <a:spLocks noGrp="1"/>
          </p:cNvSpPr>
          <p:nvPr>
            <p:ph type="body" idx="1"/>
          </p:nvPr>
        </p:nvSpPr>
        <p:spPr>
          <a:xfrm>
            <a:off x="812800" y="1143000"/>
            <a:ext cx="10668000" cy="5440361"/>
          </a:xfrm>
        </p:spPr>
        <p:txBody>
          <a:bodyPr>
            <a:normAutofit/>
          </a:bodyPr>
          <a:lstStyle/>
          <a:p>
            <a:r>
              <a:rPr lang="en-IN" b="1" dirty="0">
                <a:latin typeface="Cambria" panose="02040503050406030204" pitchFamily="18" charset="0"/>
                <a:ea typeface="Cambria" panose="02040503050406030204" pitchFamily="18" charset="0"/>
              </a:rPr>
              <a:t>Limited understanding of complex queries</a:t>
            </a:r>
            <a:br>
              <a:rPr lang="en-IN" dirty="0">
                <a:latin typeface="Cambria" panose="02040503050406030204" pitchFamily="18" charset="0"/>
                <a:ea typeface="Cambria" panose="02040503050406030204" pitchFamily="18" charset="0"/>
              </a:rPr>
            </a:br>
            <a:r>
              <a:rPr lang="en-IN" dirty="0">
                <a:latin typeface="Cambria" panose="02040503050406030204" pitchFamily="18" charset="0"/>
                <a:ea typeface="Cambria" panose="02040503050406030204" pitchFamily="18" charset="0"/>
              </a:rPr>
              <a:t>- contextual or ambiguous questions leads to incorrect response</a:t>
            </a:r>
            <a:br>
              <a:rPr lang="en-IN" dirty="0">
                <a:latin typeface="Cambria" panose="02040503050406030204" pitchFamily="18" charset="0"/>
                <a:ea typeface="Cambria" panose="02040503050406030204" pitchFamily="18" charset="0"/>
              </a:rPr>
            </a:br>
            <a:r>
              <a:rPr lang="en-IN" dirty="0">
                <a:latin typeface="Cambria" panose="02040503050406030204" pitchFamily="18" charset="0"/>
                <a:ea typeface="Cambria" panose="02040503050406030204" pitchFamily="18" charset="0"/>
              </a:rPr>
              <a:t> </a:t>
            </a:r>
          </a:p>
          <a:p>
            <a:r>
              <a:rPr lang="en-IN" b="1" dirty="0">
                <a:latin typeface="Cambria" panose="02040503050406030204" pitchFamily="18" charset="0"/>
                <a:ea typeface="Cambria" panose="02040503050406030204" pitchFamily="18" charset="0"/>
              </a:rPr>
              <a:t>Technical glitches and errors</a:t>
            </a:r>
            <a:br>
              <a:rPr lang="en-IN" dirty="0">
                <a:latin typeface="Cambria" panose="02040503050406030204" pitchFamily="18" charset="0"/>
                <a:ea typeface="Cambria" panose="02040503050406030204" pitchFamily="18" charset="0"/>
              </a:rPr>
            </a:br>
            <a:r>
              <a:rPr lang="en-IN" dirty="0">
                <a:latin typeface="Cambria" panose="02040503050406030204" pitchFamily="18" charset="0"/>
                <a:ea typeface="Cambria" panose="02040503050406030204" pitchFamily="18" charset="0"/>
              </a:rPr>
              <a:t>- system failure or bugs in NLP leads to incorrect response</a:t>
            </a:r>
            <a:br>
              <a:rPr lang="en-IN" dirty="0">
                <a:latin typeface="Cambria" panose="02040503050406030204" pitchFamily="18" charset="0"/>
                <a:ea typeface="Cambria" panose="02040503050406030204" pitchFamily="18" charset="0"/>
              </a:rPr>
            </a:br>
            <a:endParaRPr lang="en-IN" dirty="0">
              <a:latin typeface="Cambria" panose="02040503050406030204" pitchFamily="18" charset="0"/>
              <a:ea typeface="Cambria" panose="02040503050406030204" pitchFamily="18" charset="0"/>
            </a:endParaRPr>
          </a:p>
          <a:p>
            <a:r>
              <a:rPr lang="en-IN" b="1" dirty="0">
                <a:latin typeface="Cambria" panose="02040503050406030204" pitchFamily="18" charset="0"/>
                <a:ea typeface="Cambria" panose="02040503050406030204" pitchFamily="18" charset="0"/>
              </a:rPr>
              <a:t>Security and privacy concerns</a:t>
            </a:r>
            <a:br>
              <a:rPr lang="en-IN" dirty="0">
                <a:latin typeface="Cambria" panose="02040503050406030204" pitchFamily="18" charset="0"/>
                <a:ea typeface="Cambria" panose="02040503050406030204" pitchFamily="18" charset="0"/>
              </a:rPr>
            </a:br>
            <a:r>
              <a:rPr lang="en-IN" dirty="0">
                <a:latin typeface="Cambria" panose="02040503050406030204" pitchFamily="18" charset="0"/>
                <a:ea typeface="Cambria" panose="02040503050406030204" pitchFamily="18" charset="0"/>
              </a:rPr>
              <a:t>- for handling private transactions </a:t>
            </a:r>
          </a:p>
          <a:p>
            <a:endParaRPr lang="en-IN" dirty="0">
              <a:latin typeface="Cambria" panose="02040503050406030204" pitchFamily="18" charset="0"/>
              <a:ea typeface="Cambria" panose="02040503050406030204" pitchFamily="18" charset="0"/>
            </a:endParaRPr>
          </a:p>
          <a:p>
            <a:r>
              <a:rPr lang="en-IN" b="1" dirty="0">
                <a:latin typeface="Cambria" panose="02040503050406030204" pitchFamily="18" charset="0"/>
                <a:ea typeface="Cambria" panose="02040503050406030204" pitchFamily="18" charset="0"/>
              </a:rPr>
              <a:t>Dependency over internet and technology</a:t>
            </a:r>
            <a:br>
              <a:rPr lang="en-IN" dirty="0">
                <a:latin typeface="Cambria" panose="02040503050406030204" pitchFamily="18" charset="0"/>
                <a:ea typeface="Cambria" panose="02040503050406030204" pitchFamily="18" charset="0"/>
              </a:rPr>
            </a:br>
            <a:r>
              <a:rPr lang="en-IN" dirty="0">
                <a:latin typeface="Cambria" panose="02040503050406030204" pitchFamily="18" charset="0"/>
                <a:ea typeface="Cambria" panose="02040503050406030204" pitchFamily="18" charset="0"/>
              </a:rPr>
              <a:t>- requires stable internet</a:t>
            </a:r>
          </a:p>
          <a:p>
            <a:endParaRPr lang="en-IN" dirty="0"/>
          </a:p>
        </p:txBody>
      </p:sp>
    </p:spTree>
    <p:extLst>
      <p:ext uri="{BB962C8B-B14F-4D97-AF65-F5344CB8AC3E}">
        <p14:creationId xmlns:p14="http://schemas.microsoft.com/office/powerpoint/2010/main" val="100132450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48CF-A70E-BF99-2DA3-4715577E1F48}"/>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Proposed Method</a:t>
            </a:r>
          </a:p>
        </p:txBody>
      </p:sp>
      <p:sp>
        <p:nvSpPr>
          <p:cNvPr id="3" name="Text Placeholder 2">
            <a:extLst>
              <a:ext uri="{FF2B5EF4-FFF2-40B4-BE49-F238E27FC236}">
                <a16:creationId xmlns:a16="http://schemas.microsoft.com/office/drawing/2014/main" id="{073E4291-3034-50C1-6861-2FF6F5BF7A83}"/>
              </a:ext>
            </a:extLst>
          </p:cNvPr>
          <p:cNvSpPr>
            <a:spLocks noGrp="1"/>
          </p:cNvSpPr>
          <p:nvPr>
            <p:ph type="body" idx="1"/>
          </p:nvPr>
        </p:nvSpPr>
        <p:spPr/>
        <p:txBody>
          <a:bodyPr>
            <a:normAutofit fontScale="92500" lnSpcReduction="10000"/>
          </a:bodyPr>
          <a:lstStyle/>
          <a:p>
            <a:pPr marL="342900" indent="-342900" eaLnBrk="0" fontAlgn="base" hangingPunct="0">
              <a:spcBef>
                <a:spcPct val="0"/>
              </a:spcBef>
              <a:spcAft>
                <a:spcPct val="0"/>
              </a:spcAft>
              <a:buClrTx/>
              <a:buSzTx/>
            </a:pPr>
            <a:r>
              <a:rPr lang="en-IN" dirty="0">
                <a:latin typeface="Cambria" panose="02040503050406030204" pitchFamily="18" charset="0"/>
                <a:ea typeface="Cambria" panose="02040503050406030204" pitchFamily="18" charset="0"/>
              </a:rPr>
              <a:t>Step-by-Step Booking Flow</a:t>
            </a:r>
          </a:p>
          <a:p>
            <a:pPr marL="342900" indent="-342900" eaLnBrk="0" fontAlgn="base" hangingPunct="0">
              <a:spcBef>
                <a:spcPct val="0"/>
              </a:spcBef>
              <a:spcAft>
                <a:spcPct val="0"/>
              </a:spcAft>
              <a:buClrTx/>
              <a:buSzTx/>
            </a:pPr>
            <a:endParaRPr lang="en-IN" b="0" i="0" dirty="0">
              <a:solidFill>
                <a:schemeClr val="tx1"/>
              </a:solidFill>
              <a:effectLst/>
              <a:latin typeface="Cambria" panose="02040503050406030204" pitchFamily="18" charset="0"/>
              <a:ea typeface="Cambria" panose="02040503050406030204" pitchFamily="18" charset="0"/>
              <a:cs typeface="Calibri" panose="020F0502020204030204" pitchFamily="34" charset="0"/>
            </a:endParaRPr>
          </a:p>
          <a:p>
            <a:pPr marL="342900" indent="-342900" eaLnBrk="0" fontAlgn="base" hangingPunct="0">
              <a:spcBef>
                <a:spcPct val="0"/>
              </a:spcBef>
              <a:spcAft>
                <a:spcPct val="0"/>
              </a:spcAft>
              <a:buClrTx/>
              <a:buSzTx/>
            </a:pPr>
            <a:r>
              <a:rPr lang="en-IN" b="0" i="0" dirty="0">
                <a:solidFill>
                  <a:schemeClr val="tx1"/>
                </a:solidFill>
                <a:effectLst/>
                <a:latin typeface="Cambria" panose="02040503050406030204" pitchFamily="18" charset="0"/>
                <a:ea typeface="Cambria" panose="02040503050406030204" pitchFamily="18" charset="0"/>
                <a:cs typeface="Calibri" panose="020F0502020204030204" pitchFamily="34" charset="0"/>
              </a:rPr>
              <a:t>Improved Customer Service</a:t>
            </a:r>
          </a:p>
          <a:p>
            <a:pPr marL="342900" indent="-342900" eaLnBrk="0" fontAlgn="base" hangingPunct="0">
              <a:spcBef>
                <a:spcPct val="0"/>
              </a:spcBef>
              <a:spcAft>
                <a:spcPct val="0"/>
              </a:spcAft>
              <a:buClrTx/>
              <a:buSzTx/>
            </a:pPr>
            <a:endParaRPr lang="en-IN" b="0" i="0" dirty="0">
              <a:solidFill>
                <a:schemeClr val="tx1"/>
              </a:solidFill>
              <a:effectLst/>
              <a:latin typeface="Cambria" panose="02040503050406030204" pitchFamily="18" charset="0"/>
              <a:ea typeface="Cambria" panose="02040503050406030204" pitchFamily="18" charset="0"/>
              <a:cs typeface="Calibri" panose="020F0502020204030204" pitchFamily="34" charset="0"/>
            </a:endParaRPr>
          </a:p>
          <a:p>
            <a:pPr marL="342900" indent="-342900" eaLnBrk="0" fontAlgn="base" hangingPunct="0">
              <a:spcBef>
                <a:spcPct val="0"/>
              </a:spcBef>
              <a:spcAft>
                <a:spcPct val="0"/>
              </a:spcAft>
              <a:buClrTx/>
              <a:buSzTx/>
            </a:pPr>
            <a:r>
              <a:rPr lang="en-US" b="0" i="0" dirty="0">
                <a:solidFill>
                  <a:schemeClr val="tx1"/>
                </a:solidFill>
                <a:effectLst/>
                <a:latin typeface="Cambria" panose="02040503050406030204" pitchFamily="18" charset="0"/>
                <a:ea typeface="Cambria" panose="02040503050406030204" pitchFamily="18" charset="0"/>
                <a:cs typeface="Calibri" panose="020F0502020204030204" pitchFamily="34" charset="0"/>
              </a:rPr>
              <a:t>Efficient Handling of High Volumes </a:t>
            </a:r>
          </a:p>
          <a:p>
            <a:pPr marL="342900" indent="-342900" eaLnBrk="0" fontAlgn="base" hangingPunct="0">
              <a:spcBef>
                <a:spcPct val="0"/>
              </a:spcBef>
              <a:spcAft>
                <a:spcPct val="0"/>
              </a:spcAft>
              <a:buClrTx/>
              <a:buSzTx/>
            </a:pPr>
            <a:endParaRPr lang="en-US" b="0" i="0" dirty="0">
              <a:solidFill>
                <a:schemeClr val="tx1"/>
              </a:solidFill>
              <a:effectLst/>
              <a:latin typeface="Cambria" panose="02040503050406030204" pitchFamily="18" charset="0"/>
              <a:ea typeface="Cambria" panose="02040503050406030204" pitchFamily="18" charset="0"/>
              <a:cs typeface="Calibri" panose="020F0502020204030204" pitchFamily="34" charset="0"/>
            </a:endParaRPr>
          </a:p>
          <a:p>
            <a:pPr marL="342900" indent="-342900" eaLnBrk="0" fontAlgn="base" hangingPunct="0">
              <a:spcBef>
                <a:spcPct val="0"/>
              </a:spcBef>
              <a:spcAft>
                <a:spcPct val="0"/>
              </a:spcAft>
              <a:buClrTx/>
              <a:buSzTx/>
            </a:pPr>
            <a:r>
              <a:rPr lang="en-IN" b="0" i="0" dirty="0">
                <a:solidFill>
                  <a:schemeClr val="tx1"/>
                </a:solidFill>
                <a:effectLst/>
                <a:latin typeface="Cambria" panose="02040503050406030204" pitchFamily="18" charset="0"/>
                <a:ea typeface="Cambria" panose="02040503050406030204" pitchFamily="18" charset="0"/>
                <a:cs typeface="Calibri" panose="020F0502020204030204" pitchFamily="34" charset="0"/>
              </a:rPr>
              <a:t>Cost-Effective Solution </a:t>
            </a:r>
          </a:p>
          <a:p>
            <a:pPr marL="342900" indent="-342900" eaLnBrk="0" fontAlgn="base" hangingPunct="0">
              <a:spcBef>
                <a:spcPct val="0"/>
              </a:spcBef>
              <a:spcAft>
                <a:spcPct val="0"/>
              </a:spcAft>
              <a:buClrTx/>
              <a:buSzTx/>
            </a:pPr>
            <a:endParaRPr lang="en-IN" b="0" i="0" dirty="0">
              <a:solidFill>
                <a:schemeClr val="tx1"/>
              </a:solidFill>
              <a:effectLst/>
              <a:latin typeface="Cambria" panose="02040503050406030204" pitchFamily="18" charset="0"/>
              <a:ea typeface="Cambria" panose="02040503050406030204" pitchFamily="18" charset="0"/>
              <a:cs typeface="Calibri" panose="020F0502020204030204" pitchFamily="34" charset="0"/>
            </a:endParaRPr>
          </a:p>
          <a:p>
            <a:pPr marL="342900" indent="-342900" eaLnBrk="0" fontAlgn="base" hangingPunct="0">
              <a:spcBef>
                <a:spcPct val="0"/>
              </a:spcBef>
              <a:spcAft>
                <a:spcPct val="0"/>
              </a:spcAft>
              <a:buClrTx/>
              <a:buSzTx/>
            </a:pPr>
            <a:r>
              <a:rPr lang="en-IN" b="0" i="0" dirty="0">
                <a:solidFill>
                  <a:schemeClr val="tx1"/>
                </a:solidFill>
                <a:effectLst/>
                <a:latin typeface="Cambria" panose="02040503050406030204" pitchFamily="18" charset="0"/>
                <a:ea typeface="Cambria" panose="02040503050406030204" pitchFamily="18" charset="0"/>
                <a:cs typeface="Calibri" panose="020F0502020204030204" pitchFamily="34" charset="0"/>
              </a:rPr>
              <a:t>Data Collection and Analysis </a:t>
            </a:r>
          </a:p>
          <a:p>
            <a:pPr marL="342900" indent="-342900" eaLnBrk="0" fontAlgn="base" hangingPunct="0">
              <a:spcBef>
                <a:spcPct val="0"/>
              </a:spcBef>
              <a:spcAft>
                <a:spcPct val="0"/>
              </a:spcAft>
              <a:buClrTx/>
              <a:buSzTx/>
            </a:pPr>
            <a:endParaRPr lang="en-IN" b="0" i="0" dirty="0">
              <a:solidFill>
                <a:schemeClr val="tx1"/>
              </a:solidFill>
              <a:effectLst/>
              <a:latin typeface="Cambria" panose="02040503050406030204" pitchFamily="18" charset="0"/>
              <a:ea typeface="Cambria" panose="02040503050406030204" pitchFamily="18" charset="0"/>
              <a:cs typeface="Calibri" panose="020F0502020204030204" pitchFamily="34" charset="0"/>
            </a:endParaRPr>
          </a:p>
          <a:p>
            <a:pPr marL="342900" indent="-342900" eaLnBrk="0" fontAlgn="base" hangingPunct="0">
              <a:spcBef>
                <a:spcPct val="0"/>
              </a:spcBef>
              <a:spcAft>
                <a:spcPct val="0"/>
              </a:spcAft>
              <a:buClrTx/>
              <a:buSzTx/>
            </a:pPr>
            <a:r>
              <a:rPr lang="en-IN" b="0" i="0" dirty="0">
                <a:solidFill>
                  <a:schemeClr val="tx1"/>
                </a:solidFill>
                <a:effectLst/>
                <a:latin typeface="Cambria" panose="02040503050406030204" pitchFamily="18" charset="0"/>
                <a:ea typeface="Cambria" panose="02040503050406030204" pitchFamily="18" charset="0"/>
                <a:cs typeface="Calibri" panose="020F0502020204030204" pitchFamily="34" charset="0"/>
              </a:rPr>
              <a:t>Accessibility and Reduced Human Error </a:t>
            </a:r>
          </a:p>
          <a:p>
            <a:pPr marL="342900" indent="-342900" eaLnBrk="0" fontAlgn="base" hangingPunct="0">
              <a:spcBef>
                <a:spcPct val="0"/>
              </a:spcBef>
              <a:spcAft>
                <a:spcPct val="0"/>
              </a:spcAft>
              <a:buClrTx/>
              <a:buSzTx/>
            </a:pPr>
            <a:endParaRPr lang="en-IN" dirty="0">
              <a:solidFill>
                <a:schemeClr val="tx1"/>
              </a:solidFill>
              <a:latin typeface="Cambria" panose="02040503050406030204" pitchFamily="18" charset="0"/>
              <a:ea typeface="Cambria" panose="02040503050406030204" pitchFamily="18" charset="0"/>
              <a:cs typeface="Calibri" panose="020F0502020204030204" pitchFamily="34" charset="0"/>
            </a:endParaRPr>
          </a:p>
          <a:p>
            <a:pPr marL="342900" indent="-342900" eaLnBrk="0" fontAlgn="base" hangingPunct="0">
              <a:spcBef>
                <a:spcPct val="0"/>
              </a:spcBef>
              <a:spcAft>
                <a:spcPct val="0"/>
              </a:spcAft>
              <a:buClrTx/>
              <a:buSzTx/>
            </a:pPr>
            <a:r>
              <a:rPr lang="en-IN" dirty="0">
                <a:latin typeface="Cambria" panose="02040503050406030204" pitchFamily="18" charset="0"/>
                <a:ea typeface="Cambria" panose="02040503050406030204" pitchFamily="18" charset="0"/>
              </a:rPr>
              <a:t>Secure Payment Gateway(</a:t>
            </a:r>
            <a:r>
              <a:rPr lang="en-IN" dirty="0" err="1">
                <a:latin typeface="Cambria" panose="02040503050406030204" pitchFamily="18" charset="0"/>
                <a:ea typeface="Cambria" panose="02040503050406030204" pitchFamily="18" charset="0"/>
              </a:rPr>
              <a:t>Rasorpay</a:t>
            </a:r>
            <a:r>
              <a:rPr lang="en-IN" dirty="0">
                <a:latin typeface="Cambria" panose="02040503050406030204" pitchFamily="18" charset="0"/>
                <a:ea typeface="Cambria" panose="02040503050406030204" pitchFamily="18" charset="0"/>
              </a:rPr>
              <a:t>)</a:t>
            </a:r>
          </a:p>
          <a:p>
            <a:pPr marL="342900" indent="-342900" eaLnBrk="0" fontAlgn="base" hangingPunct="0">
              <a:spcBef>
                <a:spcPct val="0"/>
              </a:spcBef>
              <a:spcAft>
                <a:spcPct val="0"/>
              </a:spcAft>
              <a:buClrTx/>
              <a:buSzTx/>
            </a:pPr>
            <a:endParaRPr lang="en-US" altLang="en-US" dirty="0">
              <a:solidFill>
                <a:schemeClr val="tx1"/>
              </a:solidFill>
              <a:latin typeface="Cambria" panose="02040503050406030204" pitchFamily="18" charset="0"/>
              <a:ea typeface="Cambria" panose="02040503050406030204" pitchFamily="18" charset="0"/>
              <a:cs typeface="Calibri" panose="020F0502020204030204" pitchFamily="34" charset="0"/>
            </a:endParaRPr>
          </a:p>
          <a:p>
            <a:pPr marL="342900" indent="-342900" eaLnBrk="0" fontAlgn="base" hangingPunct="0">
              <a:spcBef>
                <a:spcPct val="0"/>
              </a:spcBef>
              <a:spcAft>
                <a:spcPct val="0"/>
              </a:spcAft>
              <a:buClrTx/>
              <a:buSzTx/>
            </a:pPr>
            <a:r>
              <a:rPr lang="en-US" b="0" i="0" dirty="0">
                <a:solidFill>
                  <a:schemeClr val="tx1"/>
                </a:solidFill>
                <a:effectLst/>
                <a:latin typeface="Cambria" panose="02040503050406030204" pitchFamily="18" charset="0"/>
                <a:ea typeface="Cambria" panose="02040503050406030204" pitchFamily="18" charset="0"/>
                <a:cs typeface="Calibri" panose="020F0502020204030204" pitchFamily="34" charset="0"/>
              </a:rPr>
              <a:t>Enhanced Marketing and Promotion</a:t>
            </a: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IN" b="0" i="0" dirty="0">
              <a:solidFill>
                <a:schemeClr val="tx1"/>
              </a:solidFill>
              <a:effectLst/>
              <a:latin typeface="Cambria" panose="02040503050406030204" pitchFamily="18" charset="0"/>
              <a:ea typeface="Cambria" panose="020405030504060302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IN" dirty="0">
              <a:solidFill>
                <a:schemeClr val="tx1"/>
              </a:solidFill>
              <a:latin typeface="Cambria" panose="02040503050406030204" pitchFamily="18" charset="0"/>
              <a:ea typeface="Cambria" panose="020405030504060302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IN" b="0" i="0" dirty="0">
              <a:solidFill>
                <a:schemeClr val="tx1"/>
              </a:solidFill>
              <a:effectLst/>
              <a:latin typeface="Cambria" panose="02040503050406030204" pitchFamily="18" charset="0"/>
              <a:ea typeface="Cambria" panose="020405030504060302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IN" dirty="0">
              <a:solidFill>
                <a:schemeClr val="tx1"/>
              </a:solidFill>
              <a:latin typeface="Cambria" panose="02040503050406030204" pitchFamily="18" charset="0"/>
              <a:ea typeface="Cambria" panose="020405030504060302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IN" b="0" i="0" dirty="0">
              <a:solidFill>
                <a:schemeClr val="tx1"/>
              </a:solidFill>
              <a:effectLst/>
              <a:latin typeface="Cambria" panose="02040503050406030204" pitchFamily="18" charset="0"/>
              <a:ea typeface="Cambria" panose="020405030504060302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IN" b="0" i="0" dirty="0">
              <a:solidFill>
                <a:schemeClr val="tx1"/>
              </a:solidFill>
              <a:effectLst/>
              <a:latin typeface="Cambria" panose="02040503050406030204" pitchFamily="18" charset="0"/>
              <a:ea typeface="Cambria" panose="02040503050406030204" pitchFamily="18" charset="0"/>
              <a:cs typeface="Calibri" panose="020F0502020204030204" pitchFamily="34" charset="0"/>
            </a:endParaRPr>
          </a:p>
          <a:p>
            <a:pPr marL="342900" indent="-342900" eaLnBrk="0" fontAlgn="base" hangingPunct="0">
              <a:spcBef>
                <a:spcPct val="0"/>
              </a:spcBef>
              <a:spcAft>
                <a:spcPct val="0"/>
              </a:spcAft>
              <a:buClrTx/>
              <a:buSzTx/>
            </a:pP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92317982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F8AB-9B89-3E81-7652-F2C8AC289971}"/>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Architecture Diagram</a:t>
            </a:r>
          </a:p>
        </p:txBody>
      </p:sp>
      <p:sp>
        <p:nvSpPr>
          <p:cNvPr id="3" name="Text Placeholder 2">
            <a:extLst>
              <a:ext uri="{FF2B5EF4-FFF2-40B4-BE49-F238E27FC236}">
                <a16:creationId xmlns:a16="http://schemas.microsoft.com/office/drawing/2014/main" id="{47597C33-9358-8EB9-F4A6-D7C1C924E14E}"/>
              </a:ext>
            </a:extLst>
          </p:cNvPr>
          <p:cNvSpPr>
            <a:spLocks noGrp="1"/>
          </p:cNvSpPr>
          <p:nvPr>
            <p:ph type="body" idx="1"/>
          </p:nvPr>
        </p:nvSpPr>
        <p:spPr>
          <a:xfrm>
            <a:off x="2028825" y="2266950"/>
            <a:ext cx="7803434" cy="1606960"/>
          </a:xfrm>
        </p:spPr>
        <p:txBody>
          <a:bodyPr/>
          <a:lstStyle/>
          <a:p>
            <a:endParaRPr lang="en-IN" dirty="0"/>
          </a:p>
        </p:txBody>
      </p:sp>
      <p:pic>
        <p:nvPicPr>
          <p:cNvPr id="5" name="Picture 4">
            <a:extLst>
              <a:ext uri="{FF2B5EF4-FFF2-40B4-BE49-F238E27FC236}">
                <a16:creationId xmlns:a16="http://schemas.microsoft.com/office/drawing/2014/main" id="{783065EB-66F7-FD49-8F13-A8C6EFD4A8F1}"/>
              </a:ext>
            </a:extLst>
          </p:cNvPr>
          <p:cNvPicPr>
            <a:picLocks noChangeAspect="1"/>
          </p:cNvPicPr>
          <p:nvPr/>
        </p:nvPicPr>
        <p:blipFill>
          <a:blip r:embed="rId2"/>
          <a:stretch>
            <a:fillRect/>
          </a:stretch>
        </p:blipFill>
        <p:spPr>
          <a:xfrm>
            <a:off x="1610147" y="1038114"/>
            <a:ext cx="8971705" cy="5046583"/>
          </a:xfrm>
          <a:prstGeom prst="rect">
            <a:avLst/>
          </a:prstGeom>
        </p:spPr>
      </p:pic>
    </p:spTree>
    <p:extLst>
      <p:ext uri="{BB962C8B-B14F-4D97-AF65-F5344CB8AC3E}">
        <p14:creationId xmlns:p14="http://schemas.microsoft.com/office/powerpoint/2010/main" val="389788945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CBA7-AD3A-9162-C21E-77D5DCFA981B}"/>
              </a:ext>
            </a:extLst>
          </p:cNvPr>
          <p:cNvSpPr>
            <a:spLocks noGrp="1"/>
          </p:cNvSpPr>
          <p:nvPr>
            <p:ph type="title"/>
          </p:nvPr>
        </p:nvSpPr>
        <p:spPr>
          <a:xfrm>
            <a:off x="812800" y="274638"/>
            <a:ext cx="2009058" cy="487500"/>
          </a:xfrm>
        </p:spPr>
        <p:txBody>
          <a:bodyPr/>
          <a:lstStyle/>
          <a:p>
            <a:r>
              <a:rPr lang="en-IN" dirty="0"/>
              <a:t>Modules</a:t>
            </a:r>
          </a:p>
        </p:txBody>
      </p:sp>
      <p:sp>
        <p:nvSpPr>
          <p:cNvPr id="3" name="Text Placeholder 2">
            <a:extLst>
              <a:ext uri="{FF2B5EF4-FFF2-40B4-BE49-F238E27FC236}">
                <a16:creationId xmlns:a16="http://schemas.microsoft.com/office/drawing/2014/main" id="{BCC9E1A9-7681-5682-93F1-BC3FA69E34A2}"/>
              </a:ext>
            </a:extLst>
          </p:cNvPr>
          <p:cNvSpPr>
            <a:spLocks noGrp="1"/>
          </p:cNvSpPr>
          <p:nvPr>
            <p:ph type="body" idx="1"/>
          </p:nvPr>
        </p:nvSpPr>
        <p:spPr>
          <a:xfrm>
            <a:off x="812800" y="914400"/>
            <a:ext cx="11103897" cy="5781368"/>
          </a:xfrm>
        </p:spPr>
        <p:txBody>
          <a:bodyPr>
            <a:normAutofit fontScale="77500" lnSpcReduction="20000"/>
          </a:bodyPr>
          <a:lstStyle/>
          <a:p>
            <a:r>
              <a:rPr lang="en-US" b="1" dirty="0">
                <a:latin typeface="Cambria" panose="02040503050406030204" pitchFamily="18" charset="0"/>
                <a:ea typeface="Cambria" panose="02040503050406030204" pitchFamily="18" charset="0"/>
              </a:rPr>
              <a:t>User Module</a:t>
            </a:r>
          </a:p>
          <a:p>
            <a:pPr marL="76200" indent="0">
              <a:buNone/>
            </a:pPr>
            <a:r>
              <a:rPr lang="en-US" dirty="0">
                <a:latin typeface="Cambria" panose="02040503050406030204" pitchFamily="18" charset="0"/>
                <a:ea typeface="Cambria" panose="02040503050406030204" pitchFamily="18" charset="0"/>
              </a:rPr>
              <a:t>        Manages user accounts, roles, and authentication.</a:t>
            </a:r>
          </a:p>
          <a:p>
            <a:pPr marL="76200" indent="0">
              <a:buNone/>
            </a:pPr>
            <a:r>
              <a:rPr lang="en-US" dirty="0">
                <a:latin typeface="Cambria" panose="02040503050406030204" pitchFamily="18" charset="0"/>
                <a:ea typeface="Cambria" panose="02040503050406030204" pitchFamily="18" charset="0"/>
              </a:rPr>
              <a:t>        Purpose: User registration, login, admin/user access, and password recovery.</a:t>
            </a:r>
          </a:p>
          <a:p>
            <a:pPr marL="76200" indent="0">
              <a:buNone/>
            </a:pPr>
            <a:endParaRPr lang="en-US" dirty="0">
              <a:latin typeface="Cambria" panose="02040503050406030204" pitchFamily="18" charset="0"/>
              <a:ea typeface="Cambria" panose="02040503050406030204" pitchFamily="18" charset="0"/>
            </a:endParaRPr>
          </a:p>
          <a:p>
            <a:r>
              <a:rPr lang="en-US" b="1" dirty="0">
                <a:latin typeface="Cambria" panose="02040503050406030204" pitchFamily="18" charset="0"/>
                <a:ea typeface="Cambria" panose="02040503050406030204" pitchFamily="18" charset="0"/>
              </a:rPr>
              <a:t>Ticket Module</a:t>
            </a:r>
          </a:p>
          <a:p>
            <a:pPr marL="76200" indent="0">
              <a:buNone/>
            </a:pPr>
            <a:r>
              <a:rPr lang="en-US" dirty="0">
                <a:latin typeface="Cambria" panose="02040503050406030204" pitchFamily="18" charset="0"/>
                <a:ea typeface="Cambria" panose="02040503050406030204" pitchFamily="18" charset="0"/>
              </a:rPr>
              <a:t>        Handles museum ticket booking, status, and visitors.</a:t>
            </a:r>
          </a:p>
          <a:p>
            <a:pPr marL="76200" indent="0">
              <a:buNone/>
            </a:pPr>
            <a:r>
              <a:rPr lang="en-US" dirty="0">
                <a:latin typeface="Cambria" panose="02040503050406030204" pitchFamily="18" charset="0"/>
                <a:ea typeface="Cambria" panose="02040503050406030204" pitchFamily="18" charset="0"/>
              </a:rPr>
              <a:t>        Purpose: Book, cancel, and track tickets for museum visits.</a:t>
            </a:r>
          </a:p>
          <a:p>
            <a:pPr marL="76200" indent="0">
              <a:buNone/>
            </a:pPr>
            <a:endParaRPr lang="en-US" dirty="0">
              <a:latin typeface="Cambria" panose="02040503050406030204" pitchFamily="18" charset="0"/>
              <a:ea typeface="Cambria" panose="02040503050406030204" pitchFamily="18" charset="0"/>
            </a:endParaRPr>
          </a:p>
          <a:p>
            <a:r>
              <a:rPr lang="en-US" b="1" dirty="0">
                <a:latin typeface="Cambria" panose="02040503050406030204" pitchFamily="18" charset="0"/>
                <a:ea typeface="Cambria" panose="02040503050406030204" pitchFamily="18" charset="0"/>
              </a:rPr>
              <a:t>Payment Module</a:t>
            </a:r>
          </a:p>
          <a:p>
            <a:pPr marL="76200" indent="0">
              <a:buNone/>
            </a:pPr>
            <a:r>
              <a:rPr lang="en-US" dirty="0">
                <a:latin typeface="Cambria" panose="02040503050406030204" pitchFamily="18" charset="0"/>
                <a:ea typeface="Cambria" panose="02040503050406030204" pitchFamily="18" charset="0"/>
              </a:rPr>
              <a:t>        Processes and tracks online payments securely.</a:t>
            </a:r>
          </a:p>
          <a:p>
            <a:pPr marL="76200" indent="0">
              <a:buNone/>
            </a:pPr>
            <a:r>
              <a:rPr lang="en-US" dirty="0">
                <a:latin typeface="Cambria" panose="02040503050406030204" pitchFamily="18" charset="0"/>
                <a:ea typeface="Cambria" panose="02040503050406030204" pitchFamily="18" charset="0"/>
              </a:rPr>
              <a:t>        Purpose: Manage payments, refunds, and transaction history.</a:t>
            </a:r>
          </a:p>
          <a:p>
            <a:pPr marL="76200" indent="0">
              <a:buNone/>
            </a:pPr>
            <a:endParaRPr lang="en-US" dirty="0">
              <a:latin typeface="Cambria" panose="02040503050406030204" pitchFamily="18" charset="0"/>
              <a:ea typeface="Cambria" panose="02040503050406030204" pitchFamily="18" charset="0"/>
            </a:endParaRPr>
          </a:p>
          <a:p>
            <a:r>
              <a:rPr lang="en-US" b="1" dirty="0">
                <a:latin typeface="Cambria" panose="02040503050406030204" pitchFamily="18" charset="0"/>
                <a:ea typeface="Cambria" panose="02040503050406030204" pitchFamily="18" charset="0"/>
              </a:rPr>
              <a:t>Museum Module</a:t>
            </a:r>
          </a:p>
          <a:p>
            <a:pPr marL="76200" indent="0">
              <a:buNone/>
            </a:pPr>
            <a:r>
              <a:rPr lang="en-US" dirty="0">
                <a:latin typeface="Cambria" panose="02040503050406030204" pitchFamily="18" charset="0"/>
                <a:ea typeface="Cambria" panose="02040503050406030204" pitchFamily="18" charset="0"/>
              </a:rPr>
              <a:t>        Stores museum data and ticket availability per date.</a:t>
            </a:r>
          </a:p>
          <a:p>
            <a:pPr marL="76200" indent="0">
              <a:buNone/>
            </a:pPr>
            <a:r>
              <a:rPr lang="en-US" dirty="0">
                <a:latin typeface="Cambria" panose="02040503050406030204" pitchFamily="18" charset="0"/>
                <a:ea typeface="Cambria" panose="02040503050406030204" pitchFamily="18" charset="0"/>
              </a:rPr>
              <a:t>        Purpose: Track and manage ticket inventory dynamically.</a:t>
            </a:r>
          </a:p>
          <a:p>
            <a:pPr marL="76200" indent="0">
              <a:buNone/>
            </a:pPr>
            <a:endParaRPr lang="en-US" dirty="0">
              <a:latin typeface="Cambria" panose="02040503050406030204" pitchFamily="18" charset="0"/>
              <a:ea typeface="Cambria" panose="02040503050406030204" pitchFamily="18" charset="0"/>
            </a:endParaRPr>
          </a:p>
          <a:p>
            <a:r>
              <a:rPr lang="en-US" b="1" dirty="0">
                <a:latin typeface="Cambria" panose="02040503050406030204" pitchFamily="18" charset="0"/>
                <a:ea typeface="Cambria" panose="02040503050406030204" pitchFamily="18" charset="0"/>
              </a:rPr>
              <a:t>Analytics Module</a:t>
            </a:r>
          </a:p>
          <a:p>
            <a:pPr marL="76200" indent="0">
              <a:buNone/>
            </a:pPr>
            <a:r>
              <a:rPr lang="en-US" dirty="0">
                <a:latin typeface="Cambria" panose="02040503050406030204" pitchFamily="18" charset="0"/>
                <a:ea typeface="Cambria" panose="02040503050406030204" pitchFamily="18" charset="0"/>
              </a:rPr>
              <a:t>        Tracks overall system usage and performance.</a:t>
            </a:r>
          </a:p>
          <a:p>
            <a:pPr marL="76200" indent="0">
              <a:buNone/>
            </a:pPr>
            <a:r>
              <a:rPr lang="en-US" dirty="0">
                <a:latin typeface="Cambria" panose="02040503050406030204" pitchFamily="18" charset="0"/>
                <a:ea typeface="Cambria" panose="02040503050406030204" pitchFamily="18" charset="0"/>
              </a:rPr>
              <a:t>        Purpose: Gain insights into bookings, revenue, and chatbot engagement.</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01174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B6F6B-214F-C09E-5699-EE2C283063BD}"/>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Hardware and Software Details</a:t>
            </a:r>
          </a:p>
        </p:txBody>
      </p:sp>
      <p:sp>
        <p:nvSpPr>
          <p:cNvPr id="3" name="Text Placeholder 2">
            <a:extLst>
              <a:ext uri="{FF2B5EF4-FFF2-40B4-BE49-F238E27FC236}">
                <a16:creationId xmlns:a16="http://schemas.microsoft.com/office/drawing/2014/main" id="{1D139BC8-B5C8-5C03-C2CC-C5E18DB489B9}"/>
              </a:ext>
            </a:extLst>
          </p:cNvPr>
          <p:cNvSpPr>
            <a:spLocks noGrp="1"/>
          </p:cNvSpPr>
          <p:nvPr>
            <p:ph type="body" idx="1"/>
          </p:nvPr>
        </p:nvSpPr>
        <p:spPr>
          <a:xfrm>
            <a:off x="736337" y="762138"/>
            <a:ext cx="11032875" cy="5491178"/>
          </a:xfrm>
        </p:spPr>
        <p:txBody>
          <a:bodyPr>
            <a:normAutofit fontScale="92500" lnSpcReduction="10000"/>
          </a:bodyPr>
          <a:lstStyle/>
          <a:p>
            <a:pPr marL="342900" lvl="0" indent="-190500" algn="just" rtl="0">
              <a:lnSpc>
                <a:spcPct val="200000"/>
              </a:lnSpc>
              <a:spcBef>
                <a:spcPts val="0"/>
              </a:spcBef>
              <a:spcAft>
                <a:spcPts val="0"/>
              </a:spcAft>
              <a:buClr>
                <a:schemeClr val="dk1"/>
              </a:buClr>
              <a:buSzPct val="100000"/>
              <a:buNone/>
            </a:pPr>
            <a:r>
              <a:rPr lang="en-US" sz="2600" b="1" dirty="0">
                <a:latin typeface="Cambria" panose="02040503050406030204" pitchFamily="18" charset="0"/>
                <a:ea typeface="Cambria" panose="02040503050406030204" pitchFamily="18" charset="0"/>
                <a:cs typeface="Arial" panose="020B0604020202020204" pitchFamily="34" charset="0"/>
              </a:rPr>
              <a:t>Software Requirements: </a:t>
            </a:r>
          </a:p>
          <a:p>
            <a:pPr marL="76200" indent="0">
              <a:buNone/>
            </a:pPr>
            <a:r>
              <a:rPr lang="en-US" sz="2600" b="1" dirty="0">
                <a:latin typeface="Cambria" panose="02040503050406030204" pitchFamily="18" charset="0"/>
                <a:ea typeface="Cambria" panose="02040503050406030204" pitchFamily="18" charset="0"/>
                <a:cs typeface="Arial" panose="020B0604020202020204" pitchFamily="34" charset="0"/>
              </a:rPr>
              <a:t>Operating System</a:t>
            </a:r>
          </a:p>
          <a:p>
            <a:r>
              <a:rPr lang="en-US" sz="2600" dirty="0">
                <a:latin typeface="Cambria" panose="02040503050406030204" pitchFamily="18" charset="0"/>
                <a:ea typeface="Cambria" panose="02040503050406030204" pitchFamily="18" charset="0"/>
                <a:cs typeface="Arial" panose="020B0604020202020204" pitchFamily="34" charset="0"/>
              </a:rPr>
              <a:t>Windows, macOS, or Linux: Any modern OS capable of running development environments.</a:t>
            </a:r>
            <a:br>
              <a:rPr lang="en-US" sz="2600" dirty="0">
                <a:latin typeface="Cambria" panose="02040503050406030204" pitchFamily="18" charset="0"/>
                <a:ea typeface="Cambria" panose="02040503050406030204" pitchFamily="18" charset="0"/>
                <a:cs typeface="Arial" panose="020B0604020202020204" pitchFamily="34" charset="0"/>
              </a:rPr>
            </a:br>
            <a:endParaRPr lang="en-US" sz="2600" dirty="0">
              <a:latin typeface="Cambria" panose="02040503050406030204" pitchFamily="18" charset="0"/>
              <a:ea typeface="Cambria" panose="02040503050406030204" pitchFamily="18" charset="0"/>
              <a:cs typeface="Arial" panose="020B0604020202020204" pitchFamily="34" charset="0"/>
            </a:endParaRPr>
          </a:p>
          <a:p>
            <a:pPr marL="76200" indent="0">
              <a:buNone/>
            </a:pPr>
            <a:r>
              <a:rPr lang="en-US" sz="2600" b="1" dirty="0">
                <a:latin typeface="Cambria" panose="02040503050406030204" pitchFamily="18" charset="0"/>
                <a:ea typeface="Cambria" panose="02040503050406030204" pitchFamily="18" charset="0"/>
                <a:cs typeface="Arial" panose="020B0604020202020204" pitchFamily="34" charset="0"/>
              </a:rPr>
              <a:t>Development Environment</a:t>
            </a:r>
          </a:p>
          <a:p>
            <a:r>
              <a:rPr lang="en-US" sz="2600" dirty="0">
                <a:latin typeface="Cambria" panose="02040503050406030204" pitchFamily="18" charset="0"/>
                <a:ea typeface="Cambria" panose="02040503050406030204" pitchFamily="18" charset="0"/>
                <a:cs typeface="Arial" panose="020B0604020202020204" pitchFamily="34" charset="0"/>
              </a:rPr>
              <a:t>Code Editor:  Visual Studio Code.</a:t>
            </a:r>
          </a:p>
          <a:p>
            <a:r>
              <a:rPr lang="en-US" sz="2600" dirty="0">
                <a:latin typeface="Cambria" panose="02040503050406030204" pitchFamily="18" charset="0"/>
                <a:ea typeface="Cambria" panose="02040503050406030204" pitchFamily="18" charset="0"/>
                <a:cs typeface="Arial" panose="020B0604020202020204" pitchFamily="34" charset="0"/>
              </a:rPr>
              <a:t>Node.js: For back-end development and running JavaScript on the server side.</a:t>
            </a:r>
          </a:p>
          <a:p>
            <a:r>
              <a:rPr lang="en-US" sz="2600" dirty="0">
                <a:latin typeface="Cambria" panose="02040503050406030204" pitchFamily="18" charset="0"/>
                <a:ea typeface="Cambria" panose="02040503050406030204" pitchFamily="18" charset="0"/>
                <a:cs typeface="Arial" panose="020B0604020202020204" pitchFamily="34" charset="0"/>
              </a:rPr>
              <a:t>Database Management Tool: MongoDB.</a:t>
            </a:r>
          </a:p>
          <a:p>
            <a:endParaRPr lang="en-US" sz="2600" dirty="0">
              <a:latin typeface="Cambria" panose="02040503050406030204" pitchFamily="18" charset="0"/>
              <a:ea typeface="Cambria" panose="02040503050406030204" pitchFamily="18" charset="0"/>
              <a:cs typeface="Arial" panose="020B0604020202020204" pitchFamily="34" charset="0"/>
            </a:endParaRPr>
          </a:p>
          <a:p>
            <a:pPr marL="76200" indent="0">
              <a:buNone/>
            </a:pPr>
            <a:r>
              <a:rPr lang="en-US" sz="2600" b="1" dirty="0">
                <a:latin typeface="Cambria" panose="02040503050406030204" pitchFamily="18" charset="0"/>
                <a:ea typeface="Cambria" panose="02040503050406030204" pitchFamily="18" charset="0"/>
                <a:cs typeface="Arial" panose="020B0604020202020204" pitchFamily="34" charset="0"/>
              </a:rPr>
              <a:t>Version Control</a:t>
            </a:r>
          </a:p>
          <a:p>
            <a:r>
              <a:rPr lang="en-US" sz="2600" dirty="0">
                <a:latin typeface="Cambria" panose="02040503050406030204" pitchFamily="18" charset="0"/>
                <a:ea typeface="Cambria" panose="02040503050406030204" pitchFamily="18" charset="0"/>
                <a:cs typeface="Arial" panose="020B0604020202020204" pitchFamily="34" charset="0"/>
              </a:rPr>
              <a:t>Git: For managing version control and collaboration.</a:t>
            </a:r>
          </a:p>
          <a:p>
            <a:r>
              <a:rPr lang="en-US" sz="2600" dirty="0">
                <a:latin typeface="Cambria" panose="02040503050406030204" pitchFamily="18" charset="0"/>
                <a:ea typeface="Cambria" panose="02040503050406030204" pitchFamily="18" charset="0"/>
                <a:cs typeface="Arial" panose="020B0604020202020204" pitchFamily="34" charset="0"/>
              </a:rPr>
              <a:t>GitHub: For hosting the repository</a:t>
            </a:r>
            <a:r>
              <a:rPr lang="en-US" sz="2400" dirty="0">
                <a:latin typeface="Cambria" panose="02040503050406030204" pitchFamily="18" charset="0"/>
                <a:ea typeface="Cambria" panose="02040503050406030204" pitchFamily="18" charset="0"/>
                <a:cs typeface="Arial" panose="020B0604020202020204" pitchFamily="34" charset="0"/>
              </a:rPr>
              <a:t>.</a:t>
            </a:r>
          </a:p>
        </p:txBody>
      </p:sp>
    </p:spTree>
    <p:extLst>
      <p:ext uri="{BB962C8B-B14F-4D97-AF65-F5344CB8AC3E}">
        <p14:creationId xmlns:p14="http://schemas.microsoft.com/office/powerpoint/2010/main" val="226419743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67E92-A4EF-B721-A7CF-5D0CB6A848C9}"/>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Hardware and Software Details</a:t>
            </a:r>
            <a:endParaRPr lang="en-IN" dirty="0"/>
          </a:p>
        </p:txBody>
      </p:sp>
      <p:sp>
        <p:nvSpPr>
          <p:cNvPr id="3" name="Text Placeholder 2">
            <a:extLst>
              <a:ext uri="{FF2B5EF4-FFF2-40B4-BE49-F238E27FC236}">
                <a16:creationId xmlns:a16="http://schemas.microsoft.com/office/drawing/2014/main" id="{82DDF9B8-9F58-FCDB-7685-7DDA4059FDB7}"/>
              </a:ext>
            </a:extLst>
          </p:cNvPr>
          <p:cNvSpPr>
            <a:spLocks noGrp="1"/>
          </p:cNvSpPr>
          <p:nvPr>
            <p:ph type="body" idx="1"/>
          </p:nvPr>
        </p:nvSpPr>
        <p:spPr>
          <a:xfrm>
            <a:off x="762000" y="762138"/>
            <a:ext cx="10668000" cy="4953000"/>
          </a:xfrm>
        </p:spPr>
        <p:txBody>
          <a:bodyPr>
            <a:normAutofit lnSpcReduction="10000"/>
          </a:bodyPr>
          <a:lstStyle/>
          <a:p>
            <a:pPr marL="342900" lvl="0" indent="-190500" algn="just" rtl="0">
              <a:lnSpc>
                <a:spcPct val="200000"/>
              </a:lnSpc>
              <a:spcBef>
                <a:spcPts val="0"/>
              </a:spcBef>
              <a:spcAft>
                <a:spcPts val="0"/>
              </a:spcAft>
              <a:buClr>
                <a:schemeClr val="dk1"/>
              </a:buClr>
              <a:buSzPct val="100000"/>
              <a:buNone/>
            </a:pPr>
            <a:r>
              <a:rPr lang="en-US" sz="2400" b="1" dirty="0">
                <a:latin typeface="Cambria" panose="02040503050406030204" pitchFamily="18" charset="0"/>
                <a:ea typeface="Cambria" panose="02040503050406030204" pitchFamily="18" charset="0"/>
                <a:cs typeface="Arial" panose="020B0604020202020204" pitchFamily="34" charset="0"/>
              </a:rPr>
              <a:t>Hardware Requirements: </a:t>
            </a:r>
          </a:p>
          <a:p>
            <a:pPr marL="76200" indent="0">
              <a:lnSpc>
                <a:spcPct val="150000"/>
              </a:lnSpc>
              <a:buNone/>
            </a:pPr>
            <a:r>
              <a:rPr lang="en-US" sz="2400" b="1" dirty="0">
                <a:latin typeface="Cambria" panose="02040503050406030204" pitchFamily="18" charset="0"/>
                <a:ea typeface="Cambria" panose="02040503050406030204" pitchFamily="18" charset="0"/>
                <a:cs typeface="Arial" panose="020B0604020202020204" pitchFamily="34" charset="0"/>
              </a:rPr>
              <a:t>Development Machine</a:t>
            </a:r>
          </a:p>
          <a:p>
            <a:r>
              <a:rPr lang="en-US" sz="2400" dirty="0">
                <a:latin typeface="Cambria" panose="02040503050406030204" pitchFamily="18" charset="0"/>
                <a:ea typeface="Cambria" panose="02040503050406030204" pitchFamily="18" charset="0"/>
                <a:cs typeface="Arial" panose="020B0604020202020204" pitchFamily="34" charset="0"/>
              </a:rPr>
              <a:t>Processor: Intel i5 (or equivalent AMD) or higher.</a:t>
            </a:r>
          </a:p>
          <a:p>
            <a:r>
              <a:rPr lang="en-US" sz="2400" dirty="0">
                <a:latin typeface="Cambria" panose="02040503050406030204" pitchFamily="18" charset="0"/>
                <a:ea typeface="Cambria" panose="02040503050406030204" pitchFamily="18" charset="0"/>
                <a:cs typeface="Arial" panose="020B0604020202020204" pitchFamily="34" charset="0"/>
              </a:rPr>
              <a:t>RAM: 8GB or more for handling multiple tasks such as running the local server, browser, and development tools simultaneously.</a:t>
            </a:r>
          </a:p>
          <a:p>
            <a:r>
              <a:rPr lang="en-US" sz="2400" dirty="0">
                <a:latin typeface="Cambria" panose="02040503050406030204" pitchFamily="18" charset="0"/>
                <a:ea typeface="Cambria" panose="02040503050406030204" pitchFamily="18" charset="0"/>
                <a:cs typeface="Arial" panose="020B0604020202020204" pitchFamily="34" charset="0"/>
              </a:rPr>
              <a:t>Storage:  256GB SSD or more for faster performance and to handle development tasks quickly.</a:t>
            </a:r>
          </a:p>
          <a:p>
            <a:pPr marL="76200" indent="0">
              <a:buNone/>
            </a:pPr>
            <a:endParaRPr lang="en-US" sz="2400" dirty="0">
              <a:latin typeface="Cambria" panose="02040503050406030204" pitchFamily="18" charset="0"/>
              <a:ea typeface="Cambria" panose="02040503050406030204" pitchFamily="18" charset="0"/>
              <a:cs typeface="Arial" panose="020B0604020202020204" pitchFamily="34" charset="0"/>
            </a:endParaRPr>
          </a:p>
          <a:p>
            <a:pPr marL="76200" indent="0">
              <a:buNone/>
            </a:pPr>
            <a:r>
              <a:rPr lang="en-US" sz="2400" dirty="0">
                <a:latin typeface="Cambria" panose="02040503050406030204" pitchFamily="18" charset="0"/>
                <a:ea typeface="Cambria" panose="02040503050406030204" pitchFamily="18" charset="0"/>
                <a:cs typeface="Arial" panose="020B0604020202020204" pitchFamily="34" charset="0"/>
              </a:rPr>
              <a:t> </a:t>
            </a:r>
            <a:r>
              <a:rPr lang="en-US" sz="2400" b="1" dirty="0">
                <a:latin typeface="Cambria" panose="02040503050406030204" pitchFamily="18" charset="0"/>
                <a:ea typeface="Cambria" panose="02040503050406030204" pitchFamily="18" charset="0"/>
                <a:cs typeface="Arial" panose="020B0604020202020204" pitchFamily="34" charset="0"/>
              </a:rPr>
              <a:t>Internet Connection</a:t>
            </a:r>
          </a:p>
          <a:p>
            <a:r>
              <a:rPr lang="en-US" sz="2400" dirty="0">
                <a:latin typeface="Cambria" panose="02040503050406030204" pitchFamily="18" charset="0"/>
                <a:ea typeface="Cambria" panose="02040503050406030204" pitchFamily="18" charset="0"/>
                <a:cs typeface="Arial" panose="020B0604020202020204" pitchFamily="34" charset="0"/>
              </a:rPr>
              <a:t>Stable broadband connection for accessing APIs, cloud storage, and deploying the application to cloud platforms.</a:t>
            </a:r>
          </a:p>
          <a:p>
            <a:endParaRPr lang="en-IN" sz="24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37100956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500"/>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graphicFrame>
        <p:nvGraphicFramePr>
          <p:cNvPr id="13" name="Table 12">
            <a:extLst>
              <a:ext uri="{FF2B5EF4-FFF2-40B4-BE49-F238E27FC236}">
                <a16:creationId xmlns:a16="http://schemas.microsoft.com/office/drawing/2014/main" id="{BDF876A1-F1DA-233C-FABB-84B78B2E3E8C}"/>
              </a:ext>
            </a:extLst>
          </p:cNvPr>
          <p:cNvGraphicFramePr>
            <a:graphicFrameLocks noGrp="1"/>
          </p:cNvGraphicFramePr>
          <p:nvPr>
            <p:extLst>
              <p:ext uri="{D42A27DB-BD31-4B8C-83A1-F6EECF244321}">
                <p14:modId xmlns:p14="http://schemas.microsoft.com/office/powerpoint/2010/main" val="3346668982"/>
              </p:ext>
            </p:extLst>
          </p:nvPr>
        </p:nvGraphicFramePr>
        <p:xfrm>
          <a:off x="812800" y="1023207"/>
          <a:ext cx="10668000" cy="5482072"/>
        </p:xfrm>
        <a:graphic>
          <a:graphicData uri="http://schemas.openxmlformats.org/drawingml/2006/table">
            <a:tbl>
              <a:tblPr firstRow="1" bandRow="1">
                <a:tableStyleId>{3C2FFA5D-87B4-456A-9821-1D502468CF0F}</a:tableStyleId>
              </a:tblPr>
              <a:tblGrid>
                <a:gridCol w="2333625">
                  <a:extLst>
                    <a:ext uri="{9D8B030D-6E8A-4147-A177-3AD203B41FA5}">
                      <a16:colId xmlns:a16="http://schemas.microsoft.com/office/drawing/2014/main" val="264084058"/>
                    </a:ext>
                  </a:extLst>
                </a:gridCol>
                <a:gridCol w="1666875">
                  <a:extLst>
                    <a:ext uri="{9D8B030D-6E8A-4147-A177-3AD203B41FA5}">
                      <a16:colId xmlns:a16="http://schemas.microsoft.com/office/drawing/2014/main" val="2100029180"/>
                    </a:ext>
                  </a:extLst>
                </a:gridCol>
                <a:gridCol w="1666875">
                  <a:extLst>
                    <a:ext uri="{9D8B030D-6E8A-4147-A177-3AD203B41FA5}">
                      <a16:colId xmlns:a16="http://schemas.microsoft.com/office/drawing/2014/main" val="4113373109"/>
                    </a:ext>
                  </a:extLst>
                </a:gridCol>
                <a:gridCol w="1666875">
                  <a:extLst>
                    <a:ext uri="{9D8B030D-6E8A-4147-A177-3AD203B41FA5}">
                      <a16:colId xmlns:a16="http://schemas.microsoft.com/office/drawing/2014/main" val="105905103"/>
                    </a:ext>
                  </a:extLst>
                </a:gridCol>
                <a:gridCol w="1666875">
                  <a:extLst>
                    <a:ext uri="{9D8B030D-6E8A-4147-A177-3AD203B41FA5}">
                      <a16:colId xmlns:a16="http://schemas.microsoft.com/office/drawing/2014/main" val="2440345226"/>
                    </a:ext>
                  </a:extLst>
                </a:gridCol>
                <a:gridCol w="1666875">
                  <a:extLst>
                    <a:ext uri="{9D8B030D-6E8A-4147-A177-3AD203B41FA5}">
                      <a16:colId xmlns:a16="http://schemas.microsoft.com/office/drawing/2014/main" val="4030838771"/>
                    </a:ext>
                  </a:extLst>
                </a:gridCol>
              </a:tblGrid>
              <a:tr h="315712">
                <a:tc>
                  <a:txBody>
                    <a:bodyPr/>
                    <a:lstStyle/>
                    <a:p>
                      <a:pPr algn="ctr"/>
                      <a:r>
                        <a:rPr lang="en-IN" dirty="0"/>
                        <a:t>Task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Review 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Review 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Review 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Review 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Final Viva-Voce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773753"/>
                  </a:ext>
                </a:extLst>
              </a:tr>
              <a:tr h="494151">
                <a:tc>
                  <a:txBody>
                    <a:bodyPr/>
                    <a:lstStyle/>
                    <a:p>
                      <a:pPr algn="ctr"/>
                      <a:r>
                        <a:rPr lang="en-IN" dirty="0"/>
                        <a:t>Project Proposal &amp; Abstract Submission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700" b="1" i="1" u="none" strike="noStrike" cap="none" dirty="0">
                          <a:solidFill>
                            <a:schemeClr val="dk1"/>
                          </a:solidFill>
                          <a:effectLst/>
                          <a:latin typeface="+mn-lt"/>
                          <a:ea typeface="+mn-ea"/>
                          <a:cs typeface="+mn-cs"/>
                          <a:sym typeface="Arial"/>
                        </a:rPr>
                        <a:t>✓</a:t>
                      </a:r>
                      <a:endParaRPr lang="en-IN" sz="27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4321907"/>
                  </a:ext>
                </a:extLst>
              </a:tr>
              <a:tr h="494151">
                <a:tc>
                  <a:txBody>
                    <a:bodyPr/>
                    <a:lstStyle/>
                    <a:p>
                      <a:pPr algn="ctr"/>
                      <a:r>
                        <a:rPr lang="en-IN" dirty="0"/>
                        <a:t>Tech Stack Finalization &amp; Architecture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700" b="1" i="1" u="none" strike="noStrike" cap="none" dirty="0">
                          <a:solidFill>
                            <a:schemeClr val="dk1"/>
                          </a:solidFill>
                          <a:effectLst/>
                          <a:latin typeface="+mn-lt"/>
                          <a:ea typeface="+mn-ea"/>
                          <a:cs typeface="+mn-cs"/>
                          <a:sym typeface="Arial"/>
                        </a:rPr>
                        <a:t>✓</a:t>
                      </a:r>
                      <a:endParaRPr lang="en-IN" sz="27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700" b="1" i="1" u="none" strike="noStrike" cap="none" dirty="0">
                          <a:solidFill>
                            <a:schemeClr val="dk1"/>
                          </a:solidFill>
                          <a:effectLst/>
                          <a:latin typeface="+mn-lt"/>
                          <a:ea typeface="+mn-ea"/>
                          <a:cs typeface="+mn-cs"/>
                          <a:sym typeface="Arial"/>
                        </a:rPr>
                        <a:t>✓</a:t>
                      </a:r>
                      <a:endParaRPr lang="en-IN" sz="27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9182758"/>
                  </a:ext>
                </a:extLst>
              </a:tr>
              <a:tr h="494151">
                <a:tc>
                  <a:txBody>
                    <a:bodyPr/>
                    <a:lstStyle/>
                    <a:p>
                      <a:pPr algn="ctr"/>
                      <a:r>
                        <a:rPr lang="en-IN" dirty="0"/>
                        <a:t>UI/UX Design &amp; Wireframes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700" b="1" i="1" u="none" strike="noStrike" cap="none" dirty="0">
                          <a:solidFill>
                            <a:schemeClr val="dk1"/>
                          </a:solidFill>
                          <a:effectLst/>
                          <a:latin typeface="+mn-lt"/>
                          <a:ea typeface="+mn-ea"/>
                          <a:cs typeface="+mn-cs"/>
                          <a:sym typeface="Arial"/>
                        </a:rPr>
                        <a:t>✓</a:t>
                      </a:r>
                      <a:endParaRPr lang="en-IN" sz="27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5293611"/>
                  </a:ext>
                </a:extLst>
              </a:tr>
              <a:tr h="494151">
                <a:tc>
                  <a:txBody>
                    <a:bodyPr/>
                    <a:lstStyle/>
                    <a:p>
                      <a:pPr algn="ctr"/>
                      <a:r>
                        <a:rPr lang="en-IN" dirty="0"/>
                        <a:t>Database Schema Design (User, Ticket…)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700" b="1" i="1" u="none" strike="noStrike" cap="none" dirty="0">
                          <a:solidFill>
                            <a:schemeClr val="dk1"/>
                          </a:solidFill>
                          <a:effectLst/>
                          <a:latin typeface="+mn-lt"/>
                          <a:ea typeface="+mn-ea"/>
                          <a:cs typeface="+mn-cs"/>
                          <a:sym typeface="Arial"/>
                        </a:rPr>
                        <a:t>✓</a:t>
                      </a:r>
                      <a:endParaRPr lang="en-IN" sz="27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3397963"/>
                  </a:ext>
                </a:extLst>
              </a:tr>
              <a:tr h="494151">
                <a:tc>
                  <a:txBody>
                    <a:bodyPr/>
                    <a:lstStyle/>
                    <a:p>
                      <a:pPr algn="ctr"/>
                      <a:r>
                        <a:rPr lang="en-US" dirty="0"/>
                        <a:t>Backend Development (Auth, Models, APIs)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700" b="1" i="1" u="none" strike="noStrike" cap="none" dirty="0">
                          <a:solidFill>
                            <a:schemeClr val="dk1"/>
                          </a:solidFill>
                          <a:effectLst/>
                          <a:latin typeface="+mn-lt"/>
                          <a:ea typeface="+mn-ea"/>
                          <a:cs typeface="+mn-cs"/>
                          <a:sym typeface="Arial"/>
                        </a:rPr>
                        <a:t>✓</a:t>
                      </a:r>
                      <a:endParaRPr lang="en-IN" sz="27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700" b="1" i="1" u="none" strike="noStrike" cap="none" dirty="0">
                          <a:solidFill>
                            <a:schemeClr val="dk1"/>
                          </a:solidFill>
                          <a:effectLst/>
                          <a:latin typeface="+mn-lt"/>
                          <a:ea typeface="+mn-ea"/>
                          <a:cs typeface="+mn-cs"/>
                          <a:sym typeface="Arial"/>
                        </a:rPr>
                        <a:t>✓</a:t>
                      </a:r>
                      <a:endParaRPr lang="en-IN" sz="27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7815938"/>
                  </a:ext>
                </a:extLst>
              </a:tr>
              <a:tr h="494151">
                <a:tc>
                  <a:txBody>
                    <a:bodyPr/>
                    <a:lstStyle/>
                    <a:p>
                      <a:pPr algn="ctr"/>
                      <a:r>
                        <a:rPr lang="en-IN" dirty="0"/>
                        <a:t>Chatbot Development with step by step flow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700" b="1" i="1" u="none" strike="noStrike" cap="none" dirty="0">
                          <a:solidFill>
                            <a:schemeClr val="dk1"/>
                          </a:solidFill>
                          <a:effectLst/>
                          <a:latin typeface="+mn-lt"/>
                          <a:ea typeface="+mn-ea"/>
                          <a:cs typeface="+mn-cs"/>
                          <a:sym typeface="Arial"/>
                        </a:rPr>
                        <a:t>✓</a:t>
                      </a:r>
                      <a:endParaRPr lang="en-IN" sz="27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700" b="1" i="1" u="none" strike="noStrike" cap="none" dirty="0">
                          <a:solidFill>
                            <a:schemeClr val="dk1"/>
                          </a:solidFill>
                          <a:effectLst/>
                          <a:latin typeface="+mn-lt"/>
                          <a:ea typeface="+mn-ea"/>
                          <a:cs typeface="+mn-cs"/>
                          <a:sym typeface="Arial"/>
                        </a:rPr>
                        <a:t>✓</a:t>
                      </a:r>
                      <a:endParaRPr lang="en-IN" sz="27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2287354"/>
                  </a:ext>
                </a:extLst>
              </a:tr>
              <a:tr h="494151">
                <a:tc>
                  <a:txBody>
                    <a:bodyPr/>
                    <a:lstStyle/>
                    <a:p>
                      <a:pPr algn="ctr"/>
                      <a:r>
                        <a:rPr lang="en-IN" dirty="0"/>
                        <a:t>Payment Gateway Integration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700" b="1" i="1" u="none" strike="noStrike" cap="none" dirty="0">
                          <a:solidFill>
                            <a:schemeClr val="dk1"/>
                          </a:solidFill>
                          <a:effectLst/>
                          <a:latin typeface="+mn-lt"/>
                          <a:ea typeface="+mn-ea"/>
                          <a:cs typeface="+mn-cs"/>
                          <a:sym typeface="Arial"/>
                        </a:rPr>
                        <a:t>✓</a:t>
                      </a:r>
                      <a:endParaRPr lang="en-IN" sz="27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7148151"/>
                  </a:ext>
                </a:extLst>
              </a:tr>
              <a:tr h="494151">
                <a:tc>
                  <a:txBody>
                    <a:bodyPr/>
                    <a:lstStyle/>
                    <a:p>
                      <a:pPr algn="ctr"/>
                      <a:r>
                        <a:rPr lang="en-IN" dirty="0"/>
                        <a:t>Testing, Bug Fixing &amp; Optimization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700" b="1" i="1" u="none" strike="noStrike" cap="none" dirty="0">
                          <a:solidFill>
                            <a:schemeClr val="dk1"/>
                          </a:solidFill>
                          <a:effectLst/>
                          <a:latin typeface="+mn-lt"/>
                          <a:ea typeface="+mn-ea"/>
                          <a:cs typeface="+mn-cs"/>
                          <a:sym typeface="Arial"/>
                        </a:rPr>
                        <a:t>✓</a:t>
                      </a:r>
                      <a:endParaRPr lang="en-IN" sz="27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0877691"/>
                  </a:ext>
                </a:extLst>
              </a:tr>
              <a:tr h="388383">
                <a:tc>
                  <a:txBody>
                    <a:bodyPr/>
                    <a:lstStyle/>
                    <a:p>
                      <a:pPr algn="ctr"/>
                      <a:r>
                        <a:rPr lang="en-IN" dirty="0"/>
                        <a:t>Deployment &amp; Hosting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700" b="1" i="1" u="none" strike="noStrike" cap="none" dirty="0">
                          <a:solidFill>
                            <a:schemeClr val="dk1"/>
                          </a:solidFill>
                          <a:effectLst/>
                          <a:latin typeface="+mn-lt"/>
                          <a:ea typeface="+mn-ea"/>
                          <a:cs typeface="+mn-cs"/>
                          <a:sym typeface="Arial"/>
                        </a:rPr>
                        <a:t>✓</a:t>
                      </a:r>
                      <a:endParaRPr lang="en-IN" sz="27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700" b="1" i="1" u="none" strike="noStrike" cap="none" dirty="0">
                          <a:solidFill>
                            <a:schemeClr val="dk1"/>
                          </a:solidFill>
                          <a:effectLst/>
                          <a:latin typeface="+mn-lt"/>
                          <a:ea typeface="+mn-ea"/>
                          <a:cs typeface="+mn-cs"/>
                          <a:sym typeface="Arial"/>
                        </a:rPr>
                        <a:t>✓</a:t>
                      </a:r>
                      <a:endParaRPr lang="en-IN" sz="27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826343"/>
                  </a:ext>
                </a:extLst>
              </a:tr>
              <a:tr h="494151">
                <a:tc>
                  <a:txBody>
                    <a:bodyPr/>
                    <a:lstStyle/>
                    <a:p>
                      <a:pPr algn="ctr"/>
                      <a:r>
                        <a:rPr lang="en-IN" dirty="0"/>
                        <a:t>Final Report, PPT &amp; Viva Preparation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700" b="1" i="1" u="none" strike="noStrike" cap="none" dirty="0">
                          <a:solidFill>
                            <a:schemeClr val="dk1"/>
                          </a:solidFill>
                          <a:effectLst/>
                          <a:latin typeface="+mn-lt"/>
                          <a:ea typeface="+mn-ea"/>
                          <a:cs typeface="+mn-cs"/>
                          <a:sym typeface="Arial"/>
                        </a:rPr>
                        <a:t>✓</a:t>
                      </a:r>
                      <a:endParaRPr lang="en-IN" sz="27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8365691"/>
                  </a:ext>
                </a:extLst>
              </a:tr>
            </a:tbl>
          </a:graphicData>
        </a:graphic>
      </p:graphicFrame>
    </p:spTree>
    <p:extLst>
      <p:ext uri="{BB962C8B-B14F-4D97-AF65-F5344CB8AC3E}">
        <p14:creationId xmlns:p14="http://schemas.microsoft.com/office/powerpoint/2010/main" val="479890276"/>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E0608-BAA1-E1D8-6FA7-385E15D3CC1E}"/>
              </a:ext>
            </a:extLst>
          </p:cNvPr>
          <p:cNvSpPr>
            <a:spLocks noGrp="1"/>
          </p:cNvSpPr>
          <p:nvPr>
            <p:ph type="title"/>
          </p:nvPr>
        </p:nvSpPr>
        <p:spPr/>
        <p:txBody>
          <a:bodyPr/>
          <a:lstStyle/>
          <a:p>
            <a:r>
              <a:rPr lang="en-IN" b="0" dirty="0"/>
              <a:t>Output :</a:t>
            </a:r>
          </a:p>
        </p:txBody>
      </p:sp>
      <p:pic>
        <p:nvPicPr>
          <p:cNvPr id="10" name="Picture 9">
            <a:extLst>
              <a:ext uri="{FF2B5EF4-FFF2-40B4-BE49-F238E27FC236}">
                <a16:creationId xmlns:a16="http://schemas.microsoft.com/office/drawing/2014/main" id="{E1A8732E-D119-EA23-15FD-EE79CFAD8C02}"/>
              </a:ext>
            </a:extLst>
          </p:cNvPr>
          <p:cNvPicPr>
            <a:picLocks noChangeAspect="1"/>
          </p:cNvPicPr>
          <p:nvPr/>
        </p:nvPicPr>
        <p:blipFill>
          <a:blip r:embed="rId2"/>
          <a:stretch>
            <a:fillRect/>
          </a:stretch>
        </p:blipFill>
        <p:spPr>
          <a:xfrm>
            <a:off x="1168400" y="1079795"/>
            <a:ext cx="9855200" cy="4698409"/>
          </a:xfrm>
          <a:prstGeom prst="rect">
            <a:avLst/>
          </a:prstGeom>
        </p:spPr>
      </p:pic>
    </p:spTree>
    <p:extLst>
      <p:ext uri="{BB962C8B-B14F-4D97-AF65-F5344CB8AC3E}">
        <p14:creationId xmlns:p14="http://schemas.microsoft.com/office/powerpoint/2010/main" val="4287298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Introduction</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r>
              <a:rPr lang="en-US" dirty="0">
                <a:latin typeface="Cambria" panose="02040503050406030204" pitchFamily="18" charset="0"/>
                <a:ea typeface="Cambria" panose="02040503050406030204" pitchFamily="18" charset="0"/>
              </a:rPr>
              <a:t>Manual ticketing systems in museums often result in long queues, inefficiencies, and errors that negatively impact the visitor experience. During peak hours, weekends, and special events, these issues become more prominent, leading to customer dissatisfaction and operational delays. Inaccurate ticket issuance, double bookings, and lost records further strain the system, damaging both reputation and revenue. </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To overcome these challenges, this project proposes an AI-powered chatbot-based ticketing system that automates the entire booking process—from gate entries to event passes. The chatbot offers a seamless, conversational interface for users to book, cancel, and manage tickets, while also integrating with secure payment gateways for end-to-end automation.</a:t>
            </a:r>
          </a:p>
        </p:txBody>
      </p:sp>
    </p:spTree>
    <p:extLst>
      <p:ext uri="{BB962C8B-B14F-4D97-AF65-F5344CB8AC3E}">
        <p14:creationId xmlns:p14="http://schemas.microsoft.com/office/powerpoint/2010/main" val="214345183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82570-FC3C-62D9-8108-EE814CC96D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1CA525-00A6-6900-163A-43BCB6F67779}"/>
              </a:ext>
            </a:extLst>
          </p:cNvPr>
          <p:cNvSpPr>
            <a:spLocks noGrp="1"/>
          </p:cNvSpPr>
          <p:nvPr>
            <p:ph type="title"/>
          </p:nvPr>
        </p:nvSpPr>
        <p:spPr/>
        <p:txBody>
          <a:bodyPr/>
          <a:lstStyle/>
          <a:p>
            <a:r>
              <a:rPr lang="en-IN" b="0" dirty="0"/>
              <a:t>Output :</a:t>
            </a:r>
          </a:p>
        </p:txBody>
      </p:sp>
      <p:pic>
        <p:nvPicPr>
          <p:cNvPr id="6" name="Picture 5">
            <a:extLst>
              <a:ext uri="{FF2B5EF4-FFF2-40B4-BE49-F238E27FC236}">
                <a16:creationId xmlns:a16="http://schemas.microsoft.com/office/drawing/2014/main" id="{07AA67DF-78F8-073E-1EBF-DE03EE058970}"/>
              </a:ext>
            </a:extLst>
          </p:cNvPr>
          <p:cNvPicPr>
            <a:picLocks noChangeAspect="1"/>
          </p:cNvPicPr>
          <p:nvPr/>
        </p:nvPicPr>
        <p:blipFill>
          <a:blip r:embed="rId2"/>
          <a:stretch>
            <a:fillRect/>
          </a:stretch>
        </p:blipFill>
        <p:spPr>
          <a:xfrm>
            <a:off x="1042219" y="1035808"/>
            <a:ext cx="10107561" cy="4786384"/>
          </a:xfrm>
          <a:prstGeom prst="rect">
            <a:avLst/>
          </a:prstGeom>
        </p:spPr>
      </p:pic>
    </p:spTree>
    <p:extLst>
      <p:ext uri="{BB962C8B-B14F-4D97-AF65-F5344CB8AC3E}">
        <p14:creationId xmlns:p14="http://schemas.microsoft.com/office/powerpoint/2010/main" val="791712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00DDB-562A-AE6C-C703-A99C1FBA08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CB8626-63C5-E393-4AB3-FBF57815F6D2}"/>
              </a:ext>
            </a:extLst>
          </p:cNvPr>
          <p:cNvSpPr>
            <a:spLocks noGrp="1"/>
          </p:cNvSpPr>
          <p:nvPr>
            <p:ph type="title"/>
          </p:nvPr>
        </p:nvSpPr>
        <p:spPr/>
        <p:txBody>
          <a:bodyPr/>
          <a:lstStyle/>
          <a:p>
            <a:r>
              <a:rPr lang="en-IN" b="0" dirty="0"/>
              <a:t>Output :</a:t>
            </a:r>
          </a:p>
        </p:txBody>
      </p:sp>
      <p:pic>
        <p:nvPicPr>
          <p:cNvPr id="4" name="Picture 3">
            <a:extLst>
              <a:ext uri="{FF2B5EF4-FFF2-40B4-BE49-F238E27FC236}">
                <a16:creationId xmlns:a16="http://schemas.microsoft.com/office/drawing/2014/main" id="{46C7E341-566A-7F0F-2659-5B20BCEA9B75}"/>
              </a:ext>
            </a:extLst>
          </p:cNvPr>
          <p:cNvPicPr>
            <a:picLocks noChangeAspect="1"/>
          </p:cNvPicPr>
          <p:nvPr/>
        </p:nvPicPr>
        <p:blipFill>
          <a:blip r:embed="rId2"/>
          <a:stretch>
            <a:fillRect/>
          </a:stretch>
        </p:blipFill>
        <p:spPr>
          <a:xfrm>
            <a:off x="1065908" y="1042965"/>
            <a:ext cx="10060183" cy="4772070"/>
          </a:xfrm>
          <a:prstGeom prst="rect">
            <a:avLst/>
          </a:prstGeom>
        </p:spPr>
      </p:pic>
    </p:spTree>
    <p:extLst>
      <p:ext uri="{BB962C8B-B14F-4D97-AF65-F5344CB8AC3E}">
        <p14:creationId xmlns:p14="http://schemas.microsoft.com/office/powerpoint/2010/main" val="4270156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6B6B9-A228-8CBE-666C-ABBF356490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E4B2DD-8F12-5390-B213-90DF3FDCE89E}"/>
              </a:ext>
            </a:extLst>
          </p:cNvPr>
          <p:cNvSpPr>
            <a:spLocks noGrp="1"/>
          </p:cNvSpPr>
          <p:nvPr>
            <p:ph type="title"/>
          </p:nvPr>
        </p:nvSpPr>
        <p:spPr/>
        <p:txBody>
          <a:bodyPr/>
          <a:lstStyle/>
          <a:p>
            <a:r>
              <a:rPr lang="en-IN" b="0" dirty="0"/>
              <a:t>Output :</a:t>
            </a:r>
          </a:p>
        </p:txBody>
      </p:sp>
      <p:pic>
        <p:nvPicPr>
          <p:cNvPr id="5" name="Picture 4">
            <a:extLst>
              <a:ext uri="{FF2B5EF4-FFF2-40B4-BE49-F238E27FC236}">
                <a16:creationId xmlns:a16="http://schemas.microsoft.com/office/drawing/2014/main" id="{92FF0240-5385-BB9C-C71C-4EAB013AEFC3}"/>
              </a:ext>
            </a:extLst>
          </p:cNvPr>
          <p:cNvPicPr>
            <a:picLocks noChangeAspect="1"/>
          </p:cNvPicPr>
          <p:nvPr/>
        </p:nvPicPr>
        <p:blipFill>
          <a:blip r:embed="rId2"/>
          <a:stretch>
            <a:fillRect/>
          </a:stretch>
        </p:blipFill>
        <p:spPr>
          <a:xfrm>
            <a:off x="965200" y="1094574"/>
            <a:ext cx="10363200" cy="4937985"/>
          </a:xfrm>
          <a:prstGeom prst="rect">
            <a:avLst/>
          </a:prstGeom>
        </p:spPr>
      </p:pic>
    </p:spTree>
    <p:extLst>
      <p:ext uri="{BB962C8B-B14F-4D97-AF65-F5344CB8AC3E}">
        <p14:creationId xmlns:p14="http://schemas.microsoft.com/office/powerpoint/2010/main" val="1255823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57B22-105D-5CCA-B070-9E66862A855E}"/>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Paper Publication Details</a:t>
            </a:r>
          </a:p>
        </p:txBody>
      </p:sp>
      <p:sp>
        <p:nvSpPr>
          <p:cNvPr id="3" name="Text Placeholder 2">
            <a:extLst>
              <a:ext uri="{FF2B5EF4-FFF2-40B4-BE49-F238E27FC236}">
                <a16:creationId xmlns:a16="http://schemas.microsoft.com/office/drawing/2014/main" id="{678F88BC-C106-300D-4942-354E24952CC0}"/>
              </a:ext>
            </a:extLst>
          </p:cNvPr>
          <p:cNvSpPr>
            <a:spLocks noGrp="1"/>
          </p:cNvSpPr>
          <p:nvPr>
            <p:ph type="body" idx="1"/>
          </p:nvPr>
        </p:nvSpPr>
        <p:spPr/>
        <p:txBody>
          <a:bodyPr>
            <a:normAutofit fontScale="92500" lnSpcReduction="10000"/>
          </a:bodyPr>
          <a:lstStyle/>
          <a:p>
            <a:r>
              <a:rPr lang="en-IN" b="1" dirty="0">
                <a:latin typeface="Cambria" panose="02040503050406030204" pitchFamily="18" charset="0"/>
                <a:ea typeface="Cambria" panose="02040503050406030204" pitchFamily="18" charset="0"/>
              </a:rPr>
              <a:t>Paper Title: </a:t>
            </a:r>
            <a:r>
              <a:rPr lang="en-US" dirty="0">
                <a:latin typeface="Cambria" panose="02040503050406030204" pitchFamily="18" charset="0"/>
                <a:ea typeface="Cambria" panose="02040503050406030204" pitchFamily="18" charset="0"/>
              </a:rPr>
              <a:t>Online Chatbot Based Ticketing System</a:t>
            </a:r>
          </a:p>
          <a:p>
            <a:endParaRPr lang="en-US" dirty="0">
              <a:latin typeface="Cambria" panose="02040503050406030204" pitchFamily="18" charset="0"/>
              <a:ea typeface="Cambria" panose="02040503050406030204" pitchFamily="18" charset="0"/>
            </a:endParaRPr>
          </a:p>
          <a:p>
            <a:r>
              <a:rPr lang="en-IN" b="1" dirty="0">
                <a:latin typeface="Cambria" panose="02040503050406030204" pitchFamily="18" charset="0"/>
                <a:ea typeface="Cambria" panose="02040503050406030204" pitchFamily="18" charset="0"/>
              </a:rPr>
              <a:t>Author(s): </a:t>
            </a:r>
            <a:r>
              <a:rPr lang="sv-SE" dirty="0">
                <a:latin typeface="Cambria" panose="02040503050406030204" pitchFamily="18" charset="0"/>
                <a:ea typeface="Cambria" panose="02040503050406030204" pitchFamily="18" charset="0"/>
              </a:rPr>
              <a:t>Prashanth S N , Nithin H M , Kanala Krishna Samhith</a:t>
            </a:r>
          </a:p>
          <a:p>
            <a:endParaRPr lang="sv-SE" dirty="0">
              <a:latin typeface="Cambria" panose="02040503050406030204" pitchFamily="18" charset="0"/>
              <a:ea typeface="Cambria" panose="02040503050406030204" pitchFamily="18" charset="0"/>
            </a:endParaRPr>
          </a:p>
          <a:p>
            <a:r>
              <a:rPr lang="en-IN" b="1" dirty="0">
                <a:latin typeface="Cambria" panose="02040503050406030204" pitchFamily="18" charset="0"/>
                <a:ea typeface="Cambria" panose="02040503050406030204" pitchFamily="18" charset="0"/>
              </a:rPr>
              <a:t>Journal Name:</a:t>
            </a:r>
            <a:r>
              <a:rPr lang="sv-SE" b="1"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International Journal of Innovative Research in Technology (IJIRT)</a:t>
            </a:r>
            <a:endParaRPr lang="sv-SE" dirty="0">
              <a:latin typeface="Cambria" panose="02040503050406030204" pitchFamily="18" charset="0"/>
              <a:ea typeface="Cambria" panose="02040503050406030204" pitchFamily="18" charset="0"/>
            </a:endParaRPr>
          </a:p>
          <a:p>
            <a:endParaRPr lang="sv-SE" dirty="0">
              <a:latin typeface="Cambria" panose="02040503050406030204" pitchFamily="18" charset="0"/>
              <a:ea typeface="Cambria" panose="02040503050406030204" pitchFamily="18" charset="0"/>
            </a:endParaRPr>
          </a:p>
          <a:p>
            <a:r>
              <a:rPr lang="en-IN" b="1" dirty="0">
                <a:latin typeface="Cambria" panose="02040503050406030204" pitchFamily="18" charset="0"/>
                <a:ea typeface="Cambria" panose="02040503050406030204" pitchFamily="18" charset="0"/>
              </a:rPr>
              <a:t>Paper ID:</a:t>
            </a:r>
            <a:r>
              <a:rPr lang="sv-SE" b="1" dirty="0">
                <a:latin typeface="Cambria" panose="02040503050406030204" pitchFamily="18" charset="0"/>
                <a:ea typeface="Cambria" panose="02040503050406030204" pitchFamily="18" charset="0"/>
              </a:rPr>
              <a:t> </a:t>
            </a:r>
            <a:r>
              <a:rPr lang="en-IN" b="1" dirty="0">
                <a:latin typeface="Cambria" panose="02040503050406030204" pitchFamily="18" charset="0"/>
                <a:ea typeface="Cambria" panose="02040503050406030204" pitchFamily="18" charset="0"/>
              </a:rPr>
              <a:t>178391</a:t>
            </a:r>
            <a:endParaRPr lang="sv-SE" b="1" dirty="0">
              <a:latin typeface="Cambria" panose="02040503050406030204" pitchFamily="18" charset="0"/>
              <a:ea typeface="Cambria" panose="02040503050406030204" pitchFamily="18" charset="0"/>
            </a:endParaRPr>
          </a:p>
          <a:p>
            <a:endParaRPr lang="sv-SE" dirty="0">
              <a:latin typeface="Cambria" panose="02040503050406030204" pitchFamily="18" charset="0"/>
              <a:ea typeface="Cambria" panose="02040503050406030204" pitchFamily="18" charset="0"/>
            </a:endParaRPr>
          </a:p>
          <a:p>
            <a:r>
              <a:rPr lang="en-IN" b="1" dirty="0">
                <a:latin typeface="Cambria" panose="02040503050406030204" pitchFamily="18" charset="0"/>
                <a:ea typeface="Cambria" panose="02040503050406030204" pitchFamily="18" charset="0"/>
              </a:rPr>
              <a:t>Volume / Issue: </a:t>
            </a:r>
            <a:r>
              <a:rPr lang="en-IN" dirty="0">
                <a:latin typeface="Cambria" panose="02040503050406030204" pitchFamily="18" charset="0"/>
                <a:ea typeface="Cambria" panose="02040503050406030204" pitchFamily="18" charset="0"/>
              </a:rPr>
              <a:t>Volume 11 Issue 12</a:t>
            </a:r>
          </a:p>
          <a:p>
            <a:endParaRPr lang="en-IN" dirty="0">
              <a:latin typeface="Cambria" panose="02040503050406030204" pitchFamily="18" charset="0"/>
              <a:ea typeface="Cambria" panose="02040503050406030204" pitchFamily="18" charset="0"/>
            </a:endParaRPr>
          </a:p>
          <a:p>
            <a:r>
              <a:rPr lang="en-IN" b="1" dirty="0">
                <a:latin typeface="Cambria" panose="02040503050406030204" pitchFamily="18" charset="0"/>
                <a:ea typeface="Cambria" panose="02040503050406030204" pitchFamily="18" charset="0"/>
              </a:rPr>
              <a:t>DOI / Link:</a:t>
            </a:r>
            <a:r>
              <a:rPr lang="sv-SE" dirty="0">
                <a:latin typeface="Cambria" panose="02040503050406030204" pitchFamily="18" charset="0"/>
                <a:ea typeface="Cambria" panose="02040503050406030204" pitchFamily="18" charset="0"/>
              </a:rPr>
              <a:t> </a:t>
            </a:r>
            <a:r>
              <a:rPr lang="sv-SE" dirty="0">
                <a:latin typeface="Cambria" panose="02040503050406030204" pitchFamily="18" charset="0"/>
                <a:ea typeface="Cambria" panose="02040503050406030204" pitchFamily="18" charset="0"/>
                <a:hlinkClick r:id="rId2"/>
              </a:rPr>
              <a:t>https://ijirt.org/Article?manuscript=178391</a:t>
            </a:r>
            <a:endParaRPr lang="sv-SE" dirty="0">
              <a:latin typeface="Cambria" panose="02040503050406030204" pitchFamily="18" charset="0"/>
              <a:ea typeface="Cambria" panose="02040503050406030204" pitchFamily="18" charset="0"/>
            </a:endParaRPr>
          </a:p>
          <a:p>
            <a:endParaRPr lang="sv-SE" dirty="0">
              <a:latin typeface="Cambria" panose="02040503050406030204" pitchFamily="18" charset="0"/>
              <a:ea typeface="Cambria" panose="02040503050406030204" pitchFamily="18" charset="0"/>
            </a:endParaRPr>
          </a:p>
          <a:p>
            <a:r>
              <a:rPr lang="en-IN" b="1" dirty="0">
                <a:latin typeface="Cambria" panose="02040503050406030204" pitchFamily="18" charset="0"/>
                <a:ea typeface="Cambria" panose="02040503050406030204" pitchFamily="18" charset="0"/>
              </a:rPr>
              <a:t>ISSN (Online): </a:t>
            </a:r>
            <a:r>
              <a:rPr lang="en-IN" dirty="0">
                <a:latin typeface="Cambria" panose="02040503050406030204" pitchFamily="18" charset="0"/>
                <a:ea typeface="Cambria" panose="02040503050406030204" pitchFamily="18" charset="0"/>
              </a:rPr>
              <a:t>2349-6002</a:t>
            </a:r>
          </a:p>
        </p:txBody>
      </p:sp>
    </p:spTree>
    <p:extLst>
      <p:ext uri="{BB962C8B-B14F-4D97-AF65-F5344CB8AC3E}">
        <p14:creationId xmlns:p14="http://schemas.microsoft.com/office/powerpoint/2010/main" val="4214569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5DD3E-2CF3-D158-47CE-54134489B146}"/>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Publication Certificates</a:t>
            </a:r>
          </a:p>
        </p:txBody>
      </p:sp>
      <p:sp>
        <p:nvSpPr>
          <p:cNvPr id="3" name="Text Placeholder 2">
            <a:extLst>
              <a:ext uri="{FF2B5EF4-FFF2-40B4-BE49-F238E27FC236}">
                <a16:creationId xmlns:a16="http://schemas.microsoft.com/office/drawing/2014/main" id="{89573B10-9DA8-6E6A-AE58-7123AB17E1F7}"/>
              </a:ext>
            </a:extLst>
          </p:cNvPr>
          <p:cNvSpPr>
            <a:spLocks noGrp="1"/>
          </p:cNvSpPr>
          <p:nvPr>
            <p:ph type="body" idx="1"/>
          </p:nvPr>
        </p:nvSpPr>
        <p:spPr>
          <a:xfrm>
            <a:off x="9055509" y="1612490"/>
            <a:ext cx="137652" cy="127820"/>
          </a:xfrm>
        </p:spPr>
        <p:txBody>
          <a:bodyPr>
            <a:normAutofit fontScale="25000" lnSpcReduction="20000"/>
          </a:bodyPr>
          <a:lstStyle/>
          <a:p>
            <a:pPr marL="76200" indent="0">
              <a:buNone/>
            </a:pPr>
            <a:endParaRPr lang="en-IN" dirty="0"/>
          </a:p>
        </p:txBody>
      </p:sp>
      <p:pic>
        <p:nvPicPr>
          <p:cNvPr id="5" name="Picture 4">
            <a:extLst>
              <a:ext uri="{FF2B5EF4-FFF2-40B4-BE49-F238E27FC236}">
                <a16:creationId xmlns:a16="http://schemas.microsoft.com/office/drawing/2014/main" id="{3156CD60-9F94-0AE5-8DA3-34221A555837}"/>
              </a:ext>
            </a:extLst>
          </p:cNvPr>
          <p:cNvPicPr>
            <a:picLocks noChangeAspect="1"/>
          </p:cNvPicPr>
          <p:nvPr/>
        </p:nvPicPr>
        <p:blipFill>
          <a:blip r:embed="rId2"/>
          <a:stretch>
            <a:fillRect/>
          </a:stretch>
        </p:blipFill>
        <p:spPr>
          <a:xfrm>
            <a:off x="2225366" y="987831"/>
            <a:ext cx="7511595" cy="5314645"/>
          </a:xfrm>
          <a:prstGeom prst="rect">
            <a:avLst/>
          </a:prstGeom>
        </p:spPr>
      </p:pic>
    </p:spTree>
    <p:extLst>
      <p:ext uri="{BB962C8B-B14F-4D97-AF65-F5344CB8AC3E}">
        <p14:creationId xmlns:p14="http://schemas.microsoft.com/office/powerpoint/2010/main" val="3100528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B57A6-C254-2373-1D27-A0531AD5B1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904A91-9F9F-FEA2-FF7D-B5AF463A04AF}"/>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Publication Certificates</a:t>
            </a:r>
          </a:p>
        </p:txBody>
      </p:sp>
      <p:sp>
        <p:nvSpPr>
          <p:cNvPr id="3" name="Text Placeholder 2">
            <a:extLst>
              <a:ext uri="{FF2B5EF4-FFF2-40B4-BE49-F238E27FC236}">
                <a16:creationId xmlns:a16="http://schemas.microsoft.com/office/drawing/2014/main" id="{CBB9B1C0-F737-2A87-71BF-A7099FBE3255}"/>
              </a:ext>
            </a:extLst>
          </p:cNvPr>
          <p:cNvSpPr>
            <a:spLocks noGrp="1"/>
          </p:cNvSpPr>
          <p:nvPr>
            <p:ph type="body" idx="1"/>
          </p:nvPr>
        </p:nvSpPr>
        <p:spPr>
          <a:xfrm>
            <a:off x="8413135" y="2189981"/>
            <a:ext cx="219587" cy="292509"/>
          </a:xfrm>
        </p:spPr>
        <p:txBody>
          <a:bodyPr>
            <a:normAutofit fontScale="47500" lnSpcReduction="20000"/>
          </a:bodyPr>
          <a:lstStyle/>
          <a:p>
            <a:endParaRPr lang="en-IN" dirty="0"/>
          </a:p>
        </p:txBody>
      </p:sp>
      <p:pic>
        <p:nvPicPr>
          <p:cNvPr id="5" name="Picture 4">
            <a:extLst>
              <a:ext uri="{FF2B5EF4-FFF2-40B4-BE49-F238E27FC236}">
                <a16:creationId xmlns:a16="http://schemas.microsoft.com/office/drawing/2014/main" id="{61C6DCCA-908A-C58C-5094-66A3BCAD55C7}"/>
              </a:ext>
            </a:extLst>
          </p:cNvPr>
          <p:cNvPicPr>
            <a:picLocks noChangeAspect="1"/>
          </p:cNvPicPr>
          <p:nvPr/>
        </p:nvPicPr>
        <p:blipFill>
          <a:blip r:embed="rId2"/>
          <a:stretch>
            <a:fillRect/>
          </a:stretch>
        </p:blipFill>
        <p:spPr>
          <a:xfrm>
            <a:off x="2232762" y="953357"/>
            <a:ext cx="7463042" cy="5280293"/>
          </a:xfrm>
          <a:prstGeom prst="rect">
            <a:avLst/>
          </a:prstGeom>
        </p:spPr>
      </p:pic>
    </p:spTree>
    <p:extLst>
      <p:ext uri="{BB962C8B-B14F-4D97-AF65-F5344CB8AC3E}">
        <p14:creationId xmlns:p14="http://schemas.microsoft.com/office/powerpoint/2010/main" val="40419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B8EAFC-7B13-1E72-7279-0C89EF122F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161250-1549-CE36-8D6F-5D174A454052}"/>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Publication Certificates</a:t>
            </a:r>
          </a:p>
        </p:txBody>
      </p:sp>
      <p:sp>
        <p:nvSpPr>
          <p:cNvPr id="3" name="Text Placeholder 2">
            <a:extLst>
              <a:ext uri="{FF2B5EF4-FFF2-40B4-BE49-F238E27FC236}">
                <a16:creationId xmlns:a16="http://schemas.microsoft.com/office/drawing/2014/main" id="{42F40CAF-F103-8DAB-9082-D4737537FBCF}"/>
              </a:ext>
            </a:extLst>
          </p:cNvPr>
          <p:cNvSpPr>
            <a:spLocks noGrp="1"/>
          </p:cNvSpPr>
          <p:nvPr>
            <p:ph type="body" idx="1"/>
          </p:nvPr>
        </p:nvSpPr>
        <p:spPr>
          <a:xfrm>
            <a:off x="8344310" y="3617949"/>
            <a:ext cx="140929" cy="135193"/>
          </a:xfrm>
        </p:spPr>
        <p:txBody>
          <a:bodyPr>
            <a:normAutofit fontScale="25000" lnSpcReduction="20000"/>
          </a:bodyPr>
          <a:lstStyle/>
          <a:p>
            <a:pPr marL="76200" indent="0">
              <a:buNone/>
            </a:pPr>
            <a:endParaRPr lang="en-IN" dirty="0"/>
          </a:p>
        </p:txBody>
      </p:sp>
      <p:pic>
        <p:nvPicPr>
          <p:cNvPr id="5" name="Picture 4">
            <a:extLst>
              <a:ext uri="{FF2B5EF4-FFF2-40B4-BE49-F238E27FC236}">
                <a16:creationId xmlns:a16="http://schemas.microsoft.com/office/drawing/2014/main" id="{58C4DF7C-63B5-8A4C-F46A-FE8FF95015FF}"/>
              </a:ext>
            </a:extLst>
          </p:cNvPr>
          <p:cNvPicPr>
            <a:picLocks noChangeAspect="1"/>
          </p:cNvPicPr>
          <p:nvPr/>
        </p:nvPicPr>
        <p:blipFill>
          <a:blip r:embed="rId2"/>
          <a:stretch>
            <a:fillRect/>
          </a:stretch>
        </p:blipFill>
        <p:spPr>
          <a:xfrm>
            <a:off x="2232342" y="953729"/>
            <a:ext cx="7531091" cy="5328440"/>
          </a:xfrm>
          <a:prstGeom prst="rect">
            <a:avLst/>
          </a:prstGeom>
        </p:spPr>
      </p:pic>
    </p:spTree>
    <p:extLst>
      <p:ext uri="{BB962C8B-B14F-4D97-AF65-F5344CB8AC3E}">
        <p14:creationId xmlns:p14="http://schemas.microsoft.com/office/powerpoint/2010/main" val="3131653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B8D6-CED2-4011-49B5-964BCB987EEA}"/>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Importance of Technology</a:t>
            </a:r>
          </a:p>
        </p:txBody>
      </p:sp>
      <p:sp>
        <p:nvSpPr>
          <p:cNvPr id="3" name="Text Placeholder 2">
            <a:extLst>
              <a:ext uri="{FF2B5EF4-FFF2-40B4-BE49-F238E27FC236}">
                <a16:creationId xmlns:a16="http://schemas.microsoft.com/office/drawing/2014/main" id="{BC93E3FE-3F1B-E4DB-B5A6-649C8EA72837}"/>
              </a:ext>
            </a:extLst>
          </p:cNvPr>
          <p:cNvSpPr>
            <a:spLocks noGrp="1"/>
          </p:cNvSpPr>
          <p:nvPr>
            <p:ph type="body" idx="1"/>
          </p:nvPr>
        </p:nvSpPr>
        <p:spPr/>
        <p:txBody>
          <a:bodyPr>
            <a:normAutofit fontScale="77500" lnSpcReduction="20000"/>
          </a:bodyPr>
          <a:lstStyle/>
          <a:p>
            <a:r>
              <a:rPr lang="en-IN" dirty="0">
                <a:latin typeface="Cambria" panose="02040503050406030204" pitchFamily="18" charset="0"/>
                <a:ea typeface="Cambria" panose="02040503050406030204" pitchFamily="18" charset="0"/>
              </a:rPr>
              <a:t>MERN Stack (MongoDB, Express.js, React.js, Node.js)Enables full-stack JavaScript development for seamless integration between frontend and backend.React.js provides a dynamic, responsive user interface for better user experience.Node.js + Express.js ensures scalable, efficient backend API handling. MongoDB offers flexible, schema-less data storage for booking and user records.</a:t>
            </a:r>
          </a:p>
          <a:p>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AI-Powered Chatbot Replaces traditional UI forms with a conversational interface. Enhances user engagement and simplifies complex processes like ticket booking and cancellation. Built to handle multilingual interaction, improving accessibility for regional users.</a:t>
            </a:r>
          </a:p>
          <a:p>
            <a:endParaRPr lang="en-IN" dirty="0">
              <a:latin typeface="Cambria" panose="02040503050406030204" pitchFamily="18" charset="0"/>
              <a:ea typeface="Cambria" panose="02040503050406030204" pitchFamily="18" charset="0"/>
            </a:endParaRPr>
          </a:p>
          <a:p>
            <a:r>
              <a:rPr lang="en-IN" dirty="0" err="1">
                <a:latin typeface="Cambria" panose="02040503050406030204" pitchFamily="18" charset="0"/>
                <a:ea typeface="Cambria" panose="02040503050406030204" pitchFamily="18" charset="0"/>
              </a:rPr>
              <a:t>Razorpay</a:t>
            </a:r>
            <a:r>
              <a:rPr lang="en-IN" dirty="0">
                <a:latin typeface="Cambria" panose="02040503050406030204" pitchFamily="18" charset="0"/>
                <a:ea typeface="Cambria" panose="02040503050406030204" pitchFamily="18" charset="0"/>
              </a:rPr>
              <a:t> Payment Integration Ensures secure online transactions for booking tickets. Real-time payment confirmation and refund handling via the chatbot.</a:t>
            </a:r>
          </a:p>
          <a:p>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Cloud Deployment Deployed using Netlify (Frontend) and Render (Backend) for 24/7 availability. Utilizes MongoDB Atlas, ensuring high-performance and globally accessible data storage.</a:t>
            </a:r>
          </a:p>
          <a:p>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Real-Time Analytics &amp; Admin Dashboard Admins can monitor daily ticket stats, user activity, and make data-driven decisions.</a:t>
            </a:r>
          </a:p>
        </p:txBody>
      </p:sp>
    </p:spTree>
    <p:extLst>
      <p:ext uri="{BB962C8B-B14F-4D97-AF65-F5344CB8AC3E}">
        <p14:creationId xmlns:p14="http://schemas.microsoft.com/office/powerpoint/2010/main" val="1704822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EB991-F0EA-055E-4AAE-6B72C7FEA5AA}"/>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Conclusion</a:t>
            </a:r>
          </a:p>
        </p:txBody>
      </p:sp>
      <p:sp>
        <p:nvSpPr>
          <p:cNvPr id="3" name="Text Placeholder 2">
            <a:extLst>
              <a:ext uri="{FF2B5EF4-FFF2-40B4-BE49-F238E27FC236}">
                <a16:creationId xmlns:a16="http://schemas.microsoft.com/office/drawing/2014/main" id="{410FDD61-A561-A434-6237-6E3BACEF5D35}"/>
              </a:ext>
            </a:extLst>
          </p:cNvPr>
          <p:cNvSpPr>
            <a:spLocks noGrp="1"/>
          </p:cNvSpPr>
          <p:nvPr>
            <p:ph type="body" idx="1"/>
          </p:nvPr>
        </p:nvSpPr>
        <p:spPr/>
        <p:txBody>
          <a:bodyPr>
            <a:normAutofit/>
          </a:bodyPr>
          <a:lstStyle/>
          <a:p>
            <a:r>
              <a:rPr lang="en-US" dirty="0">
                <a:latin typeface="Cambria" panose="02040503050406030204" pitchFamily="18" charset="0"/>
                <a:ea typeface="Cambria" panose="02040503050406030204" pitchFamily="18" charset="0"/>
              </a:rPr>
              <a:t>The </a:t>
            </a:r>
            <a:r>
              <a:rPr lang="en-US" i="1" dirty="0">
                <a:latin typeface="Cambria" panose="02040503050406030204" pitchFamily="18" charset="0"/>
                <a:ea typeface="Cambria" panose="02040503050406030204" pitchFamily="18" charset="0"/>
              </a:rPr>
              <a:t>Online Chatbot-Based Ticketing System</a:t>
            </a:r>
            <a:r>
              <a:rPr lang="en-US" dirty="0">
                <a:latin typeface="Cambria" panose="02040503050406030204" pitchFamily="18" charset="0"/>
                <a:ea typeface="Cambria" panose="02040503050406030204" pitchFamily="18" charset="0"/>
              </a:rPr>
              <a:t> successfully bridges the gap between traditional museum ticketing and modern digital interaction. By integrating AI-powered chatbots, secure payment gateways, and real-time analytics, the system offers a seamless, user-friendly, and scalable solution for ticket booking in the travel and tourism sector.</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This project not only enhances user accessibility and operational efficiency but also lays the foundation for a smarter, more inclusive, and automated future in cultural and tourism experiences. With modular architecture and robust technologies like the MERN stack and Google Gemini AI, the system is built for sustainability, adaptability, and continued innovation.</a:t>
            </a: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53638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556181" y="274638"/>
            <a:ext cx="10924619"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 &amp; Website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799" y="1142999"/>
            <a:ext cx="11094065" cy="49529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495300" indent="-342900" algn="just">
              <a:spcBef>
                <a:spcPts val="0"/>
              </a:spcBef>
              <a:buSzPct val="100000"/>
            </a:pPr>
            <a:endParaRPr lang="en-US" dirty="0">
              <a:solidFill>
                <a:schemeClr val="accent6">
                  <a:lumMod val="75000"/>
                </a:schemeClr>
              </a:solidFill>
              <a:latin typeface="Cambria" panose="02040503050406030204" pitchFamily="18" charset="0"/>
              <a:ea typeface="Cambria" panose="02040503050406030204" pitchFamily="18" charset="0"/>
            </a:endParaRPr>
          </a:p>
          <a:p>
            <a:pPr marL="495300" indent="-342900" algn="just">
              <a:spcBef>
                <a:spcPts val="0"/>
              </a:spcBef>
              <a:buSzPct val="100000"/>
            </a:pPr>
            <a:r>
              <a:rPr lang="en-IN" b="1" dirty="0">
                <a:solidFill>
                  <a:schemeClr val="accent2">
                    <a:lumMod val="75000"/>
                  </a:schemeClr>
                </a:solidFill>
                <a:latin typeface="Cambria" panose="02040503050406030204" pitchFamily="18" charset="0"/>
                <a:ea typeface="Cambria" panose="02040503050406030204" pitchFamily="18" charset="0"/>
              </a:rPr>
              <a:t>GitHub Repository (Public Access)</a:t>
            </a:r>
          </a:p>
          <a:p>
            <a:pPr marL="495300" indent="-342900" algn="just">
              <a:spcBef>
                <a:spcPts val="0"/>
              </a:spcBef>
              <a:buSzPct val="100000"/>
            </a:pPr>
            <a:endParaRPr lang="en-IN" b="1" dirty="0">
              <a:solidFill>
                <a:schemeClr val="accent2">
                  <a:lumMod val="75000"/>
                </a:schemeClr>
              </a:solidFill>
              <a:latin typeface="Cambria" panose="02040503050406030204" pitchFamily="18" charset="0"/>
              <a:ea typeface="Cambria" panose="02040503050406030204" pitchFamily="18" charset="0"/>
            </a:endParaRPr>
          </a:p>
          <a:p>
            <a:pPr marL="152400" indent="0" algn="just">
              <a:spcBef>
                <a:spcPts val="0"/>
              </a:spcBef>
              <a:buSzPct val="100000"/>
              <a:buNone/>
            </a:pPr>
            <a:r>
              <a:rPr lang="en-US" dirty="0">
                <a:latin typeface="Cambria" panose="02040503050406030204" pitchFamily="18" charset="0"/>
                <a:ea typeface="Cambria" panose="02040503050406030204" pitchFamily="18" charset="0"/>
              </a:rPr>
              <a:t>     Explore the source code on GitHub: </a:t>
            </a:r>
            <a:endParaRPr lang="en-US" b="1" dirty="0">
              <a:solidFill>
                <a:schemeClr val="accent2">
                  <a:lumMod val="75000"/>
                </a:schemeClr>
              </a:solidFill>
              <a:latin typeface="Cambria" panose="02040503050406030204" pitchFamily="18" charset="0"/>
              <a:ea typeface="Cambria" panose="02040503050406030204" pitchFamily="18" charset="0"/>
            </a:endParaRPr>
          </a:p>
          <a:p>
            <a:pPr marL="152400" indent="0" algn="just">
              <a:spcBef>
                <a:spcPts val="0"/>
              </a:spcBef>
              <a:buSzPct val="100000"/>
              <a:buNone/>
            </a:pP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hlinkClick r:id="rId3"/>
              </a:rPr>
              <a:t>https://github.com/Prashanth0718/ONLINE-CHATBOT-TICKETING-SYSTEM</a:t>
            </a:r>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buSzPct val="100000"/>
            </a:pPr>
            <a:r>
              <a:rPr lang="en-US" b="1" dirty="0">
                <a:solidFill>
                  <a:schemeClr val="accent2">
                    <a:lumMod val="75000"/>
                  </a:schemeClr>
                </a:solidFill>
                <a:latin typeface="Cambria" panose="02040503050406030204" pitchFamily="18" charset="0"/>
                <a:ea typeface="Cambria" panose="02040503050406030204" pitchFamily="18" charset="0"/>
              </a:rPr>
              <a:t>Live Website</a:t>
            </a:r>
          </a:p>
          <a:p>
            <a:pPr marL="152400" indent="0" algn="just">
              <a:lnSpc>
                <a:spcPct val="200000"/>
              </a:lnSpc>
              <a:spcBef>
                <a:spcPts val="0"/>
              </a:spcBef>
              <a:buSzPct val="100000"/>
              <a:buNone/>
            </a:pPr>
            <a:r>
              <a:rPr lang="en-US" dirty="0">
                <a:latin typeface="Cambria" panose="02040503050406030204" pitchFamily="18" charset="0"/>
                <a:ea typeface="Cambria" panose="02040503050406030204" pitchFamily="18" charset="0"/>
              </a:rPr>
              <a:t>     Visit the project live at: </a:t>
            </a:r>
            <a:r>
              <a:rPr lang="en-US" dirty="0">
                <a:latin typeface="Cambria" panose="02040503050406030204" pitchFamily="18" charset="0"/>
                <a:ea typeface="Cambria" panose="02040503050406030204" pitchFamily="18" charset="0"/>
                <a:hlinkClick r:id="rId4"/>
              </a:rPr>
              <a:t>museumgo.in</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buSzPct val="100000"/>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1116-B039-B1E1-87DA-FE30DA29E819}"/>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Literature Survey </a:t>
            </a:r>
            <a:endParaRPr lang="en-IN" dirty="0"/>
          </a:p>
        </p:txBody>
      </p:sp>
      <p:sp>
        <p:nvSpPr>
          <p:cNvPr id="3" name="Text Placeholder 2">
            <a:extLst>
              <a:ext uri="{FF2B5EF4-FFF2-40B4-BE49-F238E27FC236}">
                <a16:creationId xmlns:a16="http://schemas.microsoft.com/office/drawing/2014/main" id="{B7B890DF-50E2-407B-C623-F55BA0400099}"/>
              </a:ext>
            </a:extLst>
          </p:cNvPr>
          <p:cNvSpPr>
            <a:spLocks noGrp="1"/>
          </p:cNvSpPr>
          <p:nvPr>
            <p:ph type="body" idx="1"/>
          </p:nvPr>
        </p:nvSpPr>
        <p:spPr/>
        <p:txBody>
          <a:bodyPr>
            <a:normAutofit fontScale="92500"/>
          </a:bodyPr>
          <a:lstStyle/>
          <a:p>
            <a:r>
              <a:rPr lang="en-US" dirty="0">
                <a:latin typeface="Cambria" panose="02040503050406030204" pitchFamily="18" charset="0"/>
                <a:ea typeface="Cambria" panose="02040503050406030204" pitchFamily="18" charset="0"/>
              </a:rPr>
              <a:t>Highlights the use of chatbots in customer service and ticketing systems in travel and tourism.</a:t>
            </a:r>
          </a:p>
          <a:p>
            <a:r>
              <a:rPr lang="en-US" dirty="0">
                <a:latin typeface="Cambria" panose="02040503050406030204" pitchFamily="18" charset="0"/>
                <a:ea typeface="Cambria" panose="02040503050406030204" pitchFamily="18" charset="0"/>
              </a:rPr>
              <a:t>Manual ticket counters and basic online portals lacked automation, leading to long queues and human errors.</a:t>
            </a:r>
          </a:p>
          <a:p>
            <a:r>
              <a:rPr lang="en-US" dirty="0">
                <a:latin typeface="Cambria" panose="02040503050406030204" pitchFamily="18" charset="0"/>
                <a:ea typeface="Cambria" panose="02040503050406030204" pitchFamily="18" charset="0"/>
              </a:rPr>
              <a:t>Examines existing ticket booking systems in museums, focusing on manual and online systems.</a:t>
            </a:r>
          </a:p>
          <a:p>
            <a:r>
              <a:rPr lang="en-US" dirty="0">
                <a:latin typeface="Cambria" panose="02040503050406030204" pitchFamily="18" charset="0"/>
                <a:ea typeface="Cambria" panose="02040503050406030204" pitchFamily="18" charset="0"/>
              </a:rPr>
              <a:t>Focuses on how chatbots can enhance user experience and accessibility in cultural institutions.</a:t>
            </a:r>
          </a:p>
          <a:p>
            <a:r>
              <a:rPr lang="en-US" dirty="0">
                <a:latin typeface="Cambria" panose="02040503050406030204" pitchFamily="18" charset="0"/>
                <a:ea typeface="Cambria" panose="02040503050406030204" pitchFamily="18" charset="0"/>
              </a:rPr>
              <a:t>Focuses on the role of chatbots in enhancing user experience in web-based systems.</a:t>
            </a:r>
          </a:p>
          <a:p>
            <a:r>
              <a:rPr lang="en-US" dirty="0">
                <a:latin typeface="Cambria" panose="02040503050406030204" pitchFamily="18" charset="0"/>
                <a:ea typeface="Cambria" panose="02040503050406030204" pitchFamily="18" charset="0"/>
              </a:rPr>
              <a:t>Enhances automation, reduces workload, and handles large user volumes efficiently.</a:t>
            </a:r>
          </a:p>
          <a:p>
            <a:r>
              <a:rPr lang="en-US" dirty="0">
                <a:latin typeface="Cambria" panose="02040503050406030204" pitchFamily="18" charset="0"/>
                <a:ea typeface="Cambria" panose="02040503050406030204" pitchFamily="18" charset="0"/>
              </a:rPr>
              <a:t>Modern systems integrate gateways like </a:t>
            </a:r>
            <a:r>
              <a:rPr lang="en-US" dirty="0" err="1">
                <a:latin typeface="Cambria" panose="02040503050406030204" pitchFamily="18" charset="0"/>
                <a:ea typeface="Cambria" panose="02040503050406030204" pitchFamily="18" charset="0"/>
              </a:rPr>
              <a:t>Razorpay</a:t>
            </a:r>
            <a:r>
              <a:rPr lang="en-US" dirty="0">
                <a:latin typeface="Cambria" panose="02040503050406030204" pitchFamily="18" charset="0"/>
                <a:ea typeface="Cambria" panose="02040503050406030204" pitchFamily="18" charset="0"/>
              </a:rPr>
              <a:t> for safe, seamless transactions.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43836017"/>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33122-C4A9-0CE0-6404-4D9FF2475FB4}"/>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References</a:t>
            </a:r>
            <a:r>
              <a:rPr lang="en-IN" dirty="0">
                <a:latin typeface="Cambria" panose="02040503050406030204" pitchFamily="18" charset="0"/>
                <a:ea typeface="Cambria" panose="02040503050406030204" pitchFamily="18" charset="0"/>
              </a:rPr>
              <a:t>(Referring </a:t>
            </a:r>
            <a:r>
              <a:rPr lang="en-US" dirty="0">
                <a:latin typeface="Cambria" panose="02040503050406030204" pitchFamily="18" charset="0"/>
                <a:ea typeface="Cambria" panose="02040503050406030204" pitchFamily="18" charset="0"/>
              </a:rPr>
              <a:t>Research Papers)</a:t>
            </a: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A714FF33-BDFF-8F35-9E61-9D3120587534}"/>
              </a:ext>
            </a:extLst>
          </p:cNvPr>
          <p:cNvSpPr>
            <a:spLocks noGrp="1"/>
          </p:cNvSpPr>
          <p:nvPr>
            <p:ph type="body" idx="1"/>
          </p:nvPr>
        </p:nvSpPr>
        <p:spPr/>
        <p:txBody>
          <a:bodyPr>
            <a:normAutofit fontScale="62500" lnSpcReduction="20000"/>
          </a:bodyPr>
          <a:lstStyle/>
          <a:p>
            <a:pPr marL="76200" indent="0">
              <a:buNone/>
            </a:pPr>
            <a:r>
              <a:rPr lang="en-US" dirty="0">
                <a:latin typeface="Cambria" panose="02040503050406030204" pitchFamily="18" charset="0"/>
                <a:ea typeface="Cambria" panose="02040503050406030204" pitchFamily="18" charset="0"/>
              </a:rPr>
              <a:t>[1] Chatbots in Tourism Industry: A Survey </a:t>
            </a:r>
            <a:r>
              <a:rPr lang="en-US" dirty="0">
                <a:latin typeface="Cambria" panose="02040503050406030204" pitchFamily="18" charset="0"/>
                <a:ea typeface="Cambria" panose="02040503050406030204" pitchFamily="18" charset="0"/>
                <a:hlinkClick r:id="rId2"/>
              </a:rPr>
              <a:t>(Link)</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hlinkClick r:id="rId2"/>
              </a:rPr>
              <a:t>https://www.sciencedirect.com/science/article/pii/S1877050919310360</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[2] A Study of Ticket Booking Systems in Museums </a:t>
            </a:r>
            <a:r>
              <a:rPr lang="en-US" dirty="0">
                <a:latin typeface="Cambria" panose="02040503050406030204" pitchFamily="18" charset="0"/>
                <a:ea typeface="Cambria" panose="02040503050406030204" pitchFamily="18" charset="0"/>
                <a:hlinkClick r:id="rId3"/>
              </a:rPr>
              <a:t>(Link)</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hlinkClick r:id="rId3"/>
              </a:rPr>
              <a:t>https://www.researchgate.net/publication/323908463_TiteleiInhaltsverzeichnis</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[3] Natural Language Processing (NLP) for Customer Service Chatbots </a:t>
            </a:r>
            <a:r>
              <a:rPr lang="en-US" dirty="0">
                <a:latin typeface="Cambria" panose="02040503050406030204" pitchFamily="18" charset="0"/>
                <a:ea typeface="Cambria" panose="02040503050406030204" pitchFamily="18" charset="0"/>
                <a:hlinkClick r:id="rId4"/>
              </a:rPr>
              <a:t>(Link)</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hlinkClick r:id="rId4"/>
              </a:rPr>
              <a:t>https://www.researchgate.net/publication/341501101_Natural_Language_Processing_for_Customer_Service_Chatbots</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[4] Exploring Chatbots in the Context of Museums and Cultural Heritage Sites </a:t>
            </a:r>
            <a:r>
              <a:rPr lang="en-US" dirty="0">
                <a:latin typeface="Cambria" panose="02040503050406030204" pitchFamily="18" charset="0"/>
                <a:ea typeface="Cambria" panose="02040503050406030204" pitchFamily="18" charset="0"/>
                <a:hlinkClick r:id="rId5"/>
              </a:rPr>
              <a:t>(Link)</a:t>
            </a:r>
            <a:endParaRPr lang="en-US" dirty="0">
              <a:latin typeface="Cambria" panose="02040503050406030204" pitchFamily="18" charset="0"/>
              <a:ea typeface="Cambria" panose="02040503050406030204" pitchFamily="18" charset="0"/>
            </a:endParaRPr>
          </a:p>
          <a:p>
            <a:pPr marL="76200" indent="0">
              <a:buNone/>
            </a:pPr>
            <a:r>
              <a:rPr lang="en-IN" dirty="0">
                <a:latin typeface="Cambria" panose="02040503050406030204" pitchFamily="18" charset="0"/>
                <a:ea typeface="Cambria" panose="02040503050406030204" pitchFamily="18" charset="0"/>
                <a:hlinkClick r:id="rId5"/>
              </a:rPr>
              <a:t>https://www.sciencedirect.com/science/article/pii/S187705091930960X</a:t>
            </a:r>
            <a:endParaRPr lang="en-US" b="1"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[5] Multilingual Support in Chatbots for Global Customer Engagement </a:t>
            </a:r>
            <a:r>
              <a:rPr lang="en-US" dirty="0">
                <a:latin typeface="Cambria" panose="02040503050406030204" pitchFamily="18" charset="0"/>
                <a:ea typeface="Cambria" panose="02040503050406030204" pitchFamily="18" charset="0"/>
                <a:hlinkClick r:id="rId5"/>
              </a:rPr>
              <a:t>(Link)</a:t>
            </a:r>
            <a:endParaRPr lang="en-US" dirty="0">
              <a:latin typeface="Cambria" panose="02040503050406030204" pitchFamily="18" charset="0"/>
              <a:ea typeface="Cambria" panose="02040503050406030204" pitchFamily="18" charset="0"/>
            </a:endParaRPr>
          </a:p>
          <a:p>
            <a:pPr marL="76200" indent="0">
              <a:buNone/>
            </a:pPr>
            <a:r>
              <a:rPr lang="en-IN" dirty="0">
                <a:latin typeface="Cambria" panose="02040503050406030204" pitchFamily="18" charset="0"/>
                <a:ea typeface="Cambria" panose="02040503050406030204" pitchFamily="18" charset="0"/>
                <a:hlinkClick r:id="rId5"/>
              </a:rPr>
              <a:t>https://www.sciencedirect.com/science/article/pii/S187705091930960X</a:t>
            </a:r>
            <a:endParaRPr lang="en-US" b="1"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[6] Machine Learning-Based Automated Ticketing System </a:t>
            </a:r>
            <a:r>
              <a:rPr lang="en-US" dirty="0">
                <a:latin typeface="Cambria" panose="02040503050406030204" pitchFamily="18" charset="0"/>
                <a:ea typeface="Cambria" panose="02040503050406030204" pitchFamily="18" charset="0"/>
                <a:hlinkClick r:id="rId6"/>
              </a:rPr>
              <a:t>(Link)</a:t>
            </a:r>
            <a:endParaRPr lang="en-US" dirty="0">
              <a:latin typeface="Cambria" panose="02040503050406030204" pitchFamily="18" charset="0"/>
              <a:ea typeface="Cambria" panose="02040503050406030204" pitchFamily="18" charset="0"/>
            </a:endParaRPr>
          </a:p>
          <a:p>
            <a:pPr marL="76200" indent="0">
              <a:buNone/>
            </a:pPr>
            <a:r>
              <a:rPr lang="en-IN" dirty="0">
                <a:latin typeface="Cambria" panose="02040503050406030204" pitchFamily="18" charset="0"/>
                <a:ea typeface="Cambria" panose="02040503050406030204" pitchFamily="18" charset="0"/>
                <a:hlinkClick r:id="rId6"/>
              </a:rPr>
              <a:t>https://www.researchgate.net/publication/329366058_Machine_Learning_Based_Automated_Ticketing_System</a:t>
            </a:r>
            <a:endParaRPr lang="en-US" b="1"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[7] Chatbot-Driven Customer Service Automation: A Review </a:t>
            </a:r>
            <a:r>
              <a:rPr lang="en-US" dirty="0">
                <a:latin typeface="Cambria" panose="02040503050406030204" pitchFamily="18" charset="0"/>
                <a:ea typeface="Cambria" panose="02040503050406030204" pitchFamily="18" charset="0"/>
                <a:hlinkClick r:id="rId7"/>
              </a:rPr>
              <a:t>(Link)</a:t>
            </a:r>
            <a:endParaRPr lang="en-US" dirty="0">
              <a:latin typeface="Cambria" panose="02040503050406030204" pitchFamily="18" charset="0"/>
              <a:ea typeface="Cambria" panose="02040503050406030204" pitchFamily="18" charset="0"/>
            </a:endParaRPr>
          </a:p>
          <a:p>
            <a:pPr marL="76200" indent="0">
              <a:buNone/>
            </a:pPr>
            <a:r>
              <a:rPr lang="en-IN" dirty="0">
                <a:latin typeface="Cambria" panose="02040503050406030204" pitchFamily="18" charset="0"/>
                <a:ea typeface="Cambria" panose="02040503050406030204" pitchFamily="18" charset="0"/>
                <a:hlinkClick r:id="rId7"/>
              </a:rPr>
              <a:t>https://www.researchgate.net/publication/334425199_Chatbot-driven_Customer_Service_Automation_A_Review</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[8] A Comparative Analysis of Payment Gateways for E-Commerce </a:t>
            </a:r>
            <a:r>
              <a:rPr lang="en-US" dirty="0">
                <a:latin typeface="Cambria" panose="02040503050406030204" pitchFamily="18" charset="0"/>
                <a:ea typeface="Cambria" panose="02040503050406030204" pitchFamily="18" charset="0"/>
                <a:hlinkClick r:id="rId8"/>
              </a:rPr>
              <a:t>(Link)</a:t>
            </a:r>
            <a:endParaRPr lang="en-US" dirty="0">
              <a:latin typeface="Cambria" panose="02040503050406030204" pitchFamily="18" charset="0"/>
              <a:ea typeface="Cambria" panose="02040503050406030204" pitchFamily="18" charset="0"/>
            </a:endParaRPr>
          </a:p>
          <a:p>
            <a:pPr marL="76200" indent="0">
              <a:buNone/>
            </a:pPr>
            <a:r>
              <a:rPr lang="en-IN" dirty="0">
                <a:latin typeface="Cambria" panose="02040503050406030204" pitchFamily="18" charset="0"/>
                <a:ea typeface="Cambria" panose="02040503050406030204" pitchFamily="18" charset="0"/>
                <a:hlinkClick r:id="rId8"/>
              </a:rPr>
              <a:t>https://www.sciencedirect.com/science/article/pii/S1877050919310966</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[9] Improving User Experience in Web Applications Using Chatbots </a:t>
            </a:r>
            <a:r>
              <a:rPr lang="en-US" dirty="0">
                <a:latin typeface="Cambria" panose="02040503050406030204" pitchFamily="18" charset="0"/>
                <a:ea typeface="Cambria" panose="02040503050406030204" pitchFamily="18" charset="0"/>
                <a:hlinkClick r:id="rId9"/>
              </a:rPr>
              <a:t>(Link)</a:t>
            </a:r>
            <a:endParaRPr lang="en-US" dirty="0">
              <a:latin typeface="Cambria" panose="02040503050406030204" pitchFamily="18" charset="0"/>
              <a:ea typeface="Cambria" panose="02040503050406030204" pitchFamily="18" charset="0"/>
            </a:endParaRPr>
          </a:p>
          <a:p>
            <a:pPr marL="76200" indent="0">
              <a:buNone/>
            </a:pPr>
            <a:r>
              <a:rPr lang="en-IN" dirty="0">
                <a:latin typeface="Cambria" panose="02040503050406030204" pitchFamily="18" charset="0"/>
                <a:ea typeface="Cambria" panose="02040503050406030204" pitchFamily="18" charset="0"/>
                <a:hlinkClick r:id="rId9"/>
              </a:rPr>
              <a:t>https://www.researchgate.net/publication/335562545_Improving_User_Experience_in_Web_Applications_Using_Chatbots</a:t>
            </a:r>
            <a:endParaRPr lang="en-US" dirty="0">
              <a:latin typeface="Cambria" panose="02040503050406030204" pitchFamily="18" charset="0"/>
              <a:ea typeface="Cambria" panose="02040503050406030204" pitchFamily="18" charset="0"/>
            </a:endParaRPr>
          </a:p>
          <a:p>
            <a:pPr marL="76200" indent="0">
              <a:buNone/>
            </a:pPr>
            <a:endParaRPr lang="en-US" dirty="0">
              <a:latin typeface="Cambria" panose="02040503050406030204" pitchFamily="18" charset="0"/>
              <a:ea typeface="Cambria" panose="02040503050406030204" pitchFamily="18" charset="0"/>
            </a:endParaRPr>
          </a:p>
          <a:p>
            <a:pPr marL="76200" indent="0">
              <a:buNone/>
            </a:pPr>
            <a:endParaRPr lang="en-US" b="1" dirty="0">
              <a:latin typeface="Cambria" panose="02040503050406030204" pitchFamily="18" charset="0"/>
              <a:ea typeface="Cambria" panose="02040503050406030204" pitchFamily="18" charset="0"/>
            </a:endParaRPr>
          </a:p>
          <a:p>
            <a:pPr marL="76200" indent="0">
              <a:buNone/>
            </a:pPr>
            <a:endParaRPr lang="en-US" dirty="0">
              <a:latin typeface="Cambria" panose="02040503050406030204" pitchFamily="18" charset="0"/>
              <a:ea typeface="Cambria" panose="02040503050406030204" pitchFamily="18" charset="0"/>
            </a:endParaRPr>
          </a:p>
          <a:p>
            <a:pPr marL="76200" indent="0">
              <a:buNone/>
            </a:pPr>
            <a:endParaRPr lang="en-US" dirty="0">
              <a:latin typeface="Cambria" panose="02040503050406030204" pitchFamily="18" charset="0"/>
              <a:ea typeface="Cambria" panose="02040503050406030204" pitchFamily="18" charset="0"/>
            </a:endParaRPr>
          </a:p>
          <a:p>
            <a:pPr marL="76200" indent="0">
              <a:buNone/>
            </a:pP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80628785"/>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801EE-F175-ACC2-C92B-361CCD5DF20A}"/>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Project work mapping with SDG</a:t>
            </a: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DBE0D21C-6086-4A2A-D7C4-1F670ACFA33A}"/>
              </a:ext>
            </a:extLst>
          </p:cNvPr>
          <p:cNvSpPr>
            <a:spLocks noGrp="1"/>
          </p:cNvSpPr>
          <p:nvPr>
            <p:ph type="body" idx="1"/>
          </p:nvPr>
        </p:nvSpPr>
        <p:spPr>
          <a:xfrm>
            <a:off x="812800" y="973395"/>
            <a:ext cx="10668000" cy="5014451"/>
          </a:xfrm>
        </p:spPr>
        <p:txBody>
          <a:bodyPr>
            <a:noAutofit/>
          </a:bodyPr>
          <a:lstStyle/>
          <a:p>
            <a:pPr marL="76200" indent="0">
              <a:buNone/>
            </a:pPr>
            <a:r>
              <a:rPr lang="en-US" sz="1800" b="1" dirty="0">
                <a:latin typeface="Cambria" panose="02040503050406030204" pitchFamily="18" charset="0"/>
                <a:ea typeface="Cambria" panose="02040503050406030204" pitchFamily="18" charset="0"/>
              </a:rPr>
              <a:t>1.    SDG 9: Industry, Innovation, and Infrastructure </a:t>
            </a:r>
          </a:p>
          <a:p>
            <a:r>
              <a:rPr lang="en-US" sz="1500" dirty="0">
                <a:latin typeface="Cambria" panose="02040503050406030204" pitchFamily="18" charset="0"/>
                <a:ea typeface="Cambria" panose="02040503050406030204" pitchFamily="18" charset="0"/>
              </a:rPr>
              <a:t>Goal: Build resilient infrastructure, promote inclusive and sustainable industrialization, and foster innovation. </a:t>
            </a:r>
          </a:p>
          <a:p>
            <a:r>
              <a:rPr lang="en-US" sz="1500" dirty="0">
                <a:latin typeface="Cambria" panose="02040503050406030204" pitchFamily="18" charset="0"/>
                <a:ea typeface="Cambria" panose="02040503050406030204" pitchFamily="18" charset="0"/>
              </a:rPr>
              <a:t>Target 9.5 Enhance scientific research, upgrade the technological capabilities of industrial sectors in all countries, particularly developing countries, including, by 2030, encouraging innovation and substantially increasing the number of research and development workers per 1 million people and public and private research and development spending. </a:t>
            </a:r>
          </a:p>
          <a:p>
            <a:r>
              <a:rPr lang="en-US" sz="1500" dirty="0">
                <a:latin typeface="Cambria" panose="02040503050406030204" pitchFamily="18" charset="0"/>
                <a:ea typeface="Cambria" panose="02040503050406030204" pitchFamily="18" charset="0"/>
              </a:rPr>
              <a:t>Project Alignment with Goal The chatbot-based online ticketing system represents a technological upgrade in the heritage and cultural tourism sector. By automating ticket booking, query resolution, and real-time interaction, the system introduces modern, scalable, and sustainable infrastructure into traditional museum operations. This innovative approach encourages the integration of advanced technologies like AI and Natural Language Processing (NLP) into cultural institutions, thus fostering digital transformation and industrial innovation in public service sectors. </a:t>
            </a:r>
          </a:p>
          <a:p>
            <a:pPr marL="76200" indent="0">
              <a:buNone/>
            </a:pPr>
            <a:endParaRPr lang="en-US" sz="1500" dirty="0">
              <a:latin typeface="Cambria" panose="02040503050406030204" pitchFamily="18" charset="0"/>
              <a:ea typeface="Cambria" panose="02040503050406030204" pitchFamily="18" charset="0"/>
            </a:endParaRPr>
          </a:p>
          <a:p>
            <a:pPr marL="76200" indent="0">
              <a:buNone/>
            </a:pPr>
            <a:r>
              <a:rPr lang="en-US" sz="1800" b="1" dirty="0">
                <a:latin typeface="Cambria" panose="02040503050406030204" pitchFamily="18" charset="0"/>
                <a:ea typeface="Cambria" panose="02040503050406030204" pitchFamily="18" charset="0"/>
              </a:rPr>
              <a:t>2.    SDG 11: Sustainable Cities and Communities </a:t>
            </a:r>
          </a:p>
          <a:p>
            <a:r>
              <a:rPr lang="en-US" sz="1500" dirty="0">
                <a:latin typeface="Cambria" panose="02040503050406030204" pitchFamily="18" charset="0"/>
                <a:ea typeface="Cambria" panose="02040503050406030204" pitchFamily="18" charset="0"/>
              </a:rPr>
              <a:t>Goal: Make cities and human settlements inclusive, safe, resilient, and sustainable. </a:t>
            </a:r>
          </a:p>
          <a:p>
            <a:r>
              <a:rPr lang="en-US" sz="1500" dirty="0">
                <a:latin typeface="Cambria" panose="02040503050406030204" pitchFamily="18" charset="0"/>
                <a:ea typeface="Cambria" panose="02040503050406030204" pitchFamily="18" charset="0"/>
              </a:rPr>
              <a:t>Target 11.4 Strengthen efforts to protect and safeguard the world’s cultural and natural heritage. </a:t>
            </a:r>
          </a:p>
          <a:p>
            <a:r>
              <a:rPr lang="en-US" sz="1500" dirty="0">
                <a:latin typeface="Cambria" panose="02040503050406030204" pitchFamily="18" charset="0"/>
                <a:ea typeface="Cambria" panose="02040503050406030204" pitchFamily="18" charset="0"/>
              </a:rPr>
              <a:t>Project Alignment with Goal By digitizing the ticketing process for museums, the project supports increased access to cultural institutions while ensuring efficient crowd management, timely ticket issuance, and improved visitor planning. This technological integration helps museums operate more sustainably and attract a wider audience, particularly youth and tech-savvy visitors. It indirectly contributes to the preservation and appreciation of cultural heritage, helping to safeguard it for future generations. </a:t>
            </a:r>
            <a:endParaRPr lang="en-IN" sz="1500" dirty="0">
              <a:latin typeface="Cambria" panose="02040503050406030204" pitchFamily="18" charset="0"/>
              <a:ea typeface="Cambria" panose="02040503050406030204" pitchFamily="18" charset="0"/>
            </a:endParaRPr>
          </a:p>
          <a:p>
            <a:endParaRPr lang="en-IN" sz="15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46679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6B358-D724-49E3-53C6-09C03AADF7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96F386-60BF-7D5F-34DD-0FA644C744E0}"/>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Project work mapping with SDG</a:t>
            </a: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325FD59E-1BAD-C000-E733-0B785307493F}"/>
              </a:ext>
            </a:extLst>
          </p:cNvPr>
          <p:cNvSpPr>
            <a:spLocks noGrp="1"/>
          </p:cNvSpPr>
          <p:nvPr>
            <p:ph type="body" idx="1"/>
          </p:nvPr>
        </p:nvSpPr>
        <p:spPr>
          <a:xfrm>
            <a:off x="812800" y="952500"/>
            <a:ext cx="10668000" cy="4953000"/>
          </a:xfrm>
        </p:spPr>
        <p:txBody>
          <a:bodyPr>
            <a:noAutofit/>
          </a:bodyPr>
          <a:lstStyle/>
          <a:p>
            <a:pPr marL="76200" indent="0">
              <a:buNone/>
            </a:pPr>
            <a:r>
              <a:rPr lang="en-US" sz="1800" b="1" dirty="0">
                <a:latin typeface="Cambria" panose="02040503050406030204" pitchFamily="18" charset="0"/>
                <a:ea typeface="Cambria" panose="02040503050406030204" pitchFamily="18" charset="0"/>
              </a:rPr>
              <a:t>3.    SDG 10: Reduced Inequalities </a:t>
            </a:r>
          </a:p>
          <a:p>
            <a:r>
              <a:rPr lang="en-US" sz="1500" dirty="0">
                <a:latin typeface="Cambria" panose="02040503050406030204" pitchFamily="18" charset="0"/>
                <a:ea typeface="Cambria" panose="02040503050406030204" pitchFamily="18" charset="0"/>
              </a:rPr>
              <a:t>Goal: Reduce inequality within and among countries. </a:t>
            </a:r>
          </a:p>
          <a:p>
            <a:r>
              <a:rPr lang="en-US" sz="1500" dirty="0">
                <a:latin typeface="Cambria" panose="02040503050406030204" pitchFamily="18" charset="0"/>
                <a:ea typeface="Cambria" panose="02040503050406030204" pitchFamily="18" charset="0"/>
              </a:rPr>
              <a:t>Target 10.2 By 2030, empower and promote the social, economic, and political inclusion of all, irrespective of age, sex, disability, race, ethnicity, origin, religion, or economic or other status. </a:t>
            </a:r>
          </a:p>
          <a:p>
            <a:r>
              <a:rPr lang="en-US" sz="1500" dirty="0">
                <a:latin typeface="Cambria" panose="02040503050406030204" pitchFamily="18" charset="0"/>
                <a:ea typeface="Cambria" panose="02040503050406030204" pitchFamily="18" charset="0"/>
              </a:rPr>
              <a:t>Project Alignment with Goal The chatbot system is designed to support multilingual interactions and text-to-speech features, making it accessible to a diverse population, including those with limited literacy, visual impairments, or language barriers. These inclusive design elements ensure that a broader range of individuals—including people from rural or underserved backgrounds— can access cultural and educational experiences without technological or linguistic limitations, promoting equality and social inclusion. </a:t>
            </a:r>
          </a:p>
          <a:p>
            <a:endParaRPr lang="en-US" sz="1500" dirty="0">
              <a:latin typeface="Cambria" panose="02040503050406030204" pitchFamily="18" charset="0"/>
              <a:ea typeface="Cambria" panose="02040503050406030204" pitchFamily="18" charset="0"/>
            </a:endParaRPr>
          </a:p>
          <a:p>
            <a:pPr marL="76200" indent="0">
              <a:buNone/>
            </a:pPr>
            <a:r>
              <a:rPr lang="en-US" sz="1800" b="1" dirty="0">
                <a:latin typeface="Cambria" panose="02040503050406030204" pitchFamily="18" charset="0"/>
                <a:ea typeface="Cambria" panose="02040503050406030204" pitchFamily="18" charset="0"/>
              </a:rPr>
              <a:t>4.    SDG 4: Quality Education </a:t>
            </a:r>
          </a:p>
          <a:p>
            <a:r>
              <a:rPr lang="en-US" sz="1500" dirty="0">
                <a:latin typeface="Cambria" panose="02040503050406030204" pitchFamily="18" charset="0"/>
                <a:ea typeface="Cambria" panose="02040503050406030204" pitchFamily="18" charset="0"/>
              </a:rPr>
              <a:t>Goal: Ensure inclusive and equitable quality education and promote lifelong learning opportunities for all. </a:t>
            </a:r>
          </a:p>
          <a:p>
            <a:r>
              <a:rPr lang="en-US" sz="1500" dirty="0">
                <a:latin typeface="Cambria" panose="02040503050406030204" pitchFamily="18" charset="0"/>
                <a:ea typeface="Cambria" panose="02040503050406030204" pitchFamily="18" charset="0"/>
              </a:rPr>
              <a:t>Target 4.7 By 2030, ensure that all learners acquire the knowledge and skills needed to promote sustainable development, including through education for sustainable lifestyles, appreciation of cultural diversity, and of culture’s contribution to sustainable development. </a:t>
            </a:r>
          </a:p>
          <a:p>
            <a:r>
              <a:rPr lang="en-US" sz="1500" dirty="0">
                <a:latin typeface="Cambria" panose="02040503050406030204" pitchFamily="18" charset="0"/>
                <a:ea typeface="Cambria" panose="02040503050406030204" pitchFamily="18" charset="0"/>
              </a:rPr>
              <a:t>Project Alignment with Goal Museums are informal learning environments that contribute significantly to public education. By making ticketing and access more seamless through a chatbot system, the project encourages greater public participation in museum visits, including among students and educators. Moreover, the system can be expanded to provide educational content and exhibit highlights, fostering continuous learning and cultural appreciation.</a:t>
            </a:r>
            <a:endParaRPr lang="en-IN" sz="1500" dirty="0">
              <a:latin typeface="Cambria" panose="02040503050406030204" pitchFamily="18" charset="0"/>
              <a:ea typeface="Cambria" panose="02040503050406030204" pitchFamily="18" charset="0"/>
            </a:endParaRPr>
          </a:p>
          <a:p>
            <a:endParaRPr lang="en-IN" sz="1500" dirty="0">
              <a:latin typeface="Cambria" panose="02040503050406030204" pitchFamily="18" charset="0"/>
              <a:ea typeface="Cambria" panose="02040503050406030204" pitchFamily="18" charset="0"/>
            </a:endParaRPr>
          </a:p>
          <a:p>
            <a:endParaRPr lang="en-IN" sz="15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85299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7454E-447B-5EF7-C80D-8C78D0C8F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90961F-1B5C-DB99-1AD0-39FE588FCF1A}"/>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Project work mapping with SDG</a:t>
            </a: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623A3512-F9BC-C4C7-205B-8E78891A3C1D}"/>
              </a:ext>
            </a:extLst>
          </p:cNvPr>
          <p:cNvSpPr>
            <a:spLocks noGrp="1"/>
          </p:cNvSpPr>
          <p:nvPr>
            <p:ph type="body" idx="1"/>
          </p:nvPr>
        </p:nvSpPr>
        <p:spPr>
          <a:xfrm>
            <a:off x="812800" y="952500"/>
            <a:ext cx="10668000" cy="4953000"/>
          </a:xfrm>
        </p:spPr>
        <p:txBody>
          <a:bodyPr>
            <a:noAutofit/>
          </a:bodyPr>
          <a:lstStyle/>
          <a:p>
            <a:pPr marL="76200" indent="0">
              <a:buNone/>
            </a:pPr>
            <a:r>
              <a:rPr lang="en-US" sz="1800" b="1" dirty="0">
                <a:latin typeface="Cambria" panose="02040503050406030204" pitchFamily="18" charset="0"/>
                <a:ea typeface="Cambria" panose="02040503050406030204" pitchFamily="18" charset="0"/>
              </a:rPr>
              <a:t>5.    SDG 16: Peace, Justice, and Strong Institutions </a:t>
            </a:r>
          </a:p>
          <a:p>
            <a:r>
              <a:rPr lang="en-US" sz="1500" dirty="0">
                <a:latin typeface="Cambria" panose="02040503050406030204" pitchFamily="18" charset="0"/>
                <a:ea typeface="Cambria" panose="02040503050406030204" pitchFamily="18" charset="0"/>
              </a:rPr>
              <a:t>Goal: Promote peaceful and inclusive societies for sustainable development, provide access to justice for all, and build effective, accountable, and inclusive institutions at all levels. </a:t>
            </a:r>
          </a:p>
          <a:p>
            <a:r>
              <a:rPr lang="en-US" sz="1500" dirty="0">
                <a:latin typeface="Cambria" panose="02040503050406030204" pitchFamily="18" charset="0"/>
                <a:ea typeface="Cambria" panose="02040503050406030204" pitchFamily="18" charset="0"/>
              </a:rPr>
              <a:t>Target 16.10 Ensure public access to information and protect fundamental freedoms, in accordance with national legislation and international agreements. </a:t>
            </a:r>
          </a:p>
          <a:p>
            <a:r>
              <a:rPr lang="en-US" sz="1500" dirty="0">
                <a:latin typeface="Cambria" panose="02040503050406030204" pitchFamily="18" charset="0"/>
                <a:ea typeface="Cambria" panose="02040503050406030204" pitchFamily="18" charset="0"/>
              </a:rPr>
              <a:t>Project Alignment with Goal The chatbot provides accurate, instant, and transparent access to information such as ticket pricing, availability, visiting hours, and exhibition details. This eliminates the dependency on physical counters and inconsistent information, thereby promoting transparency, accountability, and inclusivity. It helps create a digital-first, citizen-centered service model in cultural institutions.</a:t>
            </a:r>
          </a:p>
          <a:p>
            <a:pPr marL="76200" indent="0">
              <a:buNone/>
            </a:pPr>
            <a:endParaRPr lang="en-IN" sz="1500" dirty="0">
              <a:latin typeface="Cambria" panose="02040503050406030204" pitchFamily="18" charset="0"/>
              <a:ea typeface="Cambria" panose="02040503050406030204" pitchFamily="18" charset="0"/>
            </a:endParaRPr>
          </a:p>
          <a:p>
            <a:pPr marL="76200" indent="0">
              <a:buNone/>
            </a:pPr>
            <a:r>
              <a:rPr lang="en-US" sz="1800" b="1" dirty="0">
                <a:latin typeface="Cambria" panose="02040503050406030204" pitchFamily="18" charset="0"/>
                <a:ea typeface="Cambria" panose="02040503050406030204" pitchFamily="18" charset="0"/>
              </a:rPr>
              <a:t>6.    SDG 8: Decent Work and Economic Growth </a:t>
            </a:r>
          </a:p>
          <a:p>
            <a:r>
              <a:rPr lang="en-US" sz="1500" dirty="0">
                <a:latin typeface="Cambria" panose="02040503050406030204" pitchFamily="18" charset="0"/>
                <a:ea typeface="Cambria" panose="02040503050406030204" pitchFamily="18" charset="0"/>
              </a:rPr>
              <a:t>Goal: Promote sustained, inclusive and sustainable economic growth, full and productive employment and decent work for all. </a:t>
            </a:r>
          </a:p>
          <a:p>
            <a:r>
              <a:rPr lang="en-US" sz="1500" dirty="0">
                <a:latin typeface="Cambria" panose="02040503050406030204" pitchFamily="18" charset="0"/>
                <a:ea typeface="Cambria" panose="02040503050406030204" pitchFamily="18" charset="0"/>
              </a:rPr>
              <a:t>Target 8.9 By 2030, devise and implement policies to promote sustainable tourism that creates jobs and promotes local culture and products. </a:t>
            </a:r>
          </a:p>
          <a:p>
            <a:r>
              <a:rPr lang="en-US" sz="1500" dirty="0">
                <a:latin typeface="Cambria" panose="02040503050406030204" pitchFamily="18" charset="0"/>
                <a:ea typeface="Cambria" panose="02040503050406030204" pitchFamily="18" charset="0"/>
              </a:rPr>
              <a:t>Project Alignment with Goal The automation of museum ticketing using a chatbot supports sustainable tourism by enhancing the visitor experience and making cultural visits more convenient. It helps reduce bottlenecks and improve service delivery, thereby boosting the reputation and visitation rates of local museums. Increased tourism contributes to local economic development and the promotion of cultural assets.</a:t>
            </a:r>
            <a:endParaRPr lang="en-IN" sz="1500" dirty="0">
              <a:latin typeface="Cambria" panose="02040503050406030204" pitchFamily="18" charset="0"/>
              <a:ea typeface="Cambria" panose="02040503050406030204" pitchFamily="18" charset="0"/>
            </a:endParaRPr>
          </a:p>
          <a:p>
            <a:pPr marL="76200" indent="0">
              <a:buNone/>
            </a:pPr>
            <a:endParaRPr lang="en-IN" sz="15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12586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BA087-F771-6335-EB25-688A6ED2F43B}"/>
              </a:ext>
            </a:extLst>
          </p:cNvPr>
          <p:cNvSpPr>
            <a:spLocks noGrp="1"/>
          </p:cNvSpPr>
          <p:nvPr>
            <p:ph type="ctrTitle"/>
          </p:nvPr>
        </p:nvSpPr>
        <p:spPr>
          <a:xfrm>
            <a:off x="1050877" y="1322386"/>
            <a:ext cx="10363200" cy="4182868"/>
          </a:xfrm>
        </p:spPr>
        <p:txBody>
          <a:bodyPr/>
          <a:lstStyle/>
          <a:p>
            <a:pPr algn="ctr"/>
            <a:r>
              <a:rPr lang="en-IN" sz="5400" dirty="0">
                <a:latin typeface="Cambria" panose="02040503050406030204" pitchFamily="18" charset="0"/>
                <a:ea typeface="Cambria" panose="02040503050406030204" pitchFamily="18" charset="0"/>
              </a:rPr>
              <a:t>Thank-You</a:t>
            </a:r>
          </a:p>
        </p:txBody>
      </p:sp>
    </p:spTree>
    <p:extLst>
      <p:ext uri="{BB962C8B-B14F-4D97-AF65-F5344CB8AC3E}">
        <p14:creationId xmlns:p14="http://schemas.microsoft.com/office/powerpoint/2010/main" val="408086126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F7DB0-3690-904B-AEFF-62AE5B942D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EAB225-B236-CF5B-C303-BA5BF19A4203}"/>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Literature Survey </a:t>
            </a:r>
            <a:endParaRPr lang="en-IN" dirty="0"/>
          </a:p>
        </p:txBody>
      </p:sp>
      <p:sp>
        <p:nvSpPr>
          <p:cNvPr id="3" name="Text Placeholder 2">
            <a:extLst>
              <a:ext uri="{FF2B5EF4-FFF2-40B4-BE49-F238E27FC236}">
                <a16:creationId xmlns:a16="http://schemas.microsoft.com/office/drawing/2014/main" id="{047B0A3E-90B6-6002-54BD-614ED7F7A90F}"/>
              </a:ext>
            </a:extLst>
          </p:cNvPr>
          <p:cNvSpPr>
            <a:spLocks noGrp="1"/>
          </p:cNvSpPr>
          <p:nvPr>
            <p:ph type="body" idx="1"/>
          </p:nvPr>
        </p:nvSpPr>
        <p:spPr/>
        <p:txBody>
          <a:bodyPr>
            <a:normAutofit/>
          </a:bodyPr>
          <a:lstStyle/>
          <a:p>
            <a:pPr marL="76200" indent="0">
              <a:buNone/>
            </a:pPr>
            <a:r>
              <a:rPr lang="en-IN" b="1" dirty="0">
                <a:latin typeface="Cambria" panose="02040503050406030204" pitchFamily="18" charset="0"/>
                <a:ea typeface="Cambria" panose="02040503050406030204" pitchFamily="18" charset="0"/>
              </a:rPr>
              <a:t>Key Technologies Explored:</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MERN Stack: MongoDB, Express.js, React, Node.js used for full-stack development. </a:t>
            </a:r>
            <a:r>
              <a:rPr lang="en-US" dirty="0">
                <a:latin typeface="Cambria" panose="02040503050406030204" pitchFamily="18" charset="0"/>
                <a:ea typeface="Cambria" panose="02040503050406030204" pitchFamily="18" charset="0"/>
                <a:hlinkClick r:id="rId2"/>
              </a:rPr>
              <a:t>(Link)</a:t>
            </a:r>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a:p>
            <a:pPr>
              <a:buNone/>
            </a:pPr>
            <a:r>
              <a:rPr lang="en-US" b="1" dirty="0">
                <a:latin typeface="Cambria" panose="02040503050406030204" pitchFamily="18" charset="0"/>
                <a:ea typeface="Cambria" panose="02040503050406030204" pitchFamily="18" charset="0"/>
              </a:rPr>
              <a:t>Relevant Works:</a:t>
            </a: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rPr>
              <a:t>Chatbot-based ticketing in airlines:</a:t>
            </a:r>
            <a:br>
              <a:rPr lang="en-US" dirty="0">
                <a:latin typeface="Cambria" panose="02040503050406030204" pitchFamily="18" charset="0"/>
                <a:ea typeface="Cambria" panose="02040503050406030204" pitchFamily="18" charset="0"/>
              </a:rPr>
            </a:br>
            <a:r>
              <a:rPr lang="en-US" i="1" dirty="0">
                <a:latin typeface="Cambria" panose="02040503050406030204" pitchFamily="18" charset="0"/>
                <a:ea typeface="Cambria" panose="02040503050406030204" pitchFamily="18" charset="0"/>
              </a:rPr>
              <a:t>Reference:</a:t>
            </a:r>
            <a:br>
              <a:rPr lang="en-US" i="1"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hlinkClick r:id="rId3"/>
              </a:rPr>
              <a:t>https://ieeexplore.ieee.org/document/9058283</a:t>
            </a: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rPr>
              <a:t>Tourism chatbot case studies:</a:t>
            </a:r>
            <a:br>
              <a:rPr lang="en-US" dirty="0">
                <a:latin typeface="Cambria" panose="02040503050406030204" pitchFamily="18" charset="0"/>
                <a:ea typeface="Cambria" panose="02040503050406030204" pitchFamily="18" charset="0"/>
              </a:rPr>
            </a:br>
            <a:r>
              <a:rPr lang="en-US" i="1" dirty="0">
                <a:latin typeface="Cambria" panose="02040503050406030204" pitchFamily="18" charset="0"/>
                <a:ea typeface="Cambria" panose="02040503050406030204" pitchFamily="18" charset="0"/>
              </a:rPr>
              <a:t>Reference:</a:t>
            </a:r>
            <a:r>
              <a:rPr lang="en-US" dirty="0">
                <a:latin typeface="Cambria" panose="02040503050406030204" pitchFamily="18" charset="0"/>
                <a:ea typeface="Cambria" panose="02040503050406030204" pitchFamily="18" charset="0"/>
              </a:rPr>
              <a:t> </a:t>
            </a: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hlinkClick r:id="rId4"/>
              </a:rPr>
              <a:t>https://sciendo.com/article/10.2478/acss-2023-0023</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6760861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F7F5DF-FE51-C14C-75A7-1A8F33DD06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680331-2371-5716-6FAB-F773C0D147F8}"/>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Literature Survey </a:t>
            </a:r>
            <a:endParaRPr lang="en-IN" dirty="0"/>
          </a:p>
        </p:txBody>
      </p:sp>
      <p:sp>
        <p:nvSpPr>
          <p:cNvPr id="3" name="Text Placeholder 2">
            <a:extLst>
              <a:ext uri="{FF2B5EF4-FFF2-40B4-BE49-F238E27FC236}">
                <a16:creationId xmlns:a16="http://schemas.microsoft.com/office/drawing/2014/main" id="{4C601E8C-578B-F31F-1081-99E21388C621}"/>
              </a:ext>
            </a:extLst>
          </p:cNvPr>
          <p:cNvSpPr>
            <a:spLocks noGrp="1"/>
          </p:cNvSpPr>
          <p:nvPr>
            <p:ph type="body" idx="1"/>
          </p:nvPr>
        </p:nvSpPr>
        <p:spPr/>
        <p:txBody>
          <a:bodyPr>
            <a:normAutofit/>
          </a:bodyPr>
          <a:lstStyle/>
          <a:p>
            <a:pPr>
              <a:buNone/>
            </a:pPr>
            <a:r>
              <a:rPr lang="en-US" b="1" dirty="0">
                <a:latin typeface="Cambria" panose="02040503050406030204" pitchFamily="18" charset="0"/>
                <a:ea typeface="Cambria" panose="02040503050406030204" pitchFamily="18" charset="0"/>
              </a:rPr>
              <a:t>Key Findings:</a:t>
            </a:r>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rPr>
              <a:t>Most chatbot integrations are found in e-commerce, airlines, or cinema booking. Museums and government-backed tourism still rely heavily on manual or semi-digital ticketing systems.</a:t>
            </a:r>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rPr>
              <a:t>Museum/tourism ticketing bots are rare compared to airlines and movies only for user guidance not for booking a ticket.</a:t>
            </a:r>
          </a:p>
          <a:p>
            <a:pPr>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rPr>
              <a:t>Tourists often need to visit multiple websites or counters to book entry tickets, shows, and guided tours — no unified experience.</a:t>
            </a:r>
          </a:p>
        </p:txBody>
      </p:sp>
    </p:spTree>
    <p:extLst>
      <p:ext uri="{BB962C8B-B14F-4D97-AF65-F5344CB8AC3E}">
        <p14:creationId xmlns:p14="http://schemas.microsoft.com/office/powerpoint/2010/main" val="250254571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6E13D-F1CE-7860-F9F8-E963C15A12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61A0DA-211A-F7B5-EEB0-C9E62AF10ABC}"/>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Objectives</a:t>
            </a:r>
          </a:p>
        </p:txBody>
      </p:sp>
      <p:sp>
        <p:nvSpPr>
          <p:cNvPr id="3" name="Text Placeholder 2">
            <a:extLst>
              <a:ext uri="{FF2B5EF4-FFF2-40B4-BE49-F238E27FC236}">
                <a16:creationId xmlns:a16="http://schemas.microsoft.com/office/drawing/2014/main" id="{2EB28416-7B5A-CB48-5426-635E5B27A878}"/>
              </a:ext>
            </a:extLst>
          </p:cNvPr>
          <p:cNvSpPr>
            <a:spLocks noGrp="1"/>
          </p:cNvSpPr>
          <p:nvPr>
            <p:ph type="body" idx="1"/>
          </p:nvPr>
        </p:nvSpPr>
        <p:spPr>
          <a:xfrm>
            <a:off x="812800" y="1143000"/>
            <a:ext cx="10848258" cy="5346289"/>
          </a:xfrm>
        </p:spPr>
        <p:txBody>
          <a:bodyPr>
            <a:noAutofit/>
          </a:bodyPr>
          <a:lstStyle/>
          <a:p>
            <a:r>
              <a:rPr lang="en-US" dirty="0">
                <a:latin typeface="Cambria" panose="02040503050406030204" pitchFamily="18" charset="0"/>
                <a:ea typeface="Cambria" panose="02040503050406030204" pitchFamily="18" charset="0"/>
              </a:rPr>
              <a:t>Seamless Conversational Booking </a:t>
            </a:r>
            <a:r>
              <a:rPr lang="en-US" b="1"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Replace traditional form-driven workflows with an AI-powered chatbot that guides users step-by-step through museum ticket booking.</a:t>
            </a:r>
            <a:br>
              <a:rPr lang="en-US" dirty="0">
                <a:latin typeface="Cambria" panose="02040503050406030204" pitchFamily="18" charset="0"/>
                <a:ea typeface="Cambria" panose="02040503050406030204" pitchFamily="18" charset="0"/>
              </a:rPr>
            </a:br>
            <a:endParaRPr lang="en-IN"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Integrate </a:t>
            </a:r>
            <a:r>
              <a:rPr lang="en-US" dirty="0" err="1">
                <a:latin typeface="Cambria" panose="02040503050406030204" pitchFamily="18" charset="0"/>
                <a:ea typeface="Cambria" panose="02040503050406030204" pitchFamily="18" charset="0"/>
              </a:rPr>
              <a:t>Razorpay</a:t>
            </a:r>
            <a:r>
              <a:rPr lang="en-US" dirty="0">
                <a:latin typeface="Cambria" panose="02040503050406030204" pitchFamily="18" charset="0"/>
                <a:ea typeface="Cambria" panose="02040503050406030204" pitchFamily="18" charset="0"/>
              </a:rPr>
              <a:t> for real-time payment processing and automated refund handling directly through the chatbot.</a:t>
            </a:r>
          </a:p>
          <a:p>
            <a:endParaRPr lang="en-IN"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Enable users to view, download, and cancel their tickets on demand; enforce stale-date checks to prevent booking for past dates. (</a:t>
            </a:r>
            <a:r>
              <a:rPr lang="en-IN" dirty="0">
                <a:latin typeface="Cambria" panose="02040503050406030204" pitchFamily="18" charset="0"/>
                <a:ea typeface="Cambria" panose="02040503050406030204" pitchFamily="18" charset="0"/>
              </a:rPr>
              <a:t>Real-Time User &amp; Ticket Management)</a:t>
            </a:r>
            <a:endParaRPr lang="en-US" dirty="0">
              <a:latin typeface="Cambria" panose="02040503050406030204" pitchFamily="18" charset="0"/>
              <a:ea typeface="Cambria" panose="02040503050406030204" pitchFamily="18" charset="0"/>
            </a:endParaRPr>
          </a:p>
          <a:p>
            <a:pPr marL="76200" indent="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2677929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8E74B-EEEA-A105-1217-C4152B0A75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891114-84A2-5390-2A9D-1C8BC296AA20}"/>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Objectives</a:t>
            </a:r>
          </a:p>
        </p:txBody>
      </p:sp>
      <p:sp>
        <p:nvSpPr>
          <p:cNvPr id="3" name="Text Placeholder 2">
            <a:extLst>
              <a:ext uri="{FF2B5EF4-FFF2-40B4-BE49-F238E27FC236}">
                <a16:creationId xmlns:a16="http://schemas.microsoft.com/office/drawing/2014/main" id="{B0ACA96A-AC25-CF15-C67A-6FD9E0ABD7B3}"/>
              </a:ext>
            </a:extLst>
          </p:cNvPr>
          <p:cNvSpPr>
            <a:spLocks noGrp="1"/>
          </p:cNvSpPr>
          <p:nvPr>
            <p:ph type="body" idx="1"/>
          </p:nvPr>
        </p:nvSpPr>
        <p:spPr>
          <a:xfrm>
            <a:off x="812800" y="1143000"/>
            <a:ext cx="10848258" cy="5346289"/>
          </a:xfrm>
        </p:spPr>
        <p:txBody>
          <a:bodyPr>
            <a:noAutofit/>
          </a:bodyPr>
          <a:lstStyle/>
          <a:p>
            <a:r>
              <a:rPr lang="en-US" dirty="0">
                <a:latin typeface="Cambria" panose="02040503050406030204" pitchFamily="18" charset="0"/>
                <a:ea typeface="Cambria" panose="02040503050406030204" pitchFamily="18" charset="0"/>
              </a:rPr>
              <a:t>Leverage the MERN stack (MongoDB, Express, React, Node.js) for a performant, maintainable codebase, easily deployable to cloud platforms.</a:t>
            </a:r>
          </a:p>
          <a:p>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Use Google’s Gemini API for </a:t>
            </a:r>
            <a:r>
              <a:rPr lang="en-US" b="1" dirty="0">
                <a:latin typeface="Cambria" panose="02040503050406030204" pitchFamily="18" charset="0"/>
                <a:ea typeface="Cambria" panose="02040503050406030204" pitchFamily="18" charset="0"/>
              </a:rPr>
              <a:t>“Ask Something Else” </a:t>
            </a:r>
            <a:r>
              <a:rPr lang="en-US" dirty="0">
                <a:latin typeface="Cambria" panose="02040503050406030204" pitchFamily="18" charset="0"/>
                <a:ea typeface="Cambria" panose="02040503050406030204" pitchFamily="18" charset="0"/>
              </a:rPr>
              <a:t>freeform Q&amp;A, ensuring users always have contextual help beyond standard ticketing flows.</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Implement inactivity timeouts, session persistence, and </a:t>
            </a:r>
            <a:r>
              <a:rPr lang="en-US" b="1" dirty="0">
                <a:latin typeface="Cambria" panose="02040503050406030204" pitchFamily="18" charset="0"/>
                <a:ea typeface="Cambria" panose="02040503050406030204" pitchFamily="18" charset="0"/>
              </a:rPr>
              <a:t>“Restart” </a:t>
            </a:r>
            <a:r>
              <a:rPr lang="en-US" dirty="0">
                <a:latin typeface="Cambria" panose="02040503050406030204" pitchFamily="18" charset="0"/>
                <a:ea typeface="Cambria" panose="02040503050406030204" pitchFamily="18" charset="0"/>
              </a:rPr>
              <a:t>commands to keep conversations fresh and avoid stale states.</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Design a mobile-first, responsive UI with dark-mode support and clear visual cues, ensuring everyone can book tickets effortlessly.</a:t>
            </a:r>
          </a:p>
          <a:p>
            <a:pPr marL="76200" indent="0">
              <a:buNone/>
            </a:pP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9083287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1762-5535-95CD-65A2-0FBC5A3FDD12}"/>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Existing Methods</a:t>
            </a:r>
          </a:p>
        </p:txBody>
      </p:sp>
      <p:sp>
        <p:nvSpPr>
          <p:cNvPr id="3" name="Text Placeholder 2">
            <a:extLst>
              <a:ext uri="{FF2B5EF4-FFF2-40B4-BE49-F238E27FC236}">
                <a16:creationId xmlns:a16="http://schemas.microsoft.com/office/drawing/2014/main" id="{6BF7175B-1FE6-2B0A-4713-6EF1A715B83B}"/>
              </a:ext>
            </a:extLst>
          </p:cNvPr>
          <p:cNvSpPr>
            <a:spLocks noGrp="1"/>
          </p:cNvSpPr>
          <p:nvPr>
            <p:ph type="body" idx="1"/>
          </p:nvPr>
        </p:nvSpPr>
        <p:spPr/>
        <p:txBody>
          <a:bodyPr>
            <a:normAutofit/>
          </a:bodyPr>
          <a:lstStyle/>
          <a:p>
            <a:pPr marL="76200" indent="0">
              <a:buNone/>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Manual Ticket Counter</a:t>
            </a:r>
          </a:p>
          <a:p>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Long queues and human errors.</a:t>
            </a:r>
            <a:b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endPar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76200" indent="0">
              <a:buNone/>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Mobile Apps</a:t>
            </a:r>
          </a:p>
          <a:p>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Require app downloads, device compatibility issues.</a:t>
            </a:r>
            <a:b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76200" indent="0">
              <a:buNone/>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Email or Phone-based Ticketing</a:t>
            </a:r>
          </a:p>
          <a:p>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Manual data entry, prone to errors.</a:t>
            </a:r>
          </a:p>
          <a:p>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125751941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0F062-708D-4C14-6E27-F5BFB63AF108}"/>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Live Existing Chatbot Ticketing System</a:t>
            </a:r>
          </a:p>
        </p:txBody>
      </p:sp>
      <p:sp>
        <p:nvSpPr>
          <p:cNvPr id="3" name="Text Placeholder 2">
            <a:extLst>
              <a:ext uri="{FF2B5EF4-FFF2-40B4-BE49-F238E27FC236}">
                <a16:creationId xmlns:a16="http://schemas.microsoft.com/office/drawing/2014/main" id="{681EDD83-98BE-F2CF-C3B4-8F6591B1EB2B}"/>
              </a:ext>
            </a:extLst>
          </p:cNvPr>
          <p:cNvSpPr>
            <a:spLocks noGrp="1"/>
          </p:cNvSpPr>
          <p:nvPr>
            <p:ph type="body" idx="1"/>
          </p:nvPr>
        </p:nvSpPr>
        <p:spPr/>
        <p:txBody>
          <a:bodyPr/>
          <a:lstStyle/>
          <a:p>
            <a:r>
              <a:rPr lang="en-IN" b="1" dirty="0">
                <a:latin typeface="Cambria" panose="02040503050406030204" pitchFamily="18" charset="0"/>
                <a:ea typeface="Cambria" panose="02040503050406030204" pitchFamily="18" charset="0"/>
                <a:cs typeface="Calibri" panose="020F0502020204030204" pitchFamily="34" charset="0"/>
              </a:rPr>
              <a:t>Ask Disha 2.0 </a:t>
            </a:r>
            <a:r>
              <a:rPr lang="en-IN" dirty="0">
                <a:latin typeface="Cambria" panose="02040503050406030204" pitchFamily="18" charset="0"/>
                <a:ea typeface="Cambria" panose="02040503050406030204" pitchFamily="18" charset="0"/>
                <a:cs typeface="Calibri" panose="020F0502020204030204" pitchFamily="34" charset="0"/>
              </a:rPr>
              <a:t>(IRCTC Ticket Booking Bot)</a:t>
            </a:r>
            <a:br>
              <a:rPr lang="en-IN" dirty="0">
                <a:latin typeface="Cambria" panose="02040503050406030204" pitchFamily="18" charset="0"/>
                <a:ea typeface="Cambria" panose="02040503050406030204" pitchFamily="18" charset="0"/>
                <a:cs typeface="Calibri" panose="020F0502020204030204" pitchFamily="34" charset="0"/>
              </a:rPr>
            </a:br>
            <a:endParaRPr lang="en-IN" dirty="0">
              <a:latin typeface="Cambria" panose="02040503050406030204" pitchFamily="18" charset="0"/>
              <a:ea typeface="Cambria" panose="02040503050406030204" pitchFamily="18" charset="0"/>
              <a:cs typeface="Calibri" panose="020F0502020204030204" pitchFamily="34" charset="0"/>
            </a:endParaRPr>
          </a:p>
          <a:p>
            <a:r>
              <a:rPr lang="en-IN" b="1" dirty="0">
                <a:latin typeface="Cambria" panose="02040503050406030204" pitchFamily="18" charset="0"/>
                <a:ea typeface="Cambria" panose="02040503050406030204" pitchFamily="18" charset="0"/>
                <a:cs typeface="Calibri" panose="020F0502020204030204" pitchFamily="34" charset="0"/>
              </a:rPr>
              <a:t>Red Bus Chatbot </a:t>
            </a:r>
            <a:r>
              <a:rPr lang="en-IN" dirty="0">
                <a:latin typeface="Cambria" panose="02040503050406030204" pitchFamily="18" charset="0"/>
                <a:ea typeface="Cambria" panose="02040503050406030204" pitchFamily="18" charset="0"/>
                <a:cs typeface="Calibri" panose="020F0502020204030204" pitchFamily="34" charset="0"/>
              </a:rPr>
              <a:t>(platform: </a:t>
            </a:r>
            <a:r>
              <a:rPr lang="en-IN" dirty="0" err="1">
                <a:latin typeface="Cambria" panose="02040503050406030204" pitchFamily="18" charset="0"/>
                <a:ea typeface="Cambria" panose="02040503050406030204" pitchFamily="18" charset="0"/>
                <a:cs typeface="Calibri" panose="020F0502020204030204" pitchFamily="34" charset="0"/>
              </a:rPr>
              <a:t>whatsapp</a:t>
            </a:r>
            <a:r>
              <a:rPr lang="en-IN" dirty="0">
                <a:latin typeface="Cambria" panose="02040503050406030204" pitchFamily="18" charset="0"/>
                <a:ea typeface="Cambria" panose="02040503050406030204" pitchFamily="18" charset="0"/>
                <a:cs typeface="Calibri" panose="020F0502020204030204" pitchFamily="34" charset="0"/>
              </a:rPr>
              <a:t>)</a:t>
            </a:r>
            <a:br>
              <a:rPr lang="en-IN" dirty="0">
                <a:latin typeface="Cambria" panose="02040503050406030204" pitchFamily="18" charset="0"/>
                <a:ea typeface="Cambria" panose="02040503050406030204" pitchFamily="18" charset="0"/>
                <a:cs typeface="Calibri" panose="020F0502020204030204" pitchFamily="34" charset="0"/>
              </a:rPr>
            </a:br>
            <a:endParaRPr lang="en-IN" dirty="0">
              <a:latin typeface="Cambria" panose="02040503050406030204" pitchFamily="18" charset="0"/>
              <a:ea typeface="Cambria" panose="02040503050406030204" pitchFamily="18" charset="0"/>
              <a:cs typeface="Calibri" panose="020F0502020204030204" pitchFamily="34" charset="0"/>
            </a:endParaRPr>
          </a:p>
          <a:p>
            <a:r>
              <a:rPr lang="en-IN" b="1" dirty="0" err="1">
                <a:latin typeface="Cambria" panose="02040503050406030204" pitchFamily="18" charset="0"/>
                <a:ea typeface="Cambria" panose="02040503050406030204" pitchFamily="18" charset="0"/>
                <a:cs typeface="Calibri" panose="020F0502020204030204" pitchFamily="34" charset="0"/>
              </a:rPr>
              <a:t>Bookmyshow</a:t>
            </a:r>
            <a:r>
              <a:rPr lang="en-IN" b="1" dirty="0">
                <a:latin typeface="Cambria" panose="02040503050406030204" pitchFamily="18" charset="0"/>
                <a:ea typeface="Cambria" panose="02040503050406030204" pitchFamily="18" charset="0"/>
                <a:cs typeface="Calibri" panose="020F0502020204030204" pitchFamily="34" charset="0"/>
              </a:rPr>
              <a:t> Chatbot</a:t>
            </a:r>
            <a:r>
              <a:rPr lang="en-IN" dirty="0">
                <a:latin typeface="Cambria" panose="02040503050406030204" pitchFamily="18" charset="0"/>
                <a:ea typeface="Cambria" panose="02040503050406030204" pitchFamily="18" charset="0"/>
                <a:cs typeface="Calibri" panose="020F0502020204030204" pitchFamily="34" charset="0"/>
              </a:rPr>
              <a:t> (platform: </a:t>
            </a:r>
            <a:r>
              <a:rPr lang="en-IN" dirty="0" err="1">
                <a:latin typeface="Cambria" panose="02040503050406030204" pitchFamily="18" charset="0"/>
                <a:ea typeface="Cambria" panose="02040503050406030204" pitchFamily="18" charset="0"/>
                <a:cs typeface="Calibri" panose="020F0502020204030204" pitchFamily="34" charset="0"/>
              </a:rPr>
              <a:t>whatsapp</a:t>
            </a:r>
            <a:r>
              <a:rPr lang="en-IN" dirty="0">
                <a:latin typeface="Cambria" panose="02040503050406030204" pitchFamily="18" charset="0"/>
                <a:ea typeface="Cambria" panose="02040503050406030204" pitchFamily="18" charset="0"/>
                <a:cs typeface="Calibri" panose="020F0502020204030204" pitchFamily="34" charset="0"/>
              </a:rPr>
              <a:t>)</a:t>
            </a:r>
            <a:br>
              <a:rPr lang="en-IN" dirty="0">
                <a:latin typeface="Cambria" panose="02040503050406030204" pitchFamily="18" charset="0"/>
                <a:ea typeface="Cambria" panose="02040503050406030204" pitchFamily="18" charset="0"/>
                <a:cs typeface="Calibri" panose="020F0502020204030204" pitchFamily="34" charset="0"/>
              </a:rPr>
            </a:br>
            <a:endParaRPr lang="en-IN" dirty="0">
              <a:latin typeface="Cambria" panose="02040503050406030204" pitchFamily="18" charset="0"/>
              <a:ea typeface="Cambria" panose="02040503050406030204" pitchFamily="18" charset="0"/>
              <a:cs typeface="Calibri" panose="020F0502020204030204" pitchFamily="34" charset="0"/>
            </a:endParaRPr>
          </a:p>
          <a:p>
            <a:r>
              <a:rPr lang="en-IN" b="1" dirty="0">
                <a:latin typeface="Cambria" panose="02040503050406030204" pitchFamily="18" charset="0"/>
                <a:ea typeface="Cambria" panose="02040503050406030204" pitchFamily="18" charset="0"/>
                <a:cs typeface="Calibri" panose="020F0502020204030204" pitchFamily="34" charset="0"/>
              </a:rPr>
              <a:t>KLM Royal Dutch Airways </a:t>
            </a:r>
            <a:r>
              <a:rPr lang="en-IN" dirty="0">
                <a:latin typeface="Cambria" panose="02040503050406030204" pitchFamily="18" charset="0"/>
                <a:ea typeface="Cambria" panose="02040503050406030204" pitchFamily="18" charset="0"/>
                <a:cs typeface="Calibri" panose="020F0502020204030204" pitchFamily="34" charset="0"/>
              </a:rPr>
              <a:t>(</a:t>
            </a:r>
            <a:r>
              <a:rPr lang="en-IN" dirty="0" err="1">
                <a:latin typeface="Cambria" panose="02040503050406030204" pitchFamily="18" charset="0"/>
                <a:ea typeface="Cambria" panose="02040503050406030204" pitchFamily="18" charset="0"/>
                <a:cs typeface="Calibri" panose="020F0502020204030204" pitchFamily="34" charset="0"/>
              </a:rPr>
              <a:t>Bluebot</a:t>
            </a:r>
            <a:r>
              <a:rPr lang="en-IN" dirty="0">
                <a:latin typeface="Cambria" panose="02040503050406030204" pitchFamily="18" charset="0"/>
                <a:ea typeface="Cambria" panose="02040503050406030204" pitchFamily="18" charset="0"/>
                <a:cs typeface="Calibri" panose="020F0502020204030204" pitchFamily="34" charset="0"/>
              </a:rPr>
              <a:t>)</a:t>
            </a:r>
            <a:br>
              <a:rPr lang="en-IN" dirty="0">
                <a:latin typeface="Cambria" panose="02040503050406030204" pitchFamily="18" charset="0"/>
                <a:ea typeface="Cambria" panose="02040503050406030204" pitchFamily="18" charset="0"/>
                <a:cs typeface="Calibri" panose="020F0502020204030204" pitchFamily="34" charset="0"/>
              </a:rPr>
            </a:br>
            <a:endParaRPr lang="en-IN" dirty="0">
              <a:latin typeface="Cambria" panose="02040503050406030204" pitchFamily="18" charset="0"/>
              <a:ea typeface="Cambria" panose="02040503050406030204" pitchFamily="18" charset="0"/>
              <a:cs typeface="Calibri" panose="020F0502020204030204" pitchFamily="34" charset="0"/>
            </a:endParaRPr>
          </a:p>
          <a:p>
            <a:r>
              <a:rPr lang="en-IN" b="1" dirty="0">
                <a:latin typeface="Cambria" panose="02040503050406030204" pitchFamily="18" charset="0"/>
                <a:ea typeface="Cambria" panose="02040503050406030204" pitchFamily="18" charset="0"/>
                <a:cs typeface="Calibri" panose="020F0502020204030204" pitchFamily="34" charset="0"/>
              </a:rPr>
              <a:t>Lufthansa Bot </a:t>
            </a:r>
            <a:r>
              <a:rPr lang="en-IN" dirty="0">
                <a:latin typeface="Cambria" panose="02040503050406030204" pitchFamily="18" charset="0"/>
                <a:ea typeface="Cambria" panose="02040503050406030204" pitchFamily="18" charset="0"/>
                <a:cs typeface="Calibri" panose="020F0502020204030204" pitchFamily="34" charset="0"/>
              </a:rPr>
              <a:t>(Lufthansa Chat Assistant)</a:t>
            </a:r>
          </a:p>
          <a:p>
            <a:endParaRPr lang="en-IN" dirty="0">
              <a:latin typeface="Cambria" panose="02040503050406030204" pitchFamily="18" charset="0"/>
              <a:ea typeface="Cambria" panose="02040503050406030204" pitchFamily="18" charset="0"/>
            </a:endParaRPr>
          </a:p>
          <a:p>
            <a:endParaRPr lang="en-IN" dirty="0"/>
          </a:p>
          <a:p>
            <a:endParaRPr lang="en-IN" dirty="0"/>
          </a:p>
        </p:txBody>
      </p:sp>
    </p:spTree>
    <p:extLst>
      <p:ext uri="{BB962C8B-B14F-4D97-AF65-F5344CB8AC3E}">
        <p14:creationId xmlns:p14="http://schemas.microsoft.com/office/powerpoint/2010/main" val="2511799671"/>
      </p:ext>
    </p:extLst>
  </p:cSld>
  <p:clrMapOvr>
    <a:masterClrMapping/>
  </p:clrMapOvr>
  <p:transition spd="slow">
    <p:wipe/>
  </p:transition>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2557</TotalTime>
  <Words>2814</Words>
  <Application>Microsoft Office PowerPoint</Application>
  <PresentationFormat>Widescreen</PresentationFormat>
  <Paragraphs>292</Paragraphs>
  <Slides>34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Cambria</vt:lpstr>
      <vt:lpstr>Verdana</vt:lpstr>
      <vt:lpstr>Bioinformatics</vt:lpstr>
      <vt:lpstr>Online Chatbot Based Ticketing System (for Museums)</vt:lpstr>
      <vt:lpstr>Introduction</vt:lpstr>
      <vt:lpstr>Literature Survey </vt:lpstr>
      <vt:lpstr>Literature Survey </vt:lpstr>
      <vt:lpstr>Literature Survey </vt:lpstr>
      <vt:lpstr>Objectives</vt:lpstr>
      <vt:lpstr>Objectives</vt:lpstr>
      <vt:lpstr>Existing Methods</vt:lpstr>
      <vt:lpstr>Live Existing Chatbot Ticketing System</vt:lpstr>
      <vt:lpstr>Live Existing Chatbot Ticketing System For Museums </vt:lpstr>
      <vt:lpstr>Drawbacks For Existing Methods</vt:lpstr>
      <vt:lpstr>Drawbacks In Chatbot Ticketing System</vt:lpstr>
      <vt:lpstr>Proposed Method</vt:lpstr>
      <vt:lpstr>Architecture Diagram</vt:lpstr>
      <vt:lpstr>Modules</vt:lpstr>
      <vt:lpstr>Hardware and Software Details</vt:lpstr>
      <vt:lpstr>Hardware and Software Details</vt:lpstr>
      <vt:lpstr>Timeline of the Project (Gantt Chart)</vt:lpstr>
      <vt:lpstr>Output :</vt:lpstr>
      <vt:lpstr>Output :</vt:lpstr>
      <vt:lpstr>Output :</vt:lpstr>
      <vt:lpstr>Output :</vt:lpstr>
      <vt:lpstr>Paper Publication Details</vt:lpstr>
      <vt:lpstr>Publication Certificates</vt:lpstr>
      <vt:lpstr>Publication Certificates</vt:lpstr>
      <vt:lpstr>Publication Certificates</vt:lpstr>
      <vt:lpstr>Importance of Technology</vt:lpstr>
      <vt:lpstr>Conclusion</vt:lpstr>
      <vt:lpstr>GitHub Link &amp; Website Link</vt:lpstr>
      <vt:lpstr>References(Referring Research Papers)</vt:lpstr>
      <vt:lpstr>Project work mapping with SDG</vt:lpstr>
      <vt:lpstr>Project work mapping with SDG</vt:lpstr>
      <vt:lpstr>Project work mapping with SDG</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PRASHANTH S N</cp:lastModifiedBy>
  <cp:revision>42</cp:revision>
  <dcterms:modified xsi:type="dcterms:W3CDTF">2025-05-16T04:26:08Z</dcterms:modified>
</cp:coreProperties>
</file>