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76" r:id="rId5"/>
    <p:sldId id="268" r:id="rId6"/>
    <p:sldId id="273" r:id="rId7"/>
    <p:sldId id="271" r:id="rId8"/>
    <p:sldId id="272" r:id="rId9"/>
    <p:sldId id="274" r:id="rId10"/>
    <p:sldId id="270" r:id="rId11"/>
    <p:sldId id="277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56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shanth0718/ONLINE-CHATBOT-TICKETING-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0648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Technology to Improve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Experience while signing for Insurance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9395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67609518"/>
              </p:ext>
            </p:extLst>
          </p:nvPr>
        </p:nvGraphicFramePr>
        <p:xfrm>
          <a:off x="569151" y="2299510"/>
          <a:ext cx="5650808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1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20211CSE0674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Rohit S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Prashanth S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20211CSE0666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Nithin</a:t>
                      </a:r>
                      <a:r>
                        <a:rPr lang="en-US" sz="1800" u="none" strike="noStrike" cap="none" dirty="0"/>
                        <a:t> H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Dhanush C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20211CSE0889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Kanala</a:t>
                      </a:r>
                      <a:r>
                        <a:rPr lang="en-US" sz="1800" u="none" strike="noStrike" cap="none" dirty="0"/>
                        <a:t> Krishna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48929" y="4533900"/>
            <a:ext cx="115430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799" y="256865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EE983D-AEC9-B4A1-8918-73D91647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66" y="1051220"/>
            <a:ext cx="10336067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E506-70B6-F6AA-3B6D-3D038785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55E7-1E1A-5BAF-D249-5C9339B5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99" y="1143001"/>
            <a:ext cx="11280877" cy="4953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S. J. Russell and P. Norvig, 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Intelligence: A Modern Approach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3rd ed. Pearson Education, 2010.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M. McTear, Z. Callejas, and D.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Griol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The Conversational Interface: Talking to Smart Devices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Springer, 2016.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N. Jain and A. Sinha, "Intelligent Chatbot for Smart Ticket Booking Using Artificial Intelligence," 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International Research Journal of Engineering and Technology (IRJET)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vol. 6, no. 3, pp. 1320–1323, Mar. 2019.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M.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Salampasis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"e-Ticketing: The smart way of handling public transport ticketing," 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Journal of Computer and Communications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vol. 3, no. 5, pp. 1–8, 2015. doi:10.4236/jcc.2015.35001.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MongoDB Inc., “MongoDB: The Application Data Platform,” [Online]. Available: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https://www.mongodb.com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Razorpay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“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Razorpay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Payment Gateway Documentation,” [Online]. Available: https://razorpay.com/docs/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ReactJS, “React – A JavaScript library for building user interfaces,” [Online]. Available: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https://reactjs.org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PSCS_353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7923" y="983228"/>
            <a:ext cx="11375921" cy="587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52400" indent="0" algn="just">
              <a:spcBef>
                <a:spcPts val="0"/>
              </a:spcBef>
              <a:buNone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Organization:   Future Generali 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5240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Manual ticket booking results in long wait times, especially during weekends or special events, frustrating visitors.</a:t>
            </a:r>
            <a:b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Staff may make mistakes like issuing wrong tickets, double-booking, or misplacing records, causing operational issues.</a:t>
            </a:r>
            <a:b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Manual systems do not support 24/7 access or multilingual support, limiting access for diverse and remote users.</a:t>
            </a:r>
            <a:b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Manual systems fail to collect useful visitor data that could help in making informed business decisions.</a:t>
            </a:r>
            <a:b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The outdated process reduces overall satisfaction, discouraging repeat visits and damaging the museum’s reputation.</a:t>
            </a:r>
            <a:br>
              <a:rPr lang="en-US" sz="6600" dirty="0"/>
            </a:br>
            <a:b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7400" dirty="0">
                <a:latin typeface="Cambria" panose="02040503050406030204" pitchFamily="18" charset="0"/>
                <a:ea typeface="Cambria" panose="02040503050406030204" pitchFamily="18" charset="0"/>
              </a:rPr>
              <a:t>				              Difficulty Level : Complex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AD7A-60C6-44AA-92DE-A1D02CD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PSCS_353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F0868-4CB0-3CBC-9E96-564DD2EB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  Future Generali </a:t>
            </a: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Manual ticket booking results in long wait times, especially during weekends or special events, frustrating visitors.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Staff may make mistakes like issuing wrong tickets, double-booking, or misplacing records, causing operational issues.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Manual systems do not support 24/7 access or multilingual support, limiting access for diverse and remote users.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Manual systems fail to collect useful visitor data that could help in making informed business decisions.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outdated process reduces overall satisfaction, discouraging repeat visits and damaging the museum’s reputation.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76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https://github.com/Prashanth0718/ONLINE-CHATBOT-TICKETING-SYSTEM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2999"/>
            <a:ext cx="10668000" cy="522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 Software – Web App Development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Front-End (User Interface)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React.js: For building responsive and dynamic user interfaces.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Tailwind CSS: For modern, utility-first styling.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Axios: For making HTTP requests to the backend.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React Router: For seamless navigation between pages.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Framer Motion: For adding smooth animations to UI elements. 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Back-End (API &amp; Server)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Node.js: JavaScript runtime for building scalable server-side applications.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Express.js – Lightweight web framework for routing and middleware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JWT &amp;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Bcrypt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For authentication and secure password management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MongoDB : For storing and handling multiple data.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7804"/>
            <a:ext cx="10808182" cy="52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3. Libraries and APIs</a:t>
            </a:r>
          </a:p>
          <a:p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Razorpay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API: For secure payment and refund integration.</a:t>
            </a:r>
          </a:p>
          <a:p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Nodemailer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For sending OTPs and password reset emails.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I18next: For multilingual support in the chatbot.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Gemini API: For responses</a:t>
            </a:r>
            <a:br>
              <a:rPr lang="en-US" sz="1600" dirty="0"/>
            </a:b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4. Development Tools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Visual Studio Code (VS Code): Code editor with great extensions for web development.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Postman: For testing API endpoints.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Git: Version control for tracking changes in codebase.</a:t>
            </a:r>
          </a:p>
          <a:p>
            <a:pPr marL="7620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5. Deployment Tools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Netlify – Hosting platform for deploying the React frontend.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Render – Cloud service for deploying Node.js backend.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MongoDB Atlas – Cloud-hosted MongoDB database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GitHub Actions – For continuous integration and deployment (CI/CD).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657966"/>
            <a:ext cx="10854481" cy="535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1. Operating System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Windows, macOS, or Linux: Any modern OS capable of running development environments.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2. Development Environment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Code Editor  :  Visual Studio Code 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Node.js: For back-end development and running JavaScript on the server-side.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Database Management Tool : MongoDB.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3. Version Control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Git: For managing version control and collaboration.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GitHub : For hosting the repository.</a:t>
            </a:r>
          </a:p>
          <a:p>
            <a:pPr marL="558800" lvl="1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1. Development Machine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i5 (or equivalent AMD) or higher.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RAM: 8GB or more for handling multiple tasks such as running the local server, browser, and development tools simultaneously.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Storage:  256GB SSD or more for faster performance and to handle development tasks quickly.</a:t>
            </a:r>
          </a:p>
          <a:p>
            <a:pPr marL="7620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2. Internet Connection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Stable broadband connection for accessing APIs, cloud storage, and deploying the application to cloud platforms.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1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1039</Words>
  <Application>Microsoft Office PowerPoint</Application>
  <PresentationFormat>Widescreen</PresentationFormat>
  <Paragraphs>126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Verdana</vt:lpstr>
      <vt:lpstr>Wingdings</vt:lpstr>
      <vt:lpstr>Bioinformatics</vt:lpstr>
      <vt:lpstr>Leveraging Technology to Improve  Customer Experience while signing for Insurance</vt:lpstr>
      <vt:lpstr>Content</vt:lpstr>
      <vt:lpstr>Problem Statement Number: PSCS_353</vt:lpstr>
      <vt:lpstr>Problem Statement Number: PSCS_353</vt:lpstr>
      <vt:lpstr>Github Link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PRASHANTH S N</cp:lastModifiedBy>
  <cp:revision>72</cp:revision>
  <dcterms:modified xsi:type="dcterms:W3CDTF">2025-05-16T10:18:32Z</dcterms:modified>
</cp:coreProperties>
</file>