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464" r:id="rId7"/>
    <p:sldId id="2465" r:id="rId8"/>
    <p:sldId id="2466" r:id="rId9"/>
    <p:sldId id="2467" r:id="rId10"/>
    <p:sldId id="259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6934" y="-101599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34347"/>
            <a:ext cx="11490325" cy="2235200"/>
          </a:xfrm>
        </p:spPr>
        <p:txBody>
          <a:bodyPr/>
          <a:lstStyle/>
          <a:p>
            <a:r>
              <a:rPr lang="en-US" sz="4800" dirty="0"/>
              <a:t>CAPSTONE PROJECT</a:t>
            </a:r>
            <a:br>
              <a:rPr lang="en-US" dirty="0"/>
            </a:br>
            <a:r>
              <a:rPr lang="en-US" sz="4400" b="1" dirty="0">
                <a:solidFill>
                  <a:srgbClr val="FFC000"/>
                </a:solidFill>
                <a:latin typeface="Gabriola" panose="04040605051002020D02" pitchFamily="82" charset="0"/>
              </a:rPr>
              <a:t>TODO TRACKER </a:t>
            </a:r>
            <a:endParaRPr lang="en-US" b="1" dirty="0">
              <a:solidFill>
                <a:srgbClr val="FFC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TEAM-4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NIIT-WAVE-14/15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8348-22D7-41FB-9BE5-53D2A57EA2B4}"/>
              </a:ext>
            </a:extLst>
          </p:cNvPr>
          <p:cNvSpPr/>
          <p:nvPr/>
        </p:nvSpPr>
        <p:spPr>
          <a:xfrm>
            <a:off x="7586133" y="4504267"/>
            <a:ext cx="4605867" cy="22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CD697-CBD2-4639-A819-54CECE84770D}"/>
              </a:ext>
            </a:extLst>
          </p:cNvPr>
          <p:cNvSpPr/>
          <p:nvPr/>
        </p:nvSpPr>
        <p:spPr>
          <a:xfrm>
            <a:off x="8153400" y="4597578"/>
            <a:ext cx="4148666" cy="22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SOUVIK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SAI PRASHANTH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UMESH BARATHWAJ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19" y="24573"/>
            <a:ext cx="4846320" cy="955664"/>
          </a:xfrm>
        </p:spPr>
        <p:txBody>
          <a:bodyPr/>
          <a:lstStyle/>
          <a:p>
            <a:r>
              <a:rPr lang="en-US" sz="4000" b="1" dirty="0"/>
              <a:t>PROJECT-Agenda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812800"/>
            <a:ext cx="6096000" cy="5064963"/>
          </a:xfrm>
        </p:spPr>
        <p:txBody>
          <a:bodyPr/>
          <a:lstStyle/>
          <a:p>
            <a:r>
              <a:rPr lang="en-US" sz="900" dirty="0"/>
              <a:t>					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"TODO-LIST" application is used To remind things and When we try to keep too many things in our mind, we end up forgetting some important things.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To-Do List Apps helps us stay organized in our life. we can note down anything running in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our head like personal, professional or any other tasks we need to do. These apps come with tons of useful options like scheduling, recurring, tracking, etc. </a:t>
            </a:r>
            <a:r>
              <a:rPr lang="en-US" sz="900" dirty="0"/>
              <a:t>									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541A-0450-49CC-91D1-4FA8B18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573"/>
            <a:ext cx="10243809" cy="140555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highlight>
                  <a:srgbClr val="A53F52"/>
                </a:highlight>
              </a:rPr>
              <a:t>TECHNOLOGIES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46029-76EC-42C4-A810-D01AB7AA9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2052" name="Picture 4" descr="Image result for angular icon">
            <a:extLst>
              <a:ext uri="{FF2B5EF4-FFF2-40B4-BE49-F238E27FC236}">
                <a16:creationId xmlns:a16="http://schemas.microsoft.com/office/drawing/2014/main" id="{080138EA-1AA3-48DD-8A73-94283988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8" y="1568121"/>
            <a:ext cx="2432616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pringboot icon">
            <a:extLst>
              <a:ext uri="{FF2B5EF4-FFF2-40B4-BE49-F238E27FC236}">
                <a16:creationId xmlns:a16="http://schemas.microsoft.com/office/drawing/2014/main" id="{BD22A2B8-93F6-499F-9E3A-C867CC01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4" y="1568121"/>
            <a:ext cx="378567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tml icon">
            <a:extLst>
              <a:ext uri="{FF2B5EF4-FFF2-40B4-BE49-F238E27FC236}">
                <a16:creationId xmlns:a16="http://schemas.microsoft.com/office/drawing/2014/main" id="{F8FE66A4-C001-40DC-A49C-B5DB011F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7" y="3468588"/>
            <a:ext cx="303289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ysql icon">
            <a:extLst>
              <a:ext uri="{FF2B5EF4-FFF2-40B4-BE49-F238E27FC236}">
                <a16:creationId xmlns:a16="http://schemas.microsoft.com/office/drawing/2014/main" id="{860BEBB3-CA1D-4A90-B87F-1F135093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1" y="3155938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mongodb icon">
            <a:extLst>
              <a:ext uri="{FF2B5EF4-FFF2-40B4-BE49-F238E27FC236}">
                <a16:creationId xmlns:a16="http://schemas.microsoft.com/office/drawing/2014/main" id="{61D2ECE3-369C-4BEA-9E6E-46A1D7C2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82" y="3596799"/>
            <a:ext cx="1588097" cy="97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abbitmq icon">
            <a:extLst>
              <a:ext uri="{FF2B5EF4-FFF2-40B4-BE49-F238E27FC236}">
                <a16:creationId xmlns:a16="http://schemas.microsoft.com/office/drawing/2014/main" id="{E58D9C14-EE1C-48D5-9C1F-BEDA8DB1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09" y="4902287"/>
            <a:ext cx="2341188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java icon">
            <a:extLst>
              <a:ext uri="{FF2B5EF4-FFF2-40B4-BE49-F238E27FC236}">
                <a16:creationId xmlns:a16="http://schemas.microsoft.com/office/drawing/2014/main" id="{4A27BE90-AA2C-47EB-AC47-A4C4EFBB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827" y="2861186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ypescript logo transparent">
            <a:extLst>
              <a:ext uri="{FF2B5EF4-FFF2-40B4-BE49-F238E27FC236}">
                <a16:creationId xmlns:a16="http://schemas.microsoft.com/office/drawing/2014/main" id="{FDF98BC7-73B7-49E3-BD21-FD250408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9" y="5177055"/>
            <a:ext cx="2952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Spring Cloud Eureka">
            <a:extLst>
              <a:ext uri="{FF2B5EF4-FFF2-40B4-BE49-F238E27FC236}">
                <a16:creationId xmlns:a16="http://schemas.microsoft.com/office/drawing/2014/main" id="{28C068FB-A9C1-4CB7-8694-5DE40C44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27" y="4975589"/>
            <a:ext cx="33242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API Gateway Icon">
            <a:extLst>
              <a:ext uri="{FF2B5EF4-FFF2-40B4-BE49-F238E27FC236}">
                <a16:creationId xmlns:a16="http://schemas.microsoft.com/office/drawing/2014/main" id="{0FDF8505-65DA-4BB7-805A-04DAC739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1" y="5668934"/>
            <a:ext cx="2741103" cy="103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6557B3-8E33-46EE-A936-8B8497248DAE}"/>
              </a:ext>
            </a:extLst>
          </p:cNvPr>
          <p:cNvSpPr/>
          <p:nvPr/>
        </p:nvSpPr>
        <p:spPr>
          <a:xfrm>
            <a:off x="491228" y="954741"/>
            <a:ext cx="2432616" cy="6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41D78-027A-4647-9894-0C8B5CCB616F}"/>
              </a:ext>
            </a:extLst>
          </p:cNvPr>
          <p:cNvSpPr/>
          <p:nvPr/>
        </p:nvSpPr>
        <p:spPr>
          <a:xfrm>
            <a:off x="8440881" y="1089212"/>
            <a:ext cx="2397447" cy="61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62472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54D8D-E4A5-45AB-80C1-D9F4D78BE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9F046-AF0E-4BDB-B668-D8CB31BB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22" y="1"/>
            <a:ext cx="4066356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501247-D52F-40FC-AB7B-3238D0054113}"/>
              </a:ext>
            </a:extLst>
          </p:cNvPr>
          <p:cNvSpPr/>
          <p:nvPr/>
        </p:nvSpPr>
        <p:spPr>
          <a:xfrm>
            <a:off x="0" y="107577"/>
            <a:ext cx="3559126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8101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B6F33-30B9-4162-9D65-8EA99D207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5A5E-1632-4659-A00F-9F636FDF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151043"/>
            <a:ext cx="12128654" cy="82895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613C9A-0A30-4667-A0F8-B0764A9D8B52}"/>
              </a:ext>
            </a:extLst>
          </p:cNvPr>
          <p:cNvSpPr/>
          <p:nvPr/>
        </p:nvSpPr>
        <p:spPr>
          <a:xfrm>
            <a:off x="4894729" y="151043"/>
            <a:ext cx="3294530" cy="763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0097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C8939-03CB-409E-88D8-4DC01CA56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25382-AD3A-4B07-98C5-3B4FB5B7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0"/>
            <a:ext cx="11842376" cy="6297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BB9769-49D3-4FB2-AB0C-7611A03A9B3F}"/>
              </a:ext>
            </a:extLst>
          </p:cNvPr>
          <p:cNvSpPr/>
          <p:nvPr/>
        </p:nvSpPr>
        <p:spPr>
          <a:xfrm>
            <a:off x="672353" y="860612"/>
            <a:ext cx="3119718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217426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96275"/>
            <a:ext cx="4646246" cy="44204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Make Important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Make Archive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Delete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Update Task.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Set Task to Completed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96</TotalTime>
  <Words>145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Gabriola</vt:lpstr>
      <vt:lpstr>Wingdings</vt:lpstr>
      <vt:lpstr>Office Theme</vt:lpstr>
      <vt:lpstr>CAPSTONE PROJECT TODO TRACKER </vt:lpstr>
      <vt:lpstr>PROJECT-Agenda</vt:lpstr>
      <vt:lpstr>TECHNOLOGIES </vt:lpstr>
      <vt:lpstr>PowerPoint Presentation</vt:lpstr>
      <vt:lpstr>PowerPoint Presentation</vt:lpstr>
      <vt:lpstr>PowerPoint Presentation</vt:lpstr>
      <vt:lpstr>APPLICATION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Prashanth patel</dc:creator>
  <cp:lastModifiedBy>Prashanth patel</cp:lastModifiedBy>
  <cp:revision>7</cp:revision>
  <dcterms:created xsi:type="dcterms:W3CDTF">2022-04-08T16:14:26Z</dcterms:created>
  <dcterms:modified xsi:type="dcterms:W3CDTF">2022-04-14T17:01:21Z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