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7" r:id="rId3"/>
    <p:sldId id="262" r:id="rId4"/>
    <p:sldId id="258" r:id="rId5"/>
    <p:sldId id="260" r:id="rId6"/>
    <p:sldId id="259" r:id="rId7"/>
    <p:sldId id="270" r:id="rId8"/>
    <p:sldId id="275" r:id="rId9"/>
    <p:sldId id="276" r:id="rId10"/>
    <p:sldId id="261" r:id="rId11"/>
    <p:sldId id="264" r:id="rId12"/>
    <p:sldId id="271" r:id="rId13"/>
    <p:sldId id="272" r:id="rId14"/>
    <p:sldId id="277" r:id="rId15"/>
    <p:sldId id="265" r:id="rId16"/>
    <p:sldId id="267" r:id="rId17"/>
    <p:sldId id="268" r:id="rId18"/>
    <p:sldId id="269" r:id="rId19"/>
    <p:sldId id="274" r:id="rId20"/>
    <p:sldId id="266" r:id="rId21"/>
  </p:sldIdLst>
  <p:sldSz cx="9144000" cy="5143500" type="screen16x9"/>
  <p:notesSz cx="6858000" cy="9144000"/>
  <p:embeddedFontLst>
    <p:embeddedFont>
      <p:font typeface="Consolas" panose="020B0609020204030204" pitchFamily="49" charset="0"/>
      <p:regular r:id="rId23"/>
      <p:bold r:id="rId24"/>
      <p:italic r:id="rId25"/>
      <p:boldItalic r:id="rId26"/>
    </p:embeddedFont>
    <p:embeddedFont>
      <p:font typeface="Garamond" panose="02020404030301010803" pitchFamily="18" charset="0"/>
      <p:regular r:id="rId27"/>
      <p:bold r:id="rId28"/>
      <p: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08641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d0956a445c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d0956a445c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d0956a445c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d0956a445c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d0956a445c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d0956a445c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d0956a445c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d0956a445c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d0956a445c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d0956a445c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d0956a445c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d0956a445c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d0956a445c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d0956a445c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0956a445c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0956a445c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d0956a445c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d0956a445c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d0956a445c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d0956a445c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9941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7874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4284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197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7084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6972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5210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3304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4813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83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92371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6481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37332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8237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613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290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0585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40679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50145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885875" y="1938025"/>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Eventify.co.in</a:t>
            </a:r>
            <a:endParaRPr/>
          </a:p>
        </p:txBody>
      </p:sp>
      <p:sp>
        <p:nvSpPr>
          <p:cNvPr id="135" name="Google Shape;135;p13"/>
          <p:cNvSpPr txBox="1">
            <a:spLocks noGrp="1"/>
          </p:cNvSpPr>
          <p:nvPr>
            <p:ph type="subTitle" idx="1"/>
          </p:nvPr>
        </p:nvSpPr>
        <p:spPr>
          <a:xfrm>
            <a:off x="5083950" y="3157300"/>
            <a:ext cx="3470700" cy="5061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None/>
            </a:pPr>
            <a:r>
              <a:rPr lang="en" sz="6100"/>
              <a:t>BY : </a:t>
            </a:r>
            <a:endParaRPr sz="6100"/>
          </a:p>
          <a:p>
            <a:pPr marL="0" lvl="0" indent="0" algn="l" rtl="0">
              <a:lnSpc>
                <a:spcPct val="115000"/>
              </a:lnSpc>
              <a:spcBef>
                <a:spcPts val="1200"/>
              </a:spcBef>
              <a:spcAft>
                <a:spcPts val="0"/>
              </a:spcAft>
              <a:buNone/>
            </a:pPr>
            <a:r>
              <a:rPr lang="en" sz="6100"/>
              <a:t>         K. saketh kumar 160121737316</a:t>
            </a:r>
            <a:endParaRPr sz="6100"/>
          </a:p>
          <a:p>
            <a:pPr marL="0" lvl="0" indent="0" algn="l" rtl="0">
              <a:lnSpc>
                <a:spcPct val="115000"/>
              </a:lnSpc>
              <a:spcBef>
                <a:spcPts val="1200"/>
              </a:spcBef>
              <a:spcAft>
                <a:spcPts val="1200"/>
              </a:spcAft>
              <a:buNone/>
            </a:pPr>
            <a:r>
              <a:rPr lang="en" sz="6100"/>
              <a:t>        B. prashanth reddy 160121737318</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22"/>
              <a:t>Objectives</a:t>
            </a:r>
            <a:endParaRPr sz="2622"/>
          </a:p>
          <a:p>
            <a:pPr marL="0" lvl="0" indent="0" algn="l" rtl="0">
              <a:spcBef>
                <a:spcPts val="0"/>
              </a:spcBef>
              <a:spcAft>
                <a:spcPts val="0"/>
              </a:spcAft>
              <a:buNone/>
            </a:pPr>
            <a:r>
              <a:rPr lang="en"/>
              <a:t>	</a:t>
            </a:r>
            <a:endParaRPr/>
          </a:p>
        </p:txBody>
      </p:sp>
      <p:sp>
        <p:nvSpPr>
          <p:cNvPr id="165" name="Google Shape;165;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AutoNum type="arabicPeriod"/>
            </a:pPr>
            <a:r>
              <a:rPr lang="en" sz="1900"/>
              <a:t>To provide interfaces for both user and organizer.</a:t>
            </a:r>
            <a:endParaRPr sz="1900"/>
          </a:p>
          <a:p>
            <a:pPr marL="457200" lvl="0" indent="-349250" algn="l" rtl="0">
              <a:spcBef>
                <a:spcPts val="0"/>
              </a:spcBef>
              <a:spcAft>
                <a:spcPts val="0"/>
              </a:spcAft>
              <a:buSzPts val="1900"/>
              <a:buAutoNum type="arabicPeriod"/>
            </a:pPr>
            <a:r>
              <a:rPr lang="en" sz="1900"/>
              <a:t>The users application should have all features to give orders</a:t>
            </a:r>
            <a:endParaRPr sz="1900"/>
          </a:p>
          <a:p>
            <a:pPr marL="457200" lvl="0" indent="-349250" algn="l" rtl="0">
              <a:spcBef>
                <a:spcPts val="0"/>
              </a:spcBef>
              <a:spcAft>
                <a:spcPts val="0"/>
              </a:spcAft>
              <a:buSzPts val="1900"/>
              <a:buAutoNum type="arabicPeriod"/>
            </a:pPr>
            <a:r>
              <a:rPr lang="en" sz="1900"/>
              <a:t>Host website should have all the users details and also </a:t>
            </a:r>
            <a:endParaRPr sz="1900"/>
          </a:p>
          <a:p>
            <a:pPr marL="457200" lvl="0" indent="-349250" algn="l" rtl="0">
              <a:spcBef>
                <a:spcPts val="0"/>
              </a:spcBef>
              <a:spcAft>
                <a:spcPts val="0"/>
              </a:spcAft>
              <a:buSzPts val="1900"/>
              <a:buAutoNum type="arabicPeriod"/>
            </a:pPr>
            <a:r>
              <a:rPr lang="en" sz="1900"/>
              <a:t>Primary objective is host website should have the event management feature where they can handle tasks</a:t>
            </a:r>
            <a:endParaRPr sz="1900"/>
          </a:p>
          <a:p>
            <a:pPr marL="457200" lvl="0" indent="-349250" algn="l" rtl="0">
              <a:spcBef>
                <a:spcPts val="0"/>
              </a:spcBef>
              <a:spcAft>
                <a:spcPts val="0"/>
              </a:spcAft>
              <a:buSzPts val="1900"/>
              <a:buAutoNum type="arabicPeriod"/>
            </a:pPr>
            <a:r>
              <a:rPr lang="en" sz="1900"/>
              <a:t>Bringing all these features into single marketplace</a:t>
            </a:r>
            <a:endParaRPr sz="1900"/>
          </a:p>
          <a:p>
            <a:pPr marL="0" lvl="0" indent="0" algn="l" rtl="0">
              <a:spcBef>
                <a:spcPts val="1200"/>
              </a:spcBef>
              <a:spcAft>
                <a:spcPts val="12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	</a:t>
            </a:r>
            <a:endParaRPr/>
          </a:p>
          <a:p>
            <a:pPr marL="0" lvl="0" indent="0" algn="l" rtl="0">
              <a:spcBef>
                <a:spcPts val="0"/>
              </a:spcBef>
              <a:spcAft>
                <a:spcPts val="0"/>
              </a:spcAft>
              <a:buNone/>
            </a:pPr>
            <a:endParaRPr/>
          </a:p>
        </p:txBody>
      </p:sp>
      <p:sp>
        <p:nvSpPr>
          <p:cNvPr id="183" name="Google Shape;18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t>The users website : This site has all the listings of all the companies that provide the services and users can also choose what service they need And they can place order and contact the companies and also they can finalize the summary.</a:t>
            </a:r>
            <a:endParaRPr sz="1700" dirty="0"/>
          </a:p>
          <a:p>
            <a:pPr marL="0" lvl="0" indent="0" algn="l" rtl="0">
              <a:spcBef>
                <a:spcPts val="1200"/>
              </a:spcBef>
              <a:spcAft>
                <a:spcPts val="0"/>
              </a:spcAft>
              <a:buNone/>
            </a:pPr>
            <a:r>
              <a:rPr lang="en" sz="1700" dirty="0"/>
              <a:t>The host website : This has two parts first one is where they receive the users input according to which they need to render their services and with all the inputs they have it will automatically make an event management system inbuilt so that  onsite they can handle tasks easily without going through the details again</a:t>
            </a:r>
            <a:endParaRPr sz="1700" dirty="0"/>
          </a:p>
          <a:p>
            <a:pPr marL="0" lvl="0" indent="0" algn="l" rtl="0">
              <a:spcBef>
                <a:spcPts val="1200"/>
              </a:spcBef>
              <a:spcAft>
                <a:spcPts val="1200"/>
              </a:spcAft>
              <a:buNone/>
            </a:pPr>
            <a:endParaRPr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Module 1</a:t>
            </a:r>
          </a:p>
        </p:txBody>
      </p:sp>
      <p:sp>
        <p:nvSpPr>
          <p:cNvPr id="3" name="Text Placeholder 2"/>
          <p:cNvSpPr>
            <a:spLocks noGrp="1"/>
          </p:cNvSpPr>
          <p:nvPr>
            <p:ph type="body" idx="1"/>
          </p:nvPr>
        </p:nvSpPr>
        <p:spPr/>
        <p:txBody>
          <a:bodyPr/>
          <a:lstStyle/>
          <a:p>
            <a:pPr lvl="0"/>
            <a:r>
              <a:rPr lang="en-US" sz="1800" dirty="0"/>
              <a:t>Based on the study of the IEEE papers and literature review we can  say that in the year   event management  systems emerged and they used it to manage events through a web based application like budgeting, scheduling, orders </a:t>
            </a:r>
            <a:r>
              <a:rPr lang="en-US" sz="1800" dirty="0" err="1"/>
              <a:t>etc</a:t>
            </a:r>
            <a:r>
              <a:rPr lang="en-US" sz="1800" dirty="0"/>
              <a:t> that is fine </a:t>
            </a:r>
            <a:r>
              <a:rPr lang="en-US" sz="1800" dirty="0" err="1"/>
              <a:t>upto</a:t>
            </a:r>
            <a:r>
              <a:rPr lang="en-US" sz="1800" dirty="0"/>
              <a:t> the </a:t>
            </a:r>
            <a:r>
              <a:rPr lang="en-US" sz="1800" dirty="0" err="1"/>
              <a:t>organisers</a:t>
            </a:r>
            <a:r>
              <a:rPr lang="en-US" sz="1800" dirty="0"/>
              <a:t> point of view and there was no use of the data of the events conducted by the companies it was a simple </a:t>
            </a:r>
            <a:r>
              <a:rPr lang="en-US" sz="1800" dirty="0" err="1"/>
              <a:t>gui</a:t>
            </a:r>
            <a:r>
              <a:rPr lang="en-US" sz="1800" dirty="0"/>
              <a:t> based web application where they just manages tasks.</a:t>
            </a:r>
          </a:p>
          <a:p>
            <a:endParaRPr lang="en-IN" dirty="0"/>
          </a:p>
        </p:txBody>
      </p:sp>
    </p:spTree>
    <p:extLst>
      <p:ext uri="{BB962C8B-B14F-4D97-AF65-F5344CB8AC3E}">
        <p14:creationId xmlns:p14="http://schemas.microsoft.com/office/powerpoint/2010/main" val="203031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2</a:t>
            </a:r>
          </a:p>
        </p:txBody>
      </p:sp>
      <p:sp>
        <p:nvSpPr>
          <p:cNvPr id="3" name="Text Placeholder 2"/>
          <p:cNvSpPr>
            <a:spLocks noGrp="1"/>
          </p:cNvSpPr>
          <p:nvPr>
            <p:ph type="body" idx="1"/>
          </p:nvPr>
        </p:nvSpPr>
        <p:spPr/>
        <p:txBody>
          <a:bodyPr>
            <a:normAutofit/>
          </a:bodyPr>
          <a:lstStyle/>
          <a:p>
            <a:pPr lvl="0"/>
            <a:r>
              <a:rPr lang="en-US" sz="1800" dirty="0"/>
              <a:t>With the years passing updated versions of the management systems came but there was no proper integration , data didn’t play a major role users cannot see the progress of their event and they just need to rely on the organizers  so what makes our application unique from the above two modules is that the users get to have all the details of the event and they can even choose the companies. </a:t>
            </a:r>
          </a:p>
          <a:p>
            <a:endParaRPr lang="en-IN" sz="1800" dirty="0"/>
          </a:p>
        </p:txBody>
      </p:sp>
    </p:spTree>
    <p:extLst>
      <p:ext uri="{BB962C8B-B14F-4D97-AF65-F5344CB8AC3E}">
        <p14:creationId xmlns:p14="http://schemas.microsoft.com/office/powerpoint/2010/main" val="294847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55DF-8514-9B1F-2554-B348CB7749FE}"/>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D5DEA30E-4EB6-01A1-D1DA-E686120DCEB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65DACFE-1509-9DF7-11AE-962505E0C3A1}"/>
              </a:ext>
            </a:extLst>
          </p:cNvPr>
          <p:cNvPicPr>
            <a:picLocks noChangeAspect="1"/>
          </p:cNvPicPr>
          <p:nvPr/>
        </p:nvPicPr>
        <p:blipFill>
          <a:blip r:embed="rId2"/>
          <a:stretch>
            <a:fillRect/>
          </a:stretch>
        </p:blipFill>
        <p:spPr>
          <a:xfrm>
            <a:off x="604149" y="1508190"/>
            <a:ext cx="7935701" cy="3029919"/>
          </a:xfrm>
          <a:prstGeom prst="rect">
            <a:avLst/>
          </a:prstGeom>
        </p:spPr>
      </p:pic>
    </p:spTree>
    <p:extLst>
      <p:ext uri="{BB962C8B-B14F-4D97-AF65-F5344CB8AC3E}">
        <p14:creationId xmlns:p14="http://schemas.microsoft.com/office/powerpoint/2010/main" val="295185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a:t>
            </a:r>
            <a:endParaRPr/>
          </a:p>
        </p:txBody>
      </p:sp>
      <p:sp>
        <p:nvSpPr>
          <p:cNvPr id="2" name="Text Placeholder 1"/>
          <p:cNvSpPr>
            <a:spLocks noGrp="1"/>
          </p:cNvSpPr>
          <p:nvPr>
            <p:ph type="body" idx="1"/>
          </p:nvPr>
        </p:nvSpPr>
        <p:spPr/>
        <p:txBody>
          <a:bodyPr/>
          <a:lstStyle/>
          <a:p>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7990"/>
            <a:ext cx="9144000" cy="4287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550"/>
            <a:ext cx="9144000" cy="4336400"/>
          </a:xfrm>
          <a:prstGeom prst="rect">
            <a:avLst/>
          </a:prstGeom>
        </p:spPr>
      </p:pic>
    </p:spTree>
    <p:extLst>
      <p:ext uri="{BB962C8B-B14F-4D97-AF65-F5344CB8AC3E}">
        <p14:creationId xmlns:p14="http://schemas.microsoft.com/office/powerpoint/2010/main" val="171112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337"/>
            <a:ext cx="9144000" cy="4544826"/>
          </a:xfrm>
          <a:prstGeom prst="rect">
            <a:avLst/>
          </a:prstGeom>
        </p:spPr>
      </p:pic>
    </p:spTree>
    <p:extLst>
      <p:ext uri="{BB962C8B-B14F-4D97-AF65-F5344CB8AC3E}">
        <p14:creationId xmlns:p14="http://schemas.microsoft.com/office/powerpoint/2010/main" val="365368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244"/>
            <a:ext cx="9144000" cy="4521011"/>
          </a:xfrm>
          <a:prstGeom prst="rect">
            <a:avLst/>
          </a:prstGeom>
        </p:spPr>
      </p:pic>
    </p:spTree>
    <p:extLst>
      <p:ext uri="{BB962C8B-B14F-4D97-AF65-F5344CB8AC3E}">
        <p14:creationId xmlns:p14="http://schemas.microsoft.com/office/powerpoint/2010/main" val="3480562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Future works</a:t>
            </a:r>
            <a:endParaRPr dirty="0"/>
          </a:p>
        </p:txBody>
      </p:sp>
      <p:sp>
        <p:nvSpPr>
          <p:cNvPr id="177" name="Google Shape;177;p20"/>
          <p:cNvSpPr txBox="1">
            <a:spLocks noGrp="1"/>
          </p:cNvSpPr>
          <p:nvPr>
            <p:ph type="body" idx="1"/>
          </p:nvPr>
        </p:nvSpPr>
        <p:spPr>
          <a:xfrm>
            <a:off x="1315973" y="1586023"/>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dirty="0"/>
              <a:t>This platform  will be made in  2 interfaces , one is admin and another for user. Admins can login in and register event management systems , the user can through different events and packages. This is a simple web interface and also host website has the natural event management system to control events.</a:t>
            </a:r>
            <a:endParaRPr sz="1900" dirty="0"/>
          </a:p>
          <a:p>
            <a:pPr marL="0" lvl="0" indent="0" algn="l" rtl="0">
              <a:spcBef>
                <a:spcPts val="1200"/>
              </a:spcBef>
              <a:spcAft>
                <a:spcPts val="1200"/>
              </a:spcAft>
              <a:buNone/>
            </a:pPr>
            <a:endParaRPr sz="1600" dirty="0"/>
          </a:p>
        </p:txBody>
      </p:sp>
    </p:spTree>
    <p:extLst>
      <p:ext uri="{BB962C8B-B14F-4D97-AF65-F5344CB8AC3E}">
        <p14:creationId xmlns:p14="http://schemas.microsoft.com/office/powerpoint/2010/main" val="115655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AutoNum type="arabicPeriod"/>
            </a:pPr>
            <a:r>
              <a:rPr lang="en-US" sz="1800" dirty="0"/>
              <a:t>Abstract</a:t>
            </a:r>
          </a:p>
          <a:p>
            <a:pPr marL="457200" lvl="0" indent="-349250" algn="l" rtl="0">
              <a:spcBef>
                <a:spcPts val="0"/>
              </a:spcBef>
              <a:spcAft>
                <a:spcPts val="0"/>
              </a:spcAft>
              <a:buSzPts val="1900"/>
              <a:buAutoNum type="arabicPeriod"/>
            </a:pPr>
            <a:r>
              <a:rPr lang="en-US" sz="1800" dirty="0"/>
              <a:t>Introduction</a:t>
            </a:r>
          </a:p>
          <a:p>
            <a:pPr marL="457200" lvl="0" indent="-349250" algn="l" rtl="0">
              <a:spcBef>
                <a:spcPts val="0"/>
              </a:spcBef>
              <a:spcAft>
                <a:spcPts val="0"/>
              </a:spcAft>
              <a:buSzPts val="1900"/>
              <a:buAutoNum type="arabicPeriod"/>
            </a:pPr>
            <a:r>
              <a:rPr lang="en-US" dirty="0"/>
              <a:t>Problem statement</a:t>
            </a:r>
          </a:p>
          <a:p>
            <a:pPr marL="457200" lvl="0" indent="-349250" algn="l" rtl="0">
              <a:spcBef>
                <a:spcPts val="0"/>
              </a:spcBef>
              <a:spcAft>
                <a:spcPts val="0"/>
              </a:spcAft>
              <a:buSzPts val="1900"/>
              <a:buAutoNum type="arabicPeriod"/>
            </a:pPr>
            <a:r>
              <a:rPr lang="en-US" sz="1800" dirty="0"/>
              <a:t>Literature review</a:t>
            </a:r>
          </a:p>
          <a:p>
            <a:pPr marL="457200" lvl="0" indent="-349250" algn="l" rtl="0">
              <a:spcBef>
                <a:spcPts val="0"/>
              </a:spcBef>
              <a:spcAft>
                <a:spcPts val="0"/>
              </a:spcAft>
              <a:buSzPts val="1900"/>
              <a:buAutoNum type="arabicPeriod"/>
            </a:pPr>
            <a:r>
              <a:rPr lang="en-US" dirty="0"/>
              <a:t>System requirements</a:t>
            </a:r>
          </a:p>
          <a:p>
            <a:pPr marL="457200" lvl="0" indent="-349250" algn="l" rtl="0">
              <a:spcBef>
                <a:spcPts val="0"/>
              </a:spcBef>
              <a:spcAft>
                <a:spcPts val="0"/>
              </a:spcAft>
              <a:buSzPts val="1900"/>
              <a:buAutoNum type="arabicPeriod"/>
            </a:pPr>
            <a:r>
              <a:rPr lang="en-US" dirty="0"/>
              <a:t>Database design</a:t>
            </a:r>
          </a:p>
          <a:p>
            <a:pPr marL="457200" lvl="0" indent="-349250" algn="l" rtl="0">
              <a:spcBef>
                <a:spcPts val="0"/>
              </a:spcBef>
              <a:spcAft>
                <a:spcPts val="0"/>
              </a:spcAft>
              <a:buSzPts val="1900"/>
              <a:buAutoNum type="arabicPeriod"/>
            </a:pPr>
            <a:r>
              <a:rPr lang="en-US" dirty="0"/>
              <a:t>Objectives</a:t>
            </a:r>
          </a:p>
          <a:p>
            <a:pPr marL="457200" lvl="0" indent="-349250" algn="l" rtl="0">
              <a:spcBef>
                <a:spcPts val="0"/>
              </a:spcBef>
              <a:spcAft>
                <a:spcPts val="0"/>
              </a:spcAft>
              <a:buSzPts val="1900"/>
              <a:buAutoNum type="arabicPeriod"/>
            </a:pPr>
            <a:r>
              <a:rPr lang="en-US" dirty="0"/>
              <a:t>Methodology</a:t>
            </a:r>
          </a:p>
          <a:p>
            <a:pPr marL="457200" lvl="0" indent="-349250" algn="l" rtl="0">
              <a:spcBef>
                <a:spcPts val="0"/>
              </a:spcBef>
              <a:spcAft>
                <a:spcPts val="0"/>
              </a:spcAft>
              <a:buSzPts val="1900"/>
              <a:buAutoNum type="arabicPeriod"/>
            </a:pPr>
            <a:r>
              <a:rPr lang="en-US" dirty="0"/>
              <a:t>Modules</a:t>
            </a:r>
          </a:p>
          <a:p>
            <a:pPr marL="457200" lvl="0" indent="-349250" algn="l" rtl="0">
              <a:spcBef>
                <a:spcPts val="0"/>
              </a:spcBef>
              <a:spcAft>
                <a:spcPts val="0"/>
              </a:spcAft>
              <a:buSzPts val="1900"/>
              <a:buAutoNum type="arabicPeriod"/>
            </a:pPr>
            <a:r>
              <a:rPr lang="en-US" dirty="0"/>
              <a:t>Future works </a:t>
            </a:r>
          </a:p>
          <a:p>
            <a:pPr marL="457200" lvl="0" indent="-349250" algn="l" rtl="0">
              <a:spcBef>
                <a:spcPts val="0"/>
              </a:spcBef>
              <a:spcAft>
                <a:spcPts val="0"/>
              </a:spcAft>
              <a:buSzPts val="1900"/>
              <a:buAutoNum type="arabicPeriod"/>
            </a:pPr>
            <a:r>
              <a:rPr lang="en-US" dirty="0"/>
              <a:t>conclusion</a:t>
            </a:r>
          </a:p>
          <a:p>
            <a:pPr marL="457200" lvl="0" indent="-349250" algn="l" rtl="0">
              <a:spcBef>
                <a:spcPts val="0"/>
              </a:spcBef>
              <a:spcAft>
                <a:spcPts val="0"/>
              </a:spcAft>
              <a:buSzPts val="1900"/>
              <a:buAutoNum type="arabicPeriod"/>
            </a:pPr>
            <a:endParaRPr lang="en-US" dirty="0"/>
          </a:p>
          <a:p>
            <a:pPr marL="457200" lvl="0" indent="-349250" algn="l" rtl="0">
              <a:spcBef>
                <a:spcPts val="0"/>
              </a:spcBef>
              <a:spcAft>
                <a:spcPts val="0"/>
              </a:spcAft>
              <a:buSzPts val="1900"/>
              <a:buAutoNum type="arabicPeriod"/>
            </a:pPr>
            <a:endParaRPr lang="en-US" dirty="0"/>
          </a:p>
          <a:p>
            <a:pPr marL="457200" lvl="0" indent="-349250" algn="l" rtl="0">
              <a:spcBef>
                <a:spcPts val="0"/>
              </a:spcBef>
              <a:spcAft>
                <a:spcPts val="0"/>
              </a:spcAft>
              <a:buSzPts val="1900"/>
              <a:buAutoNum type="arabicPeriod"/>
            </a:pPr>
            <a:endParaRPr lang="en-US" dirty="0"/>
          </a:p>
          <a:p>
            <a:pPr marL="457200" lvl="0" indent="-349250" algn="l" rtl="0">
              <a:spcBef>
                <a:spcPts val="0"/>
              </a:spcBef>
              <a:spcAft>
                <a:spcPts val="0"/>
              </a:spcAft>
              <a:buSzPts val="1900"/>
              <a:buAutoNum type="arabicPeriod"/>
            </a:pPr>
            <a:endParaRPr lang="en-US" dirty="0"/>
          </a:p>
          <a:p>
            <a:pPr marL="457200" lvl="0" indent="-349250" algn="l" rtl="0">
              <a:spcBef>
                <a:spcPts val="0"/>
              </a:spcBef>
              <a:spcAft>
                <a:spcPts val="0"/>
              </a:spcAft>
              <a:buSzPts val="1900"/>
              <a:buAutoNum type="arabicPeriod"/>
            </a:pPr>
            <a:endParaRPr lang="en-US" sz="1800" dirty="0"/>
          </a:p>
          <a:p>
            <a:pPr marL="457200" lvl="0" indent="-349250" algn="l" rtl="0">
              <a:spcBef>
                <a:spcPts val="0"/>
              </a:spcBef>
              <a:spcAft>
                <a:spcPts val="0"/>
              </a:spcAft>
              <a:buSzPts val="1900"/>
              <a:buAutoNum type="arabicPeriod"/>
            </a:pPr>
            <a:endParaRPr lang="en-US" sz="1800" dirty="0"/>
          </a:p>
          <a:p>
            <a:pPr marL="457200" lvl="0" indent="-349250" algn="l" rtl="0">
              <a:spcBef>
                <a:spcPts val="0"/>
              </a:spcBef>
              <a:spcAft>
                <a:spcPts val="0"/>
              </a:spcAft>
              <a:buSzPts val="1900"/>
              <a:buAutoNum type="arabicPeriod"/>
            </a:pPr>
            <a:endParaRPr lang="en-US" sz="1800" dirty="0"/>
          </a:p>
          <a:p>
            <a:pPr marL="457200" lvl="0" indent="-349250" algn="l" rtl="0">
              <a:spcBef>
                <a:spcPts val="0"/>
              </a:spcBef>
              <a:spcAft>
                <a:spcPts val="0"/>
              </a:spcAft>
              <a:buSzPts val="1900"/>
              <a:buAutoNum type="arabicPeriod"/>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p:txBody>
      </p:sp>
      <p:sp>
        <p:nvSpPr>
          <p:cNvPr id="195" name="Google Shape;195;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This project when implemented correctly can generate revenue and also make a good profitable business and this solves a problem because the users have all the companies in a single place without any tensions all the aspects of event management things are done here from A to Z from providing services to handling events this is best place for people to come together and Also new entries to event management field can have their market with this platform and the data plays a major role as we are integrating both the booking system and the management system we can use the data.</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sp>
        <p:nvSpPr>
          <p:cNvPr id="171" name="Google Shape;171;p19"/>
          <p:cNvSpPr txBox="1">
            <a:spLocks noGrp="1"/>
          </p:cNvSpPr>
          <p:nvPr>
            <p:ph type="body" idx="1"/>
          </p:nvPr>
        </p:nvSpPr>
        <p:spPr>
          <a:xfrm>
            <a:off x="1357745" y="1676525"/>
            <a:ext cx="7131230" cy="316333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t>Eventify.co.in is a project that brings different event management from different areas coming to single platform so that users can choose a own interest and budget and there requirements. This project aims to simplify handling event management collabroations by providing a web interface for admin and user. This project is built in HTML, JS and CSS as frontend and MySQL as backend We will be showing different things like decorations,music systems , events, food , hospitality of different event management. Users can customize and sort the company according to their need. For example, if a common man wants to do a wedding , he can go through our website and he can select his needs and event management platform. The platform is grand events and normal events. </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Introduction</a:t>
            </a:r>
            <a:endParaRPr sz="2700"/>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This project brings all the event management organizations and companies together into a single marketplace. This project is named as Eventify.co.in is a Web application which helps the customers and sellers to improve their business and users can utilize the application. This  project lets all the users to easily access the different event managing companies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26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33"/>
              <a:t>Problem statement	</a:t>
            </a:r>
            <a:endParaRPr sz="2733"/>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7"/>
          <p:cNvSpPr txBox="1">
            <a:spLocks noGrp="1"/>
          </p:cNvSpPr>
          <p:nvPr>
            <p:ph type="body" idx="1"/>
          </p:nvPr>
        </p:nvSpPr>
        <p:spPr>
          <a:xfrm>
            <a:off x="1297500" y="1340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From the previous slide we can see that we had event management systems for handling tasks for the organizers. But the problem is we can make a updated version of this system in this modern world like the users </a:t>
            </a:r>
            <a:endParaRPr sz="1700"/>
          </a:p>
          <a:p>
            <a:pPr marL="0" lvl="0" indent="0" algn="l" rtl="0">
              <a:spcBef>
                <a:spcPts val="1200"/>
              </a:spcBef>
              <a:spcAft>
                <a:spcPts val="1200"/>
              </a:spcAft>
              <a:buNone/>
            </a:pPr>
            <a:r>
              <a:rPr lang="en" sz="1700"/>
              <a:t>Can select the event management company they want from the website and sort the services and prices they need like the swiggy all the restaurants have restaurant management systems but after the swiggy users can order food from their favourite restaurants. Same without project we should give access to the users to customize their needs.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60"/>
              <a:t>Literature review	</a:t>
            </a:r>
            <a:endParaRPr sz="2860"/>
          </a:p>
          <a:p>
            <a:pPr marL="0" lvl="0" indent="0" algn="l" rtl="0">
              <a:spcBef>
                <a:spcPts val="0"/>
              </a:spcBef>
              <a:spcAft>
                <a:spcPts val="0"/>
              </a:spcAft>
              <a:buSzPts val="990"/>
              <a:buNone/>
            </a:pPr>
            <a:endParaRPr sz="2860"/>
          </a:p>
        </p:txBody>
      </p:sp>
      <p:sp>
        <p:nvSpPr>
          <p:cNvPr id="153" name="Google Shape;153;p16"/>
          <p:cNvSpPr txBox="1">
            <a:spLocks noGrp="1"/>
          </p:cNvSpPr>
          <p:nvPr>
            <p:ph type="body" idx="1"/>
          </p:nvPr>
        </p:nvSpPr>
        <p:spPr>
          <a:xfrm>
            <a:off x="1406475"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Event management systems evolved as a project management systems where it used to handle the the projects in earlier days. Event management systems are used for different events like sport events,weddings,and many more events where the application made the companies easier to handle the events with all the features it provided like handling multiple tasks and scheduling things where the organizer’s Work was made simple.</a:t>
            </a:r>
            <a:endParaRPr sz="1900"/>
          </a:p>
          <a:p>
            <a:pPr marL="0" lvl="0" indent="0" algn="l" rtl="0">
              <a:spcBef>
                <a:spcPts val="1200"/>
              </a:spcBef>
              <a:spcAft>
                <a:spcPts val="12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endParaRPr lang="en-IN"/>
          </a:p>
        </p:txBody>
      </p:sp>
      <p:sp>
        <p:nvSpPr>
          <p:cNvPr id="3" name="Text Placeholder 2"/>
          <p:cNvSpPr>
            <a:spLocks noGrp="1"/>
          </p:cNvSpPr>
          <p:nvPr>
            <p:ph type="body"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627905552"/>
              </p:ext>
            </p:extLst>
          </p:nvPr>
        </p:nvGraphicFramePr>
        <p:xfrm>
          <a:off x="1533235" y="1678132"/>
          <a:ext cx="6096000" cy="190419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692612">
                <a:tc>
                  <a:txBody>
                    <a:bodyPr/>
                    <a:lstStyle/>
                    <a:p>
                      <a:r>
                        <a:rPr lang="en-US" dirty="0"/>
                        <a:t>Project name </a:t>
                      </a:r>
                      <a:endParaRPr lang="en-IN" dirty="0"/>
                    </a:p>
                  </a:txBody>
                  <a:tcPr/>
                </a:tc>
                <a:tc>
                  <a:txBody>
                    <a:bodyPr/>
                    <a:lstStyle/>
                    <a:p>
                      <a:r>
                        <a:rPr lang="en-US"/>
                        <a:t>Date </a:t>
                      </a:r>
                      <a:endParaRPr lang="en-IN"/>
                    </a:p>
                  </a:txBody>
                  <a:tcPr/>
                </a:tc>
                <a:tc>
                  <a:txBody>
                    <a:bodyPr/>
                    <a:lstStyle/>
                    <a:p>
                      <a:r>
                        <a:rPr lang="en-US" dirty="0"/>
                        <a:t>Author </a:t>
                      </a:r>
                      <a:endParaRPr lang="en-IN" dirty="0"/>
                    </a:p>
                  </a:txBody>
                  <a:tcPr/>
                </a:tc>
                <a:tc>
                  <a:txBody>
                    <a:bodyPr/>
                    <a:lstStyle/>
                    <a:p>
                      <a:r>
                        <a:rPr lang="en-US"/>
                        <a:t>advantages</a:t>
                      </a:r>
                      <a:endParaRPr lang="en-IN"/>
                    </a:p>
                  </a:txBody>
                  <a:tcPr/>
                </a:tc>
                <a:tc>
                  <a:txBody>
                    <a:bodyPr/>
                    <a:lstStyle/>
                    <a:p>
                      <a:r>
                        <a:rPr lang="en-US"/>
                        <a:t>Disadvantages </a:t>
                      </a:r>
                      <a:endParaRPr lang="en-IN"/>
                    </a:p>
                  </a:txBody>
                  <a:tcPr/>
                </a:tc>
                <a:extLst>
                  <a:ext uri="{0D108BD9-81ED-4DB2-BD59-A6C34878D82A}">
                    <a16:rowId xmlns:a16="http://schemas.microsoft.com/office/drawing/2014/main" val="10000"/>
                  </a:ext>
                </a:extLst>
              </a:tr>
              <a:tr h="370840">
                <a:tc>
                  <a:txBody>
                    <a:bodyPr/>
                    <a:lstStyle/>
                    <a:p>
                      <a:r>
                        <a:rPr lang="en-US"/>
                        <a:t>Event management</a:t>
                      </a:r>
                      <a:endParaRPr lang="en-IN"/>
                    </a:p>
                  </a:txBody>
                  <a:tcPr/>
                </a:tc>
                <a:tc>
                  <a:txBody>
                    <a:bodyPr/>
                    <a:lstStyle/>
                    <a:p>
                      <a:r>
                        <a:rPr lang="en-US"/>
                        <a:t>2013</a:t>
                      </a:r>
                      <a:endParaRPr lang="en-IN"/>
                    </a:p>
                  </a:txBody>
                  <a:tcPr/>
                </a:tc>
                <a:tc>
                  <a:txBody>
                    <a:bodyPr/>
                    <a:lstStyle/>
                    <a:p>
                      <a:r>
                        <a:rPr lang="en-US" dirty="0"/>
                        <a:t>J peter</a:t>
                      </a:r>
                      <a:endParaRPr lang="en-IN" dirty="0"/>
                    </a:p>
                  </a:txBody>
                  <a:tcPr/>
                </a:tc>
                <a:tc>
                  <a:txBody>
                    <a:bodyPr/>
                    <a:lstStyle/>
                    <a:p>
                      <a:r>
                        <a:rPr lang="en-US"/>
                        <a:t>Managing different</a:t>
                      </a:r>
                      <a:r>
                        <a:rPr lang="en-US" baseline="0"/>
                        <a:t> events </a:t>
                      </a:r>
                      <a:endParaRPr lang="en-IN"/>
                    </a:p>
                  </a:txBody>
                  <a:tcPr/>
                </a:tc>
                <a:tc>
                  <a:txBody>
                    <a:bodyPr/>
                    <a:lstStyle/>
                    <a:p>
                      <a:r>
                        <a:rPr lang="en-US" dirty="0"/>
                        <a:t>Standalone applications</a:t>
                      </a:r>
                      <a:endParaRPr lang="en-IN" dirty="0"/>
                    </a:p>
                  </a:txBody>
                  <a:tcPr/>
                </a:tc>
                <a:extLst>
                  <a:ext uri="{0D108BD9-81ED-4DB2-BD59-A6C34878D82A}">
                    <a16:rowId xmlns:a16="http://schemas.microsoft.com/office/drawing/2014/main" val="10001"/>
                  </a:ext>
                </a:extLst>
              </a:tr>
              <a:tr h="370840">
                <a:tc>
                  <a:txBody>
                    <a:bodyPr/>
                    <a:lstStyle/>
                    <a:p>
                      <a:r>
                        <a:rPr lang="en-US"/>
                        <a:t>Online event</a:t>
                      </a:r>
                      <a:r>
                        <a:rPr lang="en-US" baseline="0"/>
                        <a:t> management system</a:t>
                      </a:r>
                      <a:endParaRPr lang="en-IN"/>
                    </a:p>
                  </a:txBody>
                  <a:tcPr/>
                </a:tc>
                <a:tc>
                  <a:txBody>
                    <a:bodyPr/>
                    <a:lstStyle/>
                    <a:p>
                      <a:r>
                        <a:rPr lang="en-US" dirty="0"/>
                        <a:t>Sept,2018</a:t>
                      </a:r>
                      <a:endParaRPr lang="en-IN" dirty="0"/>
                    </a:p>
                  </a:txBody>
                  <a:tcPr/>
                </a:tc>
                <a:tc>
                  <a:txBody>
                    <a:bodyPr/>
                    <a:lstStyle/>
                    <a:p>
                      <a:r>
                        <a:rPr lang="en-US"/>
                        <a:t>Nuwagaba</a:t>
                      </a:r>
                      <a:r>
                        <a:rPr lang="en-US" baseline="0"/>
                        <a:t> andrew</a:t>
                      </a:r>
                      <a:endParaRPr lang="en-IN"/>
                    </a:p>
                  </a:txBody>
                  <a:tcPr/>
                </a:tc>
                <a:tc>
                  <a:txBody>
                    <a:bodyPr/>
                    <a:lstStyle/>
                    <a:p>
                      <a:r>
                        <a:rPr lang="en-US"/>
                        <a:t>Online system</a:t>
                      </a:r>
                      <a:endParaRPr lang="en-IN"/>
                    </a:p>
                  </a:txBody>
                  <a:tcPr/>
                </a:tc>
                <a:tc>
                  <a:txBody>
                    <a:bodyPr/>
                    <a:lstStyle/>
                    <a:p>
                      <a:r>
                        <a:rPr lang="en-US" dirty="0"/>
                        <a:t>No flexibility</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7137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8E59-6BFF-8717-2FA7-50EF0149B676}"/>
              </a:ext>
            </a:extLst>
          </p:cNvPr>
          <p:cNvSpPr>
            <a:spLocks noGrp="1"/>
          </p:cNvSpPr>
          <p:nvPr>
            <p:ph type="title"/>
          </p:nvPr>
        </p:nvSpPr>
        <p:spPr/>
        <p:txBody>
          <a:bodyPr/>
          <a:lstStyle/>
          <a:p>
            <a:r>
              <a:rPr lang="en-US" dirty="0"/>
              <a:t>System requirements	</a:t>
            </a:r>
            <a:endParaRPr lang="en-IN" dirty="0"/>
          </a:p>
        </p:txBody>
      </p:sp>
      <p:sp>
        <p:nvSpPr>
          <p:cNvPr id="3" name="Text Placeholder 2">
            <a:extLst>
              <a:ext uri="{FF2B5EF4-FFF2-40B4-BE49-F238E27FC236}">
                <a16:creationId xmlns:a16="http://schemas.microsoft.com/office/drawing/2014/main" id="{E264F9A8-660A-31F9-4FBB-D6AF9E261B09}"/>
              </a:ext>
            </a:extLst>
          </p:cNvPr>
          <p:cNvSpPr>
            <a:spLocks noGrp="1"/>
          </p:cNvSpPr>
          <p:nvPr>
            <p:ph type="body" idx="1"/>
          </p:nvPr>
        </p:nvSpPr>
        <p:spPr/>
        <p:txBody>
          <a:bodyPr>
            <a:normAutofit fontScale="47500" lnSpcReduction="20000"/>
          </a:bodyPr>
          <a:lstStyle/>
          <a:p>
            <a:pPr marL="0" indent="0">
              <a:spcBef>
                <a:spcPts val="945"/>
              </a:spcBef>
              <a:buNone/>
            </a:pPr>
            <a:r>
              <a:rPr lang="en-US" sz="1800" b="1" dirty="0">
                <a:effectLst/>
                <a:latin typeface="Times New Roman" panose="02020603050405020304" pitchFamily="18" charset="0"/>
                <a:ea typeface="Times New Roman" panose="02020603050405020304" pitchFamily="18" charset="0"/>
              </a:rPr>
              <a:t>Software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requirements : </a:t>
            </a:r>
            <a:endParaRPr lang="en-IN" sz="1800" b="1" dirty="0">
              <a:effectLst/>
              <a:latin typeface="Times New Roman" panose="02020603050405020304" pitchFamily="18" charset="0"/>
              <a:ea typeface="Times New Roman" panose="02020603050405020304" pitchFamily="18" charset="0"/>
            </a:endParaRPr>
          </a:p>
          <a:p>
            <a:pPr marL="0" marR="3530600" indent="0">
              <a:lnSpc>
                <a:spcPts val="2760"/>
              </a:lnSpc>
              <a:spcBef>
                <a:spcPts val="295"/>
              </a:spcBef>
              <a:spcAft>
                <a:spcPts val="0"/>
              </a:spcAft>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        FRONTEND:</a:t>
            </a:r>
            <a:r>
              <a:rPr lang="en-US" sz="1800" spc="-25"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HTML</a:t>
            </a:r>
            <a:r>
              <a:rPr lang="en-US" sz="1800" spc="-6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and</a:t>
            </a:r>
            <a:r>
              <a:rPr lang="en-US" sz="1800" spc="-2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CSS,</a:t>
            </a:r>
            <a:r>
              <a:rPr lang="en-US" sz="1800" spc="-2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JavaScript ; </a:t>
            </a:r>
            <a:r>
              <a:rPr lang="en-US" sz="1800" spc="-285"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BACKEND: PHP</a:t>
            </a:r>
          </a:p>
          <a:p>
            <a:pPr marL="0" marR="3530600" indent="0">
              <a:lnSpc>
                <a:spcPts val="2760"/>
              </a:lnSpc>
              <a:spcBef>
                <a:spcPts val="295"/>
              </a:spcBef>
              <a:spcAft>
                <a:spcPts val="0"/>
              </a:spcAft>
              <a:buNone/>
            </a:pPr>
            <a:r>
              <a:rPr lang="en-US" sz="1800" dirty="0">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 Visual</a:t>
            </a:r>
            <a:r>
              <a:rPr lang="en-US" sz="1800" spc="-1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Studio</a:t>
            </a:r>
            <a:r>
              <a:rPr lang="en-US" sz="1800" spc="-1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code</a:t>
            </a:r>
            <a:r>
              <a:rPr lang="en-US" sz="1800" spc="-5"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editor</a:t>
            </a:r>
            <a:r>
              <a:rPr lang="en-US" sz="1800" spc="-1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to</a:t>
            </a:r>
            <a:r>
              <a:rPr lang="en-US" sz="1800" spc="-1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execute</a:t>
            </a:r>
            <a:r>
              <a:rPr lang="en-US" sz="1800" spc="-5"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the</a:t>
            </a:r>
            <a:r>
              <a:rPr lang="en-US" sz="1800" spc="-1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a:effectLst/>
                <a:latin typeface="Times New Roman" panose="02020603050405020304" pitchFamily="18" charset="0"/>
                <a:ea typeface="Consolas" panose="020B0609020204030204" pitchFamily="49" charset="0"/>
                <a:cs typeface="Consolas" panose="020B0609020204030204" pitchFamily="49" charset="0"/>
              </a:rPr>
              <a:t>entire</a:t>
            </a:r>
            <a:r>
              <a:rPr lang="en-US" sz="1800" spc="-5"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dirty="0" err="1">
                <a:effectLst/>
                <a:latin typeface="Times New Roman" panose="02020603050405020304" pitchFamily="18" charset="0"/>
                <a:ea typeface="Consolas" panose="020B0609020204030204" pitchFamily="49" charset="0"/>
                <a:cs typeface="Consolas" panose="020B0609020204030204" pitchFamily="49" charset="0"/>
              </a:rPr>
              <a:t>code,xampp</a:t>
            </a:r>
            <a:r>
              <a:rPr lang="en-US" sz="1800" dirty="0">
                <a:effectLst/>
                <a:latin typeface="Times New Roman" panose="02020603050405020304" pitchFamily="18" charset="0"/>
                <a:ea typeface="Consolas" panose="020B0609020204030204" pitchFamily="49" charset="0"/>
                <a:cs typeface="Consolas" panose="020B0609020204030204" pitchFamily="49" charset="0"/>
              </a:rPr>
              <a:t> server</a:t>
            </a:r>
          </a:p>
          <a:p>
            <a:pPr marL="0" marR="3530600" indent="0">
              <a:lnSpc>
                <a:spcPts val="2760"/>
              </a:lnSpc>
              <a:spcBef>
                <a:spcPts val="295"/>
              </a:spcBef>
              <a:spcAft>
                <a:spcPts val="0"/>
              </a:spcAft>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 </a:t>
            </a:r>
            <a:r>
              <a:rPr lang="en-US" sz="1800" b="1" dirty="0">
                <a:effectLst/>
                <a:latin typeface="Times New Roman" panose="02020603050405020304" pitchFamily="18" charset="0"/>
                <a:ea typeface="Times New Roman" panose="02020603050405020304" pitchFamily="18" charset="0"/>
              </a:rPr>
              <a:t>Hardware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Requirements </a:t>
            </a:r>
            <a:endParaRPr lang="en-IN" sz="1800" b="1" dirty="0">
              <a:effectLst/>
              <a:latin typeface="Times New Roman" panose="02020603050405020304" pitchFamily="18" charset="0"/>
              <a:ea typeface="Times New Roman" panose="02020603050405020304" pitchFamily="18" charset="0"/>
            </a:endParaRPr>
          </a:p>
          <a:p>
            <a:pPr marL="146050" indent="0">
              <a:buNone/>
            </a:pPr>
            <a:r>
              <a:rPr lang="en-US" sz="1800" b="1"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Recommended operating </a:t>
            </a:r>
            <a:r>
              <a:rPr lang="en-US" sz="1800" dirty="0" err="1">
                <a:effectLst/>
                <a:latin typeface="Times New Roman" panose="02020603050405020304" pitchFamily="18" charset="0"/>
                <a:ea typeface="Consolas" panose="020B0609020204030204" pitchFamily="49" charset="0"/>
                <a:cs typeface="Consolas" panose="020B0609020204030204" pitchFamily="49" charset="0"/>
              </a:rPr>
              <a:t>system:Windows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146050" indent="0">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0" marR="2406015" indent="0">
              <a:lnSpc>
                <a:spcPct val="200000"/>
              </a:lnSpc>
              <a:spcAft>
                <a:spcPts val="0"/>
              </a:spcAft>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Processor: Minimum 1 GHz; </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0" marR="2406015" indent="0">
              <a:lnSpc>
                <a:spcPct val="200000"/>
              </a:lnSpc>
              <a:spcAft>
                <a:spcPts val="0"/>
              </a:spcAft>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Recommended 4 GHz or more.</a:t>
            </a:r>
            <a:r>
              <a:rPr lang="en-US" sz="1800" spc="-290"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0" marR="2406015" indent="0">
              <a:lnSpc>
                <a:spcPct val="200000"/>
              </a:lnSpc>
              <a:spcAft>
                <a:spcPts val="0"/>
              </a:spcAft>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RAM: Minimum 512 </a:t>
            </a:r>
            <a:r>
              <a:rPr lang="en-US" sz="1800" dirty="0" err="1">
                <a:effectLst/>
                <a:latin typeface="Times New Roman" panose="02020603050405020304" pitchFamily="18" charset="0"/>
                <a:ea typeface="Consolas" panose="020B0609020204030204" pitchFamily="49" charset="0"/>
                <a:cs typeface="Consolas" panose="020B0609020204030204" pitchFamily="49" charset="0"/>
              </a:rPr>
              <a:t>MB,Recommended</a:t>
            </a:r>
            <a:r>
              <a:rPr lang="en-US" sz="1800" dirty="0">
                <a:effectLst/>
                <a:latin typeface="Times New Roman" panose="02020603050405020304" pitchFamily="18" charset="0"/>
                <a:ea typeface="Consolas" panose="020B0609020204030204" pitchFamily="49" charset="0"/>
                <a:cs typeface="Consolas" panose="020B0609020204030204" pitchFamily="49" charset="0"/>
              </a:rPr>
              <a:t> 4 GB or more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sz="1800" dirty="0">
                <a:effectLst/>
                <a:latin typeface="Times New Roman" panose="02020603050405020304" pitchFamily="18" charset="0"/>
                <a:ea typeface="Consolas" panose="020B0609020204030204" pitchFamily="49" charset="0"/>
                <a:cs typeface="Consolas" panose="020B0609020204030204" pitchFamily="49" charset="0"/>
              </a:rPr>
              <a:t>Graphics card: Integrated Graphics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290172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D49A-7142-EBFA-A39C-6812509E2961}"/>
              </a:ext>
            </a:extLst>
          </p:cNvPr>
          <p:cNvSpPr>
            <a:spLocks noGrp="1"/>
          </p:cNvSpPr>
          <p:nvPr>
            <p:ph type="title"/>
          </p:nvPr>
        </p:nvSpPr>
        <p:spPr/>
        <p:txBody>
          <a:bodyPr/>
          <a:lstStyle/>
          <a:p>
            <a:r>
              <a:rPr lang="en-US" dirty="0"/>
              <a:t>Database design</a:t>
            </a:r>
            <a:endParaRPr lang="en-IN" dirty="0"/>
          </a:p>
        </p:txBody>
      </p:sp>
      <p:sp>
        <p:nvSpPr>
          <p:cNvPr id="3" name="Text Placeholder 2">
            <a:extLst>
              <a:ext uri="{FF2B5EF4-FFF2-40B4-BE49-F238E27FC236}">
                <a16:creationId xmlns:a16="http://schemas.microsoft.com/office/drawing/2014/main" id="{052E3CDC-1ED0-0A90-56D8-4F753B7F0A3D}"/>
              </a:ext>
            </a:extLst>
          </p:cNvPr>
          <p:cNvSpPr>
            <a:spLocks noGrp="1"/>
          </p:cNvSpPr>
          <p:nvPr>
            <p:ph type="body" idx="1"/>
          </p:nvPr>
        </p:nvSpPr>
        <p:spPr/>
        <p:txBody>
          <a:bodyPr/>
          <a:lstStyle/>
          <a:p>
            <a:r>
              <a:rPr lang="en-US" dirty="0"/>
              <a:t>Database name </a:t>
            </a:r>
            <a:r>
              <a:rPr lang="en-IN" dirty="0"/>
              <a:t>: batch_8</a:t>
            </a:r>
          </a:p>
          <a:p>
            <a:r>
              <a:rPr lang="en-IN" dirty="0"/>
              <a:t>Tables : user credentials</a:t>
            </a:r>
          </a:p>
          <a:p>
            <a:r>
              <a:rPr lang="en-IN" dirty="0"/>
              <a:t>Database used : </a:t>
            </a:r>
            <a:r>
              <a:rPr lang="en-IN" dirty="0" err="1"/>
              <a:t>mysql</a:t>
            </a:r>
            <a:r>
              <a:rPr lang="en-IN" dirty="0"/>
              <a:t> connected through </a:t>
            </a:r>
            <a:r>
              <a:rPr lang="en-IN" dirty="0" err="1"/>
              <a:t>phpmyadmin</a:t>
            </a:r>
            <a:endParaRPr lang="en-US" dirty="0"/>
          </a:p>
        </p:txBody>
      </p:sp>
    </p:spTree>
    <p:extLst>
      <p:ext uri="{BB962C8B-B14F-4D97-AF65-F5344CB8AC3E}">
        <p14:creationId xmlns:p14="http://schemas.microsoft.com/office/powerpoint/2010/main" val="29381364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55</TotalTime>
  <Words>1012</Words>
  <Application>Microsoft Office PowerPoint</Application>
  <PresentationFormat>On-screen Show (16:9)</PresentationFormat>
  <Paragraphs>83</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Consolas</vt:lpstr>
      <vt:lpstr>Garamond</vt:lpstr>
      <vt:lpstr>Times New Roman</vt:lpstr>
      <vt:lpstr>Arial</vt:lpstr>
      <vt:lpstr>Organic</vt:lpstr>
      <vt:lpstr>Eventify.co.in</vt:lpstr>
      <vt:lpstr>Contents</vt:lpstr>
      <vt:lpstr>Abstract</vt:lpstr>
      <vt:lpstr>Introduction</vt:lpstr>
      <vt:lpstr>Problem statement   </vt:lpstr>
      <vt:lpstr>Literature review  </vt:lpstr>
      <vt:lpstr>Contd.</vt:lpstr>
      <vt:lpstr>System requirements </vt:lpstr>
      <vt:lpstr>Database design</vt:lpstr>
      <vt:lpstr>Objectives  </vt:lpstr>
      <vt:lpstr>Methodology  </vt:lpstr>
      <vt:lpstr>Module 1</vt:lpstr>
      <vt:lpstr>Module 2</vt:lpstr>
      <vt:lpstr>results</vt:lpstr>
      <vt:lpstr>Result</vt:lpstr>
      <vt:lpstr>PowerPoint Presentation</vt:lpstr>
      <vt:lpstr>PowerPoint Presentation</vt:lpstr>
      <vt:lpstr>PowerPoint Presentation</vt:lpstr>
      <vt:lpstr>Future works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Eventify.co.in</dc:title>
  <dc:creator>admin</dc:creator>
  <cp:lastModifiedBy>Bakkapolla Abhiram Reddy</cp:lastModifiedBy>
  <cp:revision>5</cp:revision>
  <dcterms:modified xsi:type="dcterms:W3CDTF">2023-02-16T07:05:40Z</dcterms:modified>
</cp:coreProperties>
</file>