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56" r:id="rId2"/>
    <p:sldId id="267" r:id="rId3"/>
    <p:sldId id="257" r:id="rId4"/>
    <p:sldId id="258" r:id="rId5"/>
    <p:sldId id="259" r:id="rId6"/>
    <p:sldId id="260" r:id="rId7"/>
    <p:sldId id="268" r:id="rId8"/>
    <p:sldId id="261" r:id="rId9"/>
    <p:sldId id="262" r:id="rId10"/>
    <p:sldId id="263" r:id="rId11"/>
    <p:sldId id="264" r:id="rId12"/>
    <p:sldId id="269" r:id="rId13"/>
    <p:sldId id="270" r:id="rId14"/>
    <p:sldId id="271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26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7356DA-F6FD-458C-8425-6497F135BEB8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973BC7-BF80-4F7A-85B1-2B3F5993A9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7213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73BC7-BF80-4F7A-85B1-2B3F5993A954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63727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973BC7-BF80-4F7A-85B1-2B3F5993A954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05622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8743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78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871808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135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383051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169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923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762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412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2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118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841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1589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044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212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2196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911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5042" y="2275040"/>
            <a:ext cx="6835060" cy="1458465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>
              <a:defRPr sz="3600">
                <a:solidFill>
                  <a:srgbClr val="1E5AB4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Book Management 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8663" y="3747156"/>
            <a:ext cx="8587818" cy="928540"/>
          </a:xfrm>
        </p:spPr>
        <p:txBody>
          <a:bodyPr>
            <a:normAutofit/>
          </a:bodyPr>
          <a:lstStyle/>
          <a:p>
            <a:pPr algn="ctr">
              <a:defRPr sz="2000"/>
            </a:pP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simple yet powerful project using C Programming</a:t>
            </a:r>
          </a:p>
          <a:p>
            <a:pPr algn="ctr"/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(Files, Structures, Arrays, and Functions)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02BBE-9A85-0651-9BFA-7A0D63B77EA4}"/>
              </a:ext>
            </a:extLst>
          </p:cNvPr>
          <p:cNvSpPr txBox="1"/>
          <p:nvPr/>
        </p:nvSpPr>
        <p:spPr>
          <a:xfrm>
            <a:off x="2672498" y="1519249"/>
            <a:ext cx="3780148" cy="1077218"/>
          </a:xfrm>
          <a:prstGeom prst="rect">
            <a:avLst/>
          </a:prstGeom>
          <a:noFill/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</a:p>
          <a:p>
            <a:pPr algn="ctr"/>
            <a:r>
              <a:rPr lang="en-I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</a:t>
            </a:r>
            <a:endParaRPr lang="en-IN" sz="4400" b="1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7E52496-1692-2C4C-3E84-67C0D7FC565B}"/>
              </a:ext>
            </a:extLst>
          </p:cNvPr>
          <p:cNvSpPr txBox="1"/>
          <p:nvPr/>
        </p:nvSpPr>
        <p:spPr>
          <a:xfrm>
            <a:off x="1058001" y="4675696"/>
            <a:ext cx="70091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By:- Prashanth reddy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 b="1">
                <a:solidFill>
                  <a:srgbClr val="1E5AB4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CSV Format?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94730"/>
            <a:ext cx="6347714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Portable across any OS (Notepad, Excel, Linux)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Structured data in rows and columns (Name, Phone, Email)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storage even after program closure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 Like a versatile jacket usable in all seasons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works across platforms efficiently.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 b="1">
                <a:solidFill>
                  <a:srgbClr val="1E5AB4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70396"/>
            <a:ext cx="6875284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Handling invalid inputs (characters instead of numbers)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Avoiding infinite loops during data entry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string operations safely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Preventing segmentation faults from incorrect file modes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294C3-C5DC-A791-EDE6-1F84341ECE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8142" y="348792"/>
            <a:ext cx="6347713" cy="631596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 fontScale="90000"/>
          </a:bodyPr>
          <a:lstStyle/>
          <a:p>
            <a:pPr algn="ctr"/>
            <a:r>
              <a:rPr lang="en-IN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en-IN" sz="4000" dirty="0">
              <a:solidFill>
                <a:srgbClr val="0070C0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DDAFF-4E79-9A93-E532-FCBE2304CC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9365" y="1263192"/>
            <a:ext cx="8568965" cy="5157685"/>
          </a:xfrm>
        </p:spPr>
      </p:pic>
    </p:spTree>
    <p:extLst>
      <p:ext uri="{BB962C8B-B14F-4D97-AF65-F5344CB8AC3E}">
        <p14:creationId xmlns:p14="http://schemas.microsoft.com/office/powerpoint/2010/main" val="38058959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9EA3A-6915-E029-CC71-1628934ED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401" y="330637"/>
            <a:ext cx="7494931" cy="95140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ctr"/>
            <a:r>
              <a:rPr lang="en-IN" sz="32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br>
              <a:rPr lang="en-IN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contacts, search contacts, Edit contacts </a:t>
            </a:r>
            <a:endParaRPr lang="en-IN" sz="36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C2D47-54C0-B185-BA18-62C95A0819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3C60BB-0168-D5E8-0ED1-862CE8CDC5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439"/>
          <a:stretch>
            <a:fillRect/>
          </a:stretch>
        </p:blipFill>
        <p:spPr>
          <a:xfrm>
            <a:off x="141400" y="1413435"/>
            <a:ext cx="4260915" cy="52607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81EB1D1-FF63-B471-6AD0-612918758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0595" y="1415499"/>
            <a:ext cx="4572396" cy="525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79018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845DE-AF25-00CA-2154-ABA1C0FD4A7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766E72-31CE-53B3-3CB8-F56758E911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994F30C-4079-E897-F743-E52C08E189A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0164"/>
          <a:stretch>
            <a:fillRect/>
          </a:stretch>
        </p:blipFill>
        <p:spPr>
          <a:xfrm>
            <a:off x="122545" y="1197204"/>
            <a:ext cx="4298624" cy="550652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2409F25-C44A-92B3-802D-0B2D58AE0D6E}"/>
              </a:ext>
            </a:extLst>
          </p:cNvPr>
          <p:cNvSpPr txBox="1">
            <a:spLocks/>
          </p:cNvSpPr>
          <p:nvPr/>
        </p:nvSpPr>
        <p:spPr>
          <a:xfrm>
            <a:off x="824534" y="154272"/>
            <a:ext cx="7494931" cy="951408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IN" sz="3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 contacts, Save contacts, Delete contacts </a:t>
            </a:r>
            <a:endParaRPr lang="en-I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C4EDE2-5FDA-2439-B534-AF7A6164AD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67907" y="1197204"/>
            <a:ext cx="4572396" cy="5506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9548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077798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 b="1">
                <a:solidFill>
                  <a:srgbClr val="1E5AB4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13836"/>
            <a:ext cx="6347714" cy="3880773"/>
          </a:xfr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Advantages: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Organized contact management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Quick access and retrieval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Permanent data storage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Simple yet practical implementation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endParaRPr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Disadvantages: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Dependent on external file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encryption or data security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1384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 b="1">
                <a:solidFill>
                  <a:srgbClr val="1E5AB4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708103"/>
            <a:ext cx="7676563" cy="408780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CSV format demonstrates smart, structured data storage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Proved that simple C code can become a practical mini-database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importance of modularity and structured design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how file handling enables persistent and reliable storage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Foundation for larger data management systems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01287-0133-BD88-B7F5-1B6217C662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1230" y="405351"/>
            <a:ext cx="5826719" cy="892857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l"/>
            <a:r>
              <a:rPr lang="en-IN" sz="4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C0263F-4B17-34EE-AA9B-E9E37E288E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17473" y="1461155"/>
            <a:ext cx="6326007" cy="4713401"/>
          </a:xfrm>
        </p:spPr>
        <p:txBody>
          <a:bodyPr>
            <a:normAutofit fontScale="92500" lnSpcReduction="10000"/>
          </a:bodyPr>
          <a:lstStyle/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Traditional to Digital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&amp; Concepts Used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Implementation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CSV Format?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Code &amp; Outputs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Advantages and Disadvantages</a:t>
            </a:r>
          </a:p>
          <a:p>
            <a:pPr marL="285750" indent="-285750" algn="l">
              <a:buFont typeface="Wingdings" panose="05000000000000000000" pitchFamily="2" charset="2"/>
              <a:buChar char="Ø"/>
            </a:pPr>
            <a:r>
              <a:rPr lang="en-IN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3966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 b="1">
                <a:solidFill>
                  <a:srgbClr val="1E5AB4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7" y="1488613"/>
            <a:ext cx="7346625" cy="3880773"/>
          </a:xfrm>
        </p:spPr>
        <p:txBody>
          <a:bodyPr>
            <a:normAutofit lnSpcReduction="10000"/>
          </a:bodyPr>
          <a:lstStyle/>
          <a:p>
            <a:pPr marL="0" indent="0">
              <a:buNone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 Address Book is a digital system to store, manage, and organize contact information.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works like a real-life phonebook but in a structured and efficient way.</a:t>
            </a:r>
          </a:p>
          <a:p>
            <a:pPr marL="0" indent="0">
              <a:buNone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Why use an Address Book?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Keeps contacts organized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Allows quick search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Prevents data loss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Ensures safe and fast storage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Saves time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15885"/>
            <a:ext cx="6347713" cy="13208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 b="1">
                <a:solidFill>
                  <a:srgbClr val="1E5AB4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87404"/>
            <a:ext cx="8091341" cy="495479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 a functional Address Book using core concepts of C (arrays, structures, strings, file handling)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 structured programming and logical problem-solving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 data is stored permanently using file operations (CSV format)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Handle edge cases and validation effectively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 how basic C elements can create a real-world utility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 b="1">
                <a:solidFill>
                  <a:srgbClr val="1E5AB4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689250"/>
            <a:ext cx="6347714" cy="276701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Programming Language: C (Advanced Level)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Compiler: GCC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Operating System: Linux / Windows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Format: CSV (Comma-Separated Values)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Libraries Used: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string.h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ctype.h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671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 b="1">
                <a:solidFill>
                  <a:srgbClr val="1E5AB4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Traditional to Digital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689250"/>
            <a:ext cx="7591721" cy="256223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Traditional Address Book → Handwritten entries, no search or sort, prone to damage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Address Book → Structured, searchable, permanent, editable, portable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is saved in CSV format, readable across all systems and editors.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ADD84-2AED-DE04-7060-EF0C4602E1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950" y="217515"/>
            <a:ext cx="5826719" cy="762873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 algn="l"/>
            <a:r>
              <a:rPr lang="en-IN" sz="4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Block Diagram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D68390-92F5-AE4B-EA26-45FAA14FA2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403" t="12658" r="13299" b="16585"/>
          <a:stretch>
            <a:fillRect/>
          </a:stretch>
        </p:blipFill>
        <p:spPr>
          <a:xfrm>
            <a:off x="509047" y="1206628"/>
            <a:ext cx="8333295" cy="51187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0049E7C-2A62-AEA5-2A74-CE1ED4A91449}"/>
              </a:ext>
            </a:extLst>
          </p:cNvPr>
          <p:cNvSpPr/>
          <p:nvPr/>
        </p:nvSpPr>
        <p:spPr>
          <a:xfrm>
            <a:off x="6221690" y="1216055"/>
            <a:ext cx="2366128" cy="339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7AF38B6-85C5-AD8D-2804-8B5258F11288}"/>
              </a:ext>
            </a:extLst>
          </p:cNvPr>
          <p:cNvSpPr/>
          <p:nvPr/>
        </p:nvSpPr>
        <p:spPr>
          <a:xfrm>
            <a:off x="537327" y="1216055"/>
            <a:ext cx="1772240" cy="3393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44125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/>
          <a:lstStyle/>
          <a:p>
            <a:pPr>
              <a:defRPr b="1">
                <a:solidFill>
                  <a:srgbClr val="1E5AB4"/>
                </a:solidFill>
              </a:defRPr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&amp; Concepts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36395" y="1593130"/>
            <a:ext cx="7271209" cy="4448233"/>
          </a:xfrm>
        </p:spPr>
        <p:txBody>
          <a:bodyPr>
            <a:normAutofit/>
          </a:bodyPr>
          <a:lstStyle/>
          <a:p>
            <a:pPr marL="0" indent="0">
              <a:buNone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Add, search, edit, delete, and list contacts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Persistent data storage using files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validation and formatted output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CONCEPTS: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Arrays and Structures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 Handling (CSV)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String Manipulation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Modular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05601" cy="1320800"/>
          </a:xfr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>
            <a:normAutofit/>
          </a:bodyPr>
          <a:lstStyle/>
          <a:p>
            <a:pPr>
              <a:defRPr b="1">
                <a:solidFill>
                  <a:srgbClr val="1E5AB4"/>
                </a:solidFill>
              </a:defRPr>
            </a:pPr>
            <a:r>
              <a:rPr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Functions and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2160590"/>
            <a:ext cx="6705601" cy="388077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 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Contact()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Add new contacts with validation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earch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Contact()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Find contacts by name, phone, or email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Contact()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Modify existing contact details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elete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Contact()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Remove a contact after confirmation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ist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Contacts()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Display all stored contacts neatly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File()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Write data to CSV file</a:t>
            </a:r>
          </a:p>
          <a:p>
            <a:pPr>
              <a:buFont typeface="Wingdings" panose="05000000000000000000" pitchFamily="2" charset="2"/>
              <a:buChar char="Ø"/>
              <a:defRPr sz="1800">
                <a:solidFill>
                  <a:srgbClr val="282828"/>
                </a:solidFill>
                <a:latin typeface="Calibri"/>
              </a:defRPr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oad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Contacts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_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File()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Read data from CSV file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183</TotalTime>
  <Words>568</Words>
  <Application>Microsoft Office PowerPoint</Application>
  <PresentationFormat>On-screen Show (4:3)</PresentationFormat>
  <Paragraphs>96</Paragraphs>
  <Slides>16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Address Book Management  System</vt:lpstr>
      <vt:lpstr>Contents</vt:lpstr>
      <vt:lpstr>Introduction</vt:lpstr>
      <vt:lpstr>Purpose of the Project</vt:lpstr>
      <vt:lpstr>Requirements</vt:lpstr>
      <vt:lpstr>From Traditional to Digital</vt:lpstr>
      <vt:lpstr>Block Diagram </vt:lpstr>
      <vt:lpstr>Key Features &amp; Concepts Used</vt:lpstr>
      <vt:lpstr>Functions and Implementation</vt:lpstr>
      <vt:lpstr>Why CSV Format?</vt:lpstr>
      <vt:lpstr>Challenges Faced</vt:lpstr>
      <vt:lpstr>CODE</vt:lpstr>
      <vt:lpstr>OUTPUTS Create contacts, search contacts, Edit contacts </vt:lpstr>
      <vt:lpstr>PowerPoint Presentation</vt:lpstr>
      <vt:lpstr>Advantages and Disadvantages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Prashanth reddy nk</dc:creator>
  <cp:keywords/>
  <dc:description>generated using python-pptx</dc:description>
  <cp:lastModifiedBy>Prashanth reddy nk</cp:lastModifiedBy>
  <cp:revision>8</cp:revision>
  <dcterms:created xsi:type="dcterms:W3CDTF">2013-01-27T09:14:16Z</dcterms:created>
  <dcterms:modified xsi:type="dcterms:W3CDTF">2025-10-24T13:57:15Z</dcterms:modified>
  <cp:category/>
</cp:coreProperties>
</file>