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AB5274-2E12-44BC-B75A-85E9F0377D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AB644D-9FB3-480C-A5D1-516307BBACD2}">
      <dgm:prSet/>
      <dgm:spPr/>
      <dgm:t>
        <a:bodyPr/>
        <a:lstStyle/>
        <a:p>
          <a:r>
            <a:rPr lang="en-US"/>
            <a:t>Urban residents face significant challenges with public transportation, such as: </a:t>
          </a:r>
        </a:p>
      </dgm:t>
    </dgm:pt>
    <dgm:pt modelId="{2B103F04-1DDE-4BE2-84CF-E9A172376B03}" type="parTrans" cxnId="{C9B6E628-64D0-4BE9-BE26-F942524C8D8E}">
      <dgm:prSet/>
      <dgm:spPr/>
      <dgm:t>
        <a:bodyPr/>
        <a:lstStyle/>
        <a:p>
          <a:endParaRPr lang="en-US"/>
        </a:p>
      </dgm:t>
    </dgm:pt>
    <dgm:pt modelId="{D3AC6E51-8115-4859-B70F-28DB9B7A9C9A}" type="sibTrans" cxnId="{C9B6E628-64D0-4BE9-BE26-F942524C8D8E}">
      <dgm:prSet/>
      <dgm:spPr/>
      <dgm:t>
        <a:bodyPr/>
        <a:lstStyle/>
        <a:p>
          <a:endParaRPr lang="en-US"/>
        </a:p>
      </dgm:t>
    </dgm:pt>
    <dgm:pt modelId="{5002363F-A1E8-4F0B-AB06-387313E121ED}">
      <dgm:prSet/>
      <dgm:spPr/>
      <dgm:t>
        <a:bodyPr/>
        <a:lstStyle/>
        <a:p>
          <a:r>
            <a:rPr lang="en-US"/>
            <a:t>1. Unpredictable bus schedules</a:t>
          </a:r>
        </a:p>
      </dgm:t>
    </dgm:pt>
    <dgm:pt modelId="{B0C7FF89-7893-48A4-8816-7861DADC2F88}" type="parTrans" cxnId="{20F12CF7-1951-4CB8-A862-899EE118AB01}">
      <dgm:prSet/>
      <dgm:spPr/>
      <dgm:t>
        <a:bodyPr/>
        <a:lstStyle/>
        <a:p>
          <a:endParaRPr lang="en-US"/>
        </a:p>
      </dgm:t>
    </dgm:pt>
    <dgm:pt modelId="{073E67E8-37D9-4533-8F89-AF0D39021395}" type="sibTrans" cxnId="{20F12CF7-1951-4CB8-A862-899EE118AB01}">
      <dgm:prSet/>
      <dgm:spPr/>
      <dgm:t>
        <a:bodyPr/>
        <a:lstStyle/>
        <a:p>
          <a:endParaRPr lang="en-US"/>
        </a:p>
      </dgm:t>
    </dgm:pt>
    <dgm:pt modelId="{76C96924-D27C-4009-AD82-0EADA2C6E441}">
      <dgm:prSet/>
      <dgm:spPr/>
      <dgm:t>
        <a:bodyPr/>
        <a:lstStyle/>
        <a:p>
          <a:r>
            <a:rPr lang="en-US"/>
            <a:t>2. Overcrowding during peak hours</a:t>
          </a:r>
        </a:p>
      </dgm:t>
    </dgm:pt>
    <dgm:pt modelId="{7DAA98CB-91BB-42A6-9D26-8A4DAC7A4D6F}" type="parTrans" cxnId="{E4C0181A-8D37-40D8-B563-AE69A8D2683C}">
      <dgm:prSet/>
      <dgm:spPr/>
      <dgm:t>
        <a:bodyPr/>
        <a:lstStyle/>
        <a:p>
          <a:endParaRPr lang="en-US"/>
        </a:p>
      </dgm:t>
    </dgm:pt>
    <dgm:pt modelId="{D18A3326-1629-43F9-B659-24B7B59B084C}" type="sibTrans" cxnId="{E4C0181A-8D37-40D8-B563-AE69A8D2683C}">
      <dgm:prSet/>
      <dgm:spPr/>
      <dgm:t>
        <a:bodyPr/>
        <a:lstStyle/>
        <a:p>
          <a:endParaRPr lang="en-US"/>
        </a:p>
      </dgm:t>
    </dgm:pt>
    <dgm:pt modelId="{796DEB3B-4C91-412A-9AA5-B8F0C3128515}">
      <dgm:prSet/>
      <dgm:spPr/>
      <dgm:t>
        <a:bodyPr/>
        <a:lstStyle/>
        <a:p>
          <a:r>
            <a:rPr lang="en-US"/>
            <a:t>3. Delays or detours affecting commute times</a:t>
          </a:r>
        </a:p>
      </dgm:t>
    </dgm:pt>
    <dgm:pt modelId="{2CB59862-73C3-446F-8CCE-71EFA7065AD5}" type="parTrans" cxnId="{F8829084-2721-4811-9DA5-0B4D9CC2C6D9}">
      <dgm:prSet/>
      <dgm:spPr/>
      <dgm:t>
        <a:bodyPr/>
        <a:lstStyle/>
        <a:p>
          <a:endParaRPr lang="en-US"/>
        </a:p>
      </dgm:t>
    </dgm:pt>
    <dgm:pt modelId="{E7A7E32B-32A3-4FD4-AB13-98B072FDBC6E}" type="sibTrans" cxnId="{F8829084-2721-4811-9DA5-0B4D9CC2C6D9}">
      <dgm:prSet/>
      <dgm:spPr/>
      <dgm:t>
        <a:bodyPr/>
        <a:lstStyle/>
        <a:p>
          <a:endParaRPr lang="en-US"/>
        </a:p>
      </dgm:t>
    </dgm:pt>
    <dgm:pt modelId="{123215DA-FB28-4F7F-81A3-B110CC0BBD8C}">
      <dgm:prSet/>
      <dgm:spPr/>
      <dgm:t>
        <a:bodyPr/>
        <a:lstStyle/>
        <a:p>
          <a:r>
            <a:rPr lang="en-US"/>
            <a:t>This discourages the use of public transport, worsening traffic congestion and environmental pollution.</a:t>
          </a:r>
        </a:p>
      </dgm:t>
    </dgm:pt>
    <dgm:pt modelId="{6E0E348E-C390-49BE-B3A3-425FE181D55E}" type="parTrans" cxnId="{81A5884B-2517-45F2-802C-BA80042D848C}">
      <dgm:prSet/>
      <dgm:spPr/>
      <dgm:t>
        <a:bodyPr/>
        <a:lstStyle/>
        <a:p>
          <a:endParaRPr lang="en-US"/>
        </a:p>
      </dgm:t>
    </dgm:pt>
    <dgm:pt modelId="{4E1209F7-D57C-4209-A9A6-EB0BD04A2E68}" type="sibTrans" cxnId="{81A5884B-2517-45F2-802C-BA80042D848C}">
      <dgm:prSet/>
      <dgm:spPr/>
      <dgm:t>
        <a:bodyPr/>
        <a:lstStyle/>
        <a:p>
          <a:endParaRPr lang="en-US"/>
        </a:p>
      </dgm:t>
    </dgm:pt>
    <dgm:pt modelId="{F3A9BB36-7F81-4BF7-9439-78DBEA62AEED}" type="pres">
      <dgm:prSet presAssocID="{29AB5274-2E12-44BC-B75A-85E9F0377DFA}" presName="root" presStyleCnt="0">
        <dgm:presLayoutVars>
          <dgm:dir/>
          <dgm:resizeHandles val="exact"/>
        </dgm:presLayoutVars>
      </dgm:prSet>
      <dgm:spPr/>
    </dgm:pt>
    <dgm:pt modelId="{AC1F3EE9-45ED-4907-83E5-A7CC6A7918E6}" type="pres">
      <dgm:prSet presAssocID="{99AB644D-9FB3-480C-A5D1-516307BBACD2}" presName="compNode" presStyleCnt="0"/>
      <dgm:spPr/>
    </dgm:pt>
    <dgm:pt modelId="{0C4452D9-6F65-4B9D-BDD6-432D5F25466C}" type="pres">
      <dgm:prSet presAssocID="{99AB644D-9FB3-480C-A5D1-516307BBACD2}" presName="bgRect" presStyleLbl="bgShp" presStyleIdx="0" presStyleCnt="5"/>
      <dgm:spPr/>
    </dgm:pt>
    <dgm:pt modelId="{8CE7F192-F251-40D2-8643-E1ACAD7ABAA1}" type="pres">
      <dgm:prSet presAssocID="{99AB644D-9FB3-480C-A5D1-516307BBACD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1BD5975A-8505-49E1-9FA9-32C78EF5A40D}" type="pres">
      <dgm:prSet presAssocID="{99AB644D-9FB3-480C-A5D1-516307BBACD2}" presName="spaceRect" presStyleCnt="0"/>
      <dgm:spPr/>
    </dgm:pt>
    <dgm:pt modelId="{89025041-9462-42E0-AB54-6710070E720F}" type="pres">
      <dgm:prSet presAssocID="{99AB644D-9FB3-480C-A5D1-516307BBACD2}" presName="parTx" presStyleLbl="revTx" presStyleIdx="0" presStyleCnt="5">
        <dgm:presLayoutVars>
          <dgm:chMax val="0"/>
          <dgm:chPref val="0"/>
        </dgm:presLayoutVars>
      </dgm:prSet>
      <dgm:spPr/>
    </dgm:pt>
    <dgm:pt modelId="{5FD17C87-62CF-441F-B607-6B86A1E6FFAC}" type="pres">
      <dgm:prSet presAssocID="{D3AC6E51-8115-4859-B70F-28DB9B7A9C9A}" presName="sibTrans" presStyleCnt="0"/>
      <dgm:spPr/>
    </dgm:pt>
    <dgm:pt modelId="{26D9A64B-FC30-441B-BBD5-92DC924F77E1}" type="pres">
      <dgm:prSet presAssocID="{5002363F-A1E8-4F0B-AB06-387313E121ED}" presName="compNode" presStyleCnt="0"/>
      <dgm:spPr/>
    </dgm:pt>
    <dgm:pt modelId="{0D0DFA49-546F-40FB-A464-61B59537E4E7}" type="pres">
      <dgm:prSet presAssocID="{5002363F-A1E8-4F0B-AB06-387313E121ED}" presName="bgRect" presStyleLbl="bgShp" presStyleIdx="1" presStyleCnt="5"/>
      <dgm:spPr/>
    </dgm:pt>
    <dgm:pt modelId="{657F49AA-70A0-4723-9C29-B6F6EF81D11B}" type="pres">
      <dgm:prSet presAssocID="{5002363F-A1E8-4F0B-AB06-387313E121E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77CE6D79-1B43-4275-905A-C16B7A42FA44}" type="pres">
      <dgm:prSet presAssocID="{5002363F-A1E8-4F0B-AB06-387313E121ED}" presName="spaceRect" presStyleCnt="0"/>
      <dgm:spPr/>
    </dgm:pt>
    <dgm:pt modelId="{9DE6F7D0-22A3-4478-97AE-DCF218DAF097}" type="pres">
      <dgm:prSet presAssocID="{5002363F-A1E8-4F0B-AB06-387313E121ED}" presName="parTx" presStyleLbl="revTx" presStyleIdx="1" presStyleCnt="5">
        <dgm:presLayoutVars>
          <dgm:chMax val="0"/>
          <dgm:chPref val="0"/>
        </dgm:presLayoutVars>
      </dgm:prSet>
      <dgm:spPr/>
    </dgm:pt>
    <dgm:pt modelId="{C62BCB38-DB13-44CF-96EB-351A79F46111}" type="pres">
      <dgm:prSet presAssocID="{073E67E8-37D9-4533-8F89-AF0D39021395}" presName="sibTrans" presStyleCnt="0"/>
      <dgm:spPr/>
    </dgm:pt>
    <dgm:pt modelId="{B3D89E68-BEFC-4822-912A-2C695A1699B5}" type="pres">
      <dgm:prSet presAssocID="{76C96924-D27C-4009-AD82-0EADA2C6E441}" presName="compNode" presStyleCnt="0"/>
      <dgm:spPr/>
    </dgm:pt>
    <dgm:pt modelId="{09C53C08-9C39-4F67-A445-7520D34721D2}" type="pres">
      <dgm:prSet presAssocID="{76C96924-D27C-4009-AD82-0EADA2C6E441}" presName="bgRect" presStyleLbl="bgShp" presStyleIdx="2" presStyleCnt="5"/>
      <dgm:spPr/>
    </dgm:pt>
    <dgm:pt modelId="{BEBBE94F-6745-46E0-9A4A-80CAA10A3C95}" type="pres">
      <dgm:prSet presAssocID="{76C96924-D27C-4009-AD82-0EADA2C6E44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77D9882-18AC-49B3-A6B2-33D85C1E6CB4}" type="pres">
      <dgm:prSet presAssocID="{76C96924-D27C-4009-AD82-0EADA2C6E441}" presName="spaceRect" presStyleCnt="0"/>
      <dgm:spPr/>
    </dgm:pt>
    <dgm:pt modelId="{FF27051A-0A29-45C9-B18B-4BBAFD2A987D}" type="pres">
      <dgm:prSet presAssocID="{76C96924-D27C-4009-AD82-0EADA2C6E441}" presName="parTx" presStyleLbl="revTx" presStyleIdx="2" presStyleCnt="5">
        <dgm:presLayoutVars>
          <dgm:chMax val="0"/>
          <dgm:chPref val="0"/>
        </dgm:presLayoutVars>
      </dgm:prSet>
      <dgm:spPr/>
    </dgm:pt>
    <dgm:pt modelId="{95A5CADA-3AC5-417B-86D6-1FDD8F6FBF3D}" type="pres">
      <dgm:prSet presAssocID="{D18A3326-1629-43F9-B659-24B7B59B084C}" presName="sibTrans" presStyleCnt="0"/>
      <dgm:spPr/>
    </dgm:pt>
    <dgm:pt modelId="{981B8EB9-8DD6-4D43-A13F-9B224C328A48}" type="pres">
      <dgm:prSet presAssocID="{796DEB3B-4C91-412A-9AA5-B8F0C3128515}" presName="compNode" presStyleCnt="0"/>
      <dgm:spPr/>
    </dgm:pt>
    <dgm:pt modelId="{94668D52-7CC0-40AE-A380-9FD747828B15}" type="pres">
      <dgm:prSet presAssocID="{796DEB3B-4C91-412A-9AA5-B8F0C3128515}" presName="bgRect" presStyleLbl="bgShp" presStyleIdx="3" presStyleCnt="5"/>
      <dgm:spPr/>
    </dgm:pt>
    <dgm:pt modelId="{B44F99CD-D9E3-4F81-9C4A-51476E157F3D}" type="pres">
      <dgm:prSet presAssocID="{796DEB3B-4C91-412A-9AA5-B8F0C312851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7E74C3B1-3157-4660-BAA9-EF182B6F7A75}" type="pres">
      <dgm:prSet presAssocID="{796DEB3B-4C91-412A-9AA5-B8F0C3128515}" presName="spaceRect" presStyleCnt="0"/>
      <dgm:spPr/>
    </dgm:pt>
    <dgm:pt modelId="{342B4472-57CB-4D45-8627-29C449E9EDF8}" type="pres">
      <dgm:prSet presAssocID="{796DEB3B-4C91-412A-9AA5-B8F0C3128515}" presName="parTx" presStyleLbl="revTx" presStyleIdx="3" presStyleCnt="5">
        <dgm:presLayoutVars>
          <dgm:chMax val="0"/>
          <dgm:chPref val="0"/>
        </dgm:presLayoutVars>
      </dgm:prSet>
      <dgm:spPr/>
    </dgm:pt>
    <dgm:pt modelId="{D1EA8680-0C9E-4065-AAE1-A7E96343BAA5}" type="pres">
      <dgm:prSet presAssocID="{E7A7E32B-32A3-4FD4-AB13-98B072FDBC6E}" presName="sibTrans" presStyleCnt="0"/>
      <dgm:spPr/>
    </dgm:pt>
    <dgm:pt modelId="{A422A7D2-73AD-488E-8D94-134AF5103916}" type="pres">
      <dgm:prSet presAssocID="{123215DA-FB28-4F7F-81A3-B110CC0BBD8C}" presName="compNode" presStyleCnt="0"/>
      <dgm:spPr/>
    </dgm:pt>
    <dgm:pt modelId="{2A858559-3BA4-4122-8423-1CD5060FC844}" type="pres">
      <dgm:prSet presAssocID="{123215DA-FB28-4F7F-81A3-B110CC0BBD8C}" presName="bgRect" presStyleLbl="bgShp" presStyleIdx="4" presStyleCnt="5"/>
      <dgm:spPr/>
    </dgm:pt>
    <dgm:pt modelId="{D829F463-5344-46E7-8458-135CB578DD4F}" type="pres">
      <dgm:prSet presAssocID="{123215DA-FB28-4F7F-81A3-B110CC0BBD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4C612104-4209-4FCD-851E-E04360BA7EB8}" type="pres">
      <dgm:prSet presAssocID="{123215DA-FB28-4F7F-81A3-B110CC0BBD8C}" presName="spaceRect" presStyleCnt="0"/>
      <dgm:spPr/>
    </dgm:pt>
    <dgm:pt modelId="{2DCEFDBA-0205-4050-82E2-6BFFE377B739}" type="pres">
      <dgm:prSet presAssocID="{123215DA-FB28-4F7F-81A3-B110CC0BBD8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7EC7C05-CB80-4F82-95A2-8A08F4FBA111}" type="presOf" srcId="{796DEB3B-4C91-412A-9AA5-B8F0C3128515}" destId="{342B4472-57CB-4D45-8627-29C449E9EDF8}" srcOrd="0" destOrd="0" presId="urn:microsoft.com/office/officeart/2018/2/layout/IconVerticalSolidList"/>
    <dgm:cxn modelId="{C57A5A0B-3E01-44D4-B1A1-8ED897FC09B4}" type="presOf" srcId="{99AB644D-9FB3-480C-A5D1-516307BBACD2}" destId="{89025041-9462-42E0-AB54-6710070E720F}" srcOrd="0" destOrd="0" presId="urn:microsoft.com/office/officeart/2018/2/layout/IconVerticalSolidList"/>
    <dgm:cxn modelId="{E4C0181A-8D37-40D8-B563-AE69A8D2683C}" srcId="{29AB5274-2E12-44BC-B75A-85E9F0377DFA}" destId="{76C96924-D27C-4009-AD82-0EADA2C6E441}" srcOrd="2" destOrd="0" parTransId="{7DAA98CB-91BB-42A6-9D26-8A4DAC7A4D6F}" sibTransId="{D18A3326-1629-43F9-B659-24B7B59B084C}"/>
    <dgm:cxn modelId="{C9B6E628-64D0-4BE9-BE26-F942524C8D8E}" srcId="{29AB5274-2E12-44BC-B75A-85E9F0377DFA}" destId="{99AB644D-9FB3-480C-A5D1-516307BBACD2}" srcOrd="0" destOrd="0" parTransId="{2B103F04-1DDE-4BE2-84CF-E9A172376B03}" sibTransId="{D3AC6E51-8115-4859-B70F-28DB9B7A9C9A}"/>
    <dgm:cxn modelId="{81A5884B-2517-45F2-802C-BA80042D848C}" srcId="{29AB5274-2E12-44BC-B75A-85E9F0377DFA}" destId="{123215DA-FB28-4F7F-81A3-B110CC0BBD8C}" srcOrd="4" destOrd="0" parTransId="{6E0E348E-C390-49BE-B3A3-425FE181D55E}" sibTransId="{4E1209F7-D57C-4209-A9A6-EB0BD04A2E68}"/>
    <dgm:cxn modelId="{258E8D55-5299-4EC6-8D75-2CE03F9C12D6}" type="presOf" srcId="{29AB5274-2E12-44BC-B75A-85E9F0377DFA}" destId="{F3A9BB36-7F81-4BF7-9439-78DBEA62AEED}" srcOrd="0" destOrd="0" presId="urn:microsoft.com/office/officeart/2018/2/layout/IconVerticalSolidList"/>
    <dgm:cxn modelId="{DD6FDA58-C0E7-480D-98F2-64A2815FF1D0}" type="presOf" srcId="{123215DA-FB28-4F7F-81A3-B110CC0BBD8C}" destId="{2DCEFDBA-0205-4050-82E2-6BFFE377B739}" srcOrd="0" destOrd="0" presId="urn:microsoft.com/office/officeart/2018/2/layout/IconVerticalSolidList"/>
    <dgm:cxn modelId="{F8829084-2721-4811-9DA5-0B4D9CC2C6D9}" srcId="{29AB5274-2E12-44BC-B75A-85E9F0377DFA}" destId="{796DEB3B-4C91-412A-9AA5-B8F0C3128515}" srcOrd="3" destOrd="0" parTransId="{2CB59862-73C3-446F-8CCE-71EFA7065AD5}" sibTransId="{E7A7E32B-32A3-4FD4-AB13-98B072FDBC6E}"/>
    <dgm:cxn modelId="{899348A6-9F52-43E5-A6A8-EF1B20D20F76}" type="presOf" srcId="{5002363F-A1E8-4F0B-AB06-387313E121ED}" destId="{9DE6F7D0-22A3-4478-97AE-DCF218DAF097}" srcOrd="0" destOrd="0" presId="urn:microsoft.com/office/officeart/2018/2/layout/IconVerticalSolidList"/>
    <dgm:cxn modelId="{8B9DF7CE-A284-4CF2-AD52-994E1E9E3F59}" type="presOf" srcId="{76C96924-D27C-4009-AD82-0EADA2C6E441}" destId="{FF27051A-0A29-45C9-B18B-4BBAFD2A987D}" srcOrd="0" destOrd="0" presId="urn:microsoft.com/office/officeart/2018/2/layout/IconVerticalSolidList"/>
    <dgm:cxn modelId="{20F12CF7-1951-4CB8-A862-899EE118AB01}" srcId="{29AB5274-2E12-44BC-B75A-85E9F0377DFA}" destId="{5002363F-A1E8-4F0B-AB06-387313E121ED}" srcOrd="1" destOrd="0" parTransId="{B0C7FF89-7893-48A4-8816-7861DADC2F88}" sibTransId="{073E67E8-37D9-4533-8F89-AF0D39021395}"/>
    <dgm:cxn modelId="{82EA94EE-605F-444E-B5A6-C61867E5A21E}" type="presParOf" srcId="{F3A9BB36-7F81-4BF7-9439-78DBEA62AEED}" destId="{AC1F3EE9-45ED-4907-83E5-A7CC6A7918E6}" srcOrd="0" destOrd="0" presId="urn:microsoft.com/office/officeart/2018/2/layout/IconVerticalSolidList"/>
    <dgm:cxn modelId="{B1E5DD2F-A4A8-4876-8B00-492778266B9B}" type="presParOf" srcId="{AC1F3EE9-45ED-4907-83E5-A7CC6A7918E6}" destId="{0C4452D9-6F65-4B9D-BDD6-432D5F25466C}" srcOrd="0" destOrd="0" presId="urn:microsoft.com/office/officeart/2018/2/layout/IconVerticalSolidList"/>
    <dgm:cxn modelId="{26CBE692-D528-4F5B-87AC-D9FA3895BB7A}" type="presParOf" srcId="{AC1F3EE9-45ED-4907-83E5-A7CC6A7918E6}" destId="{8CE7F192-F251-40D2-8643-E1ACAD7ABAA1}" srcOrd="1" destOrd="0" presId="urn:microsoft.com/office/officeart/2018/2/layout/IconVerticalSolidList"/>
    <dgm:cxn modelId="{DA1A5264-D931-4D7E-AB00-163C841AFDE8}" type="presParOf" srcId="{AC1F3EE9-45ED-4907-83E5-A7CC6A7918E6}" destId="{1BD5975A-8505-49E1-9FA9-32C78EF5A40D}" srcOrd="2" destOrd="0" presId="urn:microsoft.com/office/officeart/2018/2/layout/IconVerticalSolidList"/>
    <dgm:cxn modelId="{BDB1F4E4-0700-4030-8CB2-D65E1D47B577}" type="presParOf" srcId="{AC1F3EE9-45ED-4907-83E5-A7CC6A7918E6}" destId="{89025041-9462-42E0-AB54-6710070E720F}" srcOrd="3" destOrd="0" presId="urn:microsoft.com/office/officeart/2018/2/layout/IconVerticalSolidList"/>
    <dgm:cxn modelId="{F023A769-D1BE-4D80-BB40-52B33D28DFF5}" type="presParOf" srcId="{F3A9BB36-7F81-4BF7-9439-78DBEA62AEED}" destId="{5FD17C87-62CF-441F-B607-6B86A1E6FFAC}" srcOrd="1" destOrd="0" presId="urn:microsoft.com/office/officeart/2018/2/layout/IconVerticalSolidList"/>
    <dgm:cxn modelId="{EBD9D5CF-E822-4E8F-A50E-EA7180F42D6E}" type="presParOf" srcId="{F3A9BB36-7F81-4BF7-9439-78DBEA62AEED}" destId="{26D9A64B-FC30-441B-BBD5-92DC924F77E1}" srcOrd="2" destOrd="0" presId="urn:microsoft.com/office/officeart/2018/2/layout/IconVerticalSolidList"/>
    <dgm:cxn modelId="{86937172-5304-4AF1-82EB-EA96F11EE6BE}" type="presParOf" srcId="{26D9A64B-FC30-441B-BBD5-92DC924F77E1}" destId="{0D0DFA49-546F-40FB-A464-61B59537E4E7}" srcOrd="0" destOrd="0" presId="urn:microsoft.com/office/officeart/2018/2/layout/IconVerticalSolidList"/>
    <dgm:cxn modelId="{09E2A7A8-25A3-4CB9-9A14-FA9B2ACA0F68}" type="presParOf" srcId="{26D9A64B-FC30-441B-BBD5-92DC924F77E1}" destId="{657F49AA-70A0-4723-9C29-B6F6EF81D11B}" srcOrd="1" destOrd="0" presId="urn:microsoft.com/office/officeart/2018/2/layout/IconVerticalSolidList"/>
    <dgm:cxn modelId="{D3D02701-3A91-41C2-8DFD-06AFCA011E42}" type="presParOf" srcId="{26D9A64B-FC30-441B-BBD5-92DC924F77E1}" destId="{77CE6D79-1B43-4275-905A-C16B7A42FA44}" srcOrd="2" destOrd="0" presId="urn:microsoft.com/office/officeart/2018/2/layout/IconVerticalSolidList"/>
    <dgm:cxn modelId="{EB0B7010-09E9-463D-BB0C-BFC46BA84B83}" type="presParOf" srcId="{26D9A64B-FC30-441B-BBD5-92DC924F77E1}" destId="{9DE6F7D0-22A3-4478-97AE-DCF218DAF097}" srcOrd="3" destOrd="0" presId="urn:microsoft.com/office/officeart/2018/2/layout/IconVerticalSolidList"/>
    <dgm:cxn modelId="{8204ED9D-D70B-467F-A7E1-29E080C9C193}" type="presParOf" srcId="{F3A9BB36-7F81-4BF7-9439-78DBEA62AEED}" destId="{C62BCB38-DB13-44CF-96EB-351A79F46111}" srcOrd="3" destOrd="0" presId="urn:microsoft.com/office/officeart/2018/2/layout/IconVerticalSolidList"/>
    <dgm:cxn modelId="{15E76603-003C-4FE7-B1E7-5DCA745B8F8A}" type="presParOf" srcId="{F3A9BB36-7F81-4BF7-9439-78DBEA62AEED}" destId="{B3D89E68-BEFC-4822-912A-2C695A1699B5}" srcOrd="4" destOrd="0" presId="urn:microsoft.com/office/officeart/2018/2/layout/IconVerticalSolidList"/>
    <dgm:cxn modelId="{DA0D8233-4131-45C8-9F98-90939B223216}" type="presParOf" srcId="{B3D89E68-BEFC-4822-912A-2C695A1699B5}" destId="{09C53C08-9C39-4F67-A445-7520D34721D2}" srcOrd="0" destOrd="0" presId="urn:microsoft.com/office/officeart/2018/2/layout/IconVerticalSolidList"/>
    <dgm:cxn modelId="{B8AF42CF-5FEB-4B24-BE6E-1334566A8CE8}" type="presParOf" srcId="{B3D89E68-BEFC-4822-912A-2C695A1699B5}" destId="{BEBBE94F-6745-46E0-9A4A-80CAA10A3C95}" srcOrd="1" destOrd="0" presId="urn:microsoft.com/office/officeart/2018/2/layout/IconVerticalSolidList"/>
    <dgm:cxn modelId="{D0CC1753-DFD5-4601-A4A5-5B10DEE0E6DC}" type="presParOf" srcId="{B3D89E68-BEFC-4822-912A-2C695A1699B5}" destId="{F77D9882-18AC-49B3-A6B2-33D85C1E6CB4}" srcOrd="2" destOrd="0" presId="urn:microsoft.com/office/officeart/2018/2/layout/IconVerticalSolidList"/>
    <dgm:cxn modelId="{29372413-D464-4F22-8DA5-2D759E93EECC}" type="presParOf" srcId="{B3D89E68-BEFC-4822-912A-2C695A1699B5}" destId="{FF27051A-0A29-45C9-B18B-4BBAFD2A987D}" srcOrd="3" destOrd="0" presId="urn:microsoft.com/office/officeart/2018/2/layout/IconVerticalSolidList"/>
    <dgm:cxn modelId="{319BE638-705B-4C61-9144-4A493383A243}" type="presParOf" srcId="{F3A9BB36-7F81-4BF7-9439-78DBEA62AEED}" destId="{95A5CADA-3AC5-417B-86D6-1FDD8F6FBF3D}" srcOrd="5" destOrd="0" presId="urn:microsoft.com/office/officeart/2018/2/layout/IconVerticalSolidList"/>
    <dgm:cxn modelId="{3B701BB2-E9EC-434B-8377-7A40F9CF3015}" type="presParOf" srcId="{F3A9BB36-7F81-4BF7-9439-78DBEA62AEED}" destId="{981B8EB9-8DD6-4D43-A13F-9B224C328A48}" srcOrd="6" destOrd="0" presId="urn:microsoft.com/office/officeart/2018/2/layout/IconVerticalSolidList"/>
    <dgm:cxn modelId="{192C26B0-D7AB-4A2B-9C6B-1C15ADE3AEAB}" type="presParOf" srcId="{981B8EB9-8DD6-4D43-A13F-9B224C328A48}" destId="{94668D52-7CC0-40AE-A380-9FD747828B15}" srcOrd="0" destOrd="0" presId="urn:microsoft.com/office/officeart/2018/2/layout/IconVerticalSolidList"/>
    <dgm:cxn modelId="{70DA2DAA-B69E-40A9-BEA3-4A17EFC98C2B}" type="presParOf" srcId="{981B8EB9-8DD6-4D43-A13F-9B224C328A48}" destId="{B44F99CD-D9E3-4F81-9C4A-51476E157F3D}" srcOrd="1" destOrd="0" presId="urn:microsoft.com/office/officeart/2018/2/layout/IconVerticalSolidList"/>
    <dgm:cxn modelId="{0C0A92A8-C740-4332-9C7A-4AF41FD3ED16}" type="presParOf" srcId="{981B8EB9-8DD6-4D43-A13F-9B224C328A48}" destId="{7E74C3B1-3157-4660-BAA9-EF182B6F7A75}" srcOrd="2" destOrd="0" presId="urn:microsoft.com/office/officeart/2018/2/layout/IconVerticalSolidList"/>
    <dgm:cxn modelId="{61987F6D-D50F-40CD-8B1F-9826844F4798}" type="presParOf" srcId="{981B8EB9-8DD6-4D43-A13F-9B224C328A48}" destId="{342B4472-57CB-4D45-8627-29C449E9EDF8}" srcOrd="3" destOrd="0" presId="urn:microsoft.com/office/officeart/2018/2/layout/IconVerticalSolidList"/>
    <dgm:cxn modelId="{C868D731-61A9-4648-A196-53B62961FF65}" type="presParOf" srcId="{F3A9BB36-7F81-4BF7-9439-78DBEA62AEED}" destId="{D1EA8680-0C9E-4065-AAE1-A7E96343BAA5}" srcOrd="7" destOrd="0" presId="urn:microsoft.com/office/officeart/2018/2/layout/IconVerticalSolidList"/>
    <dgm:cxn modelId="{0213199F-0786-4188-8D3F-F2BE341547B5}" type="presParOf" srcId="{F3A9BB36-7F81-4BF7-9439-78DBEA62AEED}" destId="{A422A7D2-73AD-488E-8D94-134AF5103916}" srcOrd="8" destOrd="0" presId="urn:microsoft.com/office/officeart/2018/2/layout/IconVerticalSolidList"/>
    <dgm:cxn modelId="{2D461D29-E0CD-4066-9AB7-5B7E2658E84E}" type="presParOf" srcId="{A422A7D2-73AD-488E-8D94-134AF5103916}" destId="{2A858559-3BA4-4122-8423-1CD5060FC844}" srcOrd="0" destOrd="0" presId="urn:microsoft.com/office/officeart/2018/2/layout/IconVerticalSolidList"/>
    <dgm:cxn modelId="{947AC2E6-159A-4ECE-BAD0-80693622BD44}" type="presParOf" srcId="{A422A7D2-73AD-488E-8D94-134AF5103916}" destId="{D829F463-5344-46E7-8458-135CB578DD4F}" srcOrd="1" destOrd="0" presId="urn:microsoft.com/office/officeart/2018/2/layout/IconVerticalSolidList"/>
    <dgm:cxn modelId="{D29C6FDF-E7AB-4C90-84CB-8E5712D97A68}" type="presParOf" srcId="{A422A7D2-73AD-488E-8D94-134AF5103916}" destId="{4C612104-4209-4FCD-851E-E04360BA7EB8}" srcOrd="2" destOrd="0" presId="urn:microsoft.com/office/officeart/2018/2/layout/IconVerticalSolidList"/>
    <dgm:cxn modelId="{8A172415-8B72-412A-8657-A5D6D73D144D}" type="presParOf" srcId="{A422A7D2-73AD-488E-8D94-134AF5103916}" destId="{2DCEFDBA-0205-4050-82E2-6BFFE377B73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CC866-FB36-4971-97B6-ABAB3D5B1BC8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17E4CB-4A91-449E-A37A-8A97A7665F46}">
      <dgm:prSet/>
      <dgm:spPr/>
      <dgm:t>
        <a:bodyPr/>
        <a:lstStyle/>
        <a:p>
          <a:r>
            <a:rPr lang="en-IN"/>
            <a:t>1. Functional Requirements</a:t>
          </a:r>
          <a:endParaRPr lang="en-US"/>
        </a:p>
      </dgm:t>
    </dgm:pt>
    <dgm:pt modelId="{CEF54DE2-3426-4530-9AD4-CD4952886ED2}" type="parTrans" cxnId="{BBC7B779-77DB-4B52-9C32-21437D508A30}">
      <dgm:prSet/>
      <dgm:spPr/>
      <dgm:t>
        <a:bodyPr/>
        <a:lstStyle/>
        <a:p>
          <a:endParaRPr lang="en-US"/>
        </a:p>
      </dgm:t>
    </dgm:pt>
    <dgm:pt modelId="{A3254966-5ADC-4DA1-B145-73D3A2741240}" type="sibTrans" cxnId="{BBC7B779-77DB-4B52-9C32-21437D508A30}">
      <dgm:prSet/>
      <dgm:spPr/>
      <dgm:t>
        <a:bodyPr/>
        <a:lstStyle/>
        <a:p>
          <a:endParaRPr lang="en-US"/>
        </a:p>
      </dgm:t>
    </dgm:pt>
    <dgm:pt modelId="{B1046DFE-0985-40A9-99BC-6333A18F9F90}">
      <dgm:prSet/>
      <dgm:spPr/>
      <dgm:t>
        <a:bodyPr/>
        <a:lstStyle/>
        <a:p>
          <a:r>
            <a:rPr lang="en-IN"/>
            <a:t>- User Interface (UI), Bus Management, Passenger Management, Notification, etc.</a:t>
          </a:r>
          <a:endParaRPr lang="en-US"/>
        </a:p>
      </dgm:t>
    </dgm:pt>
    <dgm:pt modelId="{5C25C995-15DF-4BBB-92F9-56D2943A6A40}" type="parTrans" cxnId="{DF9BD4CC-6C38-4C76-BF0D-0895F46979FE}">
      <dgm:prSet/>
      <dgm:spPr/>
      <dgm:t>
        <a:bodyPr/>
        <a:lstStyle/>
        <a:p>
          <a:endParaRPr lang="en-US"/>
        </a:p>
      </dgm:t>
    </dgm:pt>
    <dgm:pt modelId="{81F91E02-43CD-4BD6-925E-9D3CD8BD9CD8}" type="sibTrans" cxnId="{DF9BD4CC-6C38-4C76-BF0D-0895F46979FE}">
      <dgm:prSet/>
      <dgm:spPr/>
      <dgm:t>
        <a:bodyPr/>
        <a:lstStyle/>
        <a:p>
          <a:endParaRPr lang="en-US"/>
        </a:p>
      </dgm:t>
    </dgm:pt>
    <dgm:pt modelId="{2060B74C-74C2-49BA-AA1A-5273A6598925}">
      <dgm:prSet/>
      <dgm:spPr/>
      <dgm:t>
        <a:bodyPr/>
        <a:lstStyle/>
        <a:p>
          <a:r>
            <a:rPr lang="en-IN"/>
            <a:t>2. Non-Functional Requirements</a:t>
          </a:r>
          <a:endParaRPr lang="en-US"/>
        </a:p>
      </dgm:t>
    </dgm:pt>
    <dgm:pt modelId="{93369F4C-7089-420E-9745-19E1CAF5246A}" type="parTrans" cxnId="{8EB78B20-92C6-4B5B-9641-318C2CFAC5C1}">
      <dgm:prSet/>
      <dgm:spPr/>
      <dgm:t>
        <a:bodyPr/>
        <a:lstStyle/>
        <a:p>
          <a:endParaRPr lang="en-US"/>
        </a:p>
      </dgm:t>
    </dgm:pt>
    <dgm:pt modelId="{70306D78-2BDD-4735-B20D-2284AFB57647}" type="sibTrans" cxnId="{8EB78B20-92C6-4B5B-9641-318C2CFAC5C1}">
      <dgm:prSet/>
      <dgm:spPr/>
      <dgm:t>
        <a:bodyPr/>
        <a:lstStyle/>
        <a:p>
          <a:endParaRPr lang="en-US"/>
        </a:p>
      </dgm:t>
    </dgm:pt>
    <dgm:pt modelId="{BBEA4B2F-5F03-4C3D-AF3A-B10C18FB7C58}">
      <dgm:prSet/>
      <dgm:spPr/>
      <dgm:t>
        <a:bodyPr/>
        <a:lstStyle/>
        <a:p>
          <a:r>
            <a:rPr lang="en-IN"/>
            <a:t>- Performance, Scalability, Security, Usability, etc.</a:t>
          </a:r>
          <a:endParaRPr lang="en-US"/>
        </a:p>
      </dgm:t>
    </dgm:pt>
    <dgm:pt modelId="{7F67BC8B-CE6E-4F48-B972-395B2DE447B3}" type="parTrans" cxnId="{4D2EE28C-3148-4247-8C31-FDB911280E1F}">
      <dgm:prSet/>
      <dgm:spPr/>
      <dgm:t>
        <a:bodyPr/>
        <a:lstStyle/>
        <a:p>
          <a:endParaRPr lang="en-US"/>
        </a:p>
      </dgm:t>
    </dgm:pt>
    <dgm:pt modelId="{F11951F2-DE54-4B94-A468-B31D5F629AA8}" type="sibTrans" cxnId="{4D2EE28C-3148-4247-8C31-FDB911280E1F}">
      <dgm:prSet/>
      <dgm:spPr/>
      <dgm:t>
        <a:bodyPr/>
        <a:lstStyle/>
        <a:p>
          <a:endParaRPr lang="en-US"/>
        </a:p>
      </dgm:t>
    </dgm:pt>
    <dgm:pt modelId="{9CFD893E-4835-4D65-A498-4941676EB327}" type="pres">
      <dgm:prSet presAssocID="{78CCC866-FB36-4971-97B6-ABAB3D5B1BC8}" presName="outerComposite" presStyleCnt="0">
        <dgm:presLayoutVars>
          <dgm:chMax val="5"/>
          <dgm:dir/>
          <dgm:resizeHandles val="exact"/>
        </dgm:presLayoutVars>
      </dgm:prSet>
      <dgm:spPr/>
    </dgm:pt>
    <dgm:pt modelId="{D21F8C83-DDBF-4CF0-BBE3-8B6482D8647C}" type="pres">
      <dgm:prSet presAssocID="{78CCC866-FB36-4971-97B6-ABAB3D5B1BC8}" presName="dummyMaxCanvas" presStyleCnt="0">
        <dgm:presLayoutVars/>
      </dgm:prSet>
      <dgm:spPr/>
    </dgm:pt>
    <dgm:pt modelId="{38CB7CFC-1B6B-48FD-98C1-D078F127BA1A}" type="pres">
      <dgm:prSet presAssocID="{78CCC866-FB36-4971-97B6-ABAB3D5B1BC8}" presName="FourNodes_1" presStyleLbl="node1" presStyleIdx="0" presStyleCnt="4">
        <dgm:presLayoutVars>
          <dgm:bulletEnabled val="1"/>
        </dgm:presLayoutVars>
      </dgm:prSet>
      <dgm:spPr/>
    </dgm:pt>
    <dgm:pt modelId="{1A2E0996-8E18-43A9-9D9B-2923490511EF}" type="pres">
      <dgm:prSet presAssocID="{78CCC866-FB36-4971-97B6-ABAB3D5B1BC8}" presName="FourNodes_2" presStyleLbl="node1" presStyleIdx="1" presStyleCnt="4">
        <dgm:presLayoutVars>
          <dgm:bulletEnabled val="1"/>
        </dgm:presLayoutVars>
      </dgm:prSet>
      <dgm:spPr/>
    </dgm:pt>
    <dgm:pt modelId="{E58681B5-2108-494E-92B9-CC85B0D3E2F8}" type="pres">
      <dgm:prSet presAssocID="{78CCC866-FB36-4971-97B6-ABAB3D5B1BC8}" presName="FourNodes_3" presStyleLbl="node1" presStyleIdx="2" presStyleCnt="4">
        <dgm:presLayoutVars>
          <dgm:bulletEnabled val="1"/>
        </dgm:presLayoutVars>
      </dgm:prSet>
      <dgm:spPr/>
    </dgm:pt>
    <dgm:pt modelId="{F70FEA78-910B-478C-BE38-CED281A11399}" type="pres">
      <dgm:prSet presAssocID="{78CCC866-FB36-4971-97B6-ABAB3D5B1BC8}" presName="FourNodes_4" presStyleLbl="node1" presStyleIdx="3" presStyleCnt="4">
        <dgm:presLayoutVars>
          <dgm:bulletEnabled val="1"/>
        </dgm:presLayoutVars>
      </dgm:prSet>
      <dgm:spPr/>
    </dgm:pt>
    <dgm:pt modelId="{7DF4490C-F507-445A-8327-788EB22B96F0}" type="pres">
      <dgm:prSet presAssocID="{78CCC866-FB36-4971-97B6-ABAB3D5B1BC8}" presName="FourConn_1-2" presStyleLbl="fgAccFollowNode1" presStyleIdx="0" presStyleCnt="3">
        <dgm:presLayoutVars>
          <dgm:bulletEnabled val="1"/>
        </dgm:presLayoutVars>
      </dgm:prSet>
      <dgm:spPr/>
    </dgm:pt>
    <dgm:pt modelId="{ADDFCC8C-2AD3-4F82-B2D7-826D66DA5DBF}" type="pres">
      <dgm:prSet presAssocID="{78CCC866-FB36-4971-97B6-ABAB3D5B1BC8}" presName="FourConn_2-3" presStyleLbl="fgAccFollowNode1" presStyleIdx="1" presStyleCnt="3">
        <dgm:presLayoutVars>
          <dgm:bulletEnabled val="1"/>
        </dgm:presLayoutVars>
      </dgm:prSet>
      <dgm:spPr/>
    </dgm:pt>
    <dgm:pt modelId="{03CC1189-5A81-4C79-8344-446AB989DBE8}" type="pres">
      <dgm:prSet presAssocID="{78CCC866-FB36-4971-97B6-ABAB3D5B1BC8}" presName="FourConn_3-4" presStyleLbl="fgAccFollowNode1" presStyleIdx="2" presStyleCnt="3">
        <dgm:presLayoutVars>
          <dgm:bulletEnabled val="1"/>
        </dgm:presLayoutVars>
      </dgm:prSet>
      <dgm:spPr/>
    </dgm:pt>
    <dgm:pt modelId="{1EA349C2-D5A1-43FD-91F7-61AECC0731D0}" type="pres">
      <dgm:prSet presAssocID="{78CCC866-FB36-4971-97B6-ABAB3D5B1BC8}" presName="FourNodes_1_text" presStyleLbl="node1" presStyleIdx="3" presStyleCnt="4">
        <dgm:presLayoutVars>
          <dgm:bulletEnabled val="1"/>
        </dgm:presLayoutVars>
      </dgm:prSet>
      <dgm:spPr/>
    </dgm:pt>
    <dgm:pt modelId="{6679197C-682B-4DAC-B658-AA83E281CAED}" type="pres">
      <dgm:prSet presAssocID="{78CCC866-FB36-4971-97B6-ABAB3D5B1BC8}" presName="FourNodes_2_text" presStyleLbl="node1" presStyleIdx="3" presStyleCnt="4">
        <dgm:presLayoutVars>
          <dgm:bulletEnabled val="1"/>
        </dgm:presLayoutVars>
      </dgm:prSet>
      <dgm:spPr/>
    </dgm:pt>
    <dgm:pt modelId="{29B7EF53-46A7-4059-A64A-22C1F0EB9CF3}" type="pres">
      <dgm:prSet presAssocID="{78CCC866-FB36-4971-97B6-ABAB3D5B1BC8}" presName="FourNodes_3_text" presStyleLbl="node1" presStyleIdx="3" presStyleCnt="4">
        <dgm:presLayoutVars>
          <dgm:bulletEnabled val="1"/>
        </dgm:presLayoutVars>
      </dgm:prSet>
      <dgm:spPr/>
    </dgm:pt>
    <dgm:pt modelId="{E61D1421-BD96-46A0-AA41-AB5AA85030FB}" type="pres">
      <dgm:prSet presAssocID="{78CCC866-FB36-4971-97B6-ABAB3D5B1BC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3670410-3D3E-476A-9920-36A90582F590}" type="presOf" srcId="{81F91E02-43CD-4BD6-925E-9D3CD8BD9CD8}" destId="{ADDFCC8C-2AD3-4F82-B2D7-826D66DA5DBF}" srcOrd="0" destOrd="0" presId="urn:microsoft.com/office/officeart/2005/8/layout/vProcess5"/>
    <dgm:cxn modelId="{E8D30C20-D974-4E07-A440-71D0F2756B16}" type="presOf" srcId="{F817E4CB-4A91-449E-A37A-8A97A7665F46}" destId="{38CB7CFC-1B6B-48FD-98C1-D078F127BA1A}" srcOrd="0" destOrd="0" presId="urn:microsoft.com/office/officeart/2005/8/layout/vProcess5"/>
    <dgm:cxn modelId="{8EB78B20-92C6-4B5B-9641-318C2CFAC5C1}" srcId="{78CCC866-FB36-4971-97B6-ABAB3D5B1BC8}" destId="{2060B74C-74C2-49BA-AA1A-5273A6598925}" srcOrd="2" destOrd="0" parTransId="{93369F4C-7089-420E-9745-19E1CAF5246A}" sibTransId="{70306D78-2BDD-4735-B20D-2284AFB57647}"/>
    <dgm:cxn modelId="{27F4D220-5E6F-489F-889A-E39D0D17DD32}" type="presOf" srcId="{BBEA4B2F-5F03-4C3D-AF3A-B10C18FB7C58}" destId="{E61D1421-BD96-46A0-AA41-AB5AA85030FB}" srcOrd="1" destOrd="0" presId="urn:microsoft.com/office/officeart/2005/8/layout/vProcess5"/>
    <dgm:cxn modelId="{D028CB30-4322-4B5B-95D1-AE748ABA55C4}" type="presOf" srcId="{A3254966-5ADC-4DA1-B145-73D3A2741240}" destId="{7DF4490C-F507-445A-8327-788EB22B96F0}" srcOrd="0" destOrd="0" presId="urn:microsoft.com/office/officeart/2005/8/layout/vProcess5"/>
    <dgm:cxn modelId="{F7B4CB42-352B-4AE0-8149-5FDB24AE346C}" type="presOf" srcId="{78CCC866-FB36-4971-97B6-ABAB3D5B1BC8}" destId="{9CFD893E-4835-4D65-A498-4941676EB327}" srcOrd="0" destOrd="0" presId="urn:microsoft.com/office/officeart/2005/8/layout/vProcess5"/>
    <dgm:cxn modelId="{225BD663-91D1-4828-BB21-FBABB4A65946}" type="presOf" srcId="{BBEA4B2F-5F03-4C3D-AF3A-B10C18FB7C58}" destId="{F70FEA78-910B-478C-BE38-CED281A11399}" srcOrd="0" destOrd="0" presId="urn:microsoft.com/office/officeart/2005/8/layout/vProcess5"/>
    <dgm:cxn modelId="{FB592E56-2042-4658-9CB8-CF5978C827A4}" type="presOf" srcId="{2060B74C-74C2-49BA-AA1A-5273A6598925}" destId="{E58681B5-2108-494E-92B9-CC85B0D3E2F8}" srcOrd="0" destOrd="0" presId="urn:microsoft.com/office/officeart/2005/8/layout/vProcess5"/>
    <dgm:cxn modelId="{BBC7B779-77DB-4B52-9C32-21437D508A30}" srcId="{78CCC866-FB36-4971-97B6-ABAB3D5B1BC8}" destId="{F817E4CB-4A91-449E-A37A-8A97A7665F46}" srcOrd="0" destOrd="0" parTransId="{CEF54DE2-3426-4530-9AD4-CD4952886ED2}" sibTransId="{A3254966-5ADC-4DA1-B145-73D3A2741240}"/>
    <dgm:cxn modelId="{9F672784-D8C3-4105-BBE0-AECEA8C29A2C}" type="presOf" srcId="{B1046DFE-0985-40A9-99BC-6333A18F9F90}" destId="{1A2E0996-8E18-43A9-9D9B-2923490511EF}" srcOrd="0" destOrd="0" presId="urn:microsoft.com/office/officeart/2005/8/layout/vProcess5"/>
    <dgm:cxn modelId="{C110AC87-31DA-41D7-93A3-E86BA25C5B1A}" type="presOf" srcId="{B1046DFE-0985-40A9-99BC-6333A18F9F90}" destId="{6679197C-682B-4DAC-B658-AA83E281CAED}" srcOrd="1" destOrd="0" presId="urn:microsoft.com/office/officeart/2005/8/layout/vProcess5"/>
    <dgm:cxn modelId="{4D2EE28C-3148-4247-8C31-FDB911280E1F}" srcId="{78CCC866-FB36-4971-97B6-ABAB3D5B1BC8}" destId="{BBEA4B2F-5F03-4C3D-AF3A-B10C18FB7C58}" srcOrd="3" destOrd="0" parTransId="{7F67BC8B-CE6E-4F48-B972-395B2DE447B3}" sibTransId="{F11951F2-DE54-4B94-A468-B31D5F629AA8}"/>
    <dgm:cxn modelId="{708AE194-4F84-40E1-9911-E2987D17B827}" type="presOf" srcId="{2060B74C-74C2-49BA-AA1A-5273A6598925}" destId="{29B7EF53-46A7-4059-A64A-22C1F0EB9CF3}" srcOrd="1" destOrd="0" presId="urn:microsoft.com/office/officeart/2005/8/layout/vProcess5"/>
    <dgm:cxn modelId="{D264A3C3-20EB-42D2-B321-9F60E349CFE6}" type="presOf" srcId="{F817E4CB-4A91-449E-A37A-8A97A7665F46}" destId="{1EA349C2-D5A1-43FD-91F7-61AECC0731D0}" srcOrd="1" destOrd="0" presId="urn:microsoft.com/office/officeart/2005/8/layout/vProcess5"/>
    <dgm:cxn modelId="{DF9BD4CC-6C38-4C76-BF0D-0895F46979FE}" srcId="{78CCC866-FB36-4971-97B6-ABAB3D5B1BC8}" destId="{B1046DFE-0985-40A9-99BC-6333A18F9F90}" srcOrd="1" destOrd="0" parTransId="{5C25C995-15DF-4BBB-92F9-56D2943A6A40}" sibTransId="{81F91E02-43CD-4BD6-925E-9D3CD8BD9CD8}"/>
    <dgm:cxn modelId="{079A7EDD-6020-49FE-AB86-EECB93240F5E}" type="presOf" srcId="{70306D78-2BDD-4735-B20D-2284AFB57647}" destId="{03CC1189-5A81-4C79-8344-446AB989DBE8}" srcOrd="0" destOrd="0" presId="urn:microsoft.com/office/officeart/2005/8/layout/vProcess5"/>
    <dgm:cxn modelId="{4180F149-E90A-4164-B55B-F351B830B895}" type="presParOf" srcId="{9CFD893E-4835-4D65-A498-4941676EB327}" destId="{D21F8C83-DDBF-4CF0-BBE3-8B6482D8647C}" srcOrd="0" destOrd="0" presId="urn:microsoft.com/office/officeart/2005/8/layout/vProcess5"/>
    <dgm:cxn modelId="{BBD19F83-49DB-407C-BC0E-7840D621C266}" type="presParOf" srcId="{9CFD893E-4835-4D65-A498-4941676EB327}" destId="{38CB7CFC-1B6B-48FD-98C1-D078F127BA1A}" srcOrd="1" destOrd="0" presId="urn:microsoft.com/office/officeart/2005/8/layout/vProcess5"/>
    <dgm:cxn modelId="{2E914057-4433-410D-922D-1A619D0FB094}" type="presParOf" srcId="{9CFD893E-4835-4D65-A498-4941676EB327}" destId="{1A2E0996-8E18-43A9-9D9B-2923490511EF}" srcOrd="2" destOrd="0" presId="urn:microsoft.com/office/officeart/2005/8/layout/vProcess5"/>
    <dgm:cxn modelId="{ABB3A0AF-D158-446C-AFF5-63B70EF65A6B}" type="presParOf" srcId="{9CFD893E-4835-4D65-A498-4941676EB327}" destId="{E58681B5-2108-494E-92B9-CC85B0D3E2F8}" srcOrd="3" destOrd="0" presId="urn:microsoft.com/office/officeart/2005/8/layout/vProcess5"/>
    <dgm:cxn modelId="{E12F22B7-AEC4-476A-B145-01626ECD673E}" type="presParOf" srcId="{9CFD893E-4835-4D65-A498-4941676EB327}" destId="{F70FEA78-910B-478C-BE38-CED281A11399}" srcOrd="4" destOrd="0" presId="urn:microsoft.com/office/officeart/2005/8/layout/vProcess5"/>
    <dgm:cxn modelId="{DCAF7515-83B5-40C1-B9BB-B95E4775AE05}" type="presParOf" srcId="{9CFD893E-4835-4D65-A498-4941676EB327}" destId="{7DF4490C-F507-445A-8327-788EB22B96F0}" srcOrd="5" destOrd="0" presId="urn:microsoft.com/office/officeart/2005/8/layout/vProcess5"/>
    <dgm:cxn modelId="{9F80DB3A-33D6-4B4A-959B-165EA42F7387}" type="presParOf" srcId="{9CFD893E-4835-4D65-A498-4941676EB327}" destId="{ADDFCC8C-2AD3-4F82-B2D7-826D66DA5DBF}" srcOrd="6" destOrd="0" presId="urn:microsoft.com/office/officeart/2005/8/layout/vProcess5"/>
    <dgm:cxn modelId="{CF37221B-7318-4AB3-B025-8220582F4BC8}" type="presParOf" srcId="{9CFD893E-4835-4D65-A498-4941676EB327}" destId="{03CC1189-5A81-4C79-8344-446AB989DBE8}" srcOrd="7" destOrd="0" presId="urn:microsoft.com/office/officeart/2005/8/layout/vProcess5"/>
    <dgm:cxn modelId="{BD7580F0-48B7-4536-90B1-184A09B94B47}" type="presParOf" srcId="{9CFD893E-4835-4D65-A498-4941676EB327}" destId="{1EA349C2-D5A1-43FD-91F7-61AECC0731D0}" srcOrd="8" destOrd="0" presId="urn:microsoft.com/office/officeart/2005/8/layout/vProcess5"/>
    <dgm:cxn modelId="{75E6A2D7-6A94-478E-A890-AE85C9A21EF1}" type="presParOf" srcId="{9CFD893E-4835-4D65-A498-4941676EB327}" destId="{6679197C-682B-4DAC-B658-AA83E281CAED}" srcOrd="9" destOrd="0" presId="urn:microsoft.com/office/officeart/2005/8/layout/vProcess5"/>
    <dgm:cxn modelId="{6F3806C3-0A41-42FC-B524-035396687267}" type="presParOf" srcId="{9CFD893E-4835-4D65-A498-4941676EB327}" destId="{29B7EF53-46A7-4059-A64A-22C1F0EB9CF3}" srcOrd="10" destOrd="0" presId="urn:microsoft.com/office/officeart/2005/8/layout/vProcess5"/>
    <dgm:cxn modelId="{7F449E95-DCDB-4207-961C-D6CF66CEA033}" type="presParOf" srcId="{9CFD893E-4835-4D65-A498-4941676EB327}" destId="{E61D1421-BD96-46A0-AA41-AB5AA85030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BDCD44-BCB7-4194-9928-678A6E8248DC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EBC5741-25D5-4B50-811F-1EF4A922A8F3}">
      <dgm:prSet/>
      <dgm:spPr/>
      <dgm:t>
        <a:bodyPr/>
        <a:lstStyle/>
        <a:p>
          <a:r>
            <a:rPr lang="en-US"/>
            <a:t>Key features include: </a:t>
          </a:r>
        </a:p>
      </dgm:t>
    </dgm:pt>
    <dgm:pt modelId="{0B842688-F646-4D4C-8644-49820F6ADB89}" type="parTrans" cxnId="{0DF59E0A-892A-420B-A686-3DD2FF2329DD}">
      <dgm:prSet/>
      <dgm:spPr/>
      <dgm:t>
        <a:bodyPr/>
        <a:lstStyle/>
        <a:p>
          <a:endParaRPr lang="en-US"/>
        </a:p>
      </dgm:t>
    </dgm:pt>
    <dgm:pt modelId="{1A6081B7-E802-46DE-B31E-7D66130285FA}" type="sibTrans" cxnId="{0DF59E0A-892A-420B-A686-3DD2FF2329DD}">
      <dgm:prSet/>
      <dgm:spPr/>
      <dgm:t>
        <a:bodyPr/>
        <a:lstStyle/>
        <a:p>
          <a:endParaRPr lang="en-US"/>
        </a:p>
      </dgm:t>
    </dgm:pt>
    <dgm:pt modelId="{99AF25C1-F3A9-46C2-B847-2B61ED11FC10}">
      <dgm:prSet/>
      <dgm:spPr/>
      <dgm:t>
        <a:bodyPr/>
        <a:lstStyle/>
        <a:p>
          <a:r>
            <a:rPr lang="en-US"/>
            <a:t>• Real-time bus tracking with location updates.</a:t>
          </a:r>
        </a:p>
      </dgm:t>
    </dgm:pt>
    <dgm:pt modelId="{B51E63C3-C902-4439-B271-98EC65BB876D}" type="parTrans" cxnId="{DFF5B561-2C91-48CC-B948-2F0378AC716E}">
      <dgm:prSet/>
      <dgm:spPr/>
      <dgm:t>
        <a:bodyPr/>
        <a:lstStyle/>
        <a:p>
          <a:endParaRPr lang="en-US"/>
        </a:p>
      </dgm:t>
    </dgm:pt>
    <dgm:pt modelId="{159838BF-E86E-4C56-B84E-8008A1A98370}" type="sibTrans" cxnId="{DFF5B561-2C91-48CC-B948-2F0378AC716E}">
      <dgm:prSet/>
      <dgm:spPr/>
      <dgm:t>
        <a:bodyPr/>
        <a:lstStyle/>
        <a:p>
          <a:endParaRPr lang="en-US"/>
        </a:p>
      </dgm:t>
    </dgm:pt>
    <dgm:pt modelId="{0E992262-130A-486F-8E3F-1A221AD26D2E}">
      <dgm:prSet/>
      <dgm:spPr/>
      <dgm:t>
        <a:bodyPr/>
        <a:lstStyle/>
        <a:p>
          <a:r>
            <a:rPr lang="en-US"/>
            <a:t>• Occupancy tracking and management.</a:t>
          </a:r>
        </a:p>
      </dgm:t>
    </dgm:pt>
    <dgm:pt modelId="{21597A40-0480-41CA-9D67-68E31CA4E0B8}" type="parTrans" cxnId="{42A0235C-0133-4C83-AF70-1AF85C919301}">
      <dgm:prSet/>
      <dgm:spPr/>
      <dgm:t>
        <a:bodyPr/>
        <a:lstStyle/>
        <a:p>
          <a:endParaRPr lang="en-US"/>
        </a:p>
      </dgm:t>
    </dgm:pt>
    <dgm:pt modelId="{4EBB2ACA-FA69-4C78-8FD2-79F6E14C35F4}" type="sibTrans" cxnId="{42A0235C-0133-4C83-AF70-1AF85C919301}">
      <dgm:prSet/>
      <dgm:spPr/>
      <dgm:t>
        <a:bodyPr/>
        <a:lstStyle/>
        <a:p>
          <a:endParaRPr lang="en-US"/>
        </a:p>
      </dgm:t>
    </dgm:pt>
    <dgm:pt modelId="{30D6BEFB-2782-4ABD-97C0-FC6AC496F0A7}">
      <dgm:prSet/>
      <dgm:spPr/>
      <dgm:t>
        <a:bodyPr/>
        <a:lstStyle/>
        <a:p>
          <a:r>
            <a:rPr lang="en-US"/>
            <a:t>• Notifications for bus status, delays, and crowding.</a:t>
          </a:r>
        </a:p>
      </dgm:t>
    </dgm:pt>
    <dgm:pt modelId="{43407092-0820-48E8-9EBE-BC27451C9D6D}" type="parTrans" cxnId="{0961ED77-AF0B-4F49-9B9C-630218A4D999}">
      <dgm:prSet/>
      <dgm:spPr/>
      <dgm:t>
        <a:bodyPr/>
        <a:lstStyle/>
        <a:p>
          <a:endParaRPr lang="en-US"/>
        </a:p>
      </dgm:t>
    </dgm:pt>
    <dgm:pt modelId="{8D2ACE8F-1672-497A-BA3E-BC3064B42E5B}" type="sibTrans" cxnId="{0961ED77-AF0B-4F49-9B9C-630218A4D999}">
      <dgm:prSet/>
      <dgm:spPr/>
      <dgm:t>
        <a:bodyPr/>
        <a:lstStyle/>
        <a:p>
          <a:endParaRPr lang="en-US"/>
        </a:p>
      </dgm:t>
    </dgm:pt>
    <dgm:pt modelId="{363484A9-AEA9-4E41-AE77-63FD0583CFBF}">
      <dgm:prSet/>
      <dgm:spPr/>
      <dgm:t>
        <a:bodyPr/>
        <a:lstStyle/>
        <a:p>
          <a:r>
            <a:rPr lang="en-US"/>
            <a:t>• Carpool management and integration.</a:t>
          </a:r>
        </a:p>
      </dgm:t>
    </dgm:pt>
    <dgm:pt modelId="{973AF149-E549-4716-8C89-1CC8EB35801C}" type="parTrans" cxnId="{443D48B6-E760-42DA-A5F4-01DB76110C8E}">
      <dgm:prSet/>
      <dgm:spPr/>
      <dgm:t>
        <a:bodyPr/>
        <a:lstStyle/>
        <a:p>
          <a:endParaRPr lang="en-US"/>
        </a:p>
      </dgm:t>
    </dgm:pt>
    <dgm:pt modelId="{15CA3307-1CA9-45E2-9668-73375C7A3C57}" type="sibTrans" cxnId="{443D48B6-E760-42DA-A5F4-01DB76110C8E}">
      <dgm:prSet/>
      <dgm:spPr/>
      <dgm:t>
        <a:bodyPr/>
        <a:lstStyle/>
        <a:p>
          <a:endParaRPr lang="en-US"/>
        </a:p>
      </dgm:t>
    </dgm:pt>
    <dgm:pt modelId="{A328C7A8-2033-4FBD-A2D9-7607E82B4AAE}">
      <dgm:prSet/>
      <dgm:spPr/>
      <dgm:t>
        <a:bodyPr/>
        <a:lstStyle/>
        <a:p>
          <a:r>
            <a:rPr lang="en-US"/>
            <a:t>• Admin control panel for managing buses, users, and schedules.</a:t>
          </a:r>
        </a:p>
      </dgm:t>
    </dgm:pt>
    <dgm:pt modelId="{09DC4645-7352-4F1C-943E-026A66B8767A}" type="parTrans" cxnId="{60217233-DD3E-4C67-A548-609DFBAD344E}">
      <dgm:prSet/>
      <dgm:spPr/>
      <dgm:t>
        <a:bodyPr/>
        <a:lstStyle/>
        <a:p>
          <a:endParaRPr lang="en-US"/>
        </a:p>
      </dgm:t>
    </dgm:pt>
    <dgm:pt modelId="{A9F23430-BBDB-4AB5-A8D4-044EDBB3A37E}" type="sibTrans" cxnId="{60217233-DD3E-4C67-A548-609DFBAD344E}">
      <dgm:prSet/>
      <dgm:spPr/>
      <dgm:t>
        <a:bodyPr/>
        <a:lstStyle/>
        <a:p>
          <a:endParaRPr lang="en-US"/>
        </a:p>
      </dgm:t>
    </dgm:pt>
    <dgm:pt modelId="{74373A72-6B24-4B08-9724-9AA6950816CF}" type="pres">
      <dgm:prSet presAssocID="{C5BDCD44-BCB7-4194-9928-678A6E8248DC}" presName="diagram" presStyleCnt="0">
        <dgm:presLayoutVars>
          <dgm:dir/>
          <dgm:resizeHandles val="exact"/>
        </dgm:presLayoutVars>
      </dgm:prSet>
      <dgm:spPr/>
    </dgm:pt>
    <dgm:pt modelId="{2FC66B2C-E40D-45D9-A0FE-51941A784ABF}" type="pres">
      <dgm:prSet presAssocID="{FEBC5741-25D5-4B50-811F-1EF4A922A8F3}" presName="node" presStyleLbl="node1" presStyleIdx="0" presStyleCnt="6">
        <dgm:presLayoutVars>
          <dgm:bulletEnabled val="1"/>
        </dgm:presLayoutVars>
      </dgm:prSet>
      <dgm:spPr/>
    </dgm:pt>
    <dgm:pt modelId="{C5FEC34B-1418-42B3-B00D-0FE70068017C}" type="pres">
      <dgm:prSet presAssocID="{1A6081B7-E802-46DE-B31E-7D66130285FA}" presName="sibTrans" presStyleCnt="0"/>
      <dgm:spPr/>
    </dgm:pt>
    <dgm:pt modelId="{A5751C84-6572-4D17-8C4A-8684B0BB10A4}" type="pres">
      <dgm:prSet presAssocID="{99AF25C1-F3A9-46C2-B847-2B61ED11FC10}" presName="node" presStyleLbl="node1" presStyleIdx="1" presStyleCnt="6">
        <dgm:presLayoutVars>
          <dgm:bulletEnabled val="1"/>
        </dgm:presLayoutVars>
      </dgm:prSet>
      <dgm:spPr/>
    </dgm:pt>
    <dgm:pt modelId="{31AD63FC-6CBE-4965-BD32-9438517FEEFB}" type="pres">
      <dgm:prSet presAssocID="{159838BF-E86E-4C56-B84E-8008A1A98370}" presName="sibTrans" presStyleCnt="0"/>
      <dgm:spPr/>
    </dgm:pt>
    <dgm:pt modelId="{EB6435E0-45C3-4C65-8030-EB3220F4C9F0}" type="pres">
      <dgm:prSet presAssocID="{0E992262-130A-486F-8E3F-1A221AD26D2E}" presName="node" presStyleLbl="node1" presStyleIdx="2" presStyleCnt="6">
        <dgm:presLayoutVars>
          <dgm:bulletEnabled val="1"/>
        </dgm:presLayoutVars>
      </dgm:prSet>
      <dgm:spPr/>
    </dgm:pt>
    <dgm:pt modelId="{F58B8DF4-1260-4BF3-9021-5B93670344B4}" type="pres">
      <dgm:prSet presAssocID="{4EBB2ACA-FA69-4C78-8FD2-79F6E14C35F4}" presName="sibTrans" presStyleCnt="0"/>
      <dgm:spPr/>
    </dgm:pt>
    <dgm:pt modelId="{EB09C732-F910-45C1-8F39-215FB1168788}" type="pres">
      <dgm:prSet presAssocID="{30D6BEFB-2782-4ABD-97C0-FC6AC496F0A7}" presName="node" presStyleLbl="node1" presStyleIdx="3" presStyleCnt="6">
        <dgm:presLayoutVars>
          <dgm:bulletEnabled val="1"/>
        </dgm:presLayoutVars>
      </dgm:prSet>
      <dgm:spPr/>
    </dgm:pt>
    <dgm:pt modelId="{A6BE81C7-2F93-4706-BE2C-6529BCD62DB3}" type="pres">
      <dgm:prSet presAssocID="{8D2ACE8F-1672-497A-BA3E-BC3064B42E5B}" presName="sibTrans" presStyleCnt="0"/>
      <dgm:spPr/>
    </dgm:pt>
    <dgm:pt modelId="{3CB74B7B-A849-40E4-B963-50D5CACACE9A}" type="pres">
      <dgm:prSet presAssocID="{363484A9-AEA9-4E41-AE77-63FD0583CFBF}" presName="node" presStyleLbl="node1" presStyleIdx="4" presStyleCnt="6">
        <dgm:presLayoutVars>
          <dgm:bulletEnabled val="1"/>
        </dgm:presLayoutVars>
      </dgm:prSet>
      <dgm:spPr/>
    </dgm:pt>
    <dgm:pt modelId="{B3C26054-65BB-40FD-92F1-296E82A9BF18}" type="pres">
      <dgm:prSet presAssocID="{15CA3307-1CA9-45E2-9668-73375C7A3C57}" presName="sibTrans" presStyleCnt="0"/>
      <dgm:spPr/>
    </dgm:pt>
    <dgm:pt modelId="{6E8A7259-6494-49F6-B009-77A184E8CFF8}" type="pres">
      <dgm:prSet presAssocID="{A328C7A8-2033-4FBD-A2D9-7607E82B4AAE}" presName="node" presStyleLbl="node1" presStyleIdx="5" presStyleCnt="6">
        <dgm:presLayoutVars>
          <dgm:bulletEnabled val="1"/>
        </dgm:presLayoutVars>
      </dgm:prSet>
      <dgm:spPr/>
    </dgm:pt>
  </dgm:ptLst>
  <dgm:cxnLst>
    <dgm:cxn modelId="{0DF59E0A-892A-420B-A686-3DD2FF2329DD}" srcId="{C5BDCD44-BCB7-4194-9928-678A6E8248DC}" destId="{FEBC5741-25D5-4B50-811F-1EF4A922A8F3}" srcOrd="0" destOrd="0" parTransId="{0B842688-F646-4D4C-8644-49820F6ADB89}" sibTransId="{1A6081B7-E802-46DE-B31E-7D66130285FA}"/>
    <dgm:cxn modelId="{60217233-DD3E-4C67-A548-609DFBAD344E}" srcId="{C5BDCD44-BCB7-4194-9928-678A6E8248DC}" destId="{A328C7A8-2033-4FBD-A2D9-7607E82B4AAE}" srcOrd="5" destOrd="0" parTransId="{09DC4645-7352-4F1C-943E-026A66B8767A}" sibTransId="{A9F23430-BBDB-4AB5-A8D4-044EDBB3A37E}"/>
    <dgm:cxn modelId="{42A0235C-0133-4C83-AF70-1AF85C919301}" srcId="{C5BDCD44-BCB7-4194-9928-678A6E8248DC}" destId="{0E992262-130A-486F-8E3F-1A221AD26D2E}" srcOrd="2" destOrd="0" parTransId="{21597A40-0480-41CA-9D67-68E31CA4E0B8}" sibTransId="{4EBB2ACA-FA69-4C78-8FD2-79F6E14C35F4}"/>
    <dgm:cxn modelId="{B21F1341-BD7B-4B45-B25E-C6A247BDBA8E}" type="presOf" srcId="{0E992262-130A-486F-8E3F-1A221AD26D2E}" destId="{EB6435E0-45C3-4C65-8030-EB3220F4C9F0}" srcOrd="0" destOrd="0" presId="urn:microsoft.com/office/officeart/2005/8/layout/default"/>
    <dgm:cxn modelId="{DFF5B561-2C91-48CC-B948-2F0378AC716E}" srcId="{C5BDCD44-BCB7-4194-9928-678A6E8248DC}" destId="{99AF25C1-F3A9-46C2-B847-2B61ED11FC10}" srcOrd="1" destOrd="0" parTransId="{B51E63C3-C902-4439-B271-98EC65BB876D}" sibTransId="{159838BF-E86E-4C56-B84E-8008A1A98370}"/>
    <dgm:cxn modelId="{0AD84445-ECBA-44EA-8538-AC6062AAB42B}" type="presOf" srcId="{A328C7A8-2033-4FBD-A2D9-7607E82B4AAE}" destId="{6E8A7259-6494-49F6-B009-77A184E8CFF8}" srcOrd="0" destOrd="0" presId="urn:microsoft.com/office/officeart/2005/8/layout/default"/>
    <dgm:cxn modelId="{0961ED77-AF0B-4F49-9B9C-630218A4D999}" srcId="{C5BDCD44-BCB7-4194-9928-678A6E8248DC}" destId="{30D6BEFB-2782-4ABD-97C0-FC6AC496F0A7}" srcOrd="3" destOrd="0" parTransId="{43407092-0820-48E8-9EBE-BC27451C9D6D}" sibTransId="{8D2ACE8F-1672-497A-BA3E-BC3064B42E5B}"/>
    <dgm:cxn modelId="{BA34955A-D483-44AB-8910-D76B6469B9F3}" type="presOf" srcId="{363484A9-AEA9-4E41-AE77-63FD0583CFBF}" destId="{3CB74B7B-A849-40E4-B963-50D5CACACE9A}" srcOrd="0" destOrd="0" presId="urn:microsoft.com/office/officeart/2005/8/layout/default"/>
    <dgm:cxn modelId="{9D505EAC-D805-4CDD-8470-728FC2CE98DB}" type="presOf" srcId="{99AF25C1-F3A9-46C2-B847-2B61ED11FC10}" destId="{A5751C84-6572-4D17-8C4A-8684B0BB10A4}" srcOrd="0" destOrd="0" presId="urn:microsoft.com/office/officeart/2005/8/layout/default"/>
    <dgm:cxn modelId="{443D48B6-E760-42DA-A5F4-01DB76110C8E}" srcId="{C5BDCD44-BCB7-4194-9928-678A6E8248DC}" destId="{363484A9-AEA9-4E41-AE77-63FD0583CFBF}" srcOrd="4" destOrd="0" parTransId="{973AF149-E549-4716-8C89-1CC8EB35801C}" sibTransId="{15CA3307-1CA9-45E2-9668-73375C7A3C57}"/>
    <dgm:cxn modelId="{F5FEF6C2-73AF-411E-BF98-6F64A8552C6A}" type="presOf" srcId="{FEBC5741-25D5-4B50-811F-1EF4A922A8F3}" destId="{2FC66B2C-E40D-45D9-A0FE-51941A784ABF}" srcOrd="0" destOrd="0" presId="urn:microsoft.com/office/officeart/2005/8/layout/default"/>
    <dgm:cxn modelId="{4E25C4D8-A6ED-47F9-9C82-157CAD219731}" type="presOf" srcId="{30D6BEFB-2782-4ABD-97C0-FC6AC496F0A7}" destId="{EB09C732-F910-45C1-8F39-215FB1168788}" srcOrd="0" destOrd="0" presId="urn:microsoft.com/office/officeart/2005/8/layout/default"/>
    <dgm:cxn modelId="{E64949E6-2EAC-4B20-BC46-48AE88AB7CD0}" type="presOf" srcId="{C5BDCD44-BCB7-4194-9928-678A6E8248DC}" destId="{74373A72-6B24-4B08-9724-9AA6950816CF}" srcOrd="0" destOrd="0" presId="urn:microsoft.com/office/officeart/2005/8/layout/default"/>
    <dgm:cxn modelId="{A2515DC6-13CB-44BF-A349-A4F3DF8EDE8A}" type="presParOf" srcId="{74373A72-6B24-4B08-9724-9AA6950816CF}" destId="{2FC66B2C-E40D-45D9-A0FE-51941A784ABF}" srcOrd="0" destOrd="0" presId="urn:microsoft.com/office/officeart/2005/8/layout/default"/>
    <dgm:cxn modelId="{9D0878E0-6C5F-4330-8BBE-E11BB8C71568}" type="presParOf" srcId="{74373A72-6B24-4B08-9724-9AA6950816CF}" destId="{C5FEC34B-1418-42B3-B00D-0FE70068017C}" srcOrd="1" destOrd="0" presId="urn:microsoft.com/office/officeart/2005/8/layout/default"/>
    <dgm:cxn modelId="{FBF4CA43-6C7B-467C-9771-FA2B7513F277}" type="presParOf" srcId="{74373A72-6B24-4B08-9724-9AA6950816CF}" destId="{A5751C84-6572-4D17-8C4A-8684B0BB10A4}" srcOrd="2" destOrd="0" presId="urn:microsoft.com/office/officeart/2005/8/layout/default"/>
    <dgm:cxn modelId="{AE2639D1-34ED-43B4-A236-57347910B2B3}" type="presParOf" srcId="{74373A72-6B24-4B08-9724-9AA6950816CF}" destId="{31AD63FC-6CBE-4965-BD32-9438517FEEFB}" srcOrd="3" destOrd="0" presId="urn:microsoft.com/office/officeart/2005/8/layout/default"/>
    <dgm:cxn modelId="{2FD7577F-7978-4800-8B83-91C7C9A9A576}" type="presParOf" srcId="{74373A72-6B24-4B08-9724-9AA6950816CF}" destId="{EB6435E0-45C3-4C65-8030-EB3220F4C9F0}" srcOrd="4" destOrd="0" presId="urn:microsoft.com/office/officeart/2005/8/layout/default"/>
    <dgm:cxn modelId="{CE16CA33-5C01-4ED8-95C4-EBF33FD24412}" type="presParOf" srcId="{74373A72-6B24-4B08-9724-9AA6950816CF}" destId="{F58B8DF4-1260-4BF3-9021-5B93670344B4}" srcOrd="5" destOrd="0" presId="urn:microsoft.com/office/officeart/2005/8/layout/default"/>
    <dgm:cxn modelId="{D94DE195-4C29-4DDD-AB76-1F9217B89CE6}" type="presParOf" srcId="{74373A72-6B24-4B08-9724-9AA6950816CF}" destId="{EB09C732-F910-45C1-8F39-215FB1168788}" srcOrd="6" destOrd="0" presId="urn:microsoft.com/office/officeart/2005/8/layout/default"/>
    <dgm:cxn modelId="{7345593E-19D6-45C3-8EB5-D1934363364E}" type="presParOf" srcId="{74373A72-6B24-4B08-9724-9AA6950816CF}" destId="{A6BE81C7-2F93-4706-BE2C-6529BCD62DB3}" srcOrd="7" destOrd="0" presId="urn:microsoft.com/office/officeart/2005/8/layout/default"/>
    <dgm:cxn modelId="{602A3D5A-EBA7-482E-9957-D9C67E143456}" type="presParOf" srcId="{74373A72-6B24-4B08-9724-9AA6950816CF}" destId="{3CB74B7B-A849-40E4-B963-50D5CACACE9A}" srcOrd="8" destOrd="0" presId="urn:microsoft.com/office/officeart/2005/8/layout/default"/>
    <dgm:cxn modelId="{C3463A75-FCD4-4A4A-925E-C2778C76961D}" type="presParOf" srcId="{74373A72-6B24-4B08-9724-9AA6950816CF}" destId="{B3C26054-65BB-40FD-92F1-296E82A9BF18}" srcOrd="9" destOrd="0" presId="urn:microsoft.com/office/officeart/2005/8/layout/default"/>
    <dgm:cxn modelId="{70592FEC-EE33-46B3-A486-D9BB64236F2D}" type="presParOf" srcId="{74373A72-6B24-4B08-9724-9AA6950816CF}" destId="{6E8A7259-6494-49F6-B009-77A184E8CFF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56ACFAF-8605-485E-A4E4-15D65241BA5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EC949D21-3573-404B-901D-B52FD168D8D2}">
      <dgm:prSet/>
      <dgm:spPr/>
      <dgm:t>
        <a:bodyPr/>
        <a:lstStyle/>
        <a:p>
          <a:pPr>
            <a:defRPr cap="all"/>
          </a:pPr>
          <a:r>
            <a:rPr lang="en-US"/>
            <a:t>1. Performance: Handle multiple buses and passengers concurrently.</a:t>
          </a:r>
        </a:p>
      </dgm:t>
    </dgm:pt>
    <dgm:pt modelId="{D7B42904-D3F6-4B17-B3F6-54A58D6B7020}" type="parTrans" cxnId="{FE24749E-B5AB-49E7-BC38-77E189F85D82}">
      <dgm:prSet/>
      <dgm:spPr/>
      <dgm:t>
        <a:bodyPr/>
        <a:lstStyle/>
        <a:p>
          <a:endParaRPr lang="en-US"/>
        </a:p>
      </dgm:t>
    </dgm:pt>
    <dgm:pt modelId="{694ADAD2-C281-46E7-B034-2271E85F9383}" type="sibTrans" cxnId="{FE24749E-B5AB-49E7-BC38-77E189F85D82}">
      <dgm:prSet/>
      <dgm:spPr/>
      <dgm:t>
        <a:bodyPr/>
        <a:lstStyle/>
        <a:p>
          <a:endParaRPr lang="en-US"/>
        </a:p>
      </dgm:t>
    </dgm:pt>
    <dgm:pt modelId="{1C2A2A1B-6FC5-4872-8DEF-220E53815064}">
      <dgm:prSet/>
      <dgm:spPr/>
      <dgm:t>
        <a:bodyPr/>
        <a:lstStyle/>
        <a:p>
          <a:pPr>
            <a:defRPr cap="all"/>
          </a:pPr>
          <a:r>
            <a:rPr lang="en-US"/>
            <a:t>2. Scalability: Accommodate growing number of buses and users.</a:t>
          </a:r>
        </a:p>
      </dgm:t>
    </dgm:pt>
    <dgm:pt modelId="{041CF029-6FEB-4573-AF36-174DA5FAD2EA}" type="parTrans" cxnId="{07AFE0F4-316E-4EC5-A882-85EE08DAEA2B}">
      <dgm:prSet/>
      <dgm:spPr/>
      <dgm:t>
        <a:bodyPr/>
        <a:lstStyle/>
        <a:p>
          <a:endParaRPr lang="en-US"/>
        </a:p>
      </dgm:t>
    </dgm:pt>
    <dgm:pt modelId="{AC9E1B56-2083-46C9-8B57-1DCBDD65793E}" type="sibTrans" cxnId="{07AFE0F4-316E-4EC5-A882-85EE08DAEA2B}">
      <dgm:prSet/>
      <dgm:spPr/>
      <dgm:t>
        <a:bodyPr/>
        <a:lstStyle/>
        <a:p>
          <a:endParaRPr lang="en-US"/>
        </a:p>
      </dgm:t>
    </dgm:pt>
    <dgm:pt modelId="{EA423E90-0955-4421-AABF-2BB17EEA8D46}">
      <dgm:prSet/>
      <dgm:spPr/>
      <dgm:t>
        <a:bodyPr/>
        <a:lstStyle/>
        <a:p>
          <a:pPr>
            <a:defRPr cap="all"/>
          </a:pPr>
          <a:r>
            <a:rPr lang="en-US"/>
            <a:t>3. Security: JWT authentication, secure data storage.</a:t>
          </a:r>
        </a:p>
      </dgm:t>
    </dgm:pt>
    <dgm:pt modelId="{A15B3FF7-1706-4238-B176-59330BB653E2}" type="parTrans" cxnId="{3DEECF32-531A-4FB4-B496-C60EF710AACE}">
      <dgm:prSet/>
      <dgm:spPr/>
      <dgm:t>
        <a:bodyPr/>
        <a:lstStyle/>
        <a:p>
          <a:endParaRPr lang="en-US"/>
        </a:p>
      </dgm:t>
    </dgm:pt>
    <dgm:pt modelId="{3AD3C007-9ACA-45D0-BBD2-263E10F5A490}" type="sibTrans" cxnId="{3DEECF32-531A-4FB4-B496-C60EF710AACE}">
      <dgm:prSet/>
      <dgm:spPr/>
      <dgm:t>
        <a:bodyPr/>
        <a:lstStyle/>
        <a:p>
          <a:endParaRPr lang="en-US"/>
        </a:p>
      </dgm:t>
    </dgm:pt>
    <dgm:pt modelId="{6A5D38DB-DF42-4262-BDF0-3670E18A8FB9}">
      <dgm:prSet/>
      <dgm:spPr/>
      <dgm:t>
        <a:bodyPr/>
        <a:lstStyle/>
        <a:p>
          <a:pPr>
            <a:defRPr cap="all"/>
          </a:pPr>
          <a:r>
            <a:rPr lang="en-US"/>
            <a:t>4. Reliability: Heartbeat mechanism to monitor bus health.</a:t>
          </a:r>
        </a:p>
      </dgm:t>
    </dgm:pt>
    <dgm:pt modelId="{405627C3-5A1F-467F-A0FA-902243B1A55C}" type="parTrans" cxnId="{4F669600-EA2E-40D4-8FFD-208BB3589BCD}">
      <dgm:prSet/>
      <dgm:spPr/>
      <dgm:t>
        <a:bodyPr/>
        <a:lstStyle/>
        <a:p>
          <a:endParaRPr lang="en-US"/>
        </a:p>
      </dgm:t>
    </dgm:pt>
    <dgm:pt modelId="{C8B668FD-260A-4DD2-9F7F-4EB93CF1CDE4}" type="sibTrans" cxnId="{4F669600-EA2E-40D4-8FFD-208BB3589BCD}">
      <dgm:prSet/>
      <dgm:spPr/>
      <dgm:t>
        <a:bodyPr/>
        <a:lstStyle/>
        <a:p>
          <a:endParaRPr lang="en-US"/>
        </a:p>
      </dgm:t>
    </dgm:pt>
    <dgm:pt modelId="{77CEF052-E1BC-4002-AFD3-965A6C64A6CA}">
      <dgm:prSet/>
      <dgm:spPr/>
      <dgm:t>
        <a:bodyPr/>
        <a:lstStyle/>
        <a:p>
          <a:pPr>
            <a:defRPr cap="all"/>
          </a:pPr>
          <a:r>
            <a:rPr lang="en-US"/>
            <a:t>5. Usability: Mobile &amp; desktop compatible interface.</a:t>
          </a:r>
        </a:p>
      </dgm:t>
    </dgm:pt>
    <dgm:pt modelId="{0AFF6D60-D51E-4E38-B0C5-FBDDB5EBBF95}" type="parTrans" cxnId="{DCDC93F3-F0EA-4E3A-B2C5-C033BBD73133}">
      <dgm:prSet/>
      <dgm:spPr/>
      <dgm:t>
        <a:bodyPr/>
        <a:lstStyle/>
        <a:p>
          <a:endParaRPr lang="en-US"/>
        </a:p>
      </dgm:t>
    </dgm:pt>
    <dgm:pt modelId="{0D5D353E-4986-4044-A6F9-973D754B7A8A}" type="sibTrans" cxnId="{DCDC93F3-F0EA-4E3A-B2C5-C033BBD73133}">
      <dgm:prSet/>
      <dgm:spPr/>
      <dgm:t>
        <a:bodyPr/>
        <a:lstStyle/>
        <a:p>
          <a:endParaRPr lang="en-US"/>
        </a:p>
      </dgm:t>
    </dgm:pt>
    <dgm:pt modelId="{143D1557-A01C-4398-BECC-A97EDC110A3E}" type="pres">
      <dgm:prSet presAssocID="{556ACFAF-8605-485E-A4E4-15D65241BA5C}" presName="root" presStyleCnt="0">
        <dgm:presLayoutVars>
          <dgm:dir/>
          <dgm:resizeHandles val="exact"/>
        </dgm:presLayoutVars>
      </dgm:prSet>
      <dgm:spPr/>
    </dgm:pt>
    <dgm:pt modelId="{284047AB-DDE9-47D9-9B88-AD8CAAC10B2A}" type="pres">
      <dgm:prSet presAssocID="{EC949D21-3573-404B-901D-B52FD168D8D2}" presName="compNode" presStyleCnt="0"/>
      <dgm:spPr/>
    </dgm:pt>
    <dgm:pt modelId="{BDF2BBD4-C6A2-4993-8B85-7C2EB20BACBB}" type="pres">
      <dgm:prSet presAssocID="{EC949D21-3573-404B-901D-B52FD168D8D2}" presName="iconBgRect" presStyleLbl="bgShp" presStyleIdx="0" presStyleCnt="5"/>
      <dgm:spPr/>
    </dgm:pt>
    <dgm:pt modelId="{6A47442E-752E-4C7C-B198-7C2E66E9EBA6}" type="pres">
      <dgm:prSet presAssocID="{EC949D21-3573-404B-901D-B52FD168D8D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A2313EFA-8182-4A08-A3EC-326BBEAF81CF}" type="pres">
      <dgm:prSet presAssocID="{EC949D21-3573-404B-901D-B52FD168D8D2}" presName="spaceRect" presStyleCnt="0"/>
      <dgm:spPr/>
    </dgm:pt>
    <dgm:pt modelId="{34D9F4B4-D46E-44A9-8B57-350576FC88CE}" type="pres">
      <dgm:prSet presAssocID="{EC949D21-3573-404B-901D-B52FD168D8D2}" presName="textRect" presStyleLbl="revTx" presStyleIdx="0" presStyleCnt="5">
        <dgm:presLayoutVars>
          <dgm:chMax val="1"/>
          <dgm:chPref val="1"/>
        </dgm:presLayoutVars>
      </dgm:prSet>
      <dgm:spPr/>
    </dgm:pt>
    <dgm:pt modelId="{B98EDBF8-36C9-407F-BFC2-D886074804F6}" type="pres">
      <dgm:prSet presAssocID="{694ADAD2-C281-46E7-B034-2271E85F9383}" presName="sibTrans" presStyleCnt="0"/>
      <dgm:spPr/>
    </dgm:pt>
    <dgm:pt modelId="{81C085F4-C0A1-4F79-8E90-1A06E63E7FAB}" type="pres">
      <dgm:prSet presAssocID="{1C2A2A1B-6FC5-4872-8DEF-220E53815064}" presName="compNode" presStyleCnt="0"/>
      <dgm:spPr/>
    </dgm:pt>
    <dgm:pt modelId="{956D1455-93C9-49B5-9C7E-F6D80976F71C}" type="pres">
      <dgm:prSet presAssocID="{1C2A2A1B-6FC5-4872-8DEF-220E53815064}" presName="iconBgRect" presStyleLbl="bgShp" presStyleIdx="1" presStyleCnt="5"/>
      <dgm:spPr/>
    </dgm:pt>
    <dgm:pt modelId="{95B1E1F3-43D4-48C9-8474-A5CAE8FBA643}" type="pres">
      <dgm:prSet presAssocID="{1C2A2A1B-6FC5-4872-8DEF-220E5381506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D51EDE99-EB10-4638-BF2F-EE64DA3A2547}" type="pres">
      <dgm:prSet presAssocID="{1C2A2A1B-6FC5-4872-8DEF-220E53815064}" presName="spaceRect" presStyleCnt="0"/>
      <dgm:spPr/>
    </dgm:pt>
    <dgm:pt modelId="{46248B3A-4858-4838-917B-A9D67130AF82}" type="pres">
      <dgm:prSet presAssocID="{1C2A2A1B-6FC5-4872-8DEF-220E53815064}" presName="textRect" presStyleLbl="revTx" presStyleIdx="1" presStyleCnt="5">
        <dgm:presLayoutVars>
          <dgm:chMax val="1"/>
          <dgm:chPref val="1"/>
        </dgm:presLayoutVars>
      </dgm:prSet>
      <dgm:spPr/>
    </dgm:pt>
    <dgm:pt modelId="{EA968C83-2465-4608-AC62-32EC938A0DC2}" type="pres">
      <dgm:prSet presAssocID="{AC9E1B56-2083-46C9-8B57-1DCBDD65793E}" presName="sibTrans" presStyleCnt="0"/>
      <dgm:spPr/>
    </dgm:pt>
    <dgm:pt modelId="{1AFE4A63-17AA-4C8C-AD97-32A243F91716}" type="pres">
      <dgm:prSet presAssocID="{EA423E90-0955-4421-AABF-2BB17EEA8D46}" presName="compNode" presStyleCnt="0"/>
      <dgm:spPr/>
    </dgm:pt>
    <dgm:pt modelId="{B50835CA-B4AC-4F35-9CA5-EF662DF6FE39}" type="pres">
      <dgm:prSet presAssocID="{EA423E90-0955-4421-AABF-2BB17EEA8D46}" presName="iconBgRect" presStyleLbl="bgShp" presStyleIdx="2" presStyleCnt="5"/>
      <dgm:spPr/>
    </dgm:pt>
    <dgm:pt modelId="{2BD677CA-87F1-4987-A628-A39B6DCE4F9D}" type="pres">
      <dgm:prSet presAssocID="{EA423E90-0955-4421-AABF-2BB17EEA8D4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F0B3BA2-8B49-47D1-9D58-C9890AFC651F}" type="pres">
      <dgm:prSet presAssocID="{EA423E90-0955-4421-AABF-2BB17EEA8D46}" presName="spaceRect" presStyleCnt="0"/>
      <dgm:spPr/>
    </dgm:pt>
    <dgm:pt modelId="{537236CA-B053-4420-889D-2E61382AFCBB}" type="pres">
      <dgm:prSet presAssocID="{EA423E90-0955-4421-AABF-2BB17EEA8D46}" presName="textRect" presStyleLbl="revTx" presStyleIdx="2" presStyleCnt="5">
        <dgm:presLayoutVars>
          <dgm:chMax val="1"/>
          <dgm:chPref val="1"/>
        </dgm:presLayoutVars>
      </dgm:prSet>
      <dgm:spPr/>
    </dgm:pt>
    <dgm:pt modelId="{0FD59EE0-BBBE-4197-A9B2-DBD0DCF7ACE2}" type="pres">
      <dgm:prSet presAssocID="{3AD3C007-9ACA-45D0-BBD2-263E10F5A490}" presName="sibTrans" presStyleCnt="0"/>
      <dgm:spPr/>
    </dgm:pt>
    <dgm:pt modelId="{FE774064-0FEE-4F0F-BA8A-EB852C4F3F3B}" type="pres">
      <dgm:prSet presAssocID="{6A5D38DB-DF42-4262-BDF0-3670E18A8FB9}" presName="compNode" presStyleCnt="0"/>
      <dgm:spPr/>
    </dgm:pt>
    <dgm:pt modelId="{A776E0CF-D4A0-4D75-B95A-9DFECD385583}" type="pres">
      <dgm:prSet presAssocID="{6A5D38DB-DF42-4262-BDF0-3670E18A8FB9}" presName="iconBgRect" presStyleLbl="bgShp" presStyleIdx="3" presStyleCnt="5"/>
      <dgm:spPr/>
    </dgm:pt>
    <dgm:pt modelId="{1A29ED6A-ADDE-44F8-B81D-2B87752EF4F6}" type="pres">
      <dgm:prSet presAssocID="{6A5D38DB-DF42-4262-BDF0-3670E18A8FB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37BF49CD-F2CE-4640-821C-C1062769818F}" type="pres">
      <dgm:prSet presAssocID="{6A5D38DB-DF42-4262-BDF0-3670E18A8FB9}" presName="spaceRect" presStyleCnt="0"/>
      <dgm:spPr/>
    </dgm:pt>
    <dgm:pt modelId="{20478DEE-F7BE-4D3C-B083-ABDEDD4E4C79}" type="pres">
      <dgm:prSet presAssocID="{6A5D38DB-DF42-4262-BDF0-3670E18A8FB9}" presName="textRect" presStyleLbl="revTx" presStyleIdx="3" presStyleCnt="5">
        <dgm:presLayoutVars>
          <dgm:chMax val="1"/>
          <dgm:chPref val="1"/>
        </dgm:presLayoutVars>
      </dgm:prSet>
      <dgm:spPr/>
    </dgm:pt>
    <dgm:pt modelId="{FDA1D0E4-36CB-4B69-A96B-AF45CD8688EE}" type="pres">
      <dgm:prSet presAssocID="{C8B668FD-260A-4DD2-9F7F-4EB93CF1CDE4}" presName="sibTrans" presStyleCnt="0"/>
      <dgm:spPr/>
    </dgm:pt>
    <dgm:pt modelId="{1A177DA2-D366-4351-9A7C-ACB3C84461A8}" type="pres">
      <dgm:prSet presAssocID="{77CEF052-E1BC-4002-AFD3-965A6C64A6CA}" presName="compNode" presStyleCnt="0"/>
      <dgm:spPr/>
    </dgm:pt>
    <dgm:pt modelId="{B5C61C69-B5B0-462B-A153-EFA5344FF8E8}" type="pres">
      <dgm:prSet presAssocID="{77CEF052-E1BC-4002-AFD3-965A6C64A6CA}" presName="iconBgRect" presStyleLbl="bgShp" presStyleIdx="4" presStyleCnt="5"/>
      <dgm:spPr/>
    </dgm:pt>
    <dgm:pt modelId="{9613D59F-5E6B-40F4-B020-A556986FAB82}" type="pres">
      <dgm:prSet presAssocID="{77CEF052-E1BC-4002-AFD3-965A6C64A6C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C1DD99C7-2B32-4F94-BB4A-374D93B9D0E0}" type="pres">
      <dgm:prSet presAssocID="{77CEF052-E1BC-4002-AFD3-965A6C64A6CA}" presName="spaceRect" presStyleCnt="0"/>
      <dgm:spPr/>
    </dgm:pt>
    <dgm:pt modelId="{AEFAD781-5264-4C58-94F4-D883862F71C4}" type="pres">
      <dgm:prSet presAssocID="{77CEF052-E1BC-4002-AFD3-965A6C64A6C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F669600-EA2E-40D4-8FFD-208BB3589BCD}" srcId="{556ACFAF-8605-485E-A4E4-15D65241BA5C}" destId="{6A5D38DB-DF42-4262-BDF0-3670E18A8FB9}" srcOrd="3" destOrd="0" parTransId="{405627C3-5A1F-467F-A0FA-902243B1A55C}" sibTransId="{C8B668FD-260A-4DD2-9F7F-4EB93CF1CDE4}"/>
    <dgm:cxn modelId="{87B50001-010E-4011-BCBD-61066E7DA673}" type="presOf" srcId="{1C2A2A1B-6FC5-4872-8DEF-220E53815064}" destId="{46248B3A-4858-4838-917B-A9D67130AF82}" srcOrd="0" destOrd="0" presId="urn:microsoft.com/office/officeart/2018/5/layout/IconCircleLabelList"/>
    <dgm:cxn modelId="{DFF42524-ADEB-459E-B366-35FCB80684F3}" type="presOf" srcId="{6A5D38DB-DF42-4262-BDF0-3670E18A8FB9}" destId="{20478DEE-F7BE-4D3C-B083-ABDEDD4E4C79}" srcOrd="0" destOrd="0" presId="urn:microsoft.com/office/officeart/2018/5/layout/IconCircleLabelList"/>
    <dgm:cxn modelId="{3DEECF32-531A-4FB4-B496-C60EF710AACE}" srcId="{556ACFAF-8605-485E-A4E4-15D65241BA5C}" destId="{EA423E90-0955-4421-AABF-2BB17EEA8D46}" srcOrd="2" destOrd="0" parTransId="{A15B3FF7-1706-4238-B176-59330BB653E2}" sibTransId="{3AD3C007-9ACA-45D0-BBD2-263E10F5A490}"/>
    <dgm:cxn modelId="{A2743763-BD3D-4ED4-80C7-0FCEBB0AC37E}" type="presOf" srcId="{EA423E90-0955-4421-AABF-2BB17EEA8D46}" destId="{537236CA-B053-4420-889D-2E61382AFCBB}" srcOrd="0" destOrd="0" presId="urn:microsoft.com/office/officeart/2018/5/layout/IconCircleLabelList"/>
    <dgm:cxn modelId="{B6727298-922D-4289-8958-EC269F2F05DB}" type="presOf" srcId="{EC949D21-3573-404B-901D-B52FD168D8D2}" destId="{34D9F4B4-D46E-44A9-8B57-350576FC88CE}" srcOrd="0" destOrd="0" presId="urn:microsoft.com/office/officeart/2018/5/layout/IconCircleLabelList"/>
    <dgm:cxn modelId="{FE24749E-B5AB-49E7-BC38-77E189F85D82}" srcId="{556ACFAF-8605-485E-A4E4-15D65241BA5C}" destId="{EC949D21-3573-404B-901D-B52FD168D8D2}" srcOrd="0" destOrd="0" parTransId="{D7B42904-D3F6-4B17-B3F6-54A58D6B7020}" sibTransId="{694ADAD2-C281-46E7-B034-2271E85F9383}"/>
    <dgm:cxn modelId="{443F01A7-2512-4F2E-A466-12483B554F21}" type="presOf" srcId="{77CEF052-E1BC-4002-AFD3-965A6C64A6CA}" destId="{AEFAD781-5264-4C58-94F4-D883862F71C4}" srcOrd="0" destOrd="0" presId="urn:microsoft.com/office/officeart/2018/5/layout/IconCircleLabelList"/>
    <dgm:cxn modelId="{2AF32DCC-8B70-4FAC-A7AD-FAFF8740048C}" type="presOf" srcId="{556ACFAF-8605-485E-A4E4-15D65241BA5C}" destId="{143D1557-A01C-4398-BECC-A97EDC110A3E}" srcOrd="0" destOrd="0" presId="urn:microsoft.com/office/officeart/2018/5/layout/IconCircleLabelList"/>
    <dgm:cxn modelId="{DCDC93F3-F0EA-4E3A-B2C5-C033BBD73133}" srcId="{556ACFAF-8605-485E-A4E4-15D65241BA5C}" destId="{77CEF052-E1BC-4002-AFD3-965A6C64A6CA}" srcOrd="4" destOrd="0" parTransId="{0AFF6D60-D51E-4E38-B0C5-FBDDB5EBBF95}" sibTransId="{0D5D353E-4986-4044-A6F9-973D754B7A8A}"/>
    <dgm:cxn modelId="{07AFE0F4-316E-4EC5-A882-85EE08DAEA2B}" srcId="{556ACFAF-8605-485E-A4E4-15D65241BA5C}" destId="{1C2A2A1B-6FC5-4872-8DEF-220E53815064}" srcOrd="1" destOrd="0" parTransId="{041CF029-6FEB-4573-AF36-174DA5FAD2EA}" sibTransId="{AC9E1B56-2083-46C9-8B57-1DCBDD65793E}"/>
    <dgm:cxn modelId="{5500FB01-3DEE-47FA-B698-22FC4A38DFF5}" type="presParOf" srcId="{143D1557-A01C-4398-BECC-A97EDC110A3E}" destId="{284047AB-DDE9-47D9-9B88-AD8CAAC10B2A}" srcOrd="0" destOrd="0" presId="urn:microsoft.com/office/officeart/2018/5/layout/IconCircleLabelList"/>
    <dgm:cxn modelId="{61255FA4-1E50-42FF-9B3F-C36F0016E00B}" type="presParOf" srcId="{284047AB-DDE9-47D9-9B88-AD8CAAC10B2A}" destId="{BDF2BBD4-C6A2-4993-8B85-7C2EB20BACBB}" srcOrd="0" destOrd="0" presId="urn:microsoft.com/office/officeart/2018/5/layout/IconCircleLabelList"/>
    <dgm:cxn modelId="{6B6EB08A-A5D3-40E5-B02B-9FBF91A7952D}" type="presParOf" srcId="{284047AB-DDE9-47D9-9B88-AD8CAAC10B2A}" destId="{6A47442E-752E-4C7C-B198-7C2E66E9EBA6}" srcOrd="1" destOrd="0" presId="urn:microsoft.com/office/officeart/2018/5/layout/IconCircleLabelList"/>
    <dgm:cxn modelId="{0642426A-7755-4DF3-BF28-6C40ABE8FBF4}" type="presParOf" srcId="{284047AB-DDE9-47D9-9B88-AD8CAAC10B2A}" destId="{A2313EFA-8182-4A08-A3EC-326BBEAF81CF}" srcOrd="2" destOrd="0" presId="urn:microsoft.com/office/officeart/2018/5/layout/IconCircleLabelList"/>
    <dgm:cxn modelId="{C0A23C65-98BB-41E6-AAD6-78A3382F693E}" type="presParOf" srcId="{284047AB-DDE9-47D9-9B88-AD8CAAC10B2A}" destId="{34D9F4B4-D46E-44A9-8B57-350576FC88CE}" srcOrd="3" destOrd="0" presId="urn:microsoft.com/office/officeart/2018/5/layout/IconCircleLabelList"/>
    <dgm:cxn modelId="{9EB2371C-2847-4D3F-9680-6B51F262AE17}" type="presParOf" srcId="{143D1557-A01C-4398-BECC-A97EDC110A3E}" destId="{B98EDBF8-36C9-407F-BFC2-D886074804F6}" srcOrd="1" destOrd="0" presId="urn:microsoft.com/office/officeart/2018/5/layout/IconCircleLabelList"/>
    <dgm:cxn modelId="{C8176A47-808C-4C9C-9C4F-7B96FBC1A667}" type="presParOf" srcId="{143D1557-A01C-4398-BECC-A97EDC110A3E}" destId="{81C085F4-C0A1-4F79-8E90-1A06E63E7FAB}" srcOrd="2" destOrd="0" presId="urn:microsoft.com/office/officeart/2018/5/layout/IconCircleLabelList"/>
    <dgm:cxn modelId="{0CD51A7B-D08F-47E2-B071-9B5E0746FEF1}" type="presParOf" srcId="{81C085F4-C0A1-4F79-8E90-1A06E63E7FAB}" destId="{956D1455-93C9-49B5-9C7E-F6D80976F71C}" srcOrd="0" destOrd="0" presId="urn:microsoft.com/office/officeart/2018/5/layout/IconCircleLabelList"/>
    <dgm:cxn modelId="{835258E5-2DA3-41A8-A91E-7DA8B2BF188C}" type="presParOf" srcId="{81C085F4-C0A1-4F79-8E90-1A06E63E7FAB}" destId="{95B1E1F3-43D4-48C9-8474-A5CAE8FBA643}" srcOrd="1" destOrd="0" presId="urn:microsoft.com/office/officeart/2018/5/layout/IconCircleLabelList"/>
    <dgm:cxn modelId="{CFD2CD15-F136-4077-A369-C3BFD7253C0E}" type="presParOf" srcId="{81C085F4-C0A1-4F79-8E90-1A06E63E7FAB}" destId="{D51EDE99-EB10-4638-BF2F-EE64DA3A2547}" srcOrd="2" destOrd="0" presId="urn:microsoft.com/office/officeart/2018/5/layout/IconCircleLabelList"/>
    <dgm:cxn modelId="{8DCECF15-9B30-4585-AE28-147E08CA769F}" type="presParOf" srcId="{81C085F4-C0A1-4F79-8E90-1A06E63E7FAB}" destId="{46248B3A-4858-4838-917B-A9D67130AF82}" srcOrd="3" destOrd="0" presId="urn:microsoft.com/office/officeart/2018/5/layout/IconCircleLabelList"/>
    <dgm:cxn modelId="{3AADF5C1-AE19-4E0A-98B5-9E4F8CF7DB56}" type="presParOf" srcId="{143D1557-A01C-4398-BECC-A97EDC110A3E}" destId="{EA968C83-2465-4608-AC62-32EC938A0DC2}" srcOrd="3" destOrd="0" presId="urn:microsoft.com/office/officeart/2018/5/layout/IconCircleLabelList"/>
    <dgm:cxn modelId="{808F8BB3-8296-41B6-9742-199C5E5C4033}" type="presParOf" srcId="{143D1557-A01C-4398-BECC-A97EDC110A3E}" destId="{1AFE4A63-17AA-4C8C-AD97-32A243F91716}" srcOrd="4" destOrd="0" presId="urn:microsoft.com/office/officeart/2018/5/layout/IconCircleLabelList"/>
    <dgm:cxn modelId="{B493107B-B16C-48B6-82CE-F09DFA538C77}" type="presParOf" srcId="{1AFE4A63-17AA-4C8C-AD97-32A243F91716}" destId="{B50835CA-B4AC-4F35-9CA5-EF662DF6FE39}" srcOrd="0" destOrd="0" presId="urn:microsoft.com/office/officeart/2018/5/layout/IconCircleLabelList"/>
    <dgm:cxn modelId="{D304138D-A334-4FE2-860C-C8C873C60162}" type="presParOf" srcId="{1AFE4A63-17AA-4C8C-AD97-32A243F91716}" destId="{2BD677CA-87F1-4987-A628-A39B6DCE4F9D}" srcOrd="1" destOrd="0" presId="urn:microsoft.com/office/officeart/2018/5/layout/IconCircleLabelList"/>
    <dgm:cxn modelId="{B0A2D33E-17FF-4A70-B66C-5973788FE926}" type="presParOf" srcId="{1AFE4A63-17AA-4C8C-AD97-32A243F91716}" destId="{EF0B3BA2-8B49-47D1-9D58-C9890AFC651F}" srcOrd="2" destOrd="0" presId="urn:microsoft.com/office/officeart/2018/5/layout/IconCircleLabelList"/>
    <dgm:cxn modelId="{1B6A445A-9E88-405A-8E67-E220120E9BA2}" type="presParOf" srcId="{1AFE4A63-17AA-4C8C-AD97-32A243F91716}" destId="{537236CA-B053-4420-889D-2E61382AFCBB}" srcOrd="3" destOrd="0" presId="urn:microsoft.com/office/officeart/2018/5/layout/IconCircleLabelList"/>
    <dgm:cxn modelId="{8A761D7F-A084-4B38-98B6-AB47E6A650F8}" type="presParOf" srcId="{143D1557-A01C-4398-BECC-A97EDC110A3E}" destId="{0FD59EE0-BBBE-4197-A9B2-DBD0DCF7ACE2}" srcOrd="5" destOrd="0" presId="urn:microsoft.com/office/officeart/2018/5/layout/IconCircleLabelList"/>
    <dgm:cxn modelId="{2316D60C-18DD-43E8-B98A-AB5199F99CCF}" type="presParOf" srcId="{143D1557-A01C-4398-BECC-A97EDC110A3E}" destId="{FE774064-0FEE-4F0F-BA8A-EB852C4F3F3B}" srcOrd="6" destOrd="0" presId="urn:microsoft.com/office/officeart/2018/5/layout/IconCircleLabelList"/>
    <dgm:cxn modelId="{7C7A6334-2F5F-497B-A7F7-1EF1D657B6BC}" type="presParOf" srcId="{FE774064-0FEE-4F0F-BA8A-EB852C4F3F3B}" destId="{A776E0CF-D4A0-4D75-B95A-9DFECD385583}" srcOrd="0" destOrd="0" presId="urn:microsoft.com/office/officeart/2018/5/layout/IconCircleLabelList"/>
    <dgm:cxn modelId="{D1E9A55F-78F2-4AB1-B11C-EF36BC173780}" type="presParOf" srcId="{FE774064-0FEE-4F0F-BA8A-EB852C4F3F3B}" destId="{1A29ED6A-ADDE-44F8-B81D-2B87752EF4F6}" srcOrd="1" destOrd="0" presId="urn:microsoft.com/office/officeart/2018/5/layout/IconCircleLabelList"/>
    <dgm:cxn modelId="{5084D078-5DE2-4144-939C-B4BD98B46547}" type="presParOf" srcId="{FE774064-0FEE-4F0F-BA8A-EB852C4F3F3B}" destId="{37BF49CD-F2CE-4640-821C-C1062769818F}" srcOrd="2" destOrd="0" presId="urn:microsoft.com/office/officeart/2018/5/layout/IconCircleLabelList"/>
    <dgm:cxn modelId="{6751DA28-FAA9-4FD2-9D36-FC3053579CCC}" type="presParOf" srcId="{FE774064-0FEE-4F0F-BA8A-EB852C4F3F3B}" destId="{20478DEE-F7BE-4D3C-B083-ABDEDD4E4C79}" srcOrd="3" destOrd="0" presId="urn:microsoft.com/office/officeart/2018/5/layout/IconCircleLabelList"/>
    <dgm:cxn modelId="{49EB17FB-7DDE-48B3-939C-92BE5FD0DF11}" type="presParOf" srcId="{143D1557-A01C-4398-BECC-A97EDC110A3E}" destId="{FDA1D0E4-36CB-4B69-A96B-AF45CD8688EE}" srcOrd="7" destOrd="0" presId="urn:microsoft.com/office/officeart/2018/5/layout/IconCircleLabelList"/>
    <dgm:cxn modelId="{B0AD6B65-F8BD-43BB-BFFF-C8E211D5C83C}" type="presParOf" srcId="{143D1557-A01C-4398-BECC-A97EDC110A3E}" destId="{1A177DA2-D366-4351-9A7C-ACB3C84461A8}" srcOrd="8" destOrd="0" presId="urn:microsoft.com/office/officeart/2018/5/layout/IconCircleLabelList"/>
    <dgm:cxn modelId="{48885760-1C93-4905-98B5-7665DE47E08D}" type="presParOf" srcId="{1A177DA2-D366-4351-9A7C-ACB3C84461A8}" destId="{B5C61C69-B5B0-462B-A153-EFA5344FF8E8}" srcOrd="0" destOrd="0" presId="urn:microsoft.com/office/officeart/2018/5/layout/IconCircleLabelList"/>
    <dgm:cxn modelId="{7601E32C-5748-4074-B62C-5A1B0179CA16}" type="presParOf" srcId="{1A177DA2-D366-4351-9A7C-ACB3C84461A8}" destId="{9613D59F-5E6B-40F4-B020-A556986FAB82}" srcOrd="1" destOrd="0" presId="urn:microsoft.com/office/officeart/2018/5/layout/IconCircleLabelList"/>
    <dgm:cxn modelId="{F1DF969C-F9C9-4DEC-BDC5-6DC4C5FEA3CE}" type="presParOf" srcId="{1A177DA2-D366-4351-9A7C-ACB3C84461A8}" destId="{C1DD99C7-2B32-4F94-BB4A-374D93B9D0E0}" srcOrd="2" destOrd="0" presId="urn:microsoft.com/office/officeart/2018/5/layout/IconCircleLabelList"/>
    <dgm:cxn modelId="{C72CF11C-CF4F-47F6-84EF-5ED47C546CF5}" type="presParOf" srcId="{1A177DA2-D366-4351-9A7C-ACB3C84461A8}" destId="{AEFAD781-5264-4C58-94F4-D883862F71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31736A-FAD6-49CD-95FB-459749761C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D02AB859-427A-4F18-ABF2-156B4DDFBC51}">
      <dgm:prSet/>
      <dgm:spPr/>
      <dgm:t>
        <a:bodyPr/>
        <a:lstStyle/>
        <a:p>
          <a:pPr>
            <a:defRPr cap="all"/>
          </a:pPr>
          <a:r>
            <a:rPr lang="en-IN"/>
            <a:t>Razorypay Payment Gateway</a:t>
          </a:r>
          <a:endParaRPr lang="en-US"/>
        </a:p>
      </dgm:t>
    </dgm:pt>
    <dgm:pt modelId="{6E330CF8-5C13-414F-A70D-5D5617DDB278}" type="parTrans" cxnId="{AD47CF48-6C7C-45F1-A5DB-A79C1AEFF8E6}">
      <dgm:prSet/>
      <dgm:spPr/>
      <dgm:t>
        <a:bodyPr/>
        <a:lstStyle/>
        <a:p>
          <a:endParaRPr lang="en-US"/>
        </a:p>
      </dgm:t>
    </dgm:pt>
    <dgm:pt modelId="{AA541DED-3CCE-4583-A73E-98942EBAA573}" type="sibTrans" cxnId="{AD47CF48-6C7C-45F1-A5DB-A79C1AEFF8E6}">
      <dgm:prSet/>
      <dgm:spPr/>
      <dgm:t>
        <a:bodyPr/>
        <a:lstStyle/>
        <a:p>
          <a:endParaRPr lang="en-US"/>
        </a:p>
      </dgm:t>
    </dgm:pt>
    <dgm:pt modelId="{8893F757-40B8-4D14-92D7-D0763B2661EA}">
      <dgm:prSet/>
      <dgm:spPr/>
      <dgm:t>
        <a:bodyPr/>
        <a:lstStyle/>
        <a:p>
          <a:pPr>
            <a:defRPr cap="all"/>
          </a:pPr>
          <a:r>
            <a:rPr lang="en-IN"/>
            <a:t>OLA map </a:t>
          </a:r>
          <a:endParaRPr lang="en-US"/>
        </a:p>
      </dgm:t>
    </dgm:pt>
    <dgm:pt modelId="{C8D40564-C051-4FC9-923C-E73250E09131}" type="parTrans" cxnId="{5F7A9E63-FC38-4F0F-9B5E-05CD5810B9BF}">
      <dgm:prSet/>
      <dgm:spPr/>
      <dgm:t>
        <a:bodyPr/>
        <a:lstStyle/>
        <a:p>
          <a:endParaRPr lang="en-US"/>
        </a:p>
      </dgm:t>
    </dgm:pt>
    <dgm:pt modelId="{E44C7791-ADFB-4041-87AA-F51C3D5E5A40}" type="sibTrans" cxnId="{5F7A9E63-FC38-4F0F-9B5E-05CD5810B9BF}">
      <dgm:prSet/>
      <dgm:spPr/>
      <dgm:t>
        <a:bodyPr/>
        <a:lstStyle/>
        <a:p>
          <a:endParaRPr lang="en-US"/>
        </a:p>
      </dgm:t>
    </dgm:pt>
    <dgm:pt modelId="{934D150B-5F59-4C27-B73E-B4416BC72F1F}" type="pres">
      <dgm:prSet presAssocID="{3A31736A-FAD6-49CD-95FB-459749761CE7}" presName="root" presStyleCnt="0">
        <dgm:presLayoutVars>
          <dgm:dir/>
          <dgm:resizeHandles val="exact"/>
        </dgm:presLayoutVars>
      </dgm:prSet>
      <dgm:spPr/>
    </dgm:pt>
    <dgm:pt modelId="{01317686-F11B-4B01-A67D-9EFA4014258C}" type="pres">
      <dgm:prSet presAssocID="{D02AB859-427A-4F18-ABF2-156B4DDFBC51}" presName="compNode" presStyleCnt="0"/>
      <dgm:spPr/>
    </dgm:pt>
    <dgm:pt modelId="{278D1778-7AF1-4E34-A10E-24E210A4A19D}" type="pres">
      <dgm:prSet presAssocID="{D02AB859-427A-4F18-ABF2-156B4DDFBC51}" presName="iconBgRect" presStyleLbl="bgShp" presStyleIdx="0" presStyleCnt="2"/>
      <dgm:spPr/>
    </dgm:pt>
    <dgm:pt modelId="{92CA592B-209E-4A10-AF4F-79E4E0D05F64}" type="pres">
      <dgm:prSet presAssocID="{D02AB859-427A-4F18-ABF2-156B4DDFBC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5118C48-ABDF-43FD-A08A-AF3BE806C9BD}" type="pres">
      <dgm:prSet presAssocID="{D02AB859-427A-4F18-ABF2-156B4DDFBC51}" presName="spaceRect" presStyleCnt="0"/>
      <dgm:spPr/>
    </dgm:pt>
    <dgm:pt modelId="{A0C0A363-758A-49F1-BE10-7643868A69EA}" type="pres">
      <dgm:prSet presAssocID="{D02AB859-427A-4F18-ABF2-156B4DDFBC51}" presName="textRect" presStyleLbl="revTx" presStyleIdx="0" presStyleCnt="2">
        <dgm:presLayoutVars>
          <dgm:chMax val="1"/>
          <dgm:chPref val="1"/>
        </dgm:presLayoutVars>
      </dgm:prSet>
      <dgm:spPr/>
    </dgm:pt>
    <dgm:pt modelId="{D3652109-7EB9-424F-BFBC-6FB9DD470373}" type="pres">
      <dgm:prSet presAssocID="{AA541DED-3CCE-4583-A73E-98942EBAA573}" presName="sibTrans" presStyleCnt="0"/>
      <dgm:spPr/>
    </dgm:pt>
    <dgm:pt modelId="{3BFE18A2-1777-45A3-BB94-3ABCFE56664C}" type="pres">
      <dgm:prSet presAssocID="{8893F757-40B8-4D14-92D7-D0763B2661EA}" presName="compNode" presStyleCnt="0"/>
      <dgm:spPr/>
    </dgm:pt>
    <dgm:pt modelId="{CC1A9F7A-EF47-42EC-BF35-AB87241431FD}" type="pres">
      <dgm:prSet presAssocID="{8893F757-40B8-4D14-92D7-D0763B2661EA}" presName="iconBgRect" presStyleLbl="bgShp" presStyleIdx="1" presStyleCnt="2"/>
      <dgm:spPr/>
    </dgm:pt>
    <dgm:pt modelId="{846FD478-0E71-4540-8B24-276955002ED8}" type="pres">
      <dgm:prSet presAssocID="{8893F757-40B8-4D14-92D7-D0763B2661E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DB3E819-E74D-49EB-95E6-065D99CB286A}" type="pres">
      <dgm:prSet presAssocID="{8893F757-40B8-4D14-92D7-D0763B2661EA}" presName="spaceRect" presStyleCnt="0"/>
      <dgm:spPr/>
    </dgm:pt>
    <dgm:pt modelId="{895AEA7D-E5BA-4D95-BBDB-7A054CFC9B77}" type="pres">
      <dgm:prSet presAssocID="{8893F757-40B8-4D14-92D7-D0763B2661E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F7A9E63-FC38-4F0F-9B5E-05CD5810B9BF}" srcId="{3A31736A-FAD6-49CD-95FB-459749761CE7}" destId="{8893F757-40B8-4D14-92D7-D0763B2661EA}" srcOrd="1" destOrd="0" parTransId="{C8D40564-C051-4FC9-923C-E73250E09131}" sibTransId="{E44C7791-ADFB-4041-87AA-F51C3D5E5A40}"/>
    <dgm:cxn modelId="{AD47CF48-6C7C-45F1-A5DB-A79C1AEFF8E6}" srcId="{3A31736A-FAD6-49CD-95FB-459749761CE7}" destId="{D02AB859-427A-4F18-ABF2-156B4DDFBC51}" srcOrd="0" destOrd="0" parTransId="{6E330CF8-5C13-414F-A70D-5D5617DDB278}" sibTransId="{AA541DED-3CCE-4583-A73E-98942EBAA573}"/>
    <dgm:cxn modelId="{D20EE5B3-F1D4-4387-80CD-A65F18149B7B}" type="presOf" srcId="{8893F757-40B8-4D14-92D7-D0763B2661EA}" destId="{895AEA7D-E5BA-4D95-BBDB-7A054CFC9B77}" srcOrd="0" destOrd="0" presId="urn:microsoft.com/office/officeart/2018/5/layout/IconCircleLabelList"/>
    <dgm:cxn modelId="{C1D711DB-24A5-46DA-8662-34E60996236A}" type="presOf" srcId="{3A31736A-FAD6-49CD-95FB-459749761CE7}" destId="{934D150B-5F59-4C27-B73E-B4416BC72F1F}" srcOrd="0" destOrd="0" presId="urn:microsoft.com/office/officeart/2018/5/layout/IconCircleLabelList"/>
    <dgm:cxn modelId="{D6A738FF-3D2B-476D-8162-B6F244621368}" type="presOf" srcId="{D02AB859-427A-4F18-ABF2-156B4DDFBC51}" destId="{A0C0A363-758A-49F1-BE10-7643868A69EA}" srcOrd="0" destOrd="0" presId="urn:microsoft.com/office/officeart/2018/5/layout/IconCircleLabelList"/>
    <dgm:cxn modelId="{A65DDC71-C86A-46CE-A88F-049B1E9E990F}" type="presParOf" srcId="{934D150B-5F59-4C27-B73E-B4416BC72F1F}" destId="{01317686-F11B-4B01-A67D-9EFA4014258C}" srcOrd="0" destOrd="0" presId="urn:microsoft.com/office/officeart/2018/5/layout/IconCircleLabelList"/>
    <dgm:cxn modelId="{8D0C7AC8-7569-4F75-8A69-981AFA04683B}" type="presParOf" srcId="{01317686-F11B-4B01-A67D-9EFA4014258C}" destId="{278D1778-7AF1-4E34-A10E-24E210A4A19D}" srcOrd="0" destOrd="0" presId="urn:microsoft.com/office/officeart/2018/5/layout/IconCircleLabelList"/>
    <dgm:cxn modelId="{86FE58EB-F2B0-420E-BC81-A1A00832137B}" type="presParOf" srcId="{01317686-F11B-4B01-A67D-9EFA4014258C}" destId="{92CA592B-209E-4A10-AF4F-79E4E0D05F64}" srcOrd="1" destOrd="0" presId="urn:microsoft.com/office/officeart/2018/5/layout/IconCircleLabelList"/>
    <dgm:cxn modelId="{D6446965-4C95-4883-8EBA-0FAA8FEC8CBD}" type="presParOf" srcId="{01317686-F11B-4B01-A67D-9EFA4014258C}" destId="{55118C48-ABDF-43FD-A08A-AF3BE806C9BD}" srcOrd="2" destOrd="0" presId="urn:microsoft.com/office/officeart/2018/5/layout/IconCircleLabelList"/>
    <dgm:cxn modelId="{99E8BA38-1E49-494D-A765-B74420B6B9E1}" type="presParOf" srcId="{01317686-F11B-4B01-A67D-9EFA4014258C}" destId="{A0C0A363-758A-49F1-BE10-7643868A69EA}" srcOrd="3" destOrd="0" presId="urn:microsoft.com/office/officeart/2018/5/layout/IconCircleLabelList"/>
    <dgm:cxn modelId="{4A1E9470-8664-41FA-94F6-37A543449AD0}" type="presParOf" srcId="{934D150B-5F59-4C27-B73E-B4416BC72F1F}" destId="{D3652109-7EB9-424F-BFBC-6FB9DD470373}" srcOrd="1" destOrd="0" presId="urn:microsoft.com/office/officeart/2018/5/layout/IconCircleLabelList"/>
    <dgm:cxn modelId="{F69FD450-D62E-427E-8299-C09F43368E81}" type="presParOf" srcId="{934D150B-5F59-4C27-B73E-B4416BC72F1F}" destId="{3BFE18A2-1777-45A3-BB94-3ABCFE56664C}" srcOrd="2" destOrd="0" presId="urn:microsoft.com/office/officeart/2018/5/layout/IconCircleLabelList"/>
    <dgm:cxn modelId="{B2E2A448-BBA6-43D3-A62A-135D5A914826}" type="presParOf" srcId="{3BFE18A2-1777-45A3-BB94-3ABCFE56664C}" destId="{CC1A9F7A-EF47-42EC-BF35-AB87241431FD}" srcOrd="0" destOrd="0" presId="urn:microsoft.com/office/officeart/2018/5/layout/IconCircleLabelList"/>
    <dgm:cxn modelId="{11B32A78-01F9-48DA-8085-B15AB3CC5007}" type="presParOf" srcId="{3BFE18A2-1777-45A3-BB94-3ABCFE56664C}" destId="{846FD478-0E71-4540-8B24-276955002ED8}" srcOrd="1" destOrd="0" presId="urn:microsoft.com/office/officeart/2018/5/layout/IconCircleLabelList"/>
    <dgm:cxn modelId="{5E51B0CE-5F5B-4C7B-85E4-ADA6050ABC14}" type="presParOf" srcId="{3BFE18A2-1777-45A3-BB94-3ABCFE56664C}" destId="{CDB3E819-E74D-49EB-95E6-065D99CB286A}" srcOrd="2" destOrd="0" presId="urn:microsoft.com/office/officeart/2018/5/layout/IconCircleLabelList"/>
    <dgm:cxn modelId="{6FFA3060-4B12-4897-9974-61148407B2A1}" type="presParOf" srcId="{3BFE18A2-1777-45A3-BB94-3ABCFE56664C}" destId="{895AEA7D-E5BA-4D95-BBDB-7A054CFC9B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9BCB5E-ABEF-41C2-A7D7-2C925C5ECDE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7557F2-CE0F-45C4-9D68-1BEE99241761}">
      <dgm:prSet/>
      <dgm:spPr/>
      <dgm:t>
        <a:bodyPr/>
        <a:lstStyle/>
        <a:p>
          <a:r>
            <a:rPr lang="en-US"/>
            <a:t>• Web Interface</a:t>
          </a:r>
        </a:p>
      </dgm:t>
    </dgm:pt>
    <dgm:pt modelId="{54A6848C-FB00-45B8-BDBC-8BB7FD117794}" type="parTrans" cxnId="{442EEAEE-DDF2-4E54-BF5B-EC48B4A70DB0}">
      <dgm:prSet/>
      <dgm:spPr/>
      <dgm:t>
        <a:bodyPr/>
        <a:lstStyle/>
        <a:p>
          <a:endParaRPr lang="en-US"/>
        </a:p>
      </dgm:t>
    </dgm:pt>
    <dgm:pt modelId="{4DD5495A-4544-4F7C-B6AF-D960E66D86AE}" type="sibTrans" cxnId="{442EEAEE-DDF2-4E54-BF5B-EC48B4A70DB0}">
      <dgm:prSet/>
      <dgm:spPr/>
      <dgm:t>
        <a:bodyPr/>
        <a:lstStyle/>
        <a:p>
          <a:endParaRPr lang="en-US"/>
        </a:p>
      </dgm:t>
    </dgm:pt>
    <dgm:pt modelId="{E60E1E61-7E0A-4B3A-B65E-C46ACFADBFA4}">
      <dgm:prSet/>
      <dgm:spPr/>
      <dgm:t>
        <a:bodyPr/>
        <a:lstStyle/>
        <a:p>
          <a:r>
            <a:rPr lang="en-US"/>
            <a:t>• API Gateway</a:t>
          </a:r>
        </a:p>
      </dgm:t>
    </dgm:pt>
    <dgm:pt modelId="{D3EC511F-E4CA-4815-8879-CF075FB2F8ED}" type="parTrans" cxnId="{B46A6276-07E1-439F-9B11-A1B82B38AC42}">
      <dgm:prSet/>
      <dgm:spPr/>
      <dgm:t>
        <a:bodyPr/>
        <a:lstStyle/>
        <a:p>
          <a:endParaRPr lang="en-US"/>
        </a:p>
      </dgm:t>
    </dgm:pt>
    <dgm:pt modelId="{5BE7A6FD-F310-4021-AB38-4F67EB426722}" type="sibTrans" cxnId="{B46A6276-07E1-439F-9B11-A1B82B38AC42}">
      <dgm:prSet/>
      <dgm:spPr/>
      <dgm:t>
        <a:bodyPr/>
        <a:lstStyle/>
        <a:p>
          <a:endParaRPr lang="en-US"/>
        </a:p>
      </dgm:t>
    </dgm:pt>
    <dgm:pt modelId="{3541A659-560C-41C6-A2D4-F80B33F04722}">
      <dgm:prSet/>
      <dgm:spPr/>
      <dgm:t>
        <a:bodyPr/>
        <a:lstStyle/>
        <a:p>
          <a:r>
            <a:rPr lang="en-US"/>
            <a:t>• Microservices Architecture (Bus, User, Passenger Management, etc.)</a:t>
          </a:r>
        </a:p>
      </dgm:t>
    </dgm:pt>
    <dgm:pt modelId="{BC663EB0-7606-4759-964D-6D13D9B0449D}" type="parTrans" cxnId="{1D3A1438-3A56-4561-B869-5B6E5F515CA7}">
      <dgm:prSet/>
      <dgm:spPr/>
      <dgm:t>
        <a:bodyPr/>
        <a:lstStyle/>
        <a:p>
          <a:endParaRPr lang="en-US"/>
        </a:p>
      </dgm:t>
    </dgm:pt>
    <dgm:pt modelId="{23999D54-6B5F-4002-8A15-83F05F62FEED}" type="sibTrans" cxnId="{1D3A1438-3A56-4561-B869-5B6E5F515CA7}">
      <dgm:prSet/>
      <dgm:spPr/>
      <dgm:t>
        <a:bodyPr/>
        <a:lstStyle/>
        <a:p>
          <a:endParaRPr lang="en-US"/>
        </a:p>
      </dgm:t>
    </dgm:pt>
    <dgm:pt modelId="{AB41D2B1-4E62-4E2F-9945-909A4A06667A}">
      <dgm:prSet/>
      <dgm:spPr/>
      <dgm:t>
        <a:bodyPr/>
        <a:lstStyle/>
        <a:p>
          <a:r>
            <a:rPr lang="en-US"/>
            <a:t>• Database Systems</a:t>
          </a:r>
        </a:p>
      </dgm:t>
    </dgm:pt>
    <dgm:pt modelId="{2412CD46-C9B6-437C-8C8A-1B16A3F137D1}" type="parTrans" cxnId="{F1D11168-79EF-4499-8063-699C6B07AFD9}">
      <dgm:prSet/>
      <dgm:spPr/>
      <dgm:t>
        <a:bodyPr/>
        <a:lstStyle/>
        <a:p>
          <a:endParaRPr lang="en-US"/>
        </a:p>
      </dgm:t>
    </dgm:pt>
    <dgm:pt modelId="{9F0F4ED4-8E82-4F6E-9DBD-DA70B0D221A2}" type="sibTrans" cxnId="{F1D11168-79EF-4499-8063-699C6B07AFD9}">
      <dgm:prSet/>
      <dgm:spPr/>
      <dgm:t>
        <a:bodyPr/>
        <a:lstStyle/>
        <a:p>
          <a:endParaRPr lang="en-US"/>
        </a:p>
      </dgm:t>
    </dgm:pt>
    <dgm:pt modelId="{DCF386BB-07BF-42D1-A7CA-FC94521CFBB6}">
      <dgm:prSet/>
      <dgm:spPr/>
      <dgm:t>
        <a:bodyPr/>
        <a:lstStyle/>
        <a:p>
          <a:r>
            <a:rPr lang="en-US"/>
            <a:t>• Bus Thread Service</a:t>
          </a:r>
        </a:p>
      </dgm:t>
    </dgm:pt>
    <dgm:pt modelId="{D0F20F06-44C9-4745-8E2F-94B6680FE37D}" type="parTrans" cxnId="{F11AA864-06D2-495B-8985-4B3A07E12558}">
      <dgm:prSet/>
      <dgm:spPr/>
      <dgm:t>
        <a:bodyPr/>
        <a:lstStyle/>
        <a:p>
          <a:endParaRPr lang="en-US"/>
        </a:p>
      </dgm:t>
    </dgm:pt>
    <dgm:pt modelId="{2C9853A9-B147-4AF2-B984-7F3BA607AC65}" type="sibTrans" cxnId="{F11AA864-06D2-495B-8985-4B3A07E12558}">
      <dgm:prSet/>
      <dgm:spPr/>
      <dgm:t>
        <a:bodyPr/>
        <a:lstStyle/>
        <a:p>
          <a:endParaRPr lang="en-US"/>
        </a:p>
      </dgm:t>
    </dgm:pt>
    <dgm:pt modelId="{72B5294B-AC7D-4E6D-94FF-CB797713186F}">
      <dgm:prSet/>
      <dgm:spPr/>
      <dgm:t>
        <a:bodyPr/>
        <a:lstStyle/>
        <a:p>
          <a:r>
            <a:rPr lang="en-US"/>
            <a:t>• Notification System</a:t>
          </a:r>
        </a:p>
      </dgm:t>
    </dgm:pt>
    <dgm:pt modelId="{3AB2E545-7EDE-4558-8706-CC6773AEAA68}" type="parTrans" cxnId="{BF3F0D05-F470-4C7D-A952-E5DD9AB87647}">
      <dgm:prSet/>
      <dgm:spPr/>
      <dgm:t>
        <a:bodyPr/>
        <a:lstStyle/>
        <a:p>
          <a:endParaRPr lang="en-US"/>
        </a:p>
      </dgm:t>
    </dgm:pt>
    <dgm:pt modelId="{0E082649-D6FB-4566-8AEF-F3676584583A}" type="sibTrans" cxnId="{BF3F0D05-F470-4C7D-A952-E5DD9AB87647}">
      <dgm:prSet/>
      <dgm:spPr/>
      <dgm:t>
        <a:bodyPr/>
        <a:lstStyle/>
        <a:p>
          <a:endParaRPr lang="en-US"/>
        </a:p>
      </dgm:t>
    </dgm:pt>
    <dgm:pt modelId="{D5B2A851-9B97-416A-B3E4-24807FCFDFF3}" type="pres">
      <dgm:prSet presAssocID="{F19BCB5E-ABEF-41C2-A7D7-2C925C5ECDE6}" presName="diagram" presStyleCnt="0">
        <dgm:presLayoutVars>
          <dgm:dir/>
          <dgm:resizeHandles val="exact"/>
        </dgm:presLayoutVars>
      </dgm:prSet>
      <dgm:spPr/>
    </dgm:pt>
    <dgm:pt modelId="{3BAA0C13-CF88-4E07-932D-1E08FCA5AD0E}" type="pres">
      <dgm:prSet presAssocID="{787557F2-CE0F-45C4-9D68-1BEE99241761}" presName="node" presStyleLbl="node1" presStyleIdx="0" presStyleCnt="6">
        <dgm:presLayoutVars>
          <dgm:bulletEnabled val="1"/>
        </dgm:presLayoutVars>
      </dgm:prSet>
      <dgm:spPr/>
    </dgm:pt>
    <dgm:pt modelId="{DB1A8100-1B2C-4A80-B944-9C838E101073}" type="pres">
      <dgm:prSet presAssocID="{4DD5495A-4544-4F7C-B6AF-D960E66D86AE}" presName="sibTrans" presStyleCnt="0"/>
      <dgm:spPr/>
    </dgm:pt>
    <dgm:pt modelId="{84F006EB-08C5-4972-838C-8E9412A585DD}" type="pres">
      <dgm:prSet presAssocID="{E60E1E61-7E0A-4B3A-B65E-C46ACFADBFA4}" presName="node" presStyleLbl="node1" presStyleIdx="1" presStyleCnt="6">
        <dgm:presLayoutVars>
          <dgm:bulletEnabled val="1"/>
        </dgm:presLayoutVars>
      </dgm:prSet>
      <dgm:spPr/>
    </dgm:pt>
    <dgm:pt modelId="{7196B02D-63F4-4683-AD9A-D164A98EB4A4}" type="pres">
      <dgm:prSet presAssocID="{5BE7A6FD-F310-4021-AB38-4F67EB426722}" presName="sibTrans" presStyleCnt="0"/>
      <dgm:spPr/>
    </dgm:pt>
    <dgm:pt modelId="{EE541FAA-B20E-439D-8A44-B63F1F6E17CE}" type="pres">
      <dgm:prSet presAssocID="{3541A659-560C-41C6-A2D4-F80B33F04722}" presName="node" presStyleLbl="node1" presStyleIdx="2" presStyleCnt="6">
        <dgm:presLayoutVars>
          <dgm:bulletEnabled val="1"/>
        </dgm:presLayoutVars>
      </dgm:prSet>
      <dgm:spPr/>
    </dgm:pt>
    <dgm:pt modelId="{083F3988-FB28-4D92-A282-A67F5C3CCD69}" type="pres">
      <dgm:prSet presAssocID="{23999D54-6B5F-4002-8A15-83F05F62FEED}" presName="sibTrans" presStyleCnt="0"/>
      <dgm:spPr/>
    </dgm:pt>
    <dgm:pt modelId="{446F8A1D-04A1-47D4-88CF-B5B923510862}" type="pres">
      <dgm:prSet presAssocID="{AB41D2B1-4E62-4E2F-9945-909A4A06667A}" presName="node" presStyleLbl="node1" presStyleIdx="3" presStyleCnt="6">
        <dgm:presLayoutVars>
          <dgm:bulletEnabled val="1"/>
        </dgm:presLayoutVars>
      </dgm:prSet>
      <dgm:spPr/>
    </dgm:pt>
    <dgm:pt modelId="{7BE5E12A-513F-4E1A-9DFC-79A9DB6ACB9F}" type="pres">
      <dgm:prSet presAssocID="{9F0F4ED4-8E82-4F6E-9DBD-DA70B0D221A2}" presName="sibTrans" presStyleCnt="0"/>
      <dgm:spPr/>
    </dgm:pt>
    <dgm:pt modelId="{CF297878-F696-454C-BC75-7E85FABD5691}" type="pres">
      <dgm:prSet presAssocID="{DCF386BB-07BF-42D1-A7CA-FC94521CFBB6}" presName="node" presStyleLbl="node1" presStyleIdx="4" presStyleCnt="6">
        <dgm:presLayoutVars>
          <dgm:bulletEnabled val="1"/>
        </dgm:presLayoutVars>
      </dgm:prSet>
      <dgm:spPr/>
    </dgm:pt>
    <dgm:pt modelId="{6ED7266F-9931-4AEE-82FB-89F92AB8C331}" type="pres">
      <dgm:prSet presAssocID="{2C9853A9-B147-4AF2-B984-7F3BA607AC65}" presName="sibTrans" presStyleCnt="0"/>
      <dgm:spPr/>
    </dgm:pt>
    <dgm:pt modelId="{89BAEF89-70AF-4CD1-9E13-651226841D1A}" type="pres">
      <dgm:prSet presAssocID="{72B5294B-AC7D-4E6D-94FF-CB797713186F}" presName="node" presStyleLbl="node1" presStyleIdx="5" presStyleCnt="6">
        <dgm:presLayoutVars>
          <dgm:bulletEnabled val="1"/>
        </dgm:presLayoutVars>
      </dgm:prSet>
      <dgm:spPr/>
    </dgm:pt>
  </dgm:ptLst>
  <dgm:cxnLst>
    <dgm:cxn modelId="{BF3F0D05-F470-4C7D-A952-E5DD9AB87647}" srcId="{F19BCB5E-ABEF-41C2-A7D7-2C925C5ECDE6}" destId="{72B5294B-AC7D-4E6D-94FF-CB797713186F}" srcOrd="5" destOrd="0" parTransId="{3AB2E545-7EDE-4558-8706-CC6773AEAA68}" sibTransId="{0E082649-D6FB-4566-8AEF-F3676584583A}"/>
    <dgm:cxn modelId="{4A8B7A0F-1384-4BC8-9F2D-370E7471B491}" type="presOf" srcId="{DCF386BB-07BF-42D1-A7CA-FC94521CFBB6}" destId="{CF297878-F696-454C-BC75-7E85FABD5691}" srcOrd="0" destOrd="0" presId="urn:microsoft.com/office/officeart/2005/8/layout/default"/>
    <dgm:cxn modelId="{10D95D1F-4373-49B0-B233-DC7A44A3A951}" type="presOf" srcId="{F19BCB5E-ABEF-41C2-A7D7-2C925C5ECDE6}" destId="{D5B2A851-9B97-416A-B3E4-24807FCFDFF3}" srcOrd="0" destOrd="0" presId="urn:microsoft.com/office/officeart/2005/8/layout/default"/>
    <dgm:cxn modelId="{C7791236-3C8E-4BF5-A9DE-F6C23BAF0853}" type="presOf" srcId="{3541A659-560C-41C6-A2D4-F80B33F04722}" destId="{EE541FAA-B20E-439D-8A44-B63F1F6E17CE}" srcOrd="0" destOrd="0" presId="urn:microsoft.com/office/officeart/2005/8/layout/default"/>
    <dgm:cxn modelId="{1D3A1438-3A56-4561-B869-5B6E5F515CA7}" srcId="{F19BCB5E-ABEF-41C2-A7D7-2C925C5ECDE6}" destId="{3541A659-560C-41C6-A2D4-F80B33F04722}" srcOrd="2" destOrd="0" parTransId="{BC663EB0-7606-4759-964D-6D13D9B0449D}" sibTransId="{23999D54-6B5F-4002-8A15-83F05F62FEED}"/>
    <dgm:cxn modelId="{DA536F3A-AA21-4EBA-9624-B1713C0DD543}" type="presOf" srcId="{787557F2-CE0F-45C4-9D68-1BEE99241761}" destId="{3BAA0C13-CF88-4E07-932D-1E08FCA5AD0E}" srcOrd="0" destOrd="0" presId="urn:microsoft.com/office/officeart/2005/8/layout/default"/>
    <dgm:cxn modelId="{F11AA864-06D2-495B-8985-4B3A07E12558}" srcId="{F19BCB5E-ABEF-41C2-A7D7-2C925C5ECDE6}" destId="{DCF386BB-07BF-42D1-A7CA-FC94521CFBB6}" srcOrd="4" destOrd="0" parTransId="{D0F20F06-44C9-4745-8E2F-94B6680FE37D}" sibTransId="{2C9853A9-B147-4AF2-B984-7F3BA607AC65}"/>
    <dgm:cxn modelId="{F1D11168-79EF-4499-8063-699C6B07AFD9}" srcId="{F19BCB5E-ABEF-41C2-A7D7-2C925C5ECDE6}" destId="{AB41D2B1-4E62-4E2F-9945-909A4A06667A}" srcOrd="3" destOrd="0" parTransId="{2412CD46-C9B6-437C-8C8A-1B16A3F137D1}" sibTransId="{9F0F4ED4-8E82-4F6E-9DBD-DA70B0D221A2}"/>
    <dgm:cxn modelId="{B46A6276-07E1-439F-9B11-A1B82B38AC42}" srcId="{F19BCB5E-ABEF-41C2-A7D7-2C925C5ECDE6}" destId="{E60E1E61-7E0A-4B3A-B65E-C46ACFADBFA4}" srcOrd="1" destOrd="0" parTransId="{D3EC511F-E4CA-4815-8879-CF075FB2F8ED}" sibTransId="{5BE7A6FD-F310-4021-AB38-4F67EB426722}"/>
    <dgm:cxn modelId="{1B48B659-F10B-432F-8E04-A2B0959A6519}" type="presOf" srcId="{AB41D2B1-4E62-4E2F-9945-909A4A06667A}" destId="{446F8A1D-04A1-47D4-88CF-B5B923510862}" srcOrd="0" destOrd="0" presId="urn:microsoft.com/office/officeart/2005/8/layout/default"/>
    <dgm:cxn modelId="{E6FFCB7F-7EC2-47F6-8309-6194CB0DFB9E}" type="presOf" srcId="{E60E1E61-7E0A-4B3A-B65E-C46ACFADBFA4}" destId="{84F006EB-08C5-4972-838C-8E9412A585DD}" srcOrd="0" destOrd="0" presId="urn:microsoft.com/office/officeart/2005/8/layout/default"/>
    <dgm:cxn modelId="{1C1B5CCA-A413-42CB-92B9-BB06DCCED010}" type="presOf" srcId="{72B5294B-AC7D-4E6D-94FF-CB797713186F}" destId="{89BAEF89-70AF-4CD1-9E13-651226841D1A}" srcOrd="0" destOrd="0" presId="urn:microsoft.com/office/officeart/2005/8/layout/default"/>
    <dgm:cxn modelId="{442EEAEE-DDF2-4E54-BF5B-EC48B4A70DB0}" srcId="{F19BCB5E-ABEF-41C2-A7D7-2C925C5ECDE6}" destId="{787557F2-CE0F-45C4-9D68-1BEE99241761}" srcOrd="0" destOrd="0" parTransId="{54A6848C-FB00-45B8-BDBC-8BB7FD117794}" sibTransId="{4DD5495A-4544-4F7C-B6AF-D960E66D86AE}"/>
    <dgm:cxn modelId="{D9A77A1B-09FE-44DF-8E8D-3D98C18A5C8D}" type="presParOf" srcId="{D5B2A851-9B97-416A-B3E4-24807FCFDFF3}" destId="{3BAA0C13-CF88-4E07-932D-1E08FCA5AD0E}" srcOrd="0" destOrd="0" presId="urn:microsoft.com/office/officeart/2005/8/layout/default"/>
    <dgm:cxn modelId="{C2E80398-3037-44B4-9954-FC78ACD800A3}" type="presParOf" srcId="{D5B2A851-9B97-416A-B3E4-24807FCFDFF3}" destId="{DB1A8100-1B2C-4A80-B944-9C838E101073}" srcOrd="1" destOrd="0" presId="urn:microsoft.com/office/officeart/2005/8/layout/default"/>
    <dgm:cxn modelId="{713EA3EA-3C2F-4AA2-9E61-EEB0054C222B}" type="presParOf" srcId="{D5B2A851-9B97-416A-B3E4-24807FCFDFF3}" destId="{84F006EB-08C5-4972-838C-8E9412A585DD}" srcOrd="2" destOrd="0" presId="urn:microsoft.com/office/officeart/2005/8/layout/default"/>
    <dgm:cxn modelId="{5697D041-27AA-43D0-A6CC-AE3C8FBC9C7F}" type="presParOf" srcId="{D5B2A851-9B97-416A-B3E4-24807FCFDFF3}" destId="{7196B02D-63F4-4683-AD9A-D164A98EB4A4}" srcOrd="3" destOrd="0" presId="urn:microsoft.com/office/officeart/2005/8/layout/default"/>
    <dgm:cxn modelId="{3E689746-03D6-4014-9CD7-5AEA71FC6487}" type="presParOf" srcId="{D5B2A851-9B97-416A-B3E4-24807FCFDFF3}" destId="{EE541FAA-B20E-439D-8A44-B63F1F6E17CE}" srcOrd="4" destOrd="0" presId="urn:microsoft.com/office/officeart/2005/8/layout/default"/>
    <dgm:cxn modelId="{1988F31A-ACEB-40D9-8BC5-AE190FF7AD1C}" type="presParOf" srcId="{D5B2A851-9B97-416A-B3E4-24807FCFDFF3}" destId="{083F3988-FB28-4D92-A282-A67F5C3CCD69}" srcOrd="5" destOrd="0" presId="urn:microsoft.com/office/officeart/2005/8/layout/default"/>
    <dgm:cxn modelId="{15DB3F7F-6B9B-484E-B98A-1268739E405F}" type="presParOf" srcId="{D5B2A851-9B97-416A-B3E4-24807FCFDFF3}" destId="{446F8A1D-04A1-47D4-88CF-B5B923510862}" srcOrd="6" destOrd="0" presId="urn:microsoft.com/office/officeart/2005/8/layout/default"/>
    <dgm:cxn modelId="{FFCDF6E4-2647-49D1-9021-046D3A1E0D9E}" type="presParOf" srcId="{D5B2A851-9B97-416A-B3E4-24807FCFDFF3}" destId="{7BE5E12A-513F-4E1A-9DFC-79A9DB6ACB9F}" srcOrd="7" destOrd="0" presId="urn:microsoft.com/office/officeart/2005/8/layout/default"/>
    <dgm:cxn modelId="{B6D24AFA-F0AE-4423-9A08-505277BB67AA}" type="presParOf" srcId="{D5B2A851-9B97-416A-B3E4-24807FCFDFF3}" destId="{CF297878-F696-454C-BC75-7E85FABD5691}" srcOrd="8" destOrd="0" presId="urn:microsoft.com/office/officeart/2005/8/layout/default"/>
    <dgm:cxn modelId="{800FEDAE-2160-48DF-B1EF-5EF0557A03E6}" type="presParOf" srcId="{D5B2A851-9B97-416A-B3E4-24807FCFDFF3}" destId="{6ED7266F-9931-4AEE-82FB-89F92AB8C331}" srcOrd="9" destOrd="0" presId="urn:microsoft.com/office/officeart/2005/8/layout/default"/>
    <dgm:cxn modelId="{23E8ED06-1ED7-44F1-B1CA-B17393ECDC0A}" type="presParOf" srcId="{D5B2A851-9B97-416A-B3E4-24807FCFDFF3}" destId="{89BAEF89-70AF-4CD1-9E13-651226841D1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674B58-FDCD-4923-BA50-881F65283CAC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CAB5B6F-4449-4ECB-830A-0B4203D43408}">
      <dgm:prSet/>
      <dgm:spPr/>
      <dgm:t>
        <a:bodyPr/>
        <a:lstStyle/>
        <a:p>
          <a:r>
            <a:rPr lang="en-US" b="1" i="0" baseline="0" dirty="0"/>
            <a:t>Advanced Predictive Analytics</a:t>
          </a:r>
          <a:br>
            <a:rPr lang="en-US" b="0" i="0" baseline="0" dirty="0"/>
          </a:br>
          <a:r>
            <a:rPr lang="en-US" b="0" i="0" baseline="0" dirty="0"/>
            <a:t>Implementing predictive analytics will enable the Bus Management System to forecast demand patterns, </a:t>
          </a:r>
          <a:endParaRPr lang="en-US" dirty="0"/>
        </a:p>
      </dgm:t>
    </dgm:pt>
    <dgm:pt modelId="{DD2E0968-7E88-4225-8D3A-C8F5CBF94492}" type="parTrans" cxnId="{DE2731B5-C23F-46AF-AD9F-568DE54480E5}">
      <dgm:prSet/>
      <dgm:spPr/>
      <dgm:t>
        <a:bodyPr/>
        <a:lstStyle/>
        <a:p>
          <a:endParaRPr lang="en-US"/>
        </a:p>
      </dgm:t>
    </dgm:pt>
    <dgm:pt modelId="{E5CFEEF2-55C9-4CB4-A1D1-C9C69299A6C0}" type="sibTrans" cxnId="{DE2731B5-C23F-46AF-AD9F-568DE54480E5}">
      <dgm:prSet/>
      <dgm:spPr/>
      <dgm:t>
        <a:bodyPr/>
        <a:lstStyle/>
        <a:p>
          <a:endParaRPr lang="en-US"/>
        </a:p>
      </dgm:t>
    </dgm:pt>
    <dgm:pt modelId="{280800DE-D8E5-406A-983C-D7FC03DB7F2E}">
      <dgm:prSet/>
      <dgm:spPr/>
      <dgm:t>
        <a:bodyPr/>
        <a:lstStyle/>
        <a:p>
          <a:r>
            <a:rPr lang="en-US" b="1" i="0" baseline="0" dirty="0"/>
            <a:t>Sustainable Transportation Initiatives</a:t>
          </a:r>
          <a:br>
            <a:rPr lang="en-US" b="0" i="0" baseline="0" dirty="0"/>
          </a:br>
          <a:r>
            <a:rPr lang="en-US" b="0" i="0" baseline="0" dirty="0"/>
            <a:t>Integrating sustainability metrics, such as emissions tracking and eco-friendly route planning.</a:t>
          </a:r>
          <a:endParaRPr lang="en-US" dirty="0"/>
        </a:p>
      </dgm:t>
    </dgm:pt>
    <dgm:pt modelId="{5FDB5AD9-D820-4DD3-A2C9-23042AAA0400}" type="parTrans" cxnId="{AD79E11A-F340-455D-91AD-310CD6E13939}">
      <dgm:prSet/>
      <dgm:spPr/>
    </dgm:pt>
    <dgm:pt modelId="{638BA2DD-9D10-4EFF-A69C-1AC432F47032}" type="sibTrans" cxnId="{AD79E11A-F340-455D-91AD-310CD6E13939}">
      <dgm:prSet/>
      <dgm:spPr/>
    </dgm:pt>
    <dgm:pt modelId="{BDCC231C-F155-41CB-8B77-22E1FA95D7B5}">
      <dgm:prSet/>
      <dgm:spPr/>
      <dgm:t>
        <a:bodyPr/>
        <a:lstStyle/>
        <a:p>
          <a:r>
            <a:rPr lang="en-US" b="1" i="0" baseline="0"/>
            <a:t>User-Centric Customization Options</a:t>
          </a:r>
          <a:br>
            <a:rPr lang="en-US" b="0" i="0" baseline="0"/>
          </a:br>
          <a:r>
            <a:rPr lang="en-US" b="0" i="0" baseline="0"/>
            <a:t>Providing users with customizable features, such as personalized route suggestions and tailored notifications.</a:t>
          </a:r>
          <a:endParaRPr lang="en-US" dirty="0"/>
        </a:p>
      </dgm:t>
    </dgm:pt>
    <dgm:pt modelId="{2FED59CD-14C1-492B-AFF3-F766B14FBF6C}" type="parTrans" cxnId="{055B5774-472B-4AC0-953E-A6F80DDCB5AB}">
      <dgm:prSet/>
      <dgm:spPr/>
    </dgm:pt>
    <dgm:pt modelId="{977F7DDC-FA8E-42D4-B4E4-8B780F4BEFE7}" type="sibTrans" cxnId="{055B5774-472B-4AC0-953E-A6F80DDCB5AB}">
      <dgm:prSet/>
      <dgm:spPr/>
    </dgm:pt>
    <dgm:pt modelId="{77C809EE-0EA8-45CF-84F5-2B684710A1B7}" type="pres">
      <dgm:prSet presAssocID="{A3674B58-FDCD-4923-BA50-881F65283CAC}" presName="linear" presStyleCnt="0">
        <dgm:presLayoutVars>
          <dgm:animLvl val="lvl"/>
          <dgm:resizeHandles val="exact"/>
        </dgm:presLayoutVars>
      </dgm:prSet>
      <dgm:spPr/>
    </dgm:pt>
    <dgm:pt modelId="{224B5714-58A9-4BC6-8E4F-6F4753822F90}" type="pres">
      <dgm:prSet presAssocID="{CCAB5B6F-4449-4ECB-830A-0B4203D4340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ADD495-2A13-42AB-912D-314E6FC795E6}" type="pres">
      <dgm:prSet presAssocID="{E5CFEEF2-55C9-4CB4-A1D1-C9C69299A6C0}" presName="spacer" presStyleCnt="0"/>
      <dgm:spPr/>
    </dgm:pt>
    <dgm:pt modelId="{7EEB90FE-D3DA-4CB6-9310-F596CE7DD377}" type="pres">
      <dgm:prSet presAssocID="{BDCC231C-F155-41CB-8B77-22E1FA95D7B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21E8BCA-8E85-4659-BF1F-9D069E1EE479}" type="pres">
      <dgm:prSet presAssocID="{977F7DDC-FA8E-42D4-B4E4-8B780F4BEFE7}" presName="spacer" presStyleCnt="0"/>
      <dgm:spPr/>
    </dgm:pt>
    <dgm:pt modelId="{8DBAD108-AF83-4201-89A2-A4C5A665E5B6}" type="pres">
      <dgm:prSet presAssocID="{280800DE-D8E5-406A-983C-D7FC03DB7F2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0C1C908-FFBD-4B2B-BF8A-A3164417C9C8}" type="presOf" srcId="{CCAB5B6F-4449-4ECB-830A-0B4203D43408}" destId="{224B5714-58A9-4BC6-8E4F-6F4753822F90}" srcOrd="0" destOrd="0" presId="urn:microsoft.com/office/officeart/2005/8/layout/vList2"/>
    <dgm:cxn modelId="{AD79E11A-F340-455D-91AD-310CD6E13939}" srcId="{A3674B58-FDCD-4923-BA50-881F65283CAC}" destId="{280800DE-D8E5-406A-983C-D7FC03DB7F2E}" srcOrd="2" destOrd="0" parTransId="{5FDB5AD9-D820-4DD3-A2C9-23042AAA0400}" sibTransId="{638BA2DD-9D10-4EFF-A69C-1AC432F47032}"/>
    <dgm:cxn modelId="{055B5774-472B-4AC0-953E-A6F80DDCB5AB}" srcId="{A3674B58-FDCD-4923-BA50-881F65283CAC}" destId="{BDCC231C-F155-41CB-8B77-22E1FA95D7B5}" srcOrd="1" destOrd="0" parTransId="{2FED59CD-14C1-492B-AFF3-F766B14FBF6C}" sibTransId="{977F7DDC-FA8E-42D4-B4E4-8B780F4BEFE7}"/>
    <dgm:cxn modelId="{DED1B358-09CA-4AAC-8F39-EB2723EE7A09}" type="presOf" srcId="{BDCC231C-F155-41CB-8B77-22E1FA95D7B5}" destId="{7EEB90FE-D3DA-4CB6-9310-F596CE7DD377}" srcOrd="0" destOrd="0" presId="urn:microsoft.com/office/officeart/2005/8/layout/vList2"/>
    <dgm:cxn modelId="{323ACEA3-473E-407C-B4FC-01ACE6797EFF}" type="presOf" srcId="{A3674B58-FDCD-4923-BA50-881F65283CAC}" destId="{77C809EE-0EA8-45CF-84F5-2B684710A1B7}" srcOrd="0" destOrd="0" presId="urn:microsoft.com/office/officeart/2005/8/layout/vList2"/>
    <dgm:cxn modelId="{DE2731B5-C23F-46AF-AD9F-568DE54480E5}" srcId="{A3674B58-FDCD-4923-BA50-881F65283CAC}" destId="{CCAB5B6F-4449-4ECB-830A-0B4203D43408}" srcOrd="0" destOrd="0" parTransId="{DD2E0968-7E88-4225-8D3A-C8F5CBF94492}" sibTransId="{E5CFEEF2-55C9-4CB4-A1D1-C9C69299A6C0}"/>
    <dgm:cxn modelId="{5045F3BE-8B86-411F-AEE8-A277A72F9C71}" type="presOf" srcId="{280800DE-D8E5-406A-983C-D7FC03DB7F2E}" destId="{8DBAD108-AF83-4201-89A2-A4C5A665E5B6}" srcOrd="0" destOrd="0" presId="urn:microsoft.com/office/officeart/2005/8/layout/vList2"/>
    <dgm:cxn modelId="{563029BA-B84D-40FD-A5DA-38381A292D51}" type="presParOf" srcId="{77C809EE-0EA8-45CF-84F5-2B684710A1B7}" destId="{224B5714-58A9-4BC6-8E4F-6F4753822F90}" srcOrd="0" destOrd="0" presId="urn:microsoft.com/office/officeart/2005/8/layout/vList2"/>
    <dgm:cxn modelId="{EBFE96F6-FE59-4164-A826-BAB887FB40EF}" type="presParOf" srcId="{77C809EE-0EA8-45CF-84F5-2B684710A1B7}" destId="{F9ADD495-2A13-42AB-912D-314E6FC795E6}" srcOrd="1" destOrd="0" presId="urn:microsoft.com/office/officeart/2005/8/layout/vList2"/>
    <dgm:cxn modelId="{5FD84572-CD84-4094-B9ED-A759001DC2CC}" type="presParOf" srcId="{77C809EE-0EA8-45CF-84F5-2B684710A1B7}" destId="{7EEB90FE-D3DA-4CB6-9310-F596CE7DD377}" srcOrd="2" destOrd="0" presId="urn:microsoft.com/office/officeart/2005/8/layout/vList2"/>
    <dgm:cxn modelId="{76A39F2B-5BD5-4D3E-B30E-F1AC7F8118B3}" type="presParOf" srcId="{77C809EE-0EA8-45CF-84F5-2B684710A1B7}" destId="{821E8BCA-8E85-4659-BF1F-9D069E1EE479}" srcOrd="3" destOrd="0" presId="urn:microsoft.com/office/officeart/2005/8/layout/vList2"/>
    <dgm:cxn modelId="{E1697D33-15E8-4C24-9465-8A5208B85B60}" type="presParOf" srcId="{77C809EE-0EA8-45CF-84F5-2B684710A1B7}" destId="{8DBAD108-AF83-4201-89A2-A4C5A665E5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452D9-6F65-4B9D-BDD6-432D5F25466C}">
      <dsp:nvSpPr>
        <dsp:cNvPr id="0" name=""/>
        <dsp:cNvSpPr/>
      </dsp:nvSpPr>
      <dsp:spPr>
        <a:xfrm>
          <a:off x="0" y="4358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E7F192-F251-40D2-8643-E1ACAD7ABAA1}">
      <dsp:nvSpPr>
        <dsp:cNvPr id="0" name=""/>
        <dsp:cNvSpPr/>
      </dsp:nvSpPr>
      <dsp:spPr>
        <a:xfrm>
          <a:off x="280808" y="213224"/>
          <a:ext cx="510561" cy="510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25041-9462-42E0-AB54-6710070E720F}">
      <dsp:nvSpPr>
        <dsp:cNvPr id="0" name=""/>
        <dsp:cNvSpPr/>
      </dsp:nvSpPr>
      <dsp:spPr>
        <a:xfrm>
          <a:off x="1072178" y="4358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Urban residents face significant challenges with public transportation, such as: </a:t>
          </a:r>
        </a:p>
      </dsp:txBody>
      <dsp:txXfrm>
        <a:off x="1072178" y="4358"/>
        <a:ext cx="5188921" cy="928293"/>
      </dsp:txXfrm>
    </dsp:sp>
    <dsp:sp modelId="{0D0DFA49-546F-40FB-A464-61B59537E4E7}">
      <dsp:nvSpPr>
        <dsp:cNvPr id="0" name=""/>
        <dsp:cNvSpPr/>
      </dsp:nvSpPr>
      <dsp:spPr>
        <a:xfrm>
          <a:off x="0" y="1164724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7F49AA-70A0-4723-9C29-B6F6EF81D11B}">
      <dsp:nvSpPr>
        <dsp:cNvPr id="0" name=""/>
        <dsp:cNvSpPr/>
      </dsp:nvSpPr>
      <dsp:spPr>
        <a:xfrm>
          <a:off x="280808" y="1373590"/>
          <a:ext cx="510561" cy="510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E6F7D0-22A3-4478-97AE-DCF218DAF097}">
      <dsp:nvSpPr>
        <dsp:cNvPr id="0" name=""/>
        <dsp:cNvSpPr/>
      </dsp:nvSpPr>
      <dsp:spPr>
        <a:xfrm>
          <a:off x="1072178" y="1164724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1. Unpredictable bus schedules</a:t>
          </a:r>
        </a:p>
      </dsp:txBody>
      <dsp:txXfrm>
        <a:off x="1072178" y="1164724"/>
        <a:ext cx="5188921" cy="928293"/>
      </dsp:txXfrm>
    </dsp:sp>
    <dsp:sp modelId="{09C53C08-9C39-4F67-A445-7520D34721D2}">
      <dsp:nvSpPr>
        <dsp:cNvPr id="0" name=""/>
        <dsp:cNvSpPr/>
      </dsp:nvSpPr>
      <dsp:spPr>
        <a:xfrm>
          <a:off x="0" y="2325090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BE94F-6745-46E0-9A4A-80CAA10A3C95}">
      <dsp:nvSpPr>
        <dsp:cNvPr id="0" name=""/>
        <dsp:cNvSpPr/>
      </dsp:nvSpPr>
      <dsp:spPr>
        <a:xfrm>
          <a:off x="280808" y="2533956"/>
          <a:ext cx="510561" cy="510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27051A-0A29-45C9-B18B-4BBAFD2A987D}">
      <dsp:nvSpPr>
        <dsp:cNvPr id="0" name=""/>
        <dsp:cNvSpPr/>
      </dsp:nvSpPr>
      <dsp:spPr>
        <a:xfrm>
          <a:off x="1072178" y="2325090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2. Overcrowding during peak hours</a:t>
          </a:r>
        </a:p>
      </dsp:txBody>
      <dsp:txXfrm>
        <a:off x="1072178" y="2325090"/>
        <a:ext cx="5188921" cy="928293"/>
      </dsp:txXfrm>
    </dsp:sp>
    <dsp:sp modelId="{94668D52-7CC0-40AE-A380-9FD747828B15}">
      <dsp:nvSpPr>
        <dsp:cNvPr id="0" name=""/>
        <dsp:cNvSpPr/>
      </dsp:nvSpPr>
      <dsp:spPr>
        <a:xfrm>
          <a:off x="0" y="3485457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4F99CD-D9E3-4F81-9C4A-51476E157F3D}">
      <dsp:nvSpPr>
        <dsp:cNvPr id="0" name=""/>
        <dsp:cNvSpPr/>
      </dsp:nvSpPr>
      <dsp:spPr>
        <a:xfrm>
          <a:off x="280808" y="3694323"/>
          <a:ext cx="510561" cy="510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B4472-57CB-4D45-8627-29C449E9EDF8}">
      <dsp:nvSpPr>
        <dsp:cNvPr id="0" name=""/>
        <dsp:cNvSpPr/>
      </dsp:nvSpPr>
      <dsp:spPr>
        <a:xfrm>
          <a:off x="1072178" y="3485457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3. Delays or detours affecting commute times</a:t>
          </a:r>
        </a:p>
      </dsp:txBody>
      <dsp:txXfrm>
        <a:off x="1072178" y="3485457"/>
        <a:ext cx="5188921" cy="928293"/>
      </dsp:txXfrm>
    </dsp:sp>
    <dsp:sp modelId="{2A858559-3BA4-4122-8423-1CD5060FC844}">
      <dsp:nvSpPr>
        <dsp:cNvPr id="0" name=""/>
        <dsp:cNvSpPr/>
      </dsp:nvSpPr>
      <dsp:spPr>
        <a:xfrm>
          <a:off x="0" y="4645823"/>
          <a:ext cx="6261100" cy="92829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9F463-5344-46E7-8458-135CB578DD4F}">
      <dsp:nvSpPr>
        <dsp:cNvPr id="0" name=""/>
        <dsp:cNvSpPr/>
      </dsp:nvSpPr>
      <dsp:spPr>
        <a:xfrm>
          <a:off x="280808" y="4854689"/>
          <a:ext cx="510561" cy="51056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EFDBA-0205-4050-82E2-6BFFE377B739}">
      <dsp:nvSpPr>
        <dsp:cNvPr id="0" name=""/>
        <dsp:cNvSpPr/>
      </dsp:nvSpPr>
      <dsp:spPr>
        <a:xfrm>
          <a:off x="1072178" y="4645823"/>
          <a:ext cx="5188921" cy="92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44" tIns="98244" rIns="98244" bIns="9824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discourages the use of public transport, worsening traffic congestion and environmental pollution.</a:t>
          </a:r>
        </a:p>
      </dsp:txBody>
      <dsp:txXfrm>
        <a:off x="1072178" y="4645823"/>
        <a:ext cx="5188921" cy="9282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CB7CFC-1B6B-48FD-98C1-D078F127BA1A}">
      <dsp:nvSpPr>
        <dsp:cNvPr id="0" name=""/>
        <dsp:cNvSpPr/>
      </dsp:nvSpPr>
      <dsp:spPr>
        <a:xfrm>
          <a:off x="0" y="0"/>
          <a:ext cx="8664512" cy="7917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1. Functional Requirements</a:t>
          </a:r>
          <a:endParaRPr lang="en-US" sz="2100" kern="1200"/>
        </a:p>
      </dsp:txBody>
      <dsp:txXfrm>
        <a:off x="23190" y="23190"/>
        <a:ext cx="7743249" cy="745369"/>
      </dsp:txXfrm>
    </dsp:sp>
    <dsp:sp modelId="{1A2E0996-8E18-43A9-9D9B-2923490511EF}">
      <dsp:nvSpPr>
        <dsp:cNvPr id="0" name=""/>
        <dsp:cNvSpPr/>
      </dsp:nvSpPr>
      <dsp:spPr>
        <a:xfrm>
          <a:off x="725652" y="935704"/>
          <a:ext cx="8664512" cy="7917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- User Interface (UI), Bus Management, Passenger Management, Notification, etc.</a:t>
          </a:r>
          <a:endParaRPr lang="en-US" sz="2100" kern="1200"/>
        </a:p>
      </dsp:txBody>
      <dsp:txXfrm>
        <a:off x="748842" y="958894"/>
        <a:ext cx="7377842" cy="745369"/>
      </dsp:txXfrm>
    </dsp:sp>
    <dsp:sp modelId="{E58681B5-2108-494E-92B9-CC85B0D3E2F8}">
      <dsp:nvSpPr>
        <dsp:cNvPr id="0" name=""/>
        <dsp:cNvSpPr/>
      </dsp:nvSpPr>
      <dsp:spPr>
        <a:xfrm>
          <a:off x="1440475" y="1871408"/>
          <a:ext cx="8664512" cy="79174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2. Non-Functional Requirements</a:t>
          </a:r>
          <a:endParaRPr lang="en-US" sz="2100" kern="1200"/>
        </a:p>
      </dsp:txBody>
      <dsp:txXfrm>
        <a:off x="1463665" y="1894598"/>
        <a:ext cx="7388673" cy="745369"/>
      </dsp:txXfrm>
    </dsp:sp>
    <dsp:sp modelId="{F70FEA78-910B-478C-BE38-CED281A11399}">
      <dsp:nvSpPr>
        <dsp:cNvPr id="0" name=""/>
        <dsp:cNvSpPr/>
      </dsp:nvSpPr>
      <dsp:spPr>
        <a:xfrm>
          <a:off x="2166128" y="2807113"/>
          <a:ext cx="8664512" cy="79174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- Performance, Scalability, Security, Usability, etc.</a:t>
          </a:r>
          <a:endParaRPr lang="en-US" sz="2100" kern="1200"/>
        </a:p>
      </dsp:txBody>
      <dsp:txXfrm>
        <a:off x="2189318" y="2830303"/>
        <a:ext cx="7377842" cy="745369"/>
      </dsp:txXfrm>
    </dsp:sp>
    <dsp:sp modelId="{7DF4490C-F507-445A-8327-788EB22B96F0}">
      <dsp:nvSpPr>
        <dsp:cNvPr id="0" name=""/>
        <dsp:cNvSpPr/>
      </dsp:nvSpPr>
      <dsp:spPr>
        <a:xfrm>
          <a:off x="8149875" y="606408"/>
          <a:ext cx="514637" cy="5146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65668" y="606408"/>
        <a:ext cx="283051" cy="387264"/>
      </dsp:txXfrm>
    </dsp:sp>
    <dsp:sp modelId="{ADDFCC8C-2AD3-4F82-B2D7-826D66DA5DBF}">
      <dsp:nvSpPr>
        <dsp:cNvPr id="0" name=""/>
        <dsp:cNvSpPr/>
      </dsp:nvSpPr>
      <dsp:spPr>
        <a:xfrm>
          <a:off x="8875528" y="1542112"/>
          <a:ext cx="514637" cy="51463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91321" y="1542112"/>
        <a:ext cx="283051" cy="387264"/>
      </dsp:txXfrm>
    </dsp:sp>
    <dsp:sp modelId="{03CC1189-5A81-4C79-8344-446AB989DBE8}">
      <dsp:nvSpPr>
        <dsp:cNvPr id="0" name=""/>
        <dsp:cNvSpPr/>
      </dsp:nvSpPr>
      <dsp:spPr>
        <a:xfrm>
          <a:off x="9590350" y="2477817"/>
          <a:ext cx="514637" cy="514637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706143" y="2477817"/>
        <a:ext cx="283051" cy="387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66B2C-E40D-45D9-A0FE-51941A784ABF}">
      <dsp:nvSpPr>
        <dsp:cNvPr id="0" name=""/>
        <dsp:cNvSpPr/>
      </dsp:nvSpPr>
      <dsp:spPr>
        <a:xfrm>
          <a:off x="989988" y="1640"/>
          <a:ext cx="2765832" cy="16594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Key features include: </a:t>
          </a:r>
        </a:p>
      </dsp:txBody>
      <dsp:txXfrm>
        <a:off x="989988" y="1640"/>
        <a:ext cx="2765832" cy="1659499"/>
      </dsp:txXfrm>
    </dsp:sp>
    <dsp:sp modelId="{A5751C84-6572-4D17-8C4A-8684B0BB10A4}">
      <dsp:nvSpPr>
        <dsp:cNvPr id="0" name=""/>
        <dsp:cNvSpPr/>
      </dsp:nvSpPr>
      <dsp:spPr>
        <a:xfrm>
          <a:off x="4032404" y="1640"/>
          <a:ext cx="2765832" cy="16594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Real-time bus tracking with location updates.</a:t>
          </a:r>
        </a:p>
      </dsp:txBody>
      <dsp:txXfrm>
        <a:off x="4032404" y="1640"/>
        <a:ext cx="2765832" cy="1659499"/>
      </dsp:txXfrm>
    </dsp:sp>
    <dsp:sp modelId="{EB6435E0-45C3-4C65-8030-EB3220F4C9F0}">
      <dsp:nvSpPr>
        <dsp:cNvPr id="0" name=""/>
        <dsp:cNvSpPr/>
      </dsp:nvSpPr>
      <dsp:spPr>
        <a:xfrm>
          <a:off x="7074820" y="1640"/>
          <a:ext cx="2765832" cy="16594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Occupancy tracking and management.</a:t>
          </a:r>
        </a:p>
      </dsp:txBody>
      <dsp:txXfrm>
        <a:off x="7074820" y="1640"/>
        <a:ext cx="2765832" cy="1659499"/>
      </dsp:txXfrm>
    </dsp:sp>
    <dsp:sp modelId="{EB09C732-F910-45C1-8F39-215FB1168788}">
      <dsp:nvSpPr>
        <dsp:cNvPr id="0" name=""/>
        <dsp:cNvSpPr/>
      </dsp:nvSpPr>
      <dsp:spPr>
        <a:xfrm>
          <a:off x="989988" y="1937723"/>
          <a:ext cx="2765832" cy="16594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Notifications for bus status, delays, and crowding.</a:t>
          </a:r>
        </a:p>
      </dsp:txBody>
      <dsp:txXfrm>
        <a:off x="989988" y="1937723"/>
        <a:ext cx="2765832" cy="1659499"/>
      </dsp:txXfrm>
    </dsp:sp>
    <dsp:sp modelId="{3CB74B7B-A849-40E4-B963-50D5CACACE9A}">
      <dsp:nvSpPr>
        <dsp:cNvPr id="0" name=""/>
        <dsp:cNvSpPr/>
      </dsp:nvSpPr>
      <dsp:spPr>
        <a:xfrm>
          <a:off x="4032404" y="1937723"/>
          <a:ext cx="2765832" cy="16594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Carpool management and integration.</a:t>
          </a:r>
        </a:p>
      </dsp:txBody>
      <dsp:txXfrm>
        <a:off x="4032404" y="1937723"/>
        <a:ext cx="2765832" cy="1659499"/>
      </dsp:txXfrm>
    </dsp:sp>
    <dsp:sp modelId="{6E8A7259-6494-49F6-B009-77A184E8CFF8}">
      <dsp:nvSpPr>
        <dsp:cNvPr id="0" name=""/>
        <dsp:cNvSpPr/>
      </dsp:nvSpPr>
      <dsp:spPr>
        <a:xfrm>
          <a:off x="7074820" y="1937723"/>
          <a:ext cx="2765832" cy="16594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Admin control panel for managing buses, users, and schedules.</a:t>
          </a:r>
        </a:p>
      </dsp:txBody>
      <dsp:txXfrm>
        <a:off x="7074820" y="1937723"/>
        <a:ext cx="2765832" cy="16594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2BBD4-C6A2-4993-8B85-7C2EB20BACBB}">
      <dsp:nvSpPr>
        <dsp:cNvPr id="0" name=""/>
        <dsp:cNvSpPr/>
      </dsp:nvSpPr>
      <dsp:spPr>
        <a:xfrm>
          <a:off x="636320" y="7194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7442E-752E-4C7C-B198-7C2E66E9EBA6}">
      <dsp:nvSpPr>
        <dsp:cNvPr id="0" name=""/>
        <dsp:cNvSpPr/>
      </dsp:nvSpPr>
      <dsp:spPr>
        <a:xfrm>
          <a:off x="870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9F4B4-D46E-44A9-8B57-350576FC88CE}">
      <dsp:nvSpPr>
        <dsp:cNvPr id="0" name=""/>
        <dsp:cNvSpPr/>
      </dsp:nvSpPr>
      <dsp:spPr>
        <a:xfrm>
          <a:off x="285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1. Performance: Handle multiple buses and passengers concurrently.</a:t>
          </a:r>
        </a:p>
      </dsp:txBody>
      <dsp:txXfrm>
        <a:off x="285320" y="2159431"/>
        <a:ext cx="1800000" cy="720000"/>
      </dsp:txXfrm>
    </dsp:sp>
    <dsp:sp modelId="{956D1455-93C9-49B5-9C7E-F6D80976F71C}">
      <dsp:nvSpPr>
        <dsp:cNvPr id="0" name=""/>
        <dsp:cNvSpPr/>
      </dsp:nvSpPr>
      <dsp:spPr>
        <a:xfrm>
          <a:off x="2751320" y="7194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1E1F3-43D4-48C9-8474-A5CAE8FBA643}">
      <dsp:nvSpPr>
        <dsp:cNvPr id="0" name=""/>
        <dsp:cNvSpPr/>
      </dsp:nvSpPr>
      <dsp:spPr>
        <a:xfrm>
          <a:off x="2985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248B3A-4858-4838-917B-A9D67130AF82}">
      <dsp:nvSpPr>
        <dsp:cNvPr id="0" name=""/>
        <dsp:cNvSpPr/>
      </dsp:nvSpPr>
      <dsp:spPr>
        <a:xfrm>
          <a:off x="2400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2. Scalability: Accommodate growing number of buses and users.</a:t>
          </a:r>
        </a:p>
      </dsp:txBody>
      <dsp:txXfrm>
        <a:off x="2400320" y="2159431"/>
        <a:ext cx="1800000" cy="720000"/>
      </dsp:txXfrm>
    </dsp:sp>
    <dsp:sp modelId="{B50835CA-B4AC-4F35-9CA5-EF662DF6FE39}">
      <dsp:nvSpPr>
        <dsp:cNvPr id="0" name=""/>
        <dsp:cNvSpPr/>
      </dsp:nvSpPr>
      <dsp:spPr>
        <a:xfrm>
          <a:off x="4866320" y="7194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677CA-87F1-4987-A628-A39B6DCE4F9D}">
      <dsp:nvSpPr>
        <dsp:cNvPr id="0" name=""/>
        <dsp:cNvSpPr/>
      </dsp:nvSpPr>
      <dsp:spPr>
        <a:xfrm>
          <a:off x="5100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236CA-B053-4420-889D-2E61382AFCBB}">
      <dsp:nvSpPr>
        <dsp:cNvPr id="0" name=""/>
        <dsp:cNvSpPr/>
      </dsp:nvSpPr>
      <dsp:spPr>
        <a:xfrm>
          <a:off x="4515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3. Security: JWT authentication, secure data storage.</a:t>
          </a:r>
        </a:p>
      </dsp:txBody>
      <dsp:txXfrm>
        <a:off x="4515320" y="2159431"/>
        <a:ext cx="1800000" cy="720000"/>
      </dsp:txXfrm>
    </dsp:sp>
    <dsp:sp modelId="{A776E0CF-D4A0-4D75-B95A-9DFECD385583}">
      <dsp:nvSpPr>
        <dsp:cNvPr id="0" name=""/>
        <dsp:cNvSpPr/>
      </dsp:nvSpPr>
      <dsp:spPr>
        <a:xfrm>
          <a:off x="6981320" y="7194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9ED6A-ADDE-44F8-B81D-2B87752EF4F6}">
      <dsp:nvSpPr>
        <dsp:cNvPr id="0" name=""/>
        <dsp:cNvSpPr/>
      </dsp:nvSpPr>
      <dsp:spPr>
        <a:xfrm>
          <a:off x="7215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478DEE-F7BE-4D3C-B083-ABDEDD4E4C79}">
      <dsp:nvSpPr>
        <dsp:cNvPr id="0" name=""/>
        <dsp:cNvSpPr/>
      </dsp:nvSpPr>
      <dsp:spPr>
        <a:xfrm>
          <a:off x="6630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4. Reliability: Heartbeat mechanism to monitor bus health.</a:t>
          </a:r>
        </a:p>
      </dsp:txBody>
      <dsp:txXfrm>
        <a:off x="6630320" y="2159431"/>
        <a:ext cx="1800000" cy="720000"/>
      </dsp:txXfrm>
    </dsp:sp>
    <dsp:sp modelId="{B5C61C69-B5B0-462B-A153-EFA5344FF8E8}">
      <dsp:nvSpPr>
        <dsp:cNvPr id="0" name=""/>
        <dsp:cNvSpPr/>
      </dsp:nvSpPr>
      <dsp:spPr>
        <a:xfrm>
          <a:off x="9096320" y="7194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13D59F-5E6B-40F4-B020-A556986FAB82}">
      <dsp:nvSpPr>
        <dsp:cNvPr id="0" name=""/>
        <dsp:cNvSpPr/>
      </dsp:nvSpPr>
      <dsp:spPr>
        <a:xfrm>
          <a:off x="9330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AD781-5264-4C58-94F4-D883862F71C4}">
      <dsp:nvSpPr>
        <dsp:cNvPr id="0" name=""/>
        <dsp:cNvSpPr/>
      </dsp:nvSpPr>
      <dsp:spPr>
        <a:xfrm>
          <a:off x="8745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5. Usability: Mobile &amp; desktop compatible interface.</a:t>
          </a:r>
        </a:p>
      </dsp:txBody>
      <dsp:txXfrm>
        <a:off x="8745320" y="2159431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D1778-7AF1-4E34-A10E-24E210A4A19D}">
      <dsp:nvSpPr>
        <dsp:cNvPr id="0" name=""/>
        <dsp:cNvSpPr/>
      </dsp:nvSpPr>
      <dsp:spPr>
        <a:xfrm>
          <a:off x="2252523" y="21931"/>
          <a:ext cx="2161687" cy="2161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A592B-209E-4A10-AF4F-79E4E0D05F64}">
      <dsp:nvSpPr>
        <dsp:cNvPr id="0" name=""/>
        <dsp:cNvSpPr/>
      </dsp:nvSpPr>
      <dsp:spPr>
        <a:xfrm>
          <a:off x="2713211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0A363-758A-49F1-BE10-7643868A69EA}">
      <dsp:nvSpPr>
        <dsp:cNvPr id="0" name=""/>
        <dsp:cNvSpPr/>
      </dsp:nvSpPr>
      <dsp:spPr>
        <a:xfrm>
          <a:off x="1561492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/>
            <a:t>Razorypay Payment Gateway</a:t>
          </a:r>
          <a:endParaRPr lang="en-US" sz="2700" kern="1200"/>
        </a:p>
      </dsp:txBody>
      <dsp:txXfrm>
        <a:off x="1561492" y="2856931"/>
        <a:ext cx="3543750" cy="720000"/>
      </dsp:txXfrm>
    </dsp:sp>
    <dsp:sp modelId="{CC1A9F7A-EF47-42EC-BF35-AB87241431FD}">
      <dsp:nvSpPr>
        <dsp:cNvPr id="0" name=""/>
        <dsp:cNvSpPr/>
      </dsp:nvSpPr>
      <dsp:spPr>
        <a:xfrm>
          <a:off x="6416429" y="21931"/>
          <a:ext cx="2161687" cy="2161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FD478-0E71-4540-8B24-276955002ED8}">
      <dsp:nvSpPr>
        <dsp:cNvPr id="0" name=""/>
        <dsp:cNvSpPr/>
      </dsp:nvSpPr>
      <dsp:spPr>
        <a:xfrm>
          <a:off x="6877117" y="482618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AEA7D-E5BA-4D95-BBDB-7A054CFC9B77}">
      <dsp:nvSpPr>
        <dsp:cNvPr id="0" name=""/>
        <dsp:cNvSpPr/>
      </dsp:nvSpPr>
      <dsp:spPr>
        <a:xfrm>
          <a:off x="5725398" y="2856931"/>
          <a:ext cx="35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700" kern="1200"/>
            <a:t>OLA map </a:t>
          </a:r>
          <a:endParaRPr lang="en-US" sz="2700" kern="1200"/>
        </a:p>
      </dsp:txBody>
      <dsp:txXfrm>
        <a:off x="5725398" y="2856931"/>
        <a:ext cx="354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A0C13-CF88-4E07-932D-1E08FCA5AD0E}">
      <dsp:nvSpPr>
        <dsp:cNvPr id="0" name=""/>
        <dsp:cNvSpPr/>
      </dsp:nvSpPr>
      <dsp:spPr>
        <a:xfrm>
          <a:off x="989988" y="1640"/>
          <a:ext cx="2765832" cy="16594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Web Interface</a:t>
          </a:r>
        </a:p>
      </dsp:txBody>
      <dsp:txXfrm>
        <a:off x="989988" y="1640"/>
        <a:ext cx="2765832" cy="1659499"/>
      </dsp:txXfrm>
    </dsp:sp>
    <dsp:sp modelId="{84F006EB-08C5-4972-838C-8E9412A585DD}">
      <dsp:nvSpPr>
        <dsp:cNvPr id="0" name=""/>
        <dsp:cNvSpPr/>
      </dsp:nvSpPr>
      <dsp:spPr>
        <a:xfrm>
          <a:off x="4032404" y="1640"/>
          <a:ext cx="2765832" cy="165949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API Gateway</a:t>
          </a:r>
        </a:p>
      </dsp:txBody>
      <dsp:txXfrm>
        <a:off x="4032404" y="1640"/>
        <a:ext cx="2765832" cy="1659499"/>
      </dsp:txXfrm>
    </dsp:sp>
    <dsp:sp modelId="{EE541FAA-B20E-439D-8A44-B63F1F6E17CE}">
      <dsp:nvSpPr>
        <dsp:cNvPr id="0" name=""/>
        <dsp:cNvSpPr/>
      </dsp:nvSpPr>
      <dsp:spPr>
        <a:xfrm>
          <a:off x="7074820" y="1640"/>
          <a:ext cx="2765832" cy="165949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Microservices Architecture (Bus, User, Passenger Management, etc.)</a:t>
          </a:r>
        </a:p>
      </dsp:txBody>
      <dsp:txXfrm>
        <a:off x="7074820" y="1640"/>
        <a:ext cx="2765832" cy="1659499"/>
      </dsp:txXfrm>
    </dsp:sp>
    <dsp:sp modelId="{446F8A1D-04A1-47D4-88CF-B5B923510862}">
      <dsp:nvSpPr>
        <dsp:cNvPr id="0" name=""/>
        <dsp:cNvSpPr/>
      </dsp:nvSpPr>
      <dsp:spPr>
        <a:xfrm>
          <a:off x="989988" y="1937723"/>
          <a:ext cx="2765832" cy="16594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Database Systems</a:t>
          </a:r>
        </a:p>
      </dsp:txBody>
      <dsp:txXfrm>
        <a:off x="989988" y="1937723"/>
        <a:ext cx="2765832" cy="1659499"/>
      </dsp:txXfrm>
    </dsp:sp>
    <dsp:sp modelId="{CF297878-F696-454C-BC75-7E85FABD5691}">
      <dsp:nvSpPr>
        <dsp:cNvPr id="0" name=""/>
        <dsp:cNvSpPr/>
      </dsp:nvSpPr>
      <dsp:spPr>
        <a:xfrm>
          <a:off x="4032404" y="1937723"/>
          <a:ext cx="2765832" cy="165949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Bus Thread Service</a:t>
          </a:r>
        </a:p>
      </dsp:txBody>
      <dsp:txXfrm>
        <a:off x="4032404" y="1937723"/>
        <a:ext cx="2765832" cy="1659499"/>
      </dsp:txXfrm>
    </dsp:sp>
    <dsp:sp modelId="{89BAEF89-70AF-4CD1-9E13-651226841D1A}">
      <dsp:nvSpPr>
        <dsp:cNvPr id="0" name=""/>
        <dsp:cNvSpPr/>
      </dsp:nvSpPr>
      <dsp:spPr>
        <a:xfrm>
          <a:off x="7074820" y="1937723"/>
          <a:ext cx="2765832" cy="16594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Notification System</a:t>
          </a:r>
        </a:p>
      </dsp:txBody>
      <dsp:txXfrm>
        <a:off x="7074820" y="1937723"/>
        <a:ext cx="2765832" cy="16594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4B5714-58A9-4BC6-8E4F-6F4753822F90}">
      <dsp:nvSpPr>
        <dsp:cNvPr id="0" name=""/>
        <dsp:cNvSpPr/>
      </dsp:nvSpPr>
      <dsp:spPr>
        <a:xfrm>
          <a:off x="0" y="67817"/>
          <a:ext cx="6261100" cy="1764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Advanced Predictive Analytics</a:t>
          </a:r>
          <a:br>
            <a:rPr lang="en-US" sz="2600" b="0" i="0" kern="1200" baseline="0" dirty="0"/>
          </a:br>
          <a:r>
            <a:rPr lang="en-US" sz="2600" b="0" i="0" kern="1200" baseline="0" dirty="0"/>
            <a:t>Implementing predictive analytics will enable the Bus Management System to forecast demand patterns, </a:t>
          </a:r>
          <a:endParaRPr lang="en-US" sz="2600" kern="1200" dirty="0"/>
        </a:p>
      </dsp:txBody>
      <dsp:txXfrm>
        <a:off x="86129" y="153946"/>
        <a:ext cx="6088842" cy="1592102"/>
      </dsp:txXfrm>
    </dsp:sp>
    <dsp:sp modelId="{7EEB90FE-D3DA-4CB6-9310-F596CE7DD377}">
      <dsp:nvSpPr>
        <dsp:cNvPr id="0" name=""/>
        <dsp:cNvSpPr/>
      </dsp:nvSpPr>
      <dsp:spPr>
        <a:xfrm>
          <a:off x="0" y="1907057"/>
          <a:ext cx="6261100" cy="1764360"/>
        </a:xfrm>
        <a:prstGeom prst="roundRect">
          <a:avLst/>
        </a:prstGeom>
        <a:gradFill rotWithShape="0">
          <a:gsLst>
            <a:gs pos="0">
              <a:schemeClr val="accent2">
                <a:hueOff val="2771159"/>
                <a:satOff val="-477"/>
                <a:lumOff val="-490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2771159"/>
                <a:satOff val="-477"/>
                <a:lumOff val="-490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2771159"/>
                <a:satOff val="-477"/>
                <a:lumOff val="-490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User-Centric Customization Options</a:t>
          </a:r>
          <a:br>
            <a:rPr lang="en-US" sz="2600" b="0" i="0" kern="1200" baseline="0"/>
          </a:br>
          <a:r>
            <a:rPr lang="en-US" sz="2600" b="0" i="0" kern="1200" baseline="0"/>
            <a:t>Providing users with customizable features, such as personalized route suggestions and tailored notifications.</a:t>
          </a:r>
          <a:endParaRPr lang="en-US" sz="2600" kern="1200" dirty="0"/>
        </a:p>
      </dsp:txBody>
      <dsp:txXfrm>
        <a:off x="86129" y="1993186"/>
        <a:ext cx="6088842" cy="1592102"/>
      </dsp:txXfrm>
    </dsp:sp>
    <dsp:sp modelId="{8DBAD108-AF83-4201-89A2-A4C5A665E5B6}">
      <dsp:nvSpPr>
        <dsp:cNvPr id="0" name=""/>
        <dsp:cNvSpPr/>
      </dsp:nvSpPr>
      <dsp:spPr>
        <a:xfrm>
          <a:off x="0" y="3746297"/>
          <a:ext cx="6261100" cy="176436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Sustainable Transportation Initiatives</a:t>
          </a:r>
          <a:br>
            <a:rPr lang="en-US" sz="2600" b="0" i="0" kern="1200" baseline="0" dirty="0"/>
          </a:br>
          <a:r>
            <a:rPr lang="en-US" sz="2600" b="0" i="0" kern="1200" baseline="0" dirty="0"/>
            <a:t>Integrating sustainability metrics, such as emissions tracking and eco-friendly route planning.</a:t>
          </a:r>
          <a:endParaRPr lang="en-US" sz="2600" kern="1200" dirty="0"/>
        </a:p>
      </dsp:txBody>
      <dsp:txXfrm>
        <a:off x="86129" y="3832426"/>
        <a:ext cx="6088842" cy="1592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CDA8E3-AEE9-421C-A23D-1789750D166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9F1B9-88DF-4EF7-9E7B-6B86566490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9F1B9-88DF-4EF7-9E7B-6B86566490A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91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9F1B9-88DF-4EF7-9E7B-6B86566490A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74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9F1B9-88DF-4EF7-9E7B-6B86566490A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112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9F1B9-88DF-4EF7-9E7B-6B86566490A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31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89F1B9-88DF-4EF7-9E7B-6B86566490A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95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42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5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43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00254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961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781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82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834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96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3450-6B2B-A602-BCE5-87DE9EBA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2B1ED-A367-A16A-8ED4-C4D8C650C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5E99C-AE27-AD70-040C-26227796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DF2A5-B7CF-E41C-00AC-9A0BFEF4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9346E-6555-EB91-2DE5-B036A542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268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47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09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10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7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4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91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1F973-013C-4504-8657-6DF283AB62DE}" type="datetimeFigureOut">
              <a:rPr lang="en-IN" smtClean="0"/>
              <a:t>15-11-2024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1972-D485-4080-B733-4398CE69A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840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image" Target="../media/image1.png"/><Relationship Id="rId7" Type="http://schemas.openxmlformats.org/officeDocument/2006/relationships/diagramData" Target="../diagrams/data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11" Type="http://schemas.microsoft.com/office/2007/relationships/diagramDrawing" Target="../diagrams/drawing7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7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3.png"/><Relationship Id="rId9" Type="http://schemas.microsoft.com/office/2007/relationships/diagramDrawing" Target="../diagrams/drawing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3.png"/><Relationship Id="rId9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9688E-337D-7FCB-00F4-B42A770B8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n-IN" sz="4600" dirty="0" err="1"/>
              <a:t>SmartTransit</a:t>
            </a:r>
            <a:br>
              <a:rPr lang="en-IN" sz="4600" dirty="0"/>
            </a:br>
            <a:r>
              <a:rPr lang="en-IN" sz="4600" dirty="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154C6-157F-667D-6B92-25A0585C8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786" y="5078069"/>
            <a:ext cx="3851740" cy="17881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Vasudev Darse Shikari</a:t>
            </a:r>
          </a:p>
          <a:p>
            <a:r>
              <a:rPr lang="en-IN" dirty="0"/>
              <a:t>Employee Id: 287632</a:t>
            </a:r>
          </a:p>
          <a:p>
            <a:r>
              <a:rPr lang="en-IN" dirty="0"/>
              <a:t>Sahana </a:t>
            </a:r>
            <a:r>
              <a:rPr lang="en-IN"/>
              <a:t>B Srinivasa</a:t>
            </a:r>
            <a:endParaRPr lang="en-IN" dirty="0"/>
          </a:p>
          <a:p>
            <a:r>
              <a:rPr lang="en-IN" dirty="0"/>
              <a:t>Employee Id: 288058</a:t>
            </a:r>
          </a:p>
        </p:txBody>
      </p:sp>
      <p:pic>
        <p:nvPicPr>
          <p:cNvPr id="7" name="Graphic 6" descr="Bus">
            <a:extLst>
              <a:ext uri="{FF2B5EF4-FFF2-40B4-BE49-F238E27FC236}">
                <a16:creationId xmlns:a16="http://schemas.microsoft.com/office/drawing/2014/main" id="{A421227A-8A8D-B75C-D4C1-FF675AA03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26167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64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4FA33-A0BB-1FCC-8646-33FD19AF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/>
              <a:t>Future Enhancement:</a:t>
            </a:r>
          </a:p>
        </p:txBody>
      </p:sp>
      <p:graphicFrame>
        <p:nvGraphicFramePr>
          <p:cNvPr id="30" name="Rectangle 1">
            <a:extLst>
              <a:ext uri="{FF2B5EF4-FFF2-40B4-BE49-F238E27FC236}">
                <a16:creationId xmlns:a16="http://schemas.microsoft.com/office/drawing/2014/main" id="{A27CDEEA-D647-1082-C937-4C521F0A1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054881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4666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74A3F-3DC5-5943-B7A6-FB10AF7B0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8D567-E791-3704-FBD5-9AB80FD0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985" y="2760584"/>
            <a:ext cx="6750492" cy="35993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SmartTransit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will streamline urban transportation by improving bus schedules, occupancy management, and real-time tracking, providing commuters with better service and reducing congestion.</a:t>
            </a:r>
          </a:p>
        </p:txBody>
      </p:sp>
      <p:pic>
        <p:nvPicPr>
          <p:cNvPr id="7" name="Graphic 6" descr="Bus">
            <a:extLst>
              <a:ext uri="{FF2B5EF4-FFF2-40B4-BE49-F238E27FC236}">
                <a16:creationId xmlns:a16="http://schemas.microsoft.com/office/drawing/2014/main" id="{CC8F9DC9-370A-1CA5-301A-D4D639140C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88461" y="2287306"/>
            <a:ext cx="3598863" cy="3598863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970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78B2D-4BE2-481B-803F-0998BED7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/>
              <a:t>Problem Statement</a:t>
            </a:r>
          </a:p>
        </p:txBody>
      </p:sp>
      <p:graphicFrame>
        <p:nvGraphicFramePr>
          <p:cNvPr id="39" name="Text Placeholder 2">
            <a:extLst>
              <a:ext uri="{FF2B5EF4-FFF2-40B4-BE49-F238E27FC236}">
                <a16:creationId xmlns:a16="http://schemas.microsoft.com/office/drawing/2014/main" id="{914AEBDA-9B97-072E-9D6A-8107DAD40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480516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11785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B8E33-0446-2431-3471-8F67602F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Scope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33B11D7-2571-4A28-9DD3-1B715E4F6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302466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8521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8EC4E-C276-D8D0-05C0-549AD711E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Functional Requirements Overview</a:t>
            </a:r>
          </a:p>
        </p:txBody>
      </p:sp>
      <p:graphicFrame>
        <p:nvGraphicFramePr>
          <p:cNvPr id="24" name="Text Placeholder 2">
            <a:extLst>
              <a:ext uri="{FF2B5EF4-FFF2-40B4-BE49-F238E27FC236}">
                <a16:creationId xmlns:a16="http://schemas.microsoft.com/office/drawing/2014/main" id="{AC7B7E3C-FA14-42C4-5B32-4A8F1F8D1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05774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299260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45D22-3CF4-DD8F-F3FE-A64C6F2FE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Non-Functional Requirements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71D1894-6F34-F30C-3CDF-4BAB70F6E8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0284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13453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366B4-66FE-75F2-1A66-96A798BD8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Public API’s USED: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76D6534-445E-F577-1AA9-72490736A9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866672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534608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C4847-28F6-5B52-A39F-5B4BDE1C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High-Level Design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5206988-4472-57C6-01D3-99F4342CC0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1700192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4998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96F0E-4D1F-58C4-52DD-F9446D11C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42477"/>
            <a:ext cx="9613861" cy="1080938"/>
          </a:xfrm>
        </p:spPr>
        <p:txBody>
          <a:bodyPr/>
          <a:lstStyle/>
          <a:p>
            <a:r>
              <a:rPr lang="en-IN"/>
              <a:t>Architecture Diagram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0C7EB-B9D9-B6A3-1C50-E9A870691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0CBE717A-E605-187A-215C-22F4021A4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9431"/>
            <a:ext cx="12192000" cy="601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92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6FCE19-3103-4473-A92E-E38D00FCD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09C556-FC01-4870-ABC0-8D5C17BD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6DB8A24-0DF2-4AB3-9191-C02AB6937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24F406-F250-4FCF-A28E-52F364A5A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5A9BAA-B344-45D2-838C-73856C4B1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390434AA-4632-440E-9AE7-411396A7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462FD1E-E713-4FD4-8746-671C94672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8A4CDE5-C7BC-41E1-8A4A-79E024CC0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501856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7DA4B-9A44-F49D-69E6-2EC8593E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753228"/>
            <a:ext cx="3679028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Sequence Diagram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5C7952-5703-489E-8DBD-F2EFAC8EE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5029200" cy="20273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FEDA901-B3C5-41A2-BA5D-5372E886B7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00" b="4269"/>
          <a:stretch/>
        </p:blipFill>
        <p:spPr>
          <a:xfrm>
            <a:off x="4636008" y="1690"/>
            <a:ext cx="7552815" cy="6856310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930980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48</TotalTime>
  <Words>347</Words>
  <Application>Microsoft Office PowerPoint</Application>
  <PresentationFormat>Widescreen</PresentationFormat>
  <Paragraphs>53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Trebuchet MS</vt:lpstr>
      <vt:lpstr>Berlin</vt:lpstr>
      <vt:lpstr>SmartTransit System</vt:lpstr>
      <vt:lpstr>Problem Statement</vt:lpstr>
      <vt:lpstr>Scope</vt:lpstr>
      <vt:lpstr>Functional Requirements Overview</vt:lpstr>
      <vt:lpstr>Non-Functional Requirements</vt:lpstr>
      <vt:lpstr>Public API’s USED:</vt:lpstr>
      <vt:lpstr>High-Level Design</vt:lpstr>
      <vt:lpstr>Architecture Diagram</vt:lpstr>
      <vt:lpstr>Sequence Diagram</vt:lpstr>
      <vt:lpstr>Future Enhancement: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 Management System</dc:title>
  <dc:creator>Vasudev Darse Shikari(UST,IN)</dc:creator>
  <cp:lastModifiedBy>Vasudev Darse Shikari(UST,IN)</cp:lastModifiedBy>
  <cp:revision>7</cp:revision>
  <dcterms:created xsi:type="dcterms:W3CDTF">2024-11-15T05:34:44Z</dcterms:created>
  <dcterms:modified xsi:type="dcterms:W3CDTF">2024-11-15T06:23:38Z</dcterms:modified>
</cp:coreProperties>
</file>