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690" autoAdjust="0"/>
  </p:normalViewPr>
  <p:slideViewPr>
    <p:cSldViewPr snapToGrid="0">
      <p:cViewPr varScale="1">
        <p:scale>
          <a:sx n="61" d="100"/>
          <a:sy n="61" d="100"/>
        </p:scale>
        <p:origin x="8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27379E-D24B-44A9-BC25-89F5B5D71444}" type="doc">
      <dgm:prSet loTypeId="urn:microsoft.com/office/officeart/2005/8/layout/list1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1B1A854C-26C8-462B-A8B4-152798BAE603}">
      <dgm:prSet/>
      <dgm:spPr/>
      <dgm:t>
        <a:bodyPr/>
        <a:lstStyle/>
        <a:p>
          <a:r>
            <a:rPr lang="en-US" b="1"/>
            <a:t>Real-Time Bus Tracking:</a:t>
          </a:r>
          <a:endParaRPr lang="en-US"/>
        </a:p>
      </dgm:t>
    </dgm:pt>
    <dgm:pt modelId="{068F2778-F585-454F-8FF3-B17BDC97C9FB}" type="parTrans" cxnId="{058A5516-4E25-49CF-9D23-7BD849FA727F}">
      <dgm:prSet/>
      <dgm:spPr/>
      <dgm:t>
        <a:bodyPr/>
        <a:lstStyle/>
        <a:p>
          <a:endParaRPr lang="en-US"/>
        </a:p>
      </dgm:t>
    </dgm:pt>
    <dgm:pt modelId="{7AA602E3-0EA8-48BE-BFBA-6802E29B7D48}" type="sibTrans" cxnId="{058A5516-4E25-49CF-9D23-7BD849FA727F}">
      <dgm:prSet/>
      <dgm:spPr/>
      <dgm:t>
        <a:bodyPr/>
        <a:lstStyle/>
        <a:p>
          <a:endParaRPr lang="en-US"/>
        </a:p>
      </dgm:t>
    </dgm:pt>
    <dgm:pt modelId="{4DB6AB24-6D43-483E-9F8C-72230951339B}">
      <dgm:prSet/>
      <dgm:spPr/>
      <dgm:t>
        <a:bodyPr/>
        <a:lstStyle/>
        <a:p>
          <a:r>
            <a:rPr lang="en-US"/>
            <a:t>Open the app, enter the source and destination place check for bus availability. </a:t>
          </a:r>
        </a:p>
      </dgm:t>
    </dgm:pt>
    <dgm:pt modelId="{DF046308-70FE-492D-A531-7631EFD5DA7D}" type="parTrans" cxnId="{1D54AFA6-F2F6-4761-9C58-13D459A67DE3}">
      <dgm:prSet/>
      <dgm:spPr/>
      <dgm:t>
        <a:bodyPr/>
        <a:lstStyle/>
        <a:p>
          <a:endParaRPr lang="en-US"/>
        </a:p>
      </dgm:t>
    </dgm:pt>
    <dgm:pt modelId="{5DB4EBDA-6BEA-4C0D-945C-FC15D04575EC}" type="sibTrans" cxnId="{1D54AFA6-F2F6-4761-9C58-13D459A67DE3}">
      <dgm:prSet/>
      <dgm:spPr/>
      <dgm:t>
        <a:bodyPr/>
        <a:lstStyle/>
        <a:p>
          <a:endParaRPr lang="en-US"/>
        </a:p>
      </dgm:t>
    </dgm:pt>
    <dgm:pt modelId="{F00FA121-6E7A-4B48-8617-24AC99243798}">
      <dgm:prSet/>
      <dgm:spPr/>
      <dgm:t>
        <a:bodyPr/>
        <a:lstStyle/>
        <a:p>
          <a:r>
            <a:rPr lang="en-US" dirty="0"/>
            <a:t>View estimated arrival times and seat availability.</a:t>
          </a:r>
        </a:p>
      </dgm:t>
    </dgm:pt>
    <dgm:pt modelId="{663D13CC-85C9-42D8-A6E9-3D395C8FCE31}" type="parTrans" cxnId="{90E6A0D7-5CD7-4224-827C-505D2539AA8B}">
      <dgm:prSet/>
      <dgm:spPr/>
      <dgm:t>
        <a:bodyPr/>
        <a:lstStyle/>
        <a:p>
          <a:endParaRPr lang="en-US"/>
        </a:p>
      </dgm:t>
    </dgm:pt>
    <dgm:pt modelId="{61F2A1B3-0CFD-4686-A2B9-C84F62E5541F}" type="sibTrans" cxnId="{90E6A0D7-5CD7-4224-827C-505D2539AA8B}">
      <dgm:prSet/>
      <dgm:spPr/>
      <dgm:t>
        <a:bodyPr/>
        <a:lstStyle/>
        <a:p>
          <a:endParaRPr lang="en-US"/>
        </a:p>
      </dgm:t>
    </dgm:pt>
    <dgm:pt modelId="{995B175D-8A88-43AF-A933-478EAE365C2C}">
      <dgm:prSet/>
      <dgm:spPr/>
      <dgm:t>
        <a:bodyPr/>
        <a:lstStyle/>
        <a:p>
          <a:r>
            <a:rPr lang="en-US"/>
            <a:t>Choose a bus based on the most convenient arrival time and availability.</a:t>
          </a:r>
        </a:p>
      </dgm:t>
    </dgm:pt>
    <dgm:pt modelId="{8F99496A-4B80-4140-B845-EEB1370BB424}" type="parTrans" cxnId="{27BB195D-80BA-4320-9391-F5CA7EB43237}">
      <dgm:prSet/>
      <dgm:spPr/>
      <dgm:t>
        <a:bodyPr/>
        <a:lstStyle/>
        <a:p>
          <a:endParaRPr lang="en-US"/>
        </a:p>
      </dgm:t>
    </dgm:pt>
    <dgm:pt modelId="{7615FEAB-FB46-4EAA-A81A-CA7DEF0918A2}" type="sibTrans" cxnId="{27BB195D-80BA-4320-9391-F5CA7EB43237}">
      <dgm:prSet/>
      <dgm:spPr/>
      <dgm:t>
        <a:bodyPr/>
        <a:lstStyle/>
        <a:p>
          <a:endParaRPr lang="en-US"/>
        </a:p>
      </dgm:t>
    </dgm:pt>
    <dgm:pt modelId="{FB694467-9EDA-42BF-8780-B36676270305}">
      <dgm:prSet/>
      <dgm:spPr/>
      <dgm:t>
        <a:bodyPr/>
        <a:lstStyle/>
        <a:p>
          <a:r>
            <a:rPr lang="en-US" b="1"/>
            <a:t>Carpooling Integration:</a:t>
          </a:r>
          <a:endParaRPr lang="en-US"/>
        </a:p>
      </dgm:t>
    </dgm:pt>
    <dgm:pt modelId="{716B7D8C-0AF8-4E02-973D-E6EB9D70FBE0}" type="parTrans" cxnId="{94AEB520-4386-48B7-AE18-5CDE63E9933F}">
      <dgm:prSet/>
      <dgm:spPr/>
      <dgm:t>
        <a:bodyPr/>
        <a:lstStyle/>
        <a:p>
          <a:endParaRPr lang="en-US"/>
        </a:p>
      </dgm:t>
    </dgm:pt>
    <dgm:pt modelId="{1CAF8F26-12B2-4981-B842-96640B0BF77E}" type="sibTrans" cxnId="{94AEB520-4386-48B7-AE18-5CDE63E9933F}">
      <dgm:prSet/>
      <dgm:spPr/>
      <dgm:t>
        <a:bodyPr/>
        <a:lstStyle/>
        <a:p>
          <a:endParaRPr lang="en-US"/>
        </a:p>
      </dgm:t>
    </dgm:pt>
    <dgm:pt modelId="{2886F206-74C1-44EF-B1EB-067048ECB2C8}">
      <dgm:prSet/>
      <dgm:spPr/>
      <dgm:t>
        <a:bodyPr/>
        <a:lstStyle/>
        <a:p>
          <a:r>
            <a:rPr lang="en-US"/>
            <a:t>Set the source and destination place.</a:t>
          </a:r>
        </a:p>
      </dgm:t>
    </dgm:pt>
    <dgm:pt modelId="{F203C41B-CF1E-43F8-AE97-C9C5D1F2DCB7}" type="parTrans" cxnId="{087C737F-A99A-475A-89E0-060E9CC30F00}">
      <dgm:prSet/>
      <dgm:spPr/>
      <dgm:t>
        <a:bodyPr/>
        <a:lstStyle/>
        <a:p>
          <a:endParaRPr lang="en-US"/>
        </a:p>
      </dgm:t>
    </dgm:pt>
    <dgm:pt modelId="{D1442BFD-CAA0-4E67-A0E0-90A3C5413B7C}" type="sibTrans" cxnId="{087C737F-A99A-475A-89E0-060E9CC30F00}">
      <dgm:prSet/>
      <dgm:spPr/>
      <dgm:t>
        <a:bodyPr/>
        <a:lstStyle/>
        <a:p>
          <a:endParaRPr lang="en-US"/>
        </a:p>
      </dgm:t>
    </dgm:pt>
    <dgm:pt modelId="{6416D4DB-55EC-458F-AE3F-DFF93856E7C4}">
      <dgm:prSet/>
      <dgm:spPr/>
      <dgm:t>
        <a:bodyPr/>
        <a:lstStyle/>
        <a:p>
          <a:r>
            <a:rPr lang="en-US"/>
            <a:t>Find available carpool matches based on route preferences.</a:t>
          </a:r>
        </a:p>
      </dgm:t>
    </dgm:pt>
    <dgm:pt modelId="{D27EA510-3BA5-4CDD-B25B-D30EE9CCE042}" type="parTrans" cxnId="{19B6794F-FE99-40AE-9D8C-C4BBC40DCBCD}">
      <dgm:prSet/>
      <dgm:spPr/>
      <dgm:t>
        <a:bodyPr/>
        <a:lstStyle/>
        <a:p>
          <a:endParaRPr lang="en-US"/>
        </a:p>
      </dgm:t>
    </dgm:pt>
    <dgm:pt modelId="{CB400930-1927-4A7E-8A1C-B6132B799BCE}" type="sibTrans" cxnId="{19B6794F-FE99-40AE-9D8C-C4BBC40DCBCD}">
      <dgm:prSet/>
      <dgm:spPr/>
      <dgm:t>
        <a:bodyPr/>
        <a:lstStyle/>
        <a:p>
          <a:endParaRPr lang="en-US"/>
        </a:p>
      </dgm:t>
    </dgm:pt>
    <dgm:pt modelId="{59BB69A4-8B78-44AE-8820-D33D19E52ADA}">
      <dgm:prSet/>
      <dgm:spPr/>
      <dgm:t>
        <a:bodyPr/>
        <a:lstStyle/>
        <a:p>
          <a:r>
            <a:rPr lang="en-US"/>
            <a:t>Book a ride with another commuter or request a ride.</a:t>
          </a:r>
        </a:p>
      </dgm:t>
    </dgm:pt>
    <dgm:pt modelId="{38C1244D-1666-4199-AC8F-A7EC40779AD3}" type="parTrans" cxnId="{FF584B13-CF1C-4889-BD42-322D9FF0B8BB}">
      <dgm:prSet/>
      <dgm:spPr/>
      <dgm:t>
        <a:bodyPr/>
        <a:lstStyle/>
        <a:p>
          <a:endParaRPr lang="en-US"/>
        </a:p>
      </dgm:t>
    </dgm:pt>
    <dgm:pt modelId="{5FBE212D-AD49-4DB3-BFC0-487809D0EF32}" type="sibTrans" cxnId="{FF584B13-CF1C-4889-BD42-322D9FF0B8BB}">
      <dgm:prSet/>
      <dgm:spPr/>
      <dgm:t>
        <a:bodyPr/>
        <a:lstStyle/>
        <a:p>
          <a:endParaRPr lang="en-US"/>
        </a:p>
      </dgm:t>
    </dgm:pt>
    <dgm:pt modelId="{732F6AC7-2000-4C9E-8AB1-221730601C31}">
      <dgm:prSet/>
      <dgm:spPr/>
      <dgm:t>
        <a:bodyPr/>
        <a:lstStyle/>
        <a:p>
          <a:r>
            <a:rPr lang="en-US" b="1"/>
            <a:t>Feedback:</a:t>
          </a:r>
          <a:endParaRPr lang="en-US"/>
        </a:p>
      </dgm:t>
    </dgm:pt>
    <dgm:pt modelId="{35D29277-F755-4DB1-81A2-C1AEBE0860C7}" type="parTrans" cxnId="{6ADCED04-6A07-48B9-8A8E-0F423198A1F1}">
      <dgm:prSet/>
      <dgm:spPr/>
      <dgm:t>
        <a:bodyPr/>
        <a:lstStyle/>
        <a:p>
          <a:endParaRPr lang="en-US"/>
        </a:p>
      </dgm:t>
    </dgm:pt>
    <dgm:pt modelId="{9137792D-C038-4C89-8630-0F1C3571786D}" type="sibTrans" cxnId="{6ADCED04-6A07-48B9-8A8E-0F423198A1F1}">
      <dgm:prSet/>
      <dgm:spPr/>
      <dgm:t>
        <a:bodyPr/>
        <a:lstStyle/>
        <a:p>
          <a:endParaRPr lang="en-US"/>
        </a:p>
      </dgm:t>
    </dgm:pt>
    <dgm:pt modelId="{601B0970-25E2-4053-BE6C-E6E472020438}">
      <dgm:prSet/>
      <dgm:spPr/>
      <dgm:t>
        <a:bodyPr/>
        <a:lstStyle/>
        <a:p>
          <a:r>
            <a:rPr lang="en-US" dirty="0"/>
            <a:t>After the ride, provide feedback on bus services or carpool experience.</a:t>
          </a:r>
        </a:p>
      </dgm:t>
    </dgm:pt>
    <dgm:pt modelId="{71D798FD-61FB-47CB-BD73-84239F90559E}" type="parTrans" cxnId="{9A567BB5-192F-411A-806F-150EF4BBDB2F}">
      <dgm:prSet/>
      <dgm:spPr/>
      <dgm:t>
        <a:bodyPr/>
        <a:lstStyle/>
        <a:p>
          <a:endParaRPr lang="en-US"/>
        </a:p>
      </dgm:t>
    </dgm:pt>
    <dgm:pt modelId="{8C96B836-BBFA-4823-A0D7-90962A14ACA1}" type="sibTrans" cxnId="{9A567BB5-192F-411A-806F-150EF4BBDB2F}">
      <dgm:prSet/>
      <dgm:spPr/>
      <dgm:t>
        <a:bodyPr/>
        <a:lstStyle/>
        <a:p>
          <a:endParaRPr lang="en-US"/>
        </a:p>
      </dgm:t>
    </dgm:pt>
    <dgm:pt modelId="{11B90281-C52A-4E91-943C-9D87E1DE56ED}">
      <dgm:prSet/>
      <dgm:spPr/>
      <dgm:t>
        <a:bodyPr/>
        <a:lstStyle/>
        <a:p>
          <a:r>
            <a:rPr lang="en-US"/>
            <a:t>Feedback is analyzed to improve services, such as reducing overcrowding or optimizing carpool routes.</a:t>
          </a:r>
        </a:p>
      </dgm:t>
    </dgm:pt>
    <dgm:pt modelId="{C0823453-1296-4A0F-AEE3-2F9611BA6498}" type="parTrans" cxnId="{534C66C3-790C-462D-B884-A376999879B2}">
      <dgm:prSet/>
      <dgm:spPr/>
      <dgm:t>
        <a:bodyPr/>
        <a:lstStyle/>
        <a:p>
          <a:endParaRPr lang="en-US"/>
        </a:p>
      </dgm:t>
    </dgm:pt>
    <dgm:pt modelId="{ACDBD10A-9273-4DE0-A2BC-1511A6895F40}" type="sibTrans" cxnId="{534C66C3-790C-462D-B884-A376999879B2}">
      <dgm:prSet/>
      <dgm:spPr/>
      <dgm:t>
        <a:bodyPr/>
        <a:lstStyle/>
        <a:p>
          <a:endParaRPr lang="en-US"/>
        </a:p>
      </dgm:t>
    </dgm:pt>
    <dgm:pt modelId="{A15E8755-BE70-470B-87EC-B68969E755AA}" type="pres">
      <dgm:prSet presAssocID="{DB27379E-D24B-44A9-BC25-89F5B5D71444}" presName="linear" presStyleCnt="0">
        <dgm:presLayoutVars>
          <dgm:dir/>
          <dgm:animLvl val="lvl"/>
          <dgm:resizeHandles val="exact"/>
        </dgm:presLayoutVars>
      </dgm:prSet>
      <dgm:spPr/>
    </dgm:pt>
    <dgm:pt modelId="{C60523B6-7620-447C-BAD4-A5EFB542F159}" type="pres">
      <dgm:prSet presAssocID="{1B1A854C-26C8-462B-A8B4-152798BAE603}" presName="parentLin" presStyleCnt="0"/>
      <dgm:spPr/>
    </dgm:pt>
    <dgm:pt modelId="{63C8CF9D-618D-47A6-9189-57FBDE2C7513}" type="pres">
      <dgm:prSet presAssocID="{1B1A854C-26C8-462B-A8B4-152798BAE603}" presName="parentLeftMargin" presStyleLbl="node1" presStyleIdx="0" presStyleCnt="3"/>
      <dgm:spPr/>
    </dgm:pt>
    <dgm:pt modelId="{75E11B6D-A559-46E6-A66E-59E25C617725}" type="pres">
      <dgm:prSet presAssocID="{1B1A854C-26C8-462B-A8B4-152798BAE60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33C94EF-B203-4B39-9B87-2E6E2CA2F899}" type="pres">
      <dgm:prSet presAssocID="{1B1A854C-26C8-462B-A8B4-152798BAE603}" presName="negativeSpace" presStyleCnt="0"/>
      <dgm:spPr/>
    </dgm:pt>
    <dgm:pt modelId="{8BCC6103-C4C6-468F-9D7E-2D6D02943034}" type="pres">
      <dgm:prSet presAssocID="{1B1A854C-26C8-462B-A8B4-152798BAE603}" presName="childText" presStyleLbl="conFgAcc1" presStyleIdx="0" presStyleCnt="3">
        <dgm:presLayoutVars>
          <dgm:bulletEnabled val="1"/>
        </dgm:presLayoutVars>
      </dgm:prSet>
      <dgm:spPr/>
    </dgm:pt>
    <dgm:pt modelId="{53CD9F29-4805-4252-9317-D6FBA0608177}" type="pres">
      <dgm:prSet presAssocID="{7AA602E3-0EA8-48BE-BFBA-6802E29B7D48}" presName="spaceBetweenRectangles" presStyleCnt="0"/>
      <dgm:spPr/>
    </dgm:pt>
    <dgm:pt modelId="{8A1EF38D-91C9-4C5A-B752-E548DC359498}" type="pres">
      <dgm:prSet presAssocID="{FB694467-9EDA-42BF-8780-B36676270305}" presName="parentLin" presStyleCnt="0"/>
      <dgm:spPr/>
    </dgm:pt>
    <dgm:pt modelId="{63E942C8-F2FB-4169-9D40-D96300C57237}" type="pres">
      <dgm:prSet presAssocID="{FB694467-9EDA-42BF-8780-B36676270305}" presName="parentLeftMargin" presStyleLbl="node1" presStyleIdx="0" presStyleCnt="3"/>
      <dgm:spPr/>
    </dgm:pt>
    <dgm:pt modelId="{98B8A522-E177-4FBD-A382-B9E35DE0621D}" type="pres">
      <dgm:prSet presAssocID="{FB694467-9EDA-42BF-8780-B3667627030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37E09A3-C640-4385-A6B4-A53A87F68E25}" type="pres">
      <dgm:prSet presAssocID="{FB694467-9EDA-42BF-8780-B36676270305}" presName="negativeSpace" presStyleCnt="0"/>
      <dgm:spPr/>
    </dgm:pt>
    <dgm:pt modelId="{25BE7403-BDD3-42A4-BA53-3E2031BCC4D6}" type="pres">
      <dgm:prSet presAssocID="{FB694467-9EDA-42BF-8780-B36676270305}" presName="childText" presStyleLbl="conFgAcc1" presStyleIdx="1" presStyleCnt="3">
        <dgm:presLayoutVars>
          <dgm:bulletEnabled val="1"/>
        </dgm:presLayoutVars>
      </dgm:prSet>
      <dgm:spPr/>
    </dgm:pt>
    <dgm:pt modelId="{33D379EE-D24A-4DF4-B1D2-559E4AFFA233}" type="pres">
      <dgm:prSet presAssocID="{1CAF8F26-12B2-4981-B842-96640B0BF77E}" presName="spaceBetweenRectangles" presStyleCnt="0"/>
      <dgm:spPr/>
    </dgm:pt>
    <dgm:pt modelId="{573E0B7D-EF7C-40E8-B5A4-175A88BF56D8}" type="pres">
      <dgm:prSet presAssocID="{732F6AC7-2000-4C9E-8AB1-221730601C31}" presName="parentLin" presStyleCnt="0"/>
      <dgm:spPr/>
    </dgm:pt>
    <dgm:pt modelId="{EF817C45-903A-4936-B53A-8E16B933727E}" type="pres">
      <dgm:prSet presAssocID="{732F6AC7-2000-4C9E-8AB1-221730601C31}" presName="parentLeftMargin" presStyleLbl="node1" presStyleIdx="1" presStyleCnt="3"/>
      <dgm:spPr/>
    </dgm:pt>
    <dgm:pt modelId="{85876DBF-E2FF-4E25-AC7C-F76702E88EC4}" type="pres">
      <dgm:prSet presAssocID="{732F6AC7-2000-4C9E-8AB1-221730601C31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CADA8A28-01D9-4AB4-9354-DCCE2E83CBBB}" type="pres">
      <dgm:prSet presAssocID="{732F6AC7-2000-4C9E-8AB1-221730601C31}" presName="negativeSpace" presStyleCnt="0"/>
      <dgm:spPr/>
    </dgm:pt>
    <dgm:pt modelId="{CE541F86-43B9-41B9-B9A8-A1AFC1E8AC78}" type="pres">
      <dgm:prSet presAssocID="{732F6AC7-2000-4C9E-8AB1-221730601C31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01927B00-4A2D-4F60-93AF-E1D135696F9B}" type="presOf" srcId="{FB694467-9EDA-42BF-8780-B36676270305}" destId="{98B8A522-E177-4FBD-A382-B9E35DE0621D}" srcOrd="1" destOrd="0" presId="urn:microsoft.com/office/officeart/2005/8/layout/list1"/>
    <dgm:cxn modelId="{6ADCED04-6A07-48B9-8A8E-0F423198A1F1}" srcId="{DB27379E-D24B-44A9-BC25-89F5B5D71444}" destId="{732F6AC7-2000-4C9E-8AB1-221730601C31}" srcOrd="2" destOrd="0" parTransId="{35D29277-F755-4DB1-81A2-C1AEBE0860C7}" sibTransId="{9137792D-C038-4C89-8630-0F1C3571786D}"/>
    <dgm:cxn modelId="{94CC200F-9EE6-4166-A640-911879D013A1}" type="presOf" srcId="{4DB6AB24-6D43-483E-9F8C-72230951339B}" destId="{8BCC6103-C4C6-468F-9D7E-2D6D02943034}" srcOrd="0" destOrd="0" presId="urn:microsoft.com/office/officeart/2005/8/layout/list1"/>
    <dgm:cxn modelId="{FF584B13-CF1C-4889-BD42-322D9FF0B8BB}" srcId="{FB694467-9EDA-42BF-8780-B36676270305}" destId="{59BB69A4-8B78-44AE-8820-D33D19E52ADA}" srcOrd="2" destOrd="0" parTransId="{38C1244D-1666-4199-AC8F-A7EC40779AD3}" sibTransId="{5FBE212D-AD49-4DB3-BFC0-487809D0EF32}"/>
    <dgm:cxn modelId="{058A5516-4E25-49CF-9D23-7BD849FA727F}" srcId="{DB27379E-D24B-44A9-BC25-89F5B5D71444}" destId="{1B1A854C-26C8-462B-A8B4-152798BAE603}" srcOrd="0" destOrd="0" parTransId="{068F2778-F585-454F-8FF3-B17BDC97C9FB}" sibTransId="{7AA602E3-0EA8-48BE-BFBA-6802E29B7D48}"/>
    <dgm:cxn modelId="{94AEB520-4386-48B7-AE18-5CDE63E9933F}" srcId="{DB27379E-D24B-44A9-BC25-89F5B5D71444}" destId="{FB694467-9EDA-42BF-8780-B36676270305}" srcOrd="1" destOrd="0" parTransId="{716B7D8C-0AF8-4E02-973D-E6EB9D70FBE0}" sibTransId="{1CAF8F26-12B2-4981-B842-96640B0BF77E}"/>
    <dgm:cxn modelId="{6F4B162D-68EE-4223-AD80-1CCBF7506813}" type="presOf" srcId="{2886F206-74C1-44EF-B1EB-067048ECB2C8}" destId="{25BE7403-BDD3-42A4-BA53-3E2031BCC4D6}" srcOrd="0" destOrd="0" presId="urn:microsoft.com/office/officeart/2005/8/layout/list1"/>
    <dgm:cxn modelId="{9D066B2E-9E50-43AB-8EC8-9349279C1093}" type="presOf" srcId="{11B90281-C52A-4E91-943C-9D87E1DE56ED}" destId="{CE541F86-43B9-41B9-B9A8-A1AFC1E8AC78}" srcOrd="0" destOrd="1" presId="urn:microsoft.com/office/officeart/2005/8/layout/list1"/>
    <dgm:cxn modelId="{AF4B9D3E-06FA-487E-B2BC-45C03598D20F}" type="presOf" srcId="{732F6AC7-2000-4C9E-8AB1-221730601C31}" destId="{85876DBF-E2FF-4E25-AC7C-F76702E88EC4}" srcOrd="1" destOrd="0" presId="urn:microsoft.com/office/officeart/2005/8/layout/list1"/>
    <dgm:cxn modelId="{27BB195D-80BA-4320-9391-F5CA7EB43237}" srcId="{1B1A854C-26C8-462B-A8B4-152798BAE603}" destId="{995B175D-8A88-43AF-A933-478EAE365C2C}" srcOrd="2" destOrd="0" parTransId="{8F99496A-4B80-4140-B845-EEB1370BB424}" sibTransId="{7615FEAB-FB46-4EAA-A81A-CA7DEF0918A2}"/>
    <dgm:cxn modelId="{C9BC635E-63C6-4FF9-BDF8-682F34F0746C}" type="presOf" srcId="{601B0970-25E2-4053-BE6C-E6E472020438}" destId="{CE541F86-43B9-41B9-B9A8-A1AFC1E8AC78}" srcOrd="0" destOrd="0" presId="urn:microsoft.com/office/officeart/2005/8/layout/list1"/>
    <dgm:cxn modelId="{FDE51D43-C22F-460A-AF72-C3A479190C9C}" type="presOf" srcId="{6416D4DB-55EC-458F-AE3F-DFF93856E7C4}" destId="{25BE7403-BDD3-42A4-BA53-3E2031BCC4D6}" srcOrd="0" destOrd="1" presId="urn:microsoft.com/office/officeart/2005/8/layout/list1"/>
    <dgm:cxn modelId="{3610DB46-E084-4FC4-8081-1C646DD38F7E}" type="presOf" srcId="{59BB69A4-8B78-44AE-8820-D33D19E52ADA}" destId="{25BE7403-BDD3-42A4-BA53-3E2031BCC4D6}" srcOrd="0" destOrd="2" presId="urn:microsoft.com/office/officeart/2005/8/layout/list1"/>
    <dgm:cxn modelId="{19B6794F-FE99-40AE-9D8C-C4BBC40DCBCD}" srcId="{FB694467-9EDA-42BF-8780-B36676270305}" destId="{6416D4DB-55EC-458F-AE3F-DFF93856E7C4}" srcOrd="1" destOrd="0" parTransId="{D27EA510-3BA5-4CDD-B25B-D30EE9CCE042}" sibTransId="{CB400930-1927-4A7E-8A1C-B6132B799BCE}"/>
    <dgm:cxn modelId="{3A2E924F-89D3-4EC7-91CE-BEA2BC058CB1}" type="presOf" srcId="{F00FA121-6E7A-4B48-8617-24AC99243798}" destId="{8BCC6103-C4C6-468F-9D7E-2D6D02943034}" srcOrd="0" destOrd="1" presId="urn:microsoft.com/office/officeart/2005/8/layout/list1"/>
    <dgm:cxn modelId="{0624A052-0EAD-434A-8DD8-B6053303A5EB}" type="presOf" srcId="{FB694467-9EDA-42BF-8780-B36676270305}" destId="{63E942C8-F2FB-4169-9D40-D96300C57237}" srcOrd="0" destOrd="0" presId="urn:microsoft.com/office/officeart/2005/8/layout/list1"/>
    <dgm:cxn modelId="{087C737F-A99A-475A-89E0-060E9CC30F00}" srcId="{FB694467-9EDA-42BF-8780-B36676270305}" destId="{2886F206-74C1-44EF-B1EB-067048ECB2C8}" srcOrd="0" destOrd="0" parTransId="{F203C41B-CF1E-43F8-AE97-C9C5D1F2DCB7}" sibTransId="{D1442BFD-CAA0-4E67-A0E0-90A3C5413B7C}"/>
    <dgm:cxn modelId="{8CB34794-2B25-4FB5-B5EA-DD6185B0F2C2}" type="presOf" srcId="{DB27379E-D24B-44A9-BC25-89F5B5D71444}" destId="{A15E8755-BE70-470B-87EC-B68969E755AA}" srcOrd="0" destOrd="0" presId="urn:microsoft.com/office/officeart/2005/8/layout/list1"/>
    <dgm:cxn modelId="{1D54AFA6-F2F6-4761-9C58-13D459A67DE3}" srcId="{1B1A854C-26C8-462B-A8B4-152798BAE603}" destId="{4DB6AB24-6D43-483E-9F8C-72230951339B}" srcOrd="0" destOrd="0" parTransId="{DF046308-70FE-492D-A531-7631EFD5DA7D}" sibTransId="{5DB4EBDA-6BEA-4C0D-945C-FC15D04575EC}"/>
    <dgm:cxn modelId="{359D74B3-AE84-43E8-8389-4198A38C06E6}" type="presOf" srcId="{995B175D-8A88-43AF-A933-478EAE365C2C}" destId="{8BCC6103-C4C6-468F-9D7E-2D6D02943034}" srcOrd="0" destOrd="2" presId="urn:microsoft.com/office/officeart/2005/8/layout/list1"/>
    <dgm:cxn modelId="{9A567BB5-192F-411A-806F-150EF4BBDB2F}" srcId="{732F6AC7-2000-4C9E-8AB1-221730601C31}" destId="{601B0970-25E2-4053-BE6C-E6E472020438}" srcOrd="0" destOrd="0" parTransId="{71D798FD-61FB-47CB-BD73-84239F90559E}" sibTransId="{8C96B836-BBFA-4823-A0D7-90962A14ACA1}"/>
    <dgm:cxn modelId="{3844F5C0-902D-4D8B-80E2-A2C362722472}" type="presOf" srcId="{1B1A854C-26C8-462B-A8B4-152798BAE603}" destId="{63C8CF9D-618D-47A6-9189-57FBDE2C7513}" srcOrd="0" destOrd="0" presId="urn:microsoft.com/office/officeart/2005/8/layout/list1"/>
    <dgm:cxn modelId="{534C66C3-790C-462D-B884-A376999879B2}" srcId="{732F6AC7-2000-4C9E-8AB1-221730601C31}" destId="{11B90281-C52A-4E91-943C-9D87E1DE56ED}" srcOrd="1" destOrd="0" parTransId="{C0823453-1296-4A0F-AEE3-2F9611BA6498}" sibTransId="{ACDBD10A-9273-4DE0-A2BC-1511A6895F40}"/>
    <dgm:cxn modelId="{C95EA8C5-2E3C-4F13-9572-C357521F417A}" type="presOf" srcId="{1B1A854C-26C8-462B-A8B4-152798BAE603}" destId="{75E11B6D-A559-46E6-A66E-59E25C617725}" srcOrd="1" destOrd="0" presId="urn:microsoft.com/office/officeart/2005/8/layout/list1"/>
    <dgm:cxn modelId="{90E6A0D7-5CD7-4224-827C-505D2539AA8B}" srcId="{1B1A854C-26C8-462B-A8B4-152798BAE603}" destId="{F00FA121-6E7A-4B48-8617-24AC99243798}" srcOrd="1" destOrd="0" parTransId="{663D13CC-85C9-42D8-A6E9-3D395C8FCE31}" sibTransId="{61F2A1B3-0CFD-4686-A2B9-C84F62E5541F}"/>
    <dgm:cxn modelId="{F248EFEA-E285-4155-98D5-FF5335BDD344}" type="presOf" srcId="{732F6AC7-2000-4C9E-8AB1-221730601C31}" destId="{EF817C45-903A-4936-B53A-8E16B933727E}" srcOrd="0" destOrd="0" presId="urn:microsoft.com/office/officeart/2005/8/layout/list1"/>
    <dgm:cxn modelId="{293FE448-6A21-4C81-8656-1045C7204A20}" type="presParOf" srcId="{A15E8755-BE70-470B-87EC-B68969E755AA}" destId="{C60523B6-7620-447C-BAD4-A5EFB542F159}" srcOrd="0" destOrd="0" presId="urn:microsoft.com/office/officeart/2005/8/layout/list1"/>
    <dgm:cxn modelId="{294BF44C-7CC8-485E-9933-6DA97DC646A8}" type="presParOf" srcId="{C60523B6-7620-447C-BAD4-A5EFB542F159}" destId="{63C8CF9D-618D-47A6-9189-57FBDE2C7513}" srcOrd="0" destOrd="0" presId="urn:microsoft.com/office/officeart/2005/8/layout/list1"/>
    <dgm:cxn modelId="{6918F3B9-9A25-4D96-876A-EDC886733FB4}" type="presParOf" srcId="{C60523B6-7620-447C-BAD4-A5EFB542F159}" destId="{75E11B6D-A559-46E6-A66E-59E25C617725}" srcOrd="1" destOrd="0" presId="urn:microsoft.com/office/officeart/2005/8/layout/list1"/>
    <dgm:cxn modelId="{FBEA60AE-6339-4A02-923F-4C9A612DEE6C}" type="presParOf" srcId="{A15E8755-BE70-470B-87EC-B68969E755AA}" destId="{B33C94EF-B203-4B39-9B87-2E6E2CA2F899}" srcOrd="1" destOrd="0" presId="urn:microsoft.com/office/officeart/2005/8/layout/list1"/>
    <dgm:cxn modelId="{61F6B39E-7D20-49E9-9F4D-1539F139C9A7}" type="presParOf" srcId="{A15E8755-BE70-470B-87EC-B68969E755AA}" destId="{8BCC6103-C4C6-468F-9D7E-2D6D02943034}" srcOrd="2" destOrd="0" presId="urn:microsoft.com/office/officeart/2005/8/layout/list1"/>
    <dgm:cxn modelId="{8BF9AEE7-C9BC-484C-86AB-FDCE51DEE804}" type="presParOf" srcId="{A15E8755-BE70-470B-87EC-B68969E755AA}" destId="{53CD9F29-4805-4252-9317-D6FBA0608177}" srcOrd="3" destOrd="0" presId="urn:microsoft.com/office/officeart/2005/8/layout/list1"/>
    <dgm:cxn modelId="{2798E6C8-8AE6-4437-A9FE-D51263C10916}" type="presParOf" srcId="{A15E8755-BE70-470B-87EC-B68969E755AA}" destId="{8A1EF38D-91C9-4C5A-B752-E548DC359498}" srcOrd="4" destOrd="0" presId="urn:microsoft.com/office/officeart/2005/8/layout/list1"/>
    <dgm:cxn modelId="{966E1A72-134F-4A1F-A79E-80E49AC8AE5A}" type="presParOf" srcId="{8A1EF38D-91C9-4C5A-B752-E548DC359498}" destId="{63E942C8-F2FB-4169-9D40-D96300C57237}" srcOrd="0" destOrd="0" presId="urn:microsoft.com/office/officeart/2005/8/layout/list1"/>
    <dgm:cxn modelId="{D8BE368E-D761-4F0B-A8B2-8940B25975DB}" type="presParOf" srcId="{8A1EF38D-91C9-4C5A-B752-E548DC359498}" destId="{98B8A522-E177-4FBD-A382-B9E35DE0621D}" srcOrd="1" destOrd="0" presId="urn:microsoft.com/office/officeart/2005/8/layout/list1"/>
    <dgm:cxn modelId="{8117F8AB-8FDE-4E9A-8AAC-7E67C6B9D44F}" type="presParOf" srcId="{A15E8755-BE70-470B-87EC-B68969E755AA}" destId="{337E09A3-C640-4385-A6B4-A53A87F68E25}" srcOrd="5" destOrd="0" presId="urn:microsoft.com/office/officeart/2005/8/layout/list1"/>
    <dgm:cxn modelId="{D62B5031-2F81-425E-A0C0-96C3AAB684D6}" type="presParOf" srcId="{A15E8755-BE70-470B-87EC-B68969E755AA}" destId="{25BE7403-BDD3-42A4-BA53-3E2031BCC4D6}" srcOrd="6" destOrd="0" presId="urn:microsoft.com/office/officeart/2005/8/layout/list1"/>
    <dgm:cxn modelId="{B7FE4CA0-FC4C-4AF6-BB1A-2C50723F5254}" type="presParOf" srcId="{A15E8755-BE70-470B-87EC-B68969E755AA}" destId="{33D379EE-D24A-4DF4-B1D2-559E4AFFA233}" srcOrd="7" destOrd="0" presId="urn:microsoft.com/office/officeart/2005/8/layout/list1"/>
    <dgm:cxn modelId="{2A1081DA-3B2E-4392-AFB3-2C03617EE996}" type="presParOf" srcId="{A15E8755-BE70-470B-87EC-B68969E755AA}" destId="{573E0B7D-EF7C-40E8-B5A4-175A88BF56D8}" srcOrd="8" destOrd="0" presId="urn:microsoft.com/office/officeart/2005/8/layout/list1"/>
    <dgm:cxn modelId="{27D5A8DE-A942-44EC-BDC9-51B4FB738FA3}" type="presParOf" srcId="{573E0B7D-EF7C-40E8-B5A4-175A88BF56D8}" destId="{EF817C45-903A-4936-B53A-8E16B933727E}" srcOrd="0" destOrd="0" presId="urn:microsoft.com/office/officeart/2005/8/layout/list1"/>
    <dgm:cxn modelId="{7AF4B23B-A887-469A-9D73-C100445C82CF}" type="presParOf" srcId="{573E0B7D-EF7C-40E8-B5A4-175A88BF56D8}" destId="{85876DBF-E2FF-4E25-AC7C-F76702E88EC4}" srcOrd="1" destOrd="0" presId="urn:microsoft.com/office/officeart/2005/8/layout/list1"/>
    <dgm:cxn modelId="{40834DC8-8F80-4BA9-BDB4-37C7C8D96445}" type="presParOf" srcId="{A15E8755-BE70-470B-87EC-B68969E755AA}" destId="{CADA8A28-01D9-4AB4-9354-DCCE2E83CBBB}" srcOrd="9" destOrd="0" presId="urn:microsoft.com/office/officeart/2005/8/layout/list1"/>
    <dgm:cxn modelId="{FBF16C54-C13D-4C77-B04F-53141D90E263}" type="presParOf" srcId="{A15E8755-BE70-470B-87EC-B68969E755AA}" destId="{CE541F86-43B9-41B9-B9A8-A1AFC1E8AC78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C71E48A-3172-498C-8DCF-4A56484A4730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C6D738F1-DAE9-4D19-86D4-5F770C415043}">
      <dgm:prSet/>
      <dgm:spPr/>
      <dgm:t>
        <a:bodyPr/>
        <a:lstStyle/>
        <a:p>
          <a:pPr>
            <a:defRPr b="1"/>
          </a:pPr>
          <a:r>
            <a:rPr lang="en-US" b="1" dirty="0"/>
            <a:t>Real-Time Bus Tracking:</a:t>
          </a:r>
          <a:endParaRPr lang="en-US" dirty="0"/>
        </a:p>
      </dgm:t>
    </dgm:pt>
    <dgm:pt modelId="{57AB6335-021B-4221-A587-FF64FF6EC81E}" type="parTrans" cxnId="{0AC6B046-D59E-44B3-BA14-41CB798FB702}">
      <dgm:prSet/>
      <dgm:spPr/>
      <dgm:t>
        <a:bodyPr/>
        <a:lstStyle/>
        <a:p>
          <a:endParaRPr lang="en-US"/>
        </a:p>
      </dgm:t>
    </dgm:pt>
    <dgm:pt modelId="{B1E6D6C3-2AFD-4F6F-AF6F-A773C4F08ED3}" type="sibTrans" cxnId="{0AC6B046-D59E-44B3-BA14-41CB798FB702}">
      <dgm:prSet/>
      <dgm:spPr/>
      <dgm:t>
        <a:bodyPr/>
        <a:lstStyle/>
        <a:p>
          <a:endParaRPr lang="en-US"/>
        </a:p>
      </dgm:t>
    </dgm:pt>
    <dgm:pt modelId="{963C6CD3-82EA-425F-BA7A-6BD65F774E72}">
      <dgm:prSet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dirty="0"/>
            <a:t>Live updates on bus location and expected arrival time.</a:t>
          </a:r>
        </a:p>
      </dgm:t>
    </dgm:pt>
    <dgm:pt modelId="{C2A6AEAF-AA54-4136-A753-C94D8EDEDA03}" type="parTrans" cxnId="{C0EFEF41-0231-4034-92CC-2B7AC7B67EBA}">
      <dgm:prSet/>
      <dgm:spPr/>
      <dgm:t>
        <a:bodyPr/>
        <a:lstStyle/>
        <a:p>
          <a:endParaRPr lang="en-US"/>
        </a:p>
      </dgm:t>
    </dgm:pt>
    <dgm:pt modelId="{0F3207D2-9B20-4201-BB8B-A24EE2D07ACE}" type="sibTrans" cxnId="{C0EFEF41-0231-4034-92CC-2B7AC7B67EBA}">
      <dgm:prSet/>
      <dgm:spPr/>
      <dgm:t>
        <a:bodyPr/>
        <a:lstStyle/>
        <a:p>
          <a:endParaRPr lang="en-US"/>
        </a:p>
      </dgm:t>
    </dgm:pt>
    <dgm:pt modelId="{37C0F598-D05B-49C3-9A25-6679B3B02370}">
      <dgm:prSet/>
      <dgm:spPr/>
      <dgm:t>
        <a:bodyPr/>
        <a:lstStyle/>
        <a:p>
          <a:pPr>
            <a:buNone/>
          </a:pPr>
          <a:r>
            <a:rPr lang="en-US" dirty="0"/>
            <a:t>Notifications for any delays or changes to routes.</a:t>
          </a:r>
        </a:p>
      </dgm:t>
    </dgm:pt>
    <dgm:pt modelId="{14BD4D14-46D9-4094-B48C-9831B86252D8}" type="parTrans" cxnId="{763F50F3-86CA-454A-AA5B-E7AEC6ABF8AD}">
      <dgm:prSet/>
      <dgm:spPr/>
      <dgm:t>
        <a:bodyPr/>
        <a:lstStyle/>
        <a:p>
          <a:endParaRPr lang="en-US"/>
        </a:p>
      </dgm:t>
    </dgm:pt>
    <dgm:pt modelId="{7DFB6689-54E9-41A8-948C-9A5CC4749493}" type="sibTrans" cxnId="{763F50F3-86CA-454A-AA5B-E7AEC6ABF8AD}">
      <dgm:prSet/>
      <dgm:spPr/>
      <dgm:t>
        <a:bodyPr/>
        <a:lstStyle/>
        <a:p>
          <a:endParaRPr lang="en-US"/>
        </a:p>
      </dgm:t>
    </dgm:pt>
    <dgm:pt modelId="{9A798DBD-A715-4361-830E-66064C3BEA2E}">
      <dgm:prSet/>
      <dgm:spPr/>
      <dgm:t>
        <a:bodyPr/>
        <a:lstStyle/>
        <a:p>
          <a:pPr>
            <a:buNone/>
          </a:pPr>
          <a:r>
            <a:rPr lang="en-US"/>
            <a:t>Option to track multiple buses in real time for better planning.</a:t>
          </a:r>
        </a:p>
      </dgm:t>
    </dgm:pt>
    <dgm:pt modelId="{FCB1980F-5DBC-4BBC-A184-5A59219DB431}" type="parTrans" cxnId="{85F13335-4FBD-4AA8-802C-4D2545A42D41}">
      <dgm:prSet/>
      <dgm:spPr/>
      <dgm:t>
        <a:bodyPr/>
        <a:lstStyle/>
        <a:p>
          <a:endParaRPr lang="en-US"/>
        </a:p>
      </dgm:t>
    </dgm:pt>
    <dgm:pt modelId="{9B4B7797-277E-4981-9EF0-0DC8AEDCFDAF}" type="sibTrans" cxnId="{85F13335-4FBD-4AA8-802C-4D2545A42D41}">
      <dgm:prSet/>
      <dgm:spPr/>
      <dgm:t>
        <a:bodyPr/>
        <a:lstStyle/>
        <a:p>
          <a:endParaRPr lang="en-US"/>
        </a:p>
      </dgm:t>
    </dgm:pt>
    <dgm:pt modelId="{915FA999-09F6-4ED3-A85C-136A64A0045D}">
      <dgm:prSet/>
      <dgm:spPr/>
      <dgm:t>
        <a:bodyPr/>
        <a:lstStyle/>
        <a:p>
          <a:pPr>
            <a:defRPr b="1"/>
          </a:pPr>
          <a:r>
            <a:rPr lang="en-US" b="1"/>
            <a:t>Carpooling:</a:t>
          </a:r>
          <a:endParaRPr lang="en-US"/>
        </a:p>
      </dgm:t>
    </dgm:pt>
    <dgm:pt modelId="{CD07BB5A-F9F4-49A6-8C1A-7F6BF6A80E03}" type="parTrans" cxnId="{7ABD9197-685E-4141-8C08-ED3F125895B1}">
      <dgm:prSet/>
      <dgm:spPr/>
      <dgm:t>
        <a:bodyPr/>
        <a:lstStyle/>
        <a:p>
          <a:endParaRPr lang="en-US"/>
        </a:p>
      </dgm:t>
    </dgm:pt>
    <dgm:pt modelId="{64720D2E-D6C5-4AB0-B3BB-49A31D8585C4}" type="sibTrans" cxnId="{7ABD9197-685E-4141-8C08-ED3F125895B1}">
      <dgm:prSet/>
      <dgm:spPr/>
      <dgm:t>
        <a:bodyPr/>
        <a:lstStyle/>
        <a:p>
          <a:endParaRPr lang="en-US"/>
        </a:p>
      </dgm:t>
    </dgm:pt>
    <dgm:pt modelId="{F1570C43-AEC8-47D5-8C80-F3AEF2CED5A8}">
      <dgm:prSet/>
      <dgm:spPr/>
      <dgm:t>
        <a:bodyPr/>
        <a:lstStyle/>
        <a:p>
          <a:r>
            <a:rPr lang="en-US" dirty="0"/>
            <a:t>Find carpool matches based on location and timing preferences.</a:t>
          </a:r>
        </a:p>
      </dgm:t>
    </dgm:pt>
    <dgm:pt modelId="{5E4101F2-9775-48C4-A4D7-6FCF30E6AE8C}" type="parTrans" cxnId="{325AB9CA-4195-429B-89C7-B5033BDED7E0}">
      <dgm:prSet/>
      <dgm:spPr/>
      <dgm:t>
        <a:bodyPr/>
        <a:lstStyle/>
        <a:p>
          <a:endParaRPr lang="en-US"/>
        </a:p>
      </dgm:t>
    </dgm:pt>
    <dgm:pt modelId="{ADC4A673-2AE1-4152-B270-C29905D097D1}" type="sibTrans" cxnId="{325AB9CA-4195-429B-89C7-B5033BDED7E0}">
      <dgm:prSet/>
      <dgm:spPr/>
      <dgm:t>
        <a:bodyPr/>
        <a:lstStyle/>
        <a:p>
          <a:endParaRPr lang="en-US"/>
        </a:p>
      </dgm:t>
    </dgm:pt>
    <dgm:pt modelId="{662EDA84-CAFC-42BA-95C0-1135A559C978}" type="pres">
      <dgm:prSet presAssocID="{BC71E48A-3172-498C-8DCF-4A56484A4730}" presName="root" presStyleCnt="0">
        <dgm:presLayoutVars>
          <dgm:dir/>
          <dgm:resizeHandles val="exact"/>
        </dgm:presLayoutVars>
      </dgm:prSet>
      <dgm:spPr/>
    </dgm:pt>
    <dgm:pt modelId="{352C326C-BA22-4B16-8890-7BB94D0A0234}" type="pres">
      <dgm:prSet presAssocID="{C6D738F1-DAE9-4D19-86D4-5F770C415043}" presName="compNode" presStyleCnt="0"/>
      <dgm:spPr/>
    </dgm:pt>
    <dgm:pt modelId="{DC00B8FB-716A-488B-88FB-1B79972B9EA7}" type="pres">
      <dgm:prSet presAssocID="{C6D738F1-DAE9-4D19-86D4-5F770C41504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"/>
        </a:ext>
      </dgm:extLst>
    </dgm:pt>
    <dgm:pt modelId="{8BE3A77B-9F7D-42E8-A8C4-24407B51834A}" type="pres">
      <dgm:prSet presAssocID="{C6D738F1-DAE9-4D19-86D4-5F770C415043}" presName="iconSpace" presStyleCnt="0"/>
      <dgm:spPr/>
    </dgm:pt>
    <dgm:pt modelId="{BBA23A9B-7508-49E1-A580-7EFBB8CB5C66}" type="pres">
      <dgm:prSet presAssocID="{C6D738F1-DAE9-4D19-86D4-5F770C415043}" presName="parTx" presStyleLbl="revTx" presStyleIdx="0" presStyleCnt="4">
        <dgm:presLayoutVars>
          <dgm:chMax val="0"/>
          <dgm:chPref val="0"/>
        </dgm:presLayoutVars>
      </dgm:prSet>
      <dgm:spPr/>
    </dgm:pt>
    <dgm:pt modelId="{501B0AA4-BB37-4EAE-9746-638EA0D8605F}" type="pres">
      <dgm:prSet presAssocID="{C6D738F1-DAE9-4D19-86D4-5F770C415043}" presName="txSpace" presStyleCnt="0"/>
      <dgm:spPr/>
    </dgm:pt>
    <dgm:pt modelId="{1A88DA24-BC41-4090-BA59-9DBA7AFC4E0A}" type="pres">
      <dgm:prSet presAssocID="{C6D738F1-DAE9-4D19-86D4-5F770C415043}" presName="desTx" presStyleLbl="revTx" presStyleIdx="1" presStyleCnt="4">
        <dgm:presLayoutVars/>
      </dgm:prSet>
      <dgm:spPr/>
    </dgm:pt>
    <dgm:pt modelId="{D06D2073-38AD-46F0-8B4F-4050F0EBF0DE}" type="pres">
      <dgm:prSet presAssocID="{B1E6D6C3-2AFD-4F6F-AF6F-A773C4F08ED3}" presName="sibTrans" presStyleCnt="0"/>
      <dgm:spPr/>
    </dgm:pt>
    <dgm:pt modelId="{8EC97484-81A9-4D27-8AD3-AA8F75CCA331}" type="pres">
      <dgm:prSet presAssocID="{915FA999-09F6-4ED3-A85C-136A64A0045D}" presName="compNode" presStyleCnt="0"/>
      <dgm:spPr/>
    </dgm:pt>
    <dgm:pt modelId="{D77E92D1-3907-489F-92C8-EFC35EABA366}" type="pres">
      <dgm:prSet presAssocID="{915FA999-09F6-4ED3-A85C-136A64A0045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8E022170-0C2B-45BF-B6C8-282CF945398C}" type="pres">
      <dgm:prSet presAssocID="{915FA999-09F6-4ED3-A85C-136A64A0045D}" presName="iconSpace" presStyleCnt="0"/>
      <dgm:spPr/>
    </dgm:pt>
    <dgm:pt modelId="{58E345B1-77BE-462A-8FFF-68021E8AF371}" type="pres">
      <dgm:prSet presAssocID="{915FA999-09F6-4ED3-A85C-136A64A0045D}" presName="parTx" presStyleLbl="revTx" presStyleIdx="2" presStyleCnt="4">
        <dgm:presLayoutVars>
          <dgm:chMax val="0"/>
          <dgm:chPref val="0"/>
        </dgm:presLayoutVars>
      </dgm:prSet>
      <dgm:spPr/>
    </dgm:pt>
    <dgm:pt modelId="{B8EEE898-B820-4A6F-B6C0-712AA7DA8AB7}" type="pres">
      <dgm:prSet presAssocID="{915FA999-09F6-4ED3-A85C-136A64A0045D}" presName="txSpace" presStyleCnt="0"/>
      <dgm:spPr/>
    </dgm:pt>
    <dgm:pt modelId="{0C815CFA-CFF7-4887-B94C-814DDF466B0D}" type="pres">
      <dgm:prSet presAssocID="{915FA999-09F6-4ED3-A85C-136A64A0045D}" presName="desTx" presStyleLbl="revTx" presStyleIdx="3" presStyleCnt="4">
        <dgm:presLayoutVars/>
      </dgm:prSet>
      <dgm:spPr/>
    </dgm:pt>
  </dgm:ptLst>
  <dgm:cxnLst>
    <dgm:cxn modelId="{FD38640F-17AD-4484-9BAD-B9FD8BF27366}" type="presOf" srcId="{963C6CD3-82EA-425F-BA7A-6BD65F774E72}" destId="{1A88DA24-BC41-4090-BA59-9DBA7AFC4E0A}" srcOrd="0" destOrd="0" presId="urn:microsoft.com/office/officeart/2018/2/layout/IconLabelDescriptionList"/>
    <dgm:cxn modelId="{90C1832F-1133-4164-B870-FD9FC318D896}" type="presOf" srcId="{F1570C43-AEC8-47D5-8C80-F3AEF2CED5A8}" destId="{0C815CFA-CFF7-4887-B94C-814DDF466B0D}" srcOrd="0" destOrd="0" presId="urn:microsoft.com/office/officeart/2018/2/layout/IconLabelDescriptionList"/>
    <dgm:cxn modelId="{53A7BB34-4644-4299-9CEE-C99987775074}" type="presOf" srcId="{BC71E48A-3172-498C-8DCF-4A56484A4730}" destId="{662EDA84-CAFC-42BA-95C0-1135A559C978}" srcOrd="0" destOrd="0" presId="urn:microsoft.com/office/officeart/2018/2/layout/IconLabelDescriptionList"/>
    <dgm:cxn modelId="{85F13335-4FBD-4AA8-802C-4D2545A42D41}" srcId="{C6D738F1-DAE9-4D19-86D4-5F770C415043}" destId="{9A798DBD-A715-4361-830E-66064C3BEA2E}" srcOrd="2" destOrd="0" parTransId="{FCB1980F-5DBC-4BBC-A184-5A59219DB431}" sibTransId="{9B4B7797-277E-4981-9EF0-0DC8AEDCFDAF}"/>
    <dgm:cxn modelId="{C0EFEF41-0231-4034-92CC-2B7AC7B67EBA}" srcId="{C6D738F1-DAE9-4D19-86D4-5F770C415043}" destId="{963C6CD3-82EA-425F-BA7A-6BD65F774E72}" srcOrd="0" destOrd="0" parTransId="{C2A6AEAF-AA54-4136-A753-C94D8EDEDA03}" sibTransId="{0F3207D2-9B20-4201-BB8B-A24EE2D07ACE}"/>
    <dgm:cxn modelId="{0AC6B046-D59E-44B3-BA14-41CB798FB702}" srcId="{BC71E48A-3172-498C-8DCF-4A56484A4730}" destId="{C6D738F1-DAE9-4D19-86D4-5F770C415043}" srcOrd="0" destOrd="0" parTransId="{57AB6335-021B-4221-A587-FF64FF6EC81E}" sibTransId="{B1E6D6C3-2AFD-4F6F-AF6F-A773C4F08ED3}"/>
    <dgm:cxn modelId="{C851ED71-EE86-4201-B366-36A91B52BFEA}" type="presOf" srcId="{C6D738F1-DAE9-4D19-86D4-5F770C415043}" destId="{BBA23A9B-7508-49E1-A580-7EFBB8CB5C66}" srcOrd="0" destOrd="0" presId="urn:microsoft.com/office/officeart/2018/2/layout/IconLabelDescriptionList"/>
    <dgm:cxn modelId="{7ABD9197-685E-4141-8C08-ED3F125895B1}" srcId="{BC71E48A-3172-498C-8DCF-4A56484A4730}" destId="{915FA999-09F6-4ED3-A85C-136A64A0045D}" srcOrd="1" destOrd="0" parTransId="{CD07BB5A-F9F4-49A6-8C1A-7F6BF6A80E03}" sibTransId="{64720D2E-D6C5-4AB0-B3BB-49A31D8585C4}"/>
    <dgm:cxn modelId="{325AB9CA-4195-429B-89C7-B5033BDED7E0}" srcId="{915FA999-09F6-4ED3-A85C-136A64A0045D}" destId="{F1570C43-AEC8-47D5-8C80-F3AEF2CED5A8}" srcOrd="0" destOrd="0" parTransId="{5E4101F2-9775-48C4-A4D7-6FCF30E6AE8C}" sibTransId="{ADC4A673-2AE1-4152-B270-C29905D097D1}"/>
    <dgm:cxn modelId="{F65588E5-6D22-42BE-AFAE-10DC88838F5D}" type="presOf" srcId="{9A798DBD-A715-4361-830E-66064C3BEA2E}" destId="{1A88DA24-BC41-4090-BA59-9DBA7AFC4E0A}" srcOrd="0" destOrd="2" presId="urn:microsoft.com/office/officeart/2018/2/layout/IconLabelDescriptionList"/>
    <dgm:cxn modelId="{6B3E4CEC-C7C5-41DD-A21D-646B329D43BA}" type="presOf" srcId="{915FA999-09F6-4ED3-A85C-136A64A0045D}" destId="{58E345B1-77BE-462A-8FFF-68021E8AF371}" srcOrd="0" destOrd="0" presId="urn:microsoft.com/office/officeart/2018/2/layout/IconLabelDescriptionList"/>
    <dgm:cxn modelId="{763F50F3-86CA-454A-AA5B-E7AEC6ABF8AD}" srcId="{C6D738F1-DAE9-4D19-86D4-5F770C415043}" destId="{37C0F598-D05B-49C3-9A25-6679B3B02370}" srcOrd="1" destOrd="0" parTransId="{14BD4D14-46D9-4094-B48C-9831B86252D8}" sibTransId="{7DFB6689-54E9-41A8-948C-9A5CC4749493}"/>
    <dgm:cxn modelId="{9B8F62FB-C017-4D8A-B09E-1F3484B1FC38}" type="presOf" srcId="{37C0F598-D05B-49C3-9A25-6679B3B02370}" destId="{1A88DA24-BC41-4090-BA59-9DBA7AFC4E0A}" srcOrd="0" destOrd="1" presId="urn:microsoft.com/office/officeart/2018/2/layout/IconLabelDescriptionList"/>
    <dgm:cxn modelId="{BF84173F-9B26-424A-9F8B-A256AAA894C3}" type="presParOf" srcId="{662EDA84-CAFC-42BA-95C0-1135A559C978}" destId="{352C326C-BA22-4B16-8890-7BB94D0A0234}" srcOrd="0" destOrd="0" presId="urn:microsoft.com/office/officeart/2018/2/layout/IconLabelDescriptionList"/>
    <dgm:cxn modelId="{39A8B272-3978-4355-B036-672287AC0796}" type="presParOf" srcId="{352C326C-BA22-4B16-8890-7BB94D0A0234}" destId="{DC00B8FB-716A-488B-88FB-1B79972B9EA7}" srcOrd="0" destOrd="0" presId="urn:microsoft.com/office/officeart/2018/2/layout/IconLabelDescriptionList"/>
    <dgm:cxn modelId="{E2C514FF-1CC1-4BCE-9413-8D9929BEF037}" type="presParOf" srcId="{352C326C-BA22-4B16-8890-7BB94D0A0234}" destId="{8BE3A77B-9F7D-42E8-A8C4-24407B51834A}" srcOrd="1" destOrd="0" presId="urn:microsoft.com/office/officeart/2018/2/layout/IconLabelDescriptionList"/>
    <dgm:cxn modelId="{C06A4174-FB60-4CC3-BF5C-F7A383FE0F0F}" type="presParOf" srcId="{352C326C-BA22-4B16-8890-7BB94D0A0234}" destId="{BBA23A9B-7508-49E1-A580-7EFBB8CB5C66}" srcOrd="2" destOrd="0" presId="urn:microsoft.com/office/officeart/2018/2/layout/IconLabelDescriptionList"/>
    <dgm:cxn modelId="{4A38B61D-A593-4BEE-8549-34765C069D34}" type="presParOf" srcId="{352C326C-BA22-4B16-8890-7BB94D0A0234}" destId="{501B0AA4-BB37-4EAE-9746-638EA0D8605F}" srcOrd="3" destOrd="0" presId="urn:microsoft.com/office/officeart/2018/2/layout/IconLabelDescriptionList"/>
    <dgm:cxn modelId="{C06CEC52-105C-4995-B488-74312FEB8265}" type="presParOf" srcId="{352C326C-BA22-4B16-8890-7BB94D0A0234}" destId="{1A88DA24-BC41-4090-BA59-9DBA7AFC4E0A}" srcOrd="4" destOrd="0" presId="urn:microsoft.com/office/officeart/2018/2/layout/IconLabelDescriptionList"/>
    <dgm:cxn modelId="{7F0E569B-4C98-48A7-9FC4-EA76AAFCBB0E}" type="presParOf" srcId="{662EDA84-CAFC-42BA-95C0-1135A559C978}" destId="{D06D2073-38AD-46F0-8B4F-4050F0EBF0DE}" srcOrd="1" destOrd="0" presId="urn:microsoft.com/office/officeart/2018/2/layout/IconLabelDescriptionList"/>
    <dgm:cxn modelId="{D6DB496C-AF31-43D0-9FEB-402118D92168}" type="presParOf" srcId="{662EDA84-CAFC-42BA-95C0-1135A559C978}" destId="{8EC97484-81A9-4D27-8AD3-AA8F75CCA331}" srcOrd="2" destOrd="0" presId="urn:microsoft.com/office/officeart/2018/2/layout/IconLabelDescriptionList"/>
    <dgm:cxn modelId="{CD2C1DCE-0CB6-4FAE-93CB-E871937A4910}" type="presParOf" srcId="{8EC97484-81A9-4D27-8AD3-AA8F75CCA331}" destId="{D77E92D1-3907-489F-92C8-EFC35EABA366}" srcOrd="0" destOrd="0" presId="urn:microsoft.com/office/officeart/2018/2/layout/IconLabelDescriptionList"/>
    <dgm:cxn modelId="{A4946CB8-4D24-48CB-BD49-A82214536D37}" type="presParOf" srcId="{8EC97484-81A9-4D27-8AD3-AA8F75CCA331}" destId="{8E022170-0C2B-45BF-B6C8-282CF945398C}" srcOrd="1" destOrd="0" presId="urn:microsoft.com/office/officeart/2018/2/layout/IconLabelDescriptionList"/>
    <dgm:cxn modelId="{C085B8E5-FF1E-4EDE-B5A4-16326FFAA051}" type="presParOf" srcId="{8EC97484-81A9-4D27-8AD3-AA8F75CCA331}" destId="{58E345B1-77BE-462A-8FFF-68021E8AF371}" srcOrd="2" destOrd="0" presId="urn:microsoft.com/office/officeart/2018/2/layout/IconLabelDescriptionList"/>
    <dgm:cxn modelId="{13090069-9807-4A3F-A1D6-639BF5E6F2C3}" type="presParOf" srcId="{8EC97484-81A9-4D27-8AD3-AA8F75CCA331}" destId="{B8EEE898-B820-4A6F-B6C0-712AA7DA8AB7}" srcOrd="3" destOrd="0" presId="urn:microsoft.com/office/officeart/2018/2/layout/IconLabelDescriptionList"/>
    <dgm:cxn modelId="{5E8EECFD-B982-46AC-AA71-044F607D1EA2}" type="presParOf" srcId="{8EC97484-81A9-4D27-8AD3-AA8F75CCA331}" destId="{0C815CFA-CFF7-4887-B94C-814DDF466B0D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9FFDC4A-1587-4B4E-A167-F474C0837E39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4A22939-D05B-4FBF-BD46-ADDC0AA38D73}">
      <dgm:prSet custT="1"/>
      <dgm:spPr/>
      <dgm:t>
        <a:bodyPr/>
        <a:lstStyle/>
        <a:p>
          <a:r>
            <a:rPr lang="en-US" sz="1600" b="1" dirty="0"/>
            <a:t>Increased Efficiency</a:t>
          </a:r>
          <a:endParaRPr lang="en-US" sz="1600" dirty="0"/>
        </a:p>
      </dgm:t>
    </dgm:pt>
    <dgm:pt modelId="{03E8B04C-1DA8-485A-AE38-D5469DCCC1E2}" type="parTrans" cxnId="{64C0611E-1E80-4497-B2E2-581B6829B6ED}">
      <dgm:prSet/>
      <dgm:spPr/>
      <dgm:t>
        <a:bodyPr/>
        <a:lstStyle/>
        <a:p>
          <a:endParaRPr lang="en-US" sz="1600"/>
        </a:p>
      </dgm:t>
    </dgm:pt>
    <dgm:pt modelId="{E4E968D8-EA17-4A5E-9B84-55F69B70D1AC}" type="sibTrans" cxnId="{64C0611E-1E80-4497-B2E2-581B6829B6ED}">
      <dgm:prSet/>
      <dgm:spPr/>
      <dgm:t>
        <a:bodyPr/>
        <a:lstStyle/>
        <a:p>
          <a:endParaRPr lang="en-US" sz="1600"/>
        </a:p>
      </dgm:t>
    </dgm:pt>
    <dgm:pt modelId="{512399B1-DDFB-4259-B944-8A0417CCCAE3}">
      <dgm:prSet custT="1"/>
      <dgm:spPr/>
      <dgm:t>
        <a:bodyPr/>
        <a:lstStyle/>
        <a:p>
          <a:r>
            <a:rPr lang="en-US" sz="1600"/>
            <a:t>Commuters can plan their trips with accurate, real-time bus information.</a:t>
          </a:r>
        </a:p>
      </dgm:t>
    </dgm:pt>
    <dgm:pt modelId="{96F32061-C8A2-4628-918C-F23E0DAC1E2E}" type="parTrans" cxnId="{C480688D-FC0F-4C72-B6B6-51FAFEE156D2}">
      <dgm:prSet/>
      <dgm:spPr/>
      <dgm:t>
        <a:bodyPr/>
        <a:lstStyle/>
        <a:p>
          <a:endParaRPr lang="en-US" sz="1600"/>
        </a:p>
      </dgm:t>
    </dgm:pt>
    <dgm:pt modelId="{98F1114F-3B1A-4A30-84C0-2DABF5927B70}" type="sibTrans" cxnId="{C480688D-FC0F-4C72-B6B6-51FAFEE156D2}">
      <dgm:prSet/>
      <dgm:spPr/>
      <dgm:t>
        <a:bodyPr/>
        <a:lstStyle/>
        <a:p>
          <a:endParaRPr lang="en-US" sz="1600"/>
        </a:p>
      </dgm:t>
    </dgm:pt>
    <dgm:pt modelId="{158E802E-7A15-43F0-944A-08198E74822A}">
      <dgm:prSet custT="1"/>
      <dgm:spPr/>
      <dgm:t>
        <a:bodyPr/>
        <a:lstStyle/>
        <a:p>
          <a:r>
            <a:rPr lang="en-US" sz="1600"/>
            <a:t>Carpooling reduces the number of private vehicles on the road, alleviating traffic congestion.</a:t>
          </a:r>
        </a:p>
      </dgm:t>
    </dgm:pt>
    <dgm:pt modelId="{25D1EA40-E372-41FA-9731-1A00188DB875}" type="parTrans" cxnId="{2EA7620B-5453-4AA0-AA0E-F7F5AF43B33E}">
      <dgm:prSet/>
      <dgm:spPr/>
      <dgm:t>
        <a:bodyPr/>
        <a:lstStyle/>
        <a:p>
          <a:endParaRPr lang="en-US" sz="1600"/>
        </a:p>
      </dgm:t>
    </dgm:pt>
    <dgm:pt modelId="{8CC161B0-714A-44E1-8A7F-8DB209F0D085}" type="sibTrans" cxnId="{2EA7620B-5453-4AA0-AA0E-F7F5AF43B33E}">
      <dgm:prSet/>
      <dgm:spPr/>
      <dgm:t>
        <a:bodyPr/>
        <a:lstStyle/>
        <a:p>
          <a:endParaRPr lang="en-US" sz="1600"/>
        </a:p>
      </dgm:t>
    </dgm:pt>
    <dgm:pt modelId="{0ACFBE73-EA92-4BE3-A3DB-1FC089454473}">
      <dgm:prSet custT="1"/>
      <dgm:spPr/>
      <dgm:t>
        <a:bodyPr/>
        <a:lstStyle/>
        <a:p>
          <a:r>
            <a:rPr lang="en-US" sz="1600" b="1" dirty="0"/>
            <a:t>Improved Comfort and Convenience</a:t>
          </a:r>
          <a:endParaRPr lang="en-US" sz="1600" dirty="0"/>
        </a:p>
      </dgm:t>
    </dgm:pt>
    <dgm:pt modelId="{58F2BF31-0274-461C-A618-8417E872B54C}" type="parTrans" cxnId="{EF215A72-5D0D-4752-AEB9-BB7E338F1987}">
      <dgm:prSet/>
      <dgm:spPr/>
      <dgm:t>
        <a:bodyPr/>
        <a:lstStyle/>
        <a:p>
          <a:endParaRPr lang="en-US" sz="1600"/>
        </a:p>
      </dgm:t>
    </dgm:pt>
    <dgm:pt modelId="{A8157213-0A1E-4CDF-AE14-A595A01CADD4}" type="sibTrans" cxnId="{EF215A72-5D0D-4752-AEB9-BB7E338F1987}">
      <dgm:prSet/>
      <dgm:spPr/>
      <dgm:t>
        <a:bodyPr/>
        <a:lstStyle/>
        <a:p>
          <a:endParaRPr lang="en-US" sz="1600"/>
        </a:p>
      </dgm:t>
    </dgm:pt>
    <dgm:pt modelId="{C9BEA8B2-79EB-4E1F-B5E9-607D27C9811D}">
      <dgm:prSet custT="1"/>
      <dgm:spPr/>
      <dgm:t>
        <a:bodyPr/>
        <a:lstStyle/>
        <a:p>
          <a:r>
            <a:rPr lang="en-US" sz="1600"/>
            <a:t>Reduced overcrowding on buses by encouraging carpooling options.</a:t>
          </a:r>
        </a:p>
      </dgm:t>
    </dgm:pt>
    <dgm:pt modelId="{96E6BD10-D3C0-4E74-8577-6C3FD8A8A0AA}" type="parTrans" cxnId="{BCF93F8A-5CB8-4D39-BDA1-E80356403383}">
      <dgm:prSet/>
      <dgm:spPr/>
      <dgm:t>
        <a:bodyPr/>
        <a:lstStyle/>
        <a:p>
          <a:endParaRPr lang="en-US" sz="1600"/>
        </a:p>
      </dgm:t>
    </dgm:pt>
    <dgm:pt modelId="{8D91E78E-9F56-4027-87D1-D72C5B3CF7FB}" type="sibTrans" cxnId="{BCF93F8A-5CB8-4D39-BDA1-E80356403383}">
      <dgm:prSet/>
      <dgm:spPr/>
      <dgm:t>
        <a:bodyPr/>
        <a:lstStyle/>
        <a:p>
          <a:endParaRPr lang="en-US" sz="1600"/>
        </a:p>
      </dgm:t>
    </dgm:pt>
    <dgm:pt modelId="{9496AD53-38E4-43D1-A1EB-A86626D475BC}">
      <dgm:prSet custT="1"/>
      <dgm:spPr/>
      <dgm:t>
        <a:bodyPr/>
        <a:lstStyle/>
        <a:p>
          <a:r>
            <a:rPr lang="en-US" sz="1600"/>
            <a:t>Flexible ride options with carpooling, especially during peak hours.</a:t>
          </a:r>
        </a:p>
      </dgm:t>
    </dgm:pt>
    <dgm:pt modelId="{75E09897-6ED2-481F-99C0-7A193B5A6D80}" type="parTrans" cxnId="{4C2FA71C-A742-49D3-A417-9878F87F877A}">
      <dgm:prSet/>
      <dgm:spPr/>
      <dgm:t>
        <a:bodyPr/>
        <a:lstStyle/>
        <a:p>
          <a:endParaRPr lang="en-US" sz="1600"/>
        </a:p>
      </dgm:t>
    </dgm:pt>
    <dgm:pt modelId="{92A1DF92-3695-4223-B8B2-0DF23A7C5927}" type="sibTrans" cxnId="{4C2FA71C-A742-49D3-A417-9878F87F877A}">
      <dgm:prSet/>
      <dgm:spPr/>
      <dgm:t>
        <a:bodyPr/>
        <a:lstStyle/>
        <a:p>
          <a:endParaRPr lang="en-US" sz="1600"/>
        </a:p>
      </dgm:t>
    </dgm:pt>
    <dgm:pt modelId="{C6AD74CB-84A5-4879-A789-167999DDCB72}">
      <dgm:prSet custT="1"/>
      <dgm:spPr/>
      <dgm:t>
        <a:bodyPr/>
        <a:lstStyle/>
        <a:p>
          <a:r>
            <a:rPr lang="en-US" sz="1600" b="1" dirty="0"/>
            <a:t>Cost Savings</a:t>
          </a:r>
          <a:endParaRPr lang="en-US" sz="1600" dirty="0"/>
        </a:p>
      </dgm:t>
    </dgm:pt>
    <dgm:pt modelId="{459E139F-9959-4508-8D49-65A0FBDE2D73}" type="parTrans" cxnId="{41B9CC15-0A40-42FD-9488-66E19C73709B}">
      <dgm:prSet/>
      <dgm:spPr/>
      <dgm:t>
        <a:bodyPr/>
        <a:lstStyle/>
        <a:p>
          <a:endParaRPr lang="en-US" sz="1600"/>
        </a:p>
      </dgm:t>
    </dgm:pt>
    <dgm:pt modelId="{135E6B0A-3847-4FF2-BA14-83A0FCB3C025}" type="sibTrans" cxnId="{41B9CC15-0A40-42FD-9488-66E19C73709B}">
      <dgm:prSet/>
      <dgm:spPr/>
      <dgm:t>
        <a:bodyPr/>
        <a:lstStyle/>
        <a:p>
          <a:endParaRPr lang="en-US" sz="1600"/>
        </a:p>
      </dgm:t>
    </dgm:pt>
    <dgm:pt modelId="{44B2E4BD-CCD5-427C-88F1-382A5E5A6701}">
      <dgm:prSet custT="1"/>
      <dgm:spPr/>
      <dgm:t>
        <a:bodyPr/>
        <a:lstStyle/>
        <a:p>
          <a:r>
            <a:rPr lang="en-US" sz="1600" dirty="0"/>
            <a:t>Sharing rides through carpooling helps reduce commuting costs for users.</a:t>
          </a:r>
        </a:p>
      </dgm:t>
    </dgm:pt>
    <dgm:pt modelId="{F417E46B-73CB-4F07-8F18-DC390FA5FE2B}" type="parTrans" cxnId="{65B799DF-C19F-493A-8E78-9179736E9EBA}">
      <dgm:prSet/>
      <dgm:spPr/>
      <dgm:t>
        <a:bodyPr/>
        <a:lstStyle/>
        <a:p>
          <a:endParaRPr lang="en-US" sz="1600"/>
        </a:p>
      </dgm:t>
    </dgm:pt>
    <dgm:pt modelId="{32C3604A-A6C1-46AF-942A-839B304677C7}" type="sibTrans" cxnId="{65B799DF-C19F-493A-8E78-9179736E9EBA}">
      <dgm:prSet/>
      <dgm:spPr/>
      <dgm:t>
        <a:bodyPr/>
        <a:lstStyle/>
        <a:p>
          <a:endParaRPr lang="en-US" sz="1600"/>
        </a:p>
      </dgm:t>
    </dgm:pt>
    <dgm:pt modelId="{37333552-1C9B-415B-B21E-DD6514F8197B}">
      <dgm:prSet custT="1"/>
      <dgm:spPr/>
      <dgm:t>
        <a:bodyPr/>
        <a:lstStyle/>
        <a:p>
          <a:r>
            <a:rPr lang="en-US" sz="1600"/>
            <a:t>Economical, especially for daily commuters and those in low-income areas.</a:t>
          </a:r>
        </a:p>
      </dgm:t>
    </dgm:pt>
    <dgm:pt modelId="{E2F6C325-C87D-4CB2-966A-0ED7EADAC36A}" type="parTrans" cxnId="{E9299A68-C48F-4230-8613-1D1E02C70D30}">
      <dgm:prSet/>
      <dgm:spPr/>
      <dgm:t>
        <a:bodyPr/>
        <a:lstStyle/>
        <a:p>
          <a:endParaRPr lang="en-US" sz="1600"/>
        </a:p>
      </dgm:t>
    </dgm:pt>
    <dgm:pt modelId="{A3FCF138-BDC5-4FE8-9924-B3CFD26C6255}" type="sibTrans" cxnId="{E9299A68-C48F-4230-8613-1D1E02C70D30}">
      <dgm:prSet/>
      <dgm:spPr/>
      <dgm:t>
        <a:bodyPr/>
        <a:lstStyle/>
        <a:p>
          <a:endParaRPr lang="en-US" sz="1600"/>
        </a:p>
      </dgm:t>
    </dgm:pt>
    <dgm:pt modelId="{81479B35-7958-4A86-B111-C5B1F9C1ED10}">
      <dgm:prSet custT="1"/>
      <dgm:spPr/>
      <dgm:t>
        <a:bodyPr/>
        <a:lstStyle/>
        <a:p>
          <a:r>
            <a:rPr lang="en-US" sz="1600" b="1" dirty="0"/>
            <a:t>Environmental Benefits</a:t>
          </a:r>
          <a:endParaRPr lang="en-US" sz="1600" dirty="0"/>
        </a:p>
      </dgm:t>
    </dgm:pt>
    <dgm:pt modelId="{B3894520-DF39-49AA-A97E-EB1DFBAF8646}" type="parTrans" cxnId="{5A416B62-0435-40FF-AD0B-406C33301972}">
      <dgm:prSet/>
      <dgm:spPr/>
      <dgm:t>
        <a:bodyPr/>
        <a:lstStyle/>
        <a:p>
          <a:endParaRPr lang="en-US" sz="1600"/>
        </a:p>
      </dgm:t>
    </dgm:pt>
    <dgm:pt modelId="{6A66D137-3603-42E9-944A-E1D063EAD8A4}" type="sibTrans" cxnId="{5A416B62-0435-40FF-AD0B-406C33301972}">
      <dgm:prSet/>
      <dgm:spPr/>
      <dgm:t>
        <a:bodyPr/>
        <a:lstStyle/>
        <a:p>
          <a:endParaRPr lang="en-US" sz="1600"/>
        </a:p>
      </dgm:t>
    </dgm:pt>
    <dgm:pt modelId="{32A204E0-C64B-4FC1-9C0A-322BB2B86AF6}">
      <dgm:prSet custT="1"/>
      <dgm:spPr/>
      <dgm:t>
        <a:bodyPr/>
        <a:lstStyle/>
        <a:p>
          <a:r>
            <a:rPr lang="en-US" sz="1600"/>
            <a:t>Reducing the number of vehicles on the road helps lower carbon emissions.</a:t>
          </a:r>
        </a:p>
      </dgm:t>
    </dgm:pt>
    <dgm:pt modelId="{BF6A45D9-728C-4FA4-9687-F360EAB046AC}" type="parTrans" cxnId="{8CD69ECA-8135-4FB2-AE03-DB891CB08B55}">
      <dgm:prSet/>
      <dgm:spPr/>
      <dgm:t>
        <a:bodyPr/>
        <a:lstStyle/>
        <a:p>
          <a:endParaRPr lang="en-US" sz="1600"/>
        </a:p>
      </dgm:t>
    </dgm:pt>
    <dgm:pt modelId="{9CFF2CA5-7FEF-4A13-8A6A-6E5D9BA2F26D}" type="sibTrans" cxnId="{8CD69ECA-8135-4FB2-AE03-DB891CB08B55}">
      <dgm:prSet/>
      <dgm:spPr/>
      <dgm:t>
        <a:bodyPr/>
        <a:lstStyle/>
        <a:p>
          <a:endParaRPr lang="en-US" sz="1600"/>
        </a:p>
      </dgm:t>
    </dgm:pt>
    <dgm:pt modelId="{A5827A0C-90C7-43FB-B8A7-AA8368D30D54}">
      <dgm:prSet custT="1"/>
      <dgm:spPr/>
      <dgm:t>
        <a:bodyPr/>
        <a:lstStyle/>
        <a:p>
          <a:r>
            <a:rPr lang="en-US" sz="1600"/>
            <a:t>Encourages the use of public transport, leading to cleaner, greener cities.</a:t>
          </a:r>
        </a:p>
      </dgm:t>
    </dgm:pt>
    <dgm:pt modelId="{01EE90BF-F37B-4AE8-B231-D399538D3D2A}" type="parTrans" cxnId="{230EDEA1-1CC9-41EF-800E-B198479D6151}">
      <dgm:prSet/>
      <dgm:spPr/>
      <dgm:t>
        <a:bodyPr/>
        <a:lstStyle/>
        <a:p>
          <a:endParaRPr lang="en-US" sz="1600"/>
        </a:p>
      </dgm:t>
    </dgm:pt>
    <dgm:pt modelId="{D63358FC-7550-4291-96EA-BA4CABB8DAD2}" type="sibTrans" cxnId="{230EDEA1-1CC9-41EF-800E-B198479D6151}">
      <dgm:prSet/>
      <dgm:spPr/>
      <dgm:t>
        <a:bodyPr/>
        <a:lstStyle/>
        <a:p>
          <a:endParaRPr lang="en-US" sz="1600"/>
        </a:p>
      </dgm:t>
    </dgm:pt>
    <dgm:pt modelId="{468C8BE6-914C-4586-B323-F505633F2421}">
      <dgm:prSet custT="1"/>
      <dgm:spPr/>
      <dgm:t>
        <a:bodyPr/>
        <a:lstStyle/>
        <a:p>
          <a:r>
            <a:rPr lang="en-US" sz="1600" b="1" dirty="0"/>
            <a:t>Enhanced Commuter Satisfaction</a:t>
          </a:r>
          <a:endParaRPr lang="en-US" sz="1600" dirty="0"/>
        </a:p>
      </dgm:t>
    </dgm:pt>
    <dgm:pt modelId="{B415C8CE-3EF9-4CFE-9334-22AFF3E677A1}" type="parTrans" cxnId="{9E6B25E8-8F59-4F88-A103-08ADAFB2D78C}">
      <dgm:prSet/>
      <dgm:spPr/>
      <dgm:t>
        <a:bodyPr/>
        <a:lstStyle/>
        <a:p>
          <a:endParaRPr lang="en-US" sz="1600"/>
        </a:p>
      </dgm:t>
    </dgm:pt>
    <dgm:pt modelId="{D2F507B3-CDB6-4DAD-BE3D-F2A99C510B74}" type="sibTrans" cxnId="{9E6B25E8-8F59-4F88-A103-08ADAFB2D78C}">
      <dgm:prSet/>
      <dgm:spPr/>
      <dgm:t>
        <a:bodyPr/>
        <a:lstStyle/>
        <a:p>
          <a:endParaRPr lang="en-US" sz="1600"/>
        </a:p>
      </dgm:t>
    </dgm:pt>
    <dgm:pt modelId="{6175A2E3-FDB8-4A7C-801A-49B4FA570757}">
      <dgm:prSet custT="1"/>
      <dgm:spPr/>
      <dgm:t>
        <a:bodyPr/>
        <a:lstStyle/>
        <a:p>
          <a:r>
            <a:rPr lang="en-US" sz="1600"/>
            <a:t>The feedback system allows for continuous improvements based on commuter suggestions.</a:t>
          </a:r>
        </a:p>
      </dgm:t>
    </dgm:pt>
    <dgm:pt modelId="{7A32A8BF-46E2-4D93-A653-A27D5D1059B7}" type="parTrans" cxnId="{0546D5C5-232D-4626-9523-3DA918EE46B1}">
      <dgm:prSet/>
      <dgm:spPr/>
      <dgm:t>
        <a:bodyPr/>
        <a:lstStyle/>
        <a:p>
          <a:endParaRPr lang="en-US" sz="1600"/>
        </a:p>
      </dgm:t>
    </dgm:pt>
    <dgm:pt modelId="{088C0FCC-1310-4677-8067-286B5A0744EC}" type="sibTrans" cxnId="{0546D5C5-232D-4626-9523-3DA918EE46B1}">
      <dgm:prSet/>
      <dgm:spPr/>
      <dgm:t>
        <a:bodyPr/>
        <a:lstStyle/>
        <a:p>
          <a:endParaRPr lang="en-US" sz="1600"/>
        </a:p>
      </dgm:t>
    </dgm:pt>
    <dgm:pt modelId="{94768B02-5187-405B-8540-79895FB5A283}">
      <dgm:prSet custT="1"/>
      <dgm:spPr/>
      <dgm:t>
        <a:bodyPr/>
        <a:lstStyle/>
        <a:p>
          <a:r>
            <a:rPr lang="en-US" sz="1600"/>
            <a:t>Fosters trust in public transportation with accurate, reliable service.</a:t>
          </a:r>
        </a:p>
      </dgm:t>
    </dgm:pt>
    <dgm:pt modelId="{721C14FA-1655-4C6C-901E-6D096BCF7AC9}" type="parTrans" cxnId="{0BFA1079-7DE2-4ED8-948F-5D0B35E44155}">
      <dgm:prSet/>
      <dgm:spPr/>
      <dgm:t>
        <a:bodyPr/>
        <a:lstStyle/>
        <a:p>
          <a:endParaRPr lang="en-US" sz="1600"/>
        </a:p>
      </dgm:t>
    </dgm:pt>
    <dgm:pt modelId="{D6E47FDE-41DB-41A6-BF45-3A34811A45D9}" type="sibTrans" cxnId="{0BFA1079-7DE2-4ED8-948F-5D0B35E44155}">
      <dgm:prSet/>
      <dgm:spPr/>
      <dgm:t>
        <a:bodyPr/>
        <a:lstStyle/>
        <a:p>
          <a:endParaRPr lang="en-US" sz="1600"/>
        </a:p>
      </dgm:t>
    </dgm:pt>
    <dgm:pt modelId="{3E5ED8F7-72AB-4CA0-9C89-1686A1F4D90E}" type="pres">
      <dgm:prSet presAssocID="{59FFDC4A-1587-4B4E-A167-F474C0837E39}" presName="Name0" presStyleCnt="0">
        <dgm:presLayoutVars>
          <dgm:dir/>
          <dgm:animLvl val="lvl"/>
          <dgm:resizeHandles val="exact"/>
        </dgm:presLayoutVars>
      </dgm:prSet>
      <dgm:spPr/>
    </dgm:pt>
    <dgm:pt modelId="{498C3656-3863-4BF7-82D8-D547C848BC87}" type="pres">
      <dgm:prSet presAssocID="{24A22939-D05B-4FBF-BD46-ADDC0AA38D73}" presName="composite" presStyleCnt="0"/>
      <dgm:spPr/>
    </dgm:pt>
    <dgm:pt modelId="{CE30C6FF-970D-45D3-AFA4-B1742C8ECD08}" type="pres">
      <dgm:prSet presAssocID="{24A22939-D05B-4FBF-BD46-ADDC0AA38D73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1F4B212C-CA0F-4623-8887-23D14CFA52AF}" type="pres">
      <dgm:prSet presAssocID="{24A22939-D05B-4FBF-BD46-ADDC0AA38D73}" presName="desTx" presStyleLbl="alignAccFollowNode1" presStyleIdx="0" presStyleCnt="5">
        <dgm:presLayoutVars>
          <dgm:bulletEnabled val="1"/>
        </dgm:presLayoutVars>
      </dgm:prSet>
      <dgm:spPr/>
    </dgm:pt>
    <dgm:pt modelId="{C86AAAD1-6F87-4F00-BCC9-2DC90149B5B4}" type="pres">
      <dgm:prSet presAssocID="{E4E968D8-EA17-4A5E-9B84-55F69B70D1AC}" presName="space" presStyleCnt="0"/>
      <dgm:spPr/>
    </dgm:pt>
    <dgm:pt modelId="{51721D23-1881-4AE2-9F4B-E6E63E52CB65}" type="pres">
      <dgm:prSet presAssocID="{0ACFBE73-EA92-4BE3-A3DB-1FC089454473}" presName="composite" presStyleCnt="0"/>
      <dgm:spPr/>
    </dgm:pt>
    <dgm:pt modelId="{FB3FC814-6B18-438B-AB64-BA55EC2CA34D}" type="pres">
      <dgm:prSet presAssocID="{0ACFBE73-EA92-4BE3-A3DB-1FC089454473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8991DC51-6AF2-4986-AC22-A282C1E12648}" type="pres">
      <dgm:prSet presAssocID="{0ACFBE73-EA92-4BE3-A3DB-1FC089454473}" presName="desTx" presStyleLbl="alignAccFollowNode1" presStyleIdx="1" presStyleCnt="5">
        <dgm:presLayoutVars>
          <dgm:bulletEnabled val="1"/>
        </dgm:presLayoutVars>
      </dgm:prSet>
      <dgm:spPr/>
    </dgm:pt>
    <dgm:pt modelId="{DC5976AB-2835-4311-B5DD-2D40AC63194E}" type="pres">
      <dgm:prSet presAssocID="{A8157213-0A1E-4CDF-AE14-A595A01CADD4}" presName="space" presStyleCnt="0"/>
      <dgm:spPr/>
    </dgm:pt>
    <dgm:pt modelId="{3BC3CCB5-8A25-4D93-999B-8030AB5BCCA6}" type="pres">
      <dgm:prSet presAssocID="{C6AD74CB-84A5-4879-A789-167999DDCB72}" presName="composite" presStyleCnt="0"/>
      <dgm:spPr/>
    </dgm:pt>
    <dgm:pt modelId="{E84F7EA7-D0EA-49EF-82FE-91EF5313BF37}" type="pres">
      <dgm:prSet presAssocID="{C6AD74CB-84A5-4879-A789-167999DDCB72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3009F2EF-22CD-49F8-A78E-66A472D2F083}" type="pres">
      <dgm:prSet presAssocID="{C6AD74CB-84A5-4879-A789-167999DDCB72}" presName="desTx" presStyleLbl="alignAccFollowNode1" presStyleIdx="2" presStyleCnt="5">
        <dgm:presLayoutVars>
          <dgm:bulletEnabled val="1"/>
        </dgm:presLayoutVars>
      </dgm:prSet>
      <dgm:spPr/>
    </dgm:pt>
    <dgm:pt modelId="{853639B4-E5F9-4BD8-9D3B-1DBADDA71EB9}" type="pres">
      <dgm:prSet presAssocID="{135E6B0A-3847-4FF2-BA14-83A0FCB3C025}" presName="space" presStyleCnt="0"/>
      <dgm:spPr/>
    </dgm:pt>
    <dgm:pt modelId="{BD81F7A2-541F-4815-AF17-45413EA077AC}" type="pres">
      <dgm:prSet presAssocID="{81479B35-7958-4A86-B111-C5B1F9C1ED10}" presName="composite" presStyleCnt="0"/>
      <dgm:spPr/>
    </dgm:pt>
    <dgm:pt modelId="{BF8F750B-F659-45F7-9A34-5EA2D79A4F93}" type="pres">
      <dgm:prSet presAssocID="{81479B35-7958-4A86-B111-C5B1F9C1ED10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85EB0108-C80C-44DE-8D28-CDFF9B235544}" type="pres">
      <dgm:prSet presAssocID="{81479B35-7958-4A86-B111-C5B1F9C1ED10}" presName="desTx" presStyleLbl="alignAccFollowNode1" presStyleIdx="3" presStyleCnt="5">
        <dgm:presLayoutVars>
          <dgm:bulletEnabled val="1"/>
        </dgm:presLayoutVars>
      </dgm:prSet>
      <dgm:spPr/>
    </dgm:pt>
    <dgm:pt modelId="{9559175B-F846-4C87-8B1B-5C286334BCE7}" type="pres">
      <dgm:prSet presAssocID="{6A66D137-3603-42E9-944A-E1D063EAD8A4}" presName="space" presStyleCnt="0"/>
      <dgm:spPr/>
    </dgm:pt>
    <dgm:pt modelId="{8D5CDA65-2F66-4666-9F33-5B27E8567A81}" type="pres">
      <dgm:prSet presAssocID="{468C8BE6-914C-4586-B323-F505633F2421}" presName="composite" presStyleCnt="0"/>
      <dgm:spPr/>
    </dgm:pt>
    <dgm:pt modelId="{F439A0AC-DD35-470E-8162-0D39978709EB}" type="pres">
      <dgm:prSet presAssocID="{468C8BE6-914C-4586-B323-F505633F2421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75D5FBB5-7DB8-47A3-ADE1-D1CBA69CA387}" type="pres">
      <dgm:prSet presAssocID="{468C8BE6-914C-4586-B323-F505633F2421}" presName="desTx" presStyleLbl="alignAccFollowNode1" presStyleIdx="4" presStyleCnt="5">
        <dgm:presLayoutVars>
          <dgm:bulletEnabled val="1"/>
        </dgm:presLayoutVars>
      </dgm:prSet>
      <dgm:spPr/>
    </dgm:pt>
  </dgm:ptLst>
  <dgm:cxnLst>
    <dgm:cxn modelId="{2EA7620B-5453-4AA0-AA0E-F7F5AF43B33E}" srcId="{24A22939-D05B-4FBF-BD46-ADDC0AA38D73}" destId="{158E802E-7A15-43F0-944A-08198E74822A}" srcOrd="1" destOrd="0" parTransId="{25D1EA40-E372-41FA-9731-1A00188DB875}" sibTransId="{8CC161B0-714A-44E1-8A7F-8DB209F0D085}"/>
    <dgm:cxn modelId="{7541A90E-32C7-4521-B7D9-C629410A007F}" type="presOf" srcId="{24A22939-D05B-4FBF-BD46-ADDC0AA38D73}" destId="{CE30C6FF-970D-45D3-AFA4-B1742C8ECD08}" srcOrd="0" destOrd="0" presId="urn:microsoft.com/office/officeart/2005/8/layout/hList1"/>
    <dgm:cxn modelId="{AA96AE11-3204-4698-9924-1E37760A0550}" type="presOf" srcId="{0ACFBE73-EA92-4BE3-A3DB-1FC089454473}" destId="{FB3FC814-6B18-438B-AB64-BA55EC2CA34D}" srcOrd="0" destOrd="0" presId="urn:microsoft.com/office/officeart/2005/8/layout/hList1"/>
    <dgm:cxn modelId="{41B9CC15-0A40-42FD-9488-66E19C73709B}" srcId="{59FFDC4A-1587-4B4E-A167-F474C0837E39}" destId="{C6AD74CB-84A5-4879-A789-167999DDCB72}" srcOrd="2" destOrd="0" parTransId="{459E139F-9959-4508-8D49-65A0FBDE2D73}" sibTransId="{135E6B0A-3847-4FF2-BA14-83A0FCB3C025}"/>
    <dgm:cxn modelId="{4C2FA71C-A742-49D3-A417-9878F87F877A}" srcId="{0ACFBE73-EA92-4BE3-A3DB-1FC089454473}" destId="{9496AD53-38E4-43D1-A1EB-A86626D475BC}" srcOrd="1" destOrd="0" parTransId="{75E09897-6ED2-481F-99C0-7A193B5A6D80}" sibTransId="{92A1DF92-3695-4223-B8B2-0DF23A7C5927}"/>
    <dgm:cxn modelId="{BE354C1D-4FB1-483C-A628-3115F5BE667F}" type="presOf" srcId="{512399B1-DDFB-4259-B944-8A0417CCCAE3}" destId="{1F4B212C-CA0F-4623-8887-23D14CFA52AF}" srcOrd="0" destOrd="0" presId="urn:microsoft.com/office/officeart/2005/8/layout/hList1"/>
    <dgm:cxn modelId="{64C0611E-1E80-4497-B2E2-581B6829B6ED}" srcId="{59FFDC4A-1587-4B4E-A167-F474C0837E39}" destId="{24A22939-D05B-4FBF-BD46-ADDC0AA38D73}" srcOrd="0" destOrd="0" parTransId="{03E8B04C-1DA8-485A-AE38-D5469DCCC1E2}" sibTransId="{E4E968D8-EA17-4A5E-9B84-55F69B70D1AC}"/>
    <dgm:cxn modelId="{BA154F2C-59AA-4FAD-918A-99A9207DE01F}" type="presOf" srcId="{32A204E0-C64B-4FC1-9C0A-322BB2B86AF6}" destId="{85EB0108-C80C-44DE-8D28-CDFF9B235544}" srcOrd="0" destOrd="0" presId="urn:microsoft.com/office/officeart/2005/8/layout/hList1"/>
    <dgm:cxn modelId="{5A416B62-0435-40FF-AD0B-406C33301972}" srcId="{59FFDC4A-1587-4B4E-A167-F474C0837E39}" destId="{81479B35-7958-4A86-B111-C5B1F9C1ED10}" srcOrd="3" destOrd="0" parTransId="{B3894520-DF39-49AA-A97E-EB1DFBAF8646}" sibTransId="{6A66D137-3603-42E9-944A-E1D063EAD8A4}"/>
    <dgm:cxn modelId="{C7A83563-9459-4D42-9ED8-2145C124AB08}" type="presOf" srcId="{59FFDC4A-1587-4B4E-A167-F474C0837E39}" destId="{3E5ED8F7-72AB-4CA0-9C89-1686A1F4D90E}" srcOrd="0" destOrd="0" presId="urn:microsoft.com/office/officeart/2005/8/layout/hList1"/>
    <dgm:cxn modelId="{E9299A68-C48F-4230-8613-1D1E02C70D30}" srcId="{C6AD74CB-84A5-4879-A789-167999DDCB72}" destId="{37333552-1C9B-415B-B21E-DD6514F8197B}" srcOrd="1" destOrd="0" parTransId="{E2F6C325-C87D-4CB2-966A-0ED7EADAC36A}" sibTransId="{A3FCF138-BDC5-4FE8-9924-B3CFD26C6255}"/>
    <dgm:cxn modelId="{F91DE54F-A655-4EF3-9EEE-9B18E3CD173E}" type="presOf" srcId="{C9BEA8B2-79EB-4E1F-B5E9-607D27C9811D}" destId="{8991DC51-6AF2-4986-AC22-A282C1E12648}" srcOrd="0" destOrd="0" presId="urn:microsoft.com/office/officeart/2005/8/layout/hList1"/>
    <dgm:cxn modelId="{682B7750-211C-49DA-8238-EC93D934B8ED}" type="presOf" srcId="{81479B35-7958-4A86-B111-C5B1F9C1ED10}" destId="{BF8F750B-F659-45F7-9A34-5EA2D79A4F93}" srcOrd="0" destOrd="0" presId="urn:microsoft.com/office/officeart/2005/8/layout/hList1"/>
    <dgm:cxn modelId="{EF215A72-5D0D-4752-AEB9-BB7E338F1987}" srcId="{59FFDC4A-1587-4B4E-A167-F474C0837E39}" destId="{0ACFBE73-EA92-4BE3-A3DB-1FC089454473}" srcOrd="1" destOrd="0" parTransId="{58F2BF31-0274-461C-A618-8417E872B54C}" sibTransId="{A8157213-0A1E-4CDF-AE14-A595A01CADD4}"/>
    <dgm:cxn modelId="{33522375-59B1-41A3-8B2F-61849C9A0D62}" type="presOf" srcId="{C6AD74CB-84A5-4879-A789-167999DDCB72}" destId="{E84F7EA7-D0EA-49EF-82FE-91EF5313BF37}" srcOrd="0" destOrd="0" presId="urn:microsoft.com/office/officeart/2005/8/layout/hList1"/>
    <dgm:cxn modelId="{0BFA1079-7DE2-4ED8-948F-5D0B35E44155}" srcId="{468C8BE6-914C-4586-B323-F505633F2421}" destId="{94768B02-5187-405B-8540-79895FB5A283}" srcOrd="1" destOrd="0" parTransId="{721C14FA-1655-4C6C-901E-6D096BCF7AC9}" sibTransId="{D6E47FDE-41DB-41A6-BF45-3A34811A45D9}"/>
    <dgm:cxn modelId="{1374147D-7650-42F1-A5C0-5699229CF2D2}" type="presOf" srcId="{468C8BE6-914C-4586-B323-F505633F2421}" destId="{F439A0AC-DD35-470E-8162-0D39978709EB}" srcOrd="0" destOrd="0" presId="urn:microsoft.com/office/officeart/2005/8/layout/hList1"/>
    <dgm:cxn modelId="{ABDAD083-C3C3-40FD-8336-CAA5B94613F0}" type="presOf" srcId="{158E802E-7A15-43F0-944A-08198E74822A}" destId="{1F4B212C-CA0F-4623-8887-23D14CFA52AF}" srcOrd="0" destOrd="1" presId="urn:microsoft.com/office/officeart/2005/8/layout/hList1"/>
    <dgm:cxn modelId="{BCF93F8A-5CB8-4D39-BDA1-E80356403383}" srcId="{0ACFBE73-EA92-4BE3-A3DB-1FC089454473}" destId="{C9BEA8B2-79EB-4E1F-B5E9-607D27C9811D}" srcOrd="0" destOrd="0" parTransId="{96E6BD10-D3C0-4E74-8577-6C3FD8A8A0AA}" sibTransId="{8D91E78E-9F56-4027-87D1-D72C5B3CF7FB}"/>
    <dgm:cxn modelId="{C480688D-FC0F-4C72-B6B6-51FAFEE156D2}" srcId="{24A22939-D05B-4FBF-BD46-ADDC0AA38D73}" destId="{512399B1-DDFB-4259-B944-8A0417CCCAE3}" srcOrd="0" destOrd="0" parTransId="{96F32061-C8A2-4628-918C-F23E0DAC1E2E}" sibTransId="{98F1114F-3B1A-4A30-84C0-2DABF5927B70}"/>
    <dgm:cxn modelId="{C61F4F99-EDE6-4DFE-A7C4-4EE50DC71790}" type="presOf" srcId="{37333552-1C9B-415B-B21E-DD6514F8197B}" destId="{3009F2EF-22CD-49F8-A78E-66A472D2F083}" srcOrd="0" destOrd="1" presId="urn:microsoft.com/office/officeart/2005/8/layout/hList1"/>
    <dgm:cxn modelId="{230EDEA1-1CC9-41EF-800E-B198479D6151}" srcId="{81479B35-7958-4A86-B111-C5B1F9C1ED10}" destId="{A5827A0C-90C7-43FB-B8A7-AA8368D30D54}" srcOrd="1" destOrd="0" parTransId="{01EE90BF-F37B-4AE8-B231-D399538D3D2A}" sibTransId="{D63358FC-7550-4291-96EA-BA4CABB8DAD2}"/>
    <dgm:cxn modelId="{B06473B8-0605-4733-991D-E2C8B9B4F786}" type="presOf" srcId="{44B2E4BD-CCD5-427C-88F1-382A5E5A6701}" destId="{3009F2EF-22CD-49F8-A78E-66A472D2F083}" srcOrd="0" destOrd="0" presId="urn:microsoft.com/office/officeart/2005/8/layout/hList1"/>
    <dgm:cxn modelId="{50AB97BE-996A-48E9-AEF7-29BDC5FBB3DA}" type="presOf" srcId="{9496AD53-38E4-43D1-A1EB-A86626D475BC}" destId="{8991DC51-6AF2-4986-AC22-A282C1E12648}" srcOrd="0" destOrd="1" presId="urn:microsoft.com/office/officeart/2005/8/layout/hList1"/>
    <dgm:cxn modelId="{0546D5C5-232D-4626-9523-3DA918EE46B1}" srcId="{468C8BE6-914C-4586-B323-F505633F2421}" destId="{6175A2E3-FDB8-4A7C-801A-49B4FA570757}" srcOrd="0" destOrd="0" parTransId="{7A32A8BF-46E2-4D93-A653-A27D5D1059B7}" sibTransId="{088C0FCC-1310-4677-8067-286B5A0744EC}"/>
    <dgm:cxn modelId="{8CD69ECA-8135-4FB2-AE03-DB891CB08B55}" srcId="{81479B35-7958-4A86-B111-C5B1F9C1ED10}" destId="{32A204E0-C64B-4FC1-9C0A-322BB2B86AF6}" srcOrd="0" destOrd="0" parTransId="{BF6A45D9-728C-4FA4-9687-F360EAB046AC}" sibTransId="{9CFF2CA5-7FEF-4A13-8A6A-6E5D9BA2F26D}"/>
    <dgm:cxn modelId="{65B799DF-C19F-493A-8E78-9179736E9EBA}" srcId="{C6AD74CB-84A5-4879-A789-167999DDCB72}" destId="{44B2E4BD-CCD5-427C-88F1-382A5E5A6701}" srcOrd="0" destOrd="0" parTransId="{F417E46B-73CB-4F07-8F18-DC390FA5FE2B}" sibTransId="{32C3604A-A6C1-46AF-942A-839B304677C7}"/>
    <dgm:cxn modelId="{9E6B25E8-8F59-4F88-A103-08ADAFB2D78C}" srcId="{59FFDC4A-1587-4B4E-A167-F474C0837E39}" destId="{468C8BE6-914C-4586-B323-F505633F2421}" srcOrd="4" destOrd="0" parTransId="{B415C8CE-3EF9-4CFE-9334-22AFF3E677A1}" sibTransId="{D2F507B3-CDB6-4DAD-BE3D-F2A99C510B74}"/>
    <dgm:cxn modelId="{57520EEC-2BF7-457E-B869-A1C443547351}" type="presOf" srcId="{94768B02-5187-405B-8540-79895FB5A283}" destId="{75D5FBB5-7DB8-47A3-ADE1-D1CBA69CA387}" srcOrd="0" destOrd="1" presId="urn:microsoft.com/office/officeart/2005/8/layout/hList1"/>
    <dgm:cxn modelId="{D6DF79EF-C8B7-4866-A055-B819B5248C2B}" type="presOf" srcId="{A5827A0C-90C7-43FB-B8A7-AA8368D30D54}" destId="{85EB0108-C80C-44DE-8D28-CDFF9B235544}" srcOrd="0" destOrd="1" presId="urn:microsoft.com/office/officeart/2005/8/layout/hList1"/>
    <dgm:cxn modelId="{938537F8-A3B2-476C-BEFC-49077AE3357F}" type="presOf" srcId="{6175A2E3-FDB8-4A7C-801A-49B4FA570757}" destId="{75D5FBB5-7DB8-47A3-ADE1-D1CBA69CA387}" srcOrd="0" destOrd="0" presId="urn:microsoft.com/office/officeart/2005/8/layout/hList1"/>
    <dgm:cxn modelId="{D427DCE1-321F-4753-A92B-A4B78B32E721}" type="presParOf" srcId="{3E5ED8F7-72AB-4CA0-9C89-1686A1F4D90E}" destId="{498C3656-3863-4BF7-82D8-D547C848BC87}" srcOrd="0" destOrd="0" presId="urn:microsoft.com/office/officeart/2005/8/layout/hList1"/>
    <dgm:cxn modelId="{754CE601-B7E5-48C6-89AD-79409EE4A203}" type="presParOf" srcId="{498C3656-3863-4BF7-82D8-D547C848BC87}" destId="{CE30C6FF-970D-45D3-AFA4-B1742C8ECD08}" srcOrd="0" destOrd="0" presId="urn:microsoft.com/office/officeart/2005/8/layout/hList1"/>
    <dgm:cxn modelId="{A8ED1F93-3C9E-415E-975F-B4ECE42C0E28}" type="presParOf" srcId="{498C3656-3863-4BF7-82D8-D547C848BC87}" destId="{1F4B212C-CA0F-4623-8887-23D14CFA52AF}" srcOrd="1" destOrd="0" presId="urn:microsoft.com/office/officeart/2005/8/layout/hList1"/>
    <dgm:cxn modelId="{315294E6-C66F-4D06-AF67-5B929C5E1D7E}" type="presParOf" srcId="{3E5ED8F7-72AB-4CA0-9C89-1686A1F4D90E}" destId="{C86AAAD1-6F87-4F00-BCC9-2DC90149B5B4}" srcOrd="1" destOrd="0" presId="urn:microsoft.com/office/officeart/2005/8/layout/hList1"/>
    <dgm:cxn modelId="{DFB37C5B-2148-4F26-B4CA-A961D098F6C4}" type="presParOf" srcId="{3E5ED8F7-72AB-4CA0-9C89-1686A1F4D90E}" destId="{51721D23-1881-4AE2-9F4B-E6E63E52CB65}" srcOrd="2" destOrd="0" presId="urn:microsoft.com/office/officeart/2005/8/layout/hList1"/>
    <dgm:cxn modelId="{E269FCCD-4AC4-4A03-BC41-413CB3BB68C6}" type="presParOf" srcId="{51721D23-1881-4AE2-9F4B-E6E63E52CB65}" destId="{FB3FC814-6B18-438B-AB64-BA55EC2CA34D}" srcOrd="0" destOrd="0" presId="urn:microsoft.com/office/officeart/2005/8/layout/hList1"/>
    <dgm:cxn modelId="{FC8C9773-5155-4441-A2E0-9A04B19DE7B5}" type="presParOf" srcId="{51721D23-1881-4AE2-9F4B-E6E63E52CB65}" destId="{8991DC51-6AF2-4986-AC22-A282C1E12648}" srcOrd="1" destOrd="0" presId="urn:microsoft.com/office/officeart/2005/8/layout/hList1"/>
    <dgm:cxn modelId="{FE3A587F-FEA4-4F0E-8960-0BDBF05B9CB6}" type="presParOf" srcId="{3E5ED8F7-72AB-4CA0-9C89-1686A1F4D90E}" destId="{DC5976AB-2835-4311-B5DD-2D40AC63194E}" srcOrd="3" destOrd="0" presId="urn:microsoft.com/office/officeart/2005/8/layout/hList1"/>
    <dgm:cxn modelId="{96D40E08-6F77-49B9-BED0-B3122087BF1F}" type="presParOf" srcId="{3E5ED8F7-72AB-4CA0-9C89-1686A1F4D90E}" destId="{3BC3CCB5-8A25-4D93-999B-8030AB5BCCA6}" srcOrd="4" destOrd="0" presId="urn:microsoft.com/office/officeart/2005/8/layout/hList1"/>
    <dgm:cxn modelId="{CCD1B41C-9A40-4A37-A969-3A30A7CE4149}" type="presParOf" srcId="{3BC3CCB5-8A25-4D93-999B-8030AB5BCCA6}" destId="{E84F7EA7-D0EA-49EF-82FE-91EF5313BF37}" srcOrd="0" destOrd="0" presId="urn:microsoft.com/office/officeart/2005/8/layout/hList1"/>
    <dgm:cxn modelId="{4AFB5E56-A362-4AB8-8A7B-521FA27027F7}" type="presParOf" srcId="{3BC3CCB5-8A25-4D93-999B-8030AB5BCCA6}" destId="{3009F2EF-22CD-49F8-A78E-66A472D2F083}" srcOrd="1" destOrd="0" presId="urn:microsoft.com/office/officeart/2005/8/layout/hList1"/>
    <dgm:cxn modelId="{4E0F6577-18C6-41E6-8FEA-8B3F42F64B6F}" type="presParOf" srcId="{3E5ED8F7-72AB-4CA0-9C89-1686A1F4D90E}" destId="{853639B4-E5F9-4BD8-9D3B-1DBADDA71EB9}" srcOrd="5" destOrd="0" presId="urn:microsoft.com/office/officeart/2005/8/layout/hList1"/>
    <dgm:cxn modelId="{5E330AE9-1AB6-4430-88C0-CC13CCBA10A4}" type="presParOf" srcId="{3E5ED8F7-72AB-4CA0-9C89-1686A1F4D90E}" destId="{BD81F7A2-541F-4815-AF17-45413EA077AC}" srcOrd="6" destOrd="0" presId="urn:microsoft.com/office/officeart/2005/8/layout/hList1"/>
    <dgm:cxn modelId="{B39C6EB9-6268-405D-9AE1-C3A4F98DC23F}" type="presParOf" srcId="{BD81F7A2-541F-4815-AF17-45413EA077AC}" destId="{BF8F750B-F659-45F7-9A34-5EA2D79A4F93}" srcOrd="0" destOrd="0" presId="urn:microsoft.com/office/officeart/2005/8/layout/hList1"/>
    <dgm:cxn modelId="{DBE5D173-9399-48C1-A5A6-C3D128FA59D4}" type="presParOf" srcId="{BD81F7A2-541F-4815-AF17-45413EA077AC}" destId="{85EB0108-C80C-44DE-8D28-CDFF9B235544}" srcOrd="1" destOrd="0" presId="urn:microsoft.com/office/officeart/2005/8/layout/hList1"/>
    <dgm:cxn modelId="{E3F09517-08A0-40EA-8F72-B0678CD5F8D5}" type="presParOf" srcId="{3E5ED8F7-72AB-4CA0-9C89-1686A1F4D90E}" destId="{9559175B-F846-4C87-8B1B-5C286334BCE7}" srcOrd="7" destOrd="0" presId="urn:microsoft.com/office/officeart/2005/8/layout/hList1"/>
    <dgm:cxn modelId="{CB513F95-DD37-4F6A-BAE4-53871714CEA5}" type="presParOf" srcId="{3E5ED8F7-72AB-4CA0-9C89-1686A1F4D90E}" destId="{8D5CDA65-2F66-4666-9F33-5B27E8567A81}" srcOrd="8" destOrd="0" presId="urn:microsoft.com/office/officeart/2005/8/layout/hList1"/>
    <dgm:cxn modelId="{CC547365-694F-499A-BB75-84B99905AE6A}" type="presParOf" srcId="{8D5CDA65-2F66-4666-9F33-5B27E8567A81}" destId="{F439A0AC-DD35-470E-8162-0D39978709EB}" srcOrd="0" destOrd="0" presId="urn:microsoft.com/office/officeart/2005/8/layout/hList1"/>
    <dgm:cxn modelId="{AC01D033-FC59-4824-84CD-C7391A51849C}" type="presParOf" srcId="{8D5CDA65-2F66-4666-9F33-5B27E8567A81}" destId="{75D5FBB5-7DB8-47A3-ADE1-D1CBA69CA38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CC6103-C4C6-468F-9D7E-2D6D02943034}">
      <dsp:nvSpPr>
        <dsp:cNvPr id="0" name=""/>
        <dsp:cNvSpPr/>
      </dsp:nvSpPr>
      <dsp:spPr>
        <a:xfrm>
          <a:off x="0" y="288322"/>
          <a:ext cx="6900512" cy="17671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5556" tIns="354076" rIns="535556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Open the app, enter the source and destination place check for bus availability. 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View estimated arrival times and seat availability.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Choose a bus based on the most convenient arrival time and availability.</a:t>
          </a:r>
        </a:p>
      </dsp:txBody>
      <dsp:txXfrm>
        <a:off x="0" y="288322"/>
        <a:ext cx="6900512" cy="1767150"/>
      </dsp:txXfrm>
    </dsp:sp>
    <dsp:sp modelId="{75E11B6D-A559-46E6-A66E-59E25C617725}">
      <dsp:nvSpPr>
        <dsp:cNvPr id="0" name=""/>
        <dsp:cNvSpPr/>
      </dsp:nvSpPr>
      <dsp:spPr>
        <a:xfrm>
          <a:off x="345025" y="37402"/>
          <a:ext cx="4830358" cy="501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Real-Time Bus Tracking:</a:t>
          </a:r>
          <a:endParaRPr lang="en-US" sz="1700" kern="1200"/>
        </a:p>
      </dsp:txBody>
      <dsp:txXfrm>
        <a:off x="369523" y="61900"/>
        <a:ext cx="4781362" cy="452844"/>
      </dsp:txXfrm>
    </dsp:sp>
    <dsp:sp modelId="{25BE7403-BDD3-42A4-BA53-3E2031BCC4D6}">
      <dsp:nvSpPr>
        <dsp:cNvPr id="0" name=""/>
        <dsp:cNvSpPr/>
      </dsp:nvSpPr>
      <dsp:spPr>
        <a:xfrm>
          <a:off x="0" y="2398192"/>
          <a:ext cx="6900512" cy="128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5556" tIns="354076" rIns="535556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Set the source and destination place.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Find available carpool matches based on route preferences.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Book a ride with another commuter or request a ride.</a:t>
          </a:r>
        </a:p>
      </dsp:txBody>
      <dsp:txXfrm>
        <a:off x="0" y="2398192"/>
        <a:ext cx="6900512" cy="1285200"/>
      </dsp:txXfrm>
    </dsp:sp>
    <dsp:sp modelId="{98B8A522-E177-4FBD-A382-B9E35DE0621D}">
      <dsp:nvSpPr>
        <dsp:cNvPr id="0" name=""/>
        <dsp:cNvSpPr/>
      </dsp:nvSpPr>
      <dsp:spPr>
        <a:xfrm>
          <a:off x="345025" y="2147273"/>
          <a:ext cx="4830358" cy="501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Carpooling Integration:</a:t>
          </a:r>
          <a:endParaRPr lang="en-US" sz="1700" kern="1200"/>
        </a:p>
      </dsp:txBody>
      <dsp:txXfrm>
        <a:off x="369523" y="2171771"/>
        <a:ext cx="4781362" cy="452844"/>
      </dsp:txXfrm>
    </dsp:sp>
    <dsp:sp modelId="{CE541F86-43B9-41B9-B9A8-A1AFC1E8AC78}">
      <dsp:nvSpPr>
        <dsp:cNvPr id="0" name=""/>
        <dsp:cNvSpPr/>
      </dsp:nvSpPr>
      <dsp:spPr>
        <a:xfrm>
          <a:off x="0" y="4026113"/>
          <a:ext cx="6900512" cy="14726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5556" tIns="354076" rIns="535556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After the ride, provide feedback on bus services or carpool experience.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Feedback is analyzed to improve services, such as reducing overcrowding or optimizing carpool routes.</a:t>
          </a:r>
        </a:p>
      </dsp:txBody>
      <dsp:txXfrm>
        <a:off x="0" y="4026113"/>
        <a:ext cx="6900512" cy="1472625"/>
      </dsp:txXfrm>
    </dsp:sp>
    <dsp:sp modelId="{85876DBF-E2FF-4E25-AC7C-F76702E88EC4}">
      <dsp:nvSpPr>
        <dsp:cNvPr id="0" name=""/>
        <dsp:cNvSpPr/>
      </dsp:nvSpPr>
      <dsp:spPr>
        <a:xfrm>
          <a:off x="345025" y="3775193"/>
          <a:ext cx="4830358" cy="501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Feedback:</a:t>
          </a:r>
          <a:endParaRPr lang="en-US" sz="1700" kern="1200"/>
        </a:p>
      </dsp:txBody>
      <dsp:txXfrm>
        <a:off x="369523" y="3799691"/>
        <a:ext cx="4781362" cy="4528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00B8FB-716A-488B-88FB-1B79972B9EA7}">
      <dsp:nvSpPr>
        <dsp:cNvPr id="0" name=""/>
        <dsp:cNvSpPr/>
      </dsp:nvSpPr>
      <dsp:spPr>
        <a:xfrm>
          <a:off x="559800" y="286485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A23A9B-7508-49E1-A580-7EFBB8CB5C66}">
      <dsp:nvSpPr>
        <dsp:cNvPr id="0" name=""/>
        <dsp:cNvSpPr/>
      </dsp:nvSpPr>
      <dsp:spPr>
        <a:xfrm>
          <a:off x="559800" y="1961007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400" b="1" kern="1200" dirty="0"/>
            <a:t>Real-Time Bus Tracking:</a:t>
          </a:r>
          <a:endParaRPr lang="en-US" sz="3400" kern="1200" dirty="0"/>
        </a:p>
      </dsp:txBody>
      <dsp:txXfrm>
        <a:off x="559800" y="1961007"/>
        <a:ext cx="4320000" cy="648000"/>
      </dsp:txXfrm>
    </dsp:sp>
    <dsp:sp modelId="{1A88DA24-BC41-4090-BA59-9DBA7AFC4E0A}">
      <dsp:nvSpPr>
        <dsp:cNvPr id="0" name=""/>
        <dsp:cNvSpPr/>
      </dsp:nvSpPr>
      <dsp:spPr>
        <a:xfrm>
          <a:off x="559800" y="2684598"/>
          <a:ext cx="4320000" cy="13814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700" kern="1200" dirty="0"/>
            <a:t>Live updates on bus location and expected arrival time.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Notifications for any delays or changes to routes.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Option to track multiple buses in real time for better planning.</a:t>
          </a:r>
        </a:p>
      </dsp:txBody>
      <dsp:txXfrm>
        <a:off x="559800" y="2684598"/>
        <a:ext cx="4320000" cy="1381459"/>
      </dsp:txXfrm>
    </dsp:sp>
    <dsp:sp modelId="{D77E92D1-3907-489F-92C8-EFC35EABA366}">
      <dsp:nvSpPr>
        <dsp:cNvPr id="0" name=""/>
        <dsp:cNvSpPr/>
      </dsp:nvSpPr>
      <dsp:spPr>
        <a:xfrm>
          <a:off x="5635800" y="286485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E345B1-77BE-462A-8FFF-68021E8AF371}">
      <dsp:nvSpPr>
        <dsp:cNvPr id="0" name=""/>
        <dsp:cNvSpPr/>
      </dsp:nvSpPr>
      <dsp:spPr>
        <a:xfrm>
          <a:off x="5635800" y="1961007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400" b="1" kern="1200"/>
            <a:t>Carpooling:</a:t>
          </a:r>
          <a:endParaRPr lang="en-US" sz="3400" kern="1200"/>
        </a:p>
      </dsp:txBody>
      <dsp:txXfrm>
        <a:off x="5635800" y="1961007"/>
        <a:ext cx="4320000" cy="648000"/>
      </dsp:txXfrm>
    </dsp:sp>
    <dsp:sp modelId="{0C815CFA-CFF7-4887-B94C-814DDF466B0D}">
      <dsp:nvSpPr>
        <dsp:cNvPr id="0" name=""/>
        <dsp:cNvSpPr/>
      </dsp:nvSpPr>
      <dsp:spPr>
        <a:xfrm>
          <a:off x="5635800" y="2684598"/>
          <a:ext cx="4320000" cy="13814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Find carpool matches based on location and timing preferences.</a:t>
          </a:r>
        </a:p>
      </dsp:txBody>
      <dsp:txXfrm>
        <a:off x="5635800" y="2684598"/>
        <a:ext cx="4320000" cy="138145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30C6FF-970D-45D3-AFA4-B1742C8ECD08}">
      <dsp:nvSpPr>
        <dsp:cNvPr id="0" name=""/>
        <dsp:cNvSpPr/>
      </dsp:nvSpPr>
      <dsp:spPr>
        <a:xfrm>
          <a:off x="4796" y="306130"/>
          <a:ext cx="1838586" cy="73543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Increased Efficiency</a:t>
          </a:r>
          <a:endParaRPr lang="en-US" sz="1600" kern="1200" dirty="0"/>
        </a:p>
      </dsp:txBody>
      <dsp:txXfrm>
        <a:off x="4796" y="306130"/>
        <a:ext cx="1838586" cy="735434"/>
      </dsp:txXfrm>
    </dsp:sp>
    <dsp:sp modelId="{1F4B212C-CA0F-4623-8887-23D14CFA52AF}">
      <dsp:nvSpPr>
        <dsp:cNvPr id="0" name=""/>
        <dsp:cNvSpPr/>
      </dsp:nvSpPr>
      <dsp:spPr>
        <a:xfrm>
          <a:off x="4796" y="1041565"/>
          <a:ext cx="1838586" cy="298656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Commuters can plan their trips with accurate, real-time bus information.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Carpooling reduces the number of private vehicles on the road, alleviating traffic congestion.</a:t>
          </a:r>
        </a:p>
      </dsp:txBody>
      <dsp:txXfrm>
        <a:off x="4796" y="1041565"/>
        <a:ext cx="1838586" cy="2986560"/>
      </dsp:txXfrm>
    </dsp:sp>
    <dsp:sp modelId="{FB3FC814-6B18-438B-AB64-BA55EC2CA34D}">
      <dsp:nvSpPr>
        <dsp:cNvPr id="0" name=""/>
        <dsp:cNvSpPr/>
      </dsp:nvSpPr>
      <dsp:spPr>
        <a:xfrm>
          <a:off x="2100785" y="306130"/>
          <a:ext cx="1838586" cy="735434"/>
        </a:xfrm>
        <a:prstGeom prst="rec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accent2">
              <a:hueOff val="-363841"/>
              <a:satOff val="-20982"/>
              <a:lumOff val="21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Improved Comfort and Convenience</a:t>
          </a:r>
          <a:endParaRPr lang="en-US" sz="1600" kern="1200" dirty="0"/>
        </a:p>
      </dsp:txBody>
      <dsp:txXfrm>
        <a:off x="2100785" y="306130"/>
        <a:ext cx="1838586" cy="735434"/>
      </dsp:txXfrm>
    </dsp:sp>
    <dsp:sp modelId="{8991DC51-6AF2-4986-AC22-A282C1E12648}">
      <dsp:nvSpPr>
        <dsp:cNvPr id="0" name=""/>
        <dsp:cNvSpPr/>
      </dsp:nvSpPr>
      <dsp:spPr>
        <a:xfrm>
          <a:off x="2100785" y="1041565"/>
          <a:ext cx="1838586" cy="2986560"/>
        </a:xfrm>
        <a:prstGeom prst="rect">
          <a:avLst/>
        </a:prstGeom>
        <a:solidFill>
          <a:schemeClr val="accent2">
            <a:tint val="40000"/>
            <a:alpha val="90000"/>
            <a:hueOff val="-212306"/>
            <a:satOff val="-18836"/>
            <a:lumOff val="-192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212306"/>
              <a:satOff val="-18836"/>
              <a:lumOff val="-19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Reduced overcrowding on buses by encouraging carpooling options.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Flexible ride options with carpooling, especially during peak hours.</a:t>
          </a:r>
        </a:p>
      </dsp:txBody>
      <dsp:txXfrm>
        <a:off x="2100785" y="1041565"/>
        <a:ext cx="1838586" cy="2986560"/>
      </dsp:txXfrm>
    </dsp:sp>
    <dsp:sp modelId="{E84F7EA7-D0EA-49EF-82FE-91EF5313BF37}">
      <dsp:nvSpPr>
        <dsp:cNvPr id="0" name=""/>
        <dsp:cNvSpPr/>
      </dsp:nvSpPr>
      <dsp:spPr>
        <a:xfrm>
          <a:off x="4196774" y="306130"/>
          <a:ext cx="1838586" cy="735434"/>
        </a:xfrm>
        <a:prstGeom prst="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Cost Savings</a:t>
          </a:r>
          <a:endParaRPr lang="en-US" sz="1600" kern="1200" dirty="0"/>
        </a:p>
      </dsp:txBody>
      <dsp:txXfrm>
        <a:off x="4196774" y="306130"/>
        <a:ext cx="1838586" cy="735434"/>
      </dsp:txXfrm>
    </dsp:sp>
    <dsp:sp modelId="{3009F2EF-22CD-49F8-A78E-66A472D2F083}">
      <dsp:nvSpPr>
        <dsp:cNvPr id="0" name=""/>
        <dsp:cNvSpPr/>
      </dsp:nvSpPr>
      <dsp:spPr>
        <a:xfrm>
          <a:off x="4196774" y="1041565"/>
          <a:ext cx="1838586" cy="2986560"/>
        </a:xfrm>
        <a:prstGeom prst="rect">
          <a:avLst/>
        </a:prstGeom>
        <a:solidFill>
          <a:schemeClr val="accent2">
            <a:tint val="40000"/>
            <a:alpha val="90000"/>
            <a:hueOff val="-424613"/>
            <a:satOff val="-37673"/>
            <a:lumOff val="-3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Sharing rides through carpooling helps reduce commuting costs for users.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Economical, especially for daily commuters and those in low-income areas.</a:t>
          </a:r>
        </a:p>
      </dsp:txBody>
      <dsp:txXfrm>
        <a:off x="4196774" y="1041565"/>
        <a:ext cx="1838586" cy="2986560"/>
      </dsp:txXfrm>
    </dsp:sp>
    <dsp:sp modelId="{BF8F750B-F659-45F7-9A34-5EA2D79A4F93}">
      <dsp:nvSpPr>
        <dsp:cNvPr id="0" name=""/>
        <dsp:cNvSpPr/>
      </dsp:nvSpPr>
      <dsp:spPr>
        <a:xfrm>
          <a:off x="6292763" y="306130"/>
          <a:ext cx="1838586" cy="735434"/>
        </a:xfrm>
        <a:prstGeom prst="rec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accent2">
              <a:hueOff val="-1091522"/>
              <a:satOff val="-62946"/>
              <a:lumOff val="6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Environmental Benefits</a:t>
          </a:r>
          <a:endParaRPr lang="en-US" sz="1600" kern="1200" dirty="0"/>
        </a:p>
      </dsp:txBody>
      <dsp:txXfrm>
        <a:off x="6292763" y="306130"/>
        <a:ext cx="1838586" cy="735434"/>
      </dsp:txXfrm>
    </dsp:sp>
    <dsp:sp modelId="{85EB0108-C80C-44DE-8D28-CDFF9B235544}">
      <dsp:nvSpPr>
        <dsp:cNvPr id="0" name=""/>
        <dsp:cNvSpPr/>
      </dsp:nvSpPr>
      <dsp:spPr>
        <a:xfrm>
          <a:off x="6292763" y="1041565"/>
          <a:ext cx="1838586" cy="2986560"/>
        </a:xfrm>
        <a:prstGeom prst="rect">
          <a:avLst/>
        </a:prstGeom>
        <a:solidFill>
          <a:schemeClr val="accent2">
            <a:tint val="40000"/>
            <a:alpha val="90000"/>
            <a:hueOff val="-636919"/>
            <a:satOff val="-56510"/>
            <a:lumOff val="-577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636919"/>
              <a:satOff val="-56510"/>
              <a:lumOff val="-5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Reducing the number of vehicles on the road helps lower carbon emissions.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Encourages the use of public transport, leading to cleaner, greener cities.</a:t>
          </a:r>
        </a:p>
      </dsp:txBody>
      <dsp:txXfrm>
        <a:off x="6292763" y="1041565"/>
        <a:ext cx="1838586" cy="2986560"/>
      </dsp:txXfrm>
    </dsp:sp>
    <dsp:sp modelId="{F439A0AC-DD35-470E-8162-0D39978709EB}">
      <dsp:nvSpPr>
        <dsp:cNvPr id="0" name=""/>
        <dsp:cNvSpPr/>
      </dsp:nvSpPr>
      <dsp:spPr>
        <a:xfrm>
          <a:off x="8388752" y="306130"/>
          <a:ext cx="1838586" cy="735434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Enhanced Commuter Satisfaction</a:t>
          </a:r>
          <a:endParaRPr lang="en-US" sz="1600" kern="1200" dirty="0"/>
        </a:p>
      </dsp:txBody>
      <dsp:txXfrm>
        <a:off x="8388752" y="306130"/>
        <a:ext cx="1838586" cy="735434"/>
      </dsp:txXfrm>
    </dsp:sp>
    <dsp:sp modelId="{75D5FBB5-7DB8-47A3-ADE1-D1CBA69CA387}">
      <dsp:nvSpPr>
        <dsp:cNvPr id="0" name=""/>
        <dsp:cNvSpPr/>
      </dsp:nvSpPr>
      <dsp:spPr>
        <a:xfrm>
          <a:off x="8388752" y="1041565"/>
          <a:ext cx="1838586" cy="2986560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The feedback system allows for continuous improvements based on commuter suggestions.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Fosters trust in public transportation with accurate, reliable service.</a:t>
          </a:r>
        </a:p>
      </dsp:txBody>
      <dsp:txXfrm>
        <a:off x="8388752" y="1041565"/>
        <a:ext cx="1838586" cy="29865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D7DD2-CDD9-6E6C-AC84-446DF4AAE8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774548-0455-0C10-65F3-FA4E987A95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3C8389-A8CC-2B19-DB00-F045279B0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9C7D4-2DD9-4281-8C71-9E469BA4ED20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2ABE5-EDCB-AC7B-1F82-F78ED23B0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B0509-529A-8F4E-E89D-1099758CC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EEE1D-D5FD-4489-86BA-79896C5678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3070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3F808-6993-BC84-C3A9-4046C29E0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084608-BF69-47D7-93E1-B2EE4E9D0B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36EFD6-BA25-88F4-DBD7-324F758F3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9C7D4-2DD9-4281-8C71-9E469BA4ED20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95BED4-7D60-D885-C87C-9D114F666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91EA9-34DD-CB44-171E-58201209F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EEE1D-D5FD-4489-86BA-79896C5678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9478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759F7F-C0EB-5C66-717E-C6F3BCC1BC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1BE2EF-4177-1D2E-97CD-31F56C8F67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EB28E-C065-9227-EEDE-141507462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9C7D4-2DD9-4281-8C71-9E469BA4ED20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11FCE-6A6B-0A31-7C81-CB2F5D9D0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33C07-F8FF-D2AC-0E79-3335CCAAF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EEE1D-D5FD-4489-86BA-79896C5678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4948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EE79B-1B9F-9CB7-57BD-490F4FC34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33E2A-2DA6-17CE-E624-A9C7BE7F9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7CD1D-15BA-475E-ECAF-DD90534BC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9C7D4-2DD9-4281-8C71-9E469BA4ED20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EEB6F-7D95-1BC8-05AC-530A750BB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FE04E-0933-E01A-8E2F-9B71A5B55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EEE1D-D5FD-4489-86BA-79896C5678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0846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D718D-DA93-EA75-31C3-10584806D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4D3D68-1938-A1B3-E9E0-9E2EA77ADD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855FA8-36B9-D789-0D14-2C61D8447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9C7D4-2DD9-4281-8C71-9E469BA4ED20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A698B-720F-AAEF-4EA4-E4AF4A860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48112-B034-BC9D-430F-B6612EA15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EEE1D-D5FD-4489-86BA-79896C5678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122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85783-5B12-52AB-B683-57A6AB8BA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80C25-D136-AC6B-F85D-EB02C78146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D8F8DC-3D10-0D36-D9F6-C962507E3B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898ACD-E59B-50A1-13CE-2B4F6F6BF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9C7D4-2DD9-4281-8C71-9E469BA4ED20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D1B5EC-988B-9C77-6328-31D1F7BE2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577793-E0AB-6865-0F81-62BC7C222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EEE1D-D5FD-4489-86BA-79896C5678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4341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AF80E-8864-CDB6-764D-EF2422F44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54C6B0-A845-51BB-8F87-BE32EACFD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713CAD-6A23-371C-3873-E836A5E936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B06043-AF25-34EA-9951-82CFB71830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66E029-959E-D8AD-4031-B92128643B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4D6644-8D2B-CB95-9043-1E004BB6D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9C7D4-2DD9-4281-8C71-9E469BA4ED20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D399CC-BBB1-FE51-1487-68C88ACB1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49A5AD-B45D-AA39-4823-0406F33E3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EEE1D-D5FD-4489-86BA-79896C5678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2326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08F7C-3F25-022B-5A68-F2AFD9F04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09B590-46D4-0025-5F13-E3425D657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9C7D4-2DD9-4281-8C71-9E469BA4ED20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1F7DAA-AACD-7759-1497-733A527F4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AD606F-CD9B-E702-55BE-D0F0980B7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EEE1D-D5FD-4489-86BA-79896C5678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3986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AA2C32-6B50-9653-4C71-A33D6B2A2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9C7D4-2DD9-4281-8C71-9E469BA4ED20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F2045D-9494-BBE1-DD40-1704FF853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91FFE8-A184-6225-808E-E0BE2D914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EEE1D-D5FD-4489-86BA-79896C5678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1860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54189-025C-9EF2-ED69-29B8A4FA4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78701-E62F-44A7-1C8F-B99FB0176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1FA2E0-0820-61E8-2798-C3A7F0D683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6EF1AB-8239-FE19-BC1C-CBFE48A17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9C7D4-2DD9-4281-8C71-9E469BA4ED20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849665-2596-7595-5442-C51EF9BC3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4E101E-30F2-7713-EC86-3E1B236DB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EEE1D-D5FD-4489-86BA-79896C5678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3283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50B0F-46EA-905D-2C3E-D72E05CA9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423FAA-F395-2EC1-FDBF-397A2F929C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E381F-8BC2-3CAB-45CF-FE4D4EC1D9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4F9AD3-0418-0090-6D37-9AC7BD1FF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9C7D4-2DD9-4281-8C71-9E469BA4ED20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B24B4A-1221-1CAE-534E-A0371E1C3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CE9713-D0D9-05A7-61C2-239117C35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EEE1D-D5FD-4489-86BA-79896C5678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447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8A908F-3474-AAC8-7A3B-D31202D30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316495-7A0D-60F3-2517-13079F99C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4A0D1-EDE0-96CE-8421-31D3327766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9C7D4-2DD9-4281-8C71-9E469BA4ED20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481F7-82E7-C499-9E6C-D62345A134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1C4AA-7CBA-D2C1-77A0-F4B7D07F83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EEE1D-D5FD-4489-86BA-79896C5678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8164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E45B1D5C-0827-4AF0-8186-11FC5A8B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2386FF7-5323-8FE4-1624-0EBB7D15C9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67909" y="2023110"/>
            <a:ext cx="2469624" cy="2846070"/>
          </a:xfrm>
        </p:spPr>
        <p:txBody>
          <a:bodyPr anchor="ctr">
            <a:normAutofit/>
          </a:bodyPr>
          <a:lstStyle/>
          <a:p>
            <a:pPr algn="l"/>
            <a:r>
              <a:rPr lang="en-US" sz="3700" dirty="0"/>
              <a:t>Urban Pulse</a:t>
            </a:r>
            <a:endParaRPr lang="en-IN" sz="37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erson standing next to a bus stop&#10;&#10;Description automatically generated">
            <a:extLst>
              <a:ext uri="{FF2B5EF4-FFF2-40B4-BE49-F238E27FC236}">
                <a16:creationId xmlns:a16="http://schemas.microsoft.com/office/drawing/2014/main" id="{6BE5AB36-6048-3C71-6406-CBF6F0DAB9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08" r="14570" b="1"/>
          <a:stretch/>
        </p:blipFill>
        <p:spPr>
          <a:xfrm>
            <a:off x="545238" y="858525"/>
            <a:ext cx="7734088" cy="5211906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807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D2B783EE-0239-4717-BBEA-8C9EAC61C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AB0E34-47AC-4B0F-8ABA-69A05B5C055E}"/>
              </a:ext>
            </a:extLst>
          </p:cNvPr>
          <p:cNvSpPr txBox="1">
            <a:spLocks/>
          </p:cNvSpPr>
          <p:nvPr/>
        </p:nvSpPr>
        <p:spPr>
          <a:xfrm>
            <a:off x="838201" y="345810"/>
            <a:ext cx="51205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Goal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46DF2BB1-0B27-253D-6BD0-557A30F50A0C}"/>
              </a:ext>
            </a:extLst>
          </p:cNvPr>
          <p:cNvSpPr txBox="1">
            <a:spLocks/>
          </p:cNvSpPr>
          <p:nvPr/>
        </p:nvSpPr>
        <p:spPr>
          <a:xfrm>
            <a:off x="838201" y="1825625"/>
            <a:ext cx="509219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The goal of the proposed system is to provide commuters an application for real time bus tracking along with alternate carpooling.</a:t>
            </a:r>
          </a:p>
          <a:p>
            <a:pPr marL="0"/>
            <a:endParaRPr lang="en-US" dirty="0"/>
          </a:p>
          <a:p>
            <a:pPr marL="0" indent="0">
              <a:buNone/>
            </a:pPr>
            <a:r>
              <a:rPr lang="en-US" dirty="0"/>
              <a:t>The system gives two solutions</a:t>
            </a:r>
          </a:p>
          <a:p>
            <a:r>
              <a:rPr lang="en-US" dirty="0"/>
              <a:t>Real-time Bus tracking</a:t>
            </a:r>
          </a:p>
          <a:p>
            <a:r>
              <a:rPr lang="en-US" dirty="0"/>
              <a:t>Carpooling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 descr="A green car with people in it&#10;&#10;Description automatically generated">
            <a:extLst>
              <a:ext uri="{FF2B5EF4-FFF2-40B4-BE49-F238E27FC236}">
                <a16:creationId xmlns:a16="http://schemas.microsoft.com/office/drawing/2014/main" id="{D77BF967-C144-BBA4-B121-5CEA86548D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20" r="14736" b="-1"/>
          <a:stretch/>
        </p:blipFill>
        <p:spPr>
          <a:xfrm>
            <a:off x="8157543" y="2974428"/>
            <a:ext cx="4034457" cy="3883572"/>
          </a:xfrm>
          <a:custGeom>
            <a:avLst/>
            <a:gdLst/>
            <a:ahLst/>
            <a:cxnLst/>
            <a:rect l="l" t="t" r="r" b="b"/>
            <a:pathLst>
              <a:path w="4290741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1" y="751286"/>
                </a:lnTo>
                <a:lnTo>
                  <a:pt x="4290741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</p:pic>
      <p:sp>
        <p:nvSpPr>
          <p:cNvPr id="36" name="Arc 35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EF60019-1158-8D4E-4A90-3A1218DE146D}"/>
              </a:ext>
            </a:extLst>
          </p:cNvPr>
          <p:cNvSpPr/>
          <p:nvPr/>
        </p:nvSpPr>
        <p:spPr>
          <a:xfrm>
            <a:off x="10300138" y="819807"/>
            <a:ext cx="1326551" cy="1786759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002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820D3FF-7BC0-B616-8517-8BA584EF7082}"/>
              </a:ext>
            </a:extLst>
          </p:cNvPr>
          <p:cNvSpPr/>
          <p:nvPr/>
        </p:nvSpPr>
        <p:spPr>
          <a:xfrm>
            <a:off x="5696294" y="977462"/>
            <a:ext cx="2433855" cy="2532993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3" name="Picture 12" descr="A person standing next to a bus&#10;&#10;Description automatically generated">
            <a:extLst>
              <a:ext uri="{FF2B5EF4-FFF2-40B4-BE49-F238E27FC236}">
                <a16:creationId xmlns:a16="http://schemas.microsoft.com/office/drawing/2014/main" id="{AB047FEE-95E3-0ED4-0B96-AA22E24F82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89" r="8922" b="-3"/>
          <a:stretch/>
        </p:blipFill>
        <p:spPr>
          <a:xfrm>
            <a:off x="5930395" y="760085"/>
            <a:ext cx="3519312" cy="3007909"/>
          </a:xfrm>
          <a:custGeom>
            <a:avLst/>
            <a:gdLst/>
            <a:ahLst/>
            <a:cxnLst/>
            <a:rect l="l" t="t" r="r" b="b"/>
            <a:pathLst>
              <a:path w="3519312" h="3007909">
                <a:moveTo>
                  <a:pt x="519780" y="0"/>
                </a:moveTo>
                <a:lnTo>
                  <a:pt x="2999532" y="0"/>
                </a:lnTo>
                <a:lnTo>
                  <a:pt x="3003921" y="3989"/>
                </a:lnTo>
                <a:cubicBezTo>
                  <a:pt x="3322356" y="322424"/>
                  <a:pt x="3519312" y="762338"/>
                  <a:pt x="3519312" y="1248253"/>
                </a:cubicBezTo>
                <a:cubicBezTo>
                  <a:pt x="3519312" y="2220084"/>
                  <a:pt x="2731487" y="3007909"/>
                  <a:pt x="1759656" y="3007909"/>
                </a:cubicBezTo>
                <a:cubicBezTo>
                  <a:pt x="787826" y="3007909"/>
                  <a:pt x="0" y="2220084"/>
                  <a:pt x="0" y="1248253"/>
                </a:cubicBezTo>
                <a:cubicBezTo>
                  <a:pt x="0" y="762338"/>
                  <a:pt x="196957" y="322424"/>
                  <a:pt x="515392" y="3989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39161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C19929-EE9B-01E2-E9D7-F0AF10EF5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How it works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D701C14-6E73-54E7-FEF1-DE1D32CBD6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6087528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52401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FF63E2-1EAA-8E0B-2A53-5B6BC54F1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IN" sz="5200"/>
              <a:t>Key Features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8000335-A137-CA60-22A6-05BBD226FF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2184312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21537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D1A2CED-DA9B-4CCF-8215-CFC65FE71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B9B790-1321-CBEA-5264-A2A3CDCB3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09521"/>
            <a:ext cx="10232136" cy="1014984"/>
          </a:xfrm>
        </p:spPr>
        <p:txBody>
          <a:bodyPr>
            <a:normAutofit/>
          </a:bodyPr>
          <a:lstStyle/>
          <a:p>
            <a:r>
              <a:rPr lang="en-IN" sz="4000" dirty="0"/>
              <a:t>Benefits of the solution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658327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1D2B80A-C93B-0336-74DC-6D659AE746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5391150"/>
              </p:ext>
            </p:extLst>
          </p:nvPr>
        </p:nvGraphicFramePr>
        <p:xfrm>
          <a:off x="1115568" y="1673352"/>
          <a:ext cx="10232136" cy="4334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97104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Handshake">
            <a:extLst>
              <a:ext uri="{FF2B5EF4-FFF2-40B4-BE49-F238E27FC236}">
                <a16:creationId xmlns:a16="http://schemas.microsoft.com/office/drawing/2014/main" id="{D2ED9BD7-38A6-2870-D077-DD95F56366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1239" y="1525536"/>
            <a:ext cx="3775459" cy="3775459"/>
          </a:xfrm>
          <a:prstGeom prst="rect">
            <a:avLst/>
          </a:prstGeom>
        </p:spPr>
      </p:pic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B9A1D9BC-1455-4308-9ABD-A3F8EDB67A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6068" y="320442"/>
            <a:ext cx="6572492" cy="6212748"/>
          </a:xfrm>
          <a:custGeom>
            <a:avLst/>
            <a:gdLst>
              <a:gd name="connsiteX0" fmla="*/ 0 w 6572492"/>
              <a:gd name="connsiteY0" fmla="*/ 0 h 6212748"/>
              <a:gd name="connsiteX1" fmla="*/ 2248593 w 6572492"/>
              <a:gd name="connsiteY1" fmla="*/ 0 h 6212748"/>
              <a:gd name="connsiteX2" fmla="*/ 2694770 w 6572492"/>
              <a:gd name="connsiteY2" fmla="*/ 0 h 6212748"/>
              <a:gd name="connsiteX3" fmla="*/ 2991094 w 6572492"/>
              <a:gd name="connsiteY3" fmla="*/ 0 h 6212748"/>
              <a:gd name="connsiteX4" fmla="*/ 6572492 w 6572492"/>
              <a:gd name="connsiteY4" fmla="*/ 0 h 6212748"/>
              <a:gd name="connsiteX5" fmla="*/ 6572492 w 6572492"/>
              <a:gd name="connsiteY5" fmla="*/ 2864954 h 6212748"/>
              <a:gd name="connsiteX6" fmla="*/ 3129047 w 6572492"/>
              <a:gd name="connsiteY6" fmla="*/ 6212748 h 6212748"/>
              <a:gd name="connsiteX7" fmla="*/ 2694770 w 6572492"/>
              <a:gd name="connsiteY7" fmla="*/ 6212748 h 6212748"/>
              <a:gd name="connsiteX8" fmla="*/ 2248593 w 6572492"/>
              <a:gd name="connsiteY8" fmla="*/ 6212748 h 6212748"/>
              <a:gd name="connsiteX9" fmla="*/ 0 w 6572492"/>
              <a:gd name="connsiteY9" fmla="*/ 6212748 h 621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572492" h="6212748">
                <a:moveTo>
                  <a:pt x="0" y="0"/>
                </a:moveTo>
                <a:lnTo>
                  <a:pt x="2248593" y="0"/>
                </a:lnTo>
                <a:lnTo>
                  <a:pt x="2694770" y="0"/>
                </a:lnTo>
                <a:lnTo>
                  <a:pt x="2991094" y="0"/>
                </a:lnTo>
                <a:lnTo>
                  <a:pt x="6572492" y="0"/>
                </a:lnTo>
                <a:lnTo>
                  <a:pt x="6572492" y="2864954"/>
                </a:lnTo>
                <a:lnTo>
                  <a:pt x="3129047" y="6212748"/>
                </a:lnTo>
                <a:lnTo>
                  <a:pt x="2694770" y="6212748"/>
                </a:lnTo>
                <a:lnTo>
                  <a:pt x="2248593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A62647B-1222-407C-8740-5A497612B1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30B63-5E1E-2E4C-5159-1946FFDA3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5961" y="962526"/>
            <a:ext cx="5384800" cy="321068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372833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326</Words>
  <Application>Microsoft Office PowerPoint</Application>
  <PresentationFormat>Widescreen</PresentationFormat>
  <Paragraphs>43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Urban Pulse</vt:lpstr>
      <vt:lpstr>PowerPoint Presentation</vt:lpstr>
      <vt:lpstr>How it works</vt:lpstr>
      <vt:lpstr>Key Features</vt:lpstr>
      <vt:lpstr>Benefits of the solution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Urban Pulse</dc:title>
  <dc:creator>Sahana Bellamkonda Srinivasa(UST,IN)</dc:creator>
  <cp:lastModifiedBy>Sahana Bellamkonda Srinivasa(UST,IN)</cp:lastModifiedBy>
  <cp:revision>2</cp:revision>
  <dcterms:created xsi:type="dcterms:W3CDTF">2024-11-13T09:59:30Z</dcterms:created>
  <dcterms:modified xsi:type="dcterms:W3CDTF">2024-11-13T12:24:34Z</dcterms:modified>
</cp:coreProperties>
</file>