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89" r:id="rId5"/>
    <p:sldId id="288" r:id="rId6"/>
    <p:sldId id="260" r:id="rId7"/>
    <p:sldId id="261" r:id="rId8"/>
    <p:sldId id="262" r:id="rId9"/>
    <p:sldId id="290" r:id="rId10"/>
    <p:sldId id="291" r:id="rId11"/>
    <p:sldId id="292" r:id="rId12"/>
    <p:sldId id="293" r:id="rId13"/>
    <p:sldId id="296" r:id="rId14"/>
    <p:sldId id="294" r:id="rId15"/>
    <p:sldId id="295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03" autoAdjust="0"/>
  </p:normalViewPr>
  <p:slideViewPr>
    <p:cSldViewPr>
      <p:cViewPr>
        <p:scale>
          <a:sx n="87" d="100"/>
          <a:sy n="87" d="100"/>
        </p:scale>
        <p:origin x="-1330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7543800" cy="2593975"/>
          </a:xfrm>
        </p:spPr>
        <p:txBody>
          <a:bodyPr/>
          <a:lstStyle/>
          <a:p>
            <a:r>
              <a:rPr lang="en-IN" dirty="0" smtClean="0"/>
              <a:t>ANGULAR 7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directives are used to extend HTML. They are special attributes starting with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-prefix. Let us discuss the following directives −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This directive starts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Application.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ng-init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This directive initializes application data.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This directive defines the model that is variable to be used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-repeat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This directive repeats HTML elements for each item in a collection.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2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Currency </a:t>
            </a:r>
            <a:r>
              <a:rPr lang="en-US" b="1" dirty="0"/>
              <a:t>Filter</a:t>
            </a:r>
          </a:p>
          <a:p>
            <a:r>
              <a:rPr lang="en-US" dirty="0"/>
              <a:t>Add currency filter to an expression returning number using pipe character. Here we've added currency filter to print fees using currency format.</a:t>
            </a:r>
          </a:p>
          <a:p>
            <a:endParaRPr lang="en-US" b="1" dirty="0" smtClean="0"/>
          </a:p>
          <a:p>
            <a:pPr marL="114300" indent="0">
              <a:buNone/>
            </a:pPr>
            <a:r>
              <a:rPr lang="en-US" b="1" dirty="0" err="1" smtClean="0"/>
              <a:t>OrderBy</a:t>
            </a:r>
            <a:r>
              <a:rPr lang="en-US" b="1" dirty="0" smtClean="0"/>
              <a:t> </a:t>
            </a:r>
            <a:r>
              <a:rPr lang="en-US" b="1" dirty="0"/>
              <a:t>Filter</a:t>
            </a:r>
          </a:p>
          <a:p>
            <a:r>
              <a:rPr lang="en-US" dirty="0"/>
              <a:t>To order subjects by marks, we use </a:t>
            </a:r>
            <a:r>
              <a:rPr lang="en-US" dirty="0" err="1"/>
              <a:t>orderBy</a:t>
            </a:r>
            <a:r>
              <a:rPr lang="en-US" dirty="0"/>
              <a:t> marks.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1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supports modular approach. Modules are used to separate logic such as services, controllers, application etc. from the code and maintain the code clean.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define modules in separate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files and name them as per the module.js file.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They are two types of modules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used to initialize an application with controller(s).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Controller 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− used to define the controller.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 –</a:t>
            </a:r>
            <a:r>
              <a:rPr lang="en-IN" dirty="0"/>
              <a:t> </a:t>
            </a:r>
            <a:r>
              <a:rPr lang="en-IN" b="1" dirty="0" err="1"/>
              <a:t>app.module.ts</a:t>
            </a:r>
            <a:r>
              <a:rPr lang="en-IN" dirty="0"/>
              <a:t> </a:t>
            </a:r>
            <a:r>
              <a:rPr lang="en-IN" dirty="0" smtClean="0"/>
              <a:t>as </a:t>
            </a:r>
            <a:r>
              <a:rPr lang="en-IN" dirty="0"/>
              <a:t>shown </a:t>
            </a:r>
            <a:r>
              <a:rPr lang="en-IN" dirty="0" smtClean="0"/>
              <a:t>below</a:t>
            </a:r>
          </a:p>
          <a:p>
            <a:endParaRPr lang="en-IN" dirty="0" smtClean="0"/>
          </a:p>
          <a:p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68969"/>
            <a:ext cx="504056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AngularJS</a:t>
            </a:r>
            <a:r>
              <a:rPr lang="en-US" sz="2000" dirty="0"/>
              <a:t> enriches form filling and validation. We can use </a:t>
            </a:r>
            <a:r>
              <a:rPr lang="en-US" sz="2000" dirty="0" err="1"/>
              <a:t>ng</a:t>
            </a:r>
            <a:r>
              <a:rPr lang="en-US" sz="2000" dirty="0"/>
              <a:t>-click event to handle the click button and use $dirty and $invalid flags to do the validation in a seamless way.</a:t>
            </a:r>
          </a:p>
          <a:p>
            <a:r>
              <a:rPr lang="en-US" sz="2000" dirty="0"/>
              <a:t> Use no validate with a form declaration to disable any browser-specific validation. </a:t>
            </a:r>
          </a:p>
          <a:p>
            <a:r>
              <a:rPr lang="en-US" sz="2000" dirty="0"/>
              <a:t>The form controls make heavy use of </a:t>
            </a:r>
            <a:r>
              <a:rPr lang="en-US" sz="2000" dirty="0" err="1"/>
              <a:t>AngularJS</a:t>
            </a:r>
            <a:r>
              <a:rPr lang="en-US" sz="2000" dirty="0"/>
              <a:t> events. Let us have a look at the events first.</a:t>
            </a:r>
          </a:p>
          <a:p>
            <a:endParaRPr lang="en-US" sz="2000" dirty="0"/>
          </a:p>
          <a:p>
            <a:r>
              <a:rPr lang="en-US" sz="2000" dirty="0"/>
              <a:t>Validate Data</a:t>
            </a:r>
          </a:p>
          <a:p>
            <a:r>
              <a:rPr lang="en-US" sz="2000" dirty="0"/>
              <a:t>The following can be used to track error.</a:t>
            </a:r>
          </a:p>
          <a:p>
            <a:r>
              <a:rPr lang="en-US" sz="2000" b="1" dirty="0"/>
              <a:t>$dirty</a:t>
            </a:r>
            <a:r>
              <a:rPr lang="en-US" sz="2000" dirty="0"/>
              <a:t> − states that value has been changed.</a:t>
            </a:r>
          </a:p>
          <a:p>
            <a:r>
              <a:rPr lang="en-US" sz="2000" b="1" dirty="0"/>
              <a:t>$invalid</a:t>
            </a:r>
            <a:r>
              <a:rPr lang="en-US" sz="2000" dirty="0"/>
              <a:t> − states that value entered is invalid.</a:t>
            </a:r>
          </a:p>
          <a:p>
            <a:r>
              <a:rPr lang="en-US" sz="2000" b="1" dirty="0"/>
              <a:t>$error</a:t>
            </a:r>
            <a:r>
              <a:rPr lang="en-US" sz="2000" dirty="0"/>
              <a:t> − states the exact error.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There are two ways to create a service −</a:t>
            </a:r>
          </a:p>
          <a:p>
            <a:r>
              <a:rPr lang="en-US" sz="1600" dirty="0"/>
              <a:t>Factory</a:t>
            </a:r>
          </a:p>
          <a:p>
            <a:r>
              <a:rPr lang="en-US" sz="1600" dirty="0"/>
              <a:t>Service</a:t>
            </a:r>
            <a:endParaRPr lang="en-US" sz="1600" b="1" dirty="0"/>
          </a:p>
          <a:p>
            <a:pPr marL="114300" indent="0">
              <a:buNone/>
            </a:pPr>
            <a:r>
              <a:rPr lang="en-US" b="1" dirty="0"/>
              <a:t>Using Factory Method</a:t>
            </a:r>
          </a:p>
          <a:p>
            <a:r>
              <a:rPr lang="en-US" dirty="0"/>
              <a:t>In this method, we first define a factory and then assign method to it.</a:t>
            </a:r>
          </a:p>
          <a:p>
            <a:pPr marL="114300" indent="0">
              <a:buNone/>
            </a:pPr>
            <a:r>
              <a:rPr lang="en-US" b="1" dirty="0"/>
              <a:t>Using Service Method</a:t>
            </a:r>
          </a:p>
          <a:p>
            <a:r>
              <a:rPr lang="en-US" dirty="0"/>
              <a:t>In this method, we define a service and then assign method to it. We also inject an already available service to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lang="en-IN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820" y="2045652"/>
            <a:ext cx="5166360" cy="381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lnSpc>
                <a:spcPct val="150000"/>
              </a:lnSpc>
              <a:buClrTx/>
              <a:buNone/>
            </a:pPr>
            <a:endParaRPr lang="en-IN" dirty="0"/>
          </a:p>
          <a:p>
            <a:pPr>
              <a:lnSpc>
                <a:spcPct val="150000"/>
              </a:lnSpc>
              <a:buClrTx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Installation Process</a:t>
            </a:r>
          </a:p>
          <a:p>
            <a:pPr>
              <a:lnSpc>
                <a:spcPct val="150000"/>
              </a:lnSpc>
              <a:buClrTx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Directives</a:t>
            </a:r>
          </a:p>
          <a:p>
            <a:pPr>
              <a:lnSpc>
                <a:spcPct val="150000"/>
              </a:lnSpc>
              <a:buClrTx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pPr>
              <a:lnSpc>
                <a:spcPct val="150000"/>
              </a:lnSpc>
              <a:buClrTx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Controllers</a:t>
            </a:r>
          </a:p>
          <a:p>
            <a:pPr>
              <a:lnSpc>
                <a:spcPct val="150000"/>
              </a:lnSpc>
              <a:buClrTx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ervices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9310" y="2316162"/>
            <a:ext cx="49453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7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Angular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Type Script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4" y="2564904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73216"/>
            <a:ext cx="6120680" cy="130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provides developers an options to write client side applications using JavaScript in a clean Model View Controller (MVC) way.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Applications written in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are cross-browser compliant.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automatically handles JavaScript code suitable for each browser.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framework to build large scale, high-performance,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easyto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-maintain web applications.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structural framework for dynamic web applications. It lets you use HTML as your template language and lets you extend HTML's syntax to express your application components clearly and succinctly.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9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1 :Install Node.js</a:t>
            </a:r>
          </a:p>
          <a:p>
            <a:r>
              <a:rPr lang="en-IN" dirty="0"/>
              <a:t>Step 2: Install </a:t>
            </a:r>
            <a:r>
              <a:rPr lang="en-IN" dirty="0" err="1"/>
              <a:t>Angluar</a:t>
            </a:r>
            <a:r>
              <a:rPr lang="en-IN" dirty="0"/>
              <a:t> CLI </a:t>
            </a:r>
          </a:p>
          <a:p>
            <a:r>
              <a:rPr lang="en-IN" dirty="0" err="1"/>
              <a:t>npm</a:t>
            </a:r>
            <a:r>
              <a:rPr lang="en-IN" dirty="0"/>
              <a:t> install -g @angular/cli</a:t>
            </a:r>
          </a:p>
          <a:p>
            <a:r>
              <a:rPr lang="en-IN" dirty="0"/>
              <a:t>Step 3:create new project</a:t>
            </a:r>
          </a:p>
          <a:p>
            <a:r>
              <a:rPr lang="en-IN" dirty="0" err="1"/>
              <a:t>ng</a:t>
            </a:r>
            <a:r>
              <a:rPr lang="en-IN" dirty="0"/>
              <a:t> new my-demo-app</a:t>
            </a:r>
          </a:p>
          <a:p>
            <a:r>
              <a:rPr lang="en-IN" dirty="0"/>
              <a:t>Step 4:navigate to project directory</a:t>
            </a:r>
          </a:p>
          <a:p>
            <a:r>
              <a:rPr lang="en-IN" dirty="0"/>
              <a:t>cd my-demo-app</a:t>
            </a:r>
          </a:p>
          <a:p>
            <a:r>
              <a:rPr lang="en-IN" dirty="0"/>
              <a:t>Step5:To run the project</a:t>
            </a:r>
          </a:p>
          <a:p>
            <a:r>
              <a:rPr lang="en-IN" dirty="0" err="1"/>
              <a:t>ng</a:t>
            </a:r>
            <a:r>
              <a:rPr lang="en-IN" dirty="0"/>
              <a:t> serve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1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Native applications</a:t>
            </a:r>
          </a:p>
          <a:p>
            <a:r>
              <a:rPr lang="en-US" b="1" dirty="0"/>
              <a:t>Desktop applications</a:t>
            </a:r>
          </a:p>
          <a:p>
            <a:r>
              <a:rPr lang="en-US" b="1" dirty="0"/>
              <a:t>Progressive web applications</a:t>
            </a:r>
            <a:endParaRPr lang="en-US" dirty="0"/>
          </a:p>
          <a:p>
            <a:r>
              <a:rPr lang="en-US" b="1" dirty="0"/>
              <a:t>Universal support</a:t>
            </a:r>
          </a:p>
          <a:p>
            <a:r>
              <a:rPr lang="en-US" b="1" dirty="0"/>
              <a:t>Code splitting</a:t>
            </a:r>
          </a:p>
          <a:p>
            <a:r>
              <a:rPr lang="en-US" b="1" dirty="0"/>
              <a:t>Code </a:t>
            </a:r>
            <a:r>
              <a:rPr lang="en-US" b="1" dirty="0" smtClean="0"/>
              <a:t>generation</a:t>
            </a:r>
          </a:p>
          <a:p>
            <a:r>
              <a:rPr lang="en-US" b="1" dirty="0"/>
              <a:t>Testing</a:t>
            </a:r>
          </a:p>
          <a:p>
            <a:r>
              <a:rPr lang="en-US" b="1" dirty="0"/>
              <a:t>Animation Support</a:t>
            </a:r>
          </a:p>
          <a:p>
            <a:r>
              <a:rPr lang="en-US" b="1" dirty="0"/>
              <a:t>Accessibility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0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Commads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 err="1">
                          <a:effectLst/>
                        </a:rPr>
                        <a:t>Sr.No</a:t>
                      </a:r>
                      <a:endParaRPr lang="en-IN" sz="1300" dirty="0">
                        <a:effectLst/>
                      </a:endParaRP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application mainly relies on controllers to control the flow of data in the application. A controller is defined using </a:t>
            </a:r>
            <a:r>
              <a:rPr lang="en-US" i="1" dirty="0" err="1"/>
              <a:t>ng</a:t>
            </a:r>
            <a:r>
              <a:rPr lang="en-US" i="1" dirty="0"/>
              <a:t>-controller</a:t>
            </a:r>
            <a:r>
              <a:rPr lang="en-US" dirty="0"/>
              <a:t> directive. A controller is a JavaScript object that contains attributes/properties, and functions. Each controller accepts $scope as a parameter, which refers to the application/module that the controller needs to handle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 err="1"/>
              <a:t>ng</a:t>
            </a:r>
            <a:r>
              <a:rPr lang="en-IN" dirty="0"/>
              <a:t>-app=“”</a:t>
            </a:r>
            <a:r>
              <a:rPr lang="en-IN" dirty="0" err="1"/>
              <a:t>ng</a:t>
            </a:r>
            <a:r>
              <a:rPr lang="en-IN" dirty="0"/>
              <a:t>-controller=“controller name”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7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357</TotalTime>
  <Words>801</Words>
  <Application>Microsoft Office PowerPoint</Application>
  <PresentationFormat>On-screen Show (4:3)</PresentationFormat>
  <Paragraphs>181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Apex</vt:lpstr>
      <vt:lpstr>ANGULAR 7 </vt:lpstr>
      <vt:lpstr>OBJECTIVE:</vt:lpstr>
      <vt:lpstr> Introduction</vt:lpstr>
      <vt:lpstr>PowerPoint Presentation</vt:lpstr>
      <vt:lpstr>Installation process</vt:lpstr>
      <vt:lpstr>Features </vt:lpstr>
      <vt:lpstr>PowerPoint Presentation</vt:lpstr>
      <vt:lpstr>Commads</vt:lpstr>
      <vt:lpstr>Controllers</vt:lpstr>
      <vt:lpstr>Directives</vt:lpstr>
      <vt:lpstr>Filters</vt:lpstr>
      <vt:lpstr>Modules</vt:lpstr>
      <vt:lpstr>PowerPoint Presentation</vt:lpstr>
      <vt:lpstr>Forms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ismail - [2010]</cp:lastModifiedBy>
  <cp:revision>17</cp:revision>
  <dcterms:created xsi:type="dcterms:W3CDTF">2020-03-25T17:38:36Z</dcterms:created>
  <dcterms:modified xsi:type="dcterms:W3CDTF">2020-03-26T08:57:06Z</dcterms:modified>
</cp:coreProperties>
</file>