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17.svg"/><Relationship Id="rId12" Type="http://schemas.openxmlformats.org/officeDocument/2006/relationships/image" Target="../media/image11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17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7.svg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sv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5D3B5-5BBB-0DFB-FDD6-FB0DBE2847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922" y="121662"/>
            <a:ext cx="1066799" cy="7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879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76472" y="3468808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C56C7-0DBD-C658-A686-FFDEE7BAF5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3922" y="121662"/>
            <a:ext cx="1066799" cy="7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CA4EE0-0F89-A51F-F2A8-E16F04AC51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922" y="121662"/>
            <a:ext cx="1066799" cy="7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39924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EF4C11-51CC-7AE2-56A1-E881763834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922" y="121662"/>
            <a:ext cx="1066799" cy="7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FFF085-ED91-4BA4-958F-062642307F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922" y="121662"/>
            <a:ext cx="1066799" cy="7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Prashanth gvss</cp:lastModifiedBy>
  <cp:revision>8</cp:revision>
  <dcterms:created xsi:type="dcterms:W3CDTF">2024-10-05T18:58:27Z</dcterms:created>
  <dcterms:modified xsi:type="dcterms:W3CDTF">2024-11-20T13:54:20Z</dcterms:modified>
</cp:coreProperties>
</file>