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  <p:sldId id="311" r:id="rId6"/>
    <p:sldId id="312" r:id="rId7"/>
    <p:sldId id="260" r:id="rId8"/>
    <p:sldId id="313" r:id="rId9"/>
    <p:sldId id="314" r:id="rId10"/>
    <p:sldId id="315" r:id="rId11"/>
    <p:sldId id="268" r:id="rId12"/>
    <p:sldId id="316" r:id="rId13"/>
    <p:sldId id="317" r:id="rId14"/>
    <p:sldId id="321" r:id="rId15"/>
    <p:sldId id="318" r:id="rId16"/>
    <p:sldId id="319" r:id="rId17"/>
    <p:sldId id="320" r:id="rId18"/>
    <p:sldId id="323" r:id="rId19"/>
    <p:sldId id="322" r:id="rId20"/>
    <p:sldId id="3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3EF9-352D-15F7-C0D0-FF39DCE0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039B-F234-BCE3-E84A-EA9A0BCB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DB7C-7C69-1F27-888E-C1D3A50F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D6FA-A1E9-A9E5-B848-EBD3AE99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041B-CD33-3550-F587-576F700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C653-18AA-2B5B-340F-BB567F9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94C92-FEA8-0948-474F-2FEB7454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A895-FF13-7375-74EB-07100CE3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5BBD-F1E9-A656-0F97-07C3D1D8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4AE6-57C2-ADF8-26C6-A2756AD0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9433A-43F4-9253-9A41-264867F7B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9B0CB-B89D-1939-CEBC-C6588352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2A7B-2434-D2F3-5220-B67BF11F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93BB-0CDB-2635-CE56-F540278F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77DE-45FE-14E7-F81C-83310080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4F31BCD6-831E-D691-11AC-B07F396A9D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B667C-691D-4370-9A67-69F46D5BFE98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037E12EE-178D-96FE-9384-A198A76A7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DF47E287-7CCD-32D8-5087-779F05222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FC58-14F1-47CF-AB1C-7464647C3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63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A90D1247-904B-8006-37F9-6340079E5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D0FA5-6546-430C-867C-EFCA21B4BCB2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5664B99E-BE20-2D17-E887-B885DA182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55A7EE60-D054-4801-D319-CD9CD7F4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D6AF-2437-4EEA-88DC-58B4DF2F6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95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5126F1EA-A480-B38B-D220-7D814A9E2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AA86-B190-4BD8-ACDA-46118D59CC25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4829E3CD-582D-89B9-83E6-BD6590B3F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3FA3797E-3535-3DAF-ED9C-298066B3C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D264-705B-4F6A-A73E-79D125788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08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085191AB-E1CC-DB7C-B8E7-78969F960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8A42B-A036-45DF-A439-684657D8E8F2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CF3935CB-8921-67CC-8DFD-FE71B64C0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9ADB71C7-AF11-922B-4753-589B462C2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DCE98-DF07-4CA5-A1F7-7F21CB062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61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38">
            <a:extLst>
              <a:ext uri="{FF2B5EF4-FFF2-40B4-BE49-F238E27FC236}">
                <a16:creationId xmlns:a16="http://schemas.microsoft.com/office/drawing/2014/main" id="{0B12C597-A97C-6FEC-E77E-25944D08FD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FEB99-858D-4BED-8265-BEBB92A71CA4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8" name="Rectangle 140">
            <a:extLst>
              <a:ext uri="{FF2B5EF4-FFF2-40B4-BE49-F238E27FC236}">
                <a16:creationId xmlns:a16="http://schemas.microsoft.com/office/drawing/2014/main" id="{67B91938-29C3-9C29-0759-89AC17DC8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2">
            <a:extLst>
              <a:ext uri="{FF2B5EF4-FFF2-40B4-BE49-F238E27FC236}">
                <a16:creationId xmlns:a16="http://schemas.microsoft.com/office/drawing/2014/main" id="{FF8FF2BE-38D5-C512-75A7-EBE7DB13D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EFA0E-F74E-47DA-9A01-2B3D7263D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340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38">
            <a:extLst>
              <a:ext uri="{FF2B5EF4-FFF2-40B4-BE49-F238E27FC236}">
                <a16:creationId xmlns:a16="http://schemas.microsoft.com/office/drawing/2014/main" id="{B4F83076-F383-E5E7-341F-2D7437244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409B2-F678-47AC-A6BC-C8A0758B9F90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4" name="Rectangle 140">
            <a:extLst>
              <a:ext uri="{FF2B5EF4-FFF2-40B4-BE49-F238E27FC236}">
                <a16:creationId xmlns:a16="http://schemas.microsoft.com/office/drawing/2014/main" id="{5E360E26-604C-1C05-87D2-04320D713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2">
            <a:extLst>
              <a:ext uri="{FF2B5EF4-FFF2-40B4-BE49-F238E27FC236}">
                <a16:creationId xmlns:a16="http://schemas.microsoft.com/office/drawing/2014/main" id="{C8984CEB-2183-FCF4-E4B4-AF3F56BD1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0E9E2-E496-4855-B8B0-01BD03323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14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8">
            <a:extLst>
              <a:ext uri="{FF2B5EF4-FFF2-40B4-BE49-F238E27FC236}">
                <a16:creationId xmlns:a16="http://schemas.microsoft.com/office/drawing/2014/main" id="{51E1D2D9-3A10-FE9D-6246-5E6476708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F0E6-A77E-467E-AB19-BC4C8110B349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3" name="Rectangle 140">
            <a:extLst>
              <a:ext uri="{FF2B5EF4-FFF2-40B4-BE49-F238E27FC236}">
                <a16:creationId xmlns:a16="http://schemas.microsoft.com/office/drawing/2014/main" id="{C33D5AC4-0E7B-7F00-2678-FB6C3A7C9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2">
            <a:extLst>
              <a:ext uri="{FF2B5EF4-FFF2-40B4-BE49-F238E27FC236}">
                <a16:creationId xmlns:a16="http://schemas.microsoft.com/office/drawing/2014/main" id="{24B23438-998B-32F8-D02F-A43E1EF96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FE02-721F-4252-80C1-7DEF1D396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064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952FDB27-4A69-2E32-D046-3CF336679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A7DD-A693-4C58-8B5F-1198FDD7A164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DC97D8DD-5811-D25E-856D-16E34F81F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075B3FDC-C3D2-14EF-9816-AA885CCAC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1E88D-B02D-41CA-9180-5928CDF6B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8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FD4-4689-1A29-B7AE-BB25840B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A938-5FB4-E14F-7899-AA78B797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5D80-1693-E3B9-7E63-BC174560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07B-6522-A7D9-98D0-95C55674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B5FD-06F6-4ED9-E6CF-CB974AE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8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8">
            <a:extLst>
              <a:ext uri="{FF2B5EF4-FFF2-40B4-BE49-F238E27FC236}">
                <a16:creationId xmlns:a16="http://schemas.microsoft.com/office/drawing/2014/main" id="{1B12117D-E0D3-742D-8903-127818F09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E449C-8ADE-4B48-BAE1-246F0F6E394D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3DA34299-D24F-2FD2-4D58-E826F56BA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8BD98D69-834A-9EE6-F9C7-34BC12692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3DFA-96A7-4F85-A9AE-24C895DD1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42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3BACCA32-1D19-242F-5D55-53C881A73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C071-58EB-4188-80B4-A0FFBC916511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03E3202F-638B-978F-0A26-5D972089A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0F65AC9F-3D3E-8C36-B785-F76B180C7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24144-C5B6-4660-BDA1-6B5830303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90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8">
            <a:extLst>
              <a:ext uri="{FF2B5EF4-FFF2-40B4-BE49-F238E27FC236}">
                <a16:creationId xmlns:a16="http://schemas.microsoft.com/office/drawing/2014/main" id="{446E0DB0-B6A1-4AAE-B1CC-16FEF9FAD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043DC-08EB-4900-BC46-E2A00AA7FBD0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665359B9-6BF6-3410-0F29-D2B68F931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2">
            <a:extLst>
              <a:ext uri="{FF2B5EF4-FFF2-40B4-BE49-F238E27FC236}">
                <a16:creationId xmlns:a16="http://schemas.microsoft.com/office/drawing/2014/main" id="{EAD806B8-CEBD-26CB-4F7C-4161BDDAA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273F-915B-4B0A-9225-A79F5FCCD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1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840-1278-F962-1624-723DC1D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427E-FFDD-4BA6-4E22-8081C3D9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D21-0ED7-0EB0-879F-9658E196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8170-267F-D188-6682-20A4B10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58E1-BC89-9876-3F93-11761433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219-8A18-3043-F850-86DAA6B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F1C6-61AF-D5CC-89AF-99AF91944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93A2-65C5-8E5D-4191-0B2FA994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AA14-3D98-139B-B926-6EDF8606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0F39-0671-695B-C1C8-446E1F3D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9C89-34A8-CB77-3F31-BD264D97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CF88-83C8-5629-F9A0-DDBB058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0710-3320-A754-1D12-BC0230D3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7CD5-9BB9-CCE4-1907-2F6205F1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68791-27D9-0C7A-5A81-22C5BCB7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F6F79-8A07-BCD4-7B16-DD110EF0F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B9174-AAE8-84C2-7F79-DA30BD97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38F10-138F-A291-1FF9-3599061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A7FB6-A53E-5840-AAEA-116BE494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541E-A58B-8016-F58E-43F2018D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F8201-5816-6243-D830-44138053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1B1D6-006A-D585-4A83-674ED4E1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3D8F8-B48A-067A-F6F1-CEB7F7D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AE9E8-4C4B-4FE0-889B-26109223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5915-9D60-E2AA-3A30-0B653C83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B8F33-550F-D776-769B-C843D65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169-C70D-6563-E49C-C56433D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7767-FFAA-0DB1-59CB-33CB4192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F8D20-33FD-8E7F-AA75-2C2AEE37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38EC8-1636-2A50-6FCE-AB0B5403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2803-EFBD-51EA-63A1-8D8D6366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B330-108C-1C2C-8913-C51D2AE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F1F-111C-B8B8-C0C4-26DD1054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44E89-4B3F-0F1B-89FF-DF21EDF80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3E6E-BE2C-4AA6-CE26-445A5DA2C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61BA-63BA-7D5D-CEBF-F69F0443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1AE2-85D1-485C-27A7-9694C3CF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E603-9933-BAAF-BE3D-B018C855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AAF7A-1591-A932-A67B-FF3F6F2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D133-88D3-EC8A-1671-17EE8D4E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FA45-90F5-3490-FBB4-A7F44872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27FE-4EEE-41B5-952B-5316F993F1BC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1309-988E-3B24-3F1C-CDE3E1099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5841-DD49-7D15-2862-840573FE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BD6B-0F79-4D14-9167-73292364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Freeform 12">
            <a:extLst>
              <a:ext uri="{FF2B5EF4-FFF2-40B4-BE49-F238E27FC236}">
                <a16:creationId xmlns:a16="http://schemas.microsoft.com/office/drawing/2014/main" id="{9F0A50E4-C9E0-69EF-743B-FA1475D21643}"/>
              </a:ext>
            </a:extLst>
          </p:cNvPr>
          <p:cNvSpPr>
            <a:spLocks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Rectangle 130">
            <a:extLst>
              <a:ext uri="{FF2B5EF4-FFF2-40B4-BE49-F238E27FC236}">
                <a16:creationId xmlns:a16="http://schemas.microsoft.com/office/drawing/2014/main" id="{38FC1718-BEC4-7FDA-3994-6E3584CE3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>
                <a:sym typeface="Arial" panose="020B0604020202020204" pitchFamily="34" charset="0"/>
              </a:rPr>
              <a:t>Click to edit Master title style</a:t>
            </a:r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052" name="Rectangle 132">
            <a:extLst>
              <a:ext uri="{FF2B5EF4-FFF2-40B4-BE49-F238E27FC236}">
                <a16:creationId xmlns:a16="http://schemas.microsoft.com/office/drawing/2014/main" id="{F27C85CF-5419-F08C-9299-638996559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>
                <a:sym typeface="Arial" panose="020B0604020202020204" pitchFamily="34" charset="0"/>
              </a:rPr>
              <a:t>Click to edit Master text styles</a:t>
            </a:r>
            <a:endParaRPr lang="en-US" altLang="en-US">
              <a:sym typeface="Arial" panose="020B0604020202020204" pitchFamily="34" charset="0"/>
            </a:endParaRPr>
          </a:p>
          <a:p>
            <a:pPr lvl="1"/>
            <a:r>
              <a:rPr lang="en-IN" altLang="en-US">
                <a:sym typeface="Arial" panose="020B0604020202020204" pitchFamily="34" charset="0"/>
              </a:rPr>
              <a:t>Second level</a:t>
            </a:r>
            <a:endParaRPr lang="en-US" altLang="en-US">
              <a:sym typeface="Arial" panose="020B0604020202020204" pitchFamily="34" charset="0"/>
            </a:endParaRPr>
          </a:p>
          <a:p>
            <a:pPr lvl="2"/>
            <a:r>
              <a:rPr lang="en-IN" altLang="en-US">
                <a:sym typeface="Arial" panose="020B0604020202020204" pitchFamily="34" charset="0"/>
              </a:rPr>
              <a:t>Third level</a:t>
            </a:r>
            <a:endParaRPr lang="en-US" altLang="en-US">
              <a:sym typeface="Arial" panose="020B0604020202020204" pitchFamily="34" charset="0"/>
            </a:endParaRPr>
          </a:p>
          <a:p>
            <a:pPr lvl="3"/>
            <a:r>
              <a:rPr lang="en-IN" altLang="en-US">
                <a:sym typeface="Arial" panose="020B0604020202020204" pitchFamily="34" charset="0"/>
              </a:rPr>
              <a:t>Fourth level</a:t>
            </a:r>
            <a:endParaRPr lang="en-US" altLang="en-US">
              <a:sym typeface="Arial" panose="020B0604020202020204" pitchFamily="34" charset="0"/>
            </a:endParaRPr>
          </a:p>
          <a:p>
            <a:pPr lvl="4"/>
            <a:r>
              <a:rPr lang="en-IN" altLang="en-US">
                <a:sym typeface="Arial" panose="020B0604020202020204" pitchFamily="34" charset="0"/>
              </a:rPr>
              <a:t>Fifth level</a:t>
            </a:r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48714" name="Rectangle 138">
            <a:extLst>
              <a:ext uri="{FF2B5EF4-FFF2-40B4-BE49-F238E27FC236}">
                <a16:creationId xmlns:a16="http://schemas.microsoft.com/office/drawing/2014/main" id="{88DA2D59-F83B-77FC-7506-99B23BACAF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88AD0457-8748-4ADB-B6C9-C1D18174EA51}" type="datetimeFigureOut">
              <a:rPr lang="en-US" altLang="en-US"/>
              <a:pPr>
                <a:defRPr/>
              </a:pPr>
              <a:t>3/3/2023</a:t>
            </a:fld>
            <a:endParaRPr lang="en-US" altLang="en-US" b="1" i="1"/>
          </a:p>
        </p:txBody>
      </p:sp>
      <p:sp>
        <p:nvSpPr>
          <p:cNvPr id="1048716" name="Rectangle 140">
            <a:extLst>
              <a:ext uri="{FF2B5EF4-FFF2-40B4-BE49-F238E27FC236}">
                <a16:creationId xmlns:a16="http://schemas.microsoft.com/office/drawing/2014/main" id="{FD308689-15AB-AE69-3797-B8A902471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8718" name="Rectangle 142">
            <a:extLst>
              <a:ext uri="{FF2B5EF4-FFF2-40B4-BE49-F238E27FC236}">
                <a16:creationId xmlns:a16="http://schemas.microsoft.com/office/drawing/2014/main" id="{163893D1-FAAE-5A03-A0E3-AF0F4863E3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i="1">
                <a:latin typeface="+mn-lt"/>
              </a:defRPr>
            </a:lvl1pPr>
          </a:lstStyle>
          <a:p>
            <a:pPr>
              <a:defRPr/>
            </a:pPr>
            <a:fld id="{CAB1614D-8E75-4D08-BDB1-C19D225A2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6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o"/>
        <a:defRPr sz="3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08050" indent="-4381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n"/>
        <a:defRPr sz="2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04925" indent="-396875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0000"/>
        <a:buFont typeface="Wingdings" panose="05000000000000000000" pitchFamily="2" charset="2"/>
        <a:buChar char="o"/>
        <a:defRPr sz="23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92275" indent="-3873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92325" indent="-398463" algn="l" rtl="0" eaLnBrk="0" fontAlgn="base" hangingPunct="0">
        <a:spcBef>
          <a:spcPct val="25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0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8940E-9763-5768-824B-389FC2D0EA06}"/>
              </a:ext>
            </a:extLst>
          </p:cNvPr>
          <p:cNvSpPr txBox="1"/>
          <p:nvPr/>
        </p:nvSpPr>
        <p:spPr>
          <a:xfrm>
            <a:off x="867265" y="1404593"/>
            <a:ext cx="10935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Presentation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C16C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16C0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Prediction     using Decision Tree Regression From Scratch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4CC7E-8EB2-6778-D58B-5B98F2945705}"/>
              </a:ext>
            </a:extLst>
          </p:cNvPr>
          <p:cNvSpPr txBox="1"/>
          <p:nvPr/>
        </p:nvSpPr>
        <p:spPr>
          <a:xfrm>
            <a:off x="566600" y="5803934"/>
            <a:ext cx="301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Presented by,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Prashanth M</a:t>
            </a:r>
          </a:p>
        </p:txBody>
      </p:sp>
    </p:spTree>
    <p:extLst>
      <p:ext uri="{BB962C8B-B14F-4D97-AF65-F5344CB8AC3E}">
        <p14:creationId xmlns:p14="http://schemas.microsoft.com/office/powerpoint/2010/main" val="39072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391" y="2426617"/>
            <a:ext cx="8229600" cy="1600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Building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646AC-B4FE-F703-8798-1A6A58AFF362}"/>
              </a:ext>
            </a:extLst>
          </p:cNvPr>
          <p:cNvSpPr txBox="1"/>
          <p:nvPr/>
        </p:nvSpPr>
        <p:spPr>
          <a:xfrm>
            <a:off x="433137" y="529389"/>
            <a:ext cx="10716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A9EA-65EB-3A1D-9AFE-4C086EBB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1384161"/>
            <a:ext cx="10698068" cy="3191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BC4897-CF7C-5E42-A617-08642BB3DBEB}"/>
              </a:ext>
            </a:extLst>
          </p:cNvPr>
          <p:cNvSpPr txBox="1"/>
          <p:nvPr/>
        </p:nvSpPr>
        <p:spPr>
          <a:xfrm>
            <a:off x="978568" y="5277853"/>
            <a:ext cx="103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Node class is a </a:t>
            </a:r>
            <a:r>
              <a:rPr lang="en-US" dirty="0" err="1"/>
              <a:t>constuctor</a:t>
            </a:r>
            <a:r>
              <a:rPr lang="en-US" dirty="0"/>
              <a:t> that defines all the attributes present at the decision node.</a:t>
            </a:r>
          </a:p>
        </p:txBody>
      </p:sp>
    </p:spTree>
    <p:extLst>
      <p:ext uri="{BB962C8B-B14F-4D97-AF65-F5344CB8AC3E}">
        <p14:creationId xmlns:p14="http://schemas.microsoft.com/office/powerpoint/2010/main" val="420012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526AA-8290-0369-14D6-40EFF2EA0F6D}"/>
              </a:ext>
            </a:extLst>
          </p:cNvPr>
          <p:cNvSpPr txBox="1"/>
          <p:nvPr/>
        </p:nvSpPr>
        <p:spPr>
          <a:xfrm>
            <a:off x="770021" y="449179"/>
            <a:ext cx="1029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CB68A-A9F0-3CC4-EEDF-950EFDE6E859}"/>
              </a:ext>
            </a:extLst>
          </p:cNvPr>
          <p:cNvSpPr txBox="1"/>
          <p:nvPr/>
        </p:nvSpPr>
        <p:spPr>
          <a:xfrm>
            <a:off x="770021" y="1317486"/>
            <a:ext cx="103952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constructer the defines tree parameters which are used as stopping criterion for a decision tree.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functions those defines each and every step of building perfect CART decision tree regressor.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are: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: Defines procedure to build tree and returns leaf value.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get_best_split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Splitting procedure is explained here and returns best split.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: Explains splitting the features.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variance_reduction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Define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reduction formula to determine best split.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calculate_leaf_value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Calculates leaf node Value.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: fitting data into model.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predict : for output prediction.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r_squared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Evaluation of model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2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B541C-1462-0E23-8964-3365D7CF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" y="0"/>
            <a:ext cx="10402752" cy="2343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1EACB-8758-209D-4DA8-CE550B829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77" y="2528284"/>
            <a:ext cx="976448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B7C9F-ED78-9FF8-B924-8DD53F7B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2" y="229000"/>
            <a:ext cx="10259857" cy="5020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90138-9482-8FFB-0D3F-5B54265AE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1" y="5514419"/>
            <a:ext cx="1007885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9B0D5-E88F-B878-0E04-0310F17D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1" y="793741"/>
            <a:ext cx="9993120" cy="132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955CB-D544-61E8-3221-0B10E355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3" y="2928121"/>
            <a:ext cx="9535856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A8B84-0827-A737-4F6A-EA1FA4F74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9" y="4671921"/>
            <a:ext cx="1000264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10C76-0923-329A-689E-C9DE8587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9" y="1093552"/>
            <a:ext cx="10107436" cy="98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093B6-F896-0C0A-CF44-AFB4A6C2F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20" y="2935030"/>
            <a:ext cx="938343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AD8A5-F7D6-DEE6-3317-31C63F99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3" y="649686"/>
            <a:ext cx="9979182" cy="59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25CAC-CC3C-2677-5CD1-5B4E08929B85}"/>
              </a:ext>
            </a:extLst>
          </p:cNvPr>
          <p:cNvSpPr txBox="1"/>
          <p:nvPr/>
        </p:nvSpPr>
        <p:spPr>
          <a:xfrm>
            <a:off x="770021" y="352926"/>
            <a:ext cx="10748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C9943-AFE2-E545-8C82-561F68E10FAE}"/>
              </a:ext>
            </a:extLst>
          </p:cNvPr>
          <p:cNvSpPr txBox="1"/>
          <p:nvPr/>
        </p:nvSpPr>
        <p:spPr>
          <a:xfrm>
            <a:off x="593558" y="1379621"/>
            <a:ext cx="109246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of the model I got is 170.67 which is quite high.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value is for testing -1618.93 which is very bad for decision tree indicates data is not fitted properly to the model and it requires tuning.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good than model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02024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7507E-17E9-1CCF-88F1-74C7EC268CF4}"/>
              </a:ext>
            </a:extLst>
          </p:cNvPr>
          <p:cNvSpPr txBox="1"/>
          <p:nvPr/>
        </p:nvSpPr>
        <p:spPr>
          <a:xfrm rot="20358830">
            <a:off x="1764632" y="2486526"/>
            <a:ext cx="8887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533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86CC7-B150-D2EB-33E6-8C41A498FA77}"/>
              </a:ext>
            </a:extLst>
          </p:cNvPr>
          <p:cNvSpPr txBox="1"/>
          <p:nvPr/>
        </p:nvSpPr>
        <p:spPr>
          <a:xfrm>
            <a:off x="352927" y="385011"/>
            <a:ext cx="1169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FROM SCRATCH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64D8B-97DB-531F-7E0C-FA42D47972B2}"/>
              </a:ext>
            </a:extLst>
          </p:cNvPr>
          <p:cNvSpPr txBox="1"/>
          <p:nvPr/>
        </p:nvSpPr>
        <p:spPr>
          <a:xfrm>
            <a:off x="962692" y="1395663"/>
            <a:ext cx="10266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Understanding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Model.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Model Class from Python OOPs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75A75-2C23-FD02-ABD7-5176396EE3A5}"/>
              </a:ext>
            </a:extLst>
          </p:cNvPr>
          <p:cNvSpPr txBox="1"/>
          <p:nvPr/>
        </p:nvSpPr>
        <p:spPr>
          <a:xfrm>
            <a:off x="737937" y="593557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DA80A-CD67-F08C-8FBF-582AD257E405}"/>
              </a:ext>
            </a:extLst>
          </p:cNvPr>
          <p:cNvSpPr txBox="1"/>
          <p:nvPr/>
        </p:nvSpPr>
        <p:spPr>
          <a:xfrm>
            <a:off x="737936" y="1844842"/>
            <a:ext cx="10667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life expectancy of whole population of different countries based on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ratio, people condition for different diseases and various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409988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6ED6C-9484-513A-8AE5-B9A24A08EA07}"/>
              </a:ext>
            </a:extLst>
          </p:cNvPr>
          <p:cNvSpPr txBox="1"/>
          <p:nvPr/>
        </p:nvSpPr>
        <p:spPr>
          <a:xfrm>
            <a:off x="673768" y="385011"/>
            <a:ext cx="10651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ALGORITHM FROM SCRATCH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2B53B-E239-58E1-6B58-076443A54F55}"/>
              </a:ext>
            </a:extLst>
          </p:cNvPr>
          <p:cNvSpPr txBox="1"/>
          <p:nvPr/>
        </p:nvSpPr>
        <p:spPr>
          <a:xfrm>
            <a:off x="818147" y="1700463"/>
            <a:ext cx="10651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are used for defining the model with varies functions and also for splitting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Class and Functions.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building algorithm from scratch one should have pre knowledge of model working and its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seabourn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9160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D146C-F4EE-DB91-AA1D-7C211A693B05}"/>
              </a:ext>
            </a:extLst>
          </p:cNvPr>
          <p:cNvSpPr txBox="1"/>
          <p:nvPr/>
        </p:nvSpPr>
        <p:spPr>
          <a:xfrm>
            <a:off x="545432" y="625642"/>
            <a:ext cx="9480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AD068-CAB7-16C3-24FF-AB348C1F60B3}"/>
              </a:ext>
            </a:extLst>
          </p:cNvPr>
          <p:cNvSpPr txBox="1"/>
          <p:nvPr/>
        </p:nvSpPr>
        <p:spPr>
          <a:xfrm>
            <a:off x="545432" y="1556084"/>
            <a:ext cx="112134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: Dataset Consists of 2938 number of instances including all missing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: Dataset Consists of 22 attributes including target variable.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: ” Life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Exepentacy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type : Regression</a:t>
            </a:r>
          </a:p>
        </p:txBody>
      </p:sp>
    </p:spTree>
    <p:extLst>
      <p:ext uri="{BB962C8B-B14F-4D97-AF65-F5344CB8AC3E}">
        <p14:creationId xmlns:p14="http://schemas.microsoft.com/office/powerpoint/2010/main" val="5618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57" y="2514600"/>
            <a:ext cx="8458200" cy="1828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B709D-33D4-5897-9D56-C705C18D322D}"/>
              </a:ext>
            </a:extLst>
          </p:cNvPr>
          <p:cNvSpPr txBox="1"/>
          <p:nvPr/>
        </p:nvSpPr>
        <p:spPr>
          <a:xfrm>
            <a:off x="610135" y="278340"/>
            <a:ext cx="10732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3F76F-46FB-862D-F1CF-270B93A0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986226"/>
            <a:ext cx="8164897" cy="3723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9E14EB-3681-4DEA-AD94-B7FE29133D32}"/>
              </a:ext>
            </a:extLst>
          </p:cNvPr>
          <p:cNvSpPr txBox="1"/>
          <p:nvPr/>
        </p:nvSpPr>
        <p:spPr>
          <a:xfrm>
            <a:off x="850231" y="5048456"/>
            <a:ext cx="93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Missing values are imputed using mean values of each features.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A6486-742F-E89B-F0E4-4629BF8FE44C}"/>
              </a:ext>
            </a:extLst>
          </p:cNvPr>
          <p:cNvSpPr/>
          <p:nvPr/>
        </p:nvSpPr>
        <p:spPr bwMode="auto">
          <a:xfrm>
            <a:off x="1122947" y="5710989"/>
            <a:ext cx="8983579" cy="6416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Data[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null_columns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]=Data[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null_columns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].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fillna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(Data[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null_columns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].mean())</a:t>
            </a:r>
          </a:p>
        </p:txBody>
      </p:sp>
    </p:spTree>
    <p:extLst>
      <p:ext uri="{BB962C8B-B14F-4D97-AF65-F5344CB8AC3E}">
        <p14:creationId xmlns:p14="http://schemas.microsoft.com/office/powerpoint/2010/main" val="22278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252B8-3BC8-45EC-7D0F-07B10878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3" y="1028728"/>
            <a:ext cx="10934053" cy="3129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3F460-826D-9976-75C7-3B148D67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1" y="4443835"/>
            <a:ext cx="10850489" cy="11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1E9E8-CF6A-EA25-52BF-F91416FF0430}"/>
              </a:ext>
            </a:extLst>
          </p:cNvPr>
          <p:cNvSpPr txBox="1"/>
          <p:nvPr/>
        </p:nvSpPr>
        <p:spPr>
          <a:xfrm>
            <a:off x="874281" y="320842"/>
            <a:ext cx="9504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2C140-2180-6B18-0841-A34B06A65A11}"/>
              </a:ext>
            </a:extLst>
          </p:cNvPr>
          <p:cNvSpPr txBox="1"/>
          <p:nvPr/>
        </p:nvSpPr>
        <p:spPr>
          <a:xfrm>
            <a:off x="1090863" y="6031832"/>
            <a:ext cx="10472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used IQR for detecting Outliers and tenth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 values to replace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10288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4D6A3-5970-35F6-4371-250819CA3A85}"/>
              </a:ext>
            </a:extLst>
          </p:cNvPr>
          <p:cNvSpPr txBox="1"/>
          <p:nvPr/>
        </p:nvSpPr>
        <p:spPr>
          <a:xfrm>
            <a:off x="770021" y="385011"/>
            <a:ext cx="1041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1D9C-7A0F-0D83-E93E-03DB03E3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1207387"/>
            <a:ext cx="10440857" cy="405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BB42A-5FC6-8879-C584-E6444AF1EF44}"/>
              </a:ext>
            </a:extLst>
          </p:cNvPr>
          <p:cNvSpPr txBox="1"/>
          <p:nvPr/>
        </p:nvSpPr>
        <p:spPr>
          <a:xfrm>
            <a:off x="875571" y="5582653"/>
            <a:ext cx="1067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Sample </a:t>
            </a:r>
            <a:r>
              <a:rPr lang="en-US" dirty="0" err="1"/>
              <a:t>fuction</a:t>
            </a:r>
            <a:r>
              <a:rPr lang="en-US" dirty="0"/>
              <a:t> is used to randomize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 ratio is used to divide the data appropriately to fed into the model for training and testing.</a:t>
            </a:r>
          </a:p>
        </p:txBody>
      </p:sp>
    </p:spTree>
    <p:extLst>
      <p:ext uri="{BB962C8B-B14F-4D97-AF65-F5344CB8AC3E}">
        <p14:creationId xmlns:p14="http://schemas.microsoft.com/office/powerpoint/2010/main" val="238551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默认设计模板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471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Times New Roman</vt:lpstr>
      <vt:lpstr>Verdana</vt:lpstr>
      <vt:lpstr>Wingdings</vt:lpstr>
      <vt:lpstr>Office Theme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and Pre-processing </vt:lpstr>
      <vt:lpstr>PowerPoint Presentation</vt:lpstr>
      <vt:lpstr>PowerPoint Presentation</vt:lpstr>
      <vt:lpstr>PowerPoint Presentation</vt:lpstr>
      <vt:lpstr>Models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M</dc:creator>
  <cp:lastModifiedBy>Prashanth M</cp:lastModifiedBy>
  <cp:revision>4</cp:revision>
  <dcterms:created xsi:type="dcterms:W3CDTF">2023-03-03T04:20:58Z</dcterms:created>
  <dcterms:modified xsi:type="dcterms:W3CDTF">2023-03-03T07:18:14Z</dcterms:modified>
</cp:coreProperties>
</file>