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  <p:sldMasterId id="2147484000" r:id="rId2"/>
  </p:sldMasterIdLst>
  <p:sldIdLst>
    <p:sldId id="325" r:id="rId3"/>
    <p:sldId id="326" r:id="rId4"/>
    <p:sldId id="327" r:id="rId5"/>
    <p:sldId id="333" r:id="rId6"/>
    <p:sldId id="328" r:id="rId7"/>
    <p:sldId id="335" r:id="rId8"/>
    <p:sldId id="260" r:id="rId9"/>
    <p:sldId id="334" r:id="rId10"/>
    <p:sldId id="314" r:id="rId11"/>
    <p:sldId id="330" r:id="rId12"/>
    <p:sldId id="331" r:id="rId13"/>
    <p:sldId id="332" r:id="rId14"/>
    <p:sldId id="336" r:id="rId15"/>
    <p:sldId id="337" r:id="rId16"/>
    <p:sldId id="268" r:id="rId17"/>
    <p:sldId id="316" r:id="rId18"/>
    <p:sldId id="317" r:id="rId19"/>
    <p:sldId id="321" r:id="rId20"/>
    <p:sldId id="318" r:id="rId21"/>
    <p:sldId id="319" r:id="rId22"/>
    <p:sldId id="320" r:id="rId23"/>
    <p:sldId id="338" r:id="rId24"/>
    <p:sldId id="339" r:id="rId25"/>
    <p:sldId id="343" r:id="rId26"/>
    <p:sldId id="344" r:id="rId27"/>
    <p:sldId id="345" r:id="rId28"/>
    <p:sldId id="347" r:id="rId29"/>
    <p:sldId id="32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DCF852-69FB-414A-9885-DD108B408339}">
          <p14:sldIdLst>
            <p14:sldId id="325"/>
            <p14:sldId id="326"/>
            <p14:sldId id="327"/>
            <p14:sldId id="333"/>
          </p14:sldIdLst>
        </p14:section>
        <p14:section name="Untitled Section" id="{8B46E47A-D107-4E33-9D7B-64DDD1672462}">
          <p14:sldIdLst>
            <p14:sldId id="328"/>
            <p14:sldId id="335"/>
            <p14:sldId id="260"/>
            <p14:sldId id="334"/>
            <p14:sldId id="314"/>
            <p14:sldId id="330"/>
            <p14:sldId id="331"/>
            <p14:sldId id="332"/>
            <p14:sldId id="336"/>
            <p14:sldId id="337"/>
            <p14:sldId id="268"/>
            <p14:sldId id="316"/>
            <p14:sldId id="317"/>
            <p14:sldId id="321"/>
            <p14:sldId id="318"/>
            <p14:sldId id="319"/>
            <p14:sldId id="320"/>
            <p14:sldId id="338"/>
            <p14:sldId id="339"/>
            <p14:sldId id="343"/>
            <p14:sldId id="344"/>
            <p14:sldId id="345"/>
            <p14:sldId id="347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1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5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6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80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3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58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17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4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65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41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83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46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1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0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82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90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3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5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1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0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F579-65BC-4AE4-ABF1-B1DEC4D954D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EA9641-A4DE-4CD6-BAC1-A41D696D2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8940E-9763-5768-824B-389FC2D0EA06}"/>
              </a:ext>
            </a:extLst>
          </p:cNvPr>
          <p:cNvSpPr txBox="1"/>
          <p:nvPr/>
        </p:nvSpPr>
        <p:spPr>
          <a:xfrm>
            <a:off x="763570" y="1404593"/>
            <a:ext cx="109350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Presentation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C16C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using Decision Tree Regression from Scratch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C16C0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4CC7E-8EB2-6778-D58B-5B98F2945705}"/>
              </a:ext>
            </a:extLst>
          </p:cNvPr>
          <p:cNvSpPr txBox="1"/>
          <p:nvPr/>
        </p:nvSpPr>
        <p:spPr>
          <a:xfrm>
            <a:off x="575035" y="5043340"/>
            <a:ext cx="301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Presented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Prashanth M</a:t>
            </a:r>
          </a:p>
        </p:txBody>
      </p:sp>
    </p:spTree>
    <p:extLst>
      <p:ext uri="{BB962C8B-B14F-4D97-AF65-F5344CB8AC3E}">
        <p14:creationId xmlns:p14="http://schemas.microsoft.com/office/powerpoint/2010/main" val="59629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8F9C-4B44-D403-1D9A-3427B050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398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the Categorical Data 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752E-8B76-A5D0-9436-5DB9A196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2 categorical features in dataset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pd.get_dummies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for Encoding.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5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CB5-13A1-3E8F-B74F-87F0ACE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5932"/>
            <a:ext cx="9603275" cy="58713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80EE9-7DB0-493F-8ECB-0F9E594F5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2" t="37906" r="49901" b="20238"/>
          <a:stretch/>
        </p:blipFill>
        <p:spPr>
          <a:xfrm>
            <a:off x="1451579" y="2060873"/>
            <a:ext cx="4084704" cy="31089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D1171-47AC-0AAF-A78E-A7CF25B1D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1" t="39325" r="48829" b="16962"/>
          <a:stretch/>
        </p:blipFill>
        <p:spPr>
          <a:xfrm>
            <a:off x="7304657" y="2171989"/>
            <a:ext cx="3750197" cy="2997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DB1AE8-1C8F-EE5F-E992-703ACA8E62EB}"/>
              </a:ext>
            </a:extLst>
          </p:cNvPr>
          <p:cNvSpPr txBox="1"/>
          <p:nvPr/>
        </p:nvSpPr>
        <p:spPr>
          <a:xfrm>
            <a:off x="1451578" y="5347504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growing highest quantity of crops in the world and highly grown crop is Potato.</a:t>
            </a:r>
          </a:p>
        </p:txBody>
      </p:sp>
    </p:spTree>
    <p:extLst>
      <p:ext uri="{BB962C8B-B14F-4D97-AF65-F5344CB8AC3E}">
        <p14:creationId xmlns:p14="http://schemas.microsoft.com/office/powerpoint/2010/main" val="407778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8FD56-CBB6-DCB1-6855-AE32233310D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2" t="19675" r="21792" b="17034"/>
          <a:stretch/>
        </p:blipFill>
        <p:spPr>
          <a:xfrm>
            <a:off x="2498103" y="309285"/>
            <a:ext cx="6169025" cy="3932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10EF2-95A4-5759-CA46-1A3E83AABA40}"/>
              </a:ext>
            </a:extLst>
          </p:cNvPr>
          <p:cNvSpPr txBox="1"/>
          <p:nvPr/>
        </p:nvSpPr>
        <p:spPr>
          <a:xfrm>
            <a:off x="1206631" y="4817096"/>
            <a:ext cx="96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figure shows the drastic increase in the harvest from year to year.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Potatos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high in harvesting.</a:t>
            </a:r>
          </a:p>
        </p:txBody>
      </p:sp>
    </p:spTree>
    <p:extLst>
      <p:ext uri="{BB962C8B-B14F-4D97-AF65-F5344CB8AC3E}">
        <p14:creationId xmlns:p14="http://schemas.microsoft.com/office/powerpoint/2010/main" val="3163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4354-7C79-1FEF-8D55-8E3DB25E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1615"/>
            <a:ext cx="9603275" cy="58713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A9C33-610C-76C4-A59D-31A33A762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7" t="29292" r="20431" b="12835"/>
          <a:stretch/>
        </p:blipFill>
        <p:spPr>
          <a:xfrm>
            <a:off x="2752627" y="1989055"/>
            <a:ext cx="6089659" cy="37490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3B600-2273-21D6-19B5-E8EDFBF6CE56}"/>
              </a:ext>
            </a:extLst>
          </p:cNvPr>
          <p:cNvSpPr txBox="1"/>
          <p:nvPr/>
        </p:nvSpPr>
        <p:spPr>
          <a:xfrm>
            <a:off x="1451578" y="5738095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Features are not highly correlated with each </a:t>
            </a:r>
            <a:r>
              <a:rPr lang="en-US" dirty="0" err="1"/>
              <a:t>aother</a:t>
            </a:r>
            <a:r>
              <a:rPr lang="en-US" dirty="0"/>
              <a:t> and also less related to target function.</a:t>
            </a:r>
          </a:p>
        </p:txBody>
      </p:sp>
    </p:spTree>
    <p:extLst>
      <p:ext uri="{BB962C8B-B14F-4D97-AF65-F5344CB8AC3E}">
        <p14:creationId xmlns:p14="http://schemas.microsoft.com/office/powerpoint/2010/main" val="243886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8113-853E-6BB5-0FA7-E2D1478E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7604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28BB8-D24B-0702-6926-DDDB7D0E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t="32849" r="17383" b="29015"/>
          <a:stretch/>
        </p:blipFill>
        <p:spPr>
          <a:xfrm>
            <a:off x="744147" y="1960801"/>
            <a:ext cx="10491299" cy="350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13131-352A-C277-D49D-EB2261C9D2CA}"/>
              </a:ext>
            </a:extLst>
          </p:cNvPr>
          <p:cNvSpPr txBox="1"/>
          <p:nvPr/>
        </p:nvSpPr>
        <p:spPr>
          <a:xfrm>
            <a:off x="744146" y="5466345"/>
            <a:ext cx="1049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Sample function is used to randomize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Test ratio is used to divide the data appropriately to fed into the model for training and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91" y="2426617"/>
            <a:ext cx="8229600" cy="1600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Building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46AC-B4FE-F703-8798-1A6A58AFF362}"/>
              </a:ext>
            </a:extLst>
          </p:cNvPr>
          <p:cNvSpPr txBox="1"/>
          <p:nvPr/>
        </p:nvSpPr>
        <p:spPr>
          <a:xfrm>
            <a:off x="433137" y="529389"/>
            <a:ext cx="10716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AA9EA-65EB-3A1D-9AFE-4C086EBB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1384161"/>
            <a:ext cx="10698068" cy="3191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C4897-CF7C-5E42-A617-08642BB3DBEB}"/>
              </a:ext>
            </a:extLst>
          </p:cNvPr>
          <p:cNvSpPr txBox="1"/>
          <p:nvPr/>
        </p:nvSpPr>
        <p:spPr>
          <a:xfrm>
            <a:off x="978568" y="5277853"/>
            <a:ext cx="1031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Node class is a </a:t>
            </a:r>
            <a:r>
              <a:rPr lang="en-US" dirty="0" err="1"/>
              <a:t>constuctor</a:t>
            </a:r>
            <a:r>
              <a:rPr lang="en-US" dirty="0"/>
              <a:t> that defines all the attributes present at the decision node.</a:t>
            </a:r>
          </a:p>
        </p:txBody>
      </p:sp>
    </p:spTree>
    <p:extLst>
      <p:ext uri="{BB962C8B-B14F-4D97-AF65-F5344CB8AC3E}">
        <p14:creationId xmlns:p14="http://schemas.microsoft.com/office/powerpoint/2010/main" val="420012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526AA-8290-0369-14D6-40EFF2EA0F6D}"/>
              </a:ext>
            </a:extLst>
          </p:cNvPr>
          <p:cNvSpPr txBox="1"/>
          <p:nvPr/>
        </p:nvSpPr>
        <p:spPr>
          <a:xfrm>
            <a:off x="770021" y="449179"/>
            <a:ext cx="1029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CB68A-A9F0-3CC4-EEDF-950EFDE6E859}"/>
              </a:ext>
            </a:extLst>
          </p:cNvPr>
          <p:cNvSpPr txBox="1"/>
          <p:nvPr/>
        </p:nvSpPr>
        <p:spPr>
          <a:xfrm>
            <a:off x="770021" y="1317486"/>
            <a:ext cx="103952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constructer the defines tree parameters which are used as stopping criterion for a decision tree.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functions those defines each and every step of building perfect CART decision tree regressor.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are: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: Defines procedure to build tree and returns leaf value.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get_best_split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Splitting procedure is explained here and returns best split.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: Explains splitting the features.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variance_reduction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Define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reduction formula to determine best split.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calculate_leaf_value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Calculates leaf node Value.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: fitting data into model.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predict : for output prediction.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r_squared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Evaluation of model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2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B541C-1462-0E23-8964-3365D7CF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" y="0"/>
            <a:ext cx="10402752" cy="2343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1EACB-8758-209D-4DA8-CE550B829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7" y="2528284"/>
            <a:ext cx="976448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B7C9F-ED78-9FF8-B924-8DD53F7B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2" y="229000"/>
            <a:ext cx="10259857" cy="5020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90138-9482-8FFB-0D3F-5B54265AE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1" y="5514419"/>
            <a:ext cx="1007885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A9F9-8C0B-6CEF-57D0-1F06DA00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5226"/>
            <a:ext cx="9603275" cy="587136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FROM SCRATCH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C636-0EB2-B1FC-E491-33A8B13B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Understanding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Model.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Model Class from Python OOPs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7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9B0D5-E88F-B878-0E04-0310F17D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806263"/>
            <a:ext cx="9993120" cy="1324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955CB-D544-61E8-3221-0B10E355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93" y="2716023"/>
            <a:ext cx="9535856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A8B84-0827-A737-4F6A-EA1FA4F74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3" y="4235204"/>
            <a:ext cx="1000264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10C76-0923-329A-689E-C9DE8587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9" y="1093552"/>
            <a:ext cx="10107436" cy="981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093B6-F896-0C0A-CF44-AFB4A6C2F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20" y="2935030"/>
            <a:ext cx="938343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2BF9-494E-F77A-8C89-8067E575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663" y="1125361"/>
            <a:ext cx="9603275" cy="703439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F0C9-BD84-FBEF-4B59-E1E90BA3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t="19415" r="17369" b="31697"/>
          <a:stretch/>
        </p:blipFill>
        <p:spPr>
          <a:xfrm>
            <a:off x="1483663" y="2037345"/>
            <a:ext cx="98637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6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3BE4-3648-5F4F-EF4F-79C2AEFA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587136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122D-4E06-872E-B748-D236496F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of the model I got is 14630499278.26 which is quite high.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value is for testing -16810.37 which is very bad for decision tree indicates data is not fitted properly to the model and it requires tuning.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model requires hyperparameter tuning.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67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5ACD-43FF-4D51-0D09-EE373210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3683"/>
            <a:ext cx="9603275" cy="89594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HYPER PARAMETER TUNING USING                 			GRIDSEARCHCV</a:t>
            </a:r>
            <a:b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189E-D3FB-4A88-71C3-15ADB4CA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grid_search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_cv is the function used here to do hyperparameter tuning.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Cross validation and fit methods in the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method splits the data and test the average score of the model providing different input data to the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method fit the cross validated data for every iteration with parameter input.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99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8B1C2-4FF9-88E7-27EA-FAC1F266B8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1" t="19649" r="21842" b="6434"/>
          <a:stretch/>
        </p:blipFill>
        <p:spPr>
          <a:xfrm>
            <a:off x="1604205" y="320040"/>
            <a:ext cx="8677543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4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AEE3-38BF-EA1F-5A98-25D000E3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65221"/>
            <a:ext cx="9603275" cy="5864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FROM SKLEARN</a:t>
            </a:r>
            <a:b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E4B25-0BD7-DAB8-A437-57CD90126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2" t="23391" r="21233" b="9006"/>
          <a:stretch/>
        </p:blipFill>
        <p:spPr>
          <a:xfrm>
            <a:off x="1725069" y="1051649"/>
            <a:ext cx="8741862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7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DA61B-BE2F-09EF-ABC6-45470A558F01}"/>
              </a:ext>
            </a:extLst>
          </p:cNvPr>
          <p:cNvSpPr txBox="1"/>
          <p:nvPr/>
        </p:nvSpPr>
        <p:spPr>
          <a:xfrm>
            <a:off x="923827" y="367646"/>
            <a:ext cx="1042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DBC34-5051-D8F3-86C4-E940840647E4}"/>
              </a:ext>
            </a:extLst>
          </p:cNvPr>
          <p:cNvSpPr txBox="1"/>
          <p:nvPr/>
        </p:nvSpPr>
        <p:spPr>
          <a:xfrm>
            <a:off x="923827" y="1659285"/>
            <a:ext cx="10708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Tuning,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reduced with higher accuracy of the model.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R_squared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is reached 96% for test data and 97% for train data.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predictions are good after tuning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373449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7507E-17E9-1CCF-88F1-74C7EC268CF4}"/>
              </a:ext>
            </a:extLst>
          </p:cNvPr>
          <p:cNvSpPr txBox="1"/>
          <p:nvPr/>
        </p:nvSpPr>
        <p:spPr>
          <a:xfrm rot="20358830">
            <a:off x="1764632" y="2486526"/>
            <a:ext cx="8887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5337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57AD-4F05-FA8B-829C-3D2B6489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46222"/>
            <a:ext cx="9603275" cy="587136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20F7-A53B-09EC-E717-56147494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is an important agricultural problem. The Agricultural yield primarily depends on weather conditions (rain, temperature,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pesticides and accurate information about history of crop yield is an important thing for making decisions related to agricultural risk management and future predictions.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1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6156-5804-367C-7B96-7E73304C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9469"/>
            <a:ext cx="9603275" cy="61357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ALGORITHM FROM SCRATCH</a:t>
            </a:r>
            <a:b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2942-0C65-20A7-F65D-A9FD401B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are used to handle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numerical arrays respectively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pre-processing steps , Train-test Split , Model building process is carried out by these libraries.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Class , methods and Functions.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building algorithm from scratch one should have pre knowledge of model working and its parameters.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 are used for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2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4368-1461-2125-3898-1543274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8891"/>
            <a:ext cx="9603275" cy="5360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7663-5DD0-BAE6-2012-69B23A62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consists of four CSV files.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yield.csv : consists of target attribute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rain.csv : consists data of rainfall in mm at different areas in yearly manner.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pestisides.csv : total amount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pestisides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different areas.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temp.csv : data of temperature of different areas.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files are of different shape and size. So we have to extract common data that are provided with target value.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 to merge CSV files based on common attributes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60695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C863-3E87-3D3F-8289-4B4EFF5D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335"/>
            <a:ext cx="9603275" cy="66546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AE26-0737-7532-0D83-17F9919C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and Year are the two features present in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files.So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merging is carried on using those features.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: Dataset Consists of 28248 number of instances including all missing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: Dataset Consists of 7 attributes including target variable.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Numerical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Categorical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: ” hg/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ha_yield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type :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4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57" y="2514600"/>
            <a:ext cx="8458200" cy="771041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Data Cleaning and Pre-processing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540F-84D8-8B43-CD37-573C9F7A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7507"/>
            <a:ext cx="9603275" cy="58713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and treating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C1593-1472-1753-E697-55DAD634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68920"/>
            <a:ext cx="9604375" cy="24875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9951C-31B7-514A-EB83-565294AA72EC}"/>
              </a:ext>
            </a:extLst>
          </p:cNvPr>
          <p:cNvSpPr txBox="1"/>
          <p:nvPr/>
        </p:nvSpPr>
        <p:spPr>
          <a:xfrm>
            <a:off x="1450479" y="5003358"/>
            <a:ext cx="96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are imputed using mean of that column.</a:t>
            </a:r>
          </a:p>
        </p:txBody>
      </p:sp>
    </p:spTree>
    <p:extLst>
      <p:ext uri="{BB962C8B-B14F-4D97-AF65-F5344CB8AC3E}">
        <p14:creationId xmlns:p14="http://schemas.microsoft.com/office/powerpoint/2010/main" val="247409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252B8-3BC8-45EC-7D0F-07B108789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0" t="3374" r="19054"/>
          <a:stretch/>
        </p:blipFill>
        <p:spPr>
          <a:xfrm>
            <a:off x="1917075" y="1035636"/>
            <a:ext cx="7419372" cy="3024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D3F460-826D-9976-75C7-3B148D671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r="21545"/>
          <a:stretch/>
        </p:blipFill>
        <p:spPr>
          <a:xfrm>
            <a:off x="1917075" y="4218675"/>
            <a:ext cx="7500395" cy="111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1E9E8-CF6A-EA25-52BF-F91416FF0430}"/>
              </a:ext>
            </a:extLst>
          </p:cNvPr>
          <p:cNvSpPr txBox="1"/>
          <p:nvPr/>
        </p:nvSpPr>
        <p:spPr>
          <a:xfrm>
            <a:off x="874281" y="320842"/>
            <a:ext cx="9504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2C140-2180-6B18-0841-A34B06A65A11}"/>
              </a:ext>
            </a:extLst>
          </p:cNvPr>
          <p:cNvSpPr txBox="1"/>
          <p:nvPr/>
        </p:nvSpPr>
        <p:spPr>
          <a:xfrm>
            <a:off x="1137162" y="5723681"/>
            <a:ext cx="1047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used IQR for detecting Outliers and tenth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 values to replace the outliers.</a:t>
            </a:r>
          </a:p>
        </p:txBody>
      </p:sp>
    </p:spTree>
    <p:extLst>
      <p:ext uri="{BB962C8B-B14F-4D97-AF65-F5344CB8AC3E}">
        <p14:creationId xmlns:p14="http://schemas.microsoft.com/office/powerpoint/2010/main" val="102882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333</TotalTime>
  <Words>812</Words>
  <Application>Microsoft Office PowerPoint</Application>
  <PresentationFormat>Widescreen</PresentationFormat>
  <Paragraphs>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Rounded MT Bold</vt:lpstr>
      <vt:lpstr>Garamond</vt:lpstr>
      <vt:lpstr>Gill Sans MT</vt:lpstr>
      <vt:lpstr>Times New Roman</vt:lpstr>
      <vt:lpstr>Verdana</vt:lpstr>
      <vt:lpstr>Wingdings</vt:lpstr>
      <vt:lpstr>Organic</vt:lpstr>
      <vt:lpstr>Gallery</vt:lpstr>
      <vt:lpstr>PowerPoint Presentation</vt:lpstr>
      <vt:lpstr>MACHINE LEARNING MODEL FROM SCRATCH</vt:lpstr>
      <vt:lpstr>PROBLEM STATEMENT</vt:lpstr>
      <vt:lpstr>BUILDING ALGORITHM FROM SCRATCH </vt:lpstr>
      <vt:lpstr>DATASET</vt:lpstr>
      <vt:lpstr>Final dataset</vt:lpstr>
      <vt:lpstr>Data Cleaning and Pre-processing </vt:lpstr>
      <vt:lpstr>Checking and treating missing values</vt:lpstr>
      <vt:lpstr>PowerPoint Presentation</vt:lpstr>
      <vt:lpstr>Encoding the Categorical Data  </vt:lpstr>
      <vt:lpstr>visualization</vt:lpstr>
      <vt:lpstr>PowerPoint Presentation</vt:lpstr>
      <vt:lpstr>Correlation matrix</vt:lpstr>
      <vt:lpstr>TRAIN TEST SPLIT</vt:lpstr>
      <vt:lpstr>Models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Model Predictions</vt:lpstr>
      <vt:lpstr> HYPER PARAMETER TUNING USING                    GRIDSEARCHCV </vt:lpstr>
      <vt:lpstr>PowerPoint Presentation</vt:lpstr>
      <vt:lpstr>HYPERPARAMETER TUNING FROM SKLEARN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M</dc:creator>
  <cp:lastModifiedBy>Prashanth M</cp:lastModifiedBy>
  <cp:revision>8</cp:revision>
  <dcterms:created xsi:type="dcterms:W3CDTF">2023-03-16T18:09:19Z</dcterms:created>
  <dcterms:modified xsi:type="dcterms:W3CDTF">2023-03-17T02:18:31Z</dcterms:modified>
</cp:coreProperties>
</file>