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9ccbe496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9ccbe496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9ccbe496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9ccbe496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9ccbe496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9ccbe496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9ccbe496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9ccbe496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9ccbe4964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9ccbe496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9ccbe4964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d9ccbe4964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9ccbe496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9ccbe496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9ccbe496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9ccbe496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avatpoint.com/eight-amazing-ideas-of-python-tkinter-projec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326775"/>
            <a:ext cx="5394600" cy="150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to Coding</a:t>
            </a:r>
            <a:endParaRPr/>
          </a:p>
        </p:txBody>
      </p:sp>
      <p:sp>
        <p:nvSpPr>
          <p:cNvPr id="86" name="Google Shape;86;p13"/>
          <p:cNvSpPr txBox="1"/>
          <p:nvPr>
            <p:ph idx="1" type="subTitle"/>
          </p:nvPr>
        </p:nvSpPr>
        <p:spPr>
          <a:xfrm>
            <a:off x="598100" y="1829475"/>
            <a:ext cx="4920600" cy="2777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sz="2700"/>
              <a:t>Final Project - </a:t>
            </a:r>
            <a:endParaRPr sz="2700"/>
          </a:p>
          <a:p>
            <a:pPr indent="0" lvl="0" marL="0" rtl="0" algn="l">
              <a:spcBef>
                <a:spcPts val="0"/>
              </a:spcBef>
              <a:spcAft>
                <a:spcPts val="0"/>
              </a:spcAft>
              <a:buNone/>
            </a:pPr>
            <a:r>
              <a:t/>
            </a:r>
            <a:endParaRPr sz="2700"/>
          </a:p>
          <a:p>
            <a:pPr indent="0" lvl="0" marL="0" rtl="0" algn="l">
              <a:spcBef>
                <a:spcPts val="0"/>
              </a:spcBef>
              <a:spcAft>
                <a:spcPts val="0"/>
              </a:spcAft>
              <a:buNone/>
            </a:pPr>
            <a:r>
              <a:rPr lang="en" sz="4100"/>
              <a:t>Restaurant Management System using Tkinter</a:t>
            </a:r>
            <a:endParaRPr sz="4100"/>
          </a:p>
        </p:txBody>
      </p:sp>
      <p:sp>
        <p:nvSpPr>
          <p:cNvPr id="87" name="Google Shape;87;p13"/>
          <p:cNvSpPr txBox="1"/>
          <p:nvPr>
            <p:ph type="ctrTitle"/>
          </p:nvPr>
        </p:nvSpPr>
        <p:spPr>
          <a:xfrm>
            <a:off x="6186475" y="1608025"/>
            <a:ext cx="2519100" cy="3279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200"/>
              <a:t>By </a:t>
            </a:r>
            <a:endParaRPr sz="3200"/>
          </a:p>
          <a:p>
            <a:pPr indent="0" lvl="0" marL="0" rtl="0" algn="l">
              <a:spcBef>
                <a:spcPts val="0"/>
              </a:spcBef>
              <a:spcAft>
                <a:spcPts val="0"/>
              </a:spcAft>
              <a:buNone/>
            </a:pPr>
            <a:r>
              <a:rPr lang="en" sz="3200"/>
              <a:t>G S Prashanth Narayana</a:t>
            </a:r>
            <a:endParaRPr sz="3200"/>
          </a:p>
          <a:p>
            <a:pPr indent="0" lvl="0" marL="0" rtl="0" algn="l">
              <a:spcBef>
                <a:spcPts val="0"/>
              </a:spcBef>
              <a:spcAft>
                <a:spcPts val="0"/>
              </a:spcAft>
              <a:buNone/>
            </a:pPr>
            <a:r>
              <a:t/>
            </a:r>
            <a:endParaRPr sz="3200"/>
          </a:p>
          <a:p>
            <a:pPr indent="0" lvl="0" marL="0" rtl="0" algn="l">
              <a:spcBef>
                <a:spcPts val="0"/>
              </a:spcBef>
              <a:spcAft>
                <a:spcPts val="0"/>
              </a:spcAft>
              <a:buNone/>
            </a:pPr>
            <a:r>
              <a:rPr lang="en" sz="3200"/>
              <a:t>U01928107</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project</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Restaurant Management System is a Tkinter-based application designed to help restaurant owners or managers calculate the total bill amount, including service charge, state tax, and tip. It also provides a feature to split the bill among multiple people.</a:t>
            </a:r>
            <a:endParaRPr/>
          </a:p>
        </p:txBody>
      </p:sp>
      <p:pic>
        <p:nvPicPr>
          <p:cNvPr id="94" name="Google Shape;94;p14"/>
          <p:cNvPicPr preferRelativeResize="0"/>
          <p:nvPr/>
        </p:nvPicPr>
        <p:blipFill>
          <a:blip r:embed="rId3">
            <a:alphaModFix/>
          </a:blip>
          <a:stretch>
            <a:fillRect/>
          </a:stretch>
        </p:blipFill>
        <p:spPr>
          <a:xfrm>
            <a:off x="2519625" y="2394248"/>
            <a:ext cx="2411225" cy="251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Features</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55000" lnSpcReduction="10000"/>
          </a:bodyPr>
          <a:lstStyle/>
          <a:p>
            <a:pPr indent="-351414" lvl="0" marL="457200" rtl="0" algn="l">
              <a:spcBef>
                <a:spcPts val="0"/>
              </a:spcBef>
              <a:spcAft>
                <a:spcPts val="0"/>
              </a:spcAft>
              <a:buSzPct val="100000"/>
              <a:buAutoNum type="arabicPeriod"/>
            </a:pPr>
            <a:r>
              <a:rPr lang="en" sz="3516"/>
              <a:t>Input Fields: Users can input the subtotal, service charge percentage, tip percentage, and number of people splitting the bill.</a:t>
            </a:r>
            <a:endParaRPr sz="3516"/>
          </a:p>
          <a:p>
            <a:pPr indent="-351414" lvl="0" marL="457200" rtl="0" algn="l">
              <a:spcBef>
                <a:spcPts val="0"/>
              </a:spcBef>
              <a:spcAft>
                <a:spcPts val="0"/>
              </a:spcAft>
              <a:buSzPct val="100000"/>
              <a:buAutoNum type="arabicPeriod"/>
            </a:pPr>
            <a:r>
              <a:rPr lang="en" sz="3516"/>
              <a:t>Tip Calculation: The application calculates the tip amount based on the subtotal and the chosen tip percentage. Users can select from predefined tip percentages (10%, 15%, or 20%) or enter a custom tip percentage.</a:t>
            </a:r>
            <a:endParaRPr sz="3516"/>
          </a:p>
          <a:p>
            <a:pPr indent="-351414" lvl="0" marL="457200" rtl="0" algn="l">
              <a:spcBef>
                <a:spcPts val="0"/>
              </a:spcBef>
              <a:spcAft>
                <a:spcPts val="0"/>
              </a:spcAft>
              <a:buSzPct val="100000"/>
              <a:buAutoNum type="arabicPeriod"/>
            </a:pPr>
            <a:r>
              <a:rPr lang="en" sz="3516"/>
              <a:t>Total Calculation: The system computes the total bill amount, including the subtotal, service charge, and tip.</a:t>
            </a:r>
            <a:endParaRPr sz="3516"/>
          </a:p>
          <a:p>
            <a:pPr indent="0" lvl="0" marL="0" rtl="0" algn="l">
              <a:spcBef>
                <a:spcPts val="1200"/>
              </a:spcBef>
              <a:spcAft>
                <a:spcPts val="1200"/>
              </a:spcAft>
              <a:buNone/>
            </a:pPr>
            <a:r>
              <a:t/>
            </a:r>
            <a:endParaRPr sz="3516"/>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311700" y="412125"/>
            <a:ext cx="8520600" cy="415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Bill Splitting: Users can specify the number of people splitting the bill, and the application calculates the amount each person owes.</a:t>
            </a:r>
            <a:endParaRPr/>
          </a:p>
          <a:p>
            <a:pPr indent="0" lvl="0" marL="0" rtl="0" algn="l">
              <a:spcBef>
                <a:spcPts val="1200"/>
              </a:spcBef>
              <a:spcAft>
                <a:spcPts val="0"/>
              </a:spcAft>
              <a:buNone/>
            </a:pPr>
            <a:r>
              <a:rPr lang="en"/>
              <a:t>5. Reset Functionality: A reset button allows users to clear all input fields, facilitating quick data entry for the next transaction.</a:t>
            </a:r>
            <a:endParaRPr/>
          </a:p>
          <a:p>
            <a:pPr indent="0" lvl="0" marL="0" rtl="0" algn="l">
              <a:spcBef>
                <a:spcPts val="1200"/>
              </a:spcBef>
              <a:spcAft>
                <a:spcPts val="0"/>
              </a:spcAft>
              <a:buNone/>
            </a:pPr>
            <a:r>
              <a:rPr lang="en"/>
              <a:t>6. Error Handling: The application includes error handling mechanisms to ensure that users enter valid numeric values and select a tip percentage. Error messages prompt users to correct any input errors.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a:t>
            </a:r>
            <a:endParaRPr/>
          </a:p>
        </p:txBody>
      </p:sp>
      <p:sp>
        <p:nvSpPr>
          <p:cNvPr id="111" name="Google Shape;111;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a:t>T</a:t>
            </a:r>
            <a:r>
              <a:rPr lang="en"/>
              <a:t>he application has a simple and intuitive user interface built using Tkinter. It consists of:</a:t>
            </a:r>
            <a:endParaRPr/>
          </a:p>
          <a:p>
            <a:pPr indent="-342900" lvl="0" marL="457200" rtl="0" algn="l">
              <a:lnSpc>
                <a:spcPct val="105000"/>
              </a:lnSpc>
              <a:spcBef>
                <a:spcPts val="1200"/>
              </a:spcBef>
              <a:spcAft>
                <a:spcPts val="0"/>
              </a:spcAft>
              <a:buSzPts val="1800"/>
              <a:buChar char="➔"/>
            </a:pPr>
            <a:r>
              <a:rPr lang="en"/>
              <a:t>Labels for each input field and output</a:t>
            </a:r>
            <a:endParaRPr/>
          </a:p>
          <a:p>
            <a:pPr indent="-342900" lvl="0" marL="457200" rtl="0" algn="l">
              <a:lnSpc>
                <a:spcPct val="105000"/>
              </a:lnSpc>
              <a:spcBef>
                <a:spcPts val="0"/>
              </a:spcBef>
              <a:spcAft>
                <a:spcPts val="0"/>
              </a:spcAft>
              <a:buSzPts val="1800"/>
              <a:buChar char="➔"/>
            </a:pPr>
            <a:r>
              <a:rPr lang="en"/>
              <a:t>Entry fields for the user to enter the subtotal, service charge percentage, state tax percentage, tip percentage, and number of people to split the bill</a:t>
            </a:r>
            <a:endParaRPr/>
          </a:p>
          <a:p>
            <a:pPr indent="-342900" lvl="0" marL="457200" rtl="0" algn="l">
              <a:lnSpc>
                <a:spcPct val="105000"/>
              </a:lnSpc>
              <a:spcBef>
                <a:spcPts val="0"/>
              </a:spcBef>
              <a:spcAft>
                <a:spcPts val="0"/>
              </a:spcAft>
              <a:buSzPts val="1800"/>
              <a:buChar char="➔"/>
            </a:pPr>
            <a:r>
              <a:rPr lang="en"/>
              <a:t>Buttons for the predefined tip percentages (10%, 15%, 20%)</a:t>
            </a:r>
            <a:endParaRPr/>
          </a:p>
          <a:p>
            <a:pPr indent="-342900" lvl="0" marL="457200" rtl="0" algn="l">
              <a:lnSpc>
                <a:spcPct val="105000"/>
              </a:lnSpc>
              <a:spcBef>
                <a:spcPts val="0"/>
              </a:spcBef>
              <a:spcAft>
                <a:spcPts val="0"/>
              </a:spcAft>
              <a:buSzPts val="1800"/>
              <a:buChar char="➔"/>
            </a:pPr>
            <a:r>
              <a:rPr lang="en"/>
              <a:t>"Calculate" button to compute the total amount</a:t>
            </a:r>
            <a:endParaRPr/>
          </a:p>
          <a:p>
            <a:pPr indent="-342900" lvl="0" marL="457200" rtl="0" algn="l">
              <a:lnSpc>
                <a:spcPct val="105000"/>
              </a:lnSpc>
              <a:spcBef>
                <a:spcPts val="0"/>
              </a:spcBef>
              <a:spcAft>
                <a:spcPts val="0"/>
              </a:spcAft>
              <a:buSzPts val="1800"/>
              <a:buChar char="➔"/>
            </a:pPr>
            <a:r>
              <a:rPr lang="en"/>
              <a:t>"Split" button to split the bill among the specified number of people</a:t>
            </a:r>
            <a:endParaRPr/>
          </a:p>
          <a:p>
            <a:pPr indent="-342900" lvl="0" marL="457200" rtl="0" algn="l">
              <a:lnSpc>
                <a:spcPct val="105000"/>
              </a:lnSpc>
              <a:spcBef>
                <a:spcPts val="0"/>
              </a:spcBef>
              <a:spcAft>
                <a:spcPts val="0"/>
              </a:spcAft>
              <a:buSzPts val="1800"/>
              <a:buChar char="➔"/>
            </a:pPr>
            <a:r>
              <a:rPr lang="en"/>
              <a:t>"Reset" button to clear all the input fields</a:t>
            </a:r>
            <a:endParaRPr/>
          </a:p>
          <a:p>
            <a:pPr indent="0" lvl="0" marL="0" rtl="0" algn="l">
              <a:lnSpc>
                <a:spcPct val="105000"/>
              </a:lnSpc>
              <a:spcBef>
                <a:spcPts val="1200"/>
              </a:spcBef>
              <a:spcAft>
                <a:spcPts val="0"/>
              </a:spcAft>
              <a:buSzPts val="605"/>
              <a:buNone/>
            </a:pPr>
            <a:r>
              <a:t/>
            </a:r>
            <a:endParaRPr sz="1600"/>
          </a:p>
          <a:p>
            <a:pPr indent="0" lvl="0" marL="0" rtl="0" algn="l">
              <a:lnSpc>
                <a:spcPct val="105000"/>
              </a:lnSpc>
              <a:spcBef>
                <a:spcPts val="1200"/>
              </a:spcBef>
              <a:spcAft>
                <a:spcPts val="1200"/>
              </a:spcAft>
              <a:buSzPts val="605"/>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117" name="Google Shape;117;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Enhances Efficiency: Streamlines restaurant billing processes, reducing manual errors.</a:t>
            </a:r>
            <a:endParaRPr/>
          </a:p>
          <a:p>
            <a:pPr indent="-342900" lvl="0" marL="457200" rtl="0" algn="l">
              <a:spcBef>
                <a:spcPts val="0"/>
              </a:spcBef>
              <a:spcAft>
                <a:spcPts val="0"/>
              </a:spcAft>
              <a:buSzPts val="1800"/>
              <a:buChar char="➔"/>
            </a:pPr>
            <a:r>
              <a:rPr lang="en"/>
              <a:t>Improves Accuracy: Calculates bills accurately, ensuring customers are charged correctly.</a:t>
            </a:r>
            <a:endParaRPr/>
          </a:p>
          <a:p>
            <a:pPr indent="-342900" lvl="0" marL="457200" rtl="0" algn="l">
              <a:spcBef>
                <a:spcPts val="0"/>
              </a:spcBef>
              <a:spcAft>
                <a:spcPts val="0"/>
              </a:spcAft>
              <a:buSzPts val="1800"/>
              <a:buChar char="➔"/>
            </a:pPr>
            <a:r>
              <a:rPr lang="en"/>
              <a:t>User-Friendly Interface: Provides an intuitive interface for ease of use by restaurant owners and staff.</a:t>
            </a:r>
            <a:endParaRPr/>
          </a:p>
          <a:p>
            <a:pPr indent="-342900" lvl="0" marL="457200" rtl="0" algn="l">
              <a:spcBef>
                <a:spcPts val="0"/>
              </a:spcBef>
              <a:spcAft>
                <a:spcPts val="0"/>
              </a:spcAft>
              <a:buSzPts val="1800"/>
              <a:buChar char="➔"/>
            </a:pPr>
            <a:r>
              <a:rPr lang="en"/>
              <a:t>Customer Satisfaction: Ensures smooth transactions, leading to increased customer satisfaction.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of any tutorial/material used</a:t>
            </a:r>
            <a:endParaRPr/>
          </a:p>
        </p:txBody>
      </p:sp>
      <p:sp>
        <p:nvSpPr>
          <p:cNvPr id="123" name="Google Shape;123;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207" u="sng">
                <a:solidFill>
                  <a:schemeClr val="hlink"/>
                </a:solidFill>
                <a:hlinkClick r:id="rId3"/>
              </a:rPr>
              <a:t>https://www.javatpoint.com/eight-amazing-ideas-of-python-tkinter-projects</a:t>
            </a:r>
            <a:endParaRPr sz="4207"/>
          </a:p>
          <a:p>
            <a:pPr indent="0" lvl="0" marL="0" rtl="0" algn="l">
              <a:spcBef>
                <a:spcPts val="1200"/>
              </a:spcBef>
              <a:spcAft>
                <a:spcPts val="0"/>
              </a:spcAft>
              <a:buNone/>
            </a:pPr>
            <a:r>
              <a:rPr lang="en" sz="4207"/>
              <a:t>Tkinter Documentation: The official documentation for Tkinter provides comprehensive information, tutorials, and examples for building GUI applications with Python's Tkinter library.</a:t>
            </a:r>
            <a:endParaRPr sz="4207"/>
          </a:p>
          <a:p>
            <a:pPr indent="0" lvl="0" marL="0" rtl="0" algn="l">
              <a:spcBef>
                <a:spcPts val="1200"/>
              </a:spcBef>
              <a:spcAft>
                <a:spcPts val="0"/>
              </a:spcAft>
              <a:buNone/>
            </a:pPr>
            <a:r>
              <a:rPr lang="en" sz="4207"/>
              <a:t>Real Python Tkinter Tutorial: Real Python offers a beginner-friendly tutorial on building GUI applications with Tkinter. It covers everything from basic concepts to advanced topics with practical examples.</a:t>
            </a:r>
            <a:endParaRPr sz="4207"/>
          </a:p>
          <a:p>
            <a:pPr indent="0" lvl="0" marL="0" rtl="0" algn="l">
              <a:spcBef>
                <a:spcPts val="1200"/>
              </a:spcBef>
              <a:spcAft>
                <a:spcPts val="0"/>
              </a:spcAft>
              <a:buNone/>
            </a:pPr>
            <a:r>
              <a:rPr lang="en" sz="4207"/>
              <a:t>Python SQLite Tutorial: If you're interested in integrating SQLite databases into your projects, you can refer to tutorials and documentation on using SQLite with Python. The official SQLite website provides comprehensive documentation and tutorials.</a:t>
            </a:r>
            <a:endParaRPr sz="4207"/>
          </a:p>
          <a:p>
            <a:pPr indent="0" lvl="0" marL="0" rtl="0" algn="l">
              <a:spcBef>
                <a:spcPts val="1200"/>
              </a:spcBef>
              <a:spcAft>
                <a:spcPts val="0"/>
              </a:spcAft>
              <a:buNone/>
            </a:pPr>
            <a:r>
              <a:rPr lang="en" sz="4207"/>
              <a:t>Python Documentation: The official Python documentation is an invaluable resource for learning about the Python programming language and its standard libraries. It includes tutorials, guides, and references for various aspects of Python development.</a:t>
            </a:r>
            <a:endParaRPr sz="4207"/>
          </a:p>
          <a:p>
            <a:pPr indent="0" lvl="0" marL="0" rtl="0" algn="l">
              <a:spcBef>
                <a:spcPts val="1200"/>
              </a:spcBef>
              <a:spcAft>
                <a:spcPts val="0"/>
              </a:spcAft>
              <a:buNone/>
            </a:pPr>
            <a:r>
              <a:rPr lang="en" sz="4207"/>
              <a:t>Online Courses: Platforms like Coursera, Udemy, and Codecademy offer online courses on Python programming, GUI development, database management, and related topics. You can explore these platforms to find courses that match your learning goals and preferences.</a:t>
            </a:r>
            <a:endParaRPr sz="4207"/>
          </a:p>
          <a:p>
            <a:pPr indent="0" lvl="0" marL="0" rtl="0" algn="l">
              <a:spcBef>
                <a:spcPts val="1200"/>
              </a:spcBef>
              <a:spcAft>
                <a:spcPts val="0"/>
              </a:spcAft>
              <a:buNone/>
            </a:pPr>
            <a:r>
              <a:rPr lang="en" sz="4207"/>
              <a:t>YouTube Tutorials: There are numerous tutorial videos available on YouTube covering Python programming, Tkinter, SQLite, and other relevant topics. You can search for tutorials that suit your learning style and preferences.</a:t>
            </a:r>
            <a:endParaRPr sz="4207"/>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Points on customization you made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9" name="Google Shape;129;p20"/>
          <p:cNvSpPr txBox="1"/>
          <p:nvPr>
            <p:ph idx="1" type="body"/>
          </p:nvPr>
        </p:nvSpPr>
        <p:spPr>
          <a:xfrm>
            <a:off x="6365825" y="1229875"/>
            <a:ext cx="2466600" cy="2441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AutoNum type="arabicPeriod"/>
            </a:pPr>
            <a:r>
              <a:rPr lang="en" sz="1700"/>
              <a:t>Added Tip percentage as US is famous for its tipping Culture</a:t>
            </a:r>
            <a:endParaRPr sz="1700"/>
          </a:p>
          <a:p>
            <a:pPr indent="-336550" lvl="0" marL="457200" rtl="0" algn="l">
              <a:spcBef>
                <a:spcPts val="0"/>
              </a:spcBef>
              <a:spcAft>
                <a:spcPts val="0"/>
              </a:spcAft>
              <a:buSzPts val="1700"/>
              <a:buAutoNum type="arabicPeriod"/>
            </a:pPr>
            <a:r>
              <a:rPr lang="en" sz="1700"/>
              <a:t>Added Split by to split the bill between people.</a:t>
            </a:r>
            <a:endParaRPr sz="1700"/>
          </a:p>
        </p:txBody>
      </p:sp>
      <p:pic>
        <p:nvPicPr>
          <p:cNvPr id="130" name="Google Shape;130;p20"/>
          <p:cNvPicPr preferRelativeResize="0"/>
          <p:nvPr/>
        </p:nvPicPr>
        <p:blipFill>
          <a:blip r:embed="rId3">
            <a:alphaModFix/>
          </a:blip>
          <a:stretch>
            <a:fillRect/>
          </a:stretch>
        </p:blipFill>
        <p:spPr>
          <a:xfrm>
            <a:off x="311700" y="1157598"/>
            <a:ext cx="2411225" cy="2513675"/>
          </a:xfrm>
          <a:prstGeom prst="rect">
            <a:avLst/>
          </a:prstGeom>
          <a:noFill/>
          <a:ln>
            <a:noFill/>
          </a:ln>
        </p:spPr>
      </p:pic>
      <p:pic>
        <p:nvPicPr>
          <p:cNvPr id="131" name="Google Shape;131;p20"/>
          <p:cNvPicPr preferRelativeResize="0"/>
          <p:nvPr/>
        </p:nvPicPr>
        <p:blipFill>
          <a:blip r:embed="rId4">
            <a:alphaModFix/>
          </a:blip>
          <a:stretch>
            <a:fillRect/>
          </a:stretch>
        </p:blipFill>
        <p:spPr>
          <a:xfrm>
            <a:off x="2867870" y="1136175"/>
            <a:ext cx="3224675" cy="2556500"/>
          </a:xfrm>
          <a:prstGeom prst="rect">
            <a:avLst/>
          </a:prstGeom>
          <a:noFill/>
          <a:ln>
            <a:noFill/>
          </a:ln>
        </p:spPr>
      </p:pic>
      <p:sp>
        <p:nvSpPr>
          <p:cNvPr id="132" name="Google Shape;132;p20"/>
          <p:cNvSpPr txBox="1"/>
          <p:nvPr>
            <p:ph idx="1" type="body"/>
          </p:nvPr>
        </p:nvSpPr>
        <p:spPr>
          <a:xfrm>
            <a:off x="678813" y="3907025"/>
            <a:ext cx="1677000" cy="4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Old Interface</a:t>
            </a:r>
            <a:endParaRPr/>
          </a:p>
        </p:txBody>
      </p:sp>
      <p:sp>
        <p:nvSpPr>
          <p:cNvPr id="133" name="Google Shape;133;p20"/>
          <p:cNvSpPr txBox="1"/>
          <p:nvPr>
            <p:ph idx="1" type="body"/>
          </p:nvPr>
        </p:nvSpPr>
        <p:spPr>
          <a:xfrm>
            <a:off x="3733488" y="3907025"/>
            <a:ext cx="1677000" cy="49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New</a:t>
            </a:r>
            <a:r>
              <a:rPr lang="en"/>
              <a:t> Interface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List of things learnt during this project </a:t>
            </a:r>
            <a:endParaRPr/>
          </a:p>
        </p:txBody>
      </p:sp>
      <p:sp>
        <p:nvSpPr>
          <p:cNvPr id="139" name="Google Shape;139;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Tkinter python library </a:t>
            </a:r>
            <a:endParaRPr/>
          </a:p>
          <a:p>
            <a:pPr indent="-342900" lvl="0" marL="457200" rtl="0" algn="l">
              <a:spcBef>
                <a:spcPts val="0"/>
              </a:spcBef>
              <a:spcAft>
                <a:spcPts val="0"/>
              </a:spcAft>
              <a:buSzPts val="1800"/>
              <a:buAutoNum type="arabicPeriod"/>
            </a:pPr>
            <a:r>
              <a:rPr lang="en"/>
              <a:t>Data validation</a:t>
            </a:r>
            <a:endParaRPr/>
          </a:p>
          <a:p>
            <a:pPr indent="-342900" lvl="0" marL="457200" rtl="0" algn="l">
              <a:spcBef>
                <a:spcPts val="0"/>
              </a:spcBef>
              <a:spcAft>
                <a:spcPts val="0"/>
              </a:spcAft>
              <a:buSzPts val="1800"/>
              <a:buAutoNum type="arabicPeriod"/>
            </a:pPr>
            <a:r>
              <a:rPr lang="en"/>
              <a:t>GUI development with Tkinter</a:t>
            </a:r>
            <a:endParaRPr/>
          </a:p>
          <a:p>
            <a:pPr indent="-342900" lvl="0" marL="457200" rtl="0" algn="l">
              <a:spcBef>
                <a:spcPts val="0"/>
              </a:spcBef>
              <a:spcAft>
                <a:spcPts val="0"/>
              </a:spcAft>
              <a:buSzPts val="1800"/>
              <a:buAutoNum type="arabicPeriod"/>
            </a:pPr>
            <a:r>
              <a:rPr lang="en"/>
              <a:t>Data validation</a:t>
            </a:r>
            <a:endParaRPr/>
          </a:p>
          <a:p>
            <a:pPr indent="-342900" lvl="0" marL="457200" rtl="0" algn="l">
              <a:spcBef>
                <a:spcPts val="0"/>
              </a:spcBef>
              <a:spcAft>
                <a:spcPts val="0"/>
              </a:spcAft>
              <a:buSzPts val="1800"/>
              <a:buAutoNum type="arabicPeriod"/>
            </a:pPr>
            <a:r>
              <a:rPr lang="en"/>
              <a:t>Mathematical calculations</a:t>
            </a:r>
            <a:endParaRPr/>
          </a:p>
          <a:p>
            <a:pPr indent="-342900" lvl="0" marL="457200" rtl="0" algn="l">
              <a:spcBef>
                <a:spcPts val="0"/>
              </a:spcBef>
              <a:spcAft>
                <a:spcPts val="0"/>
              </a:spcAft>
              <a:buSzPts val="1800"/>
              <a:buAutoNum type="arabicPeriod"/>
            </a:pPr>
            <a:r>
              <a:rPr lang="en"/>
              <a:t>Error handling</a:t>
            </a:r>
            <a:endParaRPr/>
          </a:p>
          <a:p>
            <a:pPr indent="-342900" lvl="0" marL="457200" rtl="0" algn="l">
              <a:spcBef>
                <a:spcPts val="0"/>
              </a:spcBef>
              <a:spcAft>
                <a:spcPts val="0"/>
              </a:spcAft>
              <a:buSzPts val="1800"/>
              <a:buAutoNum type="arabicPeriod"/>
            </a:pPr>
            <a:r>
              <a:rPr lang="en"/>
              <a:t>Project organization</a:t>
            </a:r>
            <a:endParaRPr/>
          </a:p>
          <a:p>
            <a:pPr indent="-342900" lvl="0" marL="457200" rtl="0" algn="l">
              <a:spcBef>
                <a:spcPts val="0"/>
              </a:spcBef>
              <a:spcAft>
                <a:spcPts val="0"/>
              </a:spcAft>
              <a:buSzPts val="1800"/>
              <a:buAutoNum type="arabicPeriod"/>
            </a:pPr>
            <a:r>
              <a:rPr lang="en"/>
              <a:t>Project management</a:t>
            </a:r>
            <a:endParaRPr/>
          </a:p>
          <a:p>
            <a:pPr indent="-342900" lvl="0" marL="457200" rtl="0" algn="l">
              <a:spcBef>
                <a:spcPts val="0"/>
              </a:spcBef>
              <a:spcAft>
                <a:spcPts val="0"/>
              </a:spcAft>
              <a:buSzPts val="1800"/>
              <a:buAutoNum type="arabicPeriod"/>
            </a:pPr>
            <a:r>
              <a:rPr lang="en"/>
              <a:t>Documentation</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