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8" r:id="rId5"/>
    <p:sldId id="270" r:id="rId6"/>
    <p:sldId id="261" r:id="rId7"/>
    <p:sldId id="267" r:id="rId8"/>
    <p:sldId id="259" r:id="rId9"/>
    <p:sldId id="263" r:id="rId10"/>
    <p:sldId id="257" r:id="rId11"/>
    <p:sldId id="278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E0"/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A4850E-9B28-49F0-A3FF-D48113E30F8F}" v="1314" dt="2024-02-22T23:24:45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4" autoAdjust="0"/>
    <p:restoredTop sz="95974" autoAdjust="0"/>
  </p:normalViewPr>
  <p:slideViewPr>
    <p:cSldViewPr snapToGrid="0" showGuides="1">
      <p:cViewPr>
        <p:scale>
          <a:sx n="100" d="100"/>
          <a:sy n="100" d="100"/>
        </p:scale>
        <p:origin x="72" y="-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3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hanth patil" userId="590978188b5b5df2" providerId="LiveId" clId="{72A4850E-9B28-49F0-A3FF-D48113E30F8F}"/>
    <pc:docChg chg="undo custSel addSld delSld modSld modMainMaster">
      <pc:chgData name="Prashanth patil" userId="590978188b5b5df2" providerId="LiveId" clId="{72A4850E-9B28-49F0-A3FF-D48113E30F8F}" dt="2024-02-22T23:32:27.152" v="6186" actId="1076"/>
      <pc:docMkLst>
        <pc:docMk/>
      </pc:docMkLst>
      <pc:sldChg chg="del">
        <pc:chgData name="Prashanth patil" userId="590978188b5b5df2" providerId="LiveId" clId="{72A4850E-9B28-49F0-A3FF-D48113E30F8F}" dt="2024-02-21T18:28:42.922" v="3102" actId="47"/>
        <pc:sldMkLst>
          <pc:docMk/>
          <pc:sldMk cId="59582380" sldId="256"/>
        </pc:sldMkLst>
      </pc:sldChg>
      <pc:sldChg chg="delSp modSp add mod">
        <pc:chgData name="Prashanth patil" userId="590978188b5b5df2" providerId="LiveId" clId="{72A4850E-9B28-49F0-A3FF-D48113E30F8F}" dt="2024-02-21T04:02:32.673" v="2190" actId="478"/>
        <pc:sldMkLst>
          <pc:docMk/>
          <pc:sldMk cId="735082890" sldId="257"/>
        </pc:sldMkLst>
        <pc:spChg chg="mod">
          <ac:chgData name="Prashanth patil" userId="590978188b5b5df2" providerId="LiveId" clId="{72A4850E-9B28-49F0-A3FF-D48113E30F8F}" dt="2024-02-21T04:02:26.519" v="2187" actId="20577"/>
          <ac:spMkLst>
            <pc:docMk/>
            <pc:sldMk cId="735082890" sldId="257"/>
            <ac:spMk id="7" creationId="{00000000-0000-0000-0000-000000000000}"/>
          </ac:spMkLst>
        </pc:spChg>
        <pc:spChg chg="del mod">
          <ac:chgData name="Prashanth patil" userId="590978188b5b5df2" providerId="LiveId" clId="{72A4850E-9B28-49F0-A3FF-D48113E30F8F}" dt="2024-02-21T04:02:32.673" v="2190" actId="478"/>
          <ac:spMkLst>
            <pc:docMk/>
            <pc:sldMk cId="735082890" sldId="257"/>
            <ac:spMk id="21" creationId="{00000000-0000-0000-0000-000000000000}"/>
          </ac:spMkLst>
        </pc:spChg>
        <pc:picChg chg="del">
          <ac:chgData name="Prashanth patil" userId="590978188b5b5df2" providerId="LiveId" clId="{72A4850E-9B28-49F0-A3FF-D48113E30F8F}" dt="2024-02-21T04:02:28.562" v="2188" actId="478"/>
          <ac:picMkLst>
            <pc:docMk/>
            <pc:sldMk cId="735082890" sldId="257"/>
            <ac:picMk id="9" creationId="{DEBE08FE-8856-B14C-A309-36A662725754}"/>
          </ac:picMkLst>
        </pc:picChg>
      </pc:sldChg>
      <pc:sldChg chg="modSp mod">
        <pc:chgData name="Prashanth patil" userId="590978188b5b5df2" providerId="LiveId" clId="{72A4850E-9B28-49F0-A3FF-D48113E30F8F}" dt="2024-02-20T19:35:09.742" v="2100" actId="14100"/>
        <pc:sldMkLst>
          <pc:docMk/>
          <pc:sldMk cId="3167172060" sldId="258"/>
        </pc:sldMkLst>
        <pc:spChg chg="mod">
          <ac:chgData name="Prashanth patil" userId="590978188b5b5df2" providerId="LiveId" clId="{72A4850E-9B28-49F0-A3FF-D48113E30F8F}" dt="2024-02-20T05:19:38.177" v="785" actId="255"/>
          <ac:spMkLst>
            <pc:docMk/>
            <pc:sldMk cId="3167172060" sldId="258"/>
            <ac:spMk id="2" creationId="{FBAB08B8-3DB3-4637-AE23-B8DB96D9FCEC}"/>
          </ac:spMkLst>
        </pc:spChg>
        <pc:spChg chg="mod">
          <ac:chgData name="Prashanth patil" userId="590978188b5b5df2" providerId="LiveId" clId="{72A4850E-9B28-49F0-A3FF-D48113E30F8F}" dt="2024-02-20T19:35:05.880" v="2099" actId="14100"/>
          <ac:spMkLst>
            <pc:docMk/>
            <pc:sldMk cId="3167172060" sldId="258"/>
            <ac:spMk id="3" creationId="{2198AA37-E298-4CD8-9F0F-2123ACFD9653}"/>
          </ac:spMkLst>
        </pc:spChg>
        <pc:spChg chg="mod">
          <ac:chgData name="Prashanth patil" userId="590978188b5b5df2" providerId="LiveId" clId="{72A4850E-9B28-49F0-A3FF-D48113E30F8F}" dt="2024-02-20T19:35:09.742" v="2100" actId="14100"/>
          <ac:spMkLst>
            <pc:docMk/>
            <pc:sldMk cId="3167172060" sldId="258"/>
            <ac:spMk id="20" creationId="{C083AF1B-83FC-9587-6B85-52B7359045A5}"/>
          </ac:spMkLst>
        </pc:spChg>
      </pc:sldChg>
      <pc:sldChg chg="addSp delSp modSp add mod modClrScheme chgLayout">
        <pc:chgData name="Prashanth patil" userId="590978188b5b5df2" providerId="LiveId" clId="{72A4850E-9B28-49F0-A3FF-D48113E30F8F}" dt="2024-02-20T19:40:45.189" v="2129" actId="14100"/>
        <pc:sldMkLst>
          <pc:docMk/>
          <pc:sldMk cId="2853788422" sldId="259"/>
        </pc:sldMkLst>
        <pc:spChg chg="mod">
          <ac:chgData name="Prashanth patil" userId="590978188b5b5df2" providerId="LiveId" clId="{72A4850E-9B28-49F0-A3FF-D48113E30F8F}" dt="2024-02-20T19:24:29.657" v="1618" actId="26606"/>
          <ac:spMkLst>
            <pc:docMk/>
            <pc:sldMk cId="2853788422" sldId="259"/>
            <ac:spMk id="2" creationId="{00000000-0000-0000-0000-000000000000}"/>
          </ac:spMkLst>
        </pc:spChg>
        <pc:spChg chg="del mod">
          <ac:chgData name="Prashanth patil" userId="590978188b5b5df2" providerId="LiveId" clId="{72A4850E-9B28-49F0-A3FF-D48113E30F8F}" dt="2024-02-20T19:09:28.721" v="1150" actId="478"/>
          <ac:spMkLst>
            <pc:docMk/>
            <pc:sldMk cId="2853788422" sldId="259"/>
            <ac:spMk id="6" creationId="{6AE198C7-B373-2C04-1FE9-BD9F41E28019}"/>
          </ac:spMkLst>
        </pc:spChg>
        <pc:spChg chg="del mod">
          <ac:chgData name="Prashanth patil" userId="590978188b5b5df2" providerId="LiveId" clId="{72A4850E-9B28-49F0-A3FF-D48113E30F8F}" dt="2024-02-20T19:09:23.952" v="1149" actId="478"/>
          <ac:spMkLst>
            <pc:docMk/>
            <pc:sldMk cId="2853788422" sldId="259"/>
            <ac:spMk id="7" creationId="{8F008BFE-E280-6B62-8E9F-FDC9C98A46FD}"/>
          </ac:spMkLst>
        </pc:spChg>
        <pc:spChg chg="add del">
          <ac:chgData name="Prashanth patil" userId="590978188b5b5df2" providerId="LiveId" clId="{72A4850E-9B28-49F0-A3FF-D48113E30F8F}" dt="2024-02-20T19:24:16.020" v="1609" actId="26606"/>
          <ac:spMkLst>
            <pc:docMk/>
            <pc:sldMk cId="2853788422" sldId="259"/>
            <ac:spMk id="10" creationId="{88EA17D4-D22C-C717-C158-E2ECF583C72F}"/>
          </ac:spMkLst>
        </pc:spChg>
        <pc:spChg chg="add del">
          <ac:chgData name="Prashanth patil" userId="590978188b5b5df2" providerId="LiveId" clId="{72A4850E-9B28-49F0-A3FF-D48113E30F8F}" dt="2024-02-20T19:24:22.205" v="1611" actId="26606"/>
          <ac:spMkLst>
            <pc:docMk/>
            <pc:sldMk cId="2853788422" sldId="259"/>
            <ac:spMk id="12" creationId="{88EA17D4-D22C-C717-C158-E2ECF583C72F}"/>
          </ac:spMkLst>
        </pc:spChg>
        <pc:spChg chg="add del mod">
          <ac:chgData name="Prashanth patil" userId="590978188b5b5df2" providerId="LiveId" clId="{72A4850E-9B28-49F0-A3FF-D48113E30F8F}" dt="2024-02-20T19:24:24.285" v="1613" actId="26606"/>
          <ac:spMkLst>
            <pc:docMk/>
            <pc:sldMk cId="2853788422" sldId="259"/>
            <ac:spMk id="14" creationId="{E030D773-07BE-E4EE-DF3A-287FFD256B11}"/>
          </ac:spMkLst>
        </pc:spChg>
        <pc:spChg chg="add del mod">
          <ac:chgData name="Prashanth patil" userId="590978188b5b5df2" providerId="LiveId" clId="{72A4850E-9B28-49F0-A3FF-D48113E30F8F}" dt="2024-02-20T19:24:24.285" v="1613" actId="26606"/>
          <ac:spMkLst>
            <pc:docMk/>
            <pc:sldMk cId="2853788422" sldId="259"/>
            <ac:spMk id="15" creationId="{9AE1961B-8A22-8981-0F17-57C9565D19EA}"/>
          </ac:spMkLst>
        </pc:spChg>
        <pc:spChg chg="add del">
          <ac:chgData name="Prashanth patil" userId="590978188b5b5df2" providerId="LiveId" clId="{72A4850E-9B28-49F0-A3FF-D48113E30F8F}" dt="2024-02-20T19:24:25.901" v="1615" actId="26606"/>
          <ac:spMkLst>
            <pc:docMk/>
            <pc:sldMk cId="2853788422" sldId="259"/>
            <ac:spMk id="17" creationId="{88EA17D4-D22C-C717-C158-E2ECF583C72F}"/>
          </ac:spMkLst>
        </pc:spChg>
        <pc:spChg chg="add del">
          <ac:chgData name="Prashanth patil" userId="590978188b5b5df2" providerId="LiveId" clId="{72A4850E-9B28-49F0-A3FF-D48113E30F8F}" dt="2024-02-20T19:24:29.612" v="1617" actId="26606"/>
          <ac:spMkLst>
            <pc:docMk/>
            <pc:sldMk cId="2853788422" sldId="259"/>
            <ac:spMk id="19" creationId="{EACEBE7B-1496-0DCE-249D-2E592D119168}"/>
          </ac:spMkLst>
        </pc:spChg>
        <pc:spChg chg="add">
          <ac:chgData name="Prashanth patil" userId="590978188b5b5df2" providerId="LiveId" clId="{72A4850E-9B28-49F0-A3FF-D48113E30F8F}" dt="2024-02-20T19:24:29.657" v="1618" actId="26606"/>
          <ac:spMkLst>
            <pc:docMk/>
            <pc:sldMk cId="2853788422" sldId="259"/>
            <ac:spMk id="21" creationId="{88EA17D4-D22C-C717-C158-E2ECF583C72F}"/>
          </ac:spMkLst>
        </pc:spChg>
        <pc:graphicFrameChg chg="mod modGraphic">
          <ac:chgData name="Prashanth patil" userId="590978188b5b5df2" providerId="LiveId" clId="{72A4850E-9B28-49F0-A3FF-D48113E30F8F}" dt="2024-02-20T19:24:35.538" v="1619" actId="1076"/>
          <ac:graphicFrameMkLst>
            <pc:docMk/>
            <pc:sldMk cId="2853788422" sldId="259"/>
            <ac:graphicFrameMk id="5" creationId="{E495B115-79DB-7577-2EBD-00703ADF390D}"/>
          </ac:graphicFrameMkLst>
        </pc:graphicFrameChg>
        <pc:picChg chg="add del mod">
          <ac:chgData name="Prashanth patil" userId="590978188b5b5df2" providerId="LiveId" clId="{72A4850E-9B28-49F0-A3FF-D48113E30F8F}" dt="2024-02-20T19:32:17.687" v="2080" actId="478"/>
          <ac:picMkLst>
            <pc:docMk/>
            <pc:sldMk cId="2853788422" sldId="259"/>
            <ac:picMk id="4" creationId="{432CC123-4616-1976-AB33-1505E4EC3557}"/>
          </ac:picMkLst>
        </pc:picChg>
        <pc:picChg chg="add mod ord">
          <ac:chgData name="Prashanth patil" userId="590978188b5b5df2" providerId="LiveId" clId="{72A4850E-9B28-49F0-A3FF-D48113E30F8F}" dt="2024-02-20T19:40:45.189" v="2129" actId="14100"/>
          <ac:picMkLst>
            <pc:docMk/>
            <pc:sldMk cId="2853788422" sldId="259"/>
            <ac:picMk id="9" creationId="{69872417-1277-7FC5-722E-9CC1E7FC3D78}"/>
          </ac:picMkLst>
        </pc:picChg>
      </pc:sldChg>
      <pc:sldChg chg="addSp delSp modSp add mod">
        <pc:chgData name="Prashanth patil" userId="590978188b5b5df2" providerId="LiveId" clId="{72A4850E-9B28-49F0-A3FF-D48113E30F8F}" dt="2024-02-20T19:41:34.009" v="2147" actId="14100"/>
        <pc:sldMkLst>
          <pc:docMk/>
          <pc:sldMk cId="27126498" sldId="261"/>
        </pc:sldMkLst>
        <pc:spChg chg="mod">
          <ac:chgData name="Prashanth patil" userId="590978188b5b5df2" providerId="LiveId" clId="{72A4850E-9B28-49F0-A3FF-D48113E30F8F}" dt="2024-02-20T19:41:02.691" v="2140" actId="20577"/>
          <ac:spMkLst>
            <pc:docMk/>
            <pc:sldMk cId="27126498" sldId="261"/>
            <ac:spMk id="3" creationId="{0DED61FF-98D7-468C-A710-A0E65FFCFDD7}"/>
          </ac:spMkLst>
        </pc:spChg>
        <pc:spChg chg="add del mod">
          <ac:chgData name="Prashanth patil" userId="590978188b5b5df2" providerId="LiveId" clId="{72A4850E-9B28-49F0-A3FF-D48113E30F8F}" dt="2024-02-20T05:17:12.700" v="756" actId="931"/>
          <ac:spMkLst>
            <pc:docMk/>
            <pc:sldMk cId="27126498" sldId="261"/>
            <ac:spMk id="4" creationId="{7A5DDEF2-BD1A-27BF-C986-CF5AF7D3D102}"/>
          </ac:spMkLst>
        </pc:spChg>
        <pc:spChg chg="mod">
          <ac:chgData name="Prashanth patil" userId="590978188b5b5df2" providerId="LiveId" clId="{72A4850E-9B28-49F0-A3FF-D48113E30F8F}" dt="2024-02-20T05:07:32.527" v="16" actId="20577"/>
          <ac:spMkLst>
            <pc:docMk/>
            <pc:sldMk cId="27126498" sldId="261"/>
            <ac:spMk id="5" creationId="{DB6638D4-E453-4BC4-A3A0-F3C51852BCF8}"/>
          </ac:spMkLst>
        </pc:spChg>
        <pc:spChg chg="mod">
          <ac:chgData name="Prashanth patil" userId="590978188b5b5df2" providerId="LiveId" clId="{72A4850E-9B28-49F0-A3FF-D48113E30F8F}" dt="2024-02-20T05:08:10.683" v="114" actId="14100"/>
          <ac:spMkLst>
            <pc:docMk/>
            <pc:sldMk cId="27126498" sldId="261"/>
            <ac:spMk id="6" creationId="{0BC44B71-63BE-418A-A82A-64402026207E}"/>
          </ac:spMkLst>
        </pc:spChg>
        <pc:spChg chg="mod">
          <ac:chgData name="Prashanth patil" userId="590978188b5b5df2" providerId="LiveId" clId="{72A4850E-9B28-49F0-A3FF-D48113E30F8F}" dt="2024-02-20T05:08:35.105" v="130" actId="20577"/>
          <ac:spMkLst>
            <pc:docMk/>
            <pc:sldMk cId="27126498" sldId="261"/>
            <ac:spMk id="9" creationId="{CEFFF724-CE30-4C63-A086-DF05C2777EC1}"/>
          </ac:spMkLst>
        </pc:spChg>
        <pc:spChg chg="mod">
          <ac:chgData name="Prashanth patil" userId="590978188b5b5df2" providerId="LiveId" clId="{72A4850E-9B28-49F0-A3FF-D48113E30F8F}" dt="2024-02-20T05:09:18.410" v="249" actId="27636"/>
          <ac:spMkLst>
            <pc:docMk/>
            <pc:sldMk cId="27126498" sldId="261"/>
            <ac:spMk id="10" creationId="{AA64044E-682B-419B-AB70-118D0597C64C}"/>
          </ac:spMkLst>
        </pc:spChg>
        <pc:spChg chg="mod">
          <ac:chgData name="Prashanth patil" userId="590978188b5b5df2" providerId="LiveId" clId="{72A4850E-9B28-49F0-A3FF-D48113E30F8F}" dt="2024-02-20T05:09:41.038" v="257" actId="20577"/>
          <ac:spMkLst>
            <pc:docMk/>
            <pc:sldMk cId="27126498" sldId="261"/>
            <ac:spMk id="12" creationId="{F2739695-B49F-491F-9573-F501246A7F48}"/>
          </ac:spMkLst>
        </pc:spChg>
        <pc:spChg chg="mod">
          <ac:chgData name="Prashanth patil" userId="590978188b5b5df2" providerId="LiveId" clId="{72A4850E-9B28-49F0-A3FF-D48113E30F8F}" dt="2024-02-20T05:10:33.612" v="415" actId="27636"/>
          <ac:spMkLst>
            <pc:docMk/>
            <pc:sldMk cId="27126498" sldId="261"/>
            <ac:spMk id="13" creationId="{59357458-973E-473B-B43E-428D949A39C2}"/>
          </ac:spMkLst>
        </pc:spChg>
        <pc:spChg chg="add del mod">
          <ac:chgData name="Prashanth patil" userId="590978188b5b5df2" providerId="LiveId" clId="{72A4850E-9B28-49F0-A3FF-D48113E30F8F}" dt="2024-02-20T05:17:36.613" v="761" actId="931"/>
          <ac:spMkLst>
            <pc:docMk/>
            <pc:sldMk cId="27126498" sldId="261"/>
            <ac:spMk id="14" creationId="{90C51AFD-7D14-3E40-8EF3-5E367B456731}"/>
          </ac:spMkLst>
        </pc:spChg>
        <pc:spChg chg="mod">
          <ac:chgData name="Prashanth patil" userId="590978188b5b5df2" providerId="LiveId" clId="{72A4850E-9B28-49F0-A3FF-D48113E30F8F}" dt="2024-02-20T05:11:09.349" v="436" actId="27636"/>
          <ac:spMkLst>
            <pc:docMk/>
            <pc:sldMk cId="27126498" sldId="261"/>
            <ac:spMk id="15" creationId="{4C4406D0-E93A-4D4A-882C-3D100622979A}"/>
          </ac:spMkLst>
        </pc:spChg>
        <pc:spChg chg="mod">
          <ac:chgData name="Prashanth patil" userId="590978188b5b5df2" providerId="LiveId" clId="{72A4850E-9B28-49F0-A3FF-D48113E30F8F}" dt="2024-02-20T05:12:43.693" v="597" actId="27636"/>
          <ac:spMkLst>
            <pc:docMk/>
            <pc:sldMk cId="27126498" sldId="261"/>
            <ac:spMk id="16" creationId="{820792B4-5A57-43A7-8C75-3B4261EE86DE}"/>
          </ac:spMkLst>
        </pc:spChg>
        <pc:spChg chg="mod">
          <ac:chgData name="Prashanth patil" userId="590978188b5b5df2" providerId="LiveId" clId="{72A4850E-9B28-49F0-A3FF-D48113E30F8F}" dt="2024-02-20T05:13:07.612" v="620" actId="20577"/>
          <ac:spMkLst>
            <pc:docMk/>
            <pc:sldMk cId="27126498" sldId="261"/>
            <ac:spMk id="18" creationId="{448350F0-9CCA-4F7C-98E8-BC7969FD399D}"/>
          </ac:spMkLst>
        </pc:spChg>
        <pc:spChg chg="mod">
          <ac:chgData name="Prashanth patil" userId="590978188b5b5df2" providerId="LiveId" clId="{72A4850E-9B28-49F0-A3FF-D48113E30F8F}" dt="2024-02-20T05:13:49.318" v="754" actId="27636"/>
          <ac:spMkLst>
            <pc:docMk/>
            <pc:sldMk cId="27126498" sldId="261"/>
            <ac:spMk id="19" creationId="{4FD8E4F9-1B84-4707-95BE-9EC53D7ACB9D}"/>
          </ac:spMkLst>
        </pc:spChg>
        <pc:spChg chg="add del mod">
          <ac:chgData name="Prashanth patil" userId="590978188b5b5df2" providerId="LiveId" clId="{72A4850E-9B28-49F0-A3FF-D48113E30F8F}" dt="2024-02-20T05:17:51.483" v="767" actId="931"/>
          <ac:spMkLst>
            <pc:docMk/>
            <pc:sldMk cId="27126498" sldId="261"/>
            <ac:spMk id="22" creationId="{E20C58BB-8CE2-1317-00A1-EF884E42FC32}"/>
          </ac:spMkLst>
        </pc:spChg>
        <pc:spChg chg="add del mod">
          <ac:chgData name="Prashanth patil" userId="590978188b5b5df2" providerId="LiveId" clId="{72A4850E-9B28-49F0-A3FF-D48113E30F8F}" dt="2024-02-20T05:18:05.697" v="773" actId="931"/>
          <ac:spMkLst>
            <pc:docMk/>
            <pc:sldMk cId="27126498" sldId="261"/>
            <ac:spMk id="26" creationId="{0E243850-A45A-5BD9-2A6C-2D942D553F2F}"/>
          </ac:spMkLst>
        </pc:spChg>
        <pc:spChg chg="add del mod">
          <ac:chgData name="Prashanth patil" userId="590978188b5b5df2" providerId="LiveId" clId="{72A4850E-9B28-49F0-A3FF-D48113E30F8F}" dt="2024-02-20T05:18:33.850" v="779" actId="931"/>
          <ac:spMkLst>
            <pc:docMk/>
            <pc:sldMk cId="27126498" sldId="261"/>
            <ac:spMk id="30" creationId="{524D47E8-80D4-7AFC-4A55-48A1FA67E2C7}"/>
          </ac:spMkLst>
        </pc:spChg>
        <pc:picChg chg="add mod">
          <ac:chgData name="Prashanth patil" userId="590978188b5b5df2" providerId="LiveId" clId="{72A4850E-9B28-49F0-A3FF-D48113E30F8F}" dt="2024-02-20T05:17:26.773" v="759" actId="14100"/>
          <ac:picMkLst>
            <pc:docMk/>
            <pc:sldMk cId="27126498" sldId="261"/>
            <ac:picMk id="8" creationId="{E8DAF768-612D-AE30-D13C-104851C5D021}"/>
          </ac:picMkLst>
        </pc:picChg>
        <pc:picChg chg="add mod">
          <ac:chgData name="Prashanth patil" userId="590978188b5b5df2" providerId="LiveId" clId="{72A4850E-9B28-49F0-A3FF-D48113E30F8F}" dt="2024-02-20T05:17:42.938" v="765" actId="14100"/>
          <ac:picMkLst>
            <pc:docMk/>
            <pc:sldMk cId="27126498" sldId="261"/>
            <ac:picMk id="20" creationId="{74368DC2-8333-C29F-4866-6C6D0FEAA04C}"/>
          </ac:picMkLst>
        </pc:picChg>
        <pc:picChg chg="add mod">
          <ac:chgData name="Prashanth patil" userId="590978188b5b5df2" providerId="LiveId" clId="{72A4850E-9B28-49F0-A3FF-D48113E30F8F}" dt="2024-02-20T05:17:57.641" v="771" actId="14100"/>
          <ac:picMkLst>
            <pc:docMk/>
            <pc:sldMk cId="27126498" sldId="261"/>
            <ac:picMk id="24" creationId="{D02F7F30-A634-0BAB-D2F0-D40A2C027265}"/>
          </ac:picMkLst>
        </pc:picChg>
        <pc:picChg chg="add del mod">
          <ac:chgData name="Prashanth patil" userId="590978188b5b5df2" providerId="LiveId" clId="{72A4850E-9B28-49F0-A3FF-D48113E30F8F}" dt="2024-02-20T05:18:16.576" v="778" actId="478"/>
          <ac:picMkLst>
            <pc:docMk/>
            <pc:sldMk cId="27126498" sldId="261"/>
            <ac:picMk id="28" creationId="{6C0390E9-C368-55D4-B13D-B49A6C804639}"/>
          </ac:picMkLst>
        </pc:picChg>
        <pc:picChg chg="add mod">
          <ac:chgData name="Prashanth patil" userId="590978188b5b5df2" providerId="LiveId" clId="{72A4850E-9B28-49F0-A3FF-D48113E30F8F}" dt="2024-02-20T19:41:23.612" v="2144" actId="14100"/>
          <ac:picMkLst>
            <pc:docMk/>
            <pc:sldMk cId="27126498" sldId="261"/>
            <ac:picMk id="33" creationId="{BD12004D-74AB-4761-8537-CEDC6EC6B52D}"/>
          </ac:picMkLst>
        </pc:picChg>
        <pc:picChg chg="del">
          <ac:chgData name="Prashanth patil" userId="590978188b5b5df2" providerId="LiveId" clId="{72A4850E-9B28-49F0-A3FF-D48113E30F8F}" dt="2024-02-20T05:17:04.371" v="755" actId="478"/>
          <ac:picMkLst>
            <pc:docMk/>
            <pc:sldMk cId="27126498" sldId="261"/>
            <ac:picMk id="41" creationId="{B811075A-E743-458A-83DD-C9C3924D79D2}"/>
          </ac:picMkLst>
        </pc:picChg>
        <pc:picChg chg="del">
          <ac:chgData name="Prashanth patil" userId="590978188b5b5df2" providerId="LiveId" clId="{72A4850E-9B28-49F0-A3FF-D48113E30F8F}" dt="2024-02-20T05:17:31.138" v="760" actId="478"/>
          <ac:picMkLst>
            <pc:docMk/>
            <pc:sldMk cId="27126498" sldId="261"/>
            <ac:picMk id="43" creationId="{869A15CA-3DF8-417D-B9D8-F994D15851BB}"/>
          </ac:picMkLst>
        </pc:picChg>
        <pc:picChg chg="del">
          <ac:chgData name="Prashanth patil" userId="590978188b5b5df2" providerId="LiveId" clId="{72A4850E-9B28-49F0-A3FF-D48113E30F8F}" dt="2024-02-20T05:17:46.559" v="766" actId="478"/>
          <ac:picMkLst>
            <pc:docMk/>
            <pc:sldMk cId="27126498" sldId="261"/>
            <ac:picMk id="45" creationId="{D18F8380-4F68-4979-BEC0-C897519AD437}"/>
          </ac:picMkLst>
        </pc:picChg>
        <pc:picChg chg="del">
          <ac:chgData name="Prashanth patil" userId="590978188b5b5df2" providerId="LiveId" clId="{72A4850E-9B28-49F0-A3FF-D48113E30F8F}" dt="2024-02-20T05:18:01.755" v="772" actId="478"/>
          <ac:picMkLst>
            <pc:docMk/>
            <pc:sldMk cId="27126498" sldId="261"/>
            <ac:picMk id="47" creationId="{3B1C03DA-0209-4A1A-96AE-B3FF2B5F7533}"/>
          </ac:picMkLst>
        </pc:picChg>
        <pc:picChg chg="mod">
          <ac:chgData name="Prashanth patil" userId="590978188b5b5df2" providerId="LiveId" clId="{72A4850E-9B28-49F0-A3FF-D48113E30F8F}" dt="2024-02-20T19:41:34.009" v="2147" actId="14100"/>
          <ac:picMkLst>
            <pc:docMk/>
            <pc:sldMk cId="27126498" sldId="261"/>
            <ac:picMk id="49" creationId="{B216FC82-4CDA-4982-85CF-C693A432A28E}"/>
          </ac:picMkLst>
        </pc:picChg>
      </pc:sldChg>
      <pc:sldChg chg="addSp delSp modSp add mod modClrScheme chgLayout">
        <pc:chgData name="Prashanth patil" userId="590978188b5b5df2" providerId="LiveId" clId="{72A4850E-9B28-49F0-A3FF-D48113E30F8F}" dt="2024-02-20T19:39:27.166" v="2117" actId="207"/>
        <pc:sldMkLst>
          <pc:docMk/>
          <pc:sldMk cId="1527004159" sldId="263"/>
        </pc:sldMkLst>
        <pc:spChg chg="mod">
          <ac:chgData name="Prashanth patil" userId="590978188b5b5df2" providerId="LiveId" clId="{72A4850E-9B28-49F0-A3FF-D48113E30F8F}" dt="2024-02-20T19:30:24.973" v="2065" actId="26606"/>
          <ac:spMkLst>
            <pc:docMk/>
            <pc:sldMk cId="1527004159" sldId="263"/>
            <ac:spMk id="2" creationId="{00000000-0000-0000-0000-000000000000}"/>
          </ac:spMkLst>
        </pc:spChg>
        <pc:spChg chg="del mod">
          <ac:chgData name="Prashanth patil" userId="590978188b5b5df2" providerId="LiveId" clId="{72A4850E-9B28-49F0-A3FF-D48113E30F8F}" dt="2024-02-20T19:28:13.406" v="2040" actId="478"/>
          <ac:spMkLst>
            <pc:docMk/>
            <pc:sldMk cId="1527004159" sldId="263"/>
            <ac:spMk id="4" creationId="{01CC080F-4F37-31AE-2880-75189FE37A29}"/>
          </ac:spMkLst>
        </pc:spChg>
        <pc:spChg chg="del mod">
          <ac:chgData name="Prashanth patil" userId="590978188b5b5df2" providerId="LiveId" clId="{72A4850E-9B28-49F0-A3FF-D48113E30F8F}" dt="2024-02-20T19:28:17.045" v="2041" actId="478"/>
          <ac:spMkLst>
            <pc:docMk/>
            <pc:sldMk cId="1527004159" sldId="263"/>
            <ac:spMk id="6" creationId="{BE7E527F-E83F-1EA7-D1C1-7B34D70BFA8F}"/>
          </ac:spMkLst>
        </pc:spChg>
        <pc:spChg chg="add del">
          <ac:chgData name="Prashanth patil" userId="590978188b5b5df2" providerId="LiveId" clId="{72A4850E-9B28-49F0-A3FF-D48113E30F8F}" dt="2024-02-20T19:28:36.784" v="2043" actId="26606"/>
          <ac:spMkLst>
            <pc:docMk/>
            <pc:sldMk cId="1527004159" sldId="263"/>
            <ac:spMk id="10" creationId="{9BB4B833-94FD-B21D-110B-29F3CEE4A053}"/>
          </ac:spMkLst>
        </pc:spChg>
        <pc:spChg chg="add mod ord">
          <ac:chgData name="Prashanth patil" userId="590978188b5b5df2" providerId="LiveId" clId="{72A4850E-9B28-49F0-A3FF-D48113E30F8F}" dt="2024-02-20T19:39:27.166" v="2117" actId="207"/>
          <ac:spMkLst>
            <pc:docMk/>
            <pc:sldMk cId="1527004159" sldId="263"/>
            <ac:spMk id="11" creationId="{4E133A64-88B6-A467-2762-BB543446E385}"/>
          </ac:spMkLst>
        </pc:spChg>
        <pc:spChg chg="add mod ord">
          <ac:chgData name="Prashanth patil" userId="590978188b5b5df2" providerId="LiveId" clId="{72A4850E-9B28-49F0-A3FF-D48113E30F8F}" dt="2024-02-20T19:30:24.973" v="2065" actId="26606"/>
          <ac:spMkLst>
            <pc:docMk/>
            <pc:sldMk cId="1527004159" sldId="263"/>
            <ac:spMk id="12" creationId="{CE55F7C3-8192-5ABA-C2C6-79C97DEB713B}"/>
          </ac:spMkLst>
        </pc:spChg>
        <pc:spChg chg="add del mod">
          <ac:chgData name="Prashanth patil" userId="590978188b5b5df2" providerId="LiveId" clId="{72A4850E-9B28-49F0-A3FF-D48113E30F8F}" dt="2024-02-20T19:30:22.538" v="2060" actId="26606"/>
          <ac:spMkLst>
            <pc:docMk/>
            <pc:sldMk cId="1527004159" sldId="263"/>
            <ac:spMk id="14" creationId="{15CF431B-0D0C-E155-173F-A01C19AAF01D}"/>
          </ac:spMkLst>
        </pc:spChg>
        <pc:spChg chg="add del mod">
          <ac:chgData name="Prashanth patil" userId="590978188b5b5df2" providerId="LiveId" clId="{72A4850E-9B28-49F0-A3FF-D48113E30F8F}" dt="2024-02-20T19:29:46.933" v="2047" actId="26606"/>
          <ac:spMkLst>
            <pc:docMk/>
            <pc:sldMk cId="1527004159" sldId="263"/>
            <ac:spMk id="17" creationId="{62FC0964-44B5-AC92-B5C7-6F72A41C51D7}"/>
          </ac:spMkLst>
        </pc:spChg>
        <pc:spChg chg="add del mod">
          <ac:chgData name="Prashanth patil" userId="590978188b5b5df2" providerId="LiveId" clId="{72A4850E-9B28-49F0-A3FF-D48113E30F8F}" dt="2024-02-20T19:30:24.973" v="2065" actId="26606"/>
          <ac:spMkLst>
            <pc:docMk/>
            <pc:sldMk cId="1527004159" sldId="263"/>
            <ac:spMk id="19" creationId="{149AA8FA-7D1C-FA1D-D038-2A04E88301F3}"/>
          </ac:spMkLst>
        </pc:spChg>
        <pc:graphicFrameChg chg="mod modGraphic">
          <ac:chgData name="Prashanth patil" userId="590978188b5b5df2" providerId="LiveId" clId="{72A4850E-9B28-49F0-A3FF-D48113E30F8F}" dt="2024-02-20T19:38:17.516" v="2115" actId="255"/>
          <ac:graphicFrameMkLst>
            <pc:docMk/>
            <pc:sldMk cId="1527004159" sldId="263"/>
            <ac:graphicFrameMk id="5" creationId="{F3428D32-F755-1E1E-F9A3-A4C747C9AED5}"/>
          </ac:graphicFrameMkLst>
        </pc:graphicFrameChg>
        <pc:picChg chg="add del mod">
          <ac:chgData name="Prashanth patil" userId="590978188b5b5df2" providerId="LiveId" clId="{72A4850E-9B28-49F0-A3FF-D48113E30F8F}" dt="2024-02-20T19:30:24.229" v="2064" actId="931"/>
          <ac:picMkLst>
            <pc:docMk/>
            <pc:sldMk cId="1527004159" sldId="263"/>
            <ac:picMk id="7" creationId="{F7CD54B6-2174-3F47-1845-8A2C022FA215}"/>
          </ac:picMkLst>
        </pc:picChg>
        <pc:picChg chg="add mod">
          <ac:chgData name="Prashanth patil" userId="590978188b5b5df2" providerId="LiveId" clId="{72A4850E-9B28-49F0-A3FF-D48113E30F8F}" dt="2024-02-20T19:38:04.570" v="2114" actId="1076"/>
          <ac:picMkLst>
            <pc:docMk/>
            <pc:sldMk cId="1527004159" sldId="263"/>
            <ac:picMk id="9" creationId="{15E84469-4959-570B-EAFF-1207C3A59388}"/>
          </ac:picMkLst>
        </pc:picChg>
      </pc:sldChg>
      <pc:sldChg chg="del">
        <pc:chgData name="Prashanth patil" userId="590978188b5b5df2" providerId="LiveId" clId="{72A4850E-9B28-49F0-A3FF-D48113E30F8F}" dt="2024-02-21T18:28:54.781" v="3109" actId="47"/>
        <pc:sldMkLst>
          <pc:docMk/>
          <pc:sldMk cId="688656153" sldId="266"/>
        </pc:sldMkLst>
      </pc:sldChg>
      <pc:sldChg chg="addSp delSp modSp add mod">
        <pc:chgData name="Prashanth patil" userId="590978188b5b5df2" providerId="LiveId" clId="{72A4850E-9B28-49F0-A3FF-D48113E30F8F}" dt="2024-02-20T19:05:36.299" v="1144" actId="20577"/>
        <pc:sldMkLst>
          <pc:docMk/>
          <pc:sldMk cId="2420142894" sldId="267"/>
        </pc:sldMkLst>
        <pc:spChg chg="del mod">
          <ac:chgData name="Prashanth patil" userId="590978188b5b5df2" providerId="LiveId" clId="{72A4850E-9B28-49F0-A3FF-D48113E30F8F}" dt="2024-02-20T19:01:08.385" v="820" actId="478"/>
          <ac:spMkLst>
            <pc:docMk/>
            <pc:sldMk cId="2420142894" sldId="267"/>
            <ac:spMk id="3" creationId="{00000000-0000-0000-0000-000000000000}"/>
          </ac:spMkLst>
        </pc:spChg>
        <pc:spChg chg="del mod">
          <ac:chgData name="Prashanth patil" userId="590978188b5b5df2" providerId="LiveId" clId="{72A4850E-9B28-49F0-A3FF-D48113E30F8F}" dt="2024-02-20T19:03:47.766" v="1141" actId="478"/>
          <ac:spMkLst>
            <pc:docMk/>
            <pc:sldMk cId="2420142894" sldId="267"/>
            <ac:spMk id="99" creationId="{00000000-0000-0000-0000-000000000000}"/>
          </ac:spMkLst>
        </pc:spChg>
        <pc:spChg chg="mod">
          <ac:chgData name="Prashanth patil" userId="590978188b5b5df2" providerId="LiveId" clId="{72A4850E-9B28-49F0-A3FF-D48113E30F8F}" dt="2024-02-20T19:05:36.299" v="1144" actId="20577"/>
          <ac:spMkLst>
            <pc:docMk/>
            <pc:sldMk cId="2420142894" sldId="267"/>
            <ac:spMk id="102" creationId="{00000000-0000-0000-0000-000000000000}"/>
          </ac:spMkLst>
        </pc:spChg>
        <pc:spChg chg="mod">
          <ac:chgData name="Prashanth patil" userId="590978188b5b5df2" providerId="LiveId" clId="{72A4850E-9B28-49F0-A3FF-D48113E30F8F}" dt="2024-02-20T18:59:41.259" v="808" actId="20577"/>
          <ac:spMkLst>
            <pc:docMk/>
            <pc:sldMk cId="2420142894" sldId="267"/>
            <ac:spMk id="103" creationId="{00000000-0000-0000-0000-000000000000}"/>
          </ac:spMkLst>
        </pc:spChg>
        <pc:graphicFrameChg chg="del">
          <ac:chgData name="Prashanth patil" userId="590978188b5b5df2" providerId="LiveId" clId="{72A4850E-9B28-49F0-A3FF-D48113E30F8F}" dt="2024-02-20T19:00:09.353" v="809" actId="478"/>
          <ac:graphicFrameMkLst>
            <pc:docMk/>
            <pc:sldMk cId="2420142894" sldId="267"/>
            <ac:graphicFrameMk id="16" creationId="{00000000-0000-0000-0000-000000000000}"/>
          </ac:graphicFrameMkLst>
        </pc:graphicFrameChg>
        <pc:picChg chg="add mod">
          <ac:chgData name="Prashanth patil" userId="590978188b5b5df2" providerId="LiveId" clId="{72A4850E-9B28-49F0-A3FF-D48113E30F8F}" dt="2024-02-20T19:00:48.565" v="818" actId="962"/>
          <ac:picMkLst>
            <pc:docMk/>
            <pc:sldMk cId="2420142894" sldId="267"/>
            <ac:picMk id="10" creationId="{4B2D1B6F-9F32-C520-201E-A67F2211F962}"/>
          </ac:picMkLst>
        </pc:picChg>
      </pc:sldChg>
      <pc:sldChg chg="del">
        <pc:chgData name="Prashanth patil" userId="590978188b5b5df2" providerId="LiveId" clId="{72A4850E-9B28-49F0-A3FF-D48113E30F8F}" dt="2024-02-21T18:28:50.503" v="3104" actId="47"/>
        <pc:sldMkLst>
          <pc:docMk/>
          <pc:sldMk cId="3187533055" sldId="268"/>
        </pc:sldMkLst>
      </pc:sldChg>
      <pc:sldChg chg="del">
        <pc:chgData name="Prashanth patil" userId="590978188b5b5df2" providerId="LiveId" clId="{72A4850E-9B28-49F0-A3FF-D48113E30F8F}" dt="2024-02-21T18:28:51.317" v="3105" actId="47"/>
        <pc:sldMkLst>
          <pc:docMk/>
          <pc:sldMk cId="433561355" sldId="269"/>
        </pc:sldMkLst>
      </pc:sldChg>
      <pc:sldChg chg="del">
        <pc:chgData name="Prashanth patil" userId="590978188b5b5df2" providerId="LiveId" clId="{72A4850E-9B28-49F0-A3FF-D48113E30F8F}" dt="2024-02-21T18:28:51.820" v="3106" actId="47"/>
        <pc:sldMkLst>
          <pc:docMk/>
          <pc:sldMk cId="460269255" sldId="271"/>
        </pc:sldMkLst>
      </pc:sldChg>
      <pc:sldChg chg="del">
        <pc:chgData name="Prashanth patil" userId="590978188b5b5df2" providerId="LiveId" clId="{72A4850E-9B28-49F0-A3FF-D48113E30F8F}" dt="2024-02-21T18:28:52.245" v="3107" actId="47"/>
        <pc:sldMkLst>
          <pc:docMk/>
          <pc:sldMk cId="269403648" sldId="272"/>
        </pc:sldMkLst>
      </pc:sldChg>
      <pc:sldChg chg="del">
        <pc:chgData name="Prashanth patil" userId="590978188b5b5df2" providerId="LiveId" clId="{72A4850E-9B28-49F0-A3FF-D48113E30F8F}" dt="2024-02-21T18:28:53.366" v="3108" actId="47"/>
        <pc:sldMkLst>
          <pc:docMk/>
          <pc:sldMk cId="1169930804" sldId="273"/>
        </pc:sldMkLst>
      </pc:sldChg>
      <pc:sldChg chg="del">
        <pc:chgData name="Prashanth patil" userId="590978188b5b5df2" providerId="LiveId" clId="{72A4850E-9B28-49F0-A3FF-D48113E30F8F}" dt="2024-02-21T18:28:57.122" v="3110" actId="47"/>
        <pc:sldMkLst>
          <pc:docMk/>
          <pc:sldMk cId="435634487" sldId="274"/>
        </pc:sldMkLst>
      </pc:sldChg>
      <pc:sldChg chg="del">
        <pc:chgData name="Prashanth patil" userId="590978188b5b5df2" providerId="LiveId" clId="{72A4850E-9B28-49F0-A3FF-D48113E30F8F}" dt="2024-02-21T18:28:44.813" v="3103" actId="47"/>
        <pc:sldMkLst>
          <pc:docMk/>
          <pc:sldMk cId="2928802494" sldId="275"/>
        </pc:sldMkLst>
      </pc:sldChg>
      <pc:sldChg chg="modSp mod">
        <pc:chgData name="Prashanth patil" userId="590978188b5b5df2" providerId="LiveId" clId="{72A4850E-9B28-49F0-A3FF-D48113E30F8F}" dt="2024-02-21T18:29:55.851" v="3144" actId="14100"/>
        <pc:sldMkLst>
          <pc:docMk/>
          <pc:sldMk cId="1124779538" sldId="276"/>
        </pc:sldMkLst>
        <pc:spChg chg="mod">
          <ac:chgData name="Prashanth patil" userId="590978188b5b5df2" providerId="LiveId" clId="{72A4850E-9B28-49F0-A3FF-D48113E30F8F}" dt="2024-02-21T18:29:51.770" v="3143" actId="14100"/>
          <ac:spMkLst>
            <pc:docMk/>
            <pc:sldMk cId="1124779538" sldId="276"/>
            <ac:spMk id="5" creationId="{E3C40962-BA6A-43E4-97BA-511A9B90CF41}"/>
          </ac:spMkLst>
        </pc:spChg>
        <pc:spChg chg="mod">
          <ac:chgData name="Prashanth patil" userId="590978188b5b5df2" providerId="LiveId" clId="{72A4850E-9B28-49F0-A3FF-D48113E30F8F}" dt="2024-02-21T18:29:55.851" v="3144" actId="14100"/>
          <ac:spMkLst>
            <pc:docMk/>
            <pc:sldMk cId="1124779538" sldId="276"/>
            <ac:spMk id="7" creationId="{11FDFFBF-E125-47CF-AAE0-ACC45013CE38}"/>
          </ac:spMkLst>
        </pc:spChg>
      </pc:sldChg>
      <pc:sldChg chg="modSp add del mod">
        <pc:chgData name="Prashanth patil" userId="590978188b5b5df2" providerId="LiveId" clId="{72A4850E-9B28-49F0-A3FF-D48113E30F8F}" dt="2024-02-20T18:59:23.986" v="793" actId="47"/>
        <pc:sldMkLst>
          <pc:docMk/>
          <pc:sldMk cId="1108301897" sldId="277"/>
        </pc:sldMkLst>
        <pc:spChg chg="mod">
          <ac:chgData name="Prashanth patil" userId="590978188b5b5df2" providerId="LiveId" clId="{72A4850E-9B28-49F0-A3FF-D48113E30F8F}" dt="2024-02-20T18:59:20.645" v="792" actId="27636"/>
          <ac:spMkLst>
            <pc:docMk/>
            <pc:sldMk cId="1108301897" sldId="277"/>
            <ac:spMk id="5" creationId="{DB6638D4-E453-4BC4-A3A0-F3C51852BCF8}"/>
          </ac:spMkLst>
        </pc:spChg>
        <pc:spChg chg="mod">
          <ac:chgData name="Prashanth patil" userId="590978188b5b5df2" providerId="LiveId" clId="{72A4850E-9B28-49F0-A3FF-D48113E30F8F}" dt="2024-02-20T18:59:20.644" v="787" actId="27636"/>
          <ac:spMkLst>
            <pc:docMk/>
            <pc:sldMk cId="1108301897" sldId="277"/>
            <ac:spMk id="6" creationId="{0BC44B71-63BE-418A-A82A-64402026207E}"/>
          </ac:spMkLst>
        </pc:spChg>
        <pc:spChg chg="mod">
          <ac:chgData name="Prashanth patil" userId="590978188b5b5df2" providerId="LiveId" clId="{72A4850E-9B28-49F0-A3FF-D48113E30F8F}" dt="2024-02-20T18:59:20.645" v="788" actId="27636"/>
          <ac:spMkLst>
            <pc:docMk/>
            <pc:sldMk cId="1108301897" sldId="277"/>
            <ac:spMk id="10" creationId="{AA64044E-682B-419B-AB70-118D0597C64C}"/>
          </ac:spMkLst>
        </pc:spChg>
        <pc:spChg chg="mod">
          <ac:chgData name="Prashanth patil" userId="590978188b5b5df2" providerId="LiveId" clId="{72A4850E-9B28-49F0-A3FF-D48113E30F8F}" dt="2024-02-20T18:59:20.645" v="789" actId="27636"/>
          <ac:spMkLst>
            <pc:docMk/>
            <pc:sldMk cId="1108301897" sldId="277"/>
            <ac:spMk id="13" creationId="{59357458-973E-473B-B43E-428D949A39C2}"/>
          </ac:spMkLst>
        </pc:spChg>
        <pc:spChg chg="mod">
          <ac:chgData name="Prashanth patil" userId="590978188b5b5df2" providerId="LiveId" clId="{72A4850E-9B28-49F0-A3FF-D48113E30F8F}" dt="2024-02-20T18:59:20.645" v="790" actId="27636"/>
          <ac:spMkLst>
            <pc:docMk/>
            <pc:sldMk cId="1108301897" sldId="277"/>
            <ac:spMk id="16" creationId="{820792B4-5A57-43A7-8C75-3B4261EE86DE}"/>
          </ac:spMkLst>
        </pc:spChg>
        <pc:spChg chg="mod">
          <ac:chgData name="Prashanth patil" userId="590978188b5b5df2" providerId="LiveId" clId="{72A4850E-9B28-49F0-A3FF-D48113E30F8F}" dt="2024-02-20T18:59:20.645" v="791" actId="27636"/>
          <ac:spMkLst>
            <pc:docMk/>
            <pc:sldMk cId="1108301897" sldId="277"/>
            <ac:spMk id="19" creationId="{4FD8E4F9-1B84-4707-95BE-9EC53D7ACB9D}"/>
          </ac:spMkLst>
        </pc:spChg>
      </pc:sldChg>
      <pc:sldChg chg="modSp new del mod">
        <pc:chgData name="Prashanth patil" userId="590978188b5b5df2" providerId="LiveId" clId="{72A4850E-9B28-49F0-A3FF-D48113E30F8F}" dt="2024-02-21T04:02:36.941" v="2191" actId="47"/>
        <pc:sldMkLst>
          <pc:docMk/>
          <pc:sldMk cId="1304063694" sldId="277"/>
        </pc:sldMkLst>
        <pc:spChg chg="mod">
          <ac:chgData name="Prashanth patil" userId="590978188b5b5df2" providerId="LiveId" clId="{72A4850E-9B28-49F0-A3FF-D48113E30F8F}" dt="2024-02-21T04:01:19.078" v="2171" actId="20577"/>
          <ac:spMkLst>
            <pc:docMk/>
            <pc:sldMk cId="1304063694" sldId="277"/>
            <ac:spMk id="2" creationId="{EA94AE61-A88B-71BF-831B-E2CA8516BFC1}"/>
          </ac:spMkLst>
        </pc:spChg>
      </pc:sldChg>
      <pc:sldChg chg="new del">
        <pc:chgData name="Prashanth patil" userId="590978188b5b5df2" providerId="LiveId" clId="{72A4850E-9B28-49F0-A3FF-D48113E30F8F}" dt="2024-02-21T18:26:03.470" v="3101" actId="47"/>
        <pc:sldMkLst>
          <pc:docMk/>
          <pc:sldMk cId="3345894202" sldId="277"/>
        </pc:sldMkLst>
      </pc:sldChg>
      <pc:sldChg chg="addSp delSp modSp add mod setBg modClrScheme delDesignElem chgLayout">
        <pc:chgData name="Prashanth patil" userId="590978188b5b5df2" providerId="LiveId" clId="{72A4850E-9B28-49F0-A3FF-D48113E30F8F}" dt="2024-02-22T23:32:27.152" v="6186" actId="1076"/>
        <pc:sldMkLst>
          <pc:docMk/>
          <pc:sldMk cId="931938360" sldId="278"/>
        </pc:sldMkLst>
        <pc:spChg chg="mod">
          <ac:chgData name="Prashanth patil" userId="590978188b5b5df2" providerId="LiveId" clId="{72A4850E-9B28-49F0-A3FF-D48113E30F8F}" dt="2024-02-21T04:12:50.105" v="2425" actId="26606"/>
          <ac:spMkLst>
            <pc:docMk/>
            <pc:sldMk cId="931938360" sldId="278"/>
            <ac:spMk id="2" creationId="{A389EA88-8D83-4F3F-A4C1-4B16E2377F9E}"/>
          </ac:spMkLst>
        </pc:spChg>
        <pc:spChg chg="mod">
          <ac:chgData name="Prashanth patil" userId="590978188b5b5df2" providerId="LiveId" clId="{72A4850E-9B28-49F0-A3FF-D48113E30F8F}" dt="2024-02-21T04:12:50.105" v="2425" actId="26606"/>
          <ac:spMkLst>
            <pc:docMk/>
            <pc:sldMk cId="931938360" sldId="278"/>
            <ac:spMk id="3" creationId="{9F541FAF-730D-47FE-9638-C05616C31320}"/>
          </ac:spMkLst>
        </pc:spChg>
        <pc:spChg chg="mod ord">
          <ac:chgData name="Prashanth patil" userId="590978188b5b5df2" providerId="LiveId" clId="{72A4850E-9B28-49F0-A3FF-D48113E30F8F}" dt="2024-02-22T23:31:38.257" v="6176"/>
          <ac:spMkLst>
            <pc:docMk/>
            <pc:sldMk cId="931938360" sldId="278"/>
            <ac:spMk id="6" creationId="{70D47993-4EC3-8A32-7A3C-321AA96B89CD}"/>
          </ac:spMkLst>
        </pc:spChg>
        <pc:spChg chg="del">
          <ac:chgData name="Prashanth patil" userId="590978188b5b5df2" providerId="LiveId" clId="{72A4850E-9B28-49F0-A3FF-D48113E30F8F}" dt="2024-02-21T04:05:12.352" v="2196"/>
          <ac:spMkLst>
            <pc:docMk/>
            <pc:sldMk cId="931938360" sldId="278"/>
            <ac:spMk id="8" creationId="{A38A195E-584A-485A-BECD-66468900B947}"/>
          </ac:spMkLst>
        </pc:spChg>
        <pc:spChg chg="del">
          <ac:chgData name="Prashanth patil" userId="590978188b5b5df2" providerId="LiveId" clId="{72A4850E-9B28-49F0-A3FF-D48113E30F8F}" dt="2024-02-21T04:05:12.352" v="2196"/>
          <ac:spMkLst>
            <pc:docMk/>
            <pc:sldMk cId="931938360" sldId="278"/>
            <ac:spMk id="10" creationId="{840177A7-740C-43C7-8F2D-BD7067F12C9C}"/>
          </ac:spMkLst>
        </pc:spChg>
        <pc:spChg chg="mod">
          <ac:chgData name="Prashanth patil" userId="590978188b5b5df2" providerId="LiveId" clId="{72A4850E-9B28-49F0-A3FF-D48113E30F8F}" dt="2024-02-22T23:32:23.580" v="6185" actId="1076"/>
          <ac:spMkLst>
            <pc:docMk/>
            <pc:sldMk cId="931938360" sldId="278"/>
            <ac:spMk id="14" creationId="{05CD3E02-6723-A429-C2A4-61BB7C7D38FD}"/>
          </ac:spMkLst>
        </pc:spChg>
        <pc:spChg chg="add del mod">
          <ac:chgData name="Prashanth patil" userId="590978188b5b5df2" providerId="LiveId" clId="{72A4850E-9B28-49F0-A3FF-D48113E30F8F}" dt="2024-02-21T04:12:50.105" v="2425" actId="26606"/>
          <ac:spMkLst>
            <pc:docMk/>
            <pc:sldMk cId="931938360" sldId="278"/>
            <ac:spMk id="19" creationId="{00555250-932A-5261-CD87-173745B0D2C8}"/>
          </ac:spMkLst>
        </pc:spChg>
        <pc:picChg chg="del">
          <ac:chgData name="Prashanth patil" userId="590978188b5b5df2" providerId="LiveId" clId="{72A4850E-9B28-49F0-A3FF-D48113E30F8F}" dt="2024-02-21T04:05:56.601" v="2203" actId="478"/>
          <ac:picMkLst>
            <pc:docMk/>
            <pc:sldMk cId="931938360" sldId="278"/>
            <ac:picMk id="5" creationId="{2618C68D-006E-0A63-3B78-15A872A45B65}"/>
          </ac:picMkLst>
        </pc:picChg>
        <pc:picChg chg="add del mod">
          <ac:chgData name="Prashanth patil" userId="590978188b5b5df2" providerId="LiveId" clId="{72A4850E-9B28-49F0-A3FF-D48113E30F8F}" dt="2024-02-22T23:31:40.948" v="6177" actId="478"/>
          <ac:picMkLst>
            <pc:docMk/>
            <pc:sldMk cId="931938360" sldId="278"/>
            <ac:picMk id="7" creationId="{954148D9-EC85-F8BA-DC28-B9EE2CFAFE61}"/>
          </ac:picMkLst>
        </pc:picChg>
        <pc:picChg chg="add mod">
          <ac:chgData name="Prashanth patil" userId="590978188b5b5df2" providerId="LiveId" clId="{72A4850E-9B28-49F0-A3FF-D48113E30F8F}" dt="2024-02-22T23:32:27.152" v="6186" actId="1076"/>
          <ac:picMkLst>
            <pc:docMk/>
            <pc:sldMk cId="931938360" sldId="278"/>
            <ac:picMk id="11" creationId="{B1097379-617C-2897-C74C-9ED80B486FCE}"/>
          </ac:picMkLst>
        </pc:picChg>
        <pc:picChg chg="del">
          <ac:chgData name="Prashanth patil" userId="590978188b5b5df2" providerId="LiveId" clId="{72A4850E-9B28-49F0-A3FF-D48113E30F8F}" dt="2024-02-21T04:05:12.352" v="2196"/>
          <ac:picMkLst>
            <pc:docMk/>
            <pc:sldMk cId="931938360" sldId="278"/>
            <ac:picMk id="12" creationId="{FF525AAA-82CE-4027-A26C-B0EFFD856F2E}"/>
          </ac:picMkLst>
        </pc:picChg>
        <pc:picChg chg="del mod">
          <ac:chgData name="Prashanth patil" userId="590978188b5b5df2" providerId="LiveId" clId="{72A4850E-9B28-49F0-A3FF-D48113E30F8F}" dt="2024-02-21T04:07:55.270" v="2209" actId="478"/>
          <ac:picMkLst>
            <pc:docMk/>
            <pc:sldMk cId="931938360" sldId="278"/>
            <ac:picMk id="13" creationId="{62256BEC-DF2F-EAE8-2CD8-4A519AD418DA}"/>
          </ac:picMkLst>
        </pc:picChg>
      </pc:sldChg>
      <pc:sldChg chg="add del">
        <pc:chgData name="Prashanth patil" userId="590978188b5b5df2" providerId="LiveId" clId="{72A4850E-9B28-49F0-A3FF-D48113E30F8F}" dt="2024-02-21T04:05:06.044" v="2194" actId="47"/>
        <pc:sldMkLst>
          <pc:docMk/>
          <pc:sldMk cId="1283794288" sldId="278"/>
        </pc:sldMkLst>
      </pc:sldChg>
      <pc:sldChg chg="addSp delSp modSp add del mod modClrScheme chgLayout">
        <pc:chgData name="Prashanth patil" userId="590978188b5b5df2" providerId="LiveId" clId="{72A4850E-9B28-49F0-A3FF-D48113E30F8F}" dt="2024-02-21T04:15:16.063" v="2559" actId="47"/>
        <pc:sldMkLst>
          <pc:docMk/>
          <pc:sldMk cId="682489376" sldId="279"/>
        </pc:sldMkLst>
        <pc:spChg chg="mod">
          <ac:chgData name="Prashanth patil" userId="590978188b5b5df2" providerId="LiveId" clId="{72A4850E-9B28-49F0-A3FF-D48113E30F8F}" dt="2024-02-21T04:12:00.734" v="2414" actId="26606"/>
          <ac:spMkLst>
            <pc:docMk/>
            <pc:sldMk cId="682489376" sldId="279"/>
            <ac:spMk id="2" creationId="{909746A4-3550-23AE-C3F1-B84447C4B8A8}"/>
          </ac:spMkLst>
        </pc:spChg>
        <pc:spChg chg="mod ord">
          <ac:chgData name="Prashanth patil" userId="590978188b5b5df2" providerId="LiveId" clId="{72A4850E-9B28-49F0-A3FF-D48113E30F8F}" dt="2024-02-21T04:12:00.734" v="2414" actId="26606"/>
          <ac:spMkLst>
            <pc:docMk/>
            <pc:sldMk cId="682489376" sldId="279"/>
            <ac:spMk id="3" creationId="{587A7D82-725F-6F92-E4A3-9B2EC99ED70B}"/>
          </ac:spMkLst>
        </pc:spChg>
        <pc:spChg chg="mod ord">
          <ac:chgData name="Prashanth patil" userId="590978188b5b5df2" providerId="LiveId" clId="{72A4850E-9B28-49F0-A3FF-D48113E30F8F}" dt="2024-02-21T04:12:17.670" v="2419" actId="14100"/>
          <ac:spMkLst>
            <pc:docMk/>
            <pc:sldMk cId="682489376" sldId="279"/>
            <ac:spMk id="6" creationId="{509311C0-CF30-F754-13E2-D5550FFA8761}"/>
          </ac:spMkLst>
        </pc:spChg>
        <pc:spChg chg="mod ord">
          <ac:chgData name="Prashanth patil" userId="590978188b5b5df2" providerId="LiveId" clId="{72A4850E-9B28-49F0-A3FF-D48113E30F8F}" dt="2024-02-21T04:12:13.264" v="2418" actId="14100"/>
          <ac:spMkLst>
            <pc:docMk/>
            <pc:sldMk cId="682489376" sldId="279"/>
            <ac:spMk id="14" creationId="{BD367C0D-C9DF-9EE6-C238-16B28C053368}"/>
          </ac:spMkLst>
        </pc:spChg>
        <pc:spChg chg="add del mod">
          <ac:chgData name="Prashanth patil" userId="590978188b5b5df2" providerId="LiveId" clId="{72A4850E-9B28-49F0-A3FF-D48113E30F8F}" dt="2024-02-21T04:11:45.536" v="2405" actId="26606"/>
          <ac:spMkLst>
            <pc:docMk/>
            <pc:sldMk cId="682489376" sldId="279"/>
            <ac:spMk id="19" creationId="{20D5BB78-3AF5-A1C5-F09C-BE2CD5E44E53}"/>
          </ac:spMkLst>
        </pc:spChg>
        <pc:spChg chg="add del mod">
          <ac:chgData name="Prashanth patil" userId="590978188b5b5df2" providerId="LiveId" clId="{72A4850E-9B28-49F0-A3FF-D48113E30F8F}" dt="2024-02-21T04:11:51.369" v="2407" actId="26606"/>
          <ac:spMkLst>
            <pc:docMk/>
            <pc:sldMk cId="682489376" sldId="279"/>
            <ac:spMk id="21" creationId="{9B8325B7-E02A-DEB8-4B06-C41C6E1C4CA8}"/>
          </ac:spMkLst>
        </pc:spChg>
        <pc:spChg chg="add del mod">
          <ac:chgData name="Prashanth patil" userId="590978188b5b5df2" providerId="LiveId" clId="{72A4850E-9B28-49F0-A3FF-D48113E30F8F}" dt="2024-02-21T04:11:56.778" v="2409" actId="26606"/>
          <ac:spMkLst>
            <pc:docMk/>
            <pc:sldMk cId="682489376" sldId="279"/>
            <ac:spMk id="23" creationId="{775CF436-DA14-0326-FEE4-5226CFFE6BE2}"/>
          </ac:spMkLst>
        </pc:spChg>
        <pc:spChg chg="add del mod">
          <ac:chgData name="Prashanth patil" userId="590978188b5b5df2" providerId="LiveId" clId="{72A4850E-9B28-49F0-A3FF-D48113E30F8F}" dt="2024-02-21T04:11:56.778" v="2409" actId="26606"/>
          <ac:spMkLst>
            <pc:docMk/>
            <pc:sldMk cId="682489376" sldId="279"/>
            <ac:spMk id="24" creationId="{A996DFF1-3CBF-C317-4429-D319A8757568}"/>
          </ac:spMkLst>
        </pc:spChg>
        <pc:spChg chg="add del mod">
          <ac:chgData name="Prashanth patil" userId="590978188b5b5df2" providerId="LiveId" clId="{72A4850E-9B28-49F0-A3FF-D48113E30F8F}" dt="2024-02-21T04:11:56.778" v="2409" actId="26606"/>
          <ac:spMkLst>
            <pc:docMk/>
            <pc:sldMk cId="682489376" sldId="279"/>
            <ac:spMk id="25" creationId="{AE712C54-AA60-5EE3-2E14-94CA7D758B12}"/>
          </ac:spMkLst>
        </pc:spChg>
        <pc:spChg chg="add del mod">
          <ac:chgData name="Prashanth patil" userId="590978188b5b5df2" providerId="LiveId" clId="{72A4850E-9B28-49F0-A3FF-D48113E30F8F}" dt="2024-02-21T04:11:59.225" v="2411" actId="26606"/>
          <ac:spMkLst>
            <pc:docMk/>
            <pc:sldMk cId="682489376" sldId="279"/>
            <ac:spMk id="27" creationId="{A0A8FB77-82AF-275D-0078-000F9827680A}"/>
          </ac:spMkLst>
        </pc:spChg>
        <pc:spChg chg="add del mod">
          <ac:chgData name="Prashanth patil" userId="590978188b5b5df2" providerId="LiveId" clId="{72A4850E-9B28-49F0-A3FF-D48113E30F8F}" dt="2024-02-21T04:11:59.225" v="2411" actId="26606"/>
          <ac:spMkLst>
            <pc:docMk/>
            <pc:sldMk cId="682489376" sldId="279"/>
            <ac:spMk id="28" creationId="{97FA69C1-3313-3F1C-1C39-8AEF783160DB}"/>
          </ac:spMkLst>
        </pc:spChg>
        <pc:spChg chg="add del mod">
          <ac:chgData name="Prashanth patil" userId="590978188b5b5df2" providerId="LiveId" clId="{72A4850E-9B28-49F0-A3FF-D48113E30F8F}" dt="2024-02-21T04:11:59.225" v="2411" actId="26606"/>
          <ac:spMkLst>
            <pc:docMk/>
            <pc:sldMk cId="682489376" sldId="279"/>
            <ac:spMk id="29" creationId="{59D2E604-7225-A2A1-66F3-1E5708E4B9E9}"/>
          </ac:spMkLst>
        </pc:spChg>
        <pc:spChg chg="add del mod">
          <ac:chgData name="Prashanth patil" userId="590978188b5b5df2" providerId="LiveId" clId="{72A4850E-9B28-49F0-A3FF-D48113E30F8F}" dt="2024-02-21T04:11:59.225" v="2411" actId="26606"/>
          <ac:spMkLst>
            <pc:docMk/>
            <pc:sldMk cId="682489376" sldId="279"/>
            <ac:spMk id="30" creationId="{FF858ACF-1851-DE38-57EB-8B0D922C5475}"/>
          </ac:spMkLst>
        </pc:spChg>
        <pc:spChg chg="add del mod">
          <ac:chgData name="Prashanth patil" userId="590978188b5b5df2" providerId="LiveId" clId="{72A4850E-9B28-49F0-A3FF-D48113E30F8F}" dt="2024-02-21T04:12:00.716" v="2413" actId="26606"/>
          <ac:spMkLst>
            <pc:docMk/>
            <pc:sldMk cId="682489376" sldId="279"/>
            <ac:spMk id="32" creationId="{9B8325B7-E02A-DEB8-4B06-C41C6E1C4CA8}"/>
          </ac:spMkLst>
        </pc:spChg>
        <pc:spChg chg="add mod">
          <ac:chgData name="Prashanth patil" userId="590978188b5b5df2" providerId="LiveId" clId="{72A4850E-9B28-49F0-A3FF-D48113E30F8F}" dt="2024-02-21T04:12:00.734" v="2414" actId="26606"/>
          <ac:spMkLst>
            <pc:docMk/>
            <pc:sldMk cId="682489376" sldId="279"/>
            <ac:spMk id="34" creationId="{20D5BB78-3AF5-A1C5-F09C-BE2CD5E44E53}"/>
          </ac:spMkLst>
        </pc:spChg>
        <pc:picChg chg="add mod ord">
          <ac:chgData name="Prashanth patil" userId="590978188b5b5df2" providerId="LiveId" clId="{72A4850E-9B28-49F0-A3FF-D48113E30F8F}" dt="2024-02-21T04:12:23.057" v="2420" actId="1076"/>
          <ac:picMkLst>
            <pc:docMk/>
            <pc:sldMk cId="682489376" sldId="279"/>
            <ac:picMk id="5" creationId="{E4223E9B-134B-C85C-BB5F-1194990E4C6C}"/>
          </ac:picMkLst>
        </pc:picChg>
        <pc:picChg chg="del">
          <ac:chgData name="Prashanth patil" userId="590978188b5b5df2" providerId="LiveId" clId="{72A4850E-9B28-49F0-A3FF-D48113E30F8F}" dt="2024-02-21T04:11:28.864" v="2402" actId="478"/>
          <ac:picMkLst>
            <pc:docMk/>
            <pc:sldMk cId="682489376" sldId="279"/>
            <ac:picMk id="7" creationId="{12A385FD-D0CD-5BD6-E010-F2FD0407FDA5}"/>
          </ac:picMkLst>
        </pc:picChg>
      </pc:sldChg>
      <pc:sldChg chg="add del">
        <pc:chgData name="Prashanth patil" userId="590978188b5b5df2" providerId="LiveId" clId="{72A4850E-9B28-49F0-A3FF-D48113E30F8F}" dt="2024-02-21T04:15:21.671" v="2560" actId="47"/>
        <pc:sldMkLst>
          <pc:docMk/>
          <pc:sldMk cId="469023142" sldId="280"/>
        </pc:sldMkLst>
      </pc:sldChg>
      <pc:sldChg chg="add del">
        <pc:chgData name="Prashanth patil" userId="590978188b5b5df2" providerId="LiveId" clId="{72A4850E-9B28-49F0-A3FF-D48113E30F8F}" dt="2024-02-21T04:15:23.030" v="2561" actId="47"/>
        <pc:sldMkLst>
          <pc:docMk/>
          <pc:sldMk cId="1809680394" sldId="281"/>
        </pc:sldMkLst>
      </pc:sldChg>
      <pc:sldChg chg="add del">
        <pc:chgData name="Prashanth patil" userId="590978188b5b5df2" providerId="LiveId" clId="{72A4850E-9B28-49F0-A3FF-D48113E30F8F}" dt="2024-02-21T04:15:23.635" v="2562" actId="47"/>
        <pc:sldMkLst>
          <pc:docMk/>
          <pc:sldMk cId="2182472588" sldId="282"/>
        </pc:sldMkLst>
      </pc:sldChg>
      <pc:sldChg chg="addSp delSp modSp add mod">
        <pc:chgData name="Prashanth patil" userId="590978188b5b5df2" providerId="LiveId" clId="{72A4850E-9B28-49F0-A3FF-D48113E30F8F}" dt="2024-02-21T04:15:06.037" v="2558" actId="20577"/>
        <pc:sldMkLst>
          <pc:docMk/>
          <pc:sldMk cId="1756176791" sldId="283"/>
        </pc:sldMkLst>
        <pc:spChg chg="mod">
          <ac:chgData name="Prashanth patil" userId="590978188b5b5df2" providerId="LiveId" clId="{72A4850E-9B28-49F0-A3FF-D48113E30F8F}" dt="2024-02-21T04:13:37.904" v="2432" actId="20577"/>
          <ac:spMkLst>
            <pc:docMk/>
            <pc:sldMk cId="1756176791" sldId="283"/>
            <ac:spMk id="2" creationId="{680F368E-2D5C-7A27-4B98-20BC86D0DD5D}"/>
          </ac:spMkLst>
        </pc:spChg>
        <pc:spChg chg="mod">
          <ac:chgData name="Prashanth patil" userId="590978188b5b5df2" providerId="LiveId" clId="{72A4850E-9B28-49F0-A3FF-D48113E30F8F}" dt="2024-02-21T04:13:49.516" v="2433"/>
          <ac:spMkLst>
            <pc:docMk/>
            <pc:sldMk cId="1756176791" sldId="283"/>
            <ac:spMk id="3" creationId="{E0C49838-9B6D-426E-3769-6A066F1D2DFA}"/>
          </ac:spMkLst>
        </pc:spChg>
        <pc:spChg chg="mod">
          <ac:chgData name="Prashanth patil" userId="590978188b5b5df2" providerId="LiveId" clId="{72A4850E-9B28-49F0-A3FF-D48113E30F8F}" dt="2024-02-21T04:14:12.896" v="2435" actId="20577"/>
          <ac:spMkLst>
            <pc:docMk/>
            <pc:sldMk cId="1756176791" sldId="283"/>
            <ac:spMk id="6" creationId="{DCD2693D-6B94-E0F9-9EE9-E2A0301B6EF7}"/>
          </ac:spMkLst>
        </pc:spChg>
        <pc:spChg chg="mod">
          <ac:chgData name="Prashanth patil" userId="590978188b5b5df2" providerId="LiveId" clId="{72A4850E-9B28-49F0-A3FF-D48113E30F8F}" dt="2024-02-21T04:15:06.037" v="2558" actId="20577"/>
          <ac:spMkLst>
            <pc:docMk/>
            <pc:sldMk cId="1756176791" sldId="283"/>
            <ac:spMk id="14" creationId="{5D8F86F3-F044-0A29-2825-889A085475A2}"/>
          </ac:spMkLst>
        </pc:spChg>
        <pc:picChg chg="add mod">
          <ac:chgData name="Prashanth patil" userId="590978188b5b5df2" providerId="LiveId" clId="{72A4850E-9B28-49F0-A3FF-D48113E30F8F}" dt="2024-02-21T04:14:27.521" v="2438" actId="1076"/>
          <ac:picMkLst>
            <pc:docMk/>
            <pc:sldMk cId="1756176791" sldId="283"/>
            <ac:picMk id="4" creationId="{46D55D48-8BF6-3B35-6242-D30977A4A10B}"/>
          </ac:picMkLst>
        </pc:picChg>
        <pc:picChg chg="del">
          <ac:chgData name="Prashanth patil" userId="590978188b5b5df2" providerId="LiveId" clId="{72A4850E-9B28-49F0-A3FF-D48113E30F8F}" dt="2024-02-21T04:14:17.031" v="2436" actId="478"/>
          <ac:picMkLst>
            <pc:docMk/>
            <pc:sldMk cId="1756176791" sldId="283"/>
            <ac:picMk id="7" creationId="{E7359FAD-3382-EB70-381B-0B29CB6EA252}"/>
          </ac:picMkLst>
        </pc:picChg>
      </pc:sldChg>
      <pc:sldChg chg="addSp delSp modSp add mod">
        <pc:chgData name="Prashanth patil" userId="590978188b5b5df2" providerId="LiveId" clId="{72A4850E-9B28-49F0-A3FF-D48113E30F8F}" dt="2024-02-21T13:10:03.829" v="2879" actId="14100"/>
        <pc:sldMkLst>
          <pc:docMk/>
          <pc:sldMk cId="1392804434" sldId="284"/>
        </pc:sldMkLst>
        <pc:spChg chg="mod">
          <ac:chgData name="Prashanth patil" userId="590978188b5b5df2" providerId="LiveId" clId="{72A4850E-9B28-49F0-A3FF-D48113E30F8F}" dt="2024-02-21T04:17:53.538" v="2723" actId="20577"/>
          <ac:spMkLst>
            <pc:docMk/>
            <pc:sldMk cId="1392804434" sldId="284"/>
            <ac:spMk id="2" creationId="{4A9FEEB7-1E12-0552-DF09-622A603F2B04}"/>
          </ac:spMkLst>
        </pc:spChg>
        <pc:spChg chg="mod">
          <ac:chgData name="Prashanth patil" userId="590978188b5b5df2" providerId="LiveId" clId="{72A4850E-9B28-49F0-A3FF-D48113E30F8F}" dt="2024-02-21T04:23:50.871" v="2842" actId="20577"/>
          <ac:spMkLst>
            <pc:docMk/>
            <pc:sldMk cId="1392804434" sldId="284"/>
            <ac:spMk id="3" creationId="{2A4F2732-1580-4365-8563-1FABEAE8ADE1}"/>
          </ac:spMkLst>
        </pc:spChg>
        <pc:spChg chg="mod">
          <ac:chgData name="Prashanth patil" userId="590978188b5b5df2" providerId="LiveId" clId="{72A4850E-9B28-49F0-A3FF-D48113E30F8F}" dt="2024-02-21T13:09:30.141" v="2873" actId="20577"/>
          <ac:spMkLst>
            <pc:docMk/>
            <pc:sldMk cId="1392804434" sldId="284"/>
            <ac:spMk id="6" creationId="{D527BD0A-7B79-3B8E-18C7-FDDF9D133D41}"/>
          </ac:spMkLst>
        </pc:spChg>
        <pc:spChg chg="mod">
          <ac:chgData name="Prashanth patil" userId="590978188b5b5df2" providerId="LiveId" clId="{72A4850E-9B28-49F0-A3FF-D48113E30F8F}" dt="2024-02-21T04:23:58.237" v="2869" actId="20577"/>
          <ac:spMkLst>
            <pc:docMk/>
            <pc:sldMk cId="1392804434" sldId="284"/>
            <ac:spMk id="14" creationId="{EFEFE43B-EFE2-C3E9-1264-5960F2FD6D20}"/>
          </ac:spMkLst>
        </pc:spChg>
        <pc:picChg chg="del">
          <ac:chgData name="Prashanth patil" userId="590978188b5b5df2" providerId="LiveId" clId="{72A4850E-9B28-49F0-A3FF-D48113E30F8F}" dt="2024-02-21T04:21:46.366" v="2734" actId="478"/>
          <ac:picMkLst>
            <pc:docMk/>
            <pc:sldMk cId="1392804434" sldId="284"/>
            <ac:picMk id="4" creationId="{F6EAE435-8363-AB2E-5BD0-F3AB1F9F4BBE}"/>
          </ac:picMkLst>
        </pc:picChg>
        <pc:picChg chg="add del mod">
          <ac:chgData name="Prashanth patil" userId="590978188b5b5df2" providerId="LiveId" clId="{72A4850E-9B28-49F0-A3FF-D48113E30F8F}" dt="2024-02-21T13:09:36.260" v="2874" actId="478"/>
          <ac:picMkLst>
            <pc:docMk/>
            <pc:sldMk cId="1392804434" sldId="284"/>
            <ac:picMk id="7" creationId="{C76027AC-7D38-9F4D-8325-31E08259DD7C}"/>
          </ac:picMkLst>
        </pc:picChg>
        <pc:picChg chg="add mod">
          <ac:chgData name="Prashanth patil" userId="590978188b5b5df2" providerId="LiveId" clId="{72A4850E-9B28-49F0-A3FF-D48113E30F8F}" dt="2024-02-21T13:10:03.829" v="2879" actId="14100"/>
          <ac:picMkLst>
            <pc:docMk/>
            <pc:sldMk cId="1392804434" sldId="284"/>
            <ac:picMk id="9" creationId="{E2FDE089-A728-A7DF-8CA4-5E8433C18032}"/>
          </ac:picMkLst>
        </pc:picChg>
      </pc:sldChg>
      <pc:sldChg chg="addSp delSp modSp add mod">
        <pc:chgData name="Prashanth patil" userId="590978188b5b5df2" providerId="LiveId" clId="{72A4850E-9B28-49F0-A3FF-D48113E30F8F}" dt="2024-02-21T13:12:59.368" v="2986" actId="20577"/>
        <pc:sldMkLst>
          <pc:docMk/>
          <pc:sldMk cId="1169979806" sldId="285"/>
        </pc:sldMkLst>
        <pc:spChg chg="mod">
          <ac:chgData name="Prashanth patil" userId="590978188b5b5df2" providerId="LiveId" clId="{72A4850E-9B28-49F0-A3FF-D48113E30F8F}" dt="2024-02-21T04:18:02.895" v="2725" actId="20577"/>
          <ac:spMkLst>
            <pc:docMk/>
            <pc:sldMk cId="1169979806" sldId="285"/>
            <ac:spMk id="2" creationId="{BDFEE741-AE26-F702-A695-59BFE89DFB97}"/>
          </ac:spMkLst>
        </pc:spChg>
        <pc:spChg chg="mod">
          <ac:chgData name="Prashanth patil" userId="590978188b5b5df2" providerId="LiveId" clId="{72A4850E-9B28-49F0-A3FF-D48113E30F8F}" dt="2024-02-21T13:10:36.269" v="2883" actId="20577"/>
          <ac:spMkLst>
            <pc:docMk/>
            <pc:sldMk cId="1169979806" sldId="285"/>
            <ac:spMk id="3" creationId="{F2B0167D-D7CD-EFC1-1D67-3D97AB20AF8C}"/>
          </ac:spMkLst>
        </pc:spChg>
        <pc:spChg chg="mod">
          <ac:chgData name="Prashanth patil" userId="590978188b5b5df2" providerId="LiveId" clId="{72A4850E-9B28-49F0-A3FF-D48113E30F8F}" dt="2024-02-21T13:11:37.843" v="2894" actId="14100"/>
          <ac:spMkLst>
            <pc:docMk/>
            <pc:sldMk cId="1169979806" sldId="285"/>
            <ac:spMk id="6" creationId="{87108970-6271-D883-6F61-5F4F34D89C98}"/>
          </ac:spMkLst>
        </pc:spChg>
        <pc:spChg chg="mod">
          <ac:chgData name="Prashanth patil" userId="590978188b5b5df2" providerId="LiveId" clId="{72A4850E-9B28-49F0-A3FF-D48113E30F8F}" dt="2024-02-21T13:12:59.368" v="2986" actId="20577"/>
          <ac:spMkLst>
            <pc:docMk/>
            <pc:sldMk cId="1169979806" sldId="285"/>
            <ac:spMk id="14" creationId="{E0AB94D2-F56B-AE26-CB48-CCD517822506}"/>
          </ac:spMkLst>
        </pc:spChg>
        <pc:picChg chg="del mod">
          <ac:chgData name="Prashanth patil" userId="590978188b5b5df2" providerId="LiveId" clId="{72A4850E-9B28-49F0-A3FF-D48113E30F8F}" dt="2024-02-21T13:12:14.193" v="2898" actId="478"/>
          <ac:picMkLst>
            <pc:docMk/>
            <pc:sldMk cId="1169979806" sldId="285"/>
            <ac:picMk id="4" creationId="{F07F9735-C70F-20D1-5B5A-0EFA36409EFF}"/>
          </ac:picMkLst>
        </pc:picChg>
        <pc:picChg chg="add mod">
          <ac:chgData name="Prashanth patil" userId="590978188b5b5df2" providerId="LiveId" clId="{72A4850E-9B28-49F0-A3FF-D48113E30F8F}" dt="2024-02-21T13:12:22.086" v="2902" actId="14100"/>
          <ac:picMkLst>
            <pc:docMk/>
            <pc:sldMk cId="1169979806" sldId="285"/>
            <ac:picMk id="7" creationId="{EF6BFA99-BB20-22FC-E632-DD2760EA4312}"/>
          </ac:picMkLst>
        </pc:picChg>
      </pc:sldChg>
      <pc:sldChg chg="addSp delSp modSp add mod">
        <pc:chgData name="Prashanth patil" userId="590978188b5b5df2" providerId="LiveId" clId="{72A4850E-9B28-49F0-A3FF-D48113E30F8F}" dt="2024-02-21T13:19:39.699" v="3100" actId="14100"/>
        <pc:sldMkLst>
          <pc:docMk/>
          <pc:sldMk cId="25835238" sldId="286"/>
        </pc:sldMkLst>
        <pc:spChg chg="mod">
          <ac:chgData name="Prashanth patil" userId="590978188b5b5df2" providerId="LiveId" clId="{72A4850E-9B28-49F0-A3FF-D48113E30F8F}" dt="2024-02-21T13:16:53.057" v="2988" actId="20577"/>
          <ac:spMkLst>
            <pc:docMk/>
            <pc:sldMk cId="25835238" sldId="286"/>
            <ac:spMk id="2" creationId="{CAD939AC-E1D0-5BA3-53D6-637B1C09167B}"/>
          </ac:spMkLst>
        </pc:spChg>
        <pc:spChg chg="mod">
          <ac:chgData name="Prashanth patil" userId="590978188b5b5df2" providerId="LiveId" clId="{72A4850E-9B28-49F0-A3FF-D48113E30F8F}" dt="2024-02-21T13:17:11.516" v="2995" actId="20577"/>
          <ac:spMkLst>
            <pc:docMk/>
            <pc:sldMk cId="25835238" sldId="286"/>
            <ac:spMk id="3" creationId="{760194A9-08B7-9E73-CE17-0054C9BD4FAB}"/>
          </ac:spMkLst>
        </pc:spChg>
        <pc:spChg chg="mod">
          <ac:chgData name="Prashanth patil" userId="590978188b5b5df2" providerId="LiveId" clId="{72A4850E-9B28-49F0-A3FF-D48113E30F8F}" dt="2024-02-21T13:19:28.125" v="3097" actId="20577"/>
          <ac:spMkLst>
            <pc:docMk/>
            <pc:sldMk cId="25835238" sldId="286"/>
            <ac:spMk id="6" creationId="{1962855E-ABE8-8125-DE49-BC0BE6E04A98}"/>
          </ac:spMkLst>
        </pc:spChg>
        <pc:spChg chg="del mod">
          <ac:chgData name="Prashanth patil" userId="590978188b5b5df2" providerId="LiveId" clId="{72A4850E-9B28-49F0-A3FF-D48113E30F8F}" dt="2024-02-21T13:18:58.208" v="3057" actId="478"/>
          <ac:spMkLst>
            <pc:docMk/>
            <pc:sldMk cId="25835238" sldId="286"/>
            <ac:spMk id="14" creationId="{A06D11AC-3F1E-2687-EBF3-C60DB3A8A766}"/>
          </ac:spMkLst>
        </pc:spChg>
        <pc:picChg chg="del mod">
          <ac:chgData name="Prashanth patil" userId="590978188b5b5df2" providerId="LiveId" clId="{72A4850E-9B28-49F0-A3FF-D48113E30F8F}" dt="2024-02-21T13:18:23.245" v="3050" actId="478"/>
          <ac:picMkLst>
            <pc:docMk/>
            <pc:sldMk cId="25835238" sldId="286"/>
            <ac:picMk id="4" creationId="{948AB391-93D1-92B0-1D69-4819FA5AD444}"/>
          </ac:picMkLst>
        </pc:picChg>
        <pc:picChg chg="add mod">
          <ac:chgData name="Prashanth patil" userId="590978188b5b5df2" providerId="LiveId" clId="{72A4850E-9B28-49F0-A3FF-D48113E30F8F}" dt="2024-02-21T13:19:39.699" v="3100" actId="14100"/>
          <ac:picMkLst>
            <pc:docMk/>
            <pc:sldMk cId="25835238" sldId="286"/>
            <ac:picMk id="7" creationId="{60F2E452-B290-1AC8-FD2B-B97FE8158741}"/>
          </ac:picMkLst>
        </pc:picChg>
      </pc:sldChg>
      <pc:sldChg chg="addSp modSp add mod">
        <pc:chgData name="Prashanth patil" userId="590978188b5b5df2" providerId="LiveId" clId="{72A4850E-9B28-49F0-A3FF-D48113E30F8F}" dt="2024-02-21T19:22:39.013" v="3192" actId="1076"/>
        <pc:sldMkLst>
          <pc:docMk/>
          <pc:sldMk cId="1530192196" sldId="287"/>
        </pc:sldMkLst>
        <pc:spChg chg="add mod">
          <ac:chgData name="Prashanth patil" userId="590978188b5b5df2" providerId="LiveId" clId="{72A4850E-9B28-49F0-A3FF-D48113E30F8F}" dt="2024-02-21T19:22:39.013" v="3192" actId="1076"/>
          <ac:spMkLst>
            <pc:docMk/>
            <pc:sldMk cId="1530192196" sldId="287"/>
            <ac:spMk id="4" creationId="{770E3DBF-7A55-D3F1-6C88-3EE9B819255F}"/>
          </ac:spMkLst>
        </pc:spChg>
        <pc:spChg chg="mod">
          <ac:chgData name="Prashanth patil" userId="590978188b5b5df2" providerId="LiveId" clId="{72A4850E-9B28-49F0-A3FF-D48113E30F8F}" dt="2024-02-21T19:19:49.234" v="3156" actId="20577"/>
          <ac:spMkLst>
            <pc:docMk/>
            <pc:sldMk cId="1530192196" sldId="287"/>
            <ac:spMk id="7" creationId="{280198E7-5A3A-C462-C01C-666E289A00FD}"/>
          </ac:spMkLst>
        </pc:spChg>
        <pc:spChg chg="mod">
          <ac:chgData name="Prashanth patil" userId="590978188b5b5df2" providerId="LiveId" clId="{72A4850E-9B28-49F0-A3FF-D48113E30F8F}" dt="2024-02-21T19:22:18.200" v="3188" actId="115"/>
          <ac:spMkLst>
            <pc:docMk/>
            <pc:sldMk cId="1530192196" sldId="287"/>
            <ac:spMk id="19" creationId="{1B44D5AF-F7D2-FFF6-EF82-84D0EE13F659}"/>
          </ac:spMkLst>
        </pc:spChg>
      </pc:sldChg>
      <pc:sldChg chg="addSp delSp modSp new mod">
        <pc:chgData name="Prashanth patil" userId="590978188b5b5df2" providerId="LiveId" clId="{72A4850E-9B28-49F0-A3FF-D48113E30F8F}" dt="2024-02-21T19:46:02.038" v="3559" actId="14100"/>
        <pc:sldMkLst>
          <pc:docMk/>
          <pc:sldMk cId="689458193" sldId="288"/>
        </pc:sldMkLst>
        <pc:spChg chg="mod">
          <ac:chgData name="Prashanth patil" userId="590978188b5b5df2" providerId="LiveId" clId="{72A4850E-9B28-49F0-A3FF-D48113E30F8F}" dt="2024-02-21T19:45:54.078" v="3557" actId="1076"/>
          <ac:spMkLst>
            <pc:docMk/>
            <pc:sldMk cId="689458193" sldId="288"/>
            <ac:spMk id="3" creationId="{DDF67340-5236-71D2-FD3C-1EC7E74E5F9D}"/>
          </ac:spMkLst>
        </pc:spChg>
        <pc:spChg chg="del">
          <ac:chgData name="Prashanth patil" userId="590978188b5b5df2" providerId="LiveId" clId="{72A4850E-9B28-49F0-A3FF-D48113E30F8F}" dt="2024-02-21T19:24:18.711" v="3198"/>
          <ac:spMkLst>
            <pc:docMk/>
            <pc:sldMk cId="689458193" sldId="288"/>
            <ac:spMk id="4" creationId="{3BCFA9E3-FD7C-1AEB-CB90-3CAACD571875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6" creationId="{BFE7B9F4-C7A8-639E-BC84-A49679B22127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7" creationId="{4A41B038-348D-8F9E-0A8F-78ABC3FB9D4F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8" creationId="{5C40927F-7715-4E3F-78D7-102CF506E6B9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9" creationId="{CF1C6788-1E42-B27B-C22F-1DA0B546F055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0" creationId="{03846BBF-2B93-DE4D-F454-DDB0208BDA86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1" creationId="{1CE597AB-CF36-A59D-52A7-444723FCDF82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2" creationId="{173D1C6D-85A5-BDA4-6A4E-61A90852B101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3" creationId="{3AB14AC0-5E98-93F1-5989-0E8BB6EDE77B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4" creationId="{2153A003-4023-3E31-FECA-4E0F91189FD2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5" creationId="{E55610CF-4E12-28F1-4682-48A69A558349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6" creationId="{9A986A42-8814-EDCD-7746-46B9D29A9783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7" creationId="{BD30B5CA-28E0-A1D2-60A9-B0DECAE92324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8" creationId="{142B3C11-5743-CFD3-051B-EE84E1D16E70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9" creationId="{C572139C-72AF-1F66-B329-23CB57B2910C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20" creationId="{C119147C-F858-3EE5-53DA-811765F228CA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21" creationId="{B58B453A-3BC3-BDD8-83D7-3B9563B2A33B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22" creationId="{2AEC4913-52C6-140B-C5B6-CF696D7BF704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23" creationId="{FF4E4245-B14B-CC0A-0DB7-E901CCC7FAD4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29" creationId="{8461DB06-0931-4213-53DB-70EE9300C023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30" creationId="{4D655CE7-74A0-81B0-287F-C4B6BE2558F3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31" creationId="{744A6236-11E4-76E5-D24C-F1C61CE6925B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32" creationId="{44C63C83-E6C5-C23B-8CF6-FACE0C938B09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33" creationId="{D7B1E9E3-70C3-38A2-783D-3BD613863D83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34" creationId="{353AFD3D-69EB-686D-7AAC-D21C1280EB43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35" creationId="{FDC8C149-7BC9-3DA8-EC4D-0D13E74A2EEB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36" creationId="{EF7044D6-6385-DA85-66FB-2AEFEF9B0918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37" creationId="{C27917D9-516E-A232-2829-9C004ADC7A17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38" creationId="{519F6F90-45A0-2DFB-EDEE-D58C5CD6638D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39" creationId="{BB17ED83-1F03-29FC-62A9-B27E27623E89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40" creationId="{60E156E1-502F-8281-300C-1F256CDEC9FC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41" creationId="{0BF160FF-4559-3E2B-0EDA-96DC70837FEC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42" creationId="{94E80DAA-2455-B7A3-C049-61C17062B189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43" creationId="{FBAF9FB7-02C3-C9FE-33E7-7117D768D7A6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44" creationId="{CF14B6F7-D477-FA13-2D2F-FDA7D9CB82F0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45" creationId="{EB294B73-1441-E29F-83B5-38C76EC5DB9D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46" creationId="{2331C2AF-7430-88AC-75F7-6ABCCE399913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47" creationId="{57F37CEB-5460-973B-49E1-84B2AB737063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48" creationId="{68A8EE0C-70A8-6D8A-6CE9-C7F47759C1E0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49" creationId="{77164FFD-99AA-3A24-A895-2EE7D69BA180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50" creationId="{F668A535-6338-261D-5B68-B257D78541B9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51" creationId="{D0D5DC60-EEF7-FB17-2D5B-51C1CA26D042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52" creationId="{D072BAA8-6DB8-62FD-CE8E-C2BAAF42DA0D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53" creationId="{2B200A0C-C698-3B3C-E6C3-77A7CBB97BD7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54" creationId="{EDDC0E55-51BC-85F3-9E3E-97C9FE8AF9C4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55" creationId="{29821740-BA00-6AE0-E277-A2D38438CFB8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56" creationId="{32C8F5FC-A50E-0F37-DA01-B7A1022D1DEC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57" creationId="{F9D85F56-0348-BF10-82A9-1EA990431274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58" creationId="{A3FCE2DC-47E0-D9C2-3740-8BBCE88F760A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59" creationId="{99772093-A1B7-A69C-0C0F-791860FB8737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60" creationId="{CDA8D279-5586-E96F-3D83-DE5E2FB263A8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61" creationId="{8B487332-C9BE-18CD-937E-D6F523C4BA19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62" creationId="{9AA87F93-2FEF-CD9D-0487-58430E939265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63" creationId="{71CD6A8D-03D8-F7FB-BC5D-D95915778AD9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64" creationId="{FD8A965D-AB8E-9BAB-8149-32AB52B3E691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65" creationId="{1D8DEB1F-105B-2187-61B4-50874DEC3EA5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66" creationId="{98CCE8F2-EC77-11BC-4DEF-9A449EA88B64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67" creationId="{31F4D4AA-8785-25F8-575D-8FF40DA31457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68" creationId="{BAE14AC9-C32C-85B8-1426-844755CD36F4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69" creationId="{9D3F5A5D-E7DD-A8CD-D0CF-02C3A995B824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70" creationId="{5BC0EBE1-9C6F-8992-D04B-D45F2179C37C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71" creationId="{DC81F08C-A3DB-0B49-44D5-8C973D7D993E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72" creationId="{C727DA62-35B9-7297-5301-29CF5942CDE0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73" creationId="{4D2C217B-51D4-31F8-C1E1-B581EE9101D1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74" creationId="{91B518DE-6EAF-B641-35E4-214C72A8BC46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75" creationId="{4C2338F1-0741-1143-5E73-F8DA6C644AB2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76" creationId="{AF3D1BB3-727F-2AC4-F838-BB6011F1B07F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77" creationId="{56350B07-4CB7-0F2D-9FF5-60A0B2545BFF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78" creationId="{E8DDE06F-6CE4-5C13-54F5-23E87C6D12E4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79" creationId="{ADC03E0E-BA35-FC8A-67F1-47DBAC8EE79D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80" creationId="{A9B4A03D-4354-16EA-6A94-A4144578B728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81" creationId="{6C8EA02A-7971-3264-23B6-FB598F983680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82" creationId="{48697CE3-4B91-B70E-FB1B-164E2343FAC1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83" creationId="{EB441C9D-1444-103F-D95F-4571C147C7BD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84" creationId="{4F1818AF-8C54-37F9-FC9C-1EA82DCDE1DD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85" creationId="{36332D39-7D31-669C-92AD-703F851C84F8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86" creationId="{B79167CD-F931-393B-CCD1-C9CBCC54A5BA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87" creationId="{0B88ED85-B03F-AA5A-011E-8705ABF5CC22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88" creationId="{35398283-1987-76AD-0977-57A013BBE3C3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89" creationId="{D18160D9-6245-3D98-6642-75E4B8CA6E27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90" creationId="{166F2FE8-7BFB-2DAB-69DD-939DF17DB496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91" creationId="{2472FE02-7206-25E4-868B-D9AC9D0041E4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92" creationId="{C79E4863-6806-EDD2-D13B-AA45BD526EEE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93" creationId="{E8F2A5B0-8D71-0E28-22C4-D238A04243D1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94" creationId="{545724A1-ECAC-1D9C-9219-C53C9684F918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95" creationId="{75CFC595-E3AB-BF55-AB7D-4AA82FB785CF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96" creationId="{B8F1EDB7-E195-CDB7-E5D2-6CD08A5064CC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97" creationId="{162E4569-7221-461E-FE35-F3F2C370CBD3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99" creationId="{CABA2C88-00F1-D0B1-D8A2-81B73CE8BC1C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01" creationId="{CB8D8EA8-C71A-7488-8093-E09BAFD1B649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02" creationId="{50EA74ED-EC5D-7F20-6E71-ABD6E7E51EA3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03" creationId="{0DB8F373-66A4-089E-BB04-1ACE50CC74E3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04" creationId="{ED768E00-3621-B633-A4A9-19221913A4A3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05" creationId="{749B7119-D740-664A-11BA-D1E189FBB459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06" creationId="{88A1B313-6477-C94C-2C46-5035DDECE729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07" creationId="{9C1D3DC8-04C4-9F22-073F-A21ADFCE8BB1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08" creationId="{9B88539F-66CD-2431-A553-311F904D583E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09" creationId="{BB2A48D1-E1FE-0DCE-3188-CECDC8E75CE3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10" creationId="{AC266A3E-9464-27FE-4078-0E3C7819CD29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11" creationId="{F34E2B0A-49E7-83F3-2665-2612F67AC708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12" creationId="{95EA25CF-869B-B4F2-6AD1-873E36D889C3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13" creationId="{07ECE860-0C61-C814-1643-784C7A75DCE2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14" creationId="{7B2D4580-3180-2667-97B7-7A6CA3A2ADDF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15" creationId="{6BD2307B-D56B-AF43-0F4C-D34E44EF64E6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16" creationId="{EAC96117-BB78-EB83-5203-EBE1826827DD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17" creationId="{73E26ECA-D418-4576-0B2B-EED880B57480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18" creationId="{6C08EF12-EF79-4F64-0A5C-4B9CE709CDBD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19" creationId="{98390D0B-4C31-0D8A-1D01-AFBBFF440F8C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20" creationId="{E7A530B3-E755-280B-968D-6935CD3F7D57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21" creationId="{6BB0C705-4A1F-0145-872E-FFAD2AEC574F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22" creationId="{DE3D28F2-A739-DBFC-C557-A465D5CDA849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23" creationId="{1175BB2A-6096-9D0B-D738-4982D2398BC1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24" creationId="{3744DE78-326C-FECC-F3EA-ACCE6B15C94A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25" creationId="{0C85BF8B-9847-3CAF-7CFD-C77FF701C0B3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26" creationId="{7ED2E342-A407-D818-1812-336866CDF9D5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27" creationId="{E04C1B86-0BE0-9A62-2BEC-6B372B25A8A0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28" creationId="{D07BDD18-4B18-25E2-4783-05C8AB792407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29" creationId="{9F557897-A33F-3D95-4391-32BB4D8C6D30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30" creationId="{1A5B590F-723B-A075-5B15-54AD5DF0A8D2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31" creationId="{2EB18AB0-8D2E-D51E-2F4E-511158BCF3C4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32" creationId="{AFDDE53D-A2C0-DE76-3036-90B6CFAA0001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33" creationId="{C487BD81-1C00-BF7A-3713-5A17EBF366EC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34" creationId="{01226025-0179-252E-FFA6-8E47A6B84601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35" creationId="{AB789E96-F218-7A35-D0EC-3A7A10EB7BC3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36" creationId="{EB24E4D3-29B5-6239-F91A-77AA07F491AD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37" creationId="{92A9642B-32BC-164A-6256-F5FD8FFD9B74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38" creationId="{F7856A9E-DC42-C130-512D-CBB814E712DE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39" creationId="{8E97648F-84DB-0827-ED6D-809284C3A726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40" creationId="{6487CF99-766B-A1A2-FD21-100637C2B607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41" creationId="{86BD78F0-AA86-439A-F037-A4BF79AC8A81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42" creationId="{9710DA31-E959-8631-F482-481CFC426265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43" creationId="{23D09BCD-C958-3052-8B83-4E053F33552B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44" creationId="{C48439AF-FA8C-5FF9-9F5B-6F9B4F6D5765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45" creationId="{5F238C5E-D8B1-7E6F-2051-614FC73DDE0D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46" creationId="{41BE5B2C-8747-719D-4D2E-EE4FB60240E8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47" creationId="{BCB4C5F0-94E3-49B1-0C41-16103621093D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48" creationId="{1A276262-EC73-4D11-0319-F0111E56B9C5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49" creationId="{D82FE9C6-197B-B3BD-48D5-9DCCBA478443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50" creationId="{380AB7D5-6C78-5F8B-11D5-9A0C99A19753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51" creationId="{8B1AAF14-ABBB-ECB5-4227-BEE6A8D511DA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52" creationId="{77107FD0-E42F-DAB5-9200-040D4A7B808F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53" creationId="{1CCD829B-5E09-ECD0-24A8-5CE26D3DBD16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54" creationId="{6BCC2ECA-FB42-429F-EBDC-4765538A8409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55" creationId="{727F9028-8990-9AFD-284C-DFEFD3CFC44B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56" creationId="{960BDF62-1D0B-88DA-0FC1-E71E49B6C20E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57" creationId="{E89134FC-4BDA-B33A-A5AF-A1945A752E9A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58" creationId="{A642E05E-9276-FE3E-B2E8-7498CFA3D932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59" creationId="{95273250-A5A5-79CD-C825-2A448A6FF0BE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60" creationId="{637071B8-457D-7E97-6A65-DD55BA5D9B7D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61" creationId="{FBFD8E12-991D-057F-4907-929458542089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62" creationId="{E6CA6230-2DB9-22A9-1962-288D2177B1EF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63" creationId="{E7EAF0C1-1340-44AD-DF53-BDA6D847A790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64" creationId="{2B877312-BFB2-960B-5C4F-146DDDAEA919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65" creationId="{1639D393-8B60-0BA7-7470-0217E2A6D80A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66" creationId="{5AA4E8EF-97B9-2222-412E-3D495EC4F9C1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67" creationId="{820D9309-398B-409B-19EE-9F39D8D83D5C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68" creationId="{9189AA4F-9564-07A5-1557-D858D83CBE81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69" creationId="{866382F6-B9E8-D9B7-19B1-B2D48CEC40AB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70" creationId="{B23435F9-AFBD-DE1F-B29A-13AE96C34A33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71" creationId="{35BD465E-1CDD-7D3F-A658-F4FBD23D4475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72" creationId="{D4F76E1A-7714-B547-D4F1-802D275A9820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73" creationId="{EC66E78D-CA19-2950-FE70-41DECE959455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74" creationId="{F06F4F0E-67D1-A120-5A08-056978FA6010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75" creationId="{9CBFBD35-44FB-83A3-6B5F-23C601014E51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76" creationId="{61988BFF-703C-15A2-ADC3-5955E12C83D5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77" creationId="{DF575B72-BB01-8636-18CD-056950021A8E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78" creationId="{8ED657F1-504C-44E4-346C-B84FD08D7CCC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79" creationId="{90272CED-23F9-1598-5978-2ABF39C95A39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80" creationId="{E680BE19-3D02-200B-62EA-FC4E14A7028B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81" creationId="{9BE54430-1BF8-84D0-E924-9984E6521139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82" creationId="{2BAE27FB-0F5F-C749-13CD-6B5E80038D76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83" creationId="{0C96BE8C-6E88-1A91-1604-597AD5675EFD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84" creationId="{C15D4C49-04C9-93F2-0C9D-3BA7C22451FB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85" creationId="{188B0DFA-6B77-DE92-7E09-E42B36349200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87" creationId="{95AD369F-536E-93F5-EB24-FF1E6F7D83BA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88" creationId="{5D5AD140-F1B7-68C8-FD96-DB067876759F}"/>
          </ac:spMkLst>
        </pc:spChg>
        <pc:spChg chg="mod">
          <ac:chgData name="Prashanth patil" userId="590978188b5b5df2" providerId="LiveId" clId="{72A4850E-9B28-49F0-A3FF-D48113E30F8F}" dt="2024-02-21T19:23:43.261" v="3194"/>
          <ac:spMkLst>
            <pc:docMk/>
            <pc:sldMk cId="689458193" sldId="288"/>
            <ac:spMk id="189" creationId="{9CD2204B-9082-7176-565F-D64CC2095183}"/>
          </ac:spMkLst>
        </pc:spChg>
        <pc:spChg chg="add del">
          <ac:chgData name="Prashanth patil" userId="590978188b5b5df2" providerId="LiveId" clId="{72A4850E-9B28-49F0-A3FF-D48113E30F8F}" dt="2024-02-21T19:33:55.322" v="3221" actId="478"/>
          <ac:spMkLst>
            <pc:docMk/>
            <pc:sldMk cId="689458193" sldId="288"/>
            <ac:spMk id="194" creationId="{4120641E-3800-63E3-705D-DD5A77D3EAD2}"/>
          </ac:spMkLst>
        </pc:spChg>
        <pc:spChg chg="add mod ord">
          <ac:chgData name="Prashanth patil" userId="590978188b5b5df2" providerId="LiveId" clId="{72A4850E-9B28-49F0-A3FF-D48113E30F8F}" dt="2024-02-21T19:45:18.121" v="3551" actId="171"/>
          <ac:spMkLst>
            <pc:docMk/>
            <pc:sldMk cId="689458193" sldId="288"/>
            <ac:spMk id="196" creationId="{2D881B1A-1D92-2465-C951-110B073233BA}"/>
          </ac:spMkLst>
        </pc:spChg>
        <pc:grpChg chg="add del mod">
          <ac:chgData name="Prashanth patil" userId="590978188b5b5df2" providerId="LiveId" clId="{72A4850E-9B28-49F0-A3FF-D48113E30F8F}" dt="2024-02-21T19:24:01.995" v="3197" actId="478"/>
          <ac:grpSpMkLst>
            <pc:docMk/>
            <pc:sldMk cId="689458193" sldId="288"/>
            <ac:grpSpMk id="5" creationId="{B27EFEF7-F6D7-9B93-2C6C-EA89101A23D0}"/>
          </ac:grpSpMkLst>
        </pc:grpChg>
        <pc:grpChg chg="mod">
          <ac:chgData name="Prashanth patil" userId="590978188b5b5df2" providerId="LiveId" clId="{72A4850E-9B28-49F0-A3FF-D48113E30F8F}" dt="2024-02-21T19:23:43.261" v="3194"/>
          <ac:grpSpMkLst>
            <pc:docMk/>
            <pc:sldMk cId="689458193" sldId="288"/>
            <ac:grpSpMk id="24" creationId="{CCB0BD9E-D3FF-6652-5D6F-F6E77151ABEA}"/>
          </ac:grpSpMkLst>
        </pc:grpChg>
        <pc:grpChg chg="mod">
          <ac:chgData name="Prashanth patil" userId="590978188b5b5df2" providerId="LiveId" clId="{72A4850E-9B28-49F0-A3FF-D48113E30F8F}" dt="2024-02-21T19:23:43.261" v="3194"/>
          <ac:grpSpMkLst>
            <pc:docMk/>
            <pc:sldMk cId="689458193" sldId="288"/>
            <ac:grpSpMk id="25" creationId="{DE75875A-094E-224D-9235-1A1ED1ACAF2C}"/>
          </ac:grpSpMkLst>
        </pc:grpChg>
        <pc:grpChg chg="mod">
          <ac:chgData name="Prashanth patil" userId="590978188b5b5df2" providerId="LiveId" clId="{72A4850E-9B28-49F0-A3FF-D48113E30F8F}" dt="2024-02-21T19:23:43.261" v="3194"/>
          <ac:grpSpMkLst>
            <pc:docMk/>
            <pc:sldMk cId="689458193" sldId="288"/>
            <ac:grpSpMk id="26" creationId="{68A0F7E6-420C-0AB7-DBA6-B9225CE367FC}"/>
          </ac:grpSpMkLst>
        </pc:grpChg>
        <pc:grpChg chg="mod">
          <ac:chgData name="Prashanth patil" userId="590978188b5b5df2" providerId="LiveId" clId="{72A4850E-9B28-49F0-A3FF-D48113E30F8F}" dt="2024-02-21T19:23:43.261" v="3194"/>
          <ac:grpSpMkLst>
            <pc:docMk/>
            <pc:sldMk cId="689458193" sldId="288"/>
            <ac:grpSpMk id="27" creationId="{EF43DC30-1062-B908-B710-B772B3013A79}"/>
          </ac:grpSpMkLst>
        </pc:grpChg>
        <pc:grpChg chg="mod">
          <ac:chgData name="Prashanth patil" userId="590978188b5b5df2" providerId="LiveId" clId="{72A4850E-9B28-49F0-A3FF-D48113E30F8F}" dt="2024-02-21T19:23:43.261" v="3194"/>
          <ac:grpSpMkLst>
            <pc:docMk/>
            <pc:sldMk cId="689458193" sldId="288"/>
            <ac:grpSpMk id="28" creationId="{C57FAF96-0EDD-B262-5E44-96E58D709ACB}"/>
          </ac:grpSpMkLst>
        </pc:grpChg>
        <pc:grpChg chg="mod">
          <ac:chgData name="Prashanth patil" userId="590978188b5b5df2" providerId="LiveId" clId="{72A4850E-9B28-49F0-A3FF-D48113E30F8F}" dt="2024-02-21T19:23:43.261" v="3194"/>
          <ac:grpSpMkLst>
            <pc:docMk/>
            <pc:sldMk cId="689458193" sldId="288"/>
            <ac:grpSpMk id="98" creationId="{E9979F5E-AEB0-9800-5231-D205C03ADF64}"/>
          </ac:grpSpMkLst>
        </pc:grpChg>
        <pc:grpChg chg="mod">
          <ac:chgData name="Prashanth patil" userId="590978188b5b5df2" providerId="LiveId" clId="{72A4850E-9B28-49F0-A3FF-D48113E30F8F}" dt="2024-02-21T19:23:43.261" v="3194"/>
          <ac:grpSpMkLst>
            <pc:docMk/>
            <pc:sldMk cId="689458193" sldId="288"/>
            <ac:grpSpMk id="100" creationId="{81F4D695-48A1-C826-880D-3BA74DF506AC}"/>
          </ac:grpSpMkLst>
        </pc:grpChg>
        <pc:grpChg chg="mod">
          <ac:chgData name="Prashanth patil" userId="590978188b5b5df2" providerId="LiveId" clId="{72A4850E-9B28-49F0-A3FF-D48113E30F8F}" dt="2024-02-21T19:23:43.261" v="3194"/>
          <ac:grpSpMkLst>
            <pc:docMk/>
            <pc:sldMk cId="689458193" sldId="288"/>
            <ac:grpSpMk id="186" creationId="{27599FD9-6F11-2E21-2456-744AC014707C}"/>
          </ac:grpSpMkLst>
        </pc:grpChg>
        <pc:graphicFrameChg chg="add mod modGraphic">
          <ac:chgData name="Prashanth patil" userId="590978188b5b5df2" providerId="LiveId" clId="{72A4850E-9B28-49F0-A3FF-D48113E30F8F}" dt="2024-02-21T19:46:02.038" v="3559" actId="14100"/>
          <ac:graphicFrameMkLst>
            <pc:docMk/>
            <pc:sldMk cId="689458193" sldId="288"/>
            <ac:graphicFrameMk id="192" creationId="{D97E1A00-F70B-EB88-B441-309DA8512088}"/>
          </ac:graphicFrameMkLst>
        </pc:graphicFrameChg>
        <pc:graphicFrameChg chg="add mod modGraphic">
          <ac:chgData name="Prashanth patil" userId="590978188b5b5df2" providerId="LiveId" clId="{72A4850E-9B28-49F0-A3FF-D48113E30F8F}" dt="2024-02-21T19:45:28.796" v="3553" actId="12385"/>
          <ac:graphicFrameMkLst>
            <pc:docMk/>
            <pc:sldMk cId="689458193" sldId="288"/>
            <ac:graphicFrameMk id="195" creationId="{797F3A74-FAE3-C59D-8CD5-A48CCA8E4E7D}"/>
          </ac:graphicFrameMkLst>
        </pc:graphicFrameChg>
      </pc:sldChg>
      <pc:sldChg chg="modSp">
        <pc:chgData name="Prashanth patil" userId="590978188b5b5df2" providerId="LiveId" clId="{72A4850E-9B28-49F0-A3FF-D48113E30F8F}" dt="2024-02-21T19:38:36.977" v="3225"/>
        <pc:sldMkLst>
          <pc:docMk/>
          <pc:sldMk cId="689458193" sldId="288"/>
        </pc:sldMkLst>
        <pc:graphicFrameChg chg="modGraphic">
          <ac:chgData name="Prashanth patil" userId="590978188b5b5df2" providerId="LiveId" clId="{72A4850E-9B28-49F0-A3FF-D48113E30F8F}" dt="2024-02-21T19:38:36.977" v="3225"/>
          <ac:graphicFrameMkLst>
            <pc:docMk/>
            <pc:sldMk cId="689458193" sldId="288"/>
            <ac:graphicFrameMk id="192" creationId="{D97E1A00-F70B-EB88-B441-309DA8512088}"/>
          </ac:graphicFrameMkLst>
        </pc:graphicFrameChg>
      </pc:sldChg>
      <pc:sldChg chg="addSp delSp modSp new mod">
        <pc:chgData name="Prashanth patil" userId="590978188b5b5df2" providerId="LiveId" clId="{72A4850E-9B28-49F0-A3FF-D48113E30F8F}" dt="2024-02-21T20:16:57.766" v="4705" actId="1076"/>
        <pc:sldMkLst>
          <pc:docMk/>
          <pc:sldMk cId="2830875411" sldId="289"/>
        </pc:sldMkLst>
        <pc:spChg chg="mod">
          <ac:chgData name="Prashanth patil" userId="590978188b5b5df2" providerId="LiveId" clId="{72A4850E-9B28-49F0-A3FF-D48113E30F8F}" dt="2024-02-21T19:48:03.470" v="3572" actId="20577"/>
          <ac:spMkLst>
            <pc:docMk/>
            <pc:sldMk cId="2830875411" sldId="289"/>
            <ac:spMk id="3" creationId="{94CBEBDF-CF3B-8DA4-2871-4E6603E22D87}"/>
          </ac:spMkLst>
        </pc:spChg>
        <pc:spChg chg="del">
          <ac:chgData name="Prashanth patil" userId="590978188b5b5df2" providerId="LiveId" clId="{72A4850E-9B28-49F0-A3FF-D48113E30F8F}" dt="2024-02-21T19:48:10.559" v="3574" actId="478"/>
          <ac:spMkLst>
            <pc:docMk/>
            <pc:sldMk cId="2830875411" sldId="289"/>
            <ac:spMk id="4" creationId="{15D05D1B-8734-5CCA-F5FD-202588039126}"/>
          </ac:spMkLst>
        </pc:spChg>
        <pc:spChg chg="mod">
          <ac:chgData name="Prashanth patil" userId="590978188b5b5df2" providerId="LiveId" clId="{72A4850E-9B28-49F0-A3FF-D48113E30F8F}" dt="2024-02-21T19:59:21.889" v="3757" actId="478"/>
          <ac:spMkLst>
            <pc:docMk/>
            <pc:sldMk cId="2830875411" sldId="289"/>
            <ac:spMk id="6" creationId="{53FB672D-A17A-42B6-4C64-0C47A9D367DF}"/>
          </ac:spMkLst>
        </pc:spChg>
        <pc:spChg chg="mod">
          <ac:chgData name="Prashanth patil" userId="590978188b5b5df2" providerId="LiveId" clId="{72A4850E-9B28-49F0-A3FF-D48113E30F8F}" dt="2024-02-21T19:59:21.889" v="3757" actId="478"/>
          <ac:spMkLst>
            <pc:docMk/>
            <pc:sldMk cId="2830875411" sldId="289"/>
            <ac:spMk id="7" creationId="{B74E9741-9AB6-60F1-5566-9DFF1E0C59BB}"/>
          </ac:spMkLst>
        </pc:spChg>
        <pc:spChg chg="mod">
          <ac:chgData name="Prashanth patil" userId="590978188b5b5df2" providerId="LiveId" clId="{72A4850E-9B28-49F0-A3FF-D48113E30F8F}" dt="2024-02-21T19:59:21.889" v="3757" actId="478"/>
          <ac:spMkLst>
            <pc:docMk/>
            <pc:sldMk cId="2830875411" sldId="289"/>
            <ac:spMk id="10" creationId="{649679C1-6618-ECF4-E25E-BA450390F272}"/>
          </ac:spMkLst>
        </pc:spChg>
        <pc:spChg chg="mod">
          <ac:chgData name="Prashanth patil" userId="590978188b5b5df2" providerId="LiveId" clId="{72A4850E-9B28-49F0-A3FF-D48113E30F8F}" dt="2024-02-21T19:59:21.889" v="3757" actId="478"/>
          <ac:spMkLst>
            <pc:docMk/>
            <pc:sldMk cId="2830875411" sldId="289"/>
            <ac:spMk id="11" creationId="{3ACDAB7E-CD9E-1F1F-4D0F-FCACA38D6EE2}"/>
          </ac:spMkLst>
        </pc:spChg>
        <pc:spChg chg="mod">
          <ac:chgData name="Prashanth patil" userId="590978188b5b5df2" providerId="LiveId" clId="{72A4850E-9B28-49F0-A3FF-D48113E30F8F}" dt="2024-02-21T20:00:25.559" v="3784" actId="14100"/>
          <ac:spMkLst>
            <pc:docMk/>
            <pc:sldMk cId="2830875411" sldId="289"/>
            <ac:spMk id="14" creationId="{F0F42481-CF27-E9CC-1514-BF27089BFE2B}"/>
          </ac:spMkLst>
        </pc:spChg>
        <pc:spChg chg="mod">
          <ac:chgData name="Prashanth patil" userId="590978188b5b5df2" providerId="LiveId" clId="{72A4850E-9B28-49F0-A3FF-D48113E30F8F}" dt="2024-02-21T19:59:21.889" v="3757" actId="478"/>
          <ac:spMkLst>
            <pc:docMk/>
            <pc:sldMk cId="2830875411" sldId="289"/>
            <ac:spMk id="15" creationId="{DF9BC3FA-0DA3-1766-6C89-C69BF1A497E0}"/>
          </ac:spMkLst>
        </pc:spChg>
        <pc:spChg chg="mod">
          <ac:chgData name="Prashanth patil" userId="590978188b5b5df2" providerId="LiveId" clId="{72A4850E-9B28-49F0-A3FF-D48113E30F8F}" dt="2024-02-21T19:59:21.889" v="3757" actId="478"/>
          <ac:spMkLst>
            <pc:docMk/>
            <pc:sldMk cId="2830875411" sldId="289"/>
            <ac:spMk id="18" creationId="{48EECC3B-1ED8-D3F2-74F7-877C2391A38F}"/>
          </ac:spMkLst>
        </pc:spChg>
        <pc:spChg chg="mod">
          <ac:chgData name="Prashanth patil" userId="590978188b5b5df2" providerId="LiveId" clId="{72A4850E-9B28-49F0-A3FF-D48113E30F8F}" dt="2024-02-21T19:59:21.889" v="3757" actId="478"/>
          <ac:spMkLst>
            <pc:docMk/>
            <pc:sldMk cId="2830875411" sldId="289"/>
            <ac:spMk id="19" creationId="{92099A2A-C2C2-111C-E902-C405398E1AAB}"/>
          </ac:spMkLst>
        </pc:spChg>
        <pc:spChg chg="mod">
          <ac:chgData name="Prashanth patil" userId="590978188b5b5df2" providerId="LiveId" clId="{72A4850E-9B28-49F0-A3FF-D48113E30F8F}" dt="2024-02-21T19:59:21.889" v="3757" actId="478"/>
          <ac:spMkLst>
            <pc:docMk/>
            <pc:sldMk cId="2830875411" sldId="289"/>
            <ac:spMk id="22" creationId="{CFFEF974-17C7-CB60-0F51-E63ECF4D9BA3}"/>
          </ac:spMkLst>
        </pc:spChg>
        <pc:spChg chg="del mod">
          <ac:chgData name="Prashanth patil" userId="590978188b5b5df2" providerId="LiveId" clId="{72A4850E-9B28-49F0-A3FF-D48113E30F8F}" dt="2024-02-21T19:53:57.676" v="3643" actId="478"/>
          <ac:spMkLst>
            <pc:docMk/>
            <pc:sldMk cId="2830875411" sldId="289"/>
            <ac:spMk id="23" creationId="{521ED7A8-B958-D652-FC81-DD5D8B363749}"/>
          </ac:spMkLst>
        </pc:spChg>
        <pc:spChg chg="mod">
          <ac:chgData name="Prashanth patil" userId="590978188b5b5df2" providerId="LiveId" clId="{72A4850E-9B28-49F0-A3FF-D48113E30F8F}" dt="2024-02-21T19:59:21.889" v="3757" actId="478"/>
          <ac:spMkLst>
            <pc:docMk/>
            <pc:sldMk cId="2830875411" sldId="289"/>
            <ac:spMk id="24" creationId="{D613CDA5-4BB3-07E2-2B93-6C533CB6FE70}"/>
          </ac:spMkLst>
        </pc:spChg>
        <pc:spChg chg="del mod">
          <ac:chgData name="Prashanth patil" userId="590978188b5b5df2" providerId="LiveId" clId="{72A4850E-9B28-49F0-A3FF-D48113E30F8F}" dt="2024-02-21T19:53:14.832" v="3639" actId="478"/>
          <ac:spMkLst>
            <pc:docMk/>
            <pc:sldMk cId="2830875411" sldId="289"/>
            <ac:spMk id="26" creationId="{FEDF810B-5FF0-0BBA-9562-C54B7D5F1CDD}"/>
          </ac:spMkLst>
        </pc:spChg>
        <pc:spChg chg="mod">
          <ac:chgData name="Prashanth patil" userId="590978188b5b5df2" providerId="LiveId" clId="{72A4850E-9B28-49F0-A3FF-D48113E30F8F}" dt="2024-02-21T19:59:21.889" v="3757" actId="478"/>
          <ac:spMkLst>
            <pc:docMk/>
            <pc:sldMk cId="2830875411" sldId="289"/>
            <ac:spMk id="27" creationId="{F0B88A6F-CBF9-7449-589D-AFE97E525A28}"/>
          </ac:spMkLst>
        </pc:spChg>
        <pc:spChg chg="mod">
          <ac:chgData name="Prashanth patil" userId="590978188b5b5df2" providerId="LiveId" clId="{72A4850E-9B28-49F0-A3FF-D48113E30F8F}" dt="2024-02-21T19:59:21.889" v="3757" actId="478"/>
          <ac:spMkLst>
            <pc:docMk/>
            <pc:sldMk cId="2830875411" sldId="289"/>
            <ac:spMk id="28" creationId="{34241AF1-75EE-32F7-E6EE-A81E8B981FA6}"/>
          </ac:spMkLst>
        </pc:spChg>
        <pc:spChg chg="mod">
          <ac:chgData name="Prashanth patil" userId="590978188b5b5df2" providerId="LiveId" clId="{72A4850E-9B28-49F0-A3FF-D48113E30F8F}" dt="2024-02-21T19:59:21.889" v="3757" actId="478"/>
          <ac:spMkLst>
            <pc:docMk/>
            <pc:sldMk cId="2830875411" sldId="289"/>
            <ac:spMk id="29" creationId="{7BB494B6-1B23-F001-0B65-799D3DCDBA63}"/>
          </ac:spMkLst>
        </pc:spChg>
        <pc:spChg chg="del mod">
          <ac:chgData name="Prashanth patil" userId="590978188b5b5df2" providerId="LiveId" clId="{72A4850E-9B28-49F0-A3FF-D48113E30F8F}" dt="2024-02-21T19:59:07.897" v="3755" actId="478"/>
          <ac:spMkLst>
            <pc:docMk/>
            <pc:sldMk cId="2830875411" sldId="289"/>
            <ac:spMk id="30" creationId="{EF5EB416-3951-BF63-AC64-49AA7B22B974}"/>
          </ac:spMkLst>
        </pc:spChg>
        <pc:spChg chg="mod">
          <ac:chgData name="Prashanth patil" userId="590978188b5b5df2" providerId="LiveId" clId="{72A4850E-9B28-49F0-A3FF-D48113E30F8F}" dt="2024-02-21T19:59:21.889" v="3757" actId="478"/>
          <ac:spMkLst>
            <pc:docMk/>
            <pc:sldMk cId="2830875411" sldId="289"/>
            <ac:spMk id="31" creationId="{171C1494-9185-FAB4-34C0-1CDA617FF036}"/>
          </ac:spMkLst>
        </pc:spChg>
        <pc:spChg chg="mod">
          <ac:chgData name="Prashanth patil" userId="590978188b5b5df2" providerId="LiveId" clId="{72A4850E-9B28-49F0-A3FF-D48113E30F8F}" dt="2024-02-21T19:59:21.889" v="3757" actId="478"/>
          <ac:spMkLst>
            <pc:docMk/>
            <pc:sldMk cId="2830875411" sldId="289"/>
            <ac:spMk id="33" creationId="{E8D9FA72-3516-8617-B6B8-2C988FEE9528}"/>
          </ac:spMkLst>
        </pc:spChg>
        <pc:spChg chg="mod">
          <ac:chgData name="Prashanth patil" userId="590978188b5b5df2" providerId="LiveId" clId="{72A4850E-9B28-49F0-A3FF-D48113E30F8F}" dt="2024-02-21T19:59:21.889" v="3757" actId="478"/>
          <ac:spMkLst>
            <pc:docMk/>
            <pc:sldMk cId="2830875411" sldId="289"/>
            <ac:spMk id="34" creationId="{2FEC8BCB-7230-3555-454C-4830EC283229}"/>
          </ac:spMkLst>
        </pc:spChg>
        <pc:spChg chg="mod">
          <ac:chgData name="Prashanth patil" userId="590978188b5b5df2" providerId="LiveId" clId="{72A4850E-9B28-49F0-A3FF-D48113E30F8F}" dt="2024-02-21T19:59:21.889" v="3757" actId="478"/>
          <ac:spMkLst>
            <pc:docMk/>
            <pc:sldMk cId="2830875411" sldId="289"/>
            <ac:spMk id="35" creationId="{DD440FD8-CCB7-B233-F88A-DB2DB0A7B37F}"/>
          </ac:spMkLst>
        </pc:spChg>
        <pc:spChg chg="del mod">
          <ac:chgData name="Prashanth patil" userId="590978188b5b5df2" providerId="LiveId" clId="{72A4850E-9B28-49F0-A3FF-D48113E30F8F}" dt="2024-02-21T19:59:21.889" v="3757" actId="478"/>
          <ac:spMkLst>
            <pc:docMk/>
            <pc:sldMk cId="2830875411" sldId="289"/>
            <ac:spMk id="36" creationId="{9D9DCA49-DB49-D91F-F948-EB0CCF7C7460}"/>
          </ac:spMkLst>
        </pc:spChg>
        <pc:spChg chg="mod">
          <ac:chgData name="Prashanth patil" userId="590978188b5b5df2" providerId="LiveId" clId="{72A4850E-9B28-49F0-A3FF-D48113E30F8F}" dt="2024-02-21T19:59:21.889" v="3757" actId="478"/>
          <ac:spMkLst>
            <pc:docMk/>
            <pc:sldMk cId="2830875411" sldId="289"/>
            <ac:spMk id="37" creationId="{074E2883-926A-5F96-854C-32E7F3BB44B3}"/>
          </ac:spMkLst>
        </pc:spChg>
        <pc:spChg chg="del mod">
          <ac:chgData name="Prashanth patil" userId="590978188b5b5df2" providerId="LiveId" clId="{72A4850E-9B28-49F0-A3FF-D48113E30F8F}" dt="2024-02-21T19:56:30.903" v="3705" actId="478"/>
          <ac:spMkLst>
            <pc:docMk/>
            <pc:sldMk cId="2830875411" sldId="289"/>
            <ac:spMk id="38" creationId="{12176FEB-3F39-59E7-5826-B24772238684}"/>
          </ac:spMkLst>
        </pc:spChg>
        <pc:spChg chg="mod">
          <ac:chgData name="Prashanth patil" userId="590978188b5b5df2" providerId="LiveId" clId="{72A4850E-9B28-49F0-A3FF-D48113E30F8F}" dt="2024-02-21T19:59:21.889" v="3757" actId="478"/>
          <ac:spMkLst>
            <pc:docMk/>
            <pc:sldMk cId="2830875411" sldId="289"/>
            <ac:spMk id="39" creationId="{5B607BF5-0542-5ED3-EC8E-26696A71A6F2}"/>
          </ac:spMkLst>
        </pc:spChg>
        <pc:spChg chg="del mod">
          <ac:chgData name="Prashanth patil" userId="590978188b5b5df2" providerId="LiveId" clId="{72A4850E-9B28-49F0-A3FF-D48113E30F8F}" dt="2024-02-21T19:55:33.830" v="3698" actId="478"/>
          <ac:spMkLst>
            <pc:docMk/>
            <pc:sldMk cId="2830875411" sldId="289"/>
            <ac:spMk id="40" creationId="{2E66B717-1536-03C1-0F7A-B87C29C01E1D}"/>
          </ac:spMkLst>
        </pc:spChg>
        <pc:spChg chg="mod">
          <ac:chgData name="Prashanth patil" userId="590978188b5b5df2" providerId="LiveId" clId="{72A4850E-9B28-49F0-A3FF-D48113E30F8F}" dt="2024-02-21T19:59:21.889" v="3757" actId="478"/>
          <ac:spMkLst>
            <pc:docMk/>
            <pc:sldMk cId="2830875411" sldId="289"/>
            <ac:spMk id="41" creationId="{0FFDD6D1-2827-F054-1650-316DB598A70F}"/>
          </ac:spMkLst>
        </pc:spChg>
        <pc:spChg chg="del mod">
          <ac:chgData name="Prashanth patil" userId="590978188b5b5df2" providerId="LiveId" clId="{72A4850E-9B28-49F0-A3FF-D48113E30F8F}" dt="2024-02-21T19:52:41.210" v="3635" actId="478"/>
          <ac:spMkLst>
            <pc:docMk/>
            <pc:sldMk cId="2830875411" sldId="289"/>
            <ac:spMk id="42" creationId="{9BE8D8F4-5513-C30E-1D99-77AC8A8CA9F3}"/>
          </ac:spMkLst>
        </pc:spChg>
        <pc:spChg chg="mod">
          <ac:chgData name="Prashanth patil" userId="590978188b5b5df2" providerId="LiveId" clId="{72A4850E-9B28-49F0-A3FF-D48113E30F8F}" dt="2024-02-21T19:59:21.889" v="3757" actId="478"/>
          <ac:spMkLst>
            <pc:docMk/>
            <pc:sldMk cId="2830875411" sldId="289"/>
            <ac:spMk id="43" creationId="{125BB9E9-9F5C-B258-6B5D-E458D4E2801F}"/>
          </ac:spMkLst>
        </pc:spChg>
        <pc:spChg chg="mod">
          <ac:chgData name="Prashanth patil" userId="590978188b5b5df2" providerId="LiveId" clId="{72A4850E-9B28-49F0-A3FF-D48113E30F8F}" dt="2024-02-21T19:59:21.889" v="3757" actId="478"/>
          <ac:spMkLst>
            <pc:docMk/>
            <pc:sldMk cId="2830875411" sldId="289"/>
            <ac:spMk id="45" creationId="{8D74D2C2-34D2-7F94-27F0-6FF6FF856403}"/>
          </ac:spMkLst>
        </pc:spChg>
        <pc:spChg chg="mod">
          <ac:chgData name="Prashanth patil" userId="590978188b5b5df2" providerId="LiveId" clId="{72A4850E-9B28-49F0-A3FF-D48113E30F8F}" dt="2024-02-21T19:59:21.889" v="3757" actId="478"/>
          <ac:spMkLst>
            <pc:docMk/>
            <pc:sldMk cId="2830875411" sldId="289"/>
            <ac:spMk id="46" creationId="{AED7E116-83D1-3F77-2D4C-B2A5C47C8F61}"/>
          </ac:spMkLst>
        </pc:spChg>
        <pc:spChg chg="mod">
          <ac:chgData name="Prashanth patil" userId="590978188b5b5df2" providerId="LiveId" clId="{72A4850E-9B28-49F0-A3FF-D48113E30F8F}" dt="2024-02-21T19:59:21.889" v="3757" actId="478"/>
          <ac:spMkLst>
            <pc:docMk/>
            <pc:sldMk cId="2830875411" sldId="289"/>
            <ac:spMk id="47" creationId="{13495B86-D311-4A77-7214-8FC0998511EC}"/>
          </ac:spMkLst>
        </pc:spChg>
        <pc:spChg chg="mod">
          <ac:chgData name="Prashanth patil" userId="590978188b5b5df2" providerId="LiveId" clId="{72A4850E-9B28-49F0-A3FF-D48113E30F8F}" dt="2024-02-21T19:59:21.889" v="3757" actId="478"/>
          <ac:spMkLst>
            <pc:docMk/>
            <pc:sldMk cId="2830875411" sldId="289"/>
            <ac:spMk id="48" creationId="{53C6D209-34A3-E4AB-D5A8-EA274B2BD278}"/>
          </ac:spMkLst>
        </pc:spChg>
        <pc:spChg chg="mod">
          <ac:chgData name="Prashanth patil" userId="590978188b5b5df2" providerId="LiveId" clId="{72A4850E-9B28-49F0-A3FF-D48113E30F8F}" dt="2024-02-21T20:16:18.948" v="4700" actId="1076"/>
          <ac:spMkLst>
            <pc:docMk/>
            <pc:sldMk cId="2830875411" sldId="289"/>
            <ac:spMk id="55" creationId="{BDF1EE4F-B7E9-8E9A-D429-BE46F60A4949}"/>
          </ac:spMkLst>
        </pc:spChg>
        <pc:spChg chg="mod">
          <ac:chgData name="Prashanth patil" userId="590978188b5b5df2" providerId="LiveId" clId="{72A4850E-9B28-49F0-A3FF-D48113E30F8F}" dt="2024-02-21T20:16:18.948" v="4700" actId="1076"/>
          <ac:spMkLst>
            <pc:docMk/>
            <pc:sldMk cId="2830875411" sldId="289"/>
            <ac:spMk id="56" creationId="{4A86B205-D031-9A39-CDF6-64FED3EC5D75}"/>
          </ac:spMkLst>
        </pc:spChg>
        <pc:spChg chg="mod">
          <ac:chgData name="Prashanth patil" userId="590978188b5b5df2" providerId="LiveId" clId="{72A4850E-9B28-49F0-A3FF-D48113E30F8F}" dt="2024-02-21T20:16:18.948" v="4700" actId="1076"/>
          <ac:spMkLst>
            <pc:docMk/>
            <pc:sldMk cId="2830875411" sldId="289"/>
            <ac:spMk id="58" creationId="{18EFDF46-EFC2-3506-5AE6-0789D79C6FB8}"/>
          </ac:spMkLst>
        </pc:spChg>
        <pc:spChg chg="mod">
          <ac:chgData name="Prashanth patil" userId="590978188b5b5df2" providerId="LiveId" clId="{72A4850E-9B28-49F0-A3FF-D48113E30F8F}" dt="2024-02-21T20:16:18.948" v="4700" actId="1076"/>
          <ac:spMkLst>
            <pc:docMk/>
            <pc:sldMk cId="2830875411" sldId="289"/>
            <ac:spMk id="59" creationId="{06CFDF4E-0382-910A-18C1-27AB9690BE6F}"/>
          </ac:spMkLst>
        </pc:spChg>
        <pc:spChg chg="mod">
          <ac:chgData name="Prashanth patil" userId="590978188b5b5df2" providerId="LiveId" clId="{72A4850E-9B28-49F0-A3FF-D48113E30F8F}" dt="2024-02-21T20:16:18.948" v="4700" actId="1076"/>
          <ac:spMkLst>
            <pc:docMk/>
            <pc:sldMk cId="2830875411" sldId="289"/>
            <ac:spMk id="60" creationId="{499D1716-5D7A-39D3-1EAE-0E41EC94E295}"/>
          </ac:spMkLst>
        </pc:spChg>
        <pc:spChg chg="mod">
          <ac:chgData name="Prashanth patil" userId="590978188b5b5df2" providerId="LiveId" clId="{72A4850E-9B28-49F0-A3FF-D48113E30F8F}" dt="2024-02-21T20:16:18.948" v="4700" actId="1076"/>
          <ac:spMkLst>
            <pc:docMk/>
            <pc:sldMk cId="2830875411" sldId="289"/>
            <ac:spMk id="61" creationId="{BA6DA99C-07C3-1B6D-E932-E417B302C2DD}"/>
          </ac:spMkLst>
        </pc:spChg>
        <pc:spChg chg="mod">
          <ac:chgData name="Prashanth patil" userId="590978188b5b5df2" providerId="LiveId" clId="{72A4850E-9B28-49F0-A3FF-D48113E30F8F}" dt="2024-02-21T20:16:18.948" v="4700" actId="1076"/>
          <ac:spMkLst>
            <pc:docMk/>
            <pc:sldMk cId="2830875411" sldId="289"/>
            <ac:spMk id="62" creationId="{782603E1-1F0D-538F-1E62-21BF00AB2137}"/>
          </ac:spMkLst>
        </pc:spChg>
        <pc:spChg chg="mod">
          <ac:chgData name="Prashanth patil" userId="590978188b5b5df2" providerId="LiveId" clId="{72A4850E-9B28-49F0-A3FF-D48113E30F8F}" dt="2024-02-21T20:16:18.948" v="4700" actId="1076"/>
          <ac:spMkLst>
            <pc:docMk/>
            <pc:sldMk cId="2830875411" sldId="289"/>
            <ac:spMk id="63" creationId="{6DF18828-D293-9DD1-676C-4E32C84AB6F9}"/>
          </ac:spMkLst>
        </pc:spChg>
        <pc:spChg chg="mod">
          <ac:chgData name="Prashanth patil" userId="590978188b5b5df2" providerId="LiveId" clId="{72A4850E-9B28-49F0-A3FF-D48113E30F8F}" dt="2024-02-21T20:16:18.948" v="4700" actId="1076"/>
          <ac:spMkLst>
            <pc:docMk/>
            <pc:sldMk cId="2830875411" sldId="289"/>
            <ac:spMk id="64" creationId="{C33E6BC2-F40E-413A-9285-7E5711F33E52}"/>
          </ac:spMkLst>
        </pc:spChg>
        <pc:spChg chg="mod">
          <ac:chgData name="Prashanth patil" userId="590978188b5b5df2" providerId="LiveId" clId="{72A4850E-9B28-49F0-A3FF-D48113E30F8F}" dt="2024-02-21T20:16:18.948" v="4700" actId="1076"/>
          <ac:spMkLst>
            <pc:docMk/>
            <pc:sldMk cId="2830875411" sldId="289"/>
            <ac:spMk id="66" creationId="{79A4C9A0-E22C-2196-B76C-6C312C082D67}"/>
          </ac:spMkLst>
        </pc:spChg>
        <pc:spChg chg="mod">
          <ac:chgData name="Prashanth patil" userId="590978188b5b5df2" providerId="LiveId" clId="{72A4850E-9B28-49F0-A3FF-D48113E30F8F}" dt="2024-02-21T20:16:18.948" v="4700" actId="1076"/>
          <ac:spMkLst>
            <pc:docMk/>
            <pc:sldMk cId="2830875411" sldId="289"/>
            <ac:spMk id="67" creationId="{F2B03153-8182-1498-8DA6-DE8EBB7D71DA}"/>
          </ac:spMkLst>
        </pc:spChg>
        <pc:spChg chg="mod">
          <ac:chgData name="Prashanth patil" userId="590978188b5b5df2" providerId="LiveId" clId="{72A4850E-9B28-49F0-A3FF-D48113E30F8F}" dt="2024-02-21T20:16:18.948" v="4700" actId="1076"/>
          <ac:spMkLst>
            <pc:docMk/>
            <pc:sldMk cId="2830875411" sldId="289"/>
            <ac:spMk id="68" creationId="{26EEA193-F06B-D99A-A2AF-D2B862FC80F8}"/>
          </ac:spMkLst>
        </pc:spChg>
        <pc:spChg chg="mod">
          <ac:chgData name="Prashanth patil" userId="590978188b5b5df2" providerId="LiveId" clId="{72A4850E-9B28-49F0-A3FF-D48113E30F8F}" dt="2024-02-21T20:16:18.948" v="4700" actId="1076"/>
          <ac:spMkLst>
            <pc:docMk/>
            <pc:sldMk cId="2830875411" sldId="289"/>
            <ac:spMk id="70" creationId="{1F042832-C2AA-8793-556B-8043D9EBEF74}"/>
          </ac:spMkLst>
        </pc:spChg>
        <pc:spChg chg="mod">
          <ac:chgData name="Prashanth patil" userId="590978188b5b5df2" providerId="LiveId" clId="{72A4850E-9B28-49F0-A3FF-D48113E30F8F}" dt="2024-02-21T20:16:18.948" v="4700" actId="1076"/>
          <ac:spMkLst>
            <pc:docMk/>
            <pc:sldMk cId="2830875411" sldId="289"/>
            <ac:spMk id="71" creationId="{C3AFA0F2-5578-FD03-48F7-26A64732DE02}"/>
          </ac:spMkLst>
        </pc:spChg>
        <pc:spChg chg="del mod">
          <ac:chgData name="Prashanth patil" userId="590978188b5b5df2" providerId="LiveId" clId="{72A4850E-9B28-49F0-A3FF-D48113E30F8F}" dt="2024-02-21T20:08:40.032" v="4499" actId="478"/>
          <ac:spMkLst>
            <pc:docMk/>
            <pc:sldMk cId="2830875411" sldId="289"/>
            <ac:spMk id="73" creationId="{8A15F6EE-2BE3-E0AE-9E94-4B278CA24465}"/>
          </ac:spMkLst>
        </pc:spChg>
        <pc:spChg chg="del mod">
          <ac:chgData name="Prashanth patil" userId="590978188b5b5df2" providerId="LiveId" clId="{72A4850E-9B28-49F0-A3FF-D48113E30F8F}" dt="2024-02-21T20:08:42.448" v="4500" actId="478"/>
          <ac:spMkLst>
            <pc:docMk/>
            <pc:sldMk cId="2830875411" sldId="289"/>
            <ac:spMk id="74" creationId="{10E446BA-06AB-A349-AF04-C6E856417BBB}"/>
          </ac:spMkLst>
        </pc:spChg>
        <pc:spChg chg="mod">
          <ac:chgData name="Prashanth patil" userId="590978188b5b5df2" providerId="LiveId" clId="{72A4850E-9B28-49F0-A3FF-D48113E30F8F}" dt="2024-02-21T20:16:18.948" v="4700" actId="1076"/>
          <ac:spMkLst>
            <pc:docMk/>
            <pc:sldMk cId="2830875411" sldId="289"/>
            <ac:spMk id="75" creationId="{4E7F5AB2-0A48-9E6C-76F2-08014C22A3A5}"/>
          </ac:spMkLst>
        </pc:spChg>
        <pc:spChg chg="mod">
          <ac:chgData name="Prashanth patil" userId="590978188b5b5df2" providerId="LiveId" clId="{72A4850E-9B28-49F0-A3FF-D48113E30F8F}" dt="2024-02-21T20:16:18.948" v="4700" actId="1076"/>
          <ac:spMkLst>
            <pc:docMk/>
            <pc:sldMk cId="2830875411" sldId="289"/>
            <ac:spMk id="77" creationId="{106321F1-6272-180B-4FF7-B2CA5E9E28F9}"/>
          </ac:spMkLst>
        </pc:spChg>
        <pc:spChg chg="mod">
          <ac:chgData name="Prashanth patil" userId="590978188b5b5df2" providerId="LiveId" clId="{72A4850E-9B28-49F0-A3FF-D48113E30F8F}" dt="2024-02-21T20:16:18.948" v="4700" actId="1076"/>
          <ac:spMkLst>
            <pc:docMk/>
            <pc:sldMk cId="2830875411" sldId="289"/>
            <ac:spMk id="78" creationId="{B21EB812-FD71-5FF8-12EA-584604489718}"/>
          </ac:spMkLst>
        </pc:spChg>
        <pc:spChg chg="mod">
          <ac:chgData name="Prashanth patil" userId="590978188b5b5df2" providerId="LiveId" clId="{72A4850E-9B28-49F0-A3FF-D48113E30F8F}" dt="2024-02-21T20:16:18.948" v="4700" actId="1076"/>
          <ac:spMkLst>
            <pc:docMk/>
            <pc:sldMk cId="2830875411" sldId="289"/>
            <ac:spMk id="79" creationId="{A7B2955F-3A31-67DF-42B4-88EB808AFA9B}"/>
          </ac:spMkLst>
        </pc:spChg>
        <pc:spChg chg="mod">
          <ac:chgData name="Prashanth patil" userId="590978188b5b5df2" providerId="LiveId" clId="{72A4850E-9B28-49F0-A3FF-D48113E30F8F}" dt="2024-02-21T20:16:29.103" v="4701" actId="1076"/>
          <ac:spMkLst>
            <pc:docMk/>
            <pc:sldMk cId="2830875411" sldId="289"/>
            <ac:spMk id="80" creationId="{585EFC58-BDD0-C17E-1ABE-B484C1850942}"/>
          </ac:spMkLst>
        </pc:spChg>
        <pc:spChg chg="del mod">
          <ac:chgData name="Prashanth patil" userId="590978188b5b5df2" providerId="LiveId" clId="{72A4850E-9B28-49F0-A3FF-D48113E30F8F}" dt="2024-02-21T20:06:59.352" v="4458" actId="478"/>
          <ac:spMkLst>
            <pc:docMk/>
            <pc:sldMk cId="2830875411" sldId="289"/>
            <ac:spMk id="82" creationId="{AE9885F1-8A3D-A752-F057-9E9CD9105964}"/>
          </ac:spMkLst>
        </pc:spChg>
        <pc:spChg chg="del mod">
          <ac:chgData name="Prashanth patil" userId="590978188b5b5df2" providerId="LiveId" clId="{72A4850E-9B28-49F0-A3FF-D48113E30F8F}" dt="2024-02-21T20:06:56.127" v="4457" actId="478"/>
          <ac:spMkLst>
            <pc:docMk/>
            <pc:sldMk cId="2830875411" sldId="289"/>
            <ac:spMk id="83" creationId="{CBE0C2C9-9ECA-1C04-CC89-8D263F085564}"/>
          </ac:spMkLst>
        </pc:spChg>
        <pc:spChg chg="del mod">
          <ac:chgData name="Prashanth patil" userId="590978188b5b5df2" providerId="LiveId" clId="{72A4850E-9B28-49F0-A3FF-D48113E30F8F}" dt="2024-02-21T20:07:09.943" v="4460" actId="478"/>
          <ac:spMkLst>
            <pc:docMk/>
            <pc:sldMk cId="2830875411" sldId="289"/>
            <ac:spMk id="84" creationId="{65AE39FD-1C50-419B-A705-FC6528D9E1C8}"/>
          </ac:spMkLst>
        </pc:spChg>
        <pc:spChg chg="del mod">
          <ac:chgData name="Prashanth patil" userId="590978188b5b5df2" providerId="LiveId" clId="{72A4850E-9B28-49F0-A3FF-D48113E30F8F}" dt="2024-02-21T20:07:02.377" v="4459" actId="478"/>
          <ac:spMkLst>
            <pc:docMk/>
            <pc:sldMk cId="2830875411" sldId="289"/>
            <ac:spMk id="85" creationId="{C043C716-9847-DA57-749D-8A2A86348B4A}"/>
          </ac:spMkLst>
        </pc:spChg>
        <pc:spChg chg="add mod">
          <ac:chgData name="Prashanth patil" userId="590978188b5b5df2" providerId="LiveId" clId="{72A4850E-9B28-49F0-A3FF-D48113E30F8F}" dt="2024-02-21T20:11:58.209" v="4569"/>
          <ac:spMkLst>
            <pc:docMk/>
            <pc:sldMk cId="2830875411" sldId="289"/>
            <ac:spMk id="94" creationId="{F3D71B14-9F9F-8990-552B-5C426107728F}"/>
          </ac:spMkLst>
        </pc:spChg>
        <pc:spChg chg="add mod">
          <ac:chgData name="Prashanth patil" userId="590978188b5b5df2" providerId="LiveId" clId="{72A4850E-9B28-49F0-A3FF-D48113E30F8F}" dt="2024-02-21T20:12:03.460" v="4570"/>
          <ac:spMkLst>
            <pc:docMk/>
            <pc:sldMk cId="2830875411" sldId="289"/>
            <ac:spMk id="95" creationId="{B996DB57-89BE-F8A6-1DEF-F9FE13B63C5A}"/>
          </ac:spMkLst>
        </pc:spChg>
        <pc:grpChg chg="add mod">
          <ac:chgData name="Prashanth patil" userId="590978188b5b5df2" providerId="LiveId" clId="{72A4850E-9B28-49F0-A3FF-D48113E30F8F}" dt="2024-02-21T19:59:21.889" v="3757" actId="478"/>
          <ac:grpSpMkLst>
            <pc:docMk/>
            <pc:sldMk cId="2830875411" sldId="289"/>
            <ac:grpSpMk id="5" creationId="{BD5A6D29-A792-A033-2D3A-7E027C7455EB}"/>
          </ac:grpSpMkLst>
        </pc:grpChg>
        <pc:grpChg chg="mod">
          <ac:chgData name="Prashanth patil" userId="590978188b5b5df2" providerId="LiveId" clId="{72A4850E-9B28-49F0-A3FF-D48113E30F8F}" dt="2024-02-21T19:59:21.889" v="3757" actId="478"/>
          <ac:grpSpMkLst>
            <pc:docMk/>
            <pc:sldMk cId="2830875411" sldId="289"/>
            <ac:grpSpMk id="8" creationId="{89931FF0-F528-E9AE-C695-28D99F15FE60}"/>
          </ac:grpSpMkLst>
        </pc:grpChg>
        <pc:grpChg chg="del mod">
          <ac:chgData name="Prashanth patil" userId="590978188b5b5df2" providerId="LiveId" clId="{72A4850E-9B28-49F0-A3FF-D48113E30F8F}" dt="2024-02-21T19:52:41.210" v="3635" actId="478"/>
          <ac:grpSpMkLst>
            <pc:docMk/>
            <pc:sldMk cId="2830875411" sldId="289"/>
            <ac:grpSpMk id="9" creationId="{02E5F537-7E6F-1E22-BC2E-A5AC3CE53D22}"/>
          </ac:grpSpMkLst>
        </pc:grpChg>
        <pc:grpChg chg="del mod">
          <ac:chgData name="Prashanth patil" userId="590978188b5b5df2" providerId="LiveId" clId="{72A4850E-9B28-49F0-A3FF-D48113E30F8F}" dt="2024-02-21T19:55:33.830" v="3698" actId="478"/>
          <ac:grpSpMkLst>
            <pc:docMk/>
            <pc:sldMk cId="2830875411" sldId="289"/>
            <ac:grpSpMk id="12" creationId="{3E27E047-06B3-C79C-A484-E4F710E3954C}"/>
          </ac:grpSpMkLst>
        </pc:grpChg>
        <pc:grpChg chg="del mod">
          <ac:chgData name="Prashanth patil" userId="590978188b5b5df2" providerId="LiveId" clId="{72A4850E-9B28-49F0-A3FF-D48113E30F8F}" dt="2024-02-21T19:56:30.903" v="3705" actId="478"/>
          <ac:grpSpMkLst>
            <pc:docMk/>
            <pc:sldMk cId="2830875411" sldId="289"/>
            <ac:grpSpMk id="13" creationId="{95A1C772-EB42-23CC-294B-847F6192DDA1}"/>
          </ac:grpSpMkLst>
        </pc:grpChg>
        <pc:grpChg chg="mod">
          <ac:chgData name="Prashanth patil" userId="590978188b5b5df2" providerId="LiveId" clId="{72A4850E-9B28-49F0-A3FF-D48113E30F8F}" dt="2024-02-21T19:59:21.889" v="3757" actId="478"/>
          <ac:grpSpMkLst>
            <pc:docMk/>
            <pc:sldMk cId="2830875411" sldId="289"/>
            <ac:grpSpMk id="16" creationId="{166C353A-97ED-5307-19C8-0C7BE05A019B}"/>
          </ac:grpSpMkLst>
        </pc:grpChg>
        <pc:grpChg chg="del mod">
          <ac:chgData name="Prashanth patil" userId="590978188b5b5df2" providerId="LiveId" clId="{72A4850E-9B28-49F0-A3FF-D48113E30F8F}" dt="2024-02-21T19:59:07.897" v="3755" actId="478"/>
          <ac:grpSpMkLst>
            <pc:docMk/>
            <pc:sldMk cId="2830875411" sldId="289"/>
            <ac:grpSpMk id="17" creationId="{CBEC6388-7ADA-4D4F-CA79-C1D16600C54A}"/>
          </ac:grpSpMkLst>
        </pc:grpChg>
        <pc:grpChg chg="mod">
          <ac:chgData name="Prashanth patil" userId="590978188b5b5df2" providerId="LiveId" clId="{72A4850E-9B28-49F0-A3FF-D48113E30F8F}" dt="2024-02-21T19:59:21.889" v="3757" actId="478"/>
          <ac:grpSpMkLst>
            <pc:docMk/>
            <pc:sldMk cId="2830875411" sldId="289"/>
            <ac:grpSpMk id="20" creationId="{27A7B968-881B-C26E-2CCA-FE77C01952B1}"/>
          </ac:grpSpMkLst>
        </pc:grpChg>
        <pc:grpChg chg="del mod">
          <ac:chgData name="Prashanth patil" userId="590978188b5b5df2" providerId="LiveId" clId="{72A4850E-9B28-49F0-A3FF-D48113E30F8F}" dt="2024-02-21T19:53:57.676" v="3643" actId="478"/>
          <ac:grpSpMkLst>
            <pc:docMk/>
            <pc:sldMk cId="2830875411" sldId="289"/>
            <ac:grpSpMk id="21" creationId="{FF3F2EA0-00C1-48CA-A72C-31CF62B9B36B}"/>
          </ac:grpSpMkLst>
        </pc:grpChg>
        <pc:grpChg chg="mod">
          <ac:chgData name="Prashanth patil" userId="590978188b5b5df2" providerId="LiveId" clId="{72A4850E-9B28-49F0-A3FF-D48113E30F8F}" dt="2024-02-21T19:59:21.889" v="3757" actId="478"/>
          <ac:grpSpMkLst>
            <pc:docMk/>
            <pc:sldMk cId="2830875411" sldId="289"/>
            <ac:grpSpMk id="25" creationId="{D152DFF7-3B60-2A8E-C7FA-1673C92FD86D}"/>
          </ac:grpSpMkLst>
        </pc:grpChg>
        <pc:grpChg chg="mod">
          <ac:chgData name="Prashanth patil" userId="590978188b5b5df2" providerId="LiveId" clId="{72A4850E-9B28-49F0-A3FF-D48113E30F8F}" dt="2024-02-21T19:59:21.889" v="3757" actId="478"/>
          <ac:grpSpMkLst>
            <pc:docMk/>
            <pc:sldMk cId="2830875411" sldId="289"/>
            <ac:grpSpMk id="32" creationId="{30745B6D-A874-1DC2-FB1D-B265A5E08183}"/>
          </ac:grpSpMkLst>
        </pc:grpChg>
        <pc:grpChg chg="mod">
          <ac:chgData name="Prashanth patil" userId="590978188b5b5df2" providerId="LiveId" clId="{72A4850E-9B28-49F0-A3FF-D48113E30F8F}" dt="2024-02-21T19:59:21.889" v="3757" actId="478"/>
          <ac:grpSpMkLst>
            <pc:docMk/>
            <pc:sldMk cId="2830875411" sldId="289"/>
            <ac:grpSpMk id="44" creationId="{47E17085-8D08-0FAE-4A62-B52B12787944}"/>
          </ac:grpSpMkLst>
        </pc:grpChg>
        <pc:grpChg chg="add mod">
          <ac:chgData name="Prashanth patil" userId="590978188b5b5df2" providerId="LiveId" clId="{72A4850E-9B28-49F0-A3FF-D48113E30F8F}" dt="2024-02-21T20:16:18.948" v="4700" actId="1076"/>
          <ac:grpSpMkLst>
            <pc:docMk/>
            <pc:sldMk cId="2830875411" sldId="289"/>
            <ac:grpSpMk id="54" creationId="{01FFC9E4-EAB1-5097-4C1E-D48567D34B1F}"/>
          </ac:grpSpMkLst>
        </pc:grpChg>
        <pc:grpChg chg="del mod">
          <ac:chgData name="Prashanth patil" userId="590978188b5b5df2" providerId="LiveId" clId="{72A4850E-9B28-49F0-A3FF-D48113E30F8F}" dt="2024-02-21T20:07:09.943" v="4460" actId="478"/>
          <ac:grpSpMkLst>
            <pc:docMk/>
            <pc:sldMk cId="2830875411" sldId="289"/>
            <ac:grpSpMk id="57" creationId="{CB14C06A-070A-6BA8-A888-072B11088E17}"/>
          </ac:grpSpMkLst>
        </pc:grpChg>
        <pc:grpChg chg="mod">
          <ac:chgData name="Prashanth patil" userId="590978188b5b5df2" providerId="LiveId" clId="{72A4850E-9B28-49F0-A3FF-D48113E30F8F}" dt="2024-02-21T20:16:18.948" v="4700" actId="1076"/>
          <ac:grpSpMkLst>
            <pc:docMk/>
            <pc:sldMk cId="2830875411" sldId="289"/>
            <ac:grpSpMk id="65" creationId="{426D5EEE-5888-AA90-48EF-9DDDECEF2915}"/>
          </ac:grpSpMkLst>
        </pc:grpChg>
        <pc:grpChg chg="del mod">
          <ac:chgData name="Prashanth patil" userId="590978188b5b5df2" providerId="LiveId" clId="{72A4850E-9B28-49F0-A3FF-D48113E30F8F}" dt="2024-02-21T20:08:42.448" v="4500" actId="478"/>
          <ac:grpSpMkLst>
            <pc:docMk/>
            <pc:sldMk cId="2830875411" sldId="289"/>
            <ac:grpSpMk id="69" creationId="{2FE8DD52-97E4-4629-E341-59319609464F}"/>
          </ac:grpSpMkLst>
        </pc:grpChg>
        <pc:grpChg chg="del mod">
          <ac:chgData name="Prashanth patil" userId="590978188b5b5df2" providerId="LiveId" clId="{72A4850E-9B28-49F0-A3FF-D48113E30F8F}" dt="2024-02-21T20:08:40.032" v="4499" actId="478"/>
          <ac:grpSpMkLst>
            <pc:docMk/>
            <pc:sldMk cId="2830875411" sldId="289"/>
            <ac:grpSpMk id="72" creationId="{C6DD123C-E20C-ABFF-06DD-3FA59826FA32}"/>
          </ac:grpSpMkLst>
        </pc:grpChg>
        <pc:grpChg chg="mod">
          <ac:chgData name="Prashanth patil" userId="590978188b5b5df2" providerId="LiveId" clId="{72A4850E-9B28-49F0-A3FF-D48113E30F8F}" dt="2024-02-21T20:16:18.948" v="4700" actId="1076"/>
          <ac:grpSpMkLst>
            <pc:docMk/>
            <pc:sldMk cId="2830875411" sldId="289"/>
            <ac:grpSpMk id="76" creationId="{3CDBB5B7-8B07-5EE9-DA5A-36CF0B0B8A8D}"/>
          </ac:grpSpMkLst>
        </pc:grpChg>
        <pc:grpChg chg="del mod">
          <ac:chgData name="Prashanth patil" userId="590978188b5b5df2" providerId="LiveId" clId="{72A4850E-9B28-49F0-A3FF-D48113E30F8F}" dt="2024-02-21T20:07:02.377" v="4459" actId="478"/>
          <ac:grpSpMkLst>
            <pc:docMk/>
            <pc:sldMk cId="2830875411" sldId="289"/>
            <ac:grpSpMk id="81" creationId="{8A673710-FA3F-4CC1-2A62-9959A7FB8497}"/>
          </ac:grpSpMkLst>
        </pc:grpChg>
        <pc:graphicFrameChg chg="add mod modGraphic">
          <ac:chgData name="Prashanth patil" userId="590978188b5b5df2" providerId="LiveId" clId="{72A4850E-9B28-49F0-A3FF-D48113E30F8F}" dt="2024-02-21T20:16:02.598" v="4699" actId="20577"/>
          <ac:graphicFrameMkLst>
            <pc:docMk/>
            <pc:sldMk cId="2830875411" sldId="289"/>
            <ac:graphicFrameMk id="98" creationId="{F674E112-9BAB-C6CA-6D04-FFBFAFA01EBB}"/>
          </ac:graphicFrameMkLst>
        </pc:graphicFrameChg>
        <pc:picChg chg="add mod">
          <ac:chgData name="Prashanth patil" userId="590978188b5b5df2" providerId="LiveId" clId="{72A4850E-9B28-49F0-A3FF-D48113E30F8F}" dt="2024-02-21T19:54:31.610" v="3651" actId="1076"/>
          <ac:picMkLst>
            <pc:docMk/>
            <pc:sldMk cId="2830875411" sldId="289"/>
            <ac:picMk id="49" creationId="{60C6489E-0BC1-EE40-96FB-80D3B9453EB1}"/>
          </ac:picMkLst>
        </pc:picChg>
        <pc:picChg chg="add mod">
          <ac:chgData name="Prashanth patil" userId="590978188b5b5df2" providerId="LiveId" clId="{72A4850E-9B28-49F0-A3FF-D48113E30F8F}" dt="2024-02-21T19:57:26.669" v="3718" actId="1076"/>
          <ac:picMkLst>
            <pc:docMk/>
            <pc:sldMk cId="2830875411" sldId="289"/>
            <ac:picMk id="51" creationId="{23171E46-6767-54AB-AF6D-35721C4752C9}"/>
          </ac:picMkLst>
        </pc:picChg>
        <pc:picChg chg="add mod">
          <ac:chgData name="Prashanth patil" userId="590978188b5b5df2" providerId="LiveId" clId="{72A4850E-9B28-49F0-A3FF-D48113E30F8F}" dt="2024-02-21T19:59:56.841" v="3762" actId="14100"/>
          <ac:picMkLst>
            <pc:docMk/>
            <pc:sldMk cId="2830875411" sldId="289"/>
            <ac:picMk id="53" creationId="{8F871684-B590-C981-DE1C-AD13B9D70627}"/>
          </ac:picMkLst>
        </pc:picChg>
        <pc:picChg chg="add mod">
          <ac:chgData name="Prashanth patil" userId="590978188b5b5df2" providerId="LiveId" clId="{72A4850E-9B28-49F0-A3FF-D48113E30F8F}" dt="2024-02-21T20:16:36.277" v="4702" actId="1076"/>
          <ac:picMkLst>
            <pc:docMk/>
            <pc:sldMk cId="2830875411" sldId="289"/>
            <ac:picMk id="87" creationId="{DE096932-C3A3-3ED0-BF58-C5ECA4793EAD}"/>
          </ac:picMkLst>
        </pc:picChg>
        <pc:picChg chg="add mod">
          <ac:chgData name="Prashanth patil" userId="590978188b5b5df2" providerId="LiveId" clId="{72A4850E-9B28-49F0-A3FF-D48113E30F8F}" dt="2024-02-21T20:16:52.308" v="4704" actId="1076"/>
          <ac:picMkLst>
            <pc:docMk/>
            <pc:sldMk cId="2830875411" sldId="289"/>
            <ac:picMk id="89" creationId="{9A59F751-6F4F-5E9D-EDC7-D1EC84D4AF19}"/>
          </ac:picMkLst>
        </pc:picChg>
        <pc:picChg chg="add mod">
          <ac:chgData name="Prashanth patil" userId="590978188b5b5df2" providerId="LiveId" clId="{72A4850E-9B28-49F0-A3FF-D48113E30F8F}" dt="2024-02-21T20:16:45.799" v="4703" actId="1076"/>
          <ac:picMkLst>
            <pc:docMk/>
            <pc:sldMk cId="2830875411" sldId="289"/>
            <ac:picMk id="93" creationId="{D014B3D3-9EFB-2C09-384A-14E69CFD4FE2}"/>
          </ac:picMkLst>
        </pc:picChg>
        <pc:picChg chg="add mod">
          <ac:chgData name="Prashanth patil" userId="590978188b5b5df2" providerId="LiveId" clId="{72A4850E-9B28-49F0-A3FF-D48113E30F8F}" dt="2024-02-21T20:16:57.766" v="4705" actId="1076"/>
          <ac:picMkLst>
            <pc:docMk/>
            <pc:sldMk cId="2830875411" sldId="289"/>
            <ac:picMk id="97" creationId="{1C804CDC-46EF-46FC-2363-C018AD2953F9}"/>
          </ac:picMkLst>
        </pc:picChg>
      </pc:sldChg>
      <pc:sldChg chg="addSp delSp modSp new mod">
        <pc:chgData name="Prashanth patil" userId="590978188b5b5df2" providerId="LiveId" clId="{72A4850E-9B28-49F0-A3FF-D48113E30F8F}" dt="2024-02-21T20:44:54.642" v="4887" actId="14100"/>
        <pc:sldMkLst>
          <pc:docMk/>
          <pc:sldMk cId="3252307408" sldId="290"/>
        </pc:sldMkLst>
        <pc:spChg chg="mod">
          <ac:chgData name="Prashanth patil" userId="590978188b5b5df2" providerId="LiveId" clId="{72A4850E-9B28-49F0-A3FF-D48113E30F8F}" dt="2024-02-21T20:29:41.019" v="4868" actId="26606"/>
          <ac:spMkLst>
            <pc:docMk/>
            <pc:sldMk cId="3252307408" sldId="290"/>
            <ac:spMk id="2" creationId="{EAF1DA08-47A3-59E0-2EA2-0EF9CB5134FD}"/>
          </ac:spMkLst>
        </pc:spChg>
        <pc:spChg chg="mod">
          <ac:chgData name="Prashanth patil" userId="590978188b5b5df2" providerId="LiveId" clId="{72A4850E-9B28-49F0-A3FF-D48113E30F8F}" dt="2024-02-21T20:44:54.642" v="4887" actId="14100"/>
          <ac:spMkLst>
            <pc:docMk/>
            <pc:sldMk cId="3252307408" sldId="290"/>
            <ac:spMk id="3" creationId="{94B52F96-8020-BB00-6C29-3BA8FF3AFD26}"/>
          </ac:spMkLst>
        </pc:spChg>
        <pc:spChg chg="del">
          <ac:chgData name="Prashanth patil" userId="590978188b5b5df2" providerId="LiveId" clId="{72A4850E-9B28-49F0-A3FF-D48113E30F8F}" dt="2024-02-21T20:18:48.763" v="4748" actId="1957"/>
          <ac:spMkLst>
            <pc:docMk/>
            <pc:sldMk cId="3252307408" sldId="290"/>
            <ac:spMk id="4" creationId="{47E07CFE-8B62-0BD4-8A00-7440813019AF}"/>
          </ac:spMkLst>
        </pc:spChg>
        <pc:graphicFrameChg chg="add mod">
          <ac:chgData name="Prashanth patil" userId="590978188b5b5df2" providerId="LiveId" clId="{72A4850E-9B28-49F0-A3FF-D48113E30F8F}" dt="2024-02-21T20:44:52.597" v="4886" actId="1076"/>
          <ac:graphicFrameMkLst>
            <pc:docMk/>
            <pc:sldMk cId="3252307408" sldId="290"/>
            <ac:graphicFrameMk id="7" creationId="{DF7A88ED-6814-D8E4-400C-125199F328E6}"/>
          </ac:graphicFrameMkLst>
        </pc:graphicFrameChg>
        <pc:graphicFrameChg chg="add mod ord">
          <ac:chgData name="Prashanth patil" userId="590978188b5b5df2" providerId="LiveId" clId="{72A4850E-9B28-49F0-A3FF-D48113E30F8F}" dt="2024-02-21T20:44:52.010" v="4885" actId="1076"/>
          <ac:graphicFrameMkLst>
            <pc:docMk/>
            <pc:sldMk cId="3252307408" sldId="290"/>
            <ac:graphicFrameMk id="8" creationId="{A8628B70-5B0F-1A37-85C2-7AFE99698E03}"/>
          </ac:graphicFrameMkLst>
        </pc:graphicFrameChg>
      </pc:sldChg>
      <pc:sldChg chg="addSp delSp modSp new mod">
        <pc:chgData name="Prashanth patil" userId="590978188b5b5df2" providerId="LiveId" clId="{72A4850E-9B28-49F0-A3FF-D48113E30F8F}" dt="2024-02-21T22:46:18.285" v="5036" actId="207"/>
        <pc:sldMkLst>
          <pc:docMk/>
          <pc:sldMk cId="4135415499" sldId="291"/>
        </pc:sldMkLst>
        <pc:spChg chg="del mod">
          <ac:chgData name="Prashanth patil" userId="590978188b5b5df2" providerId="LiveId" clId="{72A4850E-9B28-49F0-A3FF-D48113E30F8F}" dt="2024-02-21T22:38:05.764" v="4947" actId="478"/>
          <ac:spMkLst>
            <pc:docMk/>
            <pc:sldMk cId="4135415499" sldId="291"/>
            <ac:spMk id="3" creationId="{77A478E5-52DA-84AA-B3DA-A55C53074FD1}"/>
          </ac:spMkLst>
        </pc:spChg>
        <pc:spChg chg="del">
          <ac:chgData name="Prashanth patil" userId="590978188b5b5df2" providerId="LiveId" clId="{72A4850E-9B28-49F0-A3FF-D48113E30F8F}" dt="2024-02-21T22:30:46.410" v="4936" actId="1957"/>
          <ac:spMkLst>
            <pc:docMk/>
            <pc:sldMk cId="4135415499" sldId="291"/>
            <ac:spMk id="4" creationId="{6E781D06-E030-0A84-3D9F-837EF1873CCF}"/>
          </ac:spMkLst>
        </pc:spChg>
        <pc:spChg chg="add del mod">
          <ac:chgData name="Prashanth patil" userId="590978188b5b5df2" providerId="LiveId" clId="{72A4850E-9B28-49F0-A3FF-D48113E30F8F}" dt="2024-02-21T22:38:40.031" v="4951" actId="1957"/>
          <ac:spMkLst>
            <pc:docMk/>
            <pc:sldMk cId="4135415499" sldId="291"/>
            <ac:spMk id="9" creationId="{0ABE5221-AD32-F7B5-C105-90B555264C98}"/>
          </ac:spMkLst>
        </pc:spChg>
        <pc:spChg chg="add del mod">
          <ac:chgData name="Prashanth patil" userId="590978188b5b5df2" providerId="LiveId" clId="{72A4850E-9B28-49F0-A3FF-D48113E30F8F}" dt="2024-02-21T22:38:08.231" v="4948" actId="478"/>
          <ac:spMkLst>
            <pc:docMk/>
            <pc:sldMk cId="4135415499" sldId="291"/>
            <ac:spMk id="11" creationId="{89599286-4882-2910-0A18-6A1A92B542ED}"/>
          </ac:spMkLst>
        </pc:spChg>
        <pc:graphicFrameChg chg="add del mod">
          <ac:chgData name="Prashanth patil" userId="590978188b5b5df2" providerId="LiveId" clId="{72A4850E-9B28-49F0-A3FF-D48113E30F8F}" dt="2024-02-21T22:35:30.089" v="4946" actId="478"/>
          <ac:graphicFrameMkLst>
            <pc:docMk/>
            <pc:sldMk cId="4135415499" sldId="291"/>
            <ac:graphicFrameMk id="7" creationId="{A726C5A8-9003-2E0A-0478-6586B2A8A7D1}"/>
          </ac:graphicFrameMkLst>
        </pc:graphicFrameChg>
        <pc:graphicFrameChg chg="add mod">
          <ac:chgData name="Prashanth patil" userId="590978188b5b5df2" providerId="LiveId" clId="{72A4850E-9B28-49F0-A3FF-D48113E30F8F}" dt="2024-02-21T22:46:18.285" v="5036" actId="207"/>
          <ac:graphicFrameMkLst>
            <pc:docMk/>
            <pc:sldMk cId="4135415499" sldId="291"/>
            <ac:graphicFrameMk id="14" creationId="{DDD51705-4A0E-CD81-6E20-05D16A33C36B}"/>
          </ac:graphicFrameMkLst>
        </pc:graphicFrameChg>
      </pc:sldChg>
      <pc:sldChg chg="addSp delSp modSp new mod">
        <pc:chgData name="Prashanth patil" userId="590978188b5b5df2" providerId="LiveId" clId="{72A4850E-9B28-49F0-A3FF-D48113E30F8F}" dt="2024-02-22T22:48:41.561" v="5320" actId="14100"/>
        <pc:sldMkLst>
          <pc:docMk/>
          <pc:sldMk cId="3308532964" sldId="292"/>
        </pc:sldMkLst>
        <pc:spChg chg="del mod">
          <ac:chgData name="Prashanth patil" userId="590978188b5b5df2" providerId="LiveId" clId="{72A4850E-9B28-49F0-A3FF-D48113E30F8F}" dt="2024-02-21T22:47:48.254" v="5085" actId="478"/>
          <ac:spMkLst>
            <pc:docMk/>
            <pc:sldMk cId="3308532964" sldId="292"/>
            <ac:spMk id="3" creationId="{3A7399A8-5751-5946-4FBD-C0928AEB34A0}"/>
          </ac:spMkLst>
        </pc:spChg>
        <pc:spChg chg="del">
          <ac:chgData name="Prashanth patil" userId="590978188b5b5df2" providerId="LiveId" clId="{72A4850E-9B28-49F0-A3FF-D48113E30F8F}" dt="2024-02-21T22:48:17.846" v="5088" actId="1957"/>
          <ac:spMkLst>
            <pc:docMk/>
            <pc:sldMk cId="3308532964" sldId="292"/>
            <ac:spMk id="4" creationId="{0676C2C9-678C-9120-E6EA-7E4B7992E87B}"/>
          </ac:spMkLst>
        </pc:spChg>
        <pc:spChg chg="add del mod">
          <ac:chgData name="Prashanth patil" userId="590978188b5b5df2" providerId="LiveId" clId="{72A4850E-9B28-49F0-A3FF-D48113E30F8F}" dt="2024-02-21T22:47:52.490" v="5086" actId="478"/>
          <ac:spMkLst>
            <pc:docMk/>
            <pc:sldMk cId="3308532964" sldId="292"/>
            <ac:spMk id="6" creationId="{8C9BE5A7-7AD2-8E73-36DE-E00F27380574}"/>
          </ac:spMkLst>
        </pc:spChg>
        <pc:graphicFrameChg chg="add mod">
          <ac:chgData name="Prashanth patil" userId="590978188b5b5df2" providerId="LiveId" clId="{72A4850E-9B28-49F0-A3FF-D48113E30F8F}" dt="2024-02-22T22:48:41.561" v="5320" actId="14100"/>
          <ac:graphicFrameMkLst>
            <pc:docMk/>
            <pc:sldMk cId="3308532964" sldId="292"/>
            <ac:graphicFrameMk id="9" creationId="{CD61B71F-2A7C-3FF4-86BE-4E6BCE35D5C7}"/>
          </ac:graphicFrameMkLst>
        </pc:graphicFrameChg>
        <pc:graphicFrameChg chg="add mod topLvl modGraphic">
          <ac:chgData name="Prashanth patil" userId="590978188b5b5df2" providerId="LiveId" clId="{72A4850E-9B28-49F0-A3FF-D48113E30F8F}" dt="2024-02-22T22:48:27.446" v="5317" actId="14100"/>
          <ac:graphicFrameMkLst>
            <pc:docMk/>
            <pc:sldMk cId="3308532964" sldId="292"/>
            <ac:graphicFrameMk id="13" creationId="{E2450C8E-101F-9BE2-2CAA-85EBDCDCE580}"/>
          </ac:graphicFrameMkLst>
        </pc:graphicFrameChg>
        <pc:graphicFrameChg chg="add mod">
          <ac:chgData name="Prashanth patil" userId="590978188b5b5df2" providerId="LiveId" clId="{72A4850E-9B28-49F0-A3FF-D48113E30F8F}" dt="2024-02-22T22:48:35.199" v="5318" actId="208"/>
          <ac:graphicFrameMkLst>
            <pc:docMk/>
            <pc:sldMk cId="3308532964" sldId="292"/>
            <ac:graphicFrameMk id="18" creationId="{A89ED11B-0895-D61D-2E41-7A8FF8841401}"/>
          </ac:graphicFrameMkLst>
        </pc:graphicFrameChg>
        <pc:graphicFrameChg chg="add mod">
          <ac:chgData name="Prashanth patil" userId="590978188b5b5df2" providerId="LiveId" clId="{72A4850E-9B28-49F0-A3FF-D48113E30F8F}" dt="2024-02-22T22:48:15.052" v="5315" actId="208"/>
          <ac:graphicFrameMkLst>
            <pc:docMk/>
            <pc:sldMk cId="3308532964" sldId="292"/>
            <ac:graphicFrameMk id="21" creationId="{6705249E-A346-9063-D9A5-ABF53B7B2669}"/>
          </ac:graphicFrameMkLst>
        </pc:graphicFrameChg>
      </pc:sldChg>
      <pc:sldChg chg="modSp">
        <pc:chgData name="Prashanth patil" userId="590978188b5b5df2" providerId="LiveId" clId="{72A4850E-9B28-49F0-A3FF-D48113E30F8F}" dt="2024-02-21T22:54:18.025" v="5195"/>
        <pc:sldMkLst>
          <pc:docMk/>
          <pc:sldMk cId="3308532964" sldId="292"/>
        </pc:sldMkLst>
        <pc:graphicFrameChg chg="modGraphic">
          <ac:chgData name="Prashanth patil" userId="590978188b5b5df2" providerId="LiveId" clId="{72A4850E-9B28-49F0-A3FF-D48113E30F8F}" dt="2024-02-21T22:54:18.025" v="5195"/>
          <ac:graphicFrameMkLst>
            <pc:docMk/>
            <pc:sldMk cId="3308532964" sldId="292"/>
            <ac:graphicFrameMk id="13" creationId="{E2450C8E-101F-9BE2-2CAA-85EBDCDCE580}"/>
          </ac:graphicFrameMkLst>
        </pc:graphicFrameChg>
      </pc:sldChg>
      <pc:sldChg chg="addSp delSp modSp new mod">
        <pc:chgData name="Prashanth patil" userId="590978188b5b5df2" providerId="LiveId" clId="{72A4850E-9B28-49F0-A3FF-D48113E30F8F}" dt="2024-02-22T22:53:47.865" v="5393" actId="255"/>
        <pc:sldMkLst>
          <pc:docMk/>
          <pc:sldMk cId="3916597320" sldId="293"/>
        </pc:sldMkLst>
        <pc:spChg chg="mod">
          <ac:chgData name="Prashanth patil" userId="590978188b5b5df2" providerId="LiveId" clId="{72A4850E-9B28-49F0-A3FF-D48113E30F8F}" dt="2024-02-22T22:53:16.623" v="5390" actId="1076"/>
          <ac:spMkLst>
            <pc:docMk/>
            <pc:sldMk cId="3916597320" sldId="293"/>
            <ac:spMk id="3" creationId="{5E77B1E4-AEBC-74B2-83C1-649BB15A7A14}"/>
          </ac:spMkLst>
        </pc:spChg>
        <pc:spChg chg="del">
          <ac:chgData name="Prashanth patil" userId="590978188b5b5df2" providerId="LiveId" clId="{72A4850E-9B28-49F0-A3FF-D48113E30F8F}" dt="2024-02-22T22:49:16.089" v="5322" actId="3680"/>
          <ac:spMkLst>
            <pc:docMk/>
            <pc:sldMk cId="3916597320" sldId="293"/>
            <ac:spMk id="4" creationId="{3F58A2A3-47B4-63BF-108D-693F41888822}"/>
          </ac:spMkLst>
        </pc:spChg>
        <pc:graphicFrameChg chg="add mod ord modGraphic">
          <ac:chgData name="Prashanth patil" userId="590978188b5b5df2" providerId="LiveId" clId="{72A4850E-9B28-49F0-A3FF-D48113E30F8F}" dt="2024-02-22T22:53:47.865" v="5393" actId="255"/>
          <ac:graphicFrameMkLst>
            <pc:docMk/>
            <pc:sldMk cId="3916597320" sldId="293"/>
            <ac:graphicFrameMk id="5" creationId="{27CE1C99-138A-3E70-B296-F7D2582F5558}"/>
          </ac:graphicFrameMkLst>
        </pc:graphicFrameChg>
      </pc:sldChg>
      <pc:sldChg chg="modSp new mod">
        <pc:chgData name="Prashanth patil" userId="590978188b5b5df2" providerId="LiveId" clId="{72A4850E-9B28-49F0-A3FF-D48113E30F8F}" dt="2024-02-22T23:24:52.758" v="6175" actId="5793"/>
        <pc:sldMkLst>
          <pc:docMk/>
          <pc:sldMk cId="2652455854" sldId="294"/>
        </pc:sldMkLst>
        <pc:spChg chg="mod">
          <ac:chgData name="Prashanth patil" userId="590978188b5b5df2" providerId="LiveId" clId="{72A4850E-9B28-49F0-A3FF-D48113E30F8F}" dt="2024-02-22T23:20:56.233" v="5940" actId="20577"/>
          <ac:spMkLst>
            <pc:docMk/>
            <pc:sldMk cId="2652455854" sldId="294"/>
            <ac:spMk id="3" creationId="{0E1738B9-9450-39F7-FC83-0387A1E1EE2E}"/>
          </ac:spMkLst>
        </pc:spChg>
        <pc:spChg chg="mod">
          <ac:chgData name="Prashanth patil" userId="590978188b5b5df2" providerId="LiveId" clId="{72A4850E-9B28-49F0-A3FF-D48113E30F8F}" dt="2024-02-22T23:24:52.758" v="6175" actId="5793"/>
          <ac:spMkLst>
            <pc:docMk/>
            <pc:sldMk cId="2652455854" sldId="294"/>
            <ac:spMk id="4" creationId="{A726690C-40EF-437C-9CC1-A0B784852F3A}"/>
          </ac:spMkLst>
        </pc:spChg>
      </pc:sldChg>
      <pc:sldMasterChg chg="modSldLayout">
        <pc:chgData name="Prashanth patil" userId="590978188b5b5df2" providerId="LiveId" clId="{72A4850E-9B28-49F0-A3FF-D48113E30F8F}" dt="2024-02-20T19:34:54.991" v="2098" actId="1076"/>
        <pc:sldMasterMkLst>
          <pc:docMk/>
          <pc:sldMasterMk cId="2347082301" sldId="2147483648"/>
        </pc:sldMasterMkLst>
        <pc:sldLayoutChg chg="delSp mod">
          <pc:chgData name="Prashanth patil" userId="590978188b5b5df2" providerId="LiveId" clId="{72A4850E-9B28-49F0-A3FF-D48113E30F8F}" dt="2024-02-20T19:03:58.482" v="1142" actId="478"/>
          <pc:sldLayoutMkLst>
            <pc:docMk/>
            <pc:sldMasterMk cId="2347082301" sldId="2147483648"/>
            <pc:sldLayoutMk cId="1564760694" sldId="2147483654"/>
          </pc:sldLayoutMkLst>
          <pc:picChg chg="del">
            <ac:chgData name="Prashanth patil" userId="590978188b5b5df2" providerId="LiveId" clId="{72A4850E-9B28-49F0-A3FF-D48113E30F8F}" dt="2024-02-20T19:03:58.482" v="1142" actId="478"/>
            <ac:picMkLst>
              <pc:docMk/>
              <pc:sldMasterMk cId="2347082301" sldId="2147483648"/>
              <pc:sldLayoutMk cId="1564760694" sldId="2147483654"/>
              <ac:picMk id="8" creationId="{8B0944B4-FE4A-459A-85B1-3476FE6C4C49}"/>
            </ac:picMkLst>
          </pc:picChg>
        </pc:sldLayoutChg>
        <pc:sldLayoutChg chg="delSp modSp mod">
          <pc:chgData name="Prashanth patil" userId="590978188b5b5df2" providerId="LiveId" clId="{72A4850E-9B28-49F0-A3FF-D48113E30F8F}" dt="2024-02-20T19:34:54.991" v="2098" actId="1076"/>
          <pc:sldLayoutMkLst>
            <pc:docMk/>
            <pc:sldMasterMk cId="2347082301" sldId="2147483648"/>
            <pc:sldLayoutMk cId="810107028" sldId="2147483666"/>
          </pc:sldLayoutMkLst>
          <pc:spChg chg="mod">
            <ac:chgData name="Prashanth patil" userId="590978188b5b5df2" providerId="LiveId" clId="{72A4850E-9B28-49F0-A3FF-D48113E30F8F}" dt="2024-02-20T19:34:46.778" v="2096" actId="1076"/>
            <ac:spMkLst>
              <pc:docMk/>
              <pc:sldMasterMk cId="2347082301" sldId="2147483648"/>
              <pc:sldLayoutMk cId="810107028" sldId="2147483666"/>
              <ac:spMk id="2" creationId="{32666C42-DD4B-4BFA-BE15-4D20CFD5DD60}"/>
            </ac:spMkLst>
          </pc:spChg>
          <pc:spChg chg="mod">
            <ac:chgData name="Prashanth patil" userId="590978188b5b5df2" providerId="LiveId" clId="{72A4850E-9B28-49F0-A3FF-D48113E30F8F}" dt="2024-02-20T19:34:54.991" v="2098" actId="1076"/>
            <ac:spMkLst>
              <pc:docMk/>
              <pc:sldMasterMk cId="2347082301" sldId="2147483648"/>
              <pc:sldLayoutMk cId="810107028" sldId="2147483666"/>
              <ac:spMk id="4" creationId="{86299464-ED20-4919-8B3A-2CFAE8DA2347}"/>
            </ac:spMkLst>
          </pc:spChg>
          <pc:picChg chg="del">
            <ac:chgData name="Prashanth patil" userId="590978188b5b5df2" providerId="LiveId" clId="{72A4850E-9B28-49F0-A3FF-D48113E30F8F}" dt="2024-02-20T19:34:48.526" v="2097" actId="478"/>
            <ac:picMkLst>
              <pc:docMk/>
              <pc:sldMasterMk cId="2347082301" sldId="2147483648"/>
              <pc:sldLayoutMk cId="810107028" sldId="2147483666"/>
              <ac:picMk id="18" creationId="{E5B30B87-6C2E-48F1-9026-E4F6BEA1CFE7}"/>
            </ac:picMkLst>
          </pc:picChg>
          <pc:picChg chg="del">
            <ac:chgData name="Prashanth patil" userId="590978188b5b5df2" providerId="LiveId" clId="{72A4850E-9B28-49F0-A3FF-D48113E30F8F}" dt="2024-02-20T19:34:36.537" v="2094" actId="478"/>
            <ac:picMkLst>
              <pc:docMk/>
              <pc:sldMasterMk cId="2347082301" sldId="2147483648"/>
              <pc:sldLayoutMk cId="810107028" sldId="2147483666"/>
              <ac:picMk id="23" creationId="{2DA3CFE0-4ED8-4345-A158-94E70F463E99}"/>
            </ac:picMkLst>
          </pc:picChg>
        </pc:sldLayoutChg>
        <pc:sldLayoutChg chg="delSp mod">
          <pc:chgData name="Prashanth patil" userId="590978188b5b5df2" providerId="LiveId" clId="{72A4850E-9B28-49F0-A3FF-D48113E30F8F}" dt="2024-02-20T19:09:14.976" v="1147" actId="478"/>
          <pc:sldLayoutMkLst>
            <pc:docMk/>
            <pc:sldMasterMk cId="2347082301" sldId="2147483648"/>
            <pc:sldLayoutMk cId="2803857730" sldId="2147483669"/>
          </pc:sldLayoutMkLst>
          <pc:spChg chg="del">
            <ac:chgData name="Prashanth patil" userId="590978188b5b5df2" providerId="LiveId" clId="{72A4850E-9B28-49F0-A3FF-D48113E30F8F}" dt="2024-02-20T19:09:14.976" v="1147" actId="478"/>
            <ac:spMkLst>
              <pc:docMk/>
              <pc:sldMasterMk cId="2347082301" sldId="2147483648"/>
              <pc:sldLayoutMk cId="2803857730" sldId="2147483669"/>
              <ac:spMk id="15" creationId="{EF515B4A-CB20-4847-8E00-0DD66F1FEBB4}"/>
            </ac:spMkLst>
          </pc:spChg>
          <pc:picChg chg="del">
            <ac:chgData name="Prashanth patil" userId="590978188b5b5df2" providerId="LiveId" clId="{72A4850E-9B28-49F0-A3FF-D48113E30F8F}" dt="2024-02-20T19:09:11.872" v="1146" actId="478"/>
            <ac:picMkLst>
              <pc:docMk/>
              <pc:sldMasterMk cId="2347082301" sldId="2147483648"/>
              <pc:sldLayoutMk cId="2803857730" sldId="2147483669"/>
              <ac:picMk id="8" creationId="{676C557E-B5A7-4416-BCC0-5743550BF152}"/>
            </ac:picMkLst>
          </pc:pic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Bottom 10 Incremental Revenue By Stores and Cities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IcrementalRevenue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047-4C8A-B3D0-D7B4AADBBE1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047-4C8A-B3D0-D7B4AADBBE1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047-4C8A-B3D0-D7B4AADBBE1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047-4C8A-B3D0-D7B4AADBBE16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047-4C8A-B3D0-D7B4AADBBE16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047-4C8A-B3D0-D7B4AADBBE16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4047-4C8A-B3D0-D7B4AADBBE16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4047-4C8A-B3D0-D7B4AADBBE16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4047-4C8A-B3D0-D7B4AADBBE16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4047-4C8A-B3D0-D7B4AADBBE16}"/>
              </c:ext>
            </c:extLst>
          </c:dPt>
          <c:dLbls>
            <c:dLbl>
              <c:idx val="0"/>
              <c:layout>
                <c:manualLayout>
                  <c:x val="9.1262646809473796E-2"/>
                  <c:y val="-7.5884704888473389E-2"/>
                </c:manualLayout>
              </c:layout>
              <c:tx>
                <c:rich>
                  <a:bodyPr/>
                  <a:lstStyle/>
                  <a:p>
                    <a:fld id="{D24CCD9F-8B43-460D-B236-9B6FBCD1BE70}" type="CELLRANGE">
                      <a:rPr lang="en-US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3D748B4C-E71C-43F7-9C2E-32A5FFEE3D6C}" type="VALUE">
                      <a:rPr lang="en-US" baseline="0"/>
                      <a:pPr/>
                      <a:t>[VALUE]</a:t>
                    </a:fld>
                    <a:r>
                      <a:rPr lang="en-US" baseline="0"/>
                      <a:t>, </a:t>
                    </a:r>
                    <a:fld id="{E390C50D-C5AA-4F3C-A8E2-F079C558327D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047-4C8A-B3D0-D7B4AADBBE16}"/>
                </c:ext>
              </c:extLst>
            </c:dLbl>
            <c:dLbl>
              <c:idx val="1"/>
              <c:layout>
                <c:manualLayout>
                  <c:x val="8.7114344681770442E-2"/>
                  <c:y val="-6.7128777401341835E-2"/>
                </c:manualLayout>
              </c:layout>
              <c:tx>
                <c:rich>
                  <a:bodyPr/>
                  <a:lstStyle/>
                  <a:p>
                    <a:fld id="{A5B515DB-A6C1-436D-9870-407BBD46BA9D}" type="CELLRANGE">
                      <a:rPr lang="en-US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630A0CEB-2DA2-4B8A-8BD5-8FCF2F7153E7}" type="VALUE">
                      <a:rPr lang="en-US" baseline="0"/>
                      <a:pPr/>
                      <a:t>[VALUE]</a:t>
                    </a:fld>
                    <a:r>
                      <a:rPr lang="en-US" baseline="0"/>
                      <a:t>, </a:t>
                    </a:r>
                    <a:fld id="{E1FF289D-AEDD-486E-A95A-B83391A5B858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047-4C8A-B3D0-D7B4AADBBE16}"/>
                </c:ext>
              </c:extLst>
            </c:dLbl>
            <c:dLbl>
              <c:idx val="2"/>
              <c:layout>
                <c:manualLayout>
                  <c:x val="0.11200415744799051"/>
                  <c:y val="0"/>
                </c:manualLayout>
              </c:layout>
              <c:tx>
                <c:rich>
                  <a:bodyPr/>
                  <a:lstStyle/>
                  <a:p>
                    <a:fld id="{A8058E02-265A-49B4-90D0-7C57E050A684}" type="CELLRANGE">
                      <a:rPr lang="en-US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24A66187-0B8C-460F-AED2-22CA5691168E}" type="VALUE">
                      <a:rPr lang="en-US" baseline="0"/>
                      <a:pPr/>
                      <a:t>[VALUE]</a:t>
                    </a:fld>
                    <a:r>
                      <a:rPr lang="en-US" baseline="0"/>
                      <a:t>, </a:t>
                    </a:r>
                    <a:fld id="{AD741795-75D3-43F2-8BC7-06A62F64E38F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4047-4C8A-B3D0-D7B4AADBBE16}"/>
                </c:ext>
              </c:extLst>
            </c:dLbl>
            <c:dLbl>
              <c:idx val="3"/>
              <c:layout>
                <c:manualLayout>
                  <c:x val="0.12133783723532329"/>
                  <c:y val="5.8372849914210295E-2"/>
                </c:manualLayout>
              </c:layout>
              <c:tx>
                <c:rich>
                  <a:bodyPr/>
                  <a:lstStyle/>
                  <a:p>
                    <a:fld id="{717CA06F-01A8-420A-8329-D8C260BFB416}" type="CELLRANGE">
                      <a:rPr lang="en-US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4C93755D-0985-467B-B974-98CA0F9433CB}" type="VALUE">
                      <a:rPr lang="en-US" baseline="0"/>
                      <a:pPr/>
                      <a:t>[VALUE]</a:t>
                    </a:fld>
                    <a:r>
                      <a:rPr lang="en-US" baseline="0"/>
                      <a:t>, </a:t>
                    </a:r>
                    <a:fld id="{15F9269C-3ED1-4211-A5FD-CBF1750AF963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4047-4C8A-B3D0-D7B4AADBBE16}"/>
                </c:ext>
              </c:extLst>
            </c:dLbl>
            <c:dLbl>
              <c:idx val="4"/>
              <c:layout>
                <c:manualLayout>
                  <c:x val="4.1483021277033578E-3"/>
                  <c:y val="8.464063237560504E-2"/>
                </c:manualLayout>
              </c:layout>
              <c:tx>
                <c:rich>
                  <a:bodyPr/>
                  <a:lstStyle/>
                  <a:p>
                    <a:fld id="{5F583D11-E9B0-4A49-BC9B-6A8AEE394145}" type="CELLRANGE">
                      <a:rPr lang="en-US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31E5B62A-4689-4A4A-9643-921B553F87F2}" type="VALUE">
                      <a:rPr lang="en-US" baseline="0"/>
                      <a:pPr/>
                      <a:t>[VALUE]</a:t>
                    </a:fld>
                    <a:r>
                      <a:rPr lang="en-US" baseline="0"/>
                      <a:t>, </a:t>
                    </a:r>
                    <a:fld id="{56A390A9-8CE4-41D5-BEEF-57093F0DBC28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4047-4C8A-B3D0-D7B4AADBBE16}"/>
                </c:ext>
              </c:extLst>
            </c:dLbl>
            <c:dLbl>
              <c:idx val="5"/>
              <c:layout>
                <c:manualLayout>
                  <c:x val="-8.6077269149844676E-2"/>
                  <c:y val="8.4640632375604818E-2"/>
                </c:manualLayout>
              </c:layout>
              <c:tx>
                <c:rich>
                  <a:bodyPr/>
                  <a:lstStyle/>
                  <a:p>
                    <a:fld id="{20C908F5-6153-4849-98DA-692E232865A8}" type="CELLRANGE">
                      <a:rPr lang="en-US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F1B70F3E-265C-4818-8E0C-920A3624D828}" type="VALUE">
                      <a:rPr lang="en-US" baseline="0"/>
                      <a:pPr/>
                      <a:t>[VALUE]</a:t>
                    </a:fld>
                    <a:r>
                      <a:rPr lang="en-US" baseline="0"/>
                      <a:t>, </a:t>
                    </a:r>
                    <a:fld id="{4CAF1DCC-5958-4085-A7CC-3BC7F8D638D2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4047-4C8A-B3D0-D7B4AADBBE16}"/>
                </c:ext>
              </c:extLst>
            </c:dLbl>
            <c:dLbl>
              <c:idx val="6"/>
              <c:layout>
                <c:manualLayout>
                  <c:x val="-0.11822661063954572"/>
                  <c:y val="6.1291492409920705E-2"/>
                </c:manualLayout>
              </c:layout>
              <c:tx>
                <c:rich>
                  <a:bodyPr/>
                  <a:lstStyle/>
                  <a:p>
                    <a:fld id="{22683330-504B-4752-AA0E-D0D72BA9BA4D}" type="CELLRANGE">
                      <a:rPr lang="en-US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9FBAFB30-D80E-4D4F-9451-3300E88D72A7}" type="VALUE">
                      <a:rPr lang="en-US" baseline="0"/>
                      <a:pPr/>
                      <a:t>[VALUE]</a:t>
                    </a:fld>
                    <a:r>
                      <a:rPr lang="en-US" baseline="0"/>
                      <a:t>, </a:t>
                    </a:r>
                    <a:fld id="{5C3EC5FA-6399-4D66-B808-F9AB2BB66604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4047-4C8A-B3D0-D7B4AADBBE16}"/>
                </c:ext>
              </c:extLst>
            </c:dLbl>
            <c:dLbl>
              <c:idx val="7"/>
              <c:layout>
                <c:manualLayout>
                  <c:x val="-0.11200415744799068"/>
                  <c:y val="0"/>
                </c:manualLayout>
              </c:layout>
              <c:tx>
                <c:rich>
                  <a:bodyPr/>
                  <a:lstStyle/>
                  <a:p>
                    <a:fld id="{E7A76B2C-D94F-4D09-AD9B-3C140DAA2725}" type="CELLRANGE">
                      <a:rPr lang="en-US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7E211920-AEFA-4F28-B7D1-B7DB4A35A9B3}" type="VALUE">
                      <a:rPr lang="en-US" baseline="0"/>
                      <a:pPr/>
                      <a:t>[VALUE]</a:t>
                    </a:fld>
                    <a:r>
                      <a:rPr lang="en-US" baseline="0"/>
                      <a:t>, </a:t>
                    </a:r>
                    <a:fld id="{3D79CE15-BF6C-41E8-A804-51FC4D3FED23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4047-4C8A-B3D0-D7B4AADBBE16}"/>
                </c:ext>
              </c:extLst>
            </c:dLbl>
            <c:dLbl>
              <c:idx val="8"/>
              <c:layout>
                <c:manualLayout>
                  <c:x val="-0.11200415744799069"/>
                  <c:y val="-2.3349139965684117E-2"/>
                </c:manualLayout>
              </c:layout>
              <c:tx>
                <c:rich>
                  <a:bodyPr/>
                  <a:lstStyle/>
                  <a:p>
                    <a:fld id="{0293DFD0-E833-4E15-B064-04C7F5A850C4}" type="CELLRANGE">
                      <a:rPr lang="en-US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156F0E2C-023D-4A92-A061-620064CA23AA}" type="VALUE">
                      <a:rPr lang="en-US" baseline="0"/>
                      <a:pPr/>
                      <a:t>[VALUE]</a:t>
                    </a:fld>
                    <a:r>
                      <a:rPr lang="en-US" baseline="0"/>
                      <a:t>, </a:t>
                    </a:r>
                    <a:fld id="{C406376B-6782-4518-BEE3-35670C36C7D2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4047-4C8A-B3D0-D7B4AADBBE16}"/>
                </c:ext>
              </c:extLst>
            </c:dLbl>
            <c:dLbl>
              <c:idx val="9"/>
              <c:layout>
                <c:manualLayout>
                  <c:x val="-4.9779625532440336E-2"/>
                  <c:y val="-7.8803347384183903E-2"/>
                </c:manualLayout>
              </c:layout>
              <c:tx>
                <c:rich>
                  <a:bodyPr/>
                  <a:lstStyle/>
                  <a:p>
                    <a:fld id="{F814819C-2504-4EB7-A9CF-E93D6EF6994A}" type="CELLRANGE">
                      <a:rPr lang="en-US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9409D06F-1329-4B41-8883-302D46345465}" type="VALUE">
                      <a:rPr lang="en-US" baseline="0"/>
                      <a:pPr/>
                      <a:t>[VALUE]</a:t>
                    </a:fld>
                    <a:r>
                      <a:rPr lang="en-US" baseline="0"/>
                      <a:t>, </a:t>
                    </a:r>
                    <a:fld id="{60CBC287-761C-4806-8AAE-8E3C8B65A8D5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4047-4C8A-B3D0-D7B4AADBBE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STCBE-4</c:v>
                </c:pt>
                <c:pt idx="1">
                  <c:v>STVJD-0</c:v>
                </c:pt>
                <c:pt idx="2">
                  <c:v>STMLR-1</c:v>
                </c:pt>
                <c:pt idx="3">
                  <c:v>STMLR-2</c:v>
                </c:pt>
                <c:pt idx="4">
                  <c:v>STTRV-0</c:v>
                </c:pt>
                <c:pt idx="5">
                  <c:v>STVJD-1</c:v>
                </c:pt>
                <c:pt idx="6">
                  <c:v>STTRV-1</c:v>
                </c:pt>
                <c:pt idx="7">
                  <c:v>STVSK-4</c:v>
                </c:pt>
                <c:pt idx="8">
                  <c:v>STVSK-3</c:v>
                </c:pt>
                <c:pt idx="9">
                  <c:v>STMLR-0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5942</c:v>
                </c:pt>
                <c:pt idx="1">
                  <c:v>5870</c:v>
                </c:pt>
                <c:pt idx="2">
                  <c:v>5481</c:v>
                </c:pt>
                <c:pt idx="3">
                  <c:v>5374</c:v>
                </c:pt>
                <c:pt idx="4">
                  <c:v>5306</c:v>
                </c:pt>
                <c:pt idx="5">
                  <c:v>5302</c:v>
                </c:pt>
                <c:pt idx="6">
                  <c:v>5072</c:v>
                </c:pt>
                <c:pt idx="7">
                  <c:v>4988</c:v>
                </c:pt>
                <c:pt idx="8">
                  <c:v>4553</c:v>
                </c:pt>
                <c:pt idx="9">
                  <c:v>3978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Sheet1!$C$2:$C$11</c15:f>
                <c15:dlblRangeCache>
                  <c:ptCount val="10"/>
                  <c:pt idx="0">
                    <c:v>Coimbatore</c:v>
                  </c:pt>
                  <c:pt idx="1">
                    <c:v>Vijayawada</c:v>
                  </c:pt>
                  <c:pt idx="2">
                    <c:v>Mangalore</c:v>
                  </c:pt>
                  <c:pt idx="3">
                    <c:v>Mangalore</c:v>
                  </c:pt>
                  <c:pt idx="4">
                    <c:v>Trivandrum</c:v>
                  </c:pt>
                  <c:pt idx="5">
                    <c:v>Vijayawada</c:v>
                  </c:pt>
                  <c:pt idx="6">
                    <c:v>Trivandrum</c:v>
                  </c:pt>
                  <c:pt idx="7">
                    <c:v>Visakhapatnam</c:v>
                  </c:pt>
                  <c:pt idx="8">
                    <c:v>Visakhapatnam</c:v>
                  </c:pt>
                  <c:pt idx="9">
                    <c:v>Mangalore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4-4047-4C8A-B3D0-D7B4AADBBE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city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4047-4C8A-B3D0-D7B4AADBBE1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8-4047-4C8A-B3D0-D7B4AADBBE1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A-4047-4C8A-B3D0-D7B4AADBBE1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4047-4C8A-B3D0-D7B4AADBBE16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4047-4C8A-B3D0-D7B4AADBBE16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4047-4C8A-B3D0-D7B4AADBBE16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4047-4C8A-B3D0-D7B4AADBBE16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4-4047-4C8A-B3D0-D7B4AADBBE16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6-4047-4C8A-B3D0-D7B4AADBBE16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8-4047-4C8A-B3D0-D7B4AADBBE16}"/>
              </c:ext>
            </c:extLst>
          </c:dPt>
          <c:dLbls>
            <c:delete val="1"/>
          </c:dLbls>
          <c:cat>
            <c:strRef>
              <c:f>Sheet1!$A$2:$A$11</c:f>
              <c:strCache>
                <c:ptCount val="10"/>
                <c:pt idx="0">
                  <c:v>STCBE-4</c:v>
                </c:pt>
                <c:pt idx="1">
                  <c:v>STVJD-0</c:v>
                </c:pt>
                <c:pt idx="2">
                  <c:v>STMLR-1</c:v>
                </c:pt>
                <c:pt idx="3">
                  <c:v>STMLR-2</c:v>
                </c:pt>
                <c:pt idx="4">
                  <c:v>STTRV-0</c:v>
                </c:pt>
                <c:pt idx="5">
                  <c:v>STVJD-1</c:v>
                </c:pt>
                <c:pt idx="6">
                  <c:v>STTRV-1</c:v>
                </c:pt>
                <c:pt idx="7">
                  <c:v>STVSK-4</c:v>
                </c:pt>
                <c:pt idx="8">
                  <c:v>STVSK-3</c:v>
                </c:pt>
                <c:pt idx="9">
                  <c:v>STMLR-0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4047-4C8A-B3D0-D7B4AADBBE1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Top 10 Incremental Revenue By Stores and Cities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IcrementalRevenue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544-4549-A85F-64E05191199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2544-4549-A85F-64E05191199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544-4549-A85F-64E05191199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2544-4549-A85F-64E05191199F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544-4549-A85F-64E05191199F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544-4549-A85F-64E05191199F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544-4549-A85F-64E05191199F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544-4549-A85F-64E05191199F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544-4549-A85F-64E05191199F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544-4549-A85F-64E05191199F}"/>
              </c:ext>
            </c:extLst>
          </c:dPt>
          <c:dLbls>
            <c:dLbl>
              <c:idx val="0"/>
              <c:layout>
                <c:manualLayout>
                  <c:x val="9.1262646809473796E-2"/>
                  <c:y val="-7.5884704888473389E-2"/>
                </c:manualLayout>
              </c:layout>
              <c:tx>
                <c:rich>
                  <a:bodyPr/>
                  <a:lstStyle/>
                  <a:p>
                    <a:fld id="{720B7605-91D4-467D-8B6C-82D1C6FE4DCA}" type="CELLRANGE">
                      <a:rPr lang="en-US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965D69D9-F1A9-46AE-8BAC-32080DC588FB}" type="VALUE">
                      <a:rPr lang="en-US" baseline="0"/>
                      <a:pPr/>
                      <a:t>[VALUE]</a:t>
                    </a:fld>
                    <a:r>
                      <a:rPr lang="en-US" baseline="0"/>
                      <a:t>, </a:t>
                    </a:r>
                    <a:fld id="{3D9C4D8A-3588-4806-B57F-5266FFE8B55B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2544-4549-A85F-64E05191199F}"/>
                </c:ext>
              </c:extLst>
            </c:dLbl>
            <c:dLbl>
              <c:idx val="1"/>
              <c:layout>
                <c:manualLayout>
                  <c:x val="8.7114344681770442E-2"/>
                  <c:y val="-6.7128777401341835E-2"/>
                </c:manualLayout>
              </c:layout>
              <c:tx>
                <c:rich>
                  <a:bodyPr/>
                  <a:lstStyle/>
                  <a:p>
                    <a:fld id="{5376EA45-AE11-4594-9352-69ACFAC248EC}" type="CELLRANGE">
                      <a:rPr lang="en-US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D026A43A-F577-4E67-B804-13A79007C854}" type="VALUE">
                      <a:rPr lang="en-US" baseline="0"/>
                      <a:pPr/>
                      <a:t>[VALUE]</a:t>
                    </a:fld>
                    <a:r>
                      <a:rPr lang="en-US" baseline="0"/>
                      <a:t>, </a:t>
                    </a:r>
                    <a:fld id="{C9AAB6BC-45CF-4543-A446-A43FD8AA169C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2544-4549-A85F-64E05191199F}"/>
                </c:ext>
              </c:extLst>
            </c:dLbl>
            <c:dLbl>
              <c:idx val="2"/>
              <c:layout>
                <c:manualLayout>
                  <c:x val="0.11200415744799051"/>
                  <c:y val="0"/>
                </c:manualLayout>
              </c:layout>
              <c:tx>
                <c:rich>
                  <a:bodyPr/>
                  <a:lstStyle/>
                  <a:p>
                    <a:fld id="{DADEF829-8E76-4EE9-A872-8982FAE2100E}" type="CELLRANGE">
                      <a:rPr lang="en-US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D3D874B7-968F-4EC4-8B38-AEB2728550D1}" type="VALUE">
                      <a:rPr lang="en-US" baseline="0"/>
                      <a:pPr/>
                      <a:t>[VALUE]</a:t>
                    </a:fld>
                    <a:r>
                      <a:rPr lang="en-US" baseline="0"/>
                      <a:t>, </a:t>
                    </a:r>
                    <a:fld id="{51F06D88-2606-4E6E-A609-4F79A4A6560A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2544-4549-A85F-64E05191199F}"/>
                </c:ext>
              </c:extLst>
            </c:dLbl>
            <c:dLbl>
              <c:idx val="3"/>
              <c:layout>
                <c:manualLayout>
                  <c:x val="0.12133783723532329"/>
                  <c:y val="5.8372849914210295E-2"/>
                </c:manualLayout>
              </c:layout>
              <c:tx>
                <c:rich>
                  <a:bodyPr/>
                  <a:lstStyle/>
                  <a:p>
                    <a:fld id="{50D3D504-1EF6-480B-9502-648118C0F780}" type="CELLRANGE">
                      <a:rPr lang="en-US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F6D9F094-53DE-4185-A585-FB906FC2828F}" type="VALUE">
                      <a:rPr lang="en-US" baseline="0"/>
                      <a:pPr/>
                      <a:t>[VALUE]</a:t>
                    </a:fld>
                    <a:r>
                      <a:rPr lang="en-US" baseline="0"/>
                      <a:t>, </a:t>
                    </a:r>
                    <a:fld id="{82B160B5-8997-4A86-BECB-C610CFB4054B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2544-4549-A85F-64E05191199F}"/>
                </c:ext>
              </c:extLst>
            </c:dLbl>
            <c:dLbl>
              <c:idx val="4"/>
              <c:layout>
                <c:manualLayout>
                  <c:x val="4.1483021277033578E-3"/>
                  <c:y val="8.464063237560504E-2"/>
                </c:manualLayout>
              </c:layout>
              <c:tx>
                <c:rich>
                  <a:bodyPr/>
                  <a:lstStyle/>
                  <a:p>
                    <a:fld id="{4BEEA223-256C-41B6-97FB-D72F878403A6}" type="CELLRANGE">
                      <a:rPr lang="en-US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9BEBA066-5A86-4ABC-9458-B6B3436F09B5}" type="VALUE">
                      <a:rPr lang="en-US" baseline="0"/>
                      <a:pPr/>
                      <a:t>[VALUE]</a:t>
                    </a:fld>
                    <a:r>
                      <a:rPr lang="en-US" baseline="0"/>
                      <a:t>, </a:t>
                    </a:r>
                    <a:fld id="{8D56F7EB-3C5A-4E96-BAA8-16FA3C7B28E5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2544-4549-A85F-64E05191199F}"/>
                </c:ext>
              </c:extLst>
            </c:dLbl>
            <c:dLbl>
              <c:idx val="5"/>
              <c:layout>
                <c:manualLayout>
                  <c:x val="-8.6077269149844676E-2"/>
                  <c:y val="8.4640632375604818E-2"/>
                </c:manualLayout>
              </c:layout>
              <c:tx>
                <c:rich>
                  <a:bodyPr/>
                  <a:lstStyle/>
                  <a:p>
                    <a:fld id="{1B63CD3B-C0C5-491B-9B94-241806352799}" type="CELLRANGE">
                      <a:rPr lang="en-US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45068DE2-E462-4D4E-B4B1-9ACBD0EBFF07}" type="VALUE">
                      <a:rPr lang="en-US" baseline="0"/>
                      <a:pPr/>
                      <a:t>[VALUE]</a:t>
                    </a:fld>
                    <a:r>
                      <a:rPr lang="en-US" baseline="0"/>
                      <a:t>, </a:t>
                    </a:r>
                    <a:fld id="{655E2710-507F-408D-AE62-41A1F9B3E9D4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2544-4549-A85F-64E05191199F}"/>
                </c:ext>
              </c:extLst>
            </c:dLbl>
            <c:dLbl>
              <c:idx val="6"/>
              <c:layout>
                <c:manualLayout>
                  <c:x val="-0.11822661063954572"/>
                  <c:y val="6.1291492409920705E-2"/>
                </c:manualLayout>
              </c:layout>
              <c:tx>
                <c:rich>
                  <a:bodyPr/>
                  <a:lstStyle/>
                  <a:p>
                    <a:fld id="{30CFC423-5BF2-4A74-960C-DCFE2FD4B2BF}" type="CELLRANGE">
                      <a:rPr lang="en-US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A4318687-833D-41A4-8617-4BDA0979B2A7}" type="VALUE">
                      <a:rPr lang="en-US" baseline="0"/>
                      <a:pPr/>
                      <a:t>[VALUE]</a:t>
                    </a:fld>
                    <a:r>
                      <a:rPr lang="en-US" baseline="0"/>
                      <a:t>, </a:t>
                    </a:r>
                    <a:fld id="{F1EA0DAE-6FF6-430D-822A-4307DE8C8704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2544-4549-A85F-64E05191199F}"/>
                </c:ext>
              </c:extLst>
            </c:dLbl>
            <c:dLbl>
              <c:idx val="7"/>
              <c:layout>
                <c:manualLayout>
                  <c:x val="-0.11200415744799068"/>
                  <c:y val="0"/>
                </c:manualLayout>
              </c:layout>
              <c:tx>
                <c:rich>
                  <a:bodyPr/>
                  <a:lstStyle/>
                  <a:p>
                    <a:fld id="{8B85ABBC-AE4A-4086-A2A9-06EEDAB5A301}" type="CELLRANGE">
                      <a:rPr lang="en-US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FE4FD4DD-B763-409A-9680-59E81AB1715D}" type="VALUE">
                      <a:rPr lang="en-US" baseline="0"/>
                      <a:pPr/>
                      <a:t>[VALUE]</a:t>
                    </a:fld>
                    <a:r>
                      <a:rPr lang="en-US" baseline="0"/>
                      <a:t>, </a:t>
                    </a:r>
                    <a:fld id="{FDB6CD70-0B72-4571-821E-3CAD177687FF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2544-4549-A85F-64E05191199F}"/>
                </c:ext>
              </c:extLst>
            </c:dLbl>
            <c:dLbl>
              <c:idx val="8"/>
              <c:layout>
                <c:manualLayout>
                  <c:x val="-0.11200415744799069"/>
                  <c:y val="-2.3349139965684117E-2"/>
                </c:manualLayout>
              </c:layout>
              <c:tx>
                <c:rich>
                  <a:bodyPr/>
                  <a:lstStyle/>
                  <a:p>
                    <a:fld id="{83602134-92E1-4958-A68A-4220481A26ED}" type="CELLRANGE">
                      <a:rPr lang="en-US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BC9E5BE6-8847-423D-A935-1D40BE4E05FF}" type="VALUE">
                      <a:rPr lang="en-US" baseline="0"/>
                      <a:pPr/>
                      <a:t>[VALUE]</a:t>
                    </a:fld>
                    <a:r>
                      <a:rPr lang="en-US" baseline="0"/>
                      <a:t>, </a:t>
                    </a:r>
                    <a:fld id="{0C09575C-0594-4AB7-8372-5AA85FFE241B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2544-4549-A85F-64E05191199F}"/>
                </c:ext>
              </c:extLst>
            </c:dLbl>
            <c:dLbl>
              <c:idx val="9"/>
              <c:layout>
                <c:manualLayout>
                  <c:x val="-4.9779625532440336E-2"/>
                  <c:y val="-7.8803347384183903E-2"/>
                </c:manualLayout>
              </c:layout>
              <c:tx>
                <c:rich>
                  <a:bodyPr/>
                  <a:lstStyle/>
                  <a:p>
                    <a:fld id="{99658D37-A35C-4DDB-A64F-7762CF05EF2E}" type="CELLRANGE">
                      <a:rPr lang="en-US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29EAC887-43EF-4480-9897-2572F690DA5E}" type="VALUE">
                      <a:rPr lang="en-US" baseline="0"/>
                      <a:pPr/>
                      <a:t>[VALUE]</a:t>
                    </a:fld>
                    <a:r>
                      <a:rPr lang="en-US" baseline="0"/>
                      <a:t>, </a:t>
                    </a:r>
                    <a:fld id="{FA691329-CF16-4C8F-BC82-14D00F23DC7F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2544-4549-A85F-64E0519119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STMYS-1</c:v>
                </c:pt>
                <c:pt idx="1">
                  <c:v>STCHE-4</c:v>
                </c:pt>
                <c:pt idx="2">
                  <c:v>STBLR-0</c:v>
                </c:pt>
                <c:pt idx="3">
                  <c:v>STBLR-7</c:v>
                </c:pt>
                <c:pt idx="4">
                  <c:v>STCHE-7</c:v>
                </c:pt>
                <c:pt idx="5">
                  <c:v>STBLR-6</c:v>
                </c:pt>
                <c:pt idx="6">
                  <c:v>STCHE-3</c:v>
                </c:pt>
                <c:pt idx="7">
                  <c:v>STMYS-3</c:v>
                </c:pt>
                <c:pt idx="8">
                  <c:v>STCHE-6</c:v>
                </c:pt>
                <c:pt idx="9">
                  <c:v>STBLR-3</c:v>
                </c:pt>
              </c:strCache>
            </c:strRef>
          </c:cat>
          <c:val>
            <c:numRef>
              <c:f>Sheet1!$B$2:$B$11</c:f>
              <c:numCache>
                <c:formatCode>#.#0,,\ "M"</c:formatCode>
                <c:ptCount val="10"/>
                <c:pt idx="0">
                  <c:v>4919314</c:v>
                </c:pt>
                <c:pt idx="1">
                  <c:v>4828030</c:v>
                </c:pt>
                <c:pt idx="2">
                  <c:v>4759624</c:v>
                </c:pt>
                <c:pt idx="3">
                  <c:v>4717587</c:v>
                </c:pt>
                <c:pt idx="4">
                  <c:v>4647726</c:v>
                </c:pt>
                <c:pt idx="5">
                  <c:v>4610220</c:v>
                </c:pt>
                <c:pt idx="6">
                  <c:v>4408650</c:v>
                </c:pt>
                <c:pt idx="7">
                  <c:v>4402292</c:v>
                </c:pt>
                <c:pt idx="8">
                  <c:v>4035846</c:v>
                </c:pt>
                <c:pt idx="9">
                  <c:v>3942443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Sheet1!$C$2:$C$11</c15:f>
                <c15:dlblRangeCache>
                  <c:ptCount val="10"/>
                  <c:pt idx="0">
                    <c:v>Mysuru</c:v>
                  </c:pt>
                  <c:pt idx="1">
                    <c:v>Chennai</c:v>
                  </c:pt>
                  <c:pt idx="2">
                    <c:v>Bengaluru</c:v>
                  </c:pt>
                  <c:pt idx="3">
                    <c:v>Bengaluru</c:v>
                  </c:pt>
                  <c:pt idx="4">
                    <c:v>Chennai</c:v>
                  </c:pt>
                  <c:pt idx="5">
                    <c:v>Bengaluru</c:v>
                  </c:pt>
                  <c:pt idx="6">
                    <c:v>Chennai</c:v>
                  </c:pt>
                  <c:pt idx="7">
                    <c:v>Mysuru</c:v>
                  </c:pt>
                  <c:pt idx="8">
                    <c:v>Chennai</c:v>
                  </c:pt>
                  <c:pt idx="9">
                    <c:v>Bengaluru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2544-4549-A85F-64E0519119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city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4FCD-4C3A-B9A2-3CF7B056A2E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4FCD-4C3A-B9A2-3CF7B056A2E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4FCD-4C3A-B9A2-3CF7B056A2E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4FCD-4C3A-B9A2-3CF7B056A2EE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4FCD-4C3A-B9A2-3CF7B056A2EE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4FCD-4C3A-B9A2-3CF7B056A2EE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4FCD-4C3A-B9A2-3CF7B056A2EE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4FCD-4C3A-B9A2-3CF7B056A2EE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4FCD-4C3A-B9A2-3CF7B056A2EE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4FCD-4C3A-B9A2-3CF7B056A2EE}"/>
              </c:ext>
            </c:extLst>
          </c:dPt>
          <c:dLbls>
            <c:delete val="1"/>
          </c:dLbls>
          <c:cat>
            <c:strRef>
              <c:f>Sheet1!$A$2:$A$11</c:f>
              <c:strCache>
                <c:ptCount val="10"/>
                <c:pt idx="0">
                  <c:v>STMYS-1</c:v>
                </c:pt>
                <c:pt idx="1">
                  <c:v>STCHE-4</c:v>
                </c:pt>
                <c:pt idx="2">
                  <c:v>STBLR-0</c:v>
                </c:pt>
                <c:pt idx="3">
                  <c:v>STBLR-7</c:v>
                </c:pt>
                <c:pt idx="4">
                  <c:v>STCHE-7</c:v>
                </c:pt>
                <c:pt idx="5">
                  <c:v>STBLR-6</c:v>
                </c:pt>
                <c:pt idx="6">
                  <c:v>STCHE-3</c:v>
                </c:pt>
                <c:pt idx="7">
                  <c:v>STMYS-3</c:v>
                </c:pt>
                <c:pt idx="8">
                  <c:v>STCHE-6</c:v>
                </c:pt>
                <c:pt idx="9">
                  <c:v>STBLR-3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44-4549-A85F-64E05191199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CA" dirty="0"/>
              <a:t>Incremental Revenue By City and Numbers</a:t>
            </a:r>
            <a:r>
              <a:rPr lang="en-CA" baseline="0" dirty="0"/>
              <a:t> of Stores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IcrementalRevenue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39C-4663-BCAD-C2218C6940EA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039C-4663-BCAD-C2218C6940E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Bengaluru</c:v>
                </c:pt>
                <c:pt idx="1">
                  <c:v>Chennai</c:v>
                </c:pt>
                <c:pt idx="2">
                  <c:v>Hyderabad</c:v>
                </c:pt>
                <c:pt idx="3">
                  <c:v>Mysuru</c:v>
                </c:pt>
                <c:pt idx="4">
                  <c:v>Coimbatore</c:v>
                </c:pt>
                <c:pt idx="5">
                  <c:v>Madurai</c:v>
                </c:pt>
                <c:pt idx="6">
                  <c:v>Visakhapatnam</c:v>
                </c:pt>
                <c:pt idx="7">
                  <c:v>Mangalore</c:v>
                </c:pt>
                <c:pt idx="8">
                  <c:v>Vijayawada</c:v>
                </c:pt>
                <c:pt idx="9">
                  <c:v>Trivandrum</c:v>
                </c:pt>
              </c:strCache>
            </c:strRef>
          </c:cat>
          <c:val>
            <c:numRef>
              <c:f>Sheet1!$B$2:$B$11</c:f>
              <c:numCache>
                <c:formatCode>#.#0,,"M"</c:formatCode>
                <c:ptCount val="10"/>
                <c:pt idx="0">
                  <c:v>38231350</c:v>
                </c:pt>
                <c:pt idx="1">
                  <c:v>30713244</c:v>
                </c:pt>
                <c:pt idx="2">
                  <c:v>22712692</c:v>
                </c:pt>
                <c:pt idx="3">
                  <c:v>13896840</c:v>
                </c:pt>
                <c:pt idx="4">
                  <c:v>13625323</c:v>
                </c:pt>
                <c:pt idx="5">
                  <c:v>12397656</c:v>
                </c:pt>
                <c:pt idx="6">
                  <c:v>10811892</c:v>
                </c:pt>
                <c:pt idx="7">
                  <c:v>4975319</c:v>
                </c:pt>
                <c:pt idx="8">
                  <c:v>4045143</c:v>
                </c:pt>
                <c:pt idx="9">
                  <c:v>3495996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9C-4663-BCAD-C2218C6940E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9"/>
        <c:axId val="1622332448"/>
        <c:axId val="1187970559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Count of store_id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1.2227872988233288E-2"/>
                  <c:y val="1.145487485905402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39C-4663-BCAD-C2218C6940EA}"/>
                </c:ext>
              </c:extLst>
            </c:dLbl>
            <c:dLbl>
              <c:idx val="1"/>
              <c:layout>
                <c:manualLayout>
                  <c:x val="2.1640522826365569E-2"/>
                  <c:y val="2.8178985352504643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39C-4663-BCAD-C2218C6940EA}"/>
                </c:ext>
              </c:extLst>
            </c:dLbl>
            <c:dLbl>
              <c:idx val="2"/>
              <c:layout>
                <c:manualLayout>
                  <c:x val="1.5781433644384842E-2"/>
                  <c:y val="2.009185118285770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39C-4663-BCAD-C2218C6940EA}"/>
                </c:ext>
              </c:extLst>
            </c:dLbl>
            <c:dLbl>
              <c:idx val="3"/>
              <c:layout>
                <c:manualLayout>
                  <c:x val="-1.5857647938311081E-2"/>
                  <c:y val="-3.60484949218659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39C-4663-BCAD-C2218C6940EA}"/>
                </c:ext>
              </c:extLst>
            </c:dLbl>
            <c:dLbl>
              <c:idx val="5"/>
              <c:layout>
                <c:manualLayout>
                  <c:x val="-1.4685830101914935E-2"/>
                  <c:y val="-4.46854712456696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39C-4663-BCAD-C2218C6940EA}"/>
                </c:ext>
              </c:extLst>
            </c:dLbl>
            <c:dLbl>
              <c:idx val="8"/>
              <c:layout>
                <c:manualLayout>
                  <c:x val="-1.351401226551879E-2"/>
                  <c:y val="-2.52522745171114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39C-4663-BCAD-C2218C6940EA}"/>
                </c:ext>
              </c:extLst>
            </c:dLbl>
            <c:dLbl>
              <c:idx val="9"/>
              <c:layout>
                <c:manualLayout>
                  <c:x val="-1.351401226551879E-2"/>
                  <c:y val="-2.09337863552096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39C-4663-BCAD-C2218C6940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Bengaluru</c:v>
                </c:pt>
                <c:pt idx="1">
                  <c:v>Chennai</c:v>
                </c:pt>
                <c:pt idx="2">
                  <c:v>Hyderabad</c:v>
                </c:pt>
                <c:pt idx="3">
                  <c:v>Mysuru</c:v>
                </c:pt>
                <c:pt idx="4">
                  <c:v>Coimbatore</c:v>
                </c:pt>
                <c:pt idx="5">
                  <c:v>Madurai</c:v>
                </c:pt>
                <c:pt idx="6">
                  <c:v>Visakhapatnam</c:v>
                </c:pt>
                <c:pt idx="7">
                  <c:v>Mangalore</c:v>
                </c:pt>
                <c:pt idx="8">
                  <c:v>Vijayawada</c:v>
                </c:pt>
                <c:pt idx="9">
                  <c:v>Trivandrum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10</c:v>
                </c:pt>
                <c:pt idx="1">
                  <c:v>8</c:v>
                </c:pt>
                <c:pt idx="2">
                  <c:v>7</c:v>
                </c:pt>
                <c:pt idx="3">
                  <c:v>4</c:v>
                </c:pt>
                <c:pt idx="4">
                  <c:v>5</c:v>
                </c:pt>
                <c:pt idx="5">
                  <c:v>4</c:v>
                </c:pt>
                <c:pt idx="6">
                  <c:v>5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39C-4663-BCAD-C2218C6940E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53767632"/>
        <c:axId val="1018474368"/>
      </c:lineChart>
      <c:catAx>
        <c:axId val="1622332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7970559"/>
        <c:crosses val="autoZero"/>
        <c:auto val="1"/>
        <c:lblAlgn val="ctr"/>
        <c:lblOffset val="100"/>
        <c:noMultiLvlLbl val="0"/>
      </c:catAx>
      <c:valAx>
        <c:axId val="1187970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#.#0,,&quot;M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2332448"/>
        <c:crosses val="autoZero"/>
        <c:crossBetween val="between"/>
      </c:valAx>
      <c:valAx>
        <c:axId val="1018474368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767632"/>
        <c:crosses val="max"/>
        <c:crossBetween val="between"/>
      </c:valAx>
      <c:catAx>
        <c:axId val="3537676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18474368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Incremental Revenue By</a:t>
            </a:r>
            <a:r>
              <a:rPr lang="en-US" baseline="0" dirty="0"/>
              <a:t> Promo Types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IcrementalRevenue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38486535504034369"/>
                  <c:y val="-1.299069728789994E-1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EBC-42F3-BC63-7B1B7AC87772}"/>
                </c:ext>
              </c:extLst>
            </c:dLbl>
            <c:dLbl>
              <c:idx val="1"/>
              <c:layout>
                <c:manualLayout>
                  <c:x val="0.30773207706198069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EBC-42F3-BC63-7B1B7AC8777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500 Cashback</c:v>
                </c:pt>
                <c:pt idx="1">
                  <c:v>BOGOF</c:v>
                </c:pt>
                <c:pt idx="2">
                  <c:v>50% OFF</c:v>
                </c:pt>
                <c:pt idx="3">
                  <c:v>33% OFF</c:v>
                </c:pt>
                <c:pt idx="4">
                  <c:v>25% OFF</c:v>
                </c:pt>
              </c:strCache>
            </c:strRef>
          </c:cat>
          <c:val>
            <c:numRef>
              <c:f>Sheet1!$B$2:$B$6</c:f>
              <c:numCache>
                <c:formatCode>#.##0,,\ "M"</c:formatCode>
                <c:ptCount val="5"/>
                <c:pt idx="0">
                  <c:v>91053000</c:v>
                </c:pt>
                <c:pt idx="1">
                  <c:v>69316990</c:v>
                </c:pt>
                <c:pt idx="2">
                  <c:v>-726664</c:v>
                </c:pt>
                <c:pt idx="3">
                  <c:v>-1563356</c:v>
                </c:pt>
                <c:pt idx="4">
                  <c:v>-3174515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BC-42F3-BC63-7B1B7AC8777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1249504303"/>
        <c:axId val="1611108304"/>
      </c:barChart>
      <c:catAx>
        <c:axId val="1249504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1108304"/>
        <c:crosses val="autoZero"/>
        <c:auto val="1"/>
        <c:lblAlgn val="ctr"/>
        <c:lblOffset val="100"/>
        <c:noMultiLvlLbl val="0"/>
      </c:catAx>
      <c:valAx>
        <c:axId val="1611108304"/>
        <c:scaling>
          <c:orientation val="minMax"/>
        </c:scaling>
        <c:delete val="0"/>
        <c:axPos val="b"/>
        <c:numFmt formatCode="#.##0,,\ &quot;M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9504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00B050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Incremental Sold Units By Promo Types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IncrementalSoldUnits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1.4769019348744392E-2"/>
                  <c:y val="-0.2302922940655447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B33-4666-AF4E-1D0C3126482B}"/>
                </c:ext>
              </c:extLst>
            </c:dLbl>
            <c:dLbl>
              <c:idx val="1"/>
              <c:layout>
                <c:manualLayout>
                  <c:x val="1.6878879255707878E-2"/>
                  <c:y val="0.3720106288751107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B33-4666-AF4E-1D0C3126482B}"/>
                </c:ext>
              </c:extLst>
            </c:dLbl>
            <c:dLbl>
              <c:idx val="2"/>
              <c:layout>
                <c:manualLayout>
                  <c:x val="1.8988739162671284E-2"/>
                  <c:y val="0.4003542958370239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B33-4666-AF4E-1D0C3126482B}"/>
                </c:ext>
              </c:extLst>
            </c:dLbl>
            <c:dLbl>
              <c:idx val="3"/>
              <c:layout>
                <c:manualLayout>
                  <c:x val="4.2197198139268923E-3"/>
                  <c:y val="0.3755535872453498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B33-4666-AF4E-1D0C3126482B}"/>
                </c:ext>
              </c:extLst>
            </c:dLbl>
            <c:dLbl>
              <c:idx val="4"/>
              <c:layout>
                <c:manualLayout>
                  <c:x val="-1.4769019348744547E-2"/>
                  <c:y val="-0.2550930026572188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B33-4666-AF4E-1D0C312648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BOGOF</c:v>
                </c:pt>
                <c:pt idx="1">
                  <c:v>500 Cashback</c:v>
                </c:pt>
                <c:pt idx="2">
                  <c:v>33% OFF</c:v>
                </c:pt>
                <c:pt idx="3">
                  <c:v>50% OFF</c:v>
                </c:pt>
                <c:pt idx="4">
                  <c:v>25% OFF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372326</c:v>
                </c:pt>
                <c:pt idx="1">
                  <c:v>40881</c:v>
                </c:pt>
                <c:pt idx="2">
                  <c:v>27255</c:v>
                </c:pt>
                <c:pt idx="3">
                  <c:v>6931</c:v>
                </c:pt>
                <c:pt idx="4">
                  <c:v>-5717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33-4666-AF4E-1D0C3126482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304428047"/>
        <c:axId val="1542737903"/>
      </c:areaChart>
      <c:catAx>
        <c:axId val="1304428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2737903"/>
        <c:crosses val="autoZero"/>
        <c:auto val="1"/>
        <c:lblAlgn val="ctr"/>
        <c:lblOffset val="100"/>
        <c:noMultiLvlLbl val="0"/>
      </c:catAx>
      <c:valAx>
        <c:axId val="1542737903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3044280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00B050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2 Promo</a:t>
            </a:r>
            <a:r>
              <a:rPr lang="en-US" baseline="0" dirty="0"/>
              <a:t> Types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Incremental Revenue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500 Cashback</c:v>
                </c:pt>
                <c:pt idx="1">
                  <c:v>BOGOF</c:v>
                </c:pt>
              </c:strCache>
            </c:strRef>
          </c:cat>
          <c:val>
            <c:numRef>
              <c:f>Sheet1!$B$2:$B$3</c:f>
              <c:numCache>
                <c:formatCode>#.#0,,\ "M"</c:formatCode>
                <c:ptCount val="2"/>
                <c:pt idx="0">
                  <c:v>91053000</c:v>
                </c:pt>
                <c:pt idx="1">
                  <c:v>69316990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75-4091-A651-C52404A761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50274096"/>
        <c:axId val="1489978128"/>
      </c:barChart>
      <c:catAx>
        <c:axId val="250274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9978128"/>
        <c:crosses val="autoZero"/>
        <c:auto val="1"/>
        <c:lblAlgn val="ctr"/>
        <c:lblOffset val="100"/>
        <c:noMultiLvlLbl val="0"/>
      </c:catAx>
      <c:valAx>
        <c:axId val="1489978128"/>
        <c:scaling>
          <c:orientation val="minMax"/>
        </c:scaling>
        <c:delete val="0"/>
        <c:axPos val="l"/>
        <c:numFmt formatCode="#.#0,,\ &quot;M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274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92D050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Bottom 2 Promo</a:t>
            </a:r>
            <a:r>
              <a:rPr lang="en-US" baseline="0" dirty="0"/>
              <a:t> Types in ISU%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ISU%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29749019745959621"/>
                  <c:y val="-7.6924585718778405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462-4D8D-B695-56DCAACA6710}"/>
                </c:ext>
              </c:extLst>
            </c:dLbl>
            <c:dLbl>
              <c:idx val="1"/>
              <c:layout>
                <c:manualLayout>
                  <c:x val="-0.13925073072576843"/>
                  <c:y val="4.195934964990374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462-4D8D-B695-56DCAACA67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50% OFF</c:v>
                </c:pt>
                <c:pt idx="1">
                  <c:v>25% OFF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0.33</c:v>
                </c:pt>
                <c:pt idx="1">
                  <c:v>-0.13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62-4D8D-B695-56DCAACA671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249506703"/>
        <c:axId val="1615042880"/>
      </c:barChart>
      <c:catAx>
        <c:axId val="12495067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5042880"/>
        <c:crosses val="autoZero"/>
        <c:auto val="1"/>
        <c:lblAlgn val="ctr"/>
        <c:lblOffset val="100"/>
        <c:noMultiLvlLbl val="0"/>
      </c:catAx>
      <c:valAx>
        <c:axId val="1615042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950670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>
      <a:solidFill>
        <a:srgbClr val="92D050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Sheet1!$A$2:$C$11</cx:f>
        <cx:nf>Sheet1!$A$1:$C$1</cx:nf>
        <cx:lvl ptCount="10" name="State">
          <cx:pt idx="0">Telangana</cx:pt>
          <cx:pt idx="1">Karnataka</cx:pt>
          <cx:pt idx="2">Tamil Nadu</cx:pt>
          <cx:pt idx="3">Tamil Nadu</cx:pt>
          <cx:pt idx="4">Tamil Nadu</cx:pt>
          <cx:pt idx="5">Karnataka</cx:pt>
          <cx:pt idx="6">Karnataka</cx:pt>
          <cx:pt idx="7">Kerala</cx:pt>
          <cx:pt idx="8">Andhra Pradesh</cx:pt>
          <cx:pt idx="9">Andhra Pradesh</cx:pt>
        </cx:lvl>
        <cx:lvl ptCount="10" name="Country">
          <cx:pt idx="0">India</cx:pt>
          <cx:pt idx="1">India</cx:pt>
          <cx:pt idx="2">India</cx:pt>
          <cx:pt idx="3">India</cx:pt>
          <cx:pt idx="4">India</cx:pt>
          <cx:pt idx="5">India</cx:pt>
          <cx:pt idx="6">India</cx:pt>
          <cx:pt idx="7">India</cx:pt>
          <cx:pt idx="8">India</cx:pt>
          <cx:pt idx="9">India</cx:pt>
        </cx:lvl>
        <cx:lvl ptCount="10" name="City">
          <cx:pt idx="0">Hyderabad</cx:pt>
          <cx:pt idx="1">Bengaluru</cx:pt>
          <cx:pt idx="2">Chennai</cx:pt>
          <cx:pt idx="3">Coimbatore</cx:pt>
          <cx:pt idx="4">Madurai</cx:pt>
          <cx:pt idx="5">Mangalore</cx:pt>
          <cx:pt idx="6">Mysuru</cx:pt>
          <cx:pt idx="7">Trivandrum</cx:pt>
          <cx:pt idx="8">Vijayawada</cx:pt>
          <cx:pt idx="9">Visakhapatnam</cx:pt>
        </cx:lvl>
      </cx:strDim>
      <cx:numDim type="colorVal">
        <cx:f>Sheet1!$D$2:$D$11</cx:f>
        <cx:nf>Sheet1!$D$1</cx:nf>
        <cx:lvl ptCount="10" formatCode="General" name="Zipcode">
          <cx:pt idx="0">500080</cx:pt>
          <cx:pt idx="1">560001</cx:pt>
          <cx:pt idx="2">600002</cx:pt>
          <cx:pt idx="3">641001</cx:pt>
          <cx:pt idx="4">625001</cx:pt>
          <cx:pt idx="5">575001</cx:pt>
          <cx:pt idx="6">570008</cx:pt>
          <cx:pt idx="7">695001</cx:pt>
          <cx:pt idx="8">520001</cx:pt>
          <cx:pt idx="9">500020</cx:pt>
        </cx:lvl>
      </cx:numDim>
    </cx:data>
  </cx:chartData>
  <cx:chart>
    <cx:plotArea>
      <cx:plotAreaRegion>
        <cx:series layoutId="regionMap" uniqueId="{A4CF00C3-3186-4567-BEC6-5B099AD10A6F}">
          <cx:tx>
            <cx:txData>
              <cx:f>Sheet1!$D$1</cx:f>
              <cx:v>Zipcode</cx:v>
            </cx:txData>
          </cx:tx>
          <cx:dataId val="0"/>
          <cx:layoutPr>
            <cx:geography cultureLanguage="en-US" cultureRegion="CA" attribution="Powered by Bing">
              <cx:geoCache provider="{E9337A44-BEBE-4D9F-B70C-5C5E7DAFC167}">
                <cx:binary>3Hrbktw2lu2vOPx8KAMESAAT0xMxIJn3zKqSSmVJL4ySSiZB4kICvH/97JLdfWyNe6ZPRJ+HmXpg
MZMECWBjr7X2Qv7rl+Vfvuivz/6HxWgb/uXL8pcf62Ho/uWnn8KX+qt5Dm+M+uJdcL8Mb74485P7
5Rf15etPL/55Vrb6KUaY/vSlfvbD1+XHf/tXeFr11V3cl+dBOfswfvXr269h1EP4L6796aUfvrjR
Dq/NK3jSX3482hf1/OMPzy9G2VyFwasvA/7Lj49f9bOtni1c+moHNayPa/f1Lz/+4bYff/jp+1f8
p+78oKHHw/gCbTF7wxFKE4H5jz9oZ6vfvmfiDUKCU5FQ8e0PLv/6ztuzgXb/UFe+deT55cV/DQEG
8+3/H5r+oedwZf/j35kJFVz26xRl7rXbx9u3cf70xxD8279+9wWM/Ltvfhel76fpv7v0d7r2hzFA
kM7P3j4Pz+0/M0j0DcOIxpTG6Nsf/mOs0jc4ZQInhPwaK/LHWP1DPfrzWP2u6R/GCcP89/8Nsfrq
n/U/M1DoDYV8wfD3ayTE94GiiMcpxemvcYy/C9R/252/E6Xf2n0fosv/ghA9Phulf7g9v4x/nat/
AujhNwinGCH+HejxNxQxFKOE/fVlv6HdP9SJPw/O7wfwXYAeAcX+HPn/B+Hdv9uX2j//cO+fX76G
+q/z9k8IUvKGJUmCuUB/mkvijUgTihPxG0F9B3r/eLf+PGzft/8udP9+/z8wdL8XDX9Yd/+PoiGO
35AkThBPfiOc72BOvCEpSXnymmKvf8lfV8Wv2fSbuvn7vfnziPzW7A8d/5tU+v+TMH9fPPxNU+XA
9cU3MfY7/fBfX/02PFCO3zX9rzTdr3N1fPnLjyROU5jPv4m814f8UZn9J6z6XbOvz2H4y48cQfwI
YTwWCQeRRwAG56+vV1j6JsYoFmlKILqCMHiVdX6oQSmSNxRSEcJJRMpingB5BTe+XuJvEEtiaEUp
Y7AmUPo3dXzv9Fo5+7cJ+e3zD3Y0907ZIcCD0x9/6H697bWnjDJBYi7gkMDrYhSD2um+PL8FBf56
9//xPeFjuqS+UFV372Z2GwM9ENbft9xkNIkKGpcnbIYbS7tzV0eJLEktXY/emyTdabKcXd2B1Pzb
HP5Jp2Icw/j+0C3QyQyEcgzTRTAMFjji991aIoyamXW6CPHK5ZLYVdJmbqRf8JeU816ywB6Cww99
2hSTSrRc+djndTovGYtwKbktX/qk4bLjgzuW7anf8HrfV9ruqXBY1u14omtjjty84AbF54gO7BI6
ouRcIX20yt7HTdh2KKoep6n8qLoN3pTwIKM56mRK4rWgzH0mxIQcq54WoRz2vDkqH8TV1JZlybRm
K6bStKG8iT6RCybpvaPCXtIGf+r7TRyonk1BTbTmQ770rTgOWwpzrGd1DXb46Blh+6Rfpqxt17eo
U1QOszXSpMLt134KjzZaF0lVmLIqTl0mIrW9ZYvpr00f3YlwwmyHTM2lmITKWjQ2cqiXz90Us1yn
WO9EMrfSdEFSMw63SZTrrfVPLapdhquKPQaxbRmxc3ceIhh86kOh5nbNVLlNGUH+fsZNyFwybLtI
onRDp7n/xfHqOJM6OjJ74g596lZxTpp23FUqTqRPdHIatl6WTIeLKH1har+cmrEotReymSN7CCx+
mvRG9hxKwHymj1VYZY+U3q31tJ16k0clvXDKjYwVi4oeP5cK4T3m/qSxlw2ZP4cZMalI+wnFJr3v
BnuN0q9YGbGnnH4qU9HKENmQh5qXp7R9K8YXGuJLUPzzEgeR+XEQ2TCO16Gd53wckzFzxmetHrdd
43wtx6S9x7jddloomaRsuQR62lxT7RCdsRR3vcLwmCWCmXcRyZauiq6K9kbqwb9snq3vOZtF0V1a
q9r3zjSwAhX95Fi55EiLVC56HnK2Lc27qncf6dq5Z7KMKmOy5KN40BDQnZ6R3jM2PSHWsNum4zob
BtXe1GZHGQbO92QeqqxvbStJLfp9Q5WSTYWGwrlG1g5Hd50V7zuWNvsBT1Fu+2iWi4j6nbKkk5Qs
95GOxSnpkk6GeTqPo4rOxAASeBuHPXVU7YegP0fjPQygOvcrj4qQRucxjLRYpqqRfbra/ULWTMdl
f+VNVebfFtSwVapw7ZEoffKW+gfe1s2OhtXk84yjsxr0275sD30v6LWu4v4u7XS2tOHXSwCsYd9P
TSQxANGxTs3Hpu4Li8lpnDssS1HP58ZkWG3LLaoQlhutn/xsS4kW0ck5TbtimZk/c4JmactZ7Rbi
/E3Nodw3qPpamri5spHc0YX0p1pPISPj6qToxiCbMZpPLBU3z38R9VQWW4+07C27UTRehedcxunQ
w2wz6GHkP5hWDTu2kfe2BnRI1eqPSNsxr1W67FZYibLBxVL2zbuepH6Hp9XlTT0+bFMfHqhvU4lI
8zPHtX1fYzPvHU1kvZnqRDatDotK7G2Imi0LTXpst3n9xMqcTCIc62oKRTfVZK/tcA5rJ+S0pG5H
1rLLo1CeU31KzSayETEFMFJDui36F163886UH0Sr4zNDP3Pb4bMVX/q55dmwal4I8FqyqtzsPlLT
vWq3n3U8GAl6xe5b1Y1ZS/wu6VuaVdv280ZFLXVF75SHLAqqcbKi3MptDDxH6XpevZ2zheGLGqg/
kjHdpK3IPXStoL4eJXRE7AdlqmyoqlsQNc7iOFVZPEa+qEh3WuZ4xzf0rhtmf6xmH/LEThlf7xxK
gkSu2/akNnKMlvSyouvkHJHaQIrWEx6KjcGh4fMhrmOTraZ731cPxOM5a+L7OcHwJNS5+1afRqTf
Qm06FAL5RkYJ+tgyxk+auHDoEpdc63H9kFZjlPnt5vDC89A2QpJ0bHcRrO+3Ud/6zA+lz7pIb7v+
qZnHaZeq5SkZhiWbg65+Jb1Q1k7GAmDQbP7Ikk1J3JAli+cuFKn3OPeJy4cUcKdPhn0Y8ENEn5oN
H5eKQOYt8ZTV2/yZhHqXJuioWC8yjnsCgNrfRUt4diIQGSY176uZ5uMq7sgGfVkGQPx6C1bWnH2g
cfo0lN2VTUsxbMlUELSEvJ/q+xC6ryma+UfSlWeO211Z+SAFn0Nejz3LVwe8VVb1Pq1CWiR1qbIu
RuXODPwc8TTdqSgOuRUEZ+WIAWKatCp8UsWnMfSN7BgVhdpqd2lfD0tD7WUj8x0D+SbFPJUyDpxd
0qSeJoleTwcgzAGR9dxbPl+7yQFD6SHKiTXLVYlkvYxjX807XwW0H42aLlPpDiiRzrLkkdbll7mt
yTHRdXqjQ/9pncKyX1Lq9x5yYBaouyQwFZe7hkfdGdvWn3G99r8dXj+mpevPOxFNzsph3DorDUBr
4Tqv5OSJPZuhcmfrSpc1CHKD1nyEadYNP3HN1L5T7RfQEGGnZqWzMNteDj1Q0ZoA1bCpGW5dOY5n
lfKXISlDliTrsFPuY988mVhfQA0mVyPmZ/Aizbl2qsnQVNrzCktBMPIejZYeFJ/O8NBJLq0rT1Xl
eRGFOsjE0uU4LUlcNCpeLk31XC02PW5uItLwqtuXVTLfzESzFG3jZcLia9mO7ye2VOcySavzt7Mq
hbP/+7Fc5k3GUxTn36ZrbVl/3ogie+TV3QRr9LK8HmB8W15Nn7o+brIV1sutdN1aJNPEpE57ekZ1
3GeY2Cpv1qk7jUmTM8GmS++rPK07D2zl4t2yDCpDgx6LwbE1mwTh94vqd62zB1Jt1Vs6Nk+R8PMp
wm0eEbwjdU1PixNItnXA92k6ZaWrXEa2sgZ1IcqjCuHIhrq+zpqaDCUDzZnJqigur10Symtp5uuW
jO057Xt2p1aVrxbXR+7RTYBuvbYjw9eBjFXWDZGX1YQj6ddkuA+JiiXpgahNKLiG1b2O7jHmcWFM
6K+zadp8QLo5JLYus3J5n1DeHeaAd3HfHsq5ySZeFbXpQaymTG7zLHs/76Zq2k2reZh7XNyZhE5S
jbOTyH8Img0ZaMwqDwpuTn31YoKJdsLwWXaAI3kyWbzD6ZYxVm0wI+6SBFCcaVI5mY4KcLQ3Ybf4
+V0zDesZbIMoG5V2hVrEms34zKe+BNl9A3IYDxPgU9EP9CEVsbnC9Lc5HlogSy8+8Whrjrg25jTY
QeQVCFEe3B0I0QumQctla+fzYtSQizrtc+DaUdJlKnd0K/MUVsU4RcstTG6TSQ1iuxHVUmhhy9NI
on3EcJVtrK12KX0P8H2cRKyLlJEZgGJt85h5l5fspRrbvDW2z7qtP9IFUKqxif4ESw/kZVdLHHp9
TKwuUN3s3TS375bWH1zj6oxMG78lLX7ZapizGmj47aQBh9T6lLToYeJ9fKcjfgQSAe5dk6ehm1HO
h0jnZVO7vUJTXpsF7VHXHn3ogarn1p0SweUMX0OFoJDscH8AdUTPtw3LEXJattFl1fPeuFSOIpFY
gF6iSdb6MVtik9v2UxuDTpzpyS9JFhEqQzqcvbey2uzB+w/Ori5TizOPIhWneTYqp74zB1j+R0Or
da9rOx3BY2WnyKF8rHrp5pXn3i1xHjveZBqv68FadUx5gFpjm9RpHIHialgyC6i091OnyX7moHdZ
vTlpHY0+EQsNaRZDNj2FuGZnbAyWIIqLutnMl1HVGSiuE4Gevuu5Tg5tiaudNqH7hMe46KMYEqyL
JrlNPH4bx+Vz6beMD1V514yjOxJa22Kc8GHp+/JtU3Ms56kaXlB3CxgeV1amOpjFpDIaNnGPZ+9O
TcTdrk45lXFSrucNqzjrY41ksmyddMY0VxR8uRcGQ3nIkuFdqswZDXzXIeVPwyrYYQKRLYVi/sFw
m1dldYqheJNDq5c8rdR8g5OiWl38kDTxzY5xcvn2iUHx+RAHoOmoNPeq/yUdh+kGIF/V25A3PLQ7
V1ZL1qxVBComVpfaWimWhpySmZfnHuvqyCt2LEGs3jpBw9WLg55GkY+u1vni2vamxylLUlCk7Qh3
J3Z+ohrULuMD2usJcN5G6gOUwXeQqUM+KfvLvKlaVs1cA1xOIFAie2+HQ48gp7atrDKYwfDgBw+K
AYxDWYkPE6X9PWHifaREVeA06gDOGpZj00BBCzxULDxRAD8xu6C+LHOI65I5VZq7NSIvEW6GfaPH
A4OUhLWeyMhQdG07fEfIaArfgSpsF1YEFMWnbXTkxNz6OHSrObGIQIIrEsl2HKOTnXV0YiAzTu0J
0+a1sOblnU17DBCxsmzzKrzvyClu0V5N8cNar/pEDJNxl1Y5HYEC47b3ZxR3rySQzo/xzhpCnwfn
ceYZK9ym/IMe2iSbPK4/TAA5Y5dcapLMP0/b2OR8Hfw9gMucURu/A5ZOP9RRwQ2aP46gEg9WkRVW
aR8fE8IXaRCKryvfirIjUza7DjyYAVZ7acVJ1Rh0an8MSk+HmRldUJWsuQMroeTIQD1WH1iZ9EfR
Lem5K4sa9PLVznHOwF7KlgYqj6WdzJlBcbIewVUY73Foyb0JYTsy14Aa1W1Gujjdg57dbQlJH5Ch
ZTZSfXGmqx8arIARaHcq7WTy1LSuWG2dfljLa1UK/nGJU6ipVbnsOhJvEitMjx73SybaeMsHuwwH
HPHT3Oj+HmyUOqvmBRchAu0zcpYz1t+FPlISiq/tFHWjBE+IHScSwh573MiVQL3VLFAmqArKTQdC
/ZVuxCo5AE7RpF4fwgqlsLDLw8BLf9h0Wp+90Vm0TvSUrGzMdILS0zA/c1r3GRGkPYreHdqWmUcU
tf7U+eRrb7r5HAlwlCZ/SZCr5YKS5qSSCQNp9/SeCF0dICrkCOXDnqcWZ6LRT0rhdT+w8TMw5XaP
IhD/Lq7zzuvPRkfhGGsL/tDCn0vhx1O/lOdxapNdr9h6h5wluWaYHlz3cajZchpaow44VZVUPYrl
0k0k3zB/H9PKHWc3d3dJmXZ35bLGeWNAMyNA9K4uh6O3CuUpNeAI9V16W5dSyBlo4q1uqijv4iq5
R3iYpMfTyU4TuXALbhOASgvEgaJ97UKa4XU6Vsk6fUJLnatxiEGUJ6Oc25nItQp9xlv+MLUbsBXi
qUxdqE8qQFXTaisD2dwtUPW2FZ19BMuuO090hiqij+2j1U+uQctr6WTOt7q2/WPqmmxcu7kwS8f2
I2btzq9GcgqCYMEivjcYxuDE9FFx1ew9mveWqAzIKuqa6r6J5otDIT60NCV5zdC0byeoMOetJ8+J
qR9NVX/eEpA1grr5vaH8c79Ou5K1bje3SZsZMpX5BN7CbqlKCKZLaFHW6TrLpEuPeNnoEfyRz2xt
n9O5Iw9zGTFpoyIZTX+gAsRz41d+c4qBxcPHn7d+HzeL+eDd1hdETV+i3qPdAjXTfT/xNe85XR67
yFcZsGH10Y7tl75E42M3hA9UV48piKMPpEpCTnEbjm2vPnc9M4DSpLqVFvGdbpfptngvW52Kgk29
v04DrGTVPY8+Xh5Ca96ZRfSZgmLrIFrx4JuOw6zC6h1VezYeS7709jx2G2SamP1tAmx5UCjK4w11
+RRt1TEOTu8WRexdUwtz0OwTWg3NwL3YzmWFD7GKae7SXu9UHWLQm127j4cFzrrS7ld9IL0v3wp0
A297vY66zlg3+JPtk3ecNvRkIiGkaq1kZJgft5g9raFLMqrG5pqKRfLQJ2B8Mbubo2SR0Tp+XZZ1
vd/MdBVKHGsUk9u2dJmOSntRYaX5orcvqB3Wt2NSICVr66In8MpIFlKwOLkPXzHVPrN1mI6JWVQ+
pRXbjdRMUrfNF5OGCWTQ9OQtmy8lt/MuUk0jUVzDYtCr2G0pYbehujY+DW/7uj6bESqimLv+oBiv
Mmw8kkqtVuKYhAfnQnhgSF16pehJpVBz/yyWcFh1YqRnzkszAn5jfBwTu+Oku5V9u0gLJAcp3Y+n
MgYDzncH1Kfz3fp6sNs47lqwe6D8KASYhnkZheao0+G9HuiLH9GSL9Ccaq6lr1B0aMYGeJz+Egng
e6PG7tgl+rxS/OIhOfMpCaeoLEy8DRmfZNl1MAKsda4J11mXyp4AEHr26ARv9hpMzsldSvQUcVad
xzYutPGrtLz8jCMa7zaTT22Rcp9PzWqPqAEQTOt2yHWzDhKB9+iiat9RKFq3tctci4Epy1haMB4J
HWSzNk9pUzdyiylIQVbJsDYKXFAQ3RrntJt0tlHf5PCLowKv46eFxnoPntRzWO6SSNEMazbtkiQ9
4yFpJBhfKKO4aEU4LF0CJkp7LxJwbitHBvAX83nhP0ezqLOujktQekMxR1UsQ9L5Yo6PnRtB/0VZ
maLnzaBzzOjz6uhe9cKBlhBXRNAtUROFGkrDeKAMODZtmWRs6fpiSKJLOfFfQLasck33sBHkiyZM
e0f4LsT6SdfsgNr+KUl/TsA3zHgNXr6iZMxxozwkFX6OkNOnlpHzXBrwEDYdXXjvdr6fTKZbqEw0
s+G4oHaVUQW+j6+H69Cr1+AD5nlGM/Do2iKOKnhe2O57CxGuFgYFZfs8AJxKvS4YCCF2hwHW7luE
+12DyivtPnlYO9lmtiWPelMQZpOzruZ975294Qg8Sw6zVCfuadYjSGV8bxI9Hfs5qzg4YqVh0aEI
gV9giySb1F2qZy1VwAAFtyRqaC5E2+e4zBsdHwgaoUoBS7YYGdQDlYXoIQQmJK0rJsHXrsu1IOUo
fTtW0nWmlhGuB6mTuzjgU7zVB5tUIec0xXIiqpG8XdxOALMlmG0Z5iWVupwvUNx3WdIkVQHIf61U
V+6cG/OSx7ANEnAFgZrYCZjnCQwWk22LAfBJ1T4J1W7k4HjbUL8dSx6KoWvSvOU8yobtU8oXXnCx
n8ln2KWQVOw93l68HXflvP7SN/yQxA2BvQ2jz98OdojQcQUJBK5HdHE1uMpEwL5C0r9NEp8cYYT5
ZFV9ErOVnRkCGNeY3no3fGhN9WJB/INcxhlR0XASaDpRavwFPM93xAPnE/whXZcd6AkirenYHVbo
sxj9diib4ee2SdnD60lj8fjRx+9tp+ddxzaecya+Km/iXUqqLoe6F+wKQenegkkJ+1wrzUQ5xFeD
m2u0LDaf6old+zl+9lCX5BhPpkBz1b8nJjm3W4fBM5i6I9n8J02hUGjxHLK4pUhiY9NrNfQ9RMPu
xMTikxgaF+Tg/ZKrclKZboZVlgngP5jMYAWUVXUyer3OfVWdu0CiE7h41fnbx6HbD6P60DT9cE75
LECZd91BpNYUYztdhzoCI4AYcYpt3raCntYZ3Wtbg/vv+7ZwNiWP6F7QTV37slPXDuIHOKraX2JR
u4Ntg8QL8ddeLFVRYbwc4WeMD2hG4Z3SUNN2T3bD6IWSrKF8y9w2zqcNNnjzSk32gOsSAHnm28WV
2yGaMD5EX+eRdNelGQ61ESIDfk3yGYOM8Y1ds6Vm7FbOy0GhmV7LcpNRJNpbGM+zCr5YBdSj5fKK
VUrMxQqRufE+2iQdyqiwLcvqeYof4eeIrQRDvYwHetWswDCUCIAzEz2V7VJNZ9ukB8RFvYOa2p26
se4k7B5GF5MADOk2vXCxtHdEbU0Obod5D/7lWpWFXeE8TiFBII3uJrAHazBqZAfpFDXxcCQtOWpE
LEQe3KtoxShXjkMtW8OGRBeJA5Sj7nGg45AtU4svhm7N45DOl9Sm8cc5Hj5MHLVZ3QS1T/Wk5USb
pfC+RbsyjuY9wqqTldrEToAwzb1BUmtHLn5bdkwB0MCtb9G4bPehnl6Y2qLrBzeQog/ddouRXrPR
wxOA6+kjj0HS1XUvU+QBnMb5sTXmQ4LRXGxGu10rVrxTbJS67kCJM2vO8bJ0Es2ACZbyu0r7TabR
0sHcNbbfIwB2OTcUbHrDXncGgSoJkQQqmAcxIww7IVpkixuYHDY837f1+E41iYPSGiHwa9BliIbq
RJOEPDQxW3de+ygLpTqUyAx3M05AhHT0w6RaiWs1vdOBNe973IN9amHTTbzuhzde5E0ZPtd4EeD3
TNcYg53cxrDxFollzaOFL3mHthaIlBgwpReb1WXj5dbRPqfOxHcNbZ7LUtG7MQz1zaNJzn00HEXJ
7+IhZlfW5qhL1KFy0f3YtuNxFmo50QE216qViGzuVn6E3wtktJrf8s2vO1zrCDz0ihzBUt7pfjZH
1gPxL9s8PbSa38w2hV2yLOK9cr1c6kXDTtLgdiEh09Wm7dVaDIaNBeYRr2kCxsWSjUMz5X6p6bnj
Dew6BfQ4tR40jCki7utzGUgQ0nof7XQzAs8a0FJD+AQQtOx4F5NLmFJ6jIxKd0az/epbe0I2Rtde
D66wFFnJN4HPJkq6Y/TaYXBcO9hkhnq51oydUT/N2QDVdljTYkMVhXiG9j84u7LtuG1l+0U8i8RA
gi/3oSdKrVmyLdkvWE5igwNIgvPw9Xd3kpsjI2Jz3X6L2w5AAFWFQtWuXfeEi0ftam9jplbcjXHj
H0zdmCtk5JyjcGux6ePmlbQe+YGAJ3zHPNmHxg0Q78pzvLY6tqspKb/RLPyjKWN/MwdG7QIjqwdl
5AuUZrpu1TTc+9UsbtOSbUeW9a+uzujenRDaVa5BpJM306MeswNTXXWUlf7a6zK7z3kdETPWCi/M
Brch0k1FSdUrkinwfSjdziRJboUjNynJmucmRCBkL9w03RcNd7ezo7ObEV5hlfTTbU3YdNt0dX1V
q+AudmN+zPuKH/H6ico5kEcDBPSumYncztN3JNURDqTlFCFyg0eOO21bPSUb5PXgdQ7pC6sr/yrn
ELFJjRu4tHSDkzw0bPb2XtLxXekmxVdk30e6n/r+QTbxeEAk/nOY8fxZiDjy+uQrHH8T0UDzg3bT
Yt8W/V2g3Ox5YncposKz95B14ov0qm7XnaID8UzSq8wtvPsWqShaSr4zWT3cdHKEFxnLmxFpbxOS
AkHfsXjgJZIZQxdsC7irn01aRnnoOrfwtLFNzXhDQ6QHciQSdD/UN1wr9dblYoN7iX5OVUHvuxmJ
SF0F6k02iLB3PgJbuaabuk1hj1ng3ZQsPah2TpFZM9dhP4/72cC/r4auu5+Dit8oLzx0YwojNeXt
Lp+y6jCkOH2mu+I6mYEF8Br9yKa6ftX6tS7mY9qk/TOBl5fB/TtmUtEDL3Ab1BLhLB4gQZJqne9l
EpZX8exDfFSuHw1FUDN0ui1tm/w+TeSVxvKB9ZDqnrbmC4Jh5om5c72d8B485qp6qh0K3xzxo2dA
4fMtUS2LmFL84NHwecCqrnI3lrs8M+LqlBDdyIllt84AlwjxqU+StQopueABl/a8zfu8eQ2c5GHe
62JwH0Y1/d4R033iyECLKvlcza3eITWKyNlwF8Mt2LoqQ0FBqvd9NTs3sSu3BumbzRS7yQ10MFCs
f+yL7EC4j+exUPUhgdvGSTbvGxrsAP5BhK5g8Fvr0xO6PAS9xyPX1Wo31C6uTyPcvRojgFduckQQ
xTxWWydkSEfGVQJQj47GJveOIZJxmyZX41EF8yHpvFcyFumVlE656zvghArakU0w+ukGzhxSprws
kVl76U03HdP4U5mofJ/5uFIkUCVXDJGnjZ+6zh3Wn2L7pLPRdJB35FX1cXwrmuK+jOEvdmPLDw0t
8XB1VbKtmoxtqpw+TyZ1rzUN220JwdkWwv+azkB6TXSotnlQIf/qZ/GmN8zZ01ZsZnh4z05/7TVp
u/W4UA8a/1s2lO12SMdDkbn19QCM0jYp9L0UHrkevWoDXAG79xH3vw6QQ9qUOvnWOWFwnaQVfUhK
n21iJ2gPHrK5d/6e8lbs5raZttQvk/u6nqf9CqjsBBl7j3RDoCF0gd2HG82FxxjQdu8hZQXp2k4n
rN0Tqb9ROBiaOsAdlMVtONJ74L1eKs+8DUNxXaQSUsKe5sn5bnSxH1yY9Nserwg37J+9DhkWOEWb
wcS/iZldsS64PyE+ApnivVzkP/G0A7KjrjbnVwCg4L8WACz7qU4EBQquy35dQCYbkmeD0+6hmY8O
soRS+u0xyWo8/6YvqZc+jbzJVrB4ANN/MG1ITjg8F/Py0ILiTc3ck2FmHay+/MIKYGa8sRdbUtL+
ugv9JuJD99WJG3mrYwQAM4LQQymI+uwAppYj9OD3d3VCHru2Ld4ct/+EcPsmcUL/MDoAAvTOXT6o
BLiO+TEoqNjl6dDu+5uB9D7S/0DudHiVAE+ngP8A9gaPfA+5koLvcoJ3IZAMae9MB6QLddMXmyEJ
6K4XQPiF8BO3iLCi9ihTmyoRd7ICqillV4OSR2AdgAbD3R6Xe0r7xwbgwtL7DkTMcXSLeBPT4iXn
/D4o6reYimOPx4bOI9ehmy7Pr0Iv+ETS5GczqD/YyO/TOis3Nfnup+VjUvPHTPZPnJefSU9+MMd/
MI3/qVHzF547mynMr9MKc1Sh82me5I2r1FXLGrg7TXonKY2Mcq/iUT6asUBcNP2snoZiANCufonz
4tHXQHkN2bcJ+aQw9Q9Iaz4FnUOv+8Y9mEyzaHaramdG0e1E5pOrMKHdIWYF20xjViELnExvSRYD
QJS6W69AvI4CTrUHlOYUUxDzRqSOs3cASbgpsr3jAJT0pyT/jeB9/Evr/oKh/o4UaZ0o2Js/kbj/
/PF/PiGxWOZ/lgz998dTmdd//3T3f/VhZ/9V9KM8QZ0b+x+dvuafsTD73193wvD+8od/AYoXIMN/
lZst/OUveOJfUNP/B8c+wW09D8D5f5Cw/0IT/4LV/uff/wUjDgOUSyD9gmRawITLfKjpXzBiX/yH
uJSFQjCXUvwnILx/w4gp/w93vdAHYpjRkPHTX/0NI/b/E/gufhQBYlaeH4bk/wMjPpme/9pWh3gs
YD4H5vVXkxSSpPcbjaRcy2Mdb+Z5ml5j4o9/VZT9VVD2t7i8Ryn/arr/O7wFTkbmKpuGsQj2dVNo
dWx0yr1N4NbNtx7vPHj03gD0VOu1Qbx9t/EfzHi6DD5akGstKJ8z0WXS3+d176UPyAFX0zamp3mp
5kF9fX6ahX0jJ5v7DnXd+K6fDqrw9/FkEDw0ySw6AK3g6Z8ff2HjyOkqeTd+EFauSUM8RYCmwvUa
OoF4bp3Cm24ngXQcYBGzj/DzVJnn8xMuLci6JOAJmT44TdjrEBmsMu5kt2VNFycr1/ivePV/RIGc
fn+3IpHMg9t2lAMfM5XpZ5nEFHksN0SwFU+kSkz+hjVcjy/n1+OdDvwDQSCWt2CCvMnwbOL7Tqke
KS8CFG0+1tt+CrXztQNmPt1NbEDCo5sC5xapZEGRbVSC5KgU+8cGfCCKSyu2rnutprzXfOD7QRC+
pXX5E4jR68rtNaLW6u78JEvnBvv0fltLKOuAXDXfT1MTvKm6DuAGuvrq/OhLS7DMgxZp4je05vuM
JskPF7XAt03Dgo1LuV8iUlVMh/MTLR6XZSlKZ+CmijnfO0rGGzn6Xwhvg63y8QSbQ2I2neoUAO/I
15F8+Jy1/e78zEsbaBmMWiPDaUjFgTNz5nlfezXQUwbVHuqyCf50z94JPhmVJyad+nvfVXrcZBmi
v9uR54m8cALLVpB0coqyMU5UlFPgP7almJ2XwGGuWrGpC8bIs2xDI9zOHUYOBQoki4YkbvXG6WNk
LPK0qrfOMMZXwP7QlekWTuTPipd3GxaWGd6+ZJJINYk5Pwy1Z/r9mORlH50/8oU7wrNMA2WlFINx
gqgFRKO9KvyywAOh8IDvMUmLiO1l05zW924dVQkEHR1zERm8SD9l9RQ/VEihPjYIwz5cNoWl/UM2
Cm+Ayx8RZ8SD1avi7CYcBC6LjCN9cuGBWFYgRqQsE4ERUa3ZhCDb7D6EykM8//wils7bVn2ZTC52
yI+6oCLjxk1H9tWfS7Ny8SydtqXgXR+UgXB9P+o1jmHMhmaPm7VAJsvrzGU75FruAHLUxaSnVESs
6bNkrycxOpvGnZJ5ZY8WFuFaOp6FDkfe4nQEVU3DQxV3qbtPhOnaY+boorpsr1xL0wMy0cY7AWPk
lM93JJyr+2YK6d3Uc32ZS4jqt1+0Ig/7gaedgvIxL+92XCHE91Q3tZPdUNRTucfWicPgCXVy1L/M
WTtVWL5XxGDClqHuMoj6GscUxXzy2l0xaoeuaPrCNWk/7McEuf0WaMHIcxQNNiXpfAQew06WCBuR
HiUhHauTlckWrLFr6fykUPiTD5A1nvcGtWEAzA23mpC+35UqSLz7jPeBeyu81hu/ntfQkxh/4Eu5
lgHQQNYE5TwAPxmS2LsvFZub3xukbM3emevSf8pSogELIDpub4EZMORtYiHlT+enXzAQrmUgJunD
/c0cGSEhjaQ102Q7+IHZnR99yfVwLQPB+xbAclKFEUX0s9zPnuzbvVCpniLUrHXq1ThsyK/YLAp+
P+IFV9yRQIj0TWSE8xUF/3iNPLQsiChSbsohYZEJkOzY+nP4w4wj4nnnF/mxhAJ6/KsK6Jr63gQk
YcToqUZkGtJ9LXTxDNzsHI257FbeLUvLsAxI59W+SFPFIuXO6bcUCc1HibzEinlaGt2yHRVVBQIb
AWK8KJkD7Aww6nnTJfXUXKRbPLQsRZNUEydjLaJ2GiS5ZkFLyJfKUAaYNKA3KFWcfaN+N/nckJWT
OQ39b91Cgf6vJ0OHAvAOUgNcImTeIT8Uon5mzlT1o59gGlfEa2kWy2jMbM6qzsfjIFYa+J4W2ITC
KLKLPXOZ24bS318X4svQLdJqnKOmU21EEr/facODw3kBXjp6ywagGC12UL43RylJkIpovXQngcW+
ULAsE4BXVCm8BKpAmqrYuLH3WihWr5zwwqcLS7U936AcR6s5SgJnfhr6giDAqRy25p4vjW/pdpx2
raH1NEfAn4fXjkurA94D7LKtEZZGU9Nz02YYvZUEVU45brPJzeSKXC4YXy4slRYFmUUf4FwBltzR
obuizniHqPMbC1GiIVAAkvmHwKBWLg+uz4vSxxcoFycdeeeXI/EC1JRscNgm/eo6ibNRHfBdmhkU
NM+q2oatXplqQe2EpdyF5PE8e0A7AAP5A8/brD8w5NmKqB0Cf2ULl47fUm3aB30ByNoQodSyfg7b
Mt17rMxWXhgnIfrAPAlLq9sCxm9AEjHyWAU8bDV/c7LsdjAMuS4m3wAyRUWnTFeEbeloLC332lxL
Madd1HDubMqa8p2agQ02Xb6TZU02ZtQrC1vaNkvlcePLLPNoG1VlCtxwzUmzDeIxi3fnpWzh6ANL
67lUTebMiD8JRC+OrY98WZ+X+iYssmLltlpYQmApPgK3wCF1aXuoOzU0LyjHyNSt6Qr947IlWKqf
eUlfqZ6M+1F181ZP86cgQNWxlkgHnp9haQWW9vPUyZgQst9XOkaAtkEatQpRH3Z+9NMoH8hucDqa
d4pOTQrui1T0e1M4XwFXQUq0CZHJSY+t4ell1j04Le3dJJmZa8dp/L+XwEhFNrz315awtEG2cnMh
OxGj7jREzeqGnEZvLt8gS7kztzdSNxi9mhsFvPz0qFB00Ims2/g+SVeOYWkNllLHjIvSJS5iOIz8
KGkh9pI584Xbb6lxBu5CkSgMLhqR70ENMO3V4MfH8xK0YI9OOZv3hzu2iHjpKcOnkxrFAvXL2DIU
7LD5gOT6axO42coeLU1kqXIeGwLojtvtkamIhsa9T7PqkY/pbzGlV6hVW4kWL123vqXSzVy3poyH
bq8SVMzK8VZk4ZWjq62fOVeqdvdxz57yhO8qoG0v20NLx13JazrFyHqP3QT/IQXFChAWzZh8Z5n3
EoTj4fw8C2LmW9peNSipg5PeoZoI9SN+mugNyimClVUsmHPfUvOApo5CzhuMG8gGH5Tjt5tiboIH
2EK9ImxLC7B0fewYKUD300WzB9bNjTPnGcDyJxjp7vwOLQkZ+VWaSTWGeWdUH/FsMs9hDf4fkwuc
BUBZKOsLUXA+iTw6P9nSaiyt9xJJUGiad5GSjT6GaeOd6BPWQCFLx2GpfVejzk5NvIvakH5rnPEG
QJ0EZQzOylYtjM9txUfVQj5NThslsXMPq/uVSvWUmfzp/OYs3EzcUvcQOMHAK4I2Quoz38QgLNr0
ZfwMTOIxzIAyPz/L0iIsZQfi2alDFNhFdcLvgOMrNwhGPbT++HrZ+JZmI5MN/gr46HtSJydwyUsy
ARrF85vzwy8ZK35a17urVSSDcuAiTBGTsxvREaniTGbtZvZKvVdlmkSBrOmW1W15NybzqfKzzlf2
bumETmL9bu5e8S7OMHKk4R7eT5MudvkQkitnEsHBCN2tvBCW5rGUvqs0sMyy7FB9mT5kedZvQGsa
nWo5N34V/jy/k0uTWIovRVIFfVJ30dAD4ezV80OeG7BQEPOo4+Sym5hbCh8WPkuMk4NCy0t/+B1P
jjA4weP5FSyJsqXvACu3qFVOYE364d5rFOhN+hvTjc8XDc8sdZ9ZGaYSjGKRWxswtZTlXg7lN12J
yz6fWfrOBjYOCcX4wgFYvJCAeJZHj7CVm2PhfJml6OUgpWqpAu+N7zz1bjVuOjHipVkmSELQYkUl
TqN94E6z0+zvVMLzDOpLHAKqLux9mzMQYJSfZeDtVFXdd6Ra8VEWjtqG+TngOcLNgb3KUDQ+y3mP
UryDzOP9+aNeuJeYpdjMoLRmRJIDJeD9VT2QG8ZXTmHpwy1VNmAC8UuDxyv12mvTlFc53AXg7lbM
4dKHW0qc6HaMuw4fTsoX1yCFHP64bEcsxdVhWps5w7l6pfgObq/7DGwIlw1tqW1X9aicG/w2mprU
A1SuJVHa0WZ3fvQFgaSW1goArVKQrLWRJx+ymEVlq28EMVHguiBkIJeJ/Yn+8b3YK9IqxzDX2cMe
P82ehyI3/zsq8cDD4VYbFFVdJpjUUmJIfVVpFz4BnwezRbav2rI+GFas85/J+g+0l1raK5o+aBnv
nT0KJqLxOn5jDDUzG/WtbjfTQ78v9qWz00/1Z1nu1iJtCxpBT7+/sxixiitWxVMbAc5917rJNxT4
AVvqyN/OC8DS+JYuD8gjTlMhUUkam6sEOQ5U06bPSSymlbNfmsBS6brrXKRXMQF4TB6FKX4DbONO
+OFl18K/0HeMgxdChM2+zunjSLLfNNF3TcBXhl+wGCfw4Pvt905QWjp6bRQOFFDukjdXFRv9Fe1b
uHSopdtxw3qQ4XSAmM9di0ro7rdgBn1l4Xz2EtpcdgA2zm4MOzZkIQxIQNwBhFAZsE47LupZ70xV
Nmve3sI523A7M4AtA9mxNlLMfHeG/nXg5Zsr9Yq7vzS8pdo9Bc2mT7FVBUuQFTldyY6GO047MMRc
pAo2vK4GxB/R/xEvChKjhi74lgIfLQvx+fzwC6Jko+lQBeeyIKYNKEvpXZ06yT5hIonOD760PadJ
35mJTtXAt3Y9HlugRWEoRhC+2OthXsHhLX27rcTcKSYFkteIEE62pKbfwlN9w2XfTn799gkQbASe
WlBoTv1NrOmxHMoH1HavqPCCktnsvgRpTiCGnTrKBvkcC/+oU/dTic/fVrKa9+fXsDSJpcklH4qw
Z5ikAtB8K0NzJYT66pf5Hw6qa87PcQJMf+Q92jC4zpAmi0HWFPkeyqwagH+5R1AdnvM/6ODdVr0M
d4WKr5GcybZDHJtd4poX5rRVlEt37ZGyIGqnPh7vRW1wKCwu63BcMXloWv7ssAAMufTL+VUuDW8p
ejuAodGATyWSDo0U4XeoKL1287Xw3WmYD+5wGxnXS1QDpBokhkOb7AMy0m0vmydF6w4kFuAb5vWK
NVlQGRshl8xMNjUoWqMwNtuMTfe5uNBL9ixlH5yaaOBW6ijOe5DS1OCsvat8g2qclCBAeNk5WCrP
s2IsshLlkcPUPjowsjpmr47JPp0ffml7LKUfAYTVPmIPsCh9c5VPbrsFTpXuzo++JETWta1IzOHL
kDrSzHsd0hS1fmzPHLMio0sfb2l7PFYoiXRjlP2QhA17kpUoJFNIIWcr379gTmwwHPgelOiErqN5
dJ6SnHzSlXkcizIai27FYi1skQ2H0wmvEBHAFI3s7yqh7spuBPvFWmJtaXhLjTUoTfKqn0AWSoPf
3V7A5xekffLUkKzcSUsznPbu3ZVHgt7lYD2vo26Ymk2lvRtVGb0B5n/l5bU0wen3dxPko3TasYmx
BAbiEOqTBxm7D3Ed/nGRkNqQt7ZmXcdCnAAM6k0/kZssLiIhyYUyZClwOCjdpZWqoyJLvgBt/gx+
ohe/Vw8Gha7nV7AkppYSI8lfu/C56wgEYVueaTzbq9tR5LcDaFTPT7F0CJYmI+zaSn9wqqjxxauv
QFeM1L/OqrfLhrc0WY4MhXEmxZWKvdqE4MPdKFR3gvatuciOggT0VylqKTjo0xKsP1k4fh7H+akm
2ROqQD+fX8DHpggVUL8O77p4HBbcrSIhtA/Cp7SCpoHQ8uX88N7pKP99XzK78jFNw3QGjxE+vzKf
5yB/rEV1hwrd3yj40fdu6X9OAtJti4ryTZqBHwIRGw/13OmF67O0vE+5L3NBq2gOa4I6bnbfD6DW
PL+6pc07Cd07De+cQpR8LCvwN84xyqIDWpXmhwj7bCWetTTB6fd3E7CpdENkzatoMg3IWTyvqpqN
lKxaS+IsTWAp+QSuR1Hn0kScK1ftQJsF5sAuDIZ6ZYs+VnFmQ9K8nIDGPwSPZSqHPxC5vB39tkFx
enrv1q45nD+Hj5WchZaSB8E4Crd3wVOQ1Z95MvGN6zf1luJdv7KMpRksPW/R5mFqaIHA1jwXP8Ah
MB29mWTfs2ks1pAYC3PYILUxqf16GLFVZQxG99avQZxAnkftXQS3AajjV2HSpBxyJ+hMVBegPp4a
tzkMuoxXbrsFSbJBaj3t6QQCpNNB8/nVBd/qFQuEWcvOLw1v6TGFlQUJHo4YrMRVcwhAI8U2HMSi
a6/IBUG1IWnIjoLX2vQmEgGY1BqENOtafC6L4jtX7DK/Eh0yfj2CIMsJYOo1xIi1L+AWfIrb+TUU
zcorfmmTLG1Wchqo1qqKgiL8VpRonxEztpbKXBr8ZOHf2aIqnwLhdDkoovBO/eb44Cjosry/UHws
FTZtG6cBBX2PdPmJy9/d1dr39+ftw9KnW9pbTw4wF+DaiETZtidetOusWAWxnS7iD244G2VWJSPg
mYKUUZpOifMZ/BQeyJrR20TSZ9AF0/rGicF9t+1kIKbHJpCBua5C4putxzourruKZF62ZSFIziLU
+VAw6g1gHvo+Cj9Pd2DE8nBRZm2RXucDmgIc1YgCuQiU3zF/pE2GzCtaE/mgGm2zLHkJJfrIXPm8
CcQuqXx3Ogxj6CV7n9Om+DoGjMnHlvlO+pur/Kz7QxcBGI5N1lb5vY8QAXjskjSYblraFsN+MDVo
jsDjFfLncMzJBMivrNBTo6DgJEcYdlZXQ9jnBQoDjO9eoydIGl6XAQ3lczeOsQdWH+lKBBk6KorL
jtMG3eUj6/DltIwc5L5BqF0gHAke7vOysmCFA+vhAUTlBPdQm0j76bcTQ03oqaMMkrfLhrfsWI8U
0qgJvp13ElZGg4A5jGYR7i4b/rSqd0rK0RZhAlm0iUgIdg0JtjMQ/6R/oIJ95RJZ2p6Tir2boHYV
9TPkIRFaAa9nCRNGB+ebn9afLluAZcJSVED3ReBCm9DuFchjRx9QDphcgWsyv8zUBJYhi/0EnRsI
SDfQBWS4ngMBLgxds+fzC/g4QAR+IWuDctX3PbplRGKs0y2Au+kNXN55X401uZ5oUt12nntRnpYF
ll2riqRFURB6CqSo2t5wsGDWBQi6J9mtLGbhtG3wHYjZQaYgTBnVbcXVLpx4eU0ADv6K+AgIQc7v
2NIk4tcd84rEmx0KmfVVzsd97CTmBzj0xj8CB0taUYyTfH5gpW3UXZtXYB2OWxwL0z+BnT5yByzM
5xew4Dr4lk6bbqj7agpKvJRL/1Nh8u4tm53yj5xNw9eppOXP8/MsiJYNr+t5BaJAEBZFugpnsaEq
CZA9dHxyW2UzrTZ94vBpM0Jfvp+fcGnTTr+/U/bBFNpzRwV3RZTfurIboiRJLrzxfUvTTTDIdFa4
lCl43rdh5/m49wf3MlfIt5R8cFGMzxNEvIpS62MsiuymBafdl8s2xlLyJi1UJssSVrzogmNcUPcb
HrnTilovbbul1qfOc3PewBXNpNbXXQF+uMBt1yCIC9Jq4+oI1V2YnC44kYsj0+YeTtw3ik4bXZuv
JfMWVmCD60A4P3YjHseRMxX0R4yCgh9z3uXtisItDW/d0ZygAUacZni1+kHvXGchKORdOQx8Beex
AHtj3NJoFEODF0qLIgJiq80ek2KaxFYGBTG7oSkdNNLL70Hf3IPhtcV9chT+VE9HdHbk5WUyYAPv
0PYCvmMKr3KYqlhsnTxFDBEMTkYfLhJhbum279IZjxEYLUnrNL/NxkYgSDJW7Vo6dOmQLP2e3a5G
KTYBMRL1wLE5DumAzjIZ68PL7o1Tf8/31slv5hyd8zBBo5K3ps3AtNe9oiDj98s2yNJx3eZTG3Zo
yWbqotmiC9jPueVr3760OZaKK3TSbBq0TYh6lx00yY6ENCse2oJ+20C63HFcNYChJpoHAFtBphAV
MXnyY3UHVu7PF+2NDaZrY10rD2V0EWjiwJPo9QPIQepiRb0XHAIbSzcECZ7dONsomcr5Fv0GR9Da
heknJmKyIv1LU1gK3qD9WckKL4/qXN0HPfj4fRLF3VpuYeF4bQCdGpHh9EHxHYWpAzJFGSdX2oD3
9vzuL338adb313Lmo+tYRnP0jASz78Tm+lOZsv4qDrriMhInRAl+nYOFI4r/CzeHkwxi5ioUV9Ij
L9U0XyhBlvLWplBoe5Jgh1g83Io2dNE7qiePl+2QpbugM576wcPtn9IYRcQhZ3y+jtuUTTv0tSmD
n+enWTpmS4tBmCQFKL5hpH0H/WzHAu36tpnjhuVlJ23D69BRsanQczaPiO6edentutZ9Vp7cn/9+
77QfH3jFNrAO9CgtGHSxAK5B+w5Gaa/oHysG+nG0rq3K8YBWHncTlT9dEAmjnnhl3gUBtnF2RSqE
kwFLuW9m6l3RrFVosuaYlyJGE4fzS1uawlJwnYCU3SWNjpJOmoOH5hyRySlH10suLjyc09Tv1NDM
Tu6ioYCO+ln/Xlb6hjhA+05yXgn+Ly3BUvNuArdTN+HD4fSLeItKdPMtCXj9AOLrsr/sEqWWnoMa
SUow4ugInXR/4zq7LuP4xaTTiie1oCE2vI716PzBUVKKwuhSovV0ReNPQdeuIRkWXkQ2vC4hTYF2
fqcjoKlE7YGpjlPcvqUDLfc6c/yNLHK2IlEnyflIVyxlL0kKJvQaS4F3e5cmaFDQ5TVK9jwwY4Ho
Z+0xubBjNtwu9Odg4g1cfm9ovenUO0g5G+ET9LS7SDNsoJ3oB2ngPmMdsT/tvIyyh8aQejuDiOCy
UyeWf45WD8g0gOZ8p9CeDEzjrufeE2L4WsXGn+f7wVnYUDufUTL6fgexQpVDjnrSyuVgJQH3IwpV
PN4f4tGUzQ75dzeL0loK1FWlIi5fPY7qN6OVAUkvc54DNQqkuiYgA9t9EIeOfjMl8YbDYAZ0uEJj
zPF3mqNlYG/S9jglcY+KvQ5NQeYwRm83N0/Y/Cn2UKr0VMt4nh5iF4DY+xRN3ucdzcHoekdLWodb
SmTZrzimC3bBBgLy2UcfKJS179FsKUW38Sy8Hfw0vxqYm75eJiOW6YmdFB0Z+z6L2pR/aST6YZHq
KXOmC0XQMjp4zE65g4ZCEZ0bs9GEXYN5+g2txFYeTwtmgVjOBeh4cjU3Y4ZwRaEJ6oemGi2G0Rm6
3s3oyzAfA9Rsi+smRJuF3fkdW7AONkrQq0Lus55niEk7/p5lgz6oKj/4PpLqaE9MV+6EpWksIxQj
tOfRmmZRZcD3O88ODBCZjqYoDv7QrCVtFyTMBgp6oLru0AQzQ9eILnkBZp09iFiN38fUc1aCsEtT
WEE/V4aBIgZNQ5qRZv5u0uiT/LNhZm6v0K1XkhVLtLBfNm8esBKq632w36gE2ZFDhw47QLmhYCDJ
Z0HQrmk1gbUUM7CRgQpd53JZ6yxy859SvAEmjQ7P9KdJ6W6szXWG5o3AAKGZ61oAbSHxZCME0SrD
Q0iiyKK5cK5iL96Bi2fjtugqUKEZhJfvia4Oo7hUKCybEFAJWmMdhDsQ4wRoYKEbfihFCCiCr3rt
rgj4klxYpoFjbD8BSwt6bnbmdkTT623VlcWjhoe9oqqnD/7g8vgTqvLObwObGpqJTUihBehCipaX
6G6bOO7aw2lpdOvp0ScImNLOQ5/uCR2qarQw3qZa/TxvZZYGt9Tf9Q36igVa7tCZ4ehKumGlv7Lx
C0PbkMETY2mD6h25m2eGkil45F4Vnf/qhTO1oYITmASTBiyzuywhN2iudRVWj3V62W1o8+UBR+kG
EBk0xEmH6oj6xBQt95xnpdPDZV9/Mi3vxEXyAJyx1Al3YweyYfRJazbUQes47cQ/zs+wZDpsdjww
8NaSgwYnKor6B0mqN9Qn3oNS4ake6UGC+nxEh6gNqnh+oBPE9vykC5bRRg8qP1BOT7ok0hPRh76U
4xHdRr1NQxV66+RcrBj6BStlc+U56IzG0VUrAdMnvakp2jD18nagw56jm8//cnZmy5HibLe+IiIE
EtMpZKad6Xl21YmiXAMCCSEGIYmr38vfUf/e7XJEn3VUVyWZgKR3WuvBIMol3rut0va/OWWyj0Z5
vgP17x3YsEM9KnIH/a5cgddkse3+ft8+Wycf1rfAqO4IvHiJRnh22azpIaTjt//20R9WdxDeA6yM
wE6BwoVborGVq/T+7x/+78+BfpwjXKGQ2MBiByvE5M/c5XW0vhbz9x61CqqT+xU8q7b/apjm328S
HNL/75rZ4FY1r4tpUb1uyG4Rwf7hky6/mrv79w2FfhwqLDHuzXKZliDVDVtSLbEYD9EQ/7Er36Iv
EuPPfsKHZW8zePrnIy2hOQeJW97Fw1f9zk9mIoHS+L93h2VbDKO2BnwdQJvXi152Pf2RZx5DIpif
mE4ipJjqjWBlDqvfzZPyzi3TMO5zCHOXH2JzEwPqcd2mL8Llz37q+5//Y4fz0RjDHWZ5T9emBSih
VfftocuVib7Yaz67wIdDXbftkhWxyHe23KL0VEgNrB5c1KFS//vL/e8BP/04ZTgt0m4rN3YPXLfZ
AxxxCyT2teTT75S4gwVO8e/X+fdNk34cNETImFJDe1zHAAnq0ciXgBBVs43Oe5Z/MZj+2UU+bAMm
X9nMF1xktWCuRn18nWztMWzxSxnPP//TD/k4a8iEhTuLhRigS7aD1iC8NetrnqW/UUx5+/slPnno
H8cNB1Adwc7m4JAkIDQVUQRHG8/I4b99+vub8I93timCJCyiMIOBQLca5NRcK2Bwn//+6Z9sMB8t
8RhKbTTOxmW/kBnA7Aw0UrOUcS0K9pUM6rPb82ETaCcXD+hNL3sO14Mn0wLoBnbeln8Rc73vtP9/
kEs/ThpuqXDjYlcYLU94Qe0Md3qSXiUtsOkAo+umeBH5V+LBz37Kh+UN+TfdaJHOgOrE/SElWteo
737lT/jJ2i4+JPMUGLVNyWXej0OzT+P0mlGMWpfz+MfG0Kt14dffn/ln1/lwsFs3wjAuD/Oex+q+
zZrbPhcXyow3wGo9vAuCvjhYPrvOh+WdSptFdMSTcXF8M6GFjDbUvXKRrHLNd6H9ajjok6fycS4x
2kw/ckXhMwUt066Enq/GJv+V59onK+TjDB4YyowD8D7vc5O8tYrdweriz2CaL6LGz778+837x/IW
veiHwQCYlJYir6KEYXZ/48P+74/6kx02f//zf3y6iiVmLt8BwgO3VuzDZEGBF7Zv+0PIEjUd2GSS
r6zuP3neHy3w+Eo5izv8FAAbfsK9/wr1wtc1SRtUH4qjAZrov/2o91v5jx8Fdn2+LBmuE/Uoqo2p
u/bG21qK4rzAKN1/u8iHpS4BORPFlkz7AtDDCshIHFDgKFfFktzOPf+ihf3Zy/VhyZfwelgAjpr2
q7TroRdFAthVri6bELv/tgo/jumFnmbZNrkJJMQ2VBAo/NxYdwnS/Y3L1rd4HL5yx/vs8X9Y7qAT
sm1ApWtflmqsZGROvSQdVELNTb6oP3pcv0jgP3mpP87q6TzkS15ws2/lKirD0qbqNqOrKVunCjzU
L9bOJysz+xDacwb+e9xluMwyilo1MkYfpLNfBFj/06D+y7n1cU7PxmHjdmpQOcFMcS7R7Qz0IJvB
1TAIvnQOqnEZ+ZeU+SPkzNdly8YDDFCnKh7Tw5J68t/ej48zfZziUhZT43sxLn8yWrSwszMPzRhf
GVgEZuN/U/XTjzN9aFmgMRDK8sCitCrX6Oeg9OPf1+onIcBHvzwZJzGXdMwPYwYINxvBwC5dys/5
3NuLdWvsMybGkzPZc3H4+xU/ezc+7A4x4MHDBhe7w8a9Sus5BnX2IouVLr7YGD67wIeNwcyFRa5i
ykMhiv0wj5Ui/zGgzD4c/7CyG5eQ4KPXJDnb2mVX5vPuv92WD1sA4DAtF6DsHbZ3y6+igTSpH23+
xZv6yWb5cZ4P9jsQkYSB7TzUAqmWl3oytyTLv1iRn9zyj6N8JMWgGO17toM/x8GnyQ3T7d3f78v/
JP//stjTD6d8CtcsMVHNYIRe/E6US3/Bu96eLOfl/TCvr9R136yZrjOgLM+8WO35qBd5L2GWtLe9
IJUPw1DFygIPS9kdLTPgDEv5lX/iJzvqxylAbeKxU3bI0VrR3asagXd3W7xhQjkeTwyGIg9/vw+f
Xef9yf7j5G4jaVjhOLjJJprPIesN+ndiMZNz3vSbE1cLIp8viw/Z/16Mf7vr70/6H5fLQ8L12o1q
L2bvtK9j1arE7IcUwqq5mlQa4y0VI6R7tZiSMmcVlVtAFkEM4wlmEZcRVI1BmUz0BxM3nQSAd5MA
awkeIv6DUofRTCT53SKrMDVuctCUtDS+KAV4VdfrzIFoP3r4PoyYC0ydUU8M4qLhcYj15Ks1AT0J
fkUEvqS068lo6jVeRm8OYTNx3uzCCBZwvbByQKLB2yGqfF50J+DSlxrzAOYpzQHIUmqbvk3Dxv4A
VwCFd76NUX4Bh+4eMGakultVag8ONuzIxMm4jFwFXS6QoobWI+nryz6az3TKWfvdFbGJTlp3gD9X
+TC1J4xgZWdOM3VmiZhukjmgmyhbzN5vhZCAVvQUjrVDHvoDqru2qTvvmkMabaxqWXtUotxeBYQA
Lzqe6sI3B5Xp41BM6fsSK2mtWuf9jnPa18DUFlVhSa0ytqdJ2R5hfLWeFXpODhhL3UmT/jJTuBRQ
CNVx7q+AoD2kAyQHfHVnYVVnY1KOO7JOcd0WeT2TDi3JoO5FltTT+CuZL7rBjdXg55rBPBkMODCa
f4CKcChHcTaP6uTDPZxtah13UJNc9ANOXDhSCwkMJgwt3YCTy8K6W35nmzqTCZlrO9tqnt8anDn9
hH81LjcT294y+2uOu1/AObzR6A2ir6ttTK59YSojdR0cOSwK9wrGYRYzSeb7uv5CRpn5e5c8TGE6
wU8JUPr22Ca4Y2aqsvA0l2YntvmyWJ9dI65xz68gGjmmvn+b5JxW/YzQYQIXO223W6hXRhDvgTpc
MLDh1dDeY84XDl88G859CSGyj9b5Ol4WVheUD9cCqPczDGBTINSlmo7MpDTs8G5Cw9x0iEpRhJyW
UOLGz2YXtrG8xq0llcOph9+A9uwwsJ80JMdZ+4eus1k1OWC9J3UJUnOdd/R6FepAQnGV8PXbtDZP
nVh/I05QsMw2OygGJfS4DqLcSLwkoXm0y3ybbnjlxpFWBZpke63E27ClP2IdvbCSvc1beaXyth6C
u7DE70SUPDmawfu5DzUhguzzUbwWMMyBJHonk+VatRLvRb/+jFw3VyCv7Vk77rh96IsG8eOhMfB9
WlNo2wM9J+38LMv4gbZ0x8yUV2Ew93SDkW3pr9LkBfjgA1gOe9+llzrJ0Uhi5dPq1FVJ1H0DJEno
/KXKi31qVlA2xl3USzQcjjQrD1EcXyvRg55cztcz7IfEPO0aQY4D6c5haLFvbXHuYn8Gt5KLRuhq
7OKLsVluIBRqdkM77K1ojgAp1q1sv2G5VZviN00TXjiZd+Do1Vv8rQzlrVyBOs/yCvN0dcB5j21Q
YORN47+7srw2+GjjXBXrGzYM58sGTKI0e8xx3to5OtjMXDd4pVqj94D+7B1AFfFcdrvJqpumnc6t
+p1nPxMqnyGTOtNtAXEOokaZnhI+19nEXpIWVPFNVLQ/mrJ9SIrkSAxoNw3SKkARzhI2dTsoFS8T
Sg4SPCHQd/FMi8mpy9mlorJJ8Rbi7lCswy21UByalb7BKhtFtuItMeZ6e2dp+PXUxPoylO1hAqCg
6ol27zvGI0Bct9pt5w1PHnqPo1QEiBChTUU4n5TgBJP8FqcRPGFcSquBpuaQWcLPcwGSaJlBq2Hm
HjACteGlsLsVufPOZ2tbNQv85WzE2LdNcvB/hxW0Y734je+tTfSj7dBvqjBKk98uScEeOu/Losqd
tg86bsNuFAMev5xUvbQQiQf+KwV4vdawG8lq/F07PKx9iG5ZbOGb3I4DZki7KMa67skMdbwoZH7W
MipeWA+cSJ2k5QBogVD5WGUgbBfPpQPrtIIoAT7ibcfyHop6w5eqoIt9ZOuqn/uygcdtzLCl7jbY
qQ3VKky/z2bSKqAppm25mNCEuOWwxqX7wDFPdEqHTP0o0BR/LXJU2YZpoteMLdFV4gdWc6cQQq2j
b/Rh9naK9n1cIpxJt1ie9VG6/KARpsHzwNpvsPFNmhoD28ProIV9V/2zWqwbYNWuLerQ9/ooEnzi
LvGK6CNVowXJmcPh9Jh1YS0vTc9j+TuL0tnex13PHnxTYg4lUZGi1WIi82P2wv/gPNHPhVwItgnD
jh590ysY+oGJbHDq/w7KrPFunE15BU3bq+zL6GLJAQHcL/OYYomtUWl3ai6gH8UsFj2xeEgPfLF6
OnRqKbGX2+S5TYru28bFgGWjcGA+LPM8HJc8bh+mLSU/mwYGFCA+CU8v174c/zT9TMkeSCgQsVvj
f7d9N+24a+RuU5oepyhj17L1yS+arMzgOdLhvIlJuG7xFL9LjC3BNm6ZrldwRH9y4hZ2u2lVns04
mG57lo338OzQD6EfR2DHywlrkGWFrpchQ42P+4mc88EXx000cbWyvnhp8VFYpfmEuIHN29OMuYvu
VCRZfhy7sd2Bi/N9itms99LTNrsfyqn99o5YSyqCuujPJUrsYbblnByXGTyHGwunYb9TKw7iMbAB
64uVGgdTYOom88O8j0AxuxMuda99EfsnNpP8cVji/oQOQHpotXZnZhHtAQ7cQFOnebjGhrn+yNZo
moGicN1OLktxzhp8pxAwv/YORK7Lsoju0gBRSQBje6xy3EXsH1EUahxz69PkY93thi6kK1pBeUkv
ga3v0zrfmPzjSNzfpt0c4I2+igvtXP6a06avIyHiGmOWtAZEW+MqI04wZICiAC1UUrhl/U43uDWL
GnbkOZw43DhO03VbsNjXm56w9QavqLmHS4iPaqjnxjcLOjqhFWLH4nUqS/aiWk7E1QhYcQN5Mdhu
bxq+1O0OEMQ4rwvSxOtR+jZJ914jwOGV3wAWOfdQZof9BpVWVG2rN7cp5n9nwNdzP4c6S+EUdoBN
OrqtQoIgXuVGOP5H4UV1UUXUpsYGvpO5Xe0+9AYlyaNibrHT3iRwY+nV/6DrAhvEbQvLsb6WmSwP
GXx46iHzrp9qgO6iea1HEwlbMZYmCQJeTe/brku+K9o8pHAJqpdmjDgSzpE/gGu1rlVKeYa9z+X9
o/dJoxEAFk0zHhuOCd0tEykCGB618T5PwxLVBCG2uqCaTmZnsQve66nh7aXrZFqXfvPToQ/ehBqI
YRL9QMBjwxXpmzI5K4s0T7oaGiPNLovclfa3taAmPjgZQYDh4nkpTzoBNp1htAgWylu9Jn3ZXrTK
yvxuYID2DpUZFjtfujUJV9hjinBI2i5We9f2UXkarUujHeiSlNy7UTg4meFmfzMoJRaIEZOVALW2
0CeAA7q1biR1qO6rvvvR+PdUzuVJUZ6xftRD1cIza6uITvQLkQgtdl5wsKV75bd0NzMEjD1BII/x
TN2W1yU868JOc5NuV90E3tbt2jFv9ywAir0v8DJ63HPf+L3si5DvhKOTPNccHr+7MOj2N2Qotjs3
fdyNL3g2Ad4x4EnamraC2Jpjwa81GR2M1BoyI8CKMSGJOVqAJyV6nGvGD5D75nMN6fJAL1iyFOpc
Q3hid8CzbewabMf8Tc0am48JnRj22mRRX60GIvqDc+uaYp5FyuXHmMzEkKpxNC4By0kz9bOdRjgb
gabSB/0ARfYQrqCbmYt6TIaIgQwo4vLYQqk9PcoNUPT63XtUv9lYj9Oxkcl2DclFg8oa4/KRFK0R
96WBcOiWOL0B7MatTxe2m/H2xqdmnDr6S2L4SFx02UjDmcn6NTon1Lvw1DHKkm8YUWblr9hJfh0P
a3TCDNT2s1QxrBAcpMMNYRxDXYB0uxMwfut2Dk9R+qpQwEOLHaiv7E7nXm3XTWtGe95yTDbdJoRs
5XPXhDlO31mheVIPeSx9VnWknGVV9tm8nmIgFwfs4iZDIjmogg83iSeYJawjE0iBaB2vFMLbAXO9
W55hrKwbwpY8CE+muYaCiW17jcOzwELCVdeLVs4l3+GI5KKG+gWG3l3Um/hE3n0Bzk3XmfAsRNmZ
utHwX+gqGSaTn6nOMHOcVT8vu9VmBQJEVdBcbIDGgBH7M8Uu9ZoXHrsDkgcMayZ0zPwFZm1zuBQu
aov2oe3ZYwPLfYrCfcDkCscOlCPVbYivG9xg+wz3zxTnFEoyqsUkktzQG3Ywi3GPAazwiSNzX3Kv
q3gzDsURl/F2k1WHD8ICcnal6TOohhMyXOCcpbzviJ1jsH3N+7Zmo3Eh9gCyHF9+kGhJOl8tjo3y
wvm5EaryQAOX5zB0QN3NwyihuU6xZ6r7srEuu3KM+vluVnivj+uyufLM9rAa3o0u4eGSAi16C5fR
Zn4cjOEoggc0VSkcP3AA/xQt67OLbR0Kco2SwMQPmkXJeBoby1SBNEotrqucR6vz59w2rbqJKTTc
R4+BwelqcNnSQgEN5iUi2TJUo5vK+BjTcl5u0nmM9I+k9YW6zBSdUXXQolfil3HTNFxadPQVJrdD
sz3zKO6WOyX7VFxDVtjRI4xhMnVlpwQM5L20RGXQGUSU/97AcPHIN6bVvq2AM7cID4qYdSfRLeH9
Nelp0lQYJl/JfjYw8ajWJejkQUdlcaJJT8cjGphrckVMC7RyPcWRxOmLUXa3G/u82SrQL9xvpIw9
dkRAIhdT9dAwU+yrbaJ+yqQf3B0zBaicTdGq+CFF6Zz8wZIRyTGNGPKzZcLO8NYUmLbtqlwOsn1b
MUIc4XCjo/SunsecTcc4Wsn2Bl9isRy5EUtyYycClio28fIqHxZ9nFEBXy8RvmXiO12HjL+QKaXL
C/EB07VghEcWN93RZkOtw2wGVqKVyOJtItWoddTfFPmy+V8R6IQU8xKxhqBvx0vdpqrOXWOzi5br
JLzJKTfNaaEFxAMovsEVFXYtopcHrdqm+J0ulsePyG64P6wIg9ZbEkdF9EjmpOCnsVfddFW2qdx2
sFf05l5FPh0UvpcD16OaM8gBiqtuszlxlZvyApXHsrMOyf5cQi/gYx6R48Jn0is0zkgBwnqBE3ZF
pgvAG+JBipIVO29Sl+lzj+FXtsuEiOROk8LwN5UZhxyUetKPyCFHkZQVMA/eYJAvWzKJSaXOxBdp
3LL1JtYEvt+bEUX56E0CM6wilmJ5jOhQ4LXLSYRZuTYTHYxnU7qhoCXzebswahgij6pLOim0eRrZ
4S+kbJ6ulnbCd3kfTpTN1QjarnlE0JA0pmJdPpcn+KB1C7rn+n0naCbUqbIaIMSM7ifCE1ODRWHl
SyfRu+8vteVTKCtS4MV7Nlho9HnqpkBRbCE4E2idKzqQFzg8BUV3zZKnqBzl2aqgjiDEoOAUrVO/
nkmP1fAtJZNbD0kuVVzjlJ39KRqapdun6EJclghl3FLRWPfrqVCuaIe6z3r0+xympJYdLeLYnkdz
2NILtAbz9InQ0lhSWcXj9R62td3S126Gc8gli8Z3Lh46oFl4kQ5RkKt7rjp0EGkA1PwMJzcOHL2g
QXEzJhmnV4I2pbuNwXDvMEiSzkJhEINiQ52rVRvZHMpOYHeH/qdZvvNezUt3SHvddrriMNZBEloM
vU6HSokuaLDY50wWVbYwN5KazVk0x1W/oZyLnF3aOH/hW0+LE073nlyDmzMvh35IrcQzSTAD9pBT
kidvNrIIICsWJqJ/lasoOl13HXJZXqW9hz1GrWF1m/6YMDjCXMVpRFGjwtdgUlQQ1Fl1zDci2l9g
qb4LA8RSpKmu1Iw4AN1h2untIOItjQ+A0LbdnYuKUgEsl00lqem8huUZ6e9mr6GwofEuLn1aHmNI
uP2fFlKu/ibpyiGDc4qcmX/VJuJmOmDtqu2CojC7ICYs0ulPxqGJhGXdgnV6LnTu4quhiwry7Ieo
zJ9lKssjG6wGeK53+TeBTHz9ISfd5rvODynENX7aOkTTOUfplNtVgr42WY+CA97gl8zBnfi5cFiq
r4XBSKvaRagAL6BvlGp1d5g1lcPztsIqtlogw+jrklOVXAdUd8mAKA9214ei821z3/QoqF4sPs/6
o++JGFG/zXpkMizpm+Qpc00wrCpl4Cyt/KyUKxGSGMnPpoSaApqfbrZxva0Gj2AHhaOPLoxOu7EO
q3k/HOI2EfQpzYpBtWfQE3HWVGvaqnHnu15mx3RaBN2PYivdtBtR8O6bikJ0Cxf0LmkwA2yGYT4E
kmf6oJHL/oT5ZHTCltDxn7qXQuy3MXBfVDqftHouszzuj2EY+eXQJMi68L/upySgjYrMBtXlu6CU
qibw6yuI0BuLaiLpp2Q/NciRTqPxAD2jqJGghbzYxc13CUUlUVwEU9IW6Ek8QH6ai3Lq8hoYonw+
gL3hxVuLyxO40CfW8nsnAEhEs9t14wnaDhPO4b5In6iGwPSKYW9uvtuRmP55okW3HXxJpN01JcvJ
kSQorgLGK+L2up2nEabbpBvE1ZTHPLmBpCyGLpYM2PRAbto66DsqaQVr6B6vb5ocPU9I9pqSDuDU
JiPBXhPJfPQ6xMs6trXPUdz842KjAng8q2LiLHdrKl69W8ftUopBLrvYG0yKVH3W2naum1Y6dsKy
cNl+hIBV1euQexysA4/b3QjOCPvuk6G3tRsm0CqwKcNgoRLYxMXjuo2FfeZwuCl+D4twEh+LaIG8
RdToIdTlgOwroDoMzjYmN94nzMvOT9EVxEMzisBmGkz/WmwDFTccEwTlU64Hz1uwHFK0H3beLdg/
z2FnZPuzQQlgpoJpNnfXUZKUd5DUbMM5Gkl5/q0QZdO3+ygbJb9wW5QNYi9D4/p1H8EPP7tcHLQe
xQGbTdimmqSqn45dhwO1CjQtHkKRAshQaZfZ/Cnq1tkdGg5d3J0rrJbfEthzlTVvhZI3I4i1xRPq
lQ1eo9RtBWJRjtzK32XdEk0PZqZU/0n1DN6JjxtFakgQ+rmrEDZx/WvDkFx2qbe8S/5MarMQKROg
b56Z9Ha4DInr46d1zSQ5bWbxy7kZMOuJ99uw0Vwg44TDOFXENs/JxvW815yA/GlR8khuGZLBIa9Q
X6H5BWS8wRwche/lQQzAWo1VtBZaH9HdyRArpCtaUnnFFJftsZuXLPxc17LN5mrIZx8/RnMz2HPB
XI5xCOT2GV5lLRp+HpjOO5xtEVzhnmDrUmrUuFMmT4OgfkX9CSvrqSyI6pGtlBlp9BENi56jfh3K
5cRbmtOKbinkiYKj7HyXksEguh+LnlNUFNIkb8EaZrLTyX7GHOqcXitLXOmuQtmgwXeYBZwN2SHN
W+Vfoj5A5FiJeKGDPSC6WnEgD1sWy+9CzKpDz35tqLzqAm+am9DHswsoasOLBFAsiYA2RztqKEO2
L6etUWiqIGTAtBEKt4NBgV2YDjp4xFK2uFFl2bn8iJadGbJ6o10+zbtmLS0JFQp7he32Lme2eIRy
su9xzE7MymcToWtyi+BgGu+6qePF73jJyvUhlS1Nn0ScavJogpXxfUGWJPIwy4QBwhvcILn36Af3
OOAAMMUqozuSZktx4czqG6xnWWSXMdva8Y4YC68ehc3K7ZWa1YjkkRBOaqmNnS9CW4TuKk9Q6r7j
qXH+JVgjOtSaZoZymu0LVK/mBUqoPiX5+rgpDKLW78Mi6aUQbCO/ivh9Nu5cYC45RzGRhwkFZBUh
zCwSa85H2qbskAAC5t7K2bHusOiSs4uRyxUFZkPn1K1HlMWbsj0PGUl5tcBlPkYugALYVE9mbnw9
qQCpBl4O9K5OKPIyexVg8K+bG42xNnkJK3pbPI9TDGsw5vsw7Ee7LG4PPySt91oGconaK7nvsFeo
qpzQZNq1ceS/99GC1NU7pJPIi7PkN4+25oGiugcYQehRlyrb+6hh/YqUIkkc+mg6plWCPqW+aNp0
RZesHAP8qSyTZw7v+Yg+C4alTwjtqLoISSHnEzZhir0x48myy4JDI9MnJkKGp5o03cn3aO92SrDn
XJfIY8tb05OWrwioYE7b3Gxpk0/9JVxssgBMgSFhIzVgBln0lLjGvxmF9yyrxYJj6DpKSaHqAmHA
sEMvxvEqylsDDsX7e4pNHJb+l8UgNvq++RQIsW1HUO7OYPNakxK/EdAQnf1aVdmQO8TuTBwUmkcv
pYLo76ZBljQcUrQ53A6VYo2+4hQ0q+BLnyQLrIzRS8BevzV9fMtR5/BXWuuFHbXY2lxXKIggmZkD
Bk5ZKN362MTUvFN6htuyKfGd2Nzl7rrbcl2cU8wMt9foYOeyXjW+ztlGZz6fyS4f00uZ4fdU1CHI
uxc6jkLF+20m52jqGmCS2lnnVaOcezUR4+pKjjx+mVSeIX/r5misuoTb5CYeFqIux0kwfTsQmndn
UMhNKPv2qIte81JQXk9zO5hfEu7HyIw8TATOh7GVUHqMYxSuUNcy6ixfmjS7jTxCjTodc4cuCkUK
anZDClfoGgN+PWSsnMbYhGWaPTCTk28oJ/YdIjyT8Uo5hMs7G2HksFqlJDhi163sakjkwwMrhnGo
t5xusuYz4qMq4C0lx1Dy9AVlephLCBYhhkf4HUeHVGYIzsgYr686nxEfCoPGRl5lcxA4iee+S5Mz
O/jBPUh4CjVVqxSMNdmIZOsgIMrJ71JdiOgMzpZYr63vQEzeWtq+bZv3Zo80jZMqhZCLnGu1mO0n
tq2O1xnDL94jsivXCxiExcm+kQAAXvFhxp9HYey/ZWGZ5Z6nWDeK9CjDYsSBoO2aRxH6omIG95kg
fiz3ODZ8voN5r0VYPS7sCk9NirrHyfyLqRh+wehTgp3eZalManjSBV1je+MY++oR19dJkk/dKZSp
zf94NyYXNhM5zhXdogSAsY+Q3RUrdsPdyFwidgXqC+tF6jPf7OYBge9+CC27YHCbR9VMDpu9ghs1
SCGWkmxADT6RY1ErvfUOXxgp6TGPVearHOH5/IiDJ/l/nJ3ZctxIlqZfpS3vUe0AHFtbZ11giwgy
SAYXkRRvYBJFYt93PP18ocyZLrFSqZmxKktLJcVYALj7Of/5l8xPOrOQN03HzMMrHFi4wi35BQE4
3+sPW99Jyyu1co73Rq2Ir3ZR9585C3Q1lAVzYQ9DwjEP9CFuLscFjoFfD8pSeGARzg3DulJxZ3XL
3sbGqks3TxomvSyy9BtRI3PpW2aPVZg3UHYKtPuUErvEsXA2radeMLJTrFbc6SVyKHgrRst8X+0E
QWDFjLvEcdTMVcCCYvsL5BZNha8Pgyr9ru2GlyGJ8izUdXbFnWUq2rdkIRyG8fPcm9luHOgtPcwE
nOKyw0kaYfUMjcqP41HRgnKeNxo0Wr1LlLxTfVBjZf3aVZIyYF3bjAk1Y9bkhj2+iC9qNeFom1Wt
tHxFZ8jkmvZSDDwvVrXcKHOKU1mp5MzkyDKbrpwOg8DS75Ks214SK4clhTvBmxkv0AHcFtJw6amQ
RYcvI+CfffawIRJkId0BLvo4MR3DbjzuHqbcEeZFlG81+M9WKl6X9dYE6m7r5j08czC1mozhiuCY
1t6a5bOycC65CjVkv7qxmfbRcWn6tnlcWrjotgvQ78yBWhq0lm5nm1uq0DQDr2SuwWE8bC6AcV9W
LryVEQ74LMa6dYJqkWbyuTfGFc4nyQ24Qe/WfAI99buY4VpErIw1Karf6QmUpF8w+L6bY/wVZ+oD
s9Gkjivrqi+CIYz3EFL3Tqg9ikAzPRloO2o+V7pwiXe5P3nRpXZp72n4AvnaeDzheMb9goz3M67f
B/6jUejT0vd8jCh+Fnbn1snlhA/A39PQfsa9NT5QIGuMaZ0otaxQZZ0FJrNS0m3qlPEkuVxuopj9
E2Na9WCr7RhQNdCUVNDkZ9xWatdikr4fcoi6mFP9+jOdOZJ/deE/cCexOCX8b4XESles9WEx2DI5
1RwQdLQaJbw7O+1m7HE1xAprGmJr9IB8E8cDJKt/FQH/E4LeR0u1eNkGZuOdFdbsxoWfJhziVgRP
gfNY7hmKmvbh7+/BT27wR2O1ru3XXuq6GW5x0lr3OMBkpa+WwLj7PK27+RcSs5+QOj86rAFCtk45
a0Zo2rHmD1hlBW3apP+fX+J8Gf+FYNh0xtRjpmKEk1WC6KqPdhuXrtWsv9Ar/uwifeBLDi3OGk0c
Ib0lG8mF3HWInOwar6RfWR387PJ8YEgO8JaZ0plGaMs2gL4MLQBFwC+W2c9e/MNWEi1Tio9gCqsK
INW1uyly2dKnX+wQP3v1DzuEljc6I2eujbaVpmsNDvmzW33/90/nT7QM8sMGYXZqOSNY4bFJLEf7
1lfp+aw3V9yDVMoFWHwjeoc96kWjuf77t/zZ9/mw/hM7ni28o4yQFG3jSbZdf52p5q/ydL97ZfzF
9vLRYM3KVt2c1liGpe1wyPROtTIZUPnf20oF9yjryuG/VFKtzF3aZA/Zlj4w7Y3iT12dRu0952sS
dGvxbZn0pEGLbG3Dn6ET//m6/Ff8Vp/++Bz9P/+bP7/WzdqlcTJ8+OM/H+qS///3+Xf+z9/58Tf+
uXurr7+Ub/3Hv/TD7/C6f76v/2X48sMfgmpIh/V2fOvWu7d+LIbvr88nPP/N/9sf/sfb91d5WJu3
33/78q1MK59euEtfh9/+/NHh2++/6aZ6vgX/+a/v8OePz1/h99+e3vrhP9y3Kv5S/MXvvX3ph99/
c8Q/hCkdU2oOXGjdcHhmZn7v999s4x+25sAeM03LMe2z5KqqKbJ//02z/gFhzhKOsBhiWpbO7/T1
+P1H6j8MKVTNtoRlQ3uQ2m//++P9cIv+55b9RzWWJ/hlQ//7bx/E3ZY0HRsdsunohqZiQPFRJ4O7
VNwWpCjutCr7nJbFlSXFw2Iae+bGL0ofMX5Vak9brxVH9u5S39ftr7yPjR8Pze+fAQGJJi3LFhKT
ww+LJ9OWSHfoYIGoiy2E1/luWeKqkvYUtF1V+c4rZmCK22tUfDgVhf2jBYMwWDBP9KcMdlLV2nsg
v0DRsPlkoCvcNJ4bl5m24TE9H6Gl6AezFapHGwfeWLwbNQ4VxrbuB12nSBzWvU0yDuYce6OlKttM
fiy7cl+dyz6oN4W3dfyj2sC656OuVUtA98bbgNV3NVi1wkwxhOh4kgPswgiboP164NamPtj/1395
xv68iT/ctB83tj8umGYLWwpD0+BNfdg9nb5PZbaW9g7a9wMR24kylH4u9mLIHLeu5H5V1skzZmhP
BQJXhbiGAMZQAcuwOjaO1rvCKfZkTVzORO3+4sOdd9f/2aP++HC6akB60ExV1z763eZ2a5KQOto7
W4yKB58nsKsxtLXkVZ3tB0PpzozSbSJLqb9gfgwzK1Ye/v4z/Gge8cdHkJpt2LS58L+cDye7xZOR
JVtm7/Ta2Bv5/LQUeUOFLp5kl5/mtGjg6ERBRTDIL86zv7gzhi742sz3gIw/Lqfz+F0sGUwgCBWe
JYg+h5z6tND6gBi1lscD+ovz+cfq4vt3ddgNHAfYleWrfVg8WpSrLXIpa2ecCcltfj4GcOGE6fr6
/3xRHVWaEOr4brZpfngjWMpc6fMqtezitZJQOZXsnVb+bDr3LderU9qoB/mrAIcPZjN/fj/zvG/q
0kDG8+FtlxFms9VLa6eU1qtq6TfFWlww5PrkqMbz2NlXJXKKcjMLb8nMX8h6LbbZj8+yo6m2zixQ
w63vozlAqkK6QfFunbu1a1aZ4/WN3oI5mHDCzDm6mPvNUzTfKhzpTksq9uvZTqQTR9F/SlPVg35m
hzBi7jOFaX+SL0/4FQ0AU7W2+/7320IrPV3YCZ7TNm4amiuVsfWZJ2aBIw+q2re7bLKh6DngkHXs
dbgWgjbJImyn9Ex67BMvNeanTQEAbEz51Sqba0WqeTiQjOKBmXvWquoeQ+T6MtKTY7op1T52ptUt
mZ2xQaj6Iaqhfq+y3QkhIPwgSqgLHVxuLSZkLNtpURctWGFrefHWXRhrU4bVGDPq1bfEz2BleXXV
+jHMLGbSLOmEUelKgkzQa5YamIb6bC/9SEzlAj+gVotf3KcPBot/PCQGsilHE9L+92U3037Nxppa
TNDyd6UC3M9aqFixcVku5r7UppM5mp8xY3iRoniftGW3LMte1pgl5vWJIewRGfdJw7CFE0YNh7ZG
iR4/ps6bFqfv8Jo7lV4R+JIExmg2PAnBeZv426smr5ttzYH4qtPfr7e/fPIhMEOXUi1h6P/WZGV0
80YEJXhr6wsVlA7OdwYrf7xpt/za6dx0hb5SSxUQVzf8v3/3H9WY5yvqnB2pdDYk20A4ev75vzRH
SZP0s5M5NubN7YNVWycyWk5tYz50dfmC4/JV0sS/ggvYR/R/W3CO0BiKajq1kgV/4ce3bUuVGZTW
s+CgHAV92V9V6QS1gWm/aMsX0P8n0Dc20zRruB+kG6+A5PTVcyDV6FrEGTR5uCj1WoDsj/GV6jM5
rI5CsSsX5i6UvJij2bQFw64VFymbCDMQNg8ozmUEsOwUcui9eUVbNpsG7vmA4rEJpWyu9Is4rx6G
HjHKRPwc4I+gk0BAA40B0wJMdUdYlh4UGw86yedSLNJt1voYNcoDSpmHbet32Zi+lyCrroSZ52bd
dGcsSAKyfIJRvDxtbaV4bX9nDs5rSsx1X4jXTNnDsw7Jpg7HkR3CGhIvN3hQneQwYK29E/rQ+nWx
ryuCYJ36mUyPYGxERWJypflNN3u2aRAoWbyrcHvULupDOQNmmnN7HCxNAn1yaPRVBG65QA7SoLBj
eFWhdITLyZCTKue2nc2ncyXTNUvidV3xUsaSMxyMzGviJ21eJi8V5XXRoOCO9C91z3+AxPlSN8pX
sOS7bs73NtjxsomCC/02Aci5saVCTY0NCqnOhHj2nPUzumki02CTHcuZkeaibYWLM8vL7CxZCGEu
nYSrqJGPwhtp7fRUnqfk0AICeuH3lghFr6+K9zJaQzXBAGep7othP0zcT+bDr4TC3DsmHCt1o4Fa
lzuz5t26iDdZF8NThxxmkiweR4NHqxiuZo3B5rwW79tUPVXxtCOBIlAb51p3YKaY6XIcjU71+0zj
YqTtLkpXjRGo/RDB4tY002c4MMIN6/y1W2x/pPj1sPZ+xo9nj94H2hnGtq7seJTKaNhpoqNSi60v
JCiOsP+41ZChvvZKHbIxo1qJxORlDdzw+QFGzm1ZLZlfqHi9MUp2q5QXRKhK4Jz1ANmVUVPsdGE+
56+9lT2WvWO6UEdPy8AkTRfLzAPIb6B/4B6v35Q185p+JLjL9BeFQRWzi9nfsJR1ZYO/YcV9slvn
FK/k/m1zHQ52bHiF1tU+2VouHPcCYhLjpcjuuFEIXNykN5/YSNNg4I84041X6pEhNdT2bPWdfNAD
Yci3pBwcVzU4N1LB+tUm5bIewcmwi/2cc26x9soYz+9kD6OU6RoRnINt71viRt1iiTmwhvjT+YlR
bVjPfYINg2U91Wf5UQOHDpKw0NxCKS8tPM+DZrWmABEp4zgTmRiNm4to50moRu7PaAiAfBvq45QZ
sxICC6VBAcXDyycGlOhMYdOu8bdzEJDnULXAsnY012xyCLKLD638TChMrDA9n6js4G5uoRuaS8pw
fTpk7ZWd388t6jci73BcJXLMWKZQxSM4q2TiKV1HO2LYbxI50tDRuohCve0yVlNRsnJU2IQuvOt9
G/EAU2omLvUAS95gITXNyRyo8ke58G4aJUWkp3s0FWGb5FBtUzXdx1i1e5nqSYYQYlzy0Cl59tHa
PEITGN1c5/2dpj0JuxUsxewdFtcpqeanXEtfo7E5lQWXiPHXaeqboxKLnFFP5c9VdwOcAlHnEJsI
xIoK5u6UbAxX9N41TORcTUX5K5gEkd0xw2If9rVQnsq8t+EwA+TyMTK+NKxJmq3z2Voq5DXEFZ0M
tAP0+a3HPOlyKdVn9GuKx77+tWm4M8VMwVQ7s9fBOeYX5qfRMFQPwrSrrk0eLgOy2imbL5q5HEIm
zVfnwGDgk+6RzFLSRHLCfer1SV9YilWMOEsR024a9R0dFDTRGAR1ZJG4g0bUXzNxv2UzhXNevzvd
aHhKOgDJTCaupmZj+/VqdPj+FM9dx5kSWRug+1q9mNPiCqNXXA2RAKzD/JoH5q4sU9WvN+RLIt1X
NtoMvH4foF3fVg3l2nzepXr+ETtckNTOXk1ZOsHs9BQ204EJ0Wvj0M3MsK5cZvbh94eEgwkuSCTv
GqaqUSMR/643E0pgTc82BHiT7Wt1dkubpHAcrmkwmfo1SehhB46oqOVROoSfOkRoyWu9rE9mxGEb
UWRR/OiMUBdf6OIaIcRBy7sbk/kJYJtnp+ym4+wEeZ61LhZRj05T3k6IG1enuBGziieFtpbu2qrd
oZ4Q9kBGMQMySu+Vgt1BbRh0KrGBEMEwZn9Z1KeqViGfpeW3vFju0B59WfXkc5UV3T5FSAfTkfYK
hrJravUXbPs4iQeb/T/qL9J6vdOnRqHhL0+UFFebNb2i6FE8YgmvtFlBmWHD8zCnAzIXZck1P+s5
Mmet/aLG2z2KkMpf1iwN4vhoV6y8XpanpYW82ErOEqZrbKVZKOOUx5K7Gc5Eo49L6/eC9R7Vw9VQ
I/zIxQskkDT4fsROEw9YC7smmNttN9uO5epFte8LyFlmI7qwjkOliuH3Kxl7vpRHSII3uVPkl4U2
H/LJptI57+hAjQZicx6xYUUpN+rKLu/YIhplVsNNmY45Q495HgrXSEznMsqLo9yuazF0LkTqveqs
sAY7KHiN0x3XefD/qGAmPmiD3MbbFr6MrLsLwmrvZQyIYSDSJQvmOZu4FFnK9zD0+yISi4uIDxrp
Vie+TMebWlEvCYWq0MrEGBI0zcJhH10ukpce6+hNDOpdZGfvsV5TOJCN5NrN8MS0yG1NeQOGfUxy
Xo/4rshzOoKe1Jr+Rk94V1mW912tHA0Zf4kBz068I0pDT4904ZOjQEiNAnt9bTUfAZnpTmb6qTG3
1jOGJtlpnjLbzbXd6E8Q5ls/65CCFzF25Epc3o2x9jCkpsT6VVq+1VsHq6nFSR+YOFBOxbsWvecB
JVPib7JToGMtX6euRXaq2qiWqvnCKLJ2p3YwSs08f2omsCularFjSWZPVdcC4z341xqSrzrLX5rr
LM9mzCDXR2M6m1yewTVRcNz3cjg3kmemwjzsJk3e0LPt7FkxLtu6elZJ2T7FVnNdyKcESOpigN5S
p1gbSUV46dzrvk1MZ0hC0nWhtskBoj8mAPcIFzUuRHJmWRDQqQ/rRabZV0WcaV7RTb2bLsMNs1rO
ljo5cKc3pvRUnNZihro6rbupFcMF7J7IXfNhpF1iM2ewtpo5hvTFIf3OmLNw8CIHTMPv3imovRpC
d+YysGTxLVVSx1UqcgnyzNmZ7fiUg+8qLKNMXxAsRUHsVCdWHMm5w4gKeN7NghFfpJ62aFB9bsKb
Ym9Bv1puCLBCDF+uXDA6P+WyfhprccD2WfHTAaVr7ziDt6QhVct0iIvCM53Y8KWGyEcvUYhJa/J7
/NpcexluB/gjCdlulK65pzfG06ZDrTH0tyg9w4RXdQd2sxl9jQ6gP5Gf5S74Scxn6gLWTMhsxxxe
aZXuRj66kcU+HGkgt8j5zv04WCtHfKx1cbDqSDxaiqWMHVxTbCNQL4eqf+/ppnwV1wavxgnS7RKd
7Fc9S4J2XW6Jbki8KTkSfjXBGdYTby3sh7lYTa9Am+dnuaedWVb9qBf7bnvs7MG8qpU29wa4dUnV
WIE2X2Fque8HnkYhmyjs1KAcpiUQzjr4dSv3Cu75Jo01jCD1U0p3Lu3165aZ1HQq4n57ajqvNebj
OIu32XwYTD06mKm8lnUMFlD6GfHf7pCXDfKH4TLRtxZTgNtodmLCBZKvRFQlvuidS8eCNFNJ2mm1
U446jA9CI056kzOXEWyhuKRemCYD65rOw4q5Slsabm3ymEsk6AlfarPGRz1JJ183eseFuoDiJFc3
sBjVHZQkvYyQkbsF5K7QUMXVJvzqm700iVtqyZU6tYdKg0PeKJ2rLEuYTuo+KjYcz0Z52QyH2Rqh
2Ok1gvqsO23mclz7KA/jXnlYEQHSEi+uAkfIdxrtW4uhhJtr0XFig/R0R5+8AfcsZTaOoFX4J8jt
UmtRYnKkUGLf27JqPFJAbq0pfZjTSyuagLP7e5i7Y6DamRrM48sc64h5KyvsGsTqMFbcVY0fZnvy
klqFkno2QBht5c1oy1dF6Y5JmibUXne2fa6Sho3iyki+qPX56XGS1o2a7J6GIKjMmdEU+WB5krJp
jXVG11vukDTUrgNp2LXx0YDcTkAdQ+QDTCnNN5rM1xrEwaaWxqC1nAkZZIa+SctgmvXJh5f2MMXL
vVTtW6PVlMAYnOu4HT2lkKOrtdDgqnNZNitp5sF5Sp341sKRIePSeHo2UmMd9Wl4NiZpwsOlYS9b
NNR9ZoZVN6t+FE9vhhlbrqVQ4my9pfla1UYsDmD4JkLcryafRtUIIf/lPgLS26q33rocI49Cs87S
krCIjN5nDe1EZF+t8fUoAd9SJA+husY+Wh+xU4s4HNT5mZzgGdZhZiRhNzKwX6KidCuNAoQ6E347
hgNv33/QAfH5pAaqoVpad8Wi2ESU2Ct1HW0YWjyHVoF/q5X9lt7gVzpCQo0PU7p5KW095O/0Path
SmcouJQo8qzlK34BW8BGAkTRXVKLnOMy6fDhS39rhohiKht7d0jPEAZE3WCG1FOxz6VRziRPipkb
OWLEuy2shvk4KX6DCSUDVf2brJMBIlL1bGG2lq84RToJifONL1bqcuLLvqG/HJoZnt6SHEXWfI7y
1dO36VoANLil1Vy20PVcEMjHxUgHOFo8VsQVRN68PHaE5CFFCqNUc9VyfZML7KtSAReU1l0rUYQY
klgg9WGxksFd++4ZSetXxLW70hwPdl17MgOalKkJaQ5iqy0wa5n65N7ZopuW0r1D8kMHhZFmw+fy
HWdXLN0YpFlbuVgt0qJQ0nZ7UqwhUDU3EmkVm7253xZtN7RXZrQJptY09o2VniQTIgQ1EYY49Ef5
ukfFGvndzG6wqhNfAnMNfLi9bmzQTKzvkTkipMAgJzdG0zvnc9ItD6gp0KURvF4GHdjAoJ3p5kWG
L0vC1K9bUS+qiJ8TnkKdLN2LERFzkW6Rxy3J3RY5Gg3m4iBjOrBenspGK/bUAbfW5nO4I5ieGRO0
3dFKpMnSizkrEX6i5HFTB7yJYyIeBiCJdp/b1b7u59s4FbeRbfOAri3cPOOms84w5nCTYSgcO9lz
1o6f1ATJLsxzezkNCVrmPqEYHGX2BDE3sHh8ZG1cDnWV+1Zj0RBCQ7Sk+mVGFevmZwr1vJavkbGR
cMzRXi7L65jUb4ndgXBIjt3xldmBC/uX1TR0r62R7QYWsdcTAufWGJNkqyn3s0FPnqjl1bwUmd9H
jQqkMWa+vWUI7Lryq0UjYdZb6plz/dbSm4RORA2Gj8TlguLEFSk9v93nPST3/qqXiMoWAAK7yWKv
tcTzUDp39iZsr8sNOorI8hvNinzDICMs00p48Da55WbzpDefGTakYX52uFSr+DWrCgN2m7hBXUcP
kcyuacYBiGeYZghvhQbKlCYLBbRxsVhFxw3kXreG43jlJF/Hjp3JXPrr1CGmHBraBUJf4aPmxBSk
3Q59X944cvU4IRMXLC9oLPtqgZmvpcMteSWG77TKLUTHF+d1je65WNtumCffiMZX3DGKDQQpZn/v
oOxuaf5cyL7Gf6Tm7Jsrur2ZCO1Br66doTpFqsS1E5lZ3Mnb1riuq08Cs4tB6Dqcu2L0MIrgsG19
6xwBX5vsOwZUd1IatuexyG/1hGwFGP0v6UYwLcRHeI85pibaFwTeplfl1WG1qokup99ba18HSVIE
WQnLbByMy7FCFKnlzi2Kt2OLn5OrD9Ht5HST2xQ6OZtr+lwAje2iLk69QYinrH6Ootqho6efY4LE
GPNq0vL1gjMkyEw99Va7niglo7diMDgYnIbGuYfLPYr4UN/FtX6lIPCkgCrgoubWS9ohzmsq58FG
nXWca06sbBV7LVgEh2Cy2UpoQhb1BpV6lqH0brMseanFMqfMSA7Tojeuoiy3Y7OZmP8U14RxB85S
PLSAk7cObz0asxIKq252oKN4Xukw+ooq8aO28AuwUa9RWWUoTToo6rB810xFceDhTifYZcB8YyN7
iWwI1nnV+6TP7xhh4XCSCemrePwExVJ8SsZTlsg0VMikDfINL7TCMVuakZytAQqkxxC48VVhv2NB
ebXoHbVvY79qSrw8YrO14NS86oEN8uhO08DIKsYUK5OG4YHDXJEw1B7O0qZSz4wgo1kuFW07YgTT
e51kQBxBLSWAaEVJrDZ+EW3RZSXE0cCX4ZK6nmQiC7GvWX1hFLQ3MMf71M6Tq4pk3Bdo9b0cWP7Q
IhP1JAlAeztzJzzRdmuJDxGShAONBLhCDFQL55g3EKmAMRrbD05kvcBeOcOQleXjo6f7NNE6OnVL
7MdF/5YulLu9blzpYrhWrvNJafabmL6lsO+whLejYKturGa8nsoy8Qio5dnoo/aY0ujSCJZ7nHPZ
SPOFRrVKX7mPIJvFk4hGsGKjMbEzx5ukMCzPiSEQMfWYyWTMk2nwDK5OvpRBLfuAhKMLpteQgWux
+pYOU3fUtativlSnaKeaUY9gCfveevikxV13YS1n9+yxQzA5l+cSetehPnPb3mxCq24xT1/utr7A
p9ZBSK9kFnWudfe9INiGCfnwKC54bt5hoVLBdkwdwK0YGJQjKIwR4hdT+YUxoQDqhyNWFt5aa8bB
QT2hO9t+LpM4QBYIFxvvo3YVTDY6/a7KjRdouus+1r/Igb45wVWg0sooECi1vAWYv1MjT557P0Wt
P48myXVbjkpJHSDV5MfZ6p41e/iUCdx2MNPwOUqeF4cNqV8AZKOoqv1xIBhADjGnqwSJt5h3VrWS
BxoHCHjpPZmmnxqVg5jj8rBUufTWZrybF7mAGudPi1kNwWqiNMXFZE+p2S597q3bpO0MClQ0/QwA
GWRESrjp8j2yrPgSyPtoshxChiWwv3PjjZSHBzOnmrHSuwTPGep4eEG9l9ZF6eGQgP10nnxlmB4S
kaS4Vacrbj2AfcFmyIOxyO7nArzPwg0M9VT1GZnVN8w7FG8bFDxO0uqqrS8nTWjeSkWIhwZgZ9UZ
ucfo8gsOG59UTUhPk+IABo2SqKjxHTTXnbHEWVDzOPb2y2LcFC3VBtfex15638rh04YjwS6tmgO0
IF9foHorik3BIY1DVGorHX/3lnYsOBWgNWCAReU48L3rDP8rsL2wE+sJ87QgFujkbGvhoEvpYwv2
39mk47Dteyedb0TRnHoRj2FRT6qX25M4bB0t25ianiL0/iIa8AEr1dojv+JO15bc1e3oNGYIdeKC
ioo58Bj1Z/+M+JQk9rzrM6ojFsdrQb7KXUUJBVHcxnavUcKhHC8Wo6cpTbunUg0IDJr4ht17PUah
6JF1dvbXvM3QZbas6tbCOs205VcJYuLBX+c5X9w8tXK+LfXcyqxlpOo1bO1pK5fNXxVj8LS2vNYW
IshsnNR0Ab7qGM3zSAVwaGftBhA+nJHoYgo4gWsZ5xp00USICGYBGo2eMBTJvS7l5cxs+6zk+LrE
g2kjBcLZUKhH7uNJn2Dr62riXNqO1nrKplu7pYs8pV7OEDpHLHZaxS6GBO45z8W9g3HZJSv0wZqK
Txy8Xw0pl4tcZwu0tfP8AIenA3aUQVKIc5Qqu3cBFAssJK5Q6X8SbQNBqqB0yNGE1BpCcjLAMeRc
cOoi03eXad3OyB5QaspnHBM4Y1XolZE2hXlfvGhC/8qoZmG8g4ue7sSPTaXeO0580yXm6OPYFaAa
AYlsEVpXcbVDCPgw91ILLe3dcaZPjaVgt9GA2C+YN6tRkyLZMt8zqaIgrByLsMbqZZa5AQpQBFbJ
YDQZDaTpBQdGhHQU5y46T4ZzvRTUhRXYKWmn2JWhZyBmgMNpXPbNhVaxQJxcnNVAhgjUrT8XGhNk
j7rDdqQ+TSYudOs8pkzGu3utSCo/AaZAq4xXEZgcWhEwh2hyUxSBu1dJkRzSvmKEIgzXEvMz2Pz1
mKYXhhmZrj07V5sWHVIMVcLOpENzhlbfibZ/lTVV42JlPYegZbl5k502AAFe8Kpfiyhwmny9qvIW
NYsGbLy1T/jCGDsbMKlTitBQ19BsVaZeI3BK1SHBoCwPZq3/Rjq45uMCg3kevYhq5bnfJyZeAlHj
9dqke32YzaPuNcX01UjS22HtSh/YXAlSRt5FpOVXak5aW5nixZfQ4rXaQ+6A553x9mtk7kDi58tq
CMWrY+dbX6cbOuEHE5+DJmEfM5P8SUlWfEHVCpm8WRyc7nZE84XKsFuOAKnsr3rMQTruSmsyw2Tm
Hs7RfJimUqMUn96rpuI2JiWPqSOueRTrT9JmaF0N3mbohFxiXe4TI965INI4t+aCPtlsnyrdeF3H
5amNMbRsx+oxbiYFH5fyhoM5Dxhi4X9IZ5lYBrUtNjBeY2qLN3Tl1XQ++jIFl83SeLVRKQezDOyk
ulU1WgoLQIvqT0efvuJYqjPhGVY3EdPDkEUVuPJ211cAhiYUF3Xttr0FMO+JraI3AViM86A5f0bZ
YddTJqaC4bV8wM0GKMDqAtJ/HwckJcQDI98QKiNI5WgpkgHC5VAy2tej/sWQxjeKKYw68+kxUtdH
2k5S/Gxfz2yFMaIdewgqv6ilSn8aPUm0+1Tzxo0ikws0kLuSCqPEjivcajYXbP36XbvdrMtywOtK
eJ2VPttK6+cAAPjF1nQwxWHEsSeGQAXuueUhAxycLN12pInZ5BdkYg8N0hc30bZPUazd2JGS0ETJ
r2kb4VMgmNc1NYNNi06Th+K0Os3LnBpBbI9PJnKtucKaZN3M3dKLixXn23EyhGeZ1jNG6N6gMwmo
V8x3de34v0g6s+ZGkXWL/iIikhleJTQPljyV7RfC7SozDwkkJPz6u3TuQzv6xOmutmXI/Ia9104x
o68zu9k6efgX/MzWV+z1XZJNV4A06GM7GswWsqnsYUViOH0rSUZBWkVdrfuGXUAtPwRQw9ZG4enO
DNVrI/gS8RR1/fwFz+yLyxZ9A3IOyIgsmKyA3rPM/1axuuR+vSXMa4+i4Km2ly85eiGPcHXUMTMZ
K8/MXdZfuxC1HG2cs4Gfe9K14JZHsBGpmX+6BZrBFOCl8KCdGy3iyqq0u4OrYG26Q32aY7yukhJN
5sgWggx2Us8i0rfEtH8I/xLXBZIUJvZaOvekx6Yadg2taDZ/i+Sp7ePuQfM0pOEcjPw8ohFYjRLE
jKp+sSRkBxCpNa9yGVDNBRfs70yLshJJ1Wgzuao6D5h0+uPlFqqHjruihtdauhIPvqMZnc+bBKzR
VhLRy4PB9jIV9ZsrOD97DTmP3KR/nhcTLUuwTjfWzmbM2GcONbfJwjx3zQaGTdig/jpdcPQd0GV9
kR/1Auun4O/wpBHAFtOxI7dYa+WfMVmhAJNc2zjbV8VoPpu1f/UAlHUqPGll3dt8W+bs8VwwVASc
31nmuKtZdF99U295q0zApZLffhbfSUayXQc+rXuw3FfteoAN43GbJNXCf5SHf4opSS197FWhj4EF
YRXP1bq6AJ4x94p16SYu0LugOFn1kONXMf6quK7/S0dG5CnKnzBf/jAhfJuomS5TuK8Xft/uBB4n
byJrdO4F1ssXpT/nNO4jXHc33Lu0LC5T0yKudmwBvX3WGVc7zr/G1BiPlflkyNB/6RhDpH362459
BlQQcKAIsabZr/j6pqNfpQg1PHpD/opHXHqJuyG1NF0ZstswWYv8dHqrBfGsyWOHYOkXIcpT6EHh
wZuVdWMJtkXwCbv7zHsv5TCuR1BawUydHj8WWh2Uu1pA3pAGCiUUSMQnx0W3ybxl1WFoxWiZ8e6J
vMRzMbm7HmKfPVKC1/otjUlwbnloVknrU4cWJSugPurBYaxJHC62nJLzrlfNxXbyAtSz/OdPOfWk
solwwNYHJAiKWrVcvaa7WmpkGciQhxi6A4m21baXhtpglXRX8IEP9cBcaaQFsRjkrPoULEeevIrJ
xWZdj+8y97OzaVhZNGhWBHpnDt2pK5LNVMgfKwm6A7CoBu3E9FaICWFNR9MDnMG3mkNbDefCjjMa
PRy0Y2sikXHrd79P7kmMhNP2xaYYAqxi6Gn5pFmx1/avIR+PJpZdtL3/EPnZHAxtsBn0xLS+favZ
jWwLO/ueJ41UAxB1aaavwUzhYBbs7BR+GfQL1deiuIoIenyPE8bJjThZrn7J/HzZFXGyN6ywWwXm
jG6kcxFcxVuvcpt91h7z2Hv3EPZUM0dXHH8tncPousU5NGZzuc0SwmGV/9SZ1nv5AD+MJVdNEdtL
tOQuc9kw8+FcxxYCCCbQCUdDjCt4K6RN1RQVNS+8bfP8+RQzq6aFVVaE1chr4vI8Gv1LwYyb2etj
V7A8lxYrB6twzglyPeQ1/roeoVBNbG2j0DK2zpBerZ4/1/aXcp3XaDNMhdqNJx4uUxaZhv9bF6gr
M7tdO/Motp3R0ocjIbCGoFlrWL4MibsUJJh6ru1EMobx177ke5+8qDFlv1r4RiDPHGhj/A2C94/K
SJ4rr/njEzvHdttk61uO1ZqAQ+ahePmpvE9AkORRJT4OW7Bkm9Aft7XoMeA7QIzS4YTShPakaDaV
l6jbL2F/PHw+owDdbJCHziu/m9uNYPqXs1CPuphLbGK5ZEMa4tblcWcMiWqibYI14MwH8qdAEVQ5
NFHh+BGyTF6l7hkK09+u8ouTb38Pjt7FQ3r3VX23ubpdaa46fFtsSNpx7UMzqfxKM8jWWVS28ZqN
Acz3wZvXo6MaeC3xO7gni+kjYxuHqS1GhN/K7XftXN0Gnb5prHhoJgIZ1fJSqP5h+F4Tkyfqk0LJ
AlGgE2DTMe9CS+HOrxDP0IEwov0V+PfgBVtXSq+dMVucEo/byl/Si1uNjDeXFgctmyP/ww1HiMoo
USfBnrVtj/NwXMoKLg6fJskn35nQbGS03AA2dVnXzDclzOcWU25C4DAMcqzlzLknfzx1bptuU/Go
DTmNyy0rPGpU5nFx1y2AtOuX1jW2U1w7ay0znhn8myukhS/LPH3PxGajX0FJErcDvIXunln2H5WE
u2rhUrEHwn7ssd6A43paLBBkJc7eAY+/ZsSzYt64gvKHIGgSmzJBhWCNccY+gqULCRIdYu3jlKIz
cwsT8Zs7BSxeIMijllvXAdkYOO2jFFxrVE7loWIeeUK89RciC59dCpt+bJPnrprKFeRJSOHlJ4Ms
tpT9JQeDVZRsskxp1ges1jszK9wTRP1/UGdOdKnfcdDCnQojcpgOhsWV63sU+UH2iVMUguDbNM0n
X7Tsmd16B1OZ1ryCGv3AhZUO+7/hj4vEaR0zAjEr47oI59un0HbyGzj14STS4VdzHq4HXf8o+z+8
8FkUdDaCaHJbPTUCWJwcmj4QFggvEg4Vw/9QefU9O/u+6dAS2f5KjtVEx6MPpjB3dIzOxrjPHY1x
M7W7ZukalOz+52zCiUZ+mESLYS9b1yoPUwngiyvju8wpHwOBjoI0SeY0d8+ZvaP54jG3ZHNO7Tip
ftsvztrtrOTVksBMhRHeMparIBYYGuYQw0FWMEVkkYqscKsX0Flt+F5U43/GgKuej/E0hnBxm9i9
cYqVnH7Ou2b/eEhyhvMW/XWeKHUERrXxbPmnnMd434TLH6dsP61h4olNeoD5vE75QJGPl26dhfaB
D9U45+3DYxT09GhwXK2etZNEzxtMI2n35RuGF+C4iX4zw4x/rtNwk6a7mRunZXDkq8qYkuuwunbG
FrO8eao5ehtpv6HfCQFpFDS0FovBFgwCjvUDsrGXPjcZlju8rohSzhnTwpUzzOJoLH96GJsIotdN
dRNxX25zzNBnb9YhKjTfjAJXbjKWO6rV0y5V9NeZLq95b/+Tlfin2VzGJppm0vBAjx6sakOu57gu
MDKuqLmqrRymZN0by8Me/1BQxM3OSI1tj9/9Lpv8GTz8RarSYhbD9MPrt3bp3+j2PvSYb1G2h0ej
bo5V3MD6kixujWTdtF5zNgf5HKfmUaeMWBb5FJP2yIUG9qQ0afPQJvL5zB9Ewy1rRtV/4D2eyaPw
oI+u3ZluGs2R3NhNcS3ovAGZxxFCzYtikJOU+1RPtO3h30H9a6vQv6o8gywRPkuvP3fTEsV5/dKU
VPHFknBih/yG6thfjWF8GaHeFA370nEw9S5J2WSo7GTE9cLUwTE39fiaSZ6R0WO+1KcH33H9FWyE
HQXvzLbAV2s/Q4Vb1PZ34BhehJKL+jZlcC+8v0FoM8fiEIarZTO9CPN9mcZi1ffuU94vNKMMJ3rm
d6umt/RGSwvDuEVCd6AeL8jaVXPxDhYQVbTnF/vKR54ivQ+q/vaFCTyJ4SE4NbBZjhTgNZGnse1w
D8piqEFsGCOZ6gRJr9hyWImdyIe9UwzGc9q42Ytv5tChaI2BjWX72KNnYuW9sQ3LZ+NN6Lab8pGV
/HDHJNav6STfljI0odIAetFtDSghsCDrPb7o0q8OTQwfFZLhhQSI8JJb6tjUxnzKp+UX22F26FpY
YONk/RdQhp0o3KYTNJRlE7qQRqnBDOoDM4kMvGuvmnkq2PH+EuaF8xAJwiVxbgXX4la2yXyqERKd
Ks/9M5RFt8urhlgGp9EItoiFyMuGiaGd3kX5uagCmXSgDXZWS8TVSqqVlwHZt0oUTaNznfuQMZWz
/PXie+jEX4M11EevTDduV9wTEdLZdD8wxOiERIqIZWRZUOWA9kBywiI3GbQWo82jFfvrFmIhAuTD
4oMR72A7RqIgzKFw7fXsJPna4ArZNInKzlXARJui6ZCazg2hgr+J+TUwam1ec4MBKCNyZ5PxOgX1
a9hzOvMxfPYzUDSo2ewEdUsQQ9Kjg6//pOIW02xAfgrsI8OpyAi0/XAlfGuwPfSR5rxeMu8bMS0j
5oEyeW4t7hVSHa0895+c0X0eUCYm9XA1xWcqOWulAKs1enjMuoZzZ2yPEoJ4JJAcrzu6fJYJXI0N
JLJINeWXQ6GbpVzICPT9DfAPip45PVfkB/mV8iJZ1vIkWr3G8/nioidZu4b1PJkxSGEdFycTeO4K
10ECLWvIdjqM4b11dNQhhaj1yFiqWgT7BTtVGFeASXzWjp2mPVVA50JwOufOrYdDORo7N0BTYjnT
+yQLFOQWm2qR+ESVLy5iJ49uxqpchKVz/2QT6uI/6DJdUW6sejGjfFF66zkYHXpXwBFSqNPTIuE7
EtnaUZ+ORm1mUT/VDXNyEiTCjY77Q4cjad26B2ab1cl05Xm0l+XoPmZujm2eTbtiCqqZjTwEXmGc
b2oX3He/xNXWR8tya2P2mxJ1Xq75jiYVRkj1QsktoIp5O2fkJ/TF8pKlDCItoG4zP3mq7GqHMmZf
FCkboVi/9BOhtlWdorE+jBbVRQ9FlvnhdHAW4CZakWdSf+ezNiJ3wp5SW0Bgy5mLV1X7yoD82mEw
XJWLQALEtssJpzecZsx5PJCjsDDRW/SV3E6gNgzRx/Qa+babNK0PcdvrhGOLkRdhADHLa7LpWFx2
Baek7veMgZnwaAQ52EVzVEKCUowEuAdiZeOVQwTGFaBO+y9mg7SrHrtIK1P3EN4ojwr0vKQesZZx
KnFHAjRxnPogZPrjprK6pFAaBzVnB9+ilcg6J4duFEJ5WxCH2Emzy5rpv045UbtYb8IsnnP2Ajvf
ZeIn8+ZxZJcnvPTM8fqEAsD5Lx/GKHcdrG3CYh4Sjx43dn7H77H2HkRTGX85k8vw714YIfaT4pwa
CYcfOsbY6Z7pXyhwnSoqjRoduGPzilnX2KnhVU1Xg954ay5PtOLNpqt9B+EU56w4MHBFMeS0xW7M
xJlJ0rmcHDqVfikiL+wgnvfmYdE/qWZhJlvOlB5XR+EXL6VkeQnHrF47BQVpuzxbTpOtWdoh9zPY
zLjkghDh4DgZmq7pacZkSXVQH92gvPX+wtoGbsnGajjgDHt2N0xhJ04kXUROT7CNmwAhDf1zgDNu
Uy+MeoDp/+oOV0Nsk47VBHhBQSZ2kAgDPtocXR9wv63WAo1Y/25r3rHasaGetpcwiMVtZ/lMV5PR
e+dc3xGFQM7L7KdRhkGSa3QzZegcAdd1MEKdJ98Y/0DE05tmHI+Z9K7dFICCpQo05UOXC1QR5BTl
vaORodHub7o2eHi6v9xliBx2KVuFAYyRym9VVP0WByG8VIcJxtQjuwCBdGCBjn63CYpHfhU2U7VP
AibiDytRWgQlGNlSbgov/gV8/fuooKeSThHBdbLLXURdcSKjcs6p2lW983Lq5GUxrk1jfSyI+YMu
nPcjcg08ouyJ2Ok7CLvyJ/chL1KWeYjNSZ7QW+P4TNuIZ9oEmXEspvINF4o+V8zbm6LI3lwbhtKc
PJlV2x8tJ/xTsLvUtl7AvhNZtHiGgTx0ZYsOJ+qgCYmZ4fom+l8ATnnl9kjJw+UDVFpO80fR6HmW
w+5qfsJGHB9j2362huymTOynVeF/iNH6FzqMW+weUauVVMbBtv0rvFnJQzTjjjIQUnVMjAfWn6Mc
7qQBTOe20Xeo4C27yGC5VWheb1ZekDmS5cf//a8ADdXaUJDkxv/VdA3ib+W4Dy4txIHcNnhGW/9j
xq13LDAl3c1SLvs4neZV+XjLlhARNElm+TkxaB9WIO8R+MEwz4M4vSiYwLAPo9hPsyfvMdK0sHH/
pA+dphiPZlgO27an7emF0EjXvGSHE8c5joXbXTBnvGVD/tUHVDsMlOoSjfu/Wgzvk6rE3wQ6mZZC
PnP0A5ceJmMDVQAltImAt398MeVVNHF5VpL476by96VBwWe34RvgjpXbLursP75Awb5A9a9PbUcC
siIG59jX8A00hNXVkranLBhObZPnqzgo2M3ol8khCo48CA+Vbr1DtmlGD1gvGzUj2ObMdIg8QSDX
wOFc+Y8paVeWzFtmiovM5VCxL8QPvYvaPzWIXE3vbxM69aVHl192NYM39lW9sg5+T3jK1JgGK54s
3fRm8A/Y6X9NMByLWl59dsq30VYoFZMkGnB4RSDmd0bGYjXLWMGU1xQFiRs8gj6qh9J0snmp0ixq
0vZLzogQvFpFAgVWrKlsZq1YvxdobzIG1telNBVr5/SeSDYqUnHXBr5XvolxYUvj1gYFJduwvGPq
TmUDaQ++y03JoKUebT+AA+cnZkYxwatW+9y7wPlMY1DfeV7vzU5CKpzdP/riJc7Ff5SP5htet5cl
tLbhyGzTmztYE/770JpLFLTqhpBqnxvOixWjFGk9SopFtm9D79xTK0XQk+pdJ+s9+Rib1NXrKbRP
qGjgmSZoHwhOfeTcqvWyVF+BmZ+4ByeknPZ7yoxv3Qp72pPXUEU0EizmF0QNwI6tCkEM+652HnaI
2Wge+DA5JqLYvoLOu4Z8x6tQIxC1ORZcYmvUS8ajtwZyekQfxTLTEoc8LdlGYmPaastG+Yp522iC
kww2ZlG8NJbJ50/JWSuGCtqqnr0AodVEKxy29keWZycwhD5invFqG96vRrNs80IUaPz2NVEQsZs8
3rTEuCyxD3TDcM5w7enWx/ppmbKQJOmxvbVzUazzMf8ZO56ANQYjeWC5nYSQOSYW6Qbe6kQRN+NW
7addoIGA4x6v4kfdrWYWeT27bZQlxlVmvXdgxVyCksXThQSqh+hLngQdBsxcVXXvPcL4D6Mu2mhZ
2u5osS0MuvLaWiZCl9kx1oXDKpFccIgUAeItRJLgjs9T6x0RwLmnuep+Ul6ViJoXTRZnZAwVhwEP
SvFluTd5wD7Fxw5T8chtSpEMGwiJWzMM8o0w2Yz3041f6xNIv78xu/EzC74XtVjhHh75XWse246S
gOYTDrddmAEe3M+0sX8mxUk9dL24mmPHhnym4KCHuHCnLU8n5H46cg3nQzn6WyaP7UpsVC85+7yz
MTBHbIJPqrzgO+dvplhaYKbrapdyZp+xv6RgmL0Q+ZJ7mnhfIkSJb6mPXLoMRtqZ5MyahbcontBl
t8l6sOowEpPYt+Rf0qPYa7jhrOaVIGyxE8N9BtWyXdjHUAe1+jTPPc+l951hVORdDMw3PExYcJiQ
uAKFGYyJ1ezY5T3BjQ+aj43CMgkCNmZ8jayyVNdsS9wVEWT+7FVag+bqRJ3TZ8jNYp9OFrA+8khC
POnyRsklRtrpGKRXsB/mJulZjIaLulOYMpVwJ+pKJrwtlw/RW+oYmyFytw4ugt+bJ4iqYaTS/AZr
lbmm2YOEWYYXjyhi4WfXRi2Umk1QPxe+T/LXQDahqeb9tCAYtxY/OegFZ9/iTND1FIVElk75hRvt
VFZ2w4tA+8rZY7ADxVyuoXJGcJP7Exk29qpdDGLuYGWf0pSxK4Yd9eyRR2hS/Kwymto3b/HExS3F
vwfa+xgvXr5xSuPTpU0B5b5YOJsn+ohuPjpuxxGlothjhmzFHZuThWQtmRxZYze4d6uYRSHjblHF
4yWo5HhxQoltXh0ID4qd/KmXEpFVuksbbKvs9NWx84H++0581ERf4Rw3gsiv2DiQwRevh7YudpD4
atTnSI6Kri+vov00a2Wf2dhLMLoEN6lyPLtZnJyHpTzlSXg3gDSffbO/SyTuh7IyqQ9ITxiydEcz
wJVDDZrWcfnZBYK3peqe2nGgHh+KqAxHdgSTOZ4Hs/gkcArUf0xOJFRkE0U22NxkJH9NoGzVgPiP
g0NlBEr8hJJvpKRxikPxj7lvihpVfsxVWr4YFzNIzGOPpZm2E50GZlBESl342+FffiosbiPDRkpf
FZ9It7+d0i7Pep4ZSVlQFhdzurWlqaNpyuKdLQd230V+MZMCC1PC7T2TrDqoLInAVnfgc1nAsz2c
j8ITpxoFNa7/vKBz1OHJtnESGVYzUnRwDMFlCteWagn4s4h3chQHbJ8VVwlp+VL4xjZBS4i0k6SC
h044rvxuZ6kZC5vzTsxkTweQ7UNrOqaVKk/x0H8OAywR3TJuYP1yMUJzDxING1b/NlmzGXEsy7Vf
FWdX6y+XXAHfttCytlbPSYDbjm5wxWhVoKVvb0v3H1Uo49wZ4VfqoULNXZ4DOErD4KHWb6cPZNS0
wzJ/kWP9bAIWXrdWzoaR9UlIgAjDAa4GyMtwze7NwE0qzck9MSxYjbjIvybh/CrP9badnKgTKKfG
q4e29DEcPqFG+bR978AmLFkJPry0mrdw7L0VCZX9evIxrvbJb+qVe9w+3GWAD4Kejpodx2fbeq9Q
g65DXkQ2qVmrEQUa41pPH4qOkkX18q9X4BCuzeYvg8HCYMTkFnO5En53RlpQr4sschz0lVbmMtsw
icZTbLbXechFm0nWtIHNE1LW1A1I08oeHYjJ7ksM45Wksrc0DNqtRIQ8FbhYjBgJHrmPuzjocfO0
kmfHSm8SheqICWeV4+NYXOfJcpfPEYteYme/Tmvfp2FatZ33lZaIL8LZf/Uwq5AU9mw3MZ717L8l
jb+7jp0im6121ZnoAob+P9O5hLF6ymuMs1BU2X+103+L3dxToKkP7IXRMbvqq3PcjXw2bOtXgxwO
Szgw4fcOOG8/AI+Hq46cFDQv8WvmogcqytUIYz1K0QiuHG++084E7njm/TzASW3YXkdux0rJLUGz
FeXDXc+phDodmW5UZfPZkbEXDabhrHIDl4BteYxXpuEjmKbkf0+NtaA910TMTt1rwIZmQQ3ZOpB4
zDk7Yn7ZFzi0GBn5bGNQRUtg9PRiw9pwDdrXBkp2GG4QJHJfwD1f57C/tYEkNqU1qNkJRQSbBGsb
r8NIBXQr0ndCPXB3Kozk5N2hTsCYuTIARjaiLCPa/cgMX/yGgIXOZRkLv/6BGQhe/KMm0kI6PG4m
lrDavcOWuBJsghKQaDic8G67gfhgJhNOcC95NTsl2X21/BeCo7UYT4H1EHFCoRH0qIB7vhxW/PhG
QPW62ma7ESIQ4XojekMMuyp7hhRDqIxvHoghAfvtKWsVAjS+D124HjPoArL2ZvRlQ0kfbLmAzJo3
ECnVjVGSCMTj4qQXZItyZYp1M3obVUSqDKKdF7kFmPHbCYb7cD+erVxSkfkGRWr+7Y1oCqxWPKqC
kvyYUTsHKh9sO3va0uXRhgYnN52R8/OUEFWZbE1vGl4fka5LOtypKd8VL02CxhRagUuNTHjTns6u
WPezHqKEqRRdYd4yV4V10KE5vTiTxnclIodSlbdQ7CEChejnWE4E5MF90P6tofiob0I27jJt11VF
fItrDfxcujoO/otkB3tc7BZDSEHWz4pAlmXjJyge8R8Y8OJtC5cYNIOWWSKb9n1eJcFFKH22c0IB
/sm+ODAWxCtoMwsA6mxpyEduxVoRBeDNR6jkDJig08Z/I4GDkS05wrPjvCmNgmgYU3UUeFhuLO9u
kzFP6xZfTjTUw7MRZLuBKN2MRPXNciGEkSNL39Ijv6utwKPRMAPd+BYW4vHg2sNLr5dXh1lchHDr
J7QR5ZjybexxXUw2c46pfNF9jhasdTcLNzniG+OV86xho5O82wnpdLoU6N0zmUSVwus2wMgVxm/Y
0uwxKfhWojqlWP6yWt5yOR58SV6eP+9sFKOQxopf0VbXBCvPru+wlwsDHyT7MqmC08CC9gK3/Slg
prxXZnMN4LVfa/TbaQadRMU+RSgzo5P5yUKX2l+P9nZcVHwpinrTW6yBUtch45TBHAA+bzjrce8X
w5MBbeetHMiUmmvWhFnBv5ynD8eoB7OA84ZCBfUnZAURPxFLs5J0GTuV8FEjOCKtdCrOFpNejA/h
cQF7uAedcg4N0R2DssoOtWb45EhSxdjtxvRtdE2BOLku3YffWi9zKcSBMeK3TLvNvITVJtEOOj1U
zXqYLmNSvppNjC/P1YgFGrs9O2W1HLUj88f27W+e1LSerNygF/zXFoS9osvf5Z20eG8eWzoUdaPX
kAlIh26S2naWKNqs5hHZbvNbStW05nRnLKrC4pkfdUvWHacUnsWD7KYn5sTNqwM8AIJr/pSPzyLw
4qMPp3qdzj4ZWm1JSNWwNNvATpCMlc3Gm9PqnciaH9GFpypO2jcXhZ4dhDNvKeIRCSp9P2V2/Epx
ugmyJ7dOqi8BZSUKUpd4aF1tdV6Uj7tZHMuuXPZkyd9aW2THPEnN8zLPxwUEPkeWdneZS5s342c9
I/IdWcQ/hbZ3SmaT4Btj3CcD2G8yxPj0QnqSkSBEgsV4P8FRUtMrB5dvvDBzQG/BeGg29a+di4OK
S2Y8gsMTHdPZJBmiqrAHKgvSoKEO8WOJCTmkhNAxuDYReYMlN75eVpPowGOAcd3zDaN3AgC/J+1E
rqZ8dK+z0+01dLOvxckOHuCfTvkLvjt/PuvB3gNB+0Eiod9bP7/LzvthJjnvw7L8k7AWIhAxK455
b941h/XJDo1f7Qzfdefri9a9uU0W94VuHlGSVZVXQq7/+Q7dyWA1rLfG0Ea6Lx6OZzzfUHhpws0q
yjgvsMcFr7NvWjvHa3emTB0ukzG7hJX/bowkAybzVT8kNmbrPdH/ccvljUZPUOZXLpt9OTXlbmgF
tLlHfQymZ0JOWCE0E4YHsoGBvSjs06K67KRKeVJydG4kWIQbv/b9TTD4GMWz8jwqt/j/LzU9ALtx
Y1pZvlNs0E/9dIjz/xCu60Yl62/stS6kTtz2AxKYzVg15YuVsYdr29Mg1QxP75Uo+fSWPb4wbbcq
OZ89ntE9Jq50o2KShJAXVK/hwPIXSFEGQZ2ysS16FOJxPVyKHttu4w1bPXV/LZJuCSe9ukaMrUr2
/9J66DDdMKjBl0MqJRNahrOq6+DjF/ErAF22Rto+dl2xYABZyO/zquFKUtm35JEHGb62HRspNjAH
1RQmQOH4rc/zTdnjGOhtZBBMLxG1KQ5HQiOn3vgD/ijLxacIu4Jl+vKJrO0Hn2U9MdyxBxFuR7dH
ikJ9WZFKV0zpQBpOnK9WQz3ie1ZduREWr4NYIgRe5j9EMo+dwIkL/qH8ted/1Ug4kJ0lMZ+N121L
OBR49+3xFuZ5fxCY4pxUdOcyDe6G3dNWqdTbFYwbmD33Nwvt2K7Kw+fY6MLznFh/Hi80o2v9rnoP
2WTQ76awSS6uX8ndNFIdlxLlTvwJlvu+hNgyS7Zym9BsYT2YZXZxOPAqfNEqNYKzFQo0faJEaQ+h
JQ0qJhqALkJLm5ui5mavMflANqjWxH8DLMz7C6nITGLN/EfU7AXJjO55bU9opoJTaCPGnUR7I//j
4ZCBA+thO7KRYzLThpSjatLVWgOQLNvJs4EakxF4+eNaxQuhavxO4f0NRJ+5Jg5Gyug3HetsZ8Ty
Z2yD4mDya4Tz2G9AlohV7XlsMYfg2LO1p8ZW4xaMg7vOets9BMXRNvbmdE+zZ2qqOeInQtUV++7J
MryzolPGafRtpb+9XF7MrrulzGhb8/HD13xJ+3CLCNLBzlKHzZfXI9cOEHW8RYKhgaoS44DiUh0I
FA79DVVafHNyBG9ATXeyYoiWZZgcBHKAYbasHdEv5OQIlpp/Gkwsm0D0PQ5PcSLE19v1PjaAlPlJ
q1yiDGV8496spM0eqULHPaTlObNqBjivPWQ1Ron51V/cve/TOaSeHVG13WTyQFmRkNrl3w0ZznJ4
KOUztMfJIpF2x7zkpiVvwcSEGgTBhFuR269uN3HqP2gzrw6ptCth5mR+ux8slyk5anfD5vs3J3pk
g/gjyqW1Vc1EAab5IcZ8DDnLCdR1rYg48G9P4k7jTGYvQM7ZOn/yaw/RTQqHyiqA7/Fn7USSohbj
4G/N53lhoyA1IQSucP97Fhsl+FaKBSoIc2GgWdmjqOoDlqEJf6goil0vk33Xss+JJ8An3YzI2dUA
IsrwewxA8Ggz+egXfEdTx0Mrpf9RmbgbY02OolH8kESA5nM5lSUoitFXAJFQ/OXG3LMtxqRq6voF
CdImlOovvDFW7wFcCVAUXl9ObLbxYc5d/Nsk/o1QpFd2Lqibqi852Rl6RogQhDOiHaD5KlN/PwJu
IJ5851GyRCUzLEB+2a/Vs+T3PZgq2IZrDIVD0P+Xt9Rc8Lbg74ZY7byBWaFzH2L62bhmxZIQZW5l
3OKtT+dCYOaqGwDA6QWlelCtGAkwIZ29v32lX9xmpvmkqZ47Msgm00Bs2/yZTI64mfScVZKm3xSJ
SvN/swh+SgzD3wrSqQZtcXrhcFqP84zAonxfrLnb6q7aMUUstm5Fn1FDgVr11gjpT9LJDFb19H/U
ndmO7UaanV/F8LUpMIJkkLz0zj0POc83RA4nOc/B8en9USq7JXVXGYb7plGAUIB0Tmbu5PDH+tf6
lpZECFy8obSe0jQy8w8qpa9tP6I3EFNd2ENOTPx+m8f9cw/8VlR88mzcsylKDlR42Kp9D5N53Elo
Bbiaq9ueGhMStNCQHaZucpVMrVpL4jUdpZ2JvbU5zISlJiUMElIgG/ed8SvqkrMA+gq0eJD5D/fM
mXA+QLMCogvzx/+lPOB34mWZTWFZLATyP0CcNnIEcrO0SYL9rUUgIv9U0dHq7frAGjeB3wJ0A7TX
i/CLu/yKbgGq0chs8rrh8dqa8XnQ7W1hqVfoFt+LU/lKjVigh8Y+uszf2Nh3snq0XHmhKqk6Eg2+
4IOIr+bys4yGN16V92naQ8fOyztT6w00FIZErAy8WfzK++zFCTbnP+DxcOD/CYjc+vfcaN8E3SpN
qNhSCu9voN+ZZ6YX+6O3Y9LOqOIEd1iF5BAnB7MOdgCMeq9906qdJ3OCZj1N425LgN4oHZgBPdd2
41zCrt2zKWLjuYCQfZ5gFjoYB7ririxYj1gBm3OYbEiMcq3m6hNfRVaVgFdQrRLvqEMStg16vqDd
k0dQebJKdcw0N01TP2QVlo9xoZFQnnrXW9kbCJ1XIxtuBsNYLiPkEzaBZCGC55m/csWi9hTHREOm
AcNeGtV7PzDIeYih2eGXduobpo2jXe6kCVyxs5z7fk754pF1NGhw4ly4PGF4YOCAPeFAJM9pJOw9
KJKtJ2vPtHeGqWtiigl9LlnW+V78/PuNUzmAGMEWHa3JeyG4AG9oGzZdebAh34K0WTeGOuSuovgo
wb/QZvoh09YBo6eL8EluBZSWsqKXVunrOUl/AOf8FHXyVZkkCKluYm/TGmRJp4MZsqiojR0sMvgU
iitRJhm1etOWTqF3XS1rWDJU9bLzHPpxz0KTumGLe0xI+eQKgADZI2W3sOPI0vQAu2qDkMLY3w2x
+QIfDwclUgjPNfNrpJln4+WK6Ubax8jkK9L4/JyI7b+m3/4Os/7bXefbpg+vH53JYpv43/+Cv6Vk
1eaCtGHvegGlaMwVFSInnBDasxA1cBTUClJG/k3HS7AjpEosjFe6hy+bRGR98cbue3ZzuW5cVOQl
Axq4xjtHIHLN2U8rmpZQmXohew0CRRHcoEJPNXg3ZFLKdQQSKCf4yhaZv6EkI2ssyAOKbwg41j+F
aU0bbWQnQhTz3mzYUJDXXkJS5bNKQr44L4fRCV7dsXsMlihKBUL4ihURrwkom6Ba+DGa9mgucLWg
wiNOEdXywR58B7i2jd4q+Um9HObQpATAFAbTf/0JO//B7e47gjYEj3+CGV7Q238CDMdFH4BSbPxd
075GffwiqmNm6NOkWLbR4anXQqgek0t2gG0IWtfu1kYasuwXk8nwaL8NLYdgty+wP6Zr3feg96Lw
y3cQdTqDDWeZwHCoqmd2esho496N+68w5g7NPhyaV1HfLlZj76HVHatWvxQ5V64v3BdPDvtB8cEQ
DCYiBhbAMQPcLdn593cnQz+BEZcG39g58N1+ZRVmtzp5j6kQJgvWFLyLfv3rD2spnfgbh9wHlaM8
HozgQomL//XDCmVkKKFyf0dv6/tkJV8CWyGg2uf3kdr3K8HSGDZ49j4NwY9n0/rjgAQGNrsJaARY
m07/8q+/Ifc/4DT7vi3N5WEtTF/87RuqEm4ONB9/52IEY3kTf3jZQ0YxPC67dT0Mx8I03uYegOcc
eYciOHZV80CdBGOWxMSHf57TPbfHZFlfQE5lEqECVORlOrlJR24BNlzvcV4d7QXKaUuopoHnvFrQ
O0x6v1lRp9/pryQeGMey/iX3ymOZDuTseN+tu9YXXPIwoab8UZYBqJyaUP8SoMvkBQbGsPYBKq56
STvEZdT3Q+g2d3MbXIYcgCe9aGo7WFRkfxfUOC3E2Ze5HsMLPkFTLMbvMGO0yf01Xda7vMjOy4PO
qrneejt+C0fOfq6g4SCaeCnxm4E+9z5UzkNUza//+vdgLy/FPz+nXJPdloPvEEwtvEjrb00Q+DJn
CPA8p2h56df5VNFNAd52RB7Tbnqu0nu7zu7iOP6CAHuYzOIzCZjoM0oYbMqOr8YFr8zSo1iRAV5J
g1NAAgE2nrjAeRzHHXhonAvW4GFz9+hR0/a0NBlsrImTSD899YpxmsqLrzwj/WnU5d2IRLCGq7rB
/+ZdqTi8aZebE2YTH0Tl/fEc+c8unbnEXzwnyx/999YZBpR/K6r5L1RNA8qB1ot/3kzzP4vvqPn4
b7fNx/evNvpzOc0ff/KPbhrP/s3lqULJDHItoHiT+/iPbhpX8W9MNDDhW57tsmj7P+U0wv9NKNdl
bFeeUPwZLrp/lNMI+ZuS/FW+4zsU3pj+/183Dd+aUL7w+UoOFPq/jb6ch4xedIlGbguHFkaI5z26
nUC0iWLd3MrRKwFdiYggZVeUd3bMqGhJK9jaEIQ2mQb6+KeP8PaP++ovxSt8NH+/4fjRKdvA+2HZ
DAbib1Mqj1IVQ62Um1K07XPqTcvG3Q8OXldVB7IRFisXgD49BvBjORbOzsnzfAd7lCqUogAhPWG9
ucKwmD9rj9ewCCbUhwpKESxaeSIJNWzSIGnOtZ98W0befo34WAmHWgRJSVBizSMMAd4yhDugW5cb
2+yGV9mR3N3jMvJPCtTJxHwEsgnfOJE2rCTshQI1fkjghltrIBvBUqgwyM9YGdEs10lcjvwRVvsV
BR/mN8Ov85gFYXrlZ3G4Leie2Op0aG/jjDQeJ7M0+JlQA4mYEefUrtceOtU3N5AN4ps6JxKjIq/b
Kt/WtyFopLXswNZNBiysrjDayyCqMN9hqSvWpTLlUzT4JN2VZd9Vpqdp6hWu8wwcwj8PRk62v8/e
CaCY69GS3doN2Qc6Tga6BxfMVYUB7BZrfLipBoZDt1vC5+lkVG+ho/SjU5vV2o9La61d4Z983LD4
BQeHXsLZe0EGjLeBHeRHdGL7icrK+DEJU+NlGGocLfgc97CJgdyNZEzrko3snJjD24BPl9SwaW8t
VhwYTrz8V6CM7uK7ajnqExY23J4woUPOArd7dAlLEV5T7p2QLPGbF8L3hG4TjC2tTvqdmxb+LnVI
gZpWGD/gfgKo0sSENTsoNeQM6Veeu4XPBP21SlONGSvUu6LVrEVCVpzWyMo3qWDngIrx1iwGo9uc
xB4tFssFgOS7BYcIdMxqc0BopriaUxXxphuzS9hofwdAOnxh4pU8w8G9XijjhG6ZocUEVkbwtRvH
23moh3OrCV5MoTaOoHxDWqGS7s6GirHzpaRDrGwsxjCjY2mNkBzYLvgix9RntwV4YbEEJLRR1aBu
NGy0AoPACNAfWduaXzp/HoEWurVxFIOfP84NsQT0FkCyCcWtXVSrvcpDkHsa9NKI5flQNXl4lZvo
xOxY2qsxqmGbV5aEriUrsuHsajbVmGZHN8Wj3+CJ3OiENAcwlImANSsZ670QSU5S2VA8OwIOusyM
I/pHkU85iwMcmFjeAlSzBi2Wi8S/8qe6oV626a/H0Zt3gMUp2Ez1sK+csDmNVhHc0HEw7hs6WM5T
2UQ/OSMBdxJWXwHY8DwxQ9zMLnt0AlX+fuqou0hQDtYN9rhLgaXzkBVJdDLTip8sL1NgnmxITrLy
4iN99M5eD133RQ1Gfc8D0jv0OjFuabMjcOdSE+KHCuhVFXeUsOis6roDeG50GDx5HdiaSNczODLD
jVblBEcZ9kA+Gbe26DjqxDVFYrvEEPC1c7PFOx9xHNzFNkdBnKIllgfHxx1YRRgWVspBWXv2B83f
RekBGjU4BpezDj4rTbJcd482pSXPuc8vfCVsum/XdMtj3u8jtGIUT3rEfQ355QSPAUO6k4C1nIIs
rI5OqTKGytZ59dyY1tumsa5tWxsX+GSk54cst9c9U1mxbceuMTa58MmEOLNIdznknw+g33TcTgxk
Beib8EpFYflastTeCQGBNkL9OYOPZgmV58UBwODASC+DkbNYGcc2ZO66o+MoGOzxoJKJuEWVByL9
BRKiBchHy+0DerUinJrh04WHY1QfLVflRxDI4tnjAj91ZmUfRhLHlyHpgN5UtL38mrKqF/DeK/8S
9v1rmvvGSbtxXvI0r1GyY2Kj3TprPapx1XL92YJawUB3EPySTPtbSPTyOZZe8jYHEbXPXcbK/EG3
bXngERc/NLNjflGZPoGuFtFoYVrz658wby1z4/S6ewP1N/6KsQWvgwG71JwV1gE1wL5O41F+W7K3
kXwDq9yHwpyuY36X7ymj/CuFJ8016ED5FZiDtm/ngm6aNpXmbW6zwbTBjz1MeV3jVfIbDBycZ2gx
RuqLeX7iCAjKkVVuFEK4tXMPqkPoHfhIGuABdjs/tSJwk6NHqu1QJ3W8NiPjvRE2ifR0tGJ1z3Mz
fhtoEpZARjwH67jstm3nt/Kg274Obzo7poIh6zFM1xPVzasSZDyPgsnOyI2RdaBGJbyLBmdgASzG
J7s13cdSi/zoCxIqEEWGXaWjeFtZodxTuzZds3roMTkYTcsMMoCE05TH2KDDNhPr/JNwgSYzvRh3
ziTLHfo0Ko/Lp7j1esPAYx4G/RMB7oshQjincPHZOaRYBK4J9ucO7hWaLVjk9vlCFbPTn8EEV09R
KzXmoo9OxTC4r+5SqGREyHxFTtA7RHr+svPZ+e50tkTlvZrqBBsqK8y6+CSMskdJitMmxdEGhx48
BskYoLZ9Wo0feTUQ72tiZPVn0QXqMS+xk0iH1V/N931lKpjd+M2wsyDFdB/juCDVRCLvfcIBEOFY
fkb96JyQ6ooz9JfuLXTxZ4ESEB99i2MFHDLixciEFPVwTioDTHiWN0+eSYeHr8BnNEMVrnKbAg3y
nRm2hNJgjZZRApNQy+uV07Jp4T/JzOaz7tI7zd3oh+0eGNAViOxTnquznNptp7rzaH3Oof3WTCct
m/WoSQCxHg6rR1Bzd1H42HSnoW6/Kee+Eh1hpdLvXtk6XlmdukvsgRLe6Kmo8Z1Url4DpTxPoBnk
KM9gqU4lnpWseSyzy2g8aCJahBivupog0qT3bmYdXNZ4GluKO/aghdm0Tf13bhMUEyMdCpTXRH5z
FZL3LEh4VDI6eCMB2ohwa8sEV8TwspFkENxW4JNx8wVns2bBPBccctll2MMrYI5flTzREn3GUJta
ih02HsssOkl3JvMGiGtq77jmqV5J851O9b4BmJUlCnvuT2X/WuAc7XBn84XxQJCkv29YmYPBRO28
g2nEbukpax6q7tix8eTQ8ZhB+Q3GN3MYOe1h+8s2RXuT+PSHpB+J14NFvJt84LbOvW9H6xzIp0kr
zdYqUu/FntJ8pQzcgjOkAeC9Pz2WJiwy9iGubEJ1TcJXcWVHFKcE1Y6oynbf552xU9aoMfJ2axsf
HmTQT6my4jCa2rvAgs1QP6sldWbwXcUIliRnuJVsx38YEAEunhouVWucFW7aR9LkMTTGFsdEDVzX
UqS8m0Bs20zEW89ApUhM/ENOm99hsKAhCksEjNryIgyyOyn16KvGcE9i8dPZWdWyyp2i9JITR7Hx
SjcfEQwLVIYJoj23KfFU0V9HvPQOvcAHzrLFK6iPGU1ZHknqezSZ5DQHhdIHU9hBjdWuc11X2L6N
NLithvZXMRi3vO3D/dCUBOasavwO3CK294Ampl89vgAXyTF0QflCWXX9scaO7AdkQANkrqsJYAPF
xQFZugaqBgxOrbLHdCTTtBkLeAzBymFkXQV55iys/og/GPN1r9KyMskxpe4BploFpKwpuM5qknCt
wZ/RMXJm00NqWEeI6p8sUXlNZba5GWO2lxvWTLI/KyeCkkuZg+baKPhMU1Ig6LcwYYAylaMEfltG
i/2r66r1YIWQs4dQvLQRmd8CvOt+9qpxsT3JL7z9+CCs0cCJ3KWMx6UsDnNnEg2qdLNx6ZVZ0y6E
Dy4wQeyljWe/4KubK6KfNn27FsChrZ1X7rpoLcgRdpRMd/BP4VOnTc9rlXjLypGlYvuKXb2ucq5H
D+s4SYVYJqvchSbHYr5dC6csnw1FaRec+WY5aHAY3KVV3vJdOPX9PCjsVFQpWdcN2YSrxKyIQ42T
f3SSLLgrYd/cJpY57xpCZVcqXGwWgNz3jgNUV+H5PJheh5/Ql571VhL3XWsfcy2ub+8qjwP3MkVZ
9NyAI7myGyT7PCmCLS1wtb3iLKSxKYTpSaUNMdYkWs5+SWOu/TCSB9N2Jm54eFIQaU9ZmT3BZTN3
XWCKGxmakl8z01kJqPt1lnFwjBsOQYzgzSXJAKFOihS2k/jpnuls/oxNPb52JorXUHnmAbIlmDTX
MoCLDhIGngqrM2StDkG5rvaGnZxp4bjtuyK9V4TDVrEa0lOBLkr6EyZPIDxMoCrq3XM+Mw3T92Pk
e2YEfy1b32tXil6DesX1ghst9gZrrwUSprsY4zC1J6ducpeYi8zTHdERefAN7y0TpFo9G+kPmECy
iO8kYLurTv5UYXqQ9PBsbGNs18U8dxhhpWOumQnFm+Fm7QH+dLCmysEhZp1Yq34esK44eRbT+xKI
1byQgmJ01H2Q0knlwep8cg32PiuuIJ6onWimfYRZ+9V0KmjnSWIcHIxA6y4cgbapkvGxRHbMu1a8
hHMfYE/Ji/LZHaT5YMWmOJCyVVtR9c0xLwQp/bqangSmmnvsKTxyLY/wVw/8iQ1LEl2inPHdnKvh
Swg4InFihZ/VJKNtwZNg42DXOxdU4qFAxO1eTsRGKuqC9rxp3UMTpRxoZUotTjZ57MbxGwt20AtS
PEHQtoPzaBLWQxyYwDiqAjc5W8dHd4yTN9PCBRg2ybgRvsYp5Ov2mGN0p8XNexVhe+lGCOFdEbxS
x6u2ncPBexALrzFbltvjUrejh3mbeCRlkpF8MZAb3BWIzMd0JC/l5hSLwHYWl7grrJNqImNDE2m2
H9swfI5a3eyhCJVHzwCuMNG+eRZJpZ58cuPXE2A/Mi5jdKg6pT8t1ijntIO6hF28UOt0GNqz05bu
XZbN8gCEKtuVRqv2viApsCqDIjxKY+YYk4TjeD1bORUWInaeUieJzkmvnRdONswkqvMY7mYvL3d4
cAe1IptEiaYtc8GEqMuXueNI4VnpsI1yBOEWGeCkLJ1/JpODgd+qYwI/SXnCVZP9QhQerl1whe9T
n8pdWnoy3Vgp3xHVSKm+covRflV9Qnw2Vv5dO/d0dLCDXBK14YsfgCNvpFF89XDRKCmx8uCc+C0M
JtVB2oDd2GyjrHMvadLLR7cf/A0JQ3wZ7Nivs05EG2n24bUMVPdALy/zSztROEYsbof/klHVrIhC
Oxhhvg1DW2fWVuWWZ7hx5YqIPXkN7qQ0yC87Q8fWxap5e9OAy5Kq1jzPlf7l14F/4ccqNyNQ7F+O
j1MBr3d8OwISeKi5EnjLVu2tFftwb0O3FgBrCWWqHPndqtHOQ332/Di9D7DcnIO8cA5Wucghpj8+
23qorh3wDmAqLPdhIPRVM9p4mAhcXhixa+9ykDVEkKJsa84qZmpfArCRV8d3nJLbbZ017aOB3YLg
og5v0sCXFxm3/UHhabvYnoua4VXto6hIaqvEoC6g0li/DV7eRLuMVzIb0UcWYzbfhGzwt0M7VQ9h
XY40HeC+z12JVo5nKb/ps3R+HEJv2pt+Ot/Wcx++QxmFdJ4mZH0rsO9+3G+4YYJDJcMKkGCYY5Xw
KnF0wn6cVmkysVkgnRQefboePzrgmBRHIe/tLW3V17WOCQxJhAzU9+qQ5PyAI4/TdRxhdMmwBayB
P0RbY25BORo18lo1mcNDYvoWP3rWgWShugXcTobNCpYIGcv6IKZsCfPDtw5MTh5da01HrY1051cF
DptsqB4lMH86LYr8oTQs5wyZTYHtt0gmJNZ803qusxviuHVXo7uUY/Z2hIezKDivbNI+iFhkwUyT
x3kyzG9O6PVtYFkGTKkhbtdx0IkbxudwV3IeB5Pj6vHGgBdBrUVYsZ0Z0S3J4mVut6sdGbwIxMXr
oSnUBkoDyQIbjBeIPSbWWcR441tDN/2F0x0xN3DhGSlyqMBkPpa2WkOIR+BKglWIl1IyQFg3OY9t
EVLXUol9rwJwhtWM/yIvcmaucVLutWuppXimrfc6neSe0Sg4zoEln4dB9rTjCEqr3DK1Lo1BVQet
CsaaH1L8ZOhkoGKW65mKABq915GZlLemjmFJRUBXQLE68qHLZYiLRcpHngnFTTKKBqt1PHybDeV1
MslhQhJIgL+H9bQ8xIZrPgzYJhW29uUOKnk5fAjcmtskaMieWq5j6FVqwmtZdWmn8R9jA9/rsFAv
RkfWoJKNd3Bsa3wKpml4UJWdEUukSm8TzpW357GIxDOkRnMgmui8TKlvXwehFiQXguSal6R+AS9v
AaiCSQMbO4zv6xHI69oEVvnROxT+gBLCLCa0FUKGHPyDlYy0NzpNeEk1HZCrYkQJ6TvPfxQ8N/Cs
9I56LwlpMdr2WbXtkogMjBE1wCDT/CTjsn/0a2K5ODZtIgzKfsZ9SfIHf2ACAqQCWQvJj3Vuh2tY
Cn5XBTzpYxoWhO2jQcJXMk0cn5awvJ2lk3IxCOYzvr6oevXQpY7xwDn/avSn4ZsoaXXnz/XCt+iI
2kRm9DguYFHgP8J1QfTM5l4Vjd4mkUsVXw5nEuaP6dnkcYvc37uU9jFphCnEM9ulatJAPdsJv6me
ujJnYMDitVXwmujAcTk9WvAOETea/ZDT7Tp5FZiKaU4rlIoiueioDW6bGa9TR0vguwVNYjtQcXJw
Saef+hTO42wpb9NaHoydFki3awXpHjd8czMtjjSWjHAfhm7aO0NP4xLGcng2fvHs4PTgmyXfxjxX
rnU5NlRJVvZmcgeuAfYv6gITq/6mvar6xasTcqBbFWcodR11JHzkjAlDfQfsM7gvW1BWpR0OgJXq
hd+iQ8q0OIynR/QPShVRvnhjatYrvP/CHEfLmGh1kq2T3nGj1fegzOHmTo7uP/EAk7W3DTJANEqZ
1lmkpfHN25blvKFb7H49HuxmM1gR06QJPQtNy3Frk5RSW33aIBs+5sIsz3Xfp7fUbvT7QXbOl5m3
NXtUjKSLg9GOXmbety8OyxOm0WQgvKCt6qCioHkwLQenrzMV43M21FA5RZubRIo8bX7PigbhY6gz
+tj4rfYgf0uZ3eA9XCoFKkv9StLIMVfzGJiYnNOELEKEh7m96oZAv3SsZcFyxSm5ZS4r60QqP75U
hu01cAtm58ZVgfQ2vG9dvTISbte2Mz3Q8xqCQVPyv3WjxuoRuEJxZ1mm84quSUklv8rO3BZ2Dxas
HiWCVk0EdVsGbvuIslacmwbMNwsqH+BaEhAxDQp1jxWQdE6ROxlORLShk+OGzm2R1HQxmJLTJkwF
tTOSyXew5yv/0CEVXZGRKT61oWAUuHW0ZaDFNCSDOkBTmY3qyzfJIF+5aiTyRoBiAYoimlssFTke
APOKd8XQ5D9t7xvfvSkn7Fq1157gPfAhO13D8qUuwoAdCdap7GpwDEo1iMRa2GbCOT7YJl9sZWNX
PjZSso7GZsN17eTp4mzhew0PVjXPu6kzi5uhc+NnelTiLaVb9Z1ZVpRPa0GHc21cF02TPxexBzgn
ZQ3uYpfmip6Bx8BDjCAF0hw4Q2xT2Ym3Av0sAeQLGhGyEV9XHodMwBJOHYwx0jyYbfVRl5SKrtiY
kQgi5LBzMtt5Wn7HALyjFgGbaIaLLJog66jQy96wPQUnUUbJOQtAuuQ1l8MU5+rk4BC76vnvUPTD
/pI2gpJMXD0frcaen1ZVc+J1Rc1N15r3POf63QzlEcpo3k/3/KjcProYggc0PXVdhpLgHesgcctP
avMdErG6QGTC7eU5BoGkJkIY7M1J/NByKGDa8wRHtyri8RgAuAKWzBvvyTHQJP2OIwWlYepgZy4p
KlM55anrbX2K28q4rU1npvY0xBoiQxU/AwQJ7gaKPHduaXXfWa7I0hhZsM846cXoRCnXZNo7Umzi
qF+ifcjaG2YkeOZu6lmf7tx31+kAVowCpoiAB0kggRorA057ts2UvgqAZG2MQYJrbUR/6nzkuRXu
QffVSZMENc/BaK5NjxIqgg9UpdYACu517fHYAFEzkZWqzQHwnJHHj07qQI6DMtruyWizh4qCAThn
5kXJD6nhxeTHqrSjiDreObyb7sBWkxEfvInEKQBpDSgjgoJD1iQlSVpY1ngAtuMTAhxnSaVKnl0K
bbzV6NVPAqfatuf/rhls4u/K7iljGOeYHmYnnne+qaK7qmLcSXDOPowgS3fWAMytNGf7ZyxT+Svp
VPPEs9Y65+EwvgJBmPhVAzN7wLaH1VKwZU5WqC/0OHiV06/DZRoNE0f9wJ/tH+vZyB7nIu3nq9ny
9Fa0YUkqapxuOO4zWNsZ3kkn+eRgEm1o38HAn4QtNzQclrvew0TNMx07NZz37LEQVXpxex1jVHIZ
91yfiFqobGuHpxJp0jDsfoc+AxjQ4JK+TuTA+cZsqJyp8Oqug6wwqGsofVQidrGKaziaL7FqxLFR
Qj42FHthNfZzApT0Eh4TEWsUrAInC+onomkTNAl/1KLBQiFGrkOsfLeYtuHYTPEAMhzPd59ZEGVa
b/DupJkuUSDKFe7MWOT3oOD9BxxQ4y3OBPU5D1Pz1pe6YGqKwj2Qlup77DwNxq4nx05ycR/0E0JN
0zXzpeld+EJOORyQUlp09sBGruFx/YyxOiPW443JUy3z4ha3pANagEqm58wu83ckNcKQ1Fxu3YbO
4GnQHZkhfGis45R9y/mV1WZn5d6+b3IC1X3jd8eZ2+luTpqcuvWsbY9OYITXQdGwacT8+FKYntiX
qc6O1WyXe9LgzBuirS61h9Genrf6cUoql6L43GUebmrzWLhxxigs8n3XxeB3FCv+S5VXPfcgcPSi
xo21dLJkG88Q2XvU1C7SK+Y1x7bzJ2R4gCmabcohtYuBJBLZ35jYAIqI8tceNua9a8TgTGa/pxWV
dmm6ZgzMCrUasi1Ag2TPz1wch7Jblr91tR1SXTCNdJNc6s8tdr4O6w2eL6AgwbHOjwnm0/sKUtUO
MdfZ+4MkdGaDgkWhAyJXLWca1B2i7L0Ox2t0n2Hvd958j0GGBgsvEA+cO4abekqbewH2iZkDwOmq
9ALvQWax/xL5wvtRoxU8+8t3gbDSZVe5KNIXXlh0oDSVpfeOtAOOB47/gqthOo7F3IGSA5qXFpz7
ncKJDtStlQdwZnB/8a3veUoM56CDH0jFZgOZJUzLQ2/W2GEBZDBzxAxmWwgG053hD+LcoXsgGEzT
A3KmK1fdPLGB4HUvL5z3UmB8TRSuM6qaUO6knN/jzmb/08yefyxUMr6k+ZTBw/TG+JVxF8nSAfQa
44ch5SdLfmRtD/I+qGrqsIMkQMipnJx9NNZMAhYIpFFXs8vSXncL9YEaTNhh5klHOIhLYfUPRdH0
h1FO1Pv5tYOzGxfgPtfAsWSt1C/adBf5gEjCkxw9RsqO54qNVILHgsGN7j1O0ZS41vYDsWxjb9fY
H9aR5TQ3YT2KD6forYVlg722KElY225snKVWCayPGC6A7jwihNgc8JbD6eQztxJ0yCzB3QYn6sQa
mFNRZXTsLydkg1vbiY2D7aTGtR3J90rnvcteG42CH0yl96GftrtMhNN9EcQP0kwkkf2wuGpYShwk
g+rGGaL01NJf/RTXEdUMc45vuKRQ03GH8RNfY7M25y598ZOKvVdtBNFrb7uUB/oZBcEIIi2gRhed
zIgNvCSmZZ96UdifMR29+9IOjJPP/HPlJzUPZigID23R6z23QrZOELdZO5ld+0PKeWKzFkI1qsV8
6CeuTiLm/qYyHW9rwgK4gYE/XdV0T0CHbF2aHcwOrwVaiLfNACttPYUc17ACX/F6oqXE95qdF8bG
Dizg8ND2Y3WkT7M9xZHFqRb1MYAMZE3yZ45gi8Bp8W/GcOH9VA5AU6OjLr1JuubGzCvrpvDr2CWn
5RlPPXBmvaGARL9SARAcnSxDrf4fHsojhbfZxPpxcAQGdbRtPM7ZW0oJ3BaRmBG6SLRx49P5+aDq
gdJRjyvrWcipvqP1Sp6V0TMv/24J+8/2H/5XchYq8hzSsbD8/nN74eOv7KMIP4qPvzgL/+1P/sNe
KH6zWJqSVFD8fdJcMh//sBe6v0nL8VCWJLQfgQT0Z3uhL2xCh6YQ0jLtxef4v+2Fzm+eRaMipnHP
49ii1P+Lv9D1/p2t2nEsoSQuQ9v3OFrwlf7iQU89VMVkCFF0HevVW44xXVK3vKj90dxruJW3qJHW
vsOfx041mY2NObXmsCb1zKHh93MSNTSSMkVdnENd6sdqOVDV9jSChP39nDUhehLo5CYlywxOgRNu
UId6Vf9+TOv+OLItpzdiyN4hHjg0w0dBk90Q9tPXdIRw6Aum3PoyWUFTh2JT9LAK0jT8jH8/MQKt
SMeVRax8uAp87EcYAdrG2mFgMu9pXB79VclYhX1+jkyw7cv5lGcrFcuseIFR5q2isAf2ArNQVrcP
Cd65Q1yr6FqXHXowry/zpYDW+yLblKZ6xw1SCqvjOXkcVAqLJ1T1HptM8Tj9L+rOo0dyLs3Of0WY
PRskLy2g6UUwGN6mz9wQmZVZtJfe//p5WD1Sd0PTgLSQAC26gfpMflUR5DXnPec51ixfVMIpDPC5
vHHN4ivGhC9dhh5mYmjkl/7czeGHYL8GdaZ8y+XyzjSJi0gzIBYw9c+SV0C69KaXcTMCWaNnYBUm
zqIHYP4MqKlUcYu7c8lVa1jkAyPNAegzknEhVC36QrlIDVxYg4dukR+6cR79gfsRa1eF7UfOhnNn
Qyl+Y2ysvrVwts7jH0UjaOfOb20MHJin8DKo1rh25xoRhCP/S9kULRVxZbwxFrHEWmSTSsWa3i5S
igtn5KqmpJwjlzB35iThzloUGMMogr2+qDJyTtWPalFqIiMMbsWi3jC5KDZ8H0g6/aLuYKaqdrVW
z/uaonCP/XdYx5VjbwKE3j3MnfK5BPCysU1RoFsuGpL1R05yQY9scWW+MJCCXhU0mLa9EWUZJnUJ
tKTqSsZiFUQOFAgDsSpVxvyVu3d8VUKtvNvUhlUbuqBmX6vM6qAz4X3B+998Gn/0sOKPNqZJi7Gq
1fYD+us0nxvsqIiyaGk6CMSd1rb9jVsDw2YpctQKxPu9/JsU90eVSxzjYkpH7Mig9E+D0sqjueh4
AS6S3+qi7Q2hWNLLZMw/SOAj/nWLDmhzZ/CSP+JgFMbh2aYg71Qs2iEFmdHdoBKTwMMiLUIKMz9B
SSE4Tov2ODoOMqS2KJKq0bdL4W1y6SxNO2CHNy/qomHiEyjJPmUgRMbMVHYNJFC/Iaa8ANDM/slx
R/25k/aws4Zx+oKLbL1mDvnXXRc47Vf2R0wFaBJyIvsjspoY6zb5orwKw11EWJuC0lUQkQbCHiyp
Ho/qBT+xiLdYakGDYwQ7S9SgHY8tKKxF6o3SRDz1i/wbLEIw70y/myA+Gwvo1zwXfzRj549+3IUc
nbxugh3PeXxO/GrRmsNctGe3L6mAdcyOGMyiSrtKSRxjUaoDrNQ7Z1GvtSRzLrRBI2ln9InRDpMV
wdFaNO8uH/ojoXT1qP2RxMHYII/Xi1Iu5xrEolz08wLn3oudtvLucKl8WERfVskWJClY4GmBM+Dx
XiUmOrtnGm6xSZNBIkOkI17lVuH2sHJ4i/eBAuMilnh2FuUwS1bjQM3BuhQsPJHbarvR0eS9n2Pu
gyAVrYOqSV7C3LB/jwG93IvTt1/JFiewplMnX9VtfyRzJxzcX+PE5brSRmylypweFSvThF+Y3eBj
5XD2mabUu2Zq7PdRz+NzM5MU8cn4VkvjcN1tAy3LT6QQ8fypTL3ltrBGFTsEkPqJrNDv3lLzB4Yr
6nqwbAOOS2f3J10sJ9Ih7q9Z2WrrTMQOiIzEJNjICVf+Br2RfRQVMI2ldD45iM50T07jtGuT6kh8
qPAGgZhBlmMm7iBRW7WLPtFi3PdxW6Qw4eby2MSusZ7tqnzsESgsXCs9qZrKniIDOG/LbafoBvk7
milHX0c8Qy9GX+pnJ52qr8I2xLNBcm2g41rHZD0m7p2tXIApjYbyfWgZk3Nb6gkEM1LDWqNFU/Qj
27CP/VztKbaS+NuOkNoNe6UPHXl2HFjEeNnGGQ8XliT6bI8TGp/SGc4xns3gu+C17f2y6PWHpqoJ
NtayGxMPwhfEqxDOwus4pSEGh258i5o8eWYAoS1m2B6D5oi+2CsULhvB3OyHBHlt4aWpfmhn46Fr
WwgJ82TiLVOi7hN/lfnFO2b/xJzxd0rlFFcqHfBP1TWsus4crX2Nq3zt2HlJFJIDDduVM1g/1ZS0
HzIyo6ODsSXeESlAgweahQhW1mRZypyMMtfa/IaeMmz5SfEHNC4Krdsmo+JCT75wudM2VVo0nMxi
SB5iV186cSKjx7JmJSvohu3XEBTpSyL651CMEtRx4sD3nyMLb1nQufkrk3o4BQMuvriEzl5gxDB0
sprMWSI0J27LAidWkr/1GH+ek7zPvpohbc6mNRN+niIMPV3d3CWndGAqSUB1mYA4SRM1MhzMCeoq
NxMr366ghWFR2KezaVYY/sBCL1cFyKcw5zLzlz3R0JXjOF1iBW2IyCUgSmKzfSqjGGax2yWfMrHe
1TIVrKokYld502QPg90Ed9np6YsZqsoOa1N0EHpOt1Azkr/r24Ae4ckkBND1ozdRNXzn7OCcpEq+
moqtlONBHbMF94bzheZZnzgfYjUydWjgEUWn9kqxLK4ARd4a74i1GN5bw/k0VcsYVvgu43dFk+0Z
1iZEv7DrGcLkSbYOjaS7tIbmvDuYGhgOdhOTU80CXczszIDxA2Z4NdfacKBJkroqtTDoHULXgAgU
UsvgFkCJ6rQTaBRufkBRml4kkPVfRgLnqkUDe2AQ7eyFGczfRaZiEA36SjuF1D7hTS1E/WxR9opg
Usr87GaWcai6alpzSihw/8Xmhwtk6cBHwBUM8PXG0doSX1Xs4hKnlO7exCFgXEzIHlR9CrZkGr4Z
ltowZ1dtvw7D4pSZmvKFt22KNtT8dcND6pYkHuxqXAcgh7boMPmbVjjU+MbtDF+i7vZtXUXfiubK
QzOrmCFCIFMcGLP6l+LC1l4bREE2Se/kWyCfLJAFa3pO5tkHU2Odk0TEfHa6c43iBENmXNJERzjg
eZlZXrpU6/d80tpHXLnKrrWn9ixdYtN9VWaLx7DmPqvZDwR+qM4xcpUVhhHSVxgn9r43a0pRnYW6
C1i+u1NcENOepFYazX8D2GDspB+ursVbu7UsXsmJImJK2UvXm0eZf1mto90g2y0VoXpDqXsQj1u8
k4q5CtnGjzMTqUXS7ogXNJBTqFouHnsuEs9z6nT3VB+qs74QKZLFpEUgZX5R9LbcWthstl3bM4/D
++jLtIt3jL5D6i8hbCvNMvATRbuH6NO+V2rRf869VvvaNI/XoCQbPVuFzfbS0EnRx63wOZe42x4o
MeGfnv/SnIFKmR39o5EieK7l2DD25eTQCQUxlKqF4hSMrpts3dnEMZRrCtSoPOdrq2LEN9vW0kNT
lM3DNBbOBgHU+aW69MyvgoY9mBpT+8O1lOVFUp30BYO/hmF9ci94drI38ETTVReC9pNIdd6tPGI1
N9NcuzFJMX+bdV28xl2iXA1Y1es5aMlqK7l2pgiPpcKVbv0ZTsx0MkSkexhxJp0CCUxdC0aOUFX9
pILa/GR4OPo9MjkGTQzmKhMfsDcqRdqMOx2MqtVIoUSDLMjKpui+oqvcLzL2XFDFDrD/Rv8dk6U5
hLIl7ZlijN8PKTP4gX33pY6x1NSUaMOUL4xyo7S2eM5MYsh+RL/dC+bN8MlOpvghMmruHA6ryCLJ
D9R1S725pbSdIwGaDClBf027OtHhAVeQVGmgxyLIKEEF+xHADm/LwHzohjz4CgG/w7wWIcToEYCH
VkHECbVwoUM2z5ZKFqKV8AoUqfbP9ZhTLpVZgHzcuU/2WJd0KmICuce5xjqb9DVFL0J9dPXAuHf6
YG/KORG4BKGHMbvuLjSxqAiLLRzaYJgvevjDNYlBY1qq4akPBr30lrl2tWqmNL9FiKlEvsCj3hr8
gOwkla4RX5b9I/pKXHhqJ503I+3ZK3WcRZj6aT157cyI0k2eY+eYTCWJssLhNlkFysz1oU/vcxCG
tykQ9nOTOilOoyDeFdKaNmo5l9uhSrJbwqn4pDnax+DakJn6Kjua1cT1L2kbGjJAgvQerIbhDLIQ
C5KaRFfVFsxoIqa0HDJS6x1GEIxoaCCrTrWCSzCS2qUGFwcj+449bhzpdLAHHRPEsDrAzrZLWy5P
Ko8hPDkNzt0ycSxUrIorxdCBIs9Jz5w+650PMvwMKseytAGVLPPLZplklstM05YWrX34vN7/ryhJ
/zLJukhWv4pyqlnw2+avf4Ku4U+x/mw//+kXft7G7XTvfurp4afpsvav//1vlI7ln/zf/Zv/7efP
T3mayp9//7fPb0lPeowBL/7V/pMgpIJwsAUZyn+tJJ0/85j01H/9r/1NRnJJqRpCJdVhMN8zHANW
wN9kJFf/i+taNmFTE/WGuOjfZSTd/IvlqraOloSMZArz7ylVXSAjWSpVuELgaBcwV/7HZ/CfIVA+
vn9JLtFNmx/1DynsBS9paYbFZEkVoO5t2/lnHYmTUs4Knrq7zpHsdklNaZq9R8944QJ0WVMUs58C
oCAhsIfuq8DeGcjZa8bsN72e0a7nmd5RF/bU2j9yBwT5HQaa2CT4nS1SnxpHuRWdq+twNkwvHDgg
K0b5GCfZZyaIf6X5a6DgwsKOYlo2WBz+c3auO9t6AA6qN7S0Vf1t4pi6Fj09EaRFAN/Fa+4gjxst
Z7Klkr2KlBkufRojTXxnoEhReaK7wzlIxZ9dlerRbrVvDcKfb6uwRlzn2BjHIpvrHQnBW5sqe0gY
tDeaYgucFDtqEkNeG/yJRjF7Qk6b3Ck/5GN26DUL+uoYfSE5zWzv9EbYjZe36iFwJhaJLGT9Nyqa
b7LmRspJUO0+OyGn7cb5DNq49Cm16qb5ArTrsFHHK3a3dRA1x4xKtYkmlq1MYSeWNFM0BOI8vWi0
R7N60tiPzDK+9zn3sCmuTzOF7FFp0zeAf2rNE+jpLkDMGOJAjUCwnir9d0pPpGc1DTyKgHlT39Et
LrFOrtxx4rQ5cBkvIcWgK4uFe9R02qYzKuqDy/FXKVsXMoX6YinEU13Rhm8Cogj02mW0gCwtt25V
EiDDADZ2zZMb119lGObU4nVgmAoSDtIt5JZMFVuQEj9Wy745YcIZYs5undM524gS1U1L4wKnF9fe
zCfOCtqxXQCsVkfgJnKf+isuzDe8gl8zREecyEbiSZFupDleteV7i7JzbBiXWI/PQZkCyd/g+t1O
RfbpYiVAb/ses0iu1s4440rKfRO5FtYd/aTcA36b8Qkuwc+6pS3EbcwViZHCnwuNGK+JQba0XXId
FTO44pBWDGZA+JATLMVEBa4Jtih2T25q7iqpPBs2GEKgI14dL70JXfmcZOOrwVwXnxRmQMZMr+yG
fO7Yw2B+XQZqygB+YGTLXst4eOnHYU/veIL17dm1qjP2Ap8ncq+rIbzX6mZRQlBCoMvbABL2E42g
qKARtQ66DH6l1Gxilg7EjtHHZvkTdxhFvUxYxq62I+so0/JsqHgZ2kKIlWnqu0Kjt56AByjPe9T6
+NOGtUJfkWdxZVrFM54+mhlu7kKAVIT+OEeAk8TJ7eU7Jtyr06gfw/MQkPDRYVxsIYJfR0nwhjRZ
6G0KvjXOhGUYbGONauLGzguvH7j75pbHYfcxjBRxZLB8L7MF40C0YjP11PZKvd0U1CWTL3tMp/SD
gwOybT6DB4TVmhSEhaxma4akWMKWMVhpcLOJSmVgEswBa7C6Y2fO1Z5/fwcYiWougxRQrF1ik9Gu
EqU7CNYCIOTR1iptbxMO1dWP5aDGAFmdoagtv+ulo0WE35XgZYyFztPSjQYIfEK6ZveaJYBOnaG7
znXObVRTUd0FYBfCADBbakEssJq3ZjqiSzEfg+8lj8RISi9bfgnlvtuYlfFuI074xRRo+0a9Ul5d
raKB2E45AetwB/MlaDbUQlsrB1HWCxOs1Y7J01vz50Y/UTtfD5CFuxiuJsDW0Mui8Xtg/LCOIh3B
nv5QytKcHXkA1LOCaXyhpMehPVV6f8w6rKV6C9AyeCKoiEpH1i2aW4DE9hH0FJ33dyrXQ4+OL5sV
IXhqVdGiYouEBqnxhZcN5wIBmsV7U7avWd7ytUqBdTc/OWnBoRj3n+0qAdBR7m7aT2UQSc2AjBc1
0YNedZy9ApoMeu/ivDIfaHmDmTZfYzeZDgwCm3XqjKtUy4MjTkZj7UL4enRnQjym+yvgyISBhUIc
bqmlR20elGU3sV9cqn7ICJ0ZUkdHS9XSi232sArcQpA21Zudo9r9IQqm/mDqEyhk0hddLJY+z2nN
UU076tGgHI0unlaaVK0dpl75TO8Ko4mBlrssjzs+pzRGwG0/CSvYG5NDPGhwbqwYaMyz4FOeYaIH
uOXTlkVEZvohs3T9oBskQ/C4NZdibiSLqkE7iR/V+aFZzuzAc3BpqbvaYWKTYtxipTN3KsZeblGP
mlaT5U3OVRU9pxk1xg6GMs6TqPvzsY4gFHREgHg/cN7C7ovA5Qos7S6CqFKl2tbR88+eaTPTFtfZ
urXzXilkDmNDsYgL4OupqnHaxVal09UMIoFkQy11kLwJsGNqeZi5q9mScdqV7GmIscT3ifHwn3R+
tRQrUcimgupNQ68urZ8SVtkqQl5co0ip2F+IcpJ68AfbEb5QDNgy4aRtE7zeGiHdVzobiXhgdmU8
JYJXC9SpF7EeNaE4W+WHJtPgXE+gkXUcRt4Q57+SSC1+O8l2rPvvSe/tB5d1gdSwlvv9yIqS1IMJ
8lrJtlmYZNjUMjqGnOLZRj7zCe7YXq2DVW9aJFGic2KNu+YICIdPSvA+qwl7qzFX4pHuBS8gXb0o
e40nWx2RCWsJYgb8NWNg8q7A11sTWuVJimomUVJ7ojIdP6Rkt1Db7qCUBn0WPVlJtRwST3VUENeO
xjua6OEawoWk82+FucT1mtm6EaDuvAS5bi7n9i7UcM96pK9qm+GUbofYw6zuXRb2T/aMI5tniMG3
LqzvIVMoKkIFiRxHYnXpLyo+KRQ/P2qX2An3I3p9zlC1PrjQ7VRK59KeDjiXkQvCLOXlmMMtK9E8
egqXgIXyFfEFVSPvQmQPp1TpAAPF2m1sLLGqq1uhjhvV2YUx2aIhvNZKxCOYZVyDBeXdGbWoyuvy
FZuiPg6AB4fSeMoZc/l2hGtCZMm33tFITs+1aPbwcM9zKfdte8IyDcbfLEh6MQ5QTeKPU/WZhdG5
BeigxMW3Upv3pVzVtHhXyrjG5F1q763YzkPK3XrEcjOq9I+JkWB/2TEfZGY2eqYz5htIqBfOSZQO
B/QOpkr0o4bTcWyat7qmDTFndVp4Hiw/YDAIQlEsxET3RDabXIqRdhvOOuuyNm/q2L5xZPnVhsjs
M0aXeKyzS6spcuPqRKiDpIMTnDSntsJHp+W/kTq/M3x8RFqatb5RCvTxpAK+HdUUEgoqJxi8HUO6
4gxtWhJCxaYWPQdG1SFGbcyvRqKcDVpUvRLb+2qkiVbmdyMkr0wP2xkr8HUOgXvqJP4ztf8M1I51
rVnws5PrtSrtVV0f7YiFUjCX12fD4qRTMe/q1JuVQIdKiu5hqKgLFH10m/E8YjCludd60DOt4BlZ
rG58lmbChs/T+itI4WE1o83PDrt1lxVLDgGrjqXbe1HZ7wCA7U1h9l8x5S0io5yH72qd9gZ3//Kp
pw5jAdT1vuOcFakcmCT4BV4sK2PcgP64mBanTXmRDGOxrpgMLyvKB9NxZ5TVS16qrcd+KMEpepxi
KB3nAq3W7XQzq/LYabypmsbpWButNWXXN0Srca0KXiUr9Qi3bAoGCZi0aG62Fz5WT0dMEv4ewD1U
NlGj2pR0Z0CYn0V2kQ0JjlqnsceKh19tGT3lAacPqcw3m4JTHjWJWRewlJM41wRPLuzsVH8otX1O
JPbs0klN74pB9EjYqFOJom5bcBUm0viBqmlaB5VZHkgcwoExiMGrJX1pIdHTjHJfhJTa8iEeuJzt
WJ9BwM36XH2lpXlk9NBRptjPTGI5g2Icw/HlmrdUc17yxG7IMM3k8fK9m6XGJZnD5gqcSHrTKDYF
RPGmDxEmCTkb/YXa8DRZmOYDtTFw3Ad7H2D8H2klHDlOuNanYCoy4qYbkf8n8LmT+ZYEO7nYV1+S
5FJP6DZ3JiqVfO3E3a7vG7vdWlNzxuEJ9XmHJ8jScWGfyZb1cNKKM9uGK++odWxnD4a4FPbNNp8N
45CS/Enwkm9Gc8/v9ErejInLwBS6jFYc2d+jghDUYxQeJ584veWecgvN5ZB1u4BCzrDBx9otlqn3
XoUPw+SMpTOgysQsnqbsRzaXdDwFPwDyHe2g6Cco6cCNWpaTlKTGkxO9Z9NTS4WEe6qGCza73trF
5Y8WXOsJOh0r/UYFJtBeHPvOxDRuH0Z3r7W7vD3qwUOc3HBSrQzzNiQXiWEb8zBXIU6RGBSN+dIr
t4FyonK7qo09fZKhc2Q7HsqHyDrkKeD8bRWfBMuhex8tHGZyNRGtWc5PsnrYmOpF5O+BebT0a62/
quWleVlckhxQOPam18mFQQP8/lxd+MFCnOgsdMVaK3kbGRviUQJksaI9vDgMmq8yJGq5PNPPzY1z
R42rZfoeurfoLgVoY8PnxSkjJizHWO5TtozsjQrixvCb+t5R7qEwpgddsmHvCUhsFHdzIDN+WFjp
MJy1+6Ru8+osmfwUF4058wjgemsZ+FT9tNvxwztOe6jaw5F23Zo4IuOdtt+bqV+pLLeenWyzdts5
G1TnPNv8uUavya1R2oLwCTjrEDGbq31MunF6JutZpyfD3EQl2829Q+B+LjuQqOLD65JNPW6Fs+el
oWSCedw5j3etdTPEvjEP2vgY1eskQPdtYZygDbx0yI7AcFwv1XwD5mz21gTHirCCJwak/00+bkTn
Dypn7JX5mQy+le962sCttzncrjnzVLQCQUVhWF5z2KOt2Gf8ULrXeHwRKcSMW9jdGIC3CsbTdVht
Kv34VHykD1TEpPZarY8ko/RiL4xbW54jbSMVz6sIxcmVp7r7khtzdJi6S6c/Y6AnMhfFF4GbgTbF
+q3EU1aeKaHSEBXtdekewD336XHUj3D3E7nBl7EZlEuHZSPFGP3mBnQuIy+vXbL8UO+Y11Y0UoPL
ijZ9yqQAA6uXmZ7ZesPVq7lCWmtJeFvZT/WxIWoEV8r24b9Ugv/finFT1US1DmG+q6k5zA5Dv6Ll
EN26Cph4o1pQPe5TEILFoQtWGIjoTpuKoywveAbjaou+u0a44R9lrq7SvQO6jyANn4e2aau1rW08
rJxdsJFITiWPxmFs/TY66dmO2xO16sdMbMp+PQ+7LPRUyR3fI9g7M7bKqFIzfap0Ms6yBrhMTA7L
I8Xxj9soQAKMUYoAnOIRbmH4LJ5Svj7yc7NXaNSEehDIJXAOrvvzGv23/hygdPCccRxzV+WnE20d
TnvxRgLW4tJP3HhpXfe4AUO1He4wxNG0nWy95iovis/6GeiIAoGkXYEh41EJQcL3XtySIl61H9Q1
SXWFAIZGEAce1V74bizF47JfQwuJf4/tR0XxS3afmR4zIU7O0FnBtsV8Y8mWbZZIKKXVs7OmA6oi
9FNw3/AK3Wd6FwHqJ/PsrDzGyMYjMSaXlDzogc+cKOQ6+IT4EMP65h/Szsvxmjfkd6isx24d4qjK
/OCq/AD3rnRyOVwKyKKvQKTx2ym+7c9KPnFOTEBrDvts+IT5qFj0cXueRTdku1Pajik/3GYRMG8a
6/w71qdiPRiYINL5gSACh9Dwd8gy2aNPyV6/4T0jijjihaLOWpW0iDUJQwA9Cl6TMeawNu7tnpVp
IlkzqOWXmO+Scw3e/rvasgdM07r9keaHqSr+RHnYHFAYxEvuYCXd6FlwzaX8aTndWDR9phW6pZD1
oana0h/G7tWkrwUlDP4UfeJLN40EYR6kdGRWbjZxVsHfRF762wjyay0zWpsCVjRzECshwkeHPiMz
7gh67TUSUpxroaQnYA3KG9NYRIyJvFNB5VU5P2YJUFARPTWMVrxKIe4QKOO7XP4InYPVViqDN1Tm
1Yo138KusKJ69axSW6DMx2k7OSZEHQL/Y1Ncs9yWrLEhIP228ZjxYnTSatacMSBgR20bIUOihNvI
Kei92405/eydc8GEymdu4+RhuQHV+UHzxTPTcuoJ7Q9aJD1kF3uZaUKw8kFrdRvJ3Ww7IBeoTmJS
+1hRlq1DPmWMih+eqnKv0oxXZGVKBaLVgqp12oFNlkYiV9HfiOlV3FSSh3G0PC0qDD9q4leQV+WL
opJO6VnELYVu+qpgzJNDLU7otA+7jSoaZ3EURNSRcVS1afkZMItZamF7GYcgHOPbvHdJsoBXZJhZ
QJmYryOfOHS6lV4PXm2wa7rxO7pKwguu2ZSnFM7DyLoXjU+1+oaP6RxntK4IeRqADviN+YZO8goL
tpUmAXhnrXQt6VoJXVGX1W1Kre+2ODWVWI+LdpyA1cBZesnsEKN3h2FmIMRvXMM0uIpooBRDquMq
hDo9Vvon/3uVdbmdWrZW+FOMssy14ZIUdMNHsgvcysePTCpbrHfEtuRwVKgxJlQUcojjDQzk7v/t
pOcfBz1//f/JWfy3cRAk0X89Drp8hp9Yi7//i3kQ/95/zoPMv+AqRs7W1GV6Y7p/nweJv+Az/jOK
MRHpdAfDcV7UbfTv/6Zbf3F1rGXManSyf9xN/6etmFGRRkQKBxo3fKY7uv1/Mg/SCI/9L/MgANQC
UrMFuJTf5vL3/4FtDaCREBv+MZbPSpy5h1mI9l4YZ8qrKFn9Lb2y9+Ui0uRGtZ8rExUHcKNnhFzp
h0QEPr1vx6Cz4YMO6UxpPMIiQjn5CLShQsUztahFGbKRADGJ9gfvAJLFGp//rsBV+CuwMBBV/EhR
Mj2upE5chie/YgJMUhBcDCx+5Cols31ihO0eU+871353m9jwA5yi+pzVWts2i/QFeXtYpDCMjTjs
EceqsGEpB7FDpPHIx4NZiuELehqeEbSh5Kyjs0XzI3YR3Q+o/mrGBRasNazKg0bDFW6vRawLUe0c
H2M2boVFzFNiTmDNjL5Xqgp6X0hvk6CEdgURI/b1P5pgusiDxiIU0oMKBWgRD7H9f4aLnJguwqKt
sbw1MAZWIUjEZ6rarZ34I0UuoiT1eNqRraP9o1fGKJeZaaV7Jon9wanT4aDb0FKwGW1ytk1Yz66S
XiQwh2NjAl9hXxbpaL+MuHBOeTlwIpFNfJVY2SEehd+RRvqoa4dHvIKc99gVqH7GY71IsbHWTAc7
uKaS7xXeo/UwLsO3BAJcnLl7YyjZSyR+jYlmqib7bdXxRmkKZZ8y8UUbq55idOF4EYhTlOIcxRjD
2aUc2xP1rST6+xe3mhOvLFRSwZHzpCz9K4bO2KpGiZ5oc0GXDtGncXwgQMD8IrD0ZKBgpyjZU9wd
w/SUFzqBFSbjQP3TJcDp4NbiFxHhOdpPnXVJbwkBKWqBF9FcW+TzVHadrxgSSR06ISQy+pqhAqQe
ohB1vnJTSvFCfJ87obrQ3eD7cQi65otsDy0s8w2UfHeR9NNF3K8XmV/pEPzl8kuDGUDMLIDw4YYW
Q8XL7c/QpkQgbU+xU4mDI2oc/LnuBRnBnLzNn0vLTQjcC19xnqE3UOjYeAU9a+vMgJ2Tqlvx2KgG
1jQVr6Ll1pvCiVFABZ1QPRfcsU4erJE/nKDqMDvULre6OnyIyuEmc+WsxoZv5M5zhRPc5ONdRcpw
BPcBhErGvxOrTB+ZrWA2n17nUy0NzJda71n1/BWYXeu5Vn6am5w7g05LfKMQdeOVxkPVUVnvVAHF
M5p2bbR32CKHUeN1SFUgqVODZUEXnFd1LfudVu21oNFEZiEnc6bEk7bpaeJr84TLc72iVnjX5FN+
ozeZxhWz5gmZuwI0hsQxYROk2vap60/M2ayYZ04MFhf5ATOajIlFYQyvCJ8HOD98SMOcVTv4+s7M
+KwZu+2ccxwXXUQQYaofC73flR2NVWIwKULh4pIOxTa2sDnO9HVl7rDPVW1tgujBd4PBqzthLwNA
1y7DlWuTtjdFh3mHNJi/guCHXZRth+G5gGTX1lz6str6SuiSgv2JZEfyMEYcDI8BdhHwkxxY68f4
CCHqA9new92S7gTlpVxJIhJ9hM23cTds22+KNNYjci7GbgBVq2Hm+6vciGtXyVir7MdNLNKLkXNL
7uoNvuXbyL0gL6szYTo+RuqEc6VfL3/B4RQoh3ozDZxfRUbfdeXeA5PvrqBOzOArDV7MwsTlNpOl
qGGK3ivDAgZaeX3drNuJJa/xI7yexQQUS00O1KOqfG8M0UIs8LRg0/Pbb8EV3XNnxwOqNPy2XCCD
fSHeZrVLfNdKNjotlHlzHzFXj9GA3EyCvcdEXGx0u1z4eD71kyzQ4XNKw07XAU3oy5LYYO1R1LWP
wnwddsNFmZPdRKvGrFn3MVW+5ITWmA4JCEviEm6n7GIJgSbMqJ2bePWLTmAs1r/iurm5kCCqgESd
EcJVxMS5wjp87/UiPsvaUxu0v6DWsMARqoPOySM9To7XQCFZIYrjLprhyHWvIpIbXjtcmW+ZyeXI
Es3a4NFYTaGSbJeYNXSa3SjTxwxWOBhElaqwoLgGWeoDAntIbUuHfzsfk4xDIc9TxtUreZl1TORA
kCmtq+zaF8mUeRSXxmP4OmRdemKyT3deXDqeITAMj9ZZ5zCcOPoKQK/XPYho2+4pJbnVLBUqwyjP
JLSwjSeMclgpTa8NXoV9qdEyuuxT1y/k5yksol+zZDv03WJdL4fodVtyMfPbhjX0xNvlcWtoCe6n
SDZwBeIHW91HGd2pnzL0nd4zmquYH5riYWTn14L3MjwN1DrEwIzkS2y99v0FREn2Kyzw/93HFh0G
xesZHLmXAoA+D1RdN78qBa05fOtIx2w0wsxD9SPVjwKKr1bSe7ClMqBuYHo1e8WiSXM9x+sNjMZ1
faKf7GiQx/hSBAYUPTk3oVzXzL258MtnjGxTDhiBbnheAA++s9K8iUXktXYtXlfgH7b+uwiKF5Cw
tf0w9A8Tq3AnH7Pwlgd72f0qY0wAuY1qz2DOs2AOu19Lar8MPu2Qtsmi3Ij0owDs50bg3gZKex1x
JRLgq90DOaOl/jda1+oC9wLkx3lAmAe120XFgYLySu6a+HduXBXwCElyVemjq06q2Gpc9zT0+JBu
nt4CtFA+LU1egQ3Dyv0P9s5jOXKl3a6vohfADXgzrUJ5Q082OUE02yS8SyATwNNroaXQvZoopLkm
PH//fQ6bXVVIs7+91+ao/9CSLQFgDPtH62Vj4QgYu3SjXXSH7KXoH3O+AQezzT53bfTj37gLsU8z
GIK/k1ElO5mgJLv5BH3y1Xzjzdov+XPVD49xHf2sx112WWpr08CWDn51/oai+DjoxBawxDZL5lfe
5Gi8OOWboHB9Bu89sw0MYdyZxgYr87zpnCo4WVUKjAVU5ui8rv8MZ8TsiY1B7o3o5rYzKoDhjXGb
hzw+w5EaenyxLHyW3unuOjbNbi9JnMkfAKC52lO5nP1MQJwY3q+5+LCDH5QI8Of9SHvrY4AW1FuP
sa1/pvoSRpgzLt10nVuEiE/bPLhgDrhX1r9F+x6ar1X4OkRRLNW75dxT/yqXoyEZtni/NBET9eKP
DMnsJ1PuA/1epU+e81eR8OgrutisT2tNIfyNUnHv6umpmMw/TRkgb4GeZkRnRWxEYXDCEobeiyyB
klX0rIinyB7151w8zlNYvAHp+QKQZz1QPPPHq1MMmzptf3Ej9tlKHPNqprRyK2uJCGgNzHpDGl19
37w1EWl2xyCy5ubmT1x0iESjGTwR0yHUXEBJEtFDyeTpQdBqywgf/jH4tvO/L4tHXiHn6LwBkkDc
CuP4A23cWCzaAoBhr/nl+mUsg48iL+YH6XT43wFfvGAMrvawwgo6+LoTa6h1UkY7xWG6GD+X5O7l
DGv9xLSxHrnDvQ4QDJS9vEy2F5J+S8U+Q8JFa+wNjNn4trLSm3ZN2H3Sfge1mCgFxqE6nW5pg1hb
ZSwqURHWG9I34WbAbrBwWK6IFI3SxQPCxAsHaV90xm+jnHAhlZn7YkA05rhTIHz6U3dzNJl1u7Pm
sw3DmYegQ4vSybIHVaG+vYLhzVTjbxLDS039eGwPs/8smTvFrkqsM67b/CK5ijxoDpd+qx7aiPk1
ptuZkDqnHQtegkeH9525KyV2jlZ0FsCBhblCNgYm4ldVms9Oo8eXAt4dtgic1+uJNEnr/CIyvtgA
4M+N2hKvn54BKODgqaYDKGamdZZ28rPHQsbjSqIKaa4xd+BrqT/ywquL1WDH8WYguMw8tvMGd+vg
Aosju29veBH5iKRh/URp5840velvdHArAl1mYnEkGkmQJt0ui4rpUDDFYj5qdAfZVZ++NHd8jPMT
ZJ4TvUbgqiNH7oC2Ws9BqeKM6xlkVve1MaWPHq/ZyTBvwKjqRmeDG591LYFcX/kuh6uhnp/aRt6k
7tIPPsQ3eEhtvKSZcyt9VOPF4G1PwGSwNQ0BenuYxBVOxZ2UgfVUpaizVPJwHSAvQSqnJw/Uhwci
I5wc6Pu89LSnHsQI75fb9EUE6RBTDVjGdJUuT7i4cP4qfDpNvRZZ9nV+XSo0z7pHCypcajyBXO85
H6YPgiV8qIzpMVudApUddAenYczgSuceJXZ3h7+Eh79DPKKMwXxpJBtCsCAYcijBAxCAzpuoG0C1
TaLnNqFkYOHpeWJqGptEyjbIbOLq2xQfDB07CSEzO13mre6Si7k6DgAbYnCJ/CPNFbRtpsyD2YR9
LGG7JHGv2SOdH+2NuNO9XtTNHowEQiYnRZOleR7679KnmgGcFsQHq9/6WKvpffSII7V0QcFx2CqH
C2BkNHgFdXfxR5bxDPE3B09DEpPbB2bzt8RkBgZmb1HkbzyrQdmPJlhG6/ifDS4zxffsIcw3fYmp
IDRiR/8Me9KD6cCNkWn1i2lYh8pq7tXwc1TFp/I0u2r5RNWov4fswOU3DR8dP3gxVbachxYRrarW
/Q1pGmzq77zDtr9UyRAz1H9qZ/KObsHEttLW3uzlwksdAYTpPyixfO1ggUEOPy8eY64hB1wogFSL
GQ8VO0XoYL2gMgSrSl3dMWNjEtPgN81eEEZQm9R2q0NhjkzJmZWUPpRUikp0bIWgBLthMuKWRNFR
dP2vYjWX2KvNJFsNJ8R12ftWEwp8MZoeVmOKxqHCACtbDSvQSX8R4uMtWM0s5mpr8dqv/y/R/d84
th1qOv5P8hxv3c//zav9P/6D/xn3D//DgXoW+W7keyFm6P8V9w9XXQ4zto/ChhWb08N/6nLBf3i2
GUZhaCHNRQHi23/DP/pPsnP/g//CDyO83x4T/f+3OiF82kh8/8WnHeCuwmRiWZbrIQTyPVcf93/R
5dihSlkTxjhM8ilctCYjMK92BXeJF0zNXteM17I1TpYB6o+cp8Rpud7QOLvWOngEJVWcTQb2alUh
+szhxFyvFG0rhDRmV83dL3SyVaG2WFgZdje93586jzYUIDCXqmuni12RNsHhfCvfsqNygHS1nVgv
ZUyGHR5X27JLtDR3bwDuODV6fgCrRQmrjd95Jv+q/fxPazbeW1vZv+2p2gxi5dT4y5+SsqZLq5vg
ghGMKVc2ncoxOtZYgI/1NH8XnsiOVPBsJD7RTQY+ZtNMU+xYUQEzoz36JjDRoTDvozGAhV8q79ER
uH+T7oPTlQfhJ9gsZo5UQpUF9jdelflgLnbPEOdSk0s/VomNdaMnUunO9UeXCIK6dyvFGANMrCGR
0ls7oSuKGgrq3HqOE4XPMVeMDsQiM79FwJcO5MBtVhpIV7RL1Ka0dhSzKQCdrKtRUF5LJlPhnKm4
6/C5+0QKd0mbTds0HZjPEX38VwOzszV3cN9dxJFTDA0EVijOQKXzeJrx65ZYVq9t0HKbY0jGhXUU
QCTNP5qTyCEMGRW6sPeuUw0uxgm5N6ogcw902FbbthXeAc2vA7adP9Kuwh2q5UhfsmUVEL2uXhJh
vk3MR3c2rUfOCr+qtb+Zul08zqVx1LRbH+hX5E4LxqxLZmaQjtOdW7PCAgu66zY43bytge5ty55J
RFu0P4osG/fObLxQa9gdKBNi8FsSd5yjwto7jpszaUqjTbDQ+SI57t2NpvxtcxGBHbvwxZN/CS7N
1y7HmoInNm2t7urlSm7w+yjulqQoc8hLGaS9Q1klHMQAHQ8zlOYE94+fAjKsSjqn8epE26wu0tMA
MX/DQfzbLyZ+BhFBQ18afZnQqorGhAifjFOc9i4zUIILsZ/AJo9CQUaYtHE8ktja+H3y4Pe0X1ih
t9Lol+mqU2xK/bROyoLugpncopNKu7vOAY02C2c8p7Y57/DwYaPGBFBpA8+GDXZzIXDGWa+qYbfP
477LM8HIWCIxLumN5t/lXnK+OcKMYVBKE7mVJLdaYPavNfyfuiqXKyW+Dx3duWcM+vTfNO61Mckd
kk/YK9x7+9bPq5sF548EDu4ebpEFLloiwabBrcqK5UCjglX7/e854T64jpyndP5Lmv84LiUkhZky
gag3xwvguu6eTf7vOp/EAS9t9Qy27aMOv8FMYkj1o5tdhfktsXqPq+84HDM4U3HlYm6m58M4qNl/
X4is7/2sYgBeVD+F7An6DyTFgWtdQie7NdmQMfoOvBPIiGffh5PswvVuZnkFUb7rlcSw49nXts+C
OBQZmM2cdY/P7oRXGKLX0Z0pfMA0eejhjwdGp5lMANVGT73mHlIvV82jn527IW33VYlPvx/AQ+eJ
p/Yy6G/TesVx8mA81/K17TzxbGaMuvu2wDaziF0FGfA4VGa7I64NQr5ybPysSNiyyg6jhPJlR4y1
QVGBKCR2sHEzHzBkSS9X99GW03wtJTZpQIoH5XUEk5vkcXStlpF/XpycsLpljWmdGXzri0qWB3q8
/a3sCDqnzfQzB3r3qhz8yOAL7WYkb4fJQVvu62hl4U4tiw80lAJb/IwOc4WGVUtGv7zZm0GIlxXv
AS9BWrTqUgHiC5snGwSHF1XvsvGK18H7XYNZjLMp6M8UrRX7qIh+FKOHT7EqvxW32J3HmTBOWfl3
jSV5L5nrHlMX0dxM+yWeXCIweGbt2EGpikz1SuJxvLQWrWAOUeKvxTHfm4nxrONE+uKaVkVqyIou
dWD9yjl+86HpqkuoTACuyjvVEFo2ckx+EtBrH7mbAX5fq+bN4Q37OEMhCdpBUEp76Dta26lF2E66
FriJ+l9zWr3mYLYWCFB4ekPsGcOhjLyj1Y1fhlVoAj70HKs6uGb9fQQRcM7wBG9A/bHb+G2zy2pi
m5UJanj1VIVdu+0w5x5lcMmMHNsmFQijMt2jO9GQYjWZjZGAcy/TPJrTNSCQgN1655e+vRWdH93/
fRnJ8B5UiFUjMhlVgDwu95IjI4dDd2A0PTNqCOjbmscUIG4yG5id8opTMXF+pcEEAOQ8943XH1p7
IacwqYSOOmuOlwn7dIP3DaKhebST8KOTTsHtssA23Ce7Ojy4WheH0sUPA/H7sCwcLMQHl2f/FuXT
OTVwkk30hK9mbmvrA1ik9yynU08Wxb73ZpAHiH2+Jz9hlxrYatSyI4+v4pSXBS10erfHUG9qFZSE
VvA8B5qX1HycnaI9Bo7bbHWPjmxwQS9qw7qQVaTM28RJUINGs5o6e53o9s520qLifZxdkkslXkD4
gtE9aX5X7jCfKK11GTaFaMq+ek/oThLViB27jeAEFOatKkfzlpSP0CT9E1R48ZCNw1NNZub274vQ
0xPdEdAeFdIuZIlTM3kA4gumP5kZHZeIJVUTlh6SY963GQAwUqerQlpsMZe0j/BoRp6A/lQY8hOQ
LnVdBoWwdaVRYvlCU/Q2l352tMtoo3OMdmu7iLOoO4o2+iGdR3AxftgV4nkQts/arp57F15AD4jD
s8OFfCsXJ4pfZuNilksaJ61/cAfSolBkwQRYDtZwJiB91JxTa562mZf9mD+i6Nxa70Fg9tuCGE1r
gmqMAvCYzTwc3Jnkr1O1X2GC80e8LOx0FYiIOMlFSvKKvpI8cd6nedK7jJ9Qm/3XCI1wYjeA/8Ql
mP51bMWmPoGFJiNkrH3O8DamQ+pjVQsS582Z+zdwTnhVXBIQqgheVIpVvBWvEhxDPDbiozO5HvX+
CoXH71d71Pg4b0YGEJFx3y2YvQ+777L7DIOeOdL0zTbub7R0qxfXgOEpcse7pJ2khGxGGdCj8+hN
VsjEQ5Ga0Y6G3eIaZ1htFDABg3/rx1YRJlzG7VCVe3t2uotuowwpmpUSQYi/UeF/g7eK+2wgODE7
z3XafmVTlcWGYxGhIwsGuMnblnMXt2Z9hwG/twei2kV+TiVpKhkKMkkJwZihLp+Id16YLVznIP+e
6gyACXaapmF0oETFZjPap7VUhFEN/Tl5s62pd7mh7PzMcb8sdXCJvOp9CdybLX3YoohiGQ8OswIm
rb4sKGqilKpOygizuFj2gPkUn4pqiN1CnWiloV8LDwoDR+sOj516w5y3PZ8uhsnfPOcsPWUUSvPW
OWfT1MMWCvt8BoZC3mIZr+76xWk4kVl29Gb3f8RklyeWkksoy/naqu3A5+0ptVt0HMenNZcE0a7E
G811W/TPyuxwz+Ten77v38TzONrI2BixHv99wST1hRb5aBQMrXo/BQUz9vPBJdb5lKX0fbdaDnsi
/dRU2599uti/UpxZ297qkgebXAirOCriOqYhiHLJ8XPnts2JULRhfi0sZ+F+EHInlwFBAhSWo0Ob
ylPvVNmlzdUbz+qEsI6L3bCHfGsNqPci0PNNW4ZB3SFvhzTD5THXK0nGx97/75c1gudjbQJ6ArKK
hiweqh4J1UTT6RJeA8H6sJ0K8Wb5bnUF30mJZcthK4vog0ZIqaDsbulKYlXrXVSYctk7PXBYY6lR
eYvbVA2fpqKiKEPmh//3qmu6nqyelhMurHGet4TkwHnvlyDtbxCP9hreLYZq3Ldg8Z7zwftChWAi
Cn0LkMoPckaClZbQUH1H+TpVaYkExlDs6DdZtTWDaToXvfvcVMycE25iWFCtAZul6FjcJ4KSxrad
VMNRmD+f0Tt3GfleCAxvcp6hUOHmH/wi32ZFUL2Wc9VcrLm9mWP7AHA83NlUv1w09QiCh5wKpUeP
lQG2TnLjIJdse6C8sVPpB84s31DLugs3LmcjUxowcuhSMgIOr5sqJokhdrKAnRh18zHMk08tOJ1M
zsxJC/7SmHKimdOG+0E6CRxyc7FLOXIiFhPgNLzfTiTHWwkmFcOof4hSC2Jugv5pTH9dp/6oZfkD
cPYO+sn8Pls0cXr6iiz4pQhJcc9CVZwynB8CwRNs8KT2uZZIiKnJBKmUziVkS/T9+qYIOhz66rft
nXizbxz2PKhry4fqk99uKR/I50PGXMpnHDTXlGMrIan5bdI9DBYT92BiMcErouVBcfWB3eL+osiS
z0unfnTB6v/jDjBn4YG/F4i31EMzX8JfmYdolasEZ0Je62Nlsr8Wjrry4XZw6b/TD0v/koOfWlRn
Jaa/oHhQ+R3xADWJ0dFqRmjhEI12CcWb2NehDAZY+oF8km3LsmcM30PT51sRLM8ud24LNBWFNmsF
sCuv3K+snrMKDF9miqo5qJp6uqyw21gYfzzX57iwkMOZgMlh5RbZjck4iUazHeJ5ieY4ACkMhm/L
bKjc2AZlcGzLV217+OV08gORhR3d57ei4MOzMh7QgHGFlyF6p99OIk75bNXHzBMU5qUecezV5N8X
Z5141y4ImneumvTlIQZuEPW8Y8L8bE+O5GaItDz6zvBqO3l4sQW6QsQryPeVn3Vew32egml9bF8z
YVnHgETPdYiWHdI99Q0+8R5wJagpDDFnO6AFprs22njSJlbmkbggEUkicHWEUa9as8SmcM1Tjms6
orDomoHkEosT+6IjjuEfIT2ybhWKWIOfGgfhOj+iYZ/SrXAewvCTWj99dlxMt40MMWZQCLNNhAt1
RNKJkaXAyTEHZGER5wT2MGBz+oBeB5dYETJnmjOQs0qovfNNks60LG5m6Fa7VCiMW2P+Ksx7Nqbm
jnoM+uXRUcJ+8BBbrHObzea2GOEeMsT/zEjsHoS9+k4BRvNj9uKuAF+QjeqhDnf5fqmXh46Q2EYx
BOF24R5pCeYEU6XtRZXVPaRGev1nmuvs02XLpeFBCGgx1PcAXked34m3QA1ksiufTfulxaqyYRGb
z3MAv7xIam6NFjpXynw9qxcY+p0x77B2JWMonq3vxos97bbHXtkCyyeJ8YHs8FZV09+ys/44ANi3
KZLG1h3z8KzFr65Ix1Memj9T07xLH6HCG2qTbpMGmCa1iaRtMK3RD7m3Jvj2pXTjIMucx9oK7y43
coCZPf/2UKLZTBiUarvbJ2OZgtPFqB+0Xnj0bWvTh9ijOlUfhnH6Kz1PvVEvEuydrDh5wivitiWm
Mjb5YzrydjUpOopwWYgxwDYXwy27LXYrcVCZ/3NwyRw7SY7jfGBYRZchy4GIOfJvyFl/9vC1MBB7
d+qPgQn7KjZMxTMCtZ13mcH4mO1o7kCGoTpXS3i6qgk/+nR+ngK8K1mmDk15ZTC0WpYRA7g8JPSC
VRz4eS9c2s3iJl2BJb65sxrFTlT0+8wb3uo+Z8XIxSf1OBoYwonk8kaGa1uuV73IUq7XHUg/XO6k
A4HY1MhHqdoN1HJudZjyYVmA7kIO3rSNYW0DKbglQcfdpyLgCJDPjwufpXTtEvDXjX5mtIzh5KCn
5EuzlEB+rx+aLAgv1sBci4tGwfmJziMlkz3HxndaF4JDmvsvDRWmzOGFzfXkUSlSE02EHBbBggOU
9rh4A4nDMWBfFeq1/HDT94QOg+vInbjoBI8gSu0pksseQiNuHdG/EoLF2Md+TEFM+kXl357iFJy/
SZ7y+rq/XZl8pY33kU8GiS/BkDZqV3xfGHuWuuQgmTa9mWO4yoDrePnLUBU5TyVF3UvzzmXujyV4
lQqXc0afKIpa2BeLSv/uO+6eRnf3E8WsrSFV2VrYzjM2CNJitClE7qHpFnmODDyQFbyhshmZbXFn
cuqh2MjIcC8ALi6aKPLGWkc6dp175IAqyl18GjSngFqRyl+DCwNga9NUV5bR6lQRBELJpPwuKBPq
XhCgatu4OEUX7ixuN+xL5THKoMcNA4kdmDhgQtDoOFczc4x4yMfi1EFFwAYKHarc2YXD5/Zb2wsb
SpjtB1rUoG9FXoOzIsOHZIzyPGBpdyq1/hyktvhWxENoXUgmHKBpOVyj1qH9VxrIo/NMqvzTcuzP
JKTX2x5tVKhJ3OGf74h8PRmNnRwDb/wdAIXbz6k6Ac2DIW18mRQUHo0VdzhTsbMx1c1r3GZfujfd
FKBbfWxEMLSBHrxNhvuWlNVzjU+eXXIScTQOxRZoY1SJAx7MYIvQiWFThTdyxNhZetvc6nJxtks7
3UdK63Z1f6Hyp7s4UUlUMX/oXSF2s1O/ZQNrGlw9bvwG9MDKGQgftBVt0FK3h27iiDlEqYoDZ9Vs
R3726CPA2rArqLiP1VJdHSv4pIgqHvroU2UQ0IqxifOBSjZ7sa49F0dP6uBgD9B4Eyon2qF77rrB
Rm9K+tivnBfbToznjOX2Mjn6h4i4zbmsuAr5lDz+mwBGvAFPybqMciAs/ZU4LE+tS5oj/IEbjH4i
236BYPTUG/aT4TUPNX1NHAnG9bXHaeg8Gp0nj1GSH02eggjnZ+Cb2HXA641zcuV9JLEjZEzjC15h
PFuF/+I3SB5loZ9VxO6aMevzxfDscWLnJIQWl+mAfQTXMi2pKJkRQ9nI2HHTJEbGxrYjb6w/Zn4T
NIVHnl6o9LZUXNbd5rmVtMNVdmjuqlSdLTuAahywnhDyMG6+wgpVrllzDX5ibFzvSq+YsQttcFOO
n8RoC/bRS8dHsMmPrgpknEt5b5cbIX9RE0Yzyjmhvi685SZRNLD9iDCAzqesSqjd/RXQ/35FVzpU
bpefRqc8W3XfHUJAeJu2ZURAn0oa0VctG9jwBmdEHb6XcHXiPkmAc/jDtSGS4YrKRY9iFyZ2va8p
uNpXjJOZShPYt1EAxx6DFZK3xtBn3oXlxXqsH62lx5TNQUTm5duYF81xMJFmZ2yRNRBdeIJAUfSs
CNJGJFSVTb7KpnoXcl6Q1uZGVjx1ZW4HcVbqH5Vz7jF1DXWEKjgTXIH/f5Io2UXFfNtGTgKFSu7L
whYbDO5G2cND3YsFpatr4y4ktwU8JkSDZI59a0eXP7dEm+Kvy1kzwFyIarFhdHcMcdI00TJfNGfp
yGzrp3Dg8ZM0RHcZzVKT2koPfFpm1JyukzEODPcJnmo8DgwkJplgXSQeDqKQYZEuOX+GuTvu5ITN
yMgbnofCP/bS5YhVDdS2WxlBWPR3q2fAIf3dwtKPO0UALp0irlcpHZWevcPCHMWMG4o99MDX3Ja/
My5u17DP95Uxn0IJZ0hyitk5vSbB5jXYzfoSoeFXwNo4c22YR+M0YVm1LTqvUC1ZIVWxn7Ky2plN
zt0Hw0kF7j9jL2zzVF6r8QPk4zeU2HxPR4u7tdtGHCjg+Gu5FPy2rkvUt4M+n4cO2DzRN7d5qp5b
aOHv9OdSOTSaMZJJc7elA7K+geiUeWZ0YPjGMQY17CWv21hSawFpRZyw/ORbFfhki6T10Nesz4NK
ZIwPIxbZED1ybsW2N3+WznAwLetDFSSaITid0zkrtiGR8ngYIk429cNsi19QFxRYTIeus/yDs+RG
8dGhYahJjzqPMP5zuGazQ1EDtuRHFml9r0VuYnQBRDuX3asdMOjMk6A4Zobxg49VFD5gudMscMwA
9bG/We9FlaCXczKJevxYbaJ33tjcEc/5NFIXLO36SjtJEKf+ywhObmNPGZ6fGnwvhAZw3JqDh/c0
Sv+L2EY80nowce/lylyfWkYRG6vjY2oauLFHQo4ARUFUmxswvX+0aZ8ZX2lwvtxKkKSjLPwOu7zH
t2fvlOF+0wz8s5uMJzscvrSDQjAiPG20IrCl9XWZVXq3oufS7Jxr6bIR07v25Yb2ObPa6RP5Ju7X
q3DrBu5rkT5WVV/UG+H0tNTX3bFwMLS2TDWf/TZ5yhR/J2Yn3r0v6JJNGdyFxfLmcBo6tmJ9Gaea
Oggc+heXa8TGBmC7cebBeDbSeg+NZNdylDsxiQlPgWwOZe3o2z/P1r//9c+4NfbDlzEU4vifvyls
ZZOblCGkjCG4m+vFqOTsoNzlD+xI75xnEKSSEZ+fOw3iqU9Vul8hlvdKL86hpvuImorLwC1uPy0I
jZakCqlpuBzJEKulmKR6ThJxtPN8V5KR1Fkw3OoFJoNn74Hm5dCoa4grcJ/xVA7qI2+ss+hDroLA
KR6iUps7I1jC7aJtG/GJp3OCeckYObcPkdbMfxWKp5NOhObWk4eEruBWsjoE+EkeQpsKIcN+mGQu
rgAcb0PT2Q8kKK4trTtXR3jfw6Kj/WiO+0DrXZB49oEO3z0o/DS2GSjXi08wmOnrGJQs85baRSXP
Amr5DqHm1jQ1hYGAdr0Brb93WCBVu0fdqE8qojgbwKz/mIrlLQcieW+MKH+SghWUaY+rJvvFr5hj
8SYgYjAv4q0YvpkJQqHyCZaWX3mJDcabCjL0HqFjTIE7WaVYR5mt74qZQ1xRji9SFj8MpjThUpS8
MqjReT7/6iQnd6+t3uZu59EMQgswDORJQ//NDHGwkyE55a15zg1CqK1j7qBdb/OoTw8r4ojtCafo
OELgHYXGn4bBqAnuqWYTwRc9uRgenGbcK1M9GYordNqqgDWx3srh4jkS1UoZQDqm17Z1cM4KF9xv
bt3DaHzLLQz1jnbVkZEq5og2BRin6+WxH+cdAsnd9TU+8HnOD7k5/kh18dxBbj4wZbslfZQfRxdD
59xqDtWlOic/gVySPqaGF9PrUsedyIA8RM5r4EC3bhVd2fmL0BQIsNyuLbxEIdTgUECmx707YzkF
WVl4JDJpcsIRr5hnQuB5ykJecyKZTA0wLsbkV0qoby4ThdFormLxvG0Y0LLeZ1fOqcnDFEB/cNCP
9pVgCAwKhgAOyJ+ufK65earA+FDVTDZ9MQF1mcyt/ZkLJPh7BC6Pm1F5d9DrqCPFngQGk73YeGf6
z+WtjSIS133clXNEeyj4ho5VDTHNBN405d6h5dq/8T2Vxe7cbMWERFKt5JUwGx8tkVN0J+pfWQSw
RaGezSEAwRQpNLPZ922DG0cmSrm3MmwVqtp5BSslYje5B71I3GZWvmtXbGeCbLSxK4xjXPMt6FKo
u0OaUjqEf8IEkxAUlrz++yIpHz8UVY1m1ROEaDImXU3nPAG5VWcQ7CeO/xIdluttSWC9j8QXTRkA
97IuW6l2RKe/iAK13yJI8Mj2927qva2uxx8YCODsEbIaIwpEYbrHllN8Q32BzsBlf1dGhbuXWTHe
tPrMBCrIEM0PDMH2pujbnSurkbOMjfucQLwQ8owb0Tv7eBuasBgOc6E2ITdlip1vsxqiF62Sv8Hs
H3JU6U3kFP7BdCMvzoJv0sjrSQg7cg3NkCJwOUUUxRHApZ6eVTpjTiWXeusb2ILNXvHwZ2IvB45h
TnqzELLjTNikiAyXUwSxWJUvz8RjFqouqr1JDe4OyFW6IUwGoyvzyYK5XAe7hl/OPdARngYMuhwU
qErgcljDjmIZRhHy0AQmJlyF23yZrvk5UsuDxab7FTXR0+JOhG394UWnNJ1No/gwWg/7hkvtMVKU
oZLfvLT5rsHdh7lbb8OWd9ClmfQlM7WLNgg+iv8L7bTP2bcQZU6m9Q6yEoKytfwOetyL0KYKDmje
XfblS+EHKPUjjvQSwgwC/epMRYmfnMe8Lo+6D34s9g/Lzb6p6eJv2YI8o0Uc1aeP7kHO+ICxAI1i
UoKbkje7ZYdxVUPWr66YifYfpB4GUsNZ+5Cm+oe/MJ1oMsq3Uwes+EL5xxz9GbnObcysf+iy9L0I
vsIg5N5W+19koEHeZuaucI09q+QCjpvCCN/f0TsJylBdJ9cm1QBTYekPxawhHqZgM1Fu+5EfsvRI
5WQLv8RS6SKhJBcxLF5slPqrQafZNPIhdJCxqh6DQR0nvgMpnmkAZiK7Wu5eVqCg8+2ldGlMpHvI
7PsbTCM2GkRUbgjHopGxZCgLwTM7Z8I42tQHbJTh7AixvfvRm9/ifeRKMdqIWWph5zazWKfitUzT
A1lQe+uYATkfoiK1kJcq8D7KJbyUMtug729rc6RGw4CQsjw3OrytAyFKhaEbQNAquQrFo9F/Usfz
kRSELxi2USzidLEtsc0EpvjKrJ7I6MG3mhhlNaZrDHOr0V2mggkzkzA4MjttDqBMweu7If0zAV5a
A5euMcl7NF3LcqWHmYiimFdfcxObWTOt4sqc8y8CdsnHBGpycMiBfWTBdMvWXJ5rJZy3iH7bz2VV
kZZtr/Q6c4B8CPn+qdMfLKy4bIQOXInpiLnmDnTsms7VqQwysiGL4kwYOAdSdsz+0D2jnD85LBMM
SavfJsXNm8jyROit2NBI/9lGybV1kiieY0692xF9ky2Fx9phwL0Jbe+deB71Mz8dCjO2ERUQ28RZ
mRnYse3AvJXrPLORAxMtbtiSaNscmEe5cJ9mTzxFow9AE/3LhC+a5+pB5d2jDtI30yZV6jCYcbUR
y7Z6sgcIgIGAzFxKduXpiX6CYvW4gPtwBYMiaFn9IE4FSaL/Tt2Z7EbObEn6VQq95wWdMxe1iXlW
SAoNqQ0hpZTOmc7RST59fZFVqOEC3UAvetGbwD9mKiMY5PFjZp+1xp3M3wVA6KoH1YPExqcHQH1I
L91MK9jcR/CbnbE5GSL6GJ22OXq+fUR3KW89P812knW6mgG39SIg+ekyPY110MNNTJ645aMENd5r
WQUzARooI0kY7UF4fRV2YsHlcV64RdSgSSLORgRufKpF+Ezy84z1Y8lj6q5aamneeqQNZyT2j/AM
+26nUIJ5d6EfBU55nAUKZT9uZMFAOsnxq6FqjmPXLFaFqkvmFUiuazLEOKajodyYVmltJdaXZdvu
R+/NDka5s0dNymeC693Qykyiqn5pvSDZqkFkL11sfpQtz4a6xTIXmANmBL9NdqYd3CpZr2hDTQ4Z
bnI8CkAUgD8bVBwJa2nR7kdjDNiaIWwuzvhTFcJ5FgAxsAdgppaIV1CwvNUYUi0TBKxyXeyT6Wye
u25MLiHiBomzp3zkyRIlFnomLrY+05gUqgcsT92WD8v6CpyhXNYmLCHplifKoPCsNQ8N574jnPvE
bNgutClrrzrZVBZncKHKGnvhwOERa/aR0iENCPyUI0iwWkyIwskNB2OD3pT+hlRtXPuUjuKq0TtT
zx5uvWTRuKm4QmHf1zbviprkl8pybjGztavbuSNZtvJJcFK+2j3Tk9kfG8nhUCG5p9lY7PD5YHOk
PoLlgxIbL5vzky5TBgOP5kjWrKZmyHbKNliXPt872mHaQzo4mh0bySXfIU6IWNeG5Z+0KA4k+Wh2
mZKvMQ5+U5Wyr9h6IfFWz645bB1JGG/QQJqI5e2kCM513AH7gRDmsZSCvb7UpthrHkiI1i+NxxqJ
MPb93N9QgOQdB3P+ig3vdZgxtOUWK/Anw8VXgEvAvYwxi9UJtcNP+mXDzguPu0N2Jpb7vn7TANIY
2jRAYd9/arKK/APu1DFxTFIqbFXpPfgEcLh3RHuWXUGidZiKVR5YP5aawUIp0syegH7lFkO8HzKS
LDRznfyu4yZy74wZQ/sB3PA5GDtsPRZ6gutz4dncUAmO3sF/afOHwAwn0rg4mJ2NAQ9eRUxVD/n4
fOu5RLNw2Y+byP5S+eTv6E8qF14M3KLFz/DipnzhRA+lBPTouxyGN7dFce2z8clPk3WVh8kWEZfR
243YfFD9s00YrCvfDq5tCeVDsQ7eVz6fJ3pBnpEzwp/GGdJT30WJyGhAczKa+96l4xGa2tn+/4n3
/n8HvvgfdIz/r2jpiFf/R1T68bMpYbRn/1S69/f/+ncHvh/8w3UtD8QFO1ULK8t/kjF85x9maOOm
Z0Tg5b878EXwD8cFgGGy2RDQy+3/ImMI8Q94GCIM+TcOf+EF/1dkDPz//8N/Tyog8C3Xs3mseoEd
/FPfnte6hvI7Wnvd1t1N5fTgRdkfEZSboctWWIfoYepXtvdM18V77WDo+m9Rhf8gt/9L2RfXKqHh
AORHKO4O/yqfZFXuv//1f9FO5AXCEi4hE74n/KH+KQEAC9CevTmn5A1DOmZiUMT16J15PtKREAPW
g3fAai7rP+gvUPsAK/+24c5sVl39wvMFSEWK+TJJoZQVrn9mKmMYbPPzGDvWGYnVWfpUeQHaxSUe
d4wHri0V1o/C2vh++FOxCeFJl2sIZS9JKfpfYdq9pannP97/IqAgeGcm5heIG/8hdiOsB860kU1u
vcNwjkX37CjdnFQxQkwq+wOR0yXNTcEWcfDbE8P75AjnUhXYk11O2ASc4kNFWtRxG3efuPUTnYXz
RnoQBGuJTYkqotkuxZ54XX78+yI6JPtah7uoFn/sdtgMrUVxza7B2zDaX22Op9QJ1m78Cd9UrpRX
UbwWJN266dOn3mXrIe49RbTXblH/FyKb8cyzEIXK4h8sbrWLKMRdI4th5URDtGmUvHRuJNedAOo9
mtPJohF5QWvkvMSWtwTiX22gGqHygdpEvSFsL+YYCKI4ZO5DJOJuoXNohnUGicGKehIRHAMI9CJ1
MgVCkuLAxclK16SScUGsUxAjSMCkDKJVEGb1yjFgs3kXr3PjpZuzkeqTh5mHtJlGp3NUpJK7IWBg
pWGF5MPeGcV1YO0fJs2rDFSzHkPoGeZUXmIFiTUf3aPflOtydChz7lOyuOoD9vvF9JqNG3bT06Ci
akdmQECEJd1F8c+n1gGn0ZaZiKgt3sgGOhmZLYqmCc4P9wgYMUKf/c6Z2MljmFesqGPNSCTvpRya
9/i+tSJ4aJycBLyXObgwAyvYFY34tFJWEqkDyjiMp3Hh1SDgPO9NZPVr3Ae7zspfFeiLrMXi7SHr
zN42IDO6MIbgD+01KF9pvc4ysGLKzcTeb3JOVnehSNjmxYvDc1qHXGuVs40q65P2YarVzE984ORp
MP1Y+869v0uG5FHMyl8kpATTgTdb5t4bK5G7/5mpCrJFbyTXHJ3AHJudK9Y6bGHyd+ilee4e0eCH
jVCM5GbxQA3c5+RY5Mam/gNf2Np0oMu5auChmjOQA2sLBo63RYQHmZPzbzbkMFKm9BV0AUxcxPMp
4ufJKBOaUXNqJ/iWnB1bAYQxZfPuc/xfiZQNJxiEcu8HzYrTMFHU2KHwswiiL9fuyaqW9jqi5udY
JG8C3O4JmEeYYguew1sNhjcnrGkH+AWoGFxRL4CugyaT4k3Ge8qa4VCnGlTJ4Hx3bXmEba847Zqa
ZijWanUBzkRi5rVzgiiCJa+BkWE1Zv73mOgXKyZJOqZtsgrIdM7YuedC9JuJS/DBvL/UFs2cPgNl
M/dQTEDLgbEGQWqry+CWGxzR1gizrPWr+8qKfUk0oh6+pd495J04h8BMTgRM20fLstvHNIFhZhUN
crQfAO4j6rzrUV/ZKyZo1UX3BBjDbpLgktNxTY8DBFQ/hsnWj73eUJc8kquFes4K9hC7+e+e5hyS
5aW/EbnF/FmZwx7GBjuFbPjJfODX+IhszFDCeMV3axlsFt3pKcfbzsnGWSEzVCcqm/AZW/aFRqw9
FmoUmGm6Ns34ozXhSlooqo3f1lhZ+DtKZ+D54exZDnH0aiNk3DwBly2Mo4U5t86hqN1nT3XN4Q7N
CZx2Oo/1pWmM8CmJtkpF5TZKCXpOSHHbOEbuKj385iKxiEtIscPlPB/nCbmQ3UQShwzODrN/7/X5
BlC93BeOq1bkPNeN04EYZMi6dJhEF/5Y8+Eb3KD6hmLC0bty+gk2bIwf6xCoAmcKzApZ8YwZA8Oo
+uy7utp5Q92cU5SbtVKGPEP6aI+WNg7YzX0SPthYQwtOUFCmj17Z5LuiK9S+l+kzRj5xHikqAO/h
X2TB2r/z7JKvrc1tjpzYxvISdfLrVp0oN1GnlDt+UcTy0aJ7oo0KyKu4amzTRfBjsDXj6a1yq+kt
GAGECL9/lRktgOgz9aF4Gvg3i7YTEAU5G7xYXCpsH9ColcH+iiXzk6uRVPwMdHvdssbJCmdveZyb
MObGq5ky0QO93NFbUjZbZP8UG8Mvd9Tdqs9CuFCGgkBELe7N7dkGDcVHq9thbc2WBAM/r/G/UsSU
XaYixyEGEGKN66k7h+Y6qszoZDQVSfOkrZJjU5IQ94PlZKrhN6H1gyGHp8YsxFug6+dQWe90pM97
wGT+I10ji3m0LZYU0JnHCfhkk7IUvFnJBG/F9fD+Efw4kTNgm511x6myuqMpW/gQls82t8GWslau
Yu2Y5S+xhjo4eI676Fun26DeDse/LxRcTwmXb+AOHWYo4l0RKRyQE96bDEqP3fxRVKnzwv1G3OJw
mVZHlbfhL9/J5ZbEV7ysZHab0uYMjf1XPJjhr4bjpEf8jn564W7MxAJibfxY4dCv66S6BKNb4sQr
90Y3f4vUd9Zj6Xq7NE0epWftAyGLtaOhX+CgZi+UOoJtJlvN4GPIw9XcqBhmuf2MsyS5ut69Doeu
zhjaDH6KeRVwVRbFpJ9iHscisOZjP41P9AFiikhcBZpKY9rxJ3HESwQynXv8msKlntQVq+PB7EGd
lvXGpGRtbeMQVEWan6r+TOCABoyy9l7HEHA5wlq/8VrWi7Luk70DGTQDrCEc1d9CmmxWnHvgpwy1
e/j7MtkWPr8kObp9XJ5LMeA3cnew1tsDRIlHNl7Ru7x/mepCHqc6/w7GqT5G95cpjHaoFKRrHLM+
09xcn9viM7YFIbWEJuFE+dsMd/RDjfCzwBZXHMeYoCTda+o8V9PvsqqidRPw3xeYWVf3Mz9/HPCx
mq5EDBySOcBG0i04tEfF0rJZNRPYfDAz0iklrT7U5E5rpCu6KvIk2NOHO+0oSQP52KAvDQG4krzT
+SHkE4MjG/fbHhl6XVkN9jUHWjBEzGyljYCRWBDXKwJFDI7KPBYA6odAfvZocQlc2GGznydutKWI
xUG9sCkkTvEYoIs/WoPojtGU2js9T195aoaHnOfOojG0t1Jh9kNTLt4L8zXN+uLFODc6DG8pndTL
PgBm24cRt076SNlvus9TPA+nypkponZLpE1aN0jZclYeY3UZ09i99SZH+Drzy5dhHMDoMdWmGmts
KprxgLPoySqApvW4NrdYViU/Njhux/NPZhC/TJEBSTprmq0d2nCiWPM9NaR7Fx29yFsvylm/YJM6
mkQEMtcEWCNoBnA/pzuMamZXJ+L6xMolPjEVs1IqO6Y0njmrMmD2tYOB7ROdfIyp+Tu8+mZv23DO
TQybigenyDL3HM3YhFsaVxIkTIB0gXXR5ntkzPo56QxjOQDrBrhhbTvbD1/TuSK40cCYKV395XJx
k3mwrC++fKCKveqX0DC2ZDicbD+ets0kcIAUw/DUJgRT/NyE7KLKjW+2ydrv7WEZqsxZUfbSH2Vt
R4+BUTIcBbxHVSSGTTynV0MGCFTpkBxLy+lor6EORmX7KjduQxeYuxFSFTUPY4dxvMGNrNtnM2/6
q3KaZe5Y7joZSxASdooixmOiH7z2qa/ENsvwQFN/CDzUxqjpDh7x6K7olwQOzJedhlHAoOZSpkSK
Da9IaR6QsjPAbjKu5mc8mi8YlKM9pXUDggZ7I88NjUsyk0FwyP9ilceypieaKLIqWPshrAbHGSm1
bmykNVORNkpkdibpfHQqh/aOmhyi7Pi0uXrJTcfJMsaFe/ybP01j6a7b7i+TDTRp73GdUX/bnqZM
f/qCSz5JQ0oIfMjryogunmVGl5SEhBuhJGLq8feSex+ircOprYz95WRX6cEYiOJaY/MqshO9j92h
qanE1N10rtrRBQYpxcsccFTUFC8z4mIlw+JxBex6LHI/O1O6mywGFwCajCPQDWJwF3QW+keb3iWw
CceR1PndSZMCMf4d0aD0zB6LYyA+k3VdpIQvQMss/X4QO0sDj45b96aa2HrpWvPA59Lv6Z39bd+a
XvPjGFwOeDV3c0x0zs+n/AH2tcIeEjN4YhFqduEMzE1Ykbxi3tPr0Qcl5Q/agzQXVyt6jfxFpHnk
S9ct2Z3GyWPUZhvHSj+9viGrW9hiG/Y5rh3ydI++QnKvOvth6vwMgzIDeyH75NTKwFwVbiBYkhn9
Q2vC5yPeATqjxl9j40jcMobp5/JuE07mUR8yA4LrUGlod+yoJw4QfZVFJzdLfBo1sTGMBXS2CXn0
wvN4qe65bd/p7EOnJlQTo27WRe7ove9fIqoPj3z91hjzywM+Lj4BFRwGUEGHUiXvRQLavoZhWLi9
3Jt3vS9iTbOqhS93dNgd6tmvTnPfcILMzXkzBZ14q+7Q8BmvMImTAk9PlW+hYlC/o+PmcUzelBc4
55bLbJSd9aohc0+FX39TcPhsy3TdwM08D2TwT+2QA22yjL2h69fJgIqEUEmRVt8HByPI2iXz8QMN
ZmC3me1WmfR+oMlYP0Z9myb7hBXdf4i45J5ZaH/EeP33M2Lc394donUfkIJxz4lB3E+wwTrPM2Nv
dc4Py4GPIZaM3imkUCGD9BITE1+N2n/kh/P3VaaZnPSTM2nriRxw4+fOE6dMrCK+R9FC424dxP0n
Cw19MxNtYTroFvUg6r3Ty+oQdTgGYmQpDF7BkSoTiaIAFdnwR9iWtmSayItyaw2c3TIHng8J2WMz
Z9klSctkjdKVL2OX8kvu1J9jSw8dT+hT6Mv8aGo3Bete/0Rl9UZIBROSPbuPtaLY2cLYmNSd3mFf
xmTBjSSNK4QpI75ZHBPBF9Of7jE4OqUYgSbqbeVQ0gAmoN8a9JXCrO+TY8EvswEz+F2S2L1OAiGJ
DBCGv8He1lbRvjQ+hlIBJYgRbwvrUrxKj1SHXcHc8qxQE1qRBZSsck09qnm1Dc5B3JiDHe4hpOaS
rria3M57Mfq3rkfxIxP1kN9hEx1JvarP/KNlhddEcEV7FjRF8l1860naKoPvX57FxTGpElZTA07x
+4onBTFDDFK1Ozl0hC1GoXaZnNmPF99dZ6lPfndgkLb83cbpAX+ovICa5dvNYLStUsZGcNnLWs8u
6r91m+XYP7q4jEaRORRkVfO2S+OZjTMk/TqKr2wAy6+RYZRnE0kvdICNg4H9mpNxX+HOP5CJPOSW
PkZoQrgA2PGHJYnNNAaHgQ/M1DUBfo5DC1Lcb1kLjMx14nnVTXfDS0glQtJ9t7DpUIVXKAucbA0+
SAmiO/VoebNUeRuIJvUwjVYgkT4CdojLUZKQGQX6o+iHq0vEUXiw7/A/vqE5XoQrP0eBrAKeEbtM
QrrRzaOzXOMAbWW6tWtaaZMRSFdX2BS05RZbtpnYg3YhkNXDS2A4jKuQVOxVoO8ddF5DG1Uskafb
+k/VxO02rowHYXjOAw9M/hQ2Z+UktpJT5+efvTlgWBksdXHYDQSq3Gqc0Rt7BHrYaaCPKb/0ujGY
e5Q/pac6bp+9OG/2/v3xlI/Gxr7nk1r1HMemcVZa/05ot3+R4uxJYa48so0PldHsE8QIHAIOnX+D
AU8dy7fjqNcyAuErNEelQumLVyZyj23sPYjUzUG6dcromyABuGF6RWbe0G3ntem6NfHBWLmnYS4B
YDKtlodjEMc7oxl/G5kuH+ruyl1X8VTZd21+wiKDewcFj7YAfFG2DbtxyKbPIIKaZ7fNky/q7672
qQ/oK7yqfnCJkzI4yVH84B3u1rkQty7PQx6HDNKKx0g458FmFC39hSnQMjMOs2vRWt2qmmjg0bXV
HuuRjAsohd1UDeVBDZyGY0W+g01m+m578mTUYYCwLbJNADpuMTZj+G5E8NdqMzUOgWsBNLdYvdEW
XyzdArnF5JG5qowxWtH7jifbZ7QuE8PZsh7hWZZMFwpBnQezBzPHLBrA6vXzDZEmdYadwJm9Sr+D
Fg+Z02d0GIruq+aSkl14ohTVWnQNVQuClvA66q3bME97tzNw9JcurFoMWbaD470iWrcu65YTtzMd
NG2hpJzmgybVsmgzHuG9umnYCRgX8pL/On30xYtjDuXzEGVU5TGj1z1DClY5d2eNcFqQ1xsLc4Xf
46e6Y5mHyK7W3HtZoD8nUA3XRSIPgzs5G1f/wU1o4+gOvwM6G52KiTmcUi5eLMUg3n9kLMdT0d4V
2+grT/qZitLhnb0u/mndhAeikgEx9zJ5FOD9yJNjkmjrod9EQcXdMQDU2HFqPOuCgC6bVemnzdWn
PUOXwEPCZPL5M/UdPwn9D85IvCgxKe0h9IAuGA40mmT0OKVtc23MEJ+rO9DnnCHYydIgl6FrrL6T
bNcR6eeVjA3M7D1mhClNd0U6P+OSiY+8afLu2+TXdr3i9PclJdTC9V3vO9GIvRVWRJCHbMU3/0M3
s30lxrOpaoFtg2AanXjHQLCri62QA4+uhtXfED7G1Qwc8lZUeEb/hp1bK3z3SjYc/iy6U8wZejMo
+GTYfeJLPClwYX7/lvbNLZ3mpwQ/EuIz4opzFzz9kYBza1jYknkJQx+TZOTrxd9/1pGqX5RGz6NP
ymlbR+a6hV3yYDbTG7qI2uV2+4Al137SrrkHutGMnn1kNCAkanq/Oz7vTeMM9T6eqgMWJECdllVc
3MgwOS/bJyRn3NpKxIcax+CxDZGpA4/I9Dz27Gy9LroMnYMRkbvKY1lD0a47UexH13+3p1g/VKTO
D5Usn60aQyEQl2TpVVLDUNTT2pNnpxcuBjCqGlSPxg/s+aLj/jOcO3fTxfRCm86wsQXksNDz8oc2
74ECj5TotMQ9rpK7ltGUwCUi4OTUZX/E+BXpaiV6ReUi1iFronPOLIh02N3ejJr5lKZFwOEO6l03
GdxdUiNcyIBShMxF30AI0Vtg5n3V/G5mgmUql2cKF8SzVxI1ayBP71U20zAiCmuX9gQG2CPQ82RK
cBQ8gl1XRj/a7z8dQ7Lz7St++x7uS6E8xniQy2gwcL2TYsLNXVbFdYyAf4ztdJVh37C1zd5Lpyv2
gwC7S6LIpcPe21ol5Kt+sh/sOvssgvISYrQg5Q34Ticv5mRyZKs4n9lRQRYKlBJVT2U3s7CdSDXG
96osPiTsvECDQeHG7gxj4N7KZUdg5DQW00090KDgWBvbKj9yw7Khm9jN0g35qiaNyteGpIGrL1K8
f/mnGmzJwaDcShk+z9HUs2iKM1CaZXBsJbfqognBW+Fbu2W2857XsU8pBs8DU9g3kxYaTL0pCyBo
22kq6dDpoUOVkiIWSFYeE4scLyqrXc6abX0gMEdwijvKgKt3J1sufklyBORPUQPSw6JTl2F5Jf6N
kaIf36rA5RwSRib+w6S7DcJzN6PZEQzz7WsU6H6vtdUdSLr8rskLH1ljLhpvUAdbvkqcBFeQnhyc
/KPju+2FmWO8TcmBTvFgO/NbIq7VT0EgQVw2gkqWALUphYq6T+OCK7pkbxRAWnzKPWD78T0K7Xrl
raDV0468XUGMiZy/U2+MoWKHF/XmIiA6tLY1JlyJJfxghmaDTRiHUMq+GFOrGa4cn6YcuKjklzpj
r8EnbCqvM47SyvolbJClFWQmRPkB6o5ZX1odhCdFjsbJzPkloTwnAKa2SlrcjNbkaLq+yMRMrN7Y
Mj/PgtR7GlbBJm4UQ6o/4x+oaVSmQUcZfQ/syNlhOGserCJv1z3IkJHM0GZuzWyfm9ZtysBmgA3b
ZRoUAxFr68SEKY5d+61Gir1acVU1om2fC/ct5GkP1gw3bCoSZuyRgbTJJ5eORLUpQwnrhjmG0kp9
hQrwFqemt2X/ajC01wkJjQpBABs8Ntw2pyHO8Onx2pDvaY6U5iVHk3GOm03zkNA476XWeBm5xm2K
uLnBEfzL3Q7BMGwveK8Dor9pTkNwcs66LDw2EatzoUkREFlsDq5Zf0gWuts20tlKtGT46FtZKoPW
OMbNS4cZS9aD8e6LaF1gAVSchmOve8wc+l3GYBFVQXdwCiDp7EEv+AsxX6V1h8eud7eyoRSzje0E
xAA47dQlrpto1W0NcImLuu3KYw4vcTlDd9VGRYVpZL7DAm3QXU19BdlImzVOOpO7xBkM0GdKLvJg
e8XIKKWqT2h2ctDFVjfFvGJLD5zbNPSFzSGg8P69L/P2xjQ8bCLDRdjOvvK5cE4BKucS8hbx57Ie
tnpiXu3ca94LhQ2dBAfxGlnN3eW+wk2zkluh5cc7f+ghcgSw59lvAhPzsUZOIHoc2yK+5YbNU9i3
v4tUcGuwuyd7BEgJFTzbhoF+aeOyhzYsHKR6axu1vQVpld6mIBa00xWmGW8tuEWWq6hjI+W5wjec
bIlFrCbXCgkzOxnlziVutMRe58M4Xgu7qh+K/kP4pC1juz8i74jT2L9qDsNnJnPkX54228pPjc1Q
D+wJ2vijYhO3iVibJ8w/a8eh8sjnoKxSYDvFZK/K1LNfbfDvOqnaHYstwvNTyDaycanwSnuiZnNo
LZ16Ag5VmunKb9Cy84rU5gx5ziks9zj4OCFzbxl3JSdn+g1XJoEt3xDYCeVnOFn7OetoJUqKjVUK
Ggzs2+ByDrSrgROM6T2yJ2Jl19xBaMx0UaOeSSItigmtRWOizZoT/nPknCE45EbwhNx9K1LzSptF
XcB5aKSaOFAg+yEycXJuFszkdPkF9D04Pj4JEIH+3bjbNfoPO6EYwQ7Sq0rg8vmdPLDlBEEUpv1S
h9Y7KYQZTo/2eSPQFaTFYpfSD1wD0OT1uLzNFgcvK5PqIBPvj0s0G2chGb8gO8OTSg8SRFGNX8/D
+UzLhlwwqZOSQ0OM0/RkVe2p92a0T/TFenDUosu/vTvlHPQpPe5RoiCLs2hWyUfLh89hnUSEiWee
AuW32ePzhj4XN4PejXMKgiZ5UHbyu7VtOpBGhxxfai8MeFZmqTgwxdzOEx6qs9B/oCzTHNwS8evl
j2VooDNJ+eWYmop7dpm1Z106L2hpwjs6NofdMcFNoJLbRKm4PbLbpnU4Idsyfjite4ZkS3l6ZrXs
dwkDY0Ktc4x4dLvA8up4e7v7fq4CWzbqI/3qpEbiZZxrvQSmFC3Bh5BMAUZX4CvRCcczoWpusfle
1EUN5yG1OSAYyz4bTr6bPZpEGqEIPGF7dJZB1zMyomRN0rvWMMCKmRZHZfuMYgGpEis+lDYdly57
0sj8hvlmLbMRPoyC+ivU8J4xUbSaNU4cUn8QeHim++jbN3HdSofuWA+/YBzZ9pmuUjU0DIwNB0OS
Nizx8T1vpm4YyNKsG5e21gHTQ478vCQ7EcPNiDZWmxqr2JTZ1sxoJ82cuttMzAFkEku9aU3mf+gC
gBdTGY2k6ClzTLNZHmJaQtEsMOq7OPkBzPQMd4AeHVDzkTPl8N1YNLDSSpYwCbONNs0HL077c+FC
+Kpo4loxoGSbgQP6UQ2e4pTUi1/4w3Eynl3l+V+V84ejMgyNxBow7hY3HCDiPb+bAVLVbeAul5tU
kN2oAntgo1fuikrvh6KEjOFl+MUB5ax1kE2s5bv+2H0FZHo3xuTQklu3RyzGfwqZd7/mAVd701xG
7qCnKTDoWBGRu2ozdnJ2p6HRJOmDiOZhU9tmduoSTNS9nRrQL2OKWUT2UQq2hklOod3YF69+W1y7
fLoOVeXsG0XLhYpEuNKychZNZER8qYrfeQ0rgQ36zq9aHl8VFcYJMONlHZJYuI8gdszZ0itL1nnO
mF4qPwasEXigaoACo/z5x/r+As5h4bXx3sA5TV8cUU3S7iOwwbw+DTT70OLVcoVhy2gQRKlNto4i
E85J3ytmQhO3Qabonsw7CPSG3WOZrmvCa1N6TCYQFFbKJYau0v3Qd+Nnufp2YsFXNxn1U1+W49by
A3tvNy03fPw32GfefBEUR9Oci2OX2e2+zexrPYX+UUfDL7Oj6y0AGbu6aCLHu5xl2nnMaVmnErCl
eZo6PLAzjn8mbDxvKt3+4bLfejzQ8ramTdcjOIoh+tF1yETpavphAgXDODYrUJXzOmDzAoKsWHFP
mj6U82mZ3Q/h25xHp66uoPbYLxPeCN08WI6tOR9rCyt/WSr1OJKz2MBlNLezA+DKTmbaRixrqyy3
eC/i9glL6a8cMFO94MH2EKF+PEdesdJm8DPqNH9LwVSX4Ps+KsvPYItb8mwXBJvnO0GgCO92kzh9
KbMQZNRUZCcG+xcr0vZSzmlE4SvFNwop8kRa2NvJKZWrKYumVUR4auuCHffjhAHUsJduoioQLezd
AKbxPKb9CdarW20zN/9hZLI2BIrvJYAzORFi2euyUOH57wulruHZsF2+h/UKL5E6lgYGOUTXRWd8
D6nZPrHa9p4V0VoQ9Uskk3xndI755HVXp7a5lk2/JYp2swEgMkqNxUXj2UGK71k81MZxDNVDy3Z4
b1t9uksNcHKgI1juDMM5gvnFyQ+dnHB5sNGOc0dFAG4Sd7V+cpp753zxhh5Z7cAuQrVocPU19XR1
rZqsZ+a/GrLSJ4zzrGOiGibavMYv3D7IZngNcHmtW3D+C9M34YtQkY6CNxQo9IuuR0PP06zFXDB+
Ydst8SUZ6ihVzd2nNLfZXd8Ox+5RNQ2wMB9iuU8eo4ZjszFUNp3LNPsmULwvXMLvqorNi1mRasvQ
QlbFdKcF5bCMs7bsr5VPghk26qqO6aQ0pzy4WOwFe+w859atVl4zOsjHWChbNuRsb6poZVTJ32qG
EmAo2qU5+jaNCwoGbkELgTLkMaQf8Qj4zWb1yxXe4yIPphNn4vilTr1vTDk0tY/Oa1pRzsI6W+Cs
jIfHctKPmZEOR3KOmQ3zPJ366nHQCnkqDGbEwbQik55MrFxbHPtyj0ravRbBHF9F173hBWO0c/xm
OzpEP4eJNoFA0sEgOV2Dz1WEz4v8Akz2uR8j1u0wYshHhVgbUEMvs0toWemfKenqL9/pj6Q1nb0z
6G47heoSolryQGl6aETsJBrtXnzam3VAIzCRY0pheYiti5CEE/Z0vVfQ2KIMerOMArHjabPzkBcO
f1/KGTMYMoxHFZCPqv9vzJ1pb9xImq3/ymC+s4ZkRJBBYKaBq9xTSu2b/YUob9z3nb/+PnTV3JZl
tdzVFwMMqtsoo2wxkwzG8r7nPMclKYVu1XqmFYD5eHTJ7SHVuoky9h8U9Szn2TeH8LLT4msxVayH
XvqU+kF/6lJ5tGUn0HyZx6ZFxFZD5WYmKGp6o6O7M8qGE3CD0C3sI3IEcveDXdkeryI7TbdEF2nK
+d5pyOjt/fYrQEsgIEWQ7S09m2xpcUDVLs/fn9FkZe187QAqW+ytaExbok+NQzZ3j9qvyUUNCaGa
QovwEcl+cWid52kyLylYt9A6mo+kRlDW8YlXIyT0k6PxhUrQKRPyu2G4xRjFKszrsBYTjWNEutul
hORhuMDWEZblIzYrxYc0DgEkRg8FLkCT6jKP7Xhl4Gc8G7T6ZFKzXGdF++jb5jWJV2Tq1t5qlHix
jPba0BrvvGsc+DvWeU6ZJ6qrB5zn19jcuR1zx1db6vyTOW9mWECxl8RQM8hVstt7g7rgmUvo35lG
X4wQYFK7FgfsCqnhEonwiHQN41EBV4oj4zlWwyuXSuQOchjCyrWyW/+Owl17lSr3OJfelzYPnuZw
JJByIkxT/k7d4m6qeYt5RQVaYBB3tjHaq1xx79vRvv7+ASXeJTYSLkG68pqdwKcqjx4FfiO7GS99
3ByBBcskZOK0QMXcVan/lEkkBbRq6T/5O+iACGd5kl5OqwVlE4jNvDxKy8uvjPS6ZNWYNHbwtCxr
nmmhtmnZuKemnCmlJr6zBQuWwmJK7mKHEWVqjrtm5d1Q5TvObucgLqupA83VrkoG1q6JpODvD7JY
ArLchPy7agY3AtfYWnQmUzFEO0yD6SXVkbXrSkXN1SfdRaEV9ww0cgHhx03XbHXUWNQAPtYycvfI
+9ZYx4nXqPrP04K4rbIHXqljHkVbToRs+tqIU3VTFOuF03vmZ+NyvmJnE3IDkoxoohKNaCgx7El6
MuuyHok5HWCDZIw4WrekGHEuRVEFN7giOHu0qjs+7YBTONnHo7c4UcQnv6mLQ12bAD6S8rw1fSxU
YTpuIFG3l5TCFf1ab1yjVDYukIJDHYmWfKCOjKW0Cz0K+WT95PXTHLEntAJ1FZfTDn3SrRGzk4Jt
MMOjdif2GeN0qtJ63JhxrM6wU2UX9tRkFzlL7hlUKDTolkovEulOK11xZ+qYkVIODhoRv6jOgwKJ
jk3TjPVmXhsMmdUgQbq0aDQouTApuMy8irA8kEHuXkjwJNkiwwPReCyZrPIqJP1VJzGPK6FWkhGc
hRHshiAfb9eMGUVFUFGXLTsd8szjGe9kuMoLis1pgDC4Kvz46vsvoy6SK0BfH6Ks9dem6r90ZYna
ecjCbZG21WVPw58MHIFapNJUMTUNJJ8YE23d5tiIL3KaixeYp+5JB9UYjZz+2DAgUzN+LNoGbSDM
IxR63IORvmIe9/GNND+HZtvsypqeIIB5BLdyvKEw/xiFfXcKmnKnTGu+ysJ5RCy8NW9CuOtrkJAB
6YIEys9ZLs8CKyM6m119fWZLM8YEVkE4+a7znEgD182jW/bDjkASFwlNRfctc6+hFqgdn2bm0AUY
RadqOEdUFK2mUOZQGJ3xxDYESZyJB9PIrIe2d4Mr9NcNYjaKTCL3rkNSeC5Ix4KyWjHLZPC5XNE2
575b8SoE1aXw53qd9JRRiEuwz7CuivMwNdq96LKPdLavdR/s26EOvtgDxy7dRgif08iASWfBVtHO
txxn6TF2qwfoJlyrdqJN2XTxOQqseUujqd1Tw8JE1OcomVpuXmIBpfO1plPqzkuh0rAPrCZHh5rk
KsHeZSuDc4Xr3TDnToTRwJbvjWzaxyxzFhZtdCnhZVpI1tRAQ9Ovk93g1f0WoSS5eITXXPZ+Thq7
sYQpuPONn2hxA1EJnGGbEAU61mAoxsDbe4i4VnMzppfKmw8tPfSVAN5ImElTdRe8iBeyh9OZz3F9
KHOfhk5N4UE7EaAbdPQ7KujNFlPywKxeDBsQoGAX2YKfsX/VKK3b9thbSXscA8Q+VsBOgOVx3I4U
sjc1FZUMqP7WHIdxTzEXkUYZX42hms7YgSHhslG1obiObn1gb6TMwZ8IDbLTe6QQ1fLL93/TjfYO
JRl/aLORP3O645fc3dtoXhGtZl85O8NbjYigwDdcX9IxxNkizX3hEjiqI8fB5QruWPigpQmzH3Xv
HMeBTUk5wZrJ0wxEY2c+JugXzmIYuRsSCWC0GzRgrSTTqMwes5Yk8SSZjE3aDdlBQrHZ0FhC1AZW
+Nri7k/maFxgNWnX/qg+Fa7/mcABgHxxiRu7m9bmWKANoQJ95ui2PaTe9HvHeaImAvUiNWIMbC0g
htB0h3WWWZ8I8fs44gE4aWSWborD25LwRYbOOQPCEGzCIWxOsSDJmpVoX0RVQiPdwkRCPMRJyzk6
zdeDyuS9FSPkHyMA5+NgXsdg3Y7Iz/EsaR4a6LE26U/aybNNV5flXmkKNRElVkJRo2de/R7jzHm7
/FI0wjh+/y0ukxP7nOCoejSZZEHCg4pb5Kt+H62aRRmo27hoqOK79vF/xC33D41wP9jl/pGn7j9e
/qnmb/+5/D74Wqxxo/3wm833jJmb7ms93X4lJLb923/+/U/+s//x377+M0k1lsk/2LleWMCWj/Pn
X778Pfv6X//+fzj+//45/D39t+v69y9fm/BVqvSfP+DPVGn3N8s1HcdTqLMdaTp4w4avTftf/+7J
3zyp2NWQHaNIjhZcNC/q7xE1+jdcZvhXPSUxQTiCqOfmz/Qa5zeCcIQCIOJhdXPkX/POmT8417TU
jmsJ3Huma5Fh7TqLt+5Fdo3hYS5KIyEhXXmQBPq07gEeZWraeJlPZGhiU/n2c+PWUgo6HQXJcNv3
cDFf3MA3PHQ/Ruj898dwletZCGGkh2Hx5ceQM0qwILbloYuyC9rHn5SOq9X711h+xt9Nen9cQ1o2
Od6LTe97iPfLa/geWozKDEmtYN8Wnnlf3v/xb32Flz/+tQdwmIzab/nxKajcvZFQfdZWdvv+RQg0
euM7KAdYHcIGbtSP94neNgEfGHcPsvRMeAod0oHa2ULzHugM+v0vHot663JKSFdL9jHEKP14ucGB
AueVEahvEtJOo+mUD3aKE7B2ivL+/W/21tNxeBEIWtekptvLR3kxEBuzI3hPJ+rQIylcGU6BlKcC
dSI0tgSLJMWMQLH3L7ncrB8HhGdaru04gpdTUkv98ZKdGTbsTzs2CAV63dx4JG7ExQWKfswVwX1T
Gs4HjO/RznOg2r5/7Z9Hi2cSZcVrzIvnafdVlns+G0gbnFoeMLqR7tuPnAUSc/P+RZhAfvqCtmVK
ZFmOiz331WiRdiD8qKrkAd8UlN0PcILP3r/CW19DKEsIriGXnK0fb2FsUiagbMWOA2Ar8O2uIBko
+MWgf/simoMBs6Ejl8nw5dBw2zBrctcQh1KmK/L+dp0ub/6V7/H3Sywf4cXom+qsmos6YBqsL4O2
+TQScPCLW/XWwxDa5jhAlpkyXz8MdwSNAv2A6Wfqul3kgSPIegiI2vzU+RwYXUhboaZD8f43+/m9
8kzhcUzk0hpZ76sx0MwOfRKCOw90G7t9XkJi8AeaDE1C4E6uyuoB/E54/v5Ff543PExagnGxXBPn
0o+3E85a0scuJf10mi618I+oIJC7mr94am99N/iRHjOGx6ssX80ZpVfIsPEqdXCya7r/W3uU/8Jr
6qhliWSakPL13Ut8U7btzNDDLgZkicZ4CMFG5J/fv19vjQ1tabSyTOpLgeHH+4XPjnO5zuXBV08W
AlNInO9f4K1X6OUFlnXlxfhOEI6BbS7loXAylCnFCMVLwvt//ypvPXbtLtsf7pWwnVdfw8S5mlSC
q1RqCq7DPJqxL7iEpFqmeXj/UtbPGxfPttj+AECTLBrWq0nBUAjB6pC5rVVFebRT1//gVyOxyYPs
0nXfZ4j2pJ3fRVJb+JnGscYNJ+Xp/Y/xxn21+Z6sIvhiTPyhP95XPChV5VB5P1D5TNDQ+Td0yPRf
f3i2MNFcLhAF27VfrVO4SysZTz1lBLeXH6cZHeuMHuqPHf8fG+XrP9a9lxiDt74K/UcFwUw4wBRe
fRXlYNQwazQF8SAvWiUeXY4+vxggb7yw9strvJpmgyGf0FJxjV5jvQL9Me2D0aAR0la/O6F5QEAn
f3Hz3hiTvFWanZkjGZqvXy303qJA6W/DABLH3hB7cjHeHwNvvLw/XOHVuzWl+JY8wRWkR6OACHdx
6VQtyRBFLjCWpuTziE5uuphUi/ev/NYjo0XI4GNHCATi1dxeA31t+yG3D8lEds2QuGKNUS35F+4g
ZxSXnyaXA8yrtzpJMZxp11I0O+JsW8xDexKu4R1qNZW/eKvf+kJkdcIFcQSqIP1qpA9obI2yUqyR
Yy/pFgafp6YNfvG83rgIyZ+CTaZYdizeq4FehbNEgOSqA8YDIhM9UlXYAPu/GOpvjDvk/wp+mAdn
X1qvlsDEb5oGY6lzUFYBmpkK7goxI3CCBCrB+8PgzUtph1KC6yzf6tVdw7LYJSIt3APop0uixCuk
NWX/i7VWWG/etxeXsX+c6zpcyj08VbIYxIRtwBaxvomypIzWrZ/T7m197yIc6c0hU4vja8LqyM7o
oEHDTRAtu3cp5vYZ3FOJv3fG6l7HJbVusbAJQ9GREJXg6CKdMs3MeeVgKvNX1ejERwfJ7acBkUWN
EstxwSshm9tG9SDCVVpWFnquMkYAM1ODm+mZ4nEq3aS7G0komTd2MFkPnu+R712IYkAjgYz3svOr
6rqMa/fDoBROOjWURGvMxsJZ9Sr72GVhAUc2iD/7Gcluh9GXuH5ZR21EkZ6VPwBC6OYza1l3Qq39
D+WInnldIyXf8b72SKtbkV+PmSE+xLZP/C1t9m3XeeW8UgVwPYTBiME3Y4NefR3adQZFGBTxgK7I
itGFLGfucTl923Lu7hMA2FsCRFH21QhDL8eSzLDViJp3NeWUAC1D57dJFGsbXD97unbZ3SWew1ne
VOIQu+3EnwnoGXcdQS94V7eTW7UfetuK7o2wsR9nP/YfLWSVMaeRSq9cEi5OiC5wu2cS4NvyhkjX
JVHQAXI+UIZEB2/Ro8fNChw89MDUpXwBfEBYayNhynQDAQCVSDKbqBJCknCD0Otuy9SQJ7LrA2iw
8LbC0dbkg2kw2YAbXEmfNAXnWRmA1ghJzUxYISZyhQqTDfpyaUjCv3yZ7jo2Zs+40A3c2h4+JhLC
oVgmgA14riA3aQfkdPEYY5Bbq8B+qi2IWUorkiwROUcfaoT1+OgkqTdrgeHZISY1Qr6VmgYSOmsI
8B7mMzhc3EuUtiFG6wyGENhsvihGjR1q1SCmnT+Wxxk6Jb0WUGnW3aKTJ9Mx7WR9IOjENDelnxL4
wiRq6FXsMpQQEAgz/ZYGbR0dUPUqE/JIPJTJppoFsedx6ob63uim+A6JeEGnmZaIEdnZFbJ4MK0l
GY8l5o7faRX0pHAyPD5lbthbVwEMDVqO7MxXskNIa/nY8suoEN+oQ5FBCE131XQS44bR9SujBFaC
SRQVRNcQDuvLbkcGbbYyVAAshzTRbaVwCZ8FaoRgZoPwWPs5VTqHlxHq4ejZUF+duD6vOM98ZVbF
fJIEzW1ijd0mpku1aaKwO0AvtQ4sI9SzM0ESMvH1NUkH9CiNDB1cnEbRpq87HngQLLELnUdptbAg
7mbVRR1Qkpp9L/lMxF2PxCfPnqJW5YuogECb1mtu0R0SmKSBhJfone8baea/o7DHj2aNFRQcVTyH
dXpViCXeIo2N4aiyUOwLnXoXRRU4G1tZOTI2V2yDye+2+DI+1eSrf6TJm1SrMENfSxA6Vq6+6b+Y
qibIEaPPFR8I52MvgTxaMSh7eO8ocQyXgSpMAU7UQEudCr1z4dMBXpxNtN1TrD+C0K2/0ZePv+Ck
9L/V/dwMREAs0sRYl+kzIAzvPAOPeygounyCj1hBSwyDKwQ2+dNQy/7cRBh31quk/+aHJn07n+ir
BK/WDSzpBksMmW94UfxdPqmFYW4Z3jHAB3dAH2DTisSUV/SQDPYS+9xJSvI40UEZTM0iMR64IJ2I
jIA6R9E8byo72nihUp+r0R4PZqer4+j4ggSkwdu04FlXbCj9Yz+747qozfZo6zD+0nfxtDVVjO0w
cZL80l8kmWlPML10C/UBoo75UKWmdVMaEdEEvl8N1xTpIhxH83ywXRVcuk7SbFPayFtdKeMrJP7g
8/ur56+WtVfbAd00TAkxq2fNsmnUbOM9B6n1+xexxBtbX2G+WD2Xj/HiBGbQDMqHicvYfQTYN28D
76hFEVz6TWEr8hmoEa/GrF/EbV06Pnih+GMtxIAO0CrFtihaFLVjXiG2JFvYQHGToRpWMzybMzdL
0hs8CJ69E9wzcHscvQ9sdKJtMktvZUmj/TKkLlTJHn1mG7IqB5AUhzNuffDRJqmDUBsPv2ZkgBB1
DHt6JC9k3jXlWFwOYvB3EvwOaUppXZyraPavQTyb5yIjrAcpNuHM5KgCgBoif1MmOYxgO8byr4Tx
KS37Tmyw2cmNbwfRYTCG5nNp0sOfFxGvTqqWDPDZqKptryoLl0QT5Hqfh31BT9YBGm6t2UsnVx1z
YQALI5tblsHSyb/gURiwy1otPiLcu3VoTB9FGiCTIDS6Q+HIIRFFxQhtZYNyszkklkFDfumgOCRg
uK1K9mEpHSC4EY5vXvxKsw7MhCWEdQ45ncSozwUpJAdsGQbfATwbunur+SRT14YjSipOS7zbxkUz
irSLot7KXm4JSQ/WuWnk3U2Wm8W5hI71yXXiCDTEnICfltPOk5l7PyA0wPNuId23rQG3aVfRJVLE
3E3IvMDxOV8MDB37eQrLg0F5ZzMhRj+XMwvV2EPpGoz60jfGYcdD91eWopVKe/Zbtqx4Lo8E7M8o
TvX3xdDqDW9NV3e+zpa1knKaDfik61CVIRwZi7PBrtVt+X2lZXuAaM2bbetb+X0tTquAkEFspqzR
5pAsKbQ9LYNVoSz/hE/APQyZ8Me/vo3WnNuUxMVJENDrE0ETlR3Gd7xdRdygdilUT4MyEyEAuTZ+
ev8lfWMfzQ2EcKjZxnGef3XQKZyhaMpkmA7QyprjTJ19RWFIosNpr96/0htzDvU8y3E5WNjeTwc3
cljHfKpiZtIwOvUNzVnLX/9/XUIt9ZMX8432+hFmRzQeekSMXXJeFcMvvsQbM9rLL6FeHTs4h5Aw
2CYjJroAX4y5soBe5X3xL4yApXhNiRmwome/OuTapSKRJXHGw1S79QmXgPM0tWq6at0seHj/nr01
AFzOhCAcNf+Xr77RMM9uWfvJdABUGBjMTrOB9sRqd3ORxXfvX2v52K+aD9+plfS6LKaJ7+vFi+fD
rjfUCsHAwUCIFKySbISu78wcY7wWEISYctQsmW2JnZwdsiKrcJx+cdr+qZlE0dR0uLqUnFP5DD8O
EZulNpW+2x1shBfkTCmj2xa9kUCddJIPpKwU0S8G5ZtX1Mp0qXRSkX5dA8eT1eFoxNcGDt84zYGE
0pL0zXQ5yagB/VSZn9+/y2+8aJQGXY8CDGPop+oPNrN0hqfr4HWWe3SLW9Qlv1ja3xg0nJWBfi51
C+und3me/MlCcOYc8grlZeMmTzzxCtuwNH5xpTe/jFKmZsagU6pfzU9TTjYY+2znENZtvaHzwirR
6L9eBuTR8PJSL6O6+rquqktVNGTjUM3C2XTS0RyAo4sEAabvP5k3bhtjzjO18CSM2Ne1K9+JCK0u
ORZUhXsfKdQYZsnpQrA9/OvNCFcphgGDnPrI62mdM3IyohO3DrSO7ENpLYZUp1kr9Ji/mKreqAS6
2uIrMeJoY7++UiDnNjWywjwwXhpc8bo4xpN316HnAu0K4A+b3Nls4mF8/16+fV16YxSAWMFeV7RY
xVUyVp15gDntbAJBEPswDva0z9LUeghJSwtJ9SBSPcwN4xeL5lurAI+Qf4SEv/t6UPqhZfkgpWfI
4MT93gxzS/3bFUTN5iSxYsVpMHaizPL++utAnYU6oUPPmAHEvPHj9NUpLFth0XcHXCwbPdUblU2/
KO//NEiXS7gQjF1bamatV2sPmo05YPPaHRxkgGC8ilPYpYeiDR7ff4BvzIsWxQ5pIT6hWvh6l1OZ
pLhbbt1RDUEVrpsrYybUqIh2vnD371/qp0mEbrPHXaM94yD++KmZUFSl1cUcGFP0dwxPVZ57CCX/
hYtApreX3jN46FczVRhWSU6DhlPpDBGP/v3CZIik91ff7KXtR6KKIIyGC73+LrQ1YyLzFLGQTVeS
nJYZPkB4RxVPlHfR/X//Un+Kjv7skKBCeiVKevnbv/1zeqf7IuN/3+VMn4tyqqMgRLL0v1HtxGvD
xvA/XuqpfpA67aPsHyud/vjLfyLCvd9MUyvBIri8KkwF/y1zctVvaANowFBzpwzO9ur/yZyE+M1W
VNxYnBkhfwqchPmbcJnHGDeWcumuOX8FDu58L7T/faO1QMvF0jZjs8XyrGFA/ThNTIsjRyeBuRM+
DvRgVBW82F6vJ10VH/rc8j9wCASMUKT5SQVN9JGiDUQl9k20r41SWispMjwJzlD3z/z5+psduu7d
UI/1tZGQKULMTZEQQGL1Z908jfR9oOolIgfr2IYT0YVBtqOMbVwN+AL3HpPpWnWyOIYjuD/KqtVq
ViF1uI6Iyw8RNJ4Rl75M+Ll4vtdIVyD/IEK80noyHx3RO1+mHuLY4KT5JzsT3aWTtMBgDBOfO07o
vZ234yOYHf/Qc7S9SuZGXxiIHvcVL4jg1DjMazI5AV3OHtk+2CFIeqHAc5tZLUmRQ8Ya0ppVdQ+k
mVpikmbqDI1Ytu65yefoxJI9cQ3zIRVJhzN48R40gQFEliLaurYhr51VaS6/BUYxfJhiI7lMBtwE
FEpt9diNDrFbyVR+C2Mf2S6ItZuZstO9DpT1ZQ6M6LGoIvmBv+xeSQocV0gm+iMWOQu8Cyl+Zp1M
t/T8HSrU5JIhm4UVaE25dxO1fXiN3DS5pCfWVXgzkO6EEkl/KSjNj2VQ3k48r7Vpz8VOYUb8nOEo
vy8qswYJ6JZQK3JiF2jjGghrwyUZnIiQ21iW/OuMcG+HYmg8B53sXNjAudZJjqrZVRNuohpv3xYi
XmUCiiLiPi/m9BrKnXWczCq6xusPOWu0gmlvMTmfd41FE3cqONf2if0sQtTiKQltHSpzJOhhGIpy
7TgTJE3ekSPJY8YzhYOGGObEIqUMnai7IdW4ucJYD/JRWgMoQzJLl3i4JvM+dGUzfFNNTqhQmAIK
4sHIER+YV1whPa24tpQ3KmlIh6DkcpcDD8d6HPkpHQJnJlMscTAvh8WY88PJSbrEAR4Ze9eeiRoq
7AgqAw8iv7GjvvuANyYoN5NZqKum5EixdpsS0oNp1pjmOoN4Sw417bg37BpgTk6B4VOCfsQHn9kD
Xxcm3YmqW8LoyxZsRUa8N+ksiRmuSeGo9hREcX7AAswWJwocAIgDyN+1RQ/csZIagZjpeEeDF+LI
5x7I3QZuRX2T2iloAxOwqdtg/x5t28Kvb4wHz+NNTHryXzzCTo9m4cprlZFN4ZSyO+QjKc3gq3Pr
5FvC2ou2aE9xkNlPoXCTclc3pEJ1XWR9q6TXXo/poD5HFJWvZmMOHo0ubu9sPoWzQrU73jKbGNAy
TRldYSYaNPndIR1iDKT7Gm72CYc+cg+0CsTzMB2qa5a08Ii8OLtsu96L8E+49SezjImhJZwF7pfl
PifCVNsoGEpY2KDTNjR+7ENtlDiZSc/u7wNP47oqG9KN8iGb7+deiK2L5e2OUqdzPXK4ACM5mEAy
hzl+KqAzHbJJm/WKXlu4LoIAlmhW5HvPbiBVahvymAfH4uSUxHQ5PSB/M6IrY/d6Irs2xNOX2LUf
rLLKkFdBlhHtSfDPcOY4ATunAAjN0+RGauelNsaYabLFEdtkcp4Ykz60WkNVSg0CB+nGZpvJiudr
sqzMD6lfx3d6jodjT/ToeThbzci90s4NOJLhIfULCfEw5nws6qz91GIzfM5a09oQgYQ62rSdfdjo
fB+SiUB8WeOe2yVmBSxYLXHWU1VD+jcYUMKmgZQV9niaJvIP6Pu5N1MkUG0PYlpZIQyNOZdYuBtS
q0mQLoJ+V5Vjsl32Js9FA4WuiEW6xcY7QcAfjIzWUdyRZqOrjSZeiIhzc8bomok1Z7iaNPMJAFTi
iWwpHerzke4UzNOILkXXSoyFU+Wv7ZJd/Rq6sP0MLgg+QB5kn+lXxk9+Y9Zfk7ai4V8RfDE7mBF8
aQHUid2SmAflHFrHWOxj5PAZDO0rz7YxmaspDKON2RMXswqUr+atX/XDR11Z473pJ+rYejokYaHF
PogGZAc01j8VUsMzrqtxbzuB9QwmtruHflOkZ8MQ1ythlQ8KxADOAEdkXxpcsjsFyPpWIjZbQEEE
gUHYo+vV5UZx6xg9AD9CM8+HwA0pYpspR4MgGsQlXCaeJGbuemHmOPlTnCXZ1uf2biMTog7hTF66
NnwFalJbf2Bpx+fesvOVT+UGvT3yeiwwyyKX+oeh06A1rYGZqHJmLFak/lJj8LDCpHVy6PGT7WzW
GRzDqUmOJ4UhDJPATYkD7+4yJuJoU/skQyVDOOK9mgha4L+cTDPVZA5zZ5mWgVfUC5UXd3LY0YJW
ckeKAyOlwom0D2o/egxSw2vxRzR5dhBO2MO+4PAJjjVzL61Sp1sD8dea0wwWOcy7HBwzsZlCMe7M
zonXBP2Yj1OW9dxAWzYnQgkJmZR2eVPmQ7Gi3I3DawzzUK4kSzQZZZE93VN8xHfmtlCxoZ8U3V00
m3odGFNxBwvDJMd4iFoHQy26s12GZ+zOg1V5bwJXvyogtq1kgrFsXsNikPuh6m3WhI5G9qkqDGdF
6HpzSgsIl6OOypustenEsf02Nrme3CdLjd0liQbNzqDTD1e21AdqW94t/BEPMk6/pI4m4PfOGlXX
+9KZ2qthJu4gDfPyGayesZ3KYD6HE2DAQE6MeqdDzhq0+2v5ARxQ/JiPQbIm+hrpqQHoJBqb8MJJ
IenQeLIWQkdGVh8YG7BNaHu7+5S+JXT0aT5Fcencpnj+YIzMaAxyJpo1f72L1tmsolsq+/SUQUGa
5KCNeAtrEzSuqUgTb7O5/0oMdbcpySZlSSrDu3lyWI9pVh2TKBp25tzpi1bQTS3aZLjyjNjE5jPN
qwioCUZ8KQaD9zwdbitsJ+cj5fcVCIX6mzkTYJ83dbNKgrbbpboIT8pKIEaEgLvOHKNO7sB2EpFb
tvEz2DWqrkEfAdVbXuEzED/iKrG9nE3rVB4T2XQ7ERfiqi3gp6y8TKT70K2i3w01Z3AKp7QkaplY
0TPSU+yDthM4xpERY+Ip0qLA7hTkcb2uZRntxhgT1pRHpKfJ2f3c5tZCmW5Zr+H1Z3vi40mVMBcY
otkAEI0L7OgDPVRa1rjxPBQvV8k0AbjhQ14xl2LHU/N0pDLnrUKHPadpB/19Gev8GudWRsYgTPRs
6F0wDsYM8lmFI/GfNHoiP273JuG5F2FRNmyrahQkhhVjGa8M3yKxb/bzHLuyHh9bR/kArwxT3xlO
EB0L9EoPsvXbczpZ5FJOTlOeKacRj5YTTKt01OopYwZjjzFP+2qI5rVCWLIvoRbsq65BUoBexdsi
bg3Wqa+yfeb5/l1bZTAsDPzekcg88kVMIv3c8LEyldrKvk3vrImFT9aDAXrSKh7tsLagrvTw5pvQ
iz+9OJ+9IeNDD/hDZfnnA89SAXhRWbYxMZWDJtKvbjxcdpJkApvIEmzsbDnTNsd6hsuy7m0ILQtr
JkZ7sZVdfw9W2j6jHIcfs2pusauxg5lTNlpDiQIgVpwNYtAAvcSN1wTFybDKbcG7UU0cgvp+GA91
D5uiB15IYDdPEJvtKnG8iy7zMohkSxibIyBDj/c0J55zYwq3GRRDmpptUn2uWtAvXlMRK+vqcZVo
0nsQ0pGsqvvmqL3Q2BZRM2wnT+UXBfou3KLDfPJyH7dq2Li34yyyjyOori91DtKnD1gypsrKQOp0
6KojkZ9aWa6EU3SHwLJpA1qgL57kPNKl7qJqHzrAVWmuu0cgmd6XxHA6lqNw8ne1gSogQ2KRnNWN
HT0gh/MfojDJn82+rNdO1JrEzkTbuca3MIlgeBaskofJNnN8qSzigZ2evCnSVziBhw2BfnjJQug6
LP605GoFv7FrZoQw426253blxSNW10w4085Pcwo0Mwihh34uiq9D0JMtnQzNkZzFe9Bm3pPNGe9a
uJUksxdczYHTiS9YB+hnweiva3fjhw023gkszw60y7hyGH7PBlGJRzYn7dFCDBJZ1RUk3eHZZkO3
mToybWF627Rvy/AgSEYnOxEgDxA4S1/RvAQ4BZlbn1dRIy9m9AZ3jtVzChHkny4xvClMIPg3J8NM
hnMYvtnJMYZiX8/u/ZwaR0zNLgjMJoT+7y9b9zqO8oeoycSXqs6jW8sacWsDVu22yCwwPdZhRCyN
UX0ysiw9S1GErEPdmc89CZRgjjgogNcs1oU1EUJnkNniYphdS6NXOzGN90G+8BA4CJC2WZXeVtQj
C3jYPMRAd4i1srJ7aaY0lrX3sVAi/4Bh0Dh0tobbKt3sKkrTGO0Z5Iwzp28RskQ1ZvxQfsnSZF4T
rNxvMhV+dSM7eAjbYRGHWX18SFQNXaQPTmVrZhdDMXtfVCmDh7G3Ak57Fmtgmxb2Xoe+c08CJV5w
KhPNeZLZTBIiy29ysGLd2ikkuEJZd+UXslGvmtoI11YXkM5UxvblDLJgm9jQkbqZaNNS8C2pAE5P
6NWWJB0vfVB/nOuy4hZEPAEdWdg9ZG6c3iNAwGI7sCIJj8bFDBUM8xc5HzPqm2cNEeGxawHUF0iT
tk037Yo5CzcjerwHS0/eJeCOY9HObbJSBH5vrMlqn0EmeLSswDirkDgt7romb9DqLgAiQy7Ddr5r
8LmeahRuUNecFc04dokJ45Vke3eVFvUFe0RIXpnKP6ffJ4lyauQmSoqPWTg+awVwyACQUI+G3ox1
cj2rgvNbRRJCnkabTI7u/6XuTHYjR9Js/S533QxwHhZ3cX2e3eUaQxtCMZlxpnEmn/5+VGZVdQBd
3Z2LBrqAhJAhhRQhBd2G85/znY1WW+cyxZ41aIZg8TJOlkVPcKLvCZPj3Mrd73gyOIYX3d1IWNAZ
DBd3c76M/3Xp8D8WBX9TF/+VcpJkz9hY/rlyePxZfaQfvyUj//iUP/VC78unMRbB2yK1i0L4d73Q
/kI+3MfZgOMFhX2WBv+MRRrmF6zcaIi2Z6HkIfz+XTUkMGmTjv/U6w0sxH9NNTQM43dJnsF8EODr
dwhpIWZajPl/30WDlgt9khhE1MNmLTspT9Zrhg3mnCWRWIZo6HAfQu1cuIa7MCfoKglm0EXvcfDs
mqdJkpKOJJOtgmLeSKtXPhrgfADFcJezloYzAyuEhL1TrvUqpAH2uRgOPh2Ei77OjIOVpVtLqmgt
Qtpxg2lQHIHyg6nXR62H4Ab4TySQFfVBCeLvvrPVRiivY9Y8ZNVoX7tWXzPnBjOmpnVsw0fwBaQA
nOSbPgcyLezu1pSUL1CzpchYsUqEoKon7Yh9ck3EvDjRYSGWdn92p8hm3aaHmrKV6Nn110DC26dR
jN8H6elXa6N5uHO8qX6tHEmprhVczYIEuJJO8hSXcFtklJ4m1Y+w5UqsPTrsDLoHJhA4wZ3EmLOB
uW9vERdosMlKea81K93mQj3A5DIPjj5VsF+S8oHV7aUYCmjE0zDrYtrukwNcVFBQUr1YJXJIbwGi
JntnUu46APKAFvt81xklbGjEYA6bubVJgDUekFw2HbClu2brh4GTQGhXr/h+bq4OTrAvwc5zEqaJ
DUjLhpsKkXOhaLPxw42GgHVUvt1i+jSp4h3YwT3KTPpSJl/xK2xSkZpHQIDEZYPCWgTIA9xP1Qny
hHzLTMqqum6wLl1qWs8t8PvAasTbMDoVBXswoCb8iIGO2gh2Z50HunZSccHKa9rPZt/ORDxzZXdD
TqEOt98x0o6OIcNjhwEnCGV/jJn5r8iIwhgM9IvBoWxnBpVL8UHartLWf9FBPF9hdtpnX+gJgLIO
t2+cY4VPIRq7fUn5QfR1VgOQBbI7ScJnrZbDBi7eddDtdXK3hz7/yu5N5YpPqx4tZXBaEJh9ThUU
ynhnp1LurtHTRzxrmJVjyBO6Z49U1EV7rNjjtm1bbLvyW0KD15JTTsA2mmgopsa2VdOfHUpkKM9+
PFW7TkUT9Sb2CJaPl8Zsapk0vkM2jXh9RhPkWNn19b02tQWgw+g0YHlYWpQHF4UlXu0OaONY1mt6
SCruK0617dMiuWgq/eoISqgz5BwAt+OtQP7A9wEhqVb86xvp2L1a3LE9NfnzBtZfkILGvSzDR78M
1VX3SrFqCklzRBL8QEsq3knrrJx0SK2F0zbeZqxEtI5nDCCWq5+eUb7qNhXv06BrByy00K/z1N00
TezTn8a5D4XjFnHYvFiUkTwaae2unRGHHVcqwx28I/ZQGiB8AESiApeaU8ODrzMwjgXOV7w4TbE2
clM/Y1bOD3nqgRuP+PqdS414aVonM8uHTVu/+1oyXIcC3x6NUbCfx4Zt2/N04FncqPqkWgFxe1J+
PJ9ipX3EcwXUpcuHpTQqbn8URq9Zp4tD4VJ941icuYyGNYgXIbdA+sCGIXjOJ9z6KWCvceq7B58G
VkQY2A6SUobaE5CjoIRs9XIcN8Sc7iEVcL3l+nvRUKtgNfzUUEGHQ5MkHNsL+aC7It75dBs3pncO
Q/86KK3Z13q36OpGXjQgItfEjj/seDCv+GjVKs25+3sjL6nSdLOF0vEli5FOOTiN4yo1Rbgi/8Lh
purOkTEEO9Ib3zD4BqsO+t1icnLtWBkKkLwXU48YdY89VczMfuifcAQH3KzBChzt6pTGicT0xg0w
AOuh1WYMaW6esHTrcLdEufXT/hFW/wA5GGWhbxQX4NQxltxai4dwLjBJkxNXYnp4SCMudMGWMsa5
grs6lDNuiuor5Lgr/DF65QdifLqXZ8dMliiBXotIO9Lbk6XFpjHafp048VtetE/QOmhsk1ItAuo6
CNPaT2EC1tOM5bgcw3C8MABanyxSWedGdj+MdphudZXc/Qg+l9X0GyQb86SB+x1yrVvZdMFtkm7+
CnhIt/xOfdPz81678AMhHk7RFp5/Qtilf3PLwvrq9OMpjKmMM5LWOKHnNxzxZPnU1FDbDKGtRiOa
ywxdLnVTkcxtmDlIaBo5kAL2qgw3OPP7RZ+7e93qwmsYZcuJCMRzFLAZ/eoG/jdGpWCwNSTXLHFh
ElFMOiJHn6gyAbQMxPpgcIkEFDIXH4ruGCobhhHGfKcud0BKNJpnzgWvMN3l+tKjUhb4aJ0GUQtp
jBsYDaOXJqI+BeKLuZiCKtwOUV2tAWYKQRUg1yOiAr19Dn3GPDPKrsOWSuEHfRzGmDmrlIkasnu7
61qrPCNGeiowENcMcAGZfirpTQGNa7JZSX4QvbKgJMPuXQKxikVq/DDeVEHNla+L5lHE5QNWkGEP
TgjHKpy0a17QUNvU54afzHmAa5LDN4lm0Ek7I0+yGX5SzxiUDh5KBhfFmwEp6JblAvMn5C/oKeWM
USHoQzM6ZBUNwop0Qa1weddo0LUemhnDwo1RLpwZzYL9FkrwjGvJZ3CL7b2ws/knEhTpMu7qcq1p
Qqwh8aBiJSOFYz7dpbFyV4FVe+txBsTQNoAJLZ3T/iVE8QD9KYYyM8KViQ0AM92MmhlT6loGxh+L
uIx/gioSB9QibxfPkBrrk1fDxlyHU7CH0JMfovnN5/+1uttgpqU8fkbfqBmCU8w4HFcBxhlnRE4z
w3I8qDkgbelemEE6dUeGYkbrmD6QHXPG7YCAYuSoefWhnTk8YyP9jUmAe9G3YY7CEPXrbphw8M4g
H39G+gQz3CebMT9qBv5QMlTtHVQVBOzmlMxYIOzZDWLgDAuiAWzPdp/ikUetEyNIIYnwuEYZ0RZy
Bg5pM3qo9yYIhUIt+hlL1M2AIqsBVTTM0CIPepE5Y4yyGWjUzmgjOEYMx1Ja+IAeRQ5DDlLA0zEP
tAcgoM6+hvGuqrjGHz4dRA8+SfgzSGlGKqUzXKmfMUtQH2nd1XO1J2HbQIpDAFIzmEmfEU3kuaYT
uvLzBHX64Er7lzbCSp1A82yCT8jTjHtqZ/BTAAEqZmYaa8V74GXtbqxH6xjMuChKzZg0zgipcIZJ
aVCl/BkvlcOZymbglD6jp4yk0E9Trt2yGUtF2KdetTOqSuQGSSSs3t2MsXJnoNU0o62KGXIVzLgr
jijRopoRWNoMw8LddgstM31G16XPuZyRWbCzTI/2vslKj4YZc1ieAVvZJ2tLGmC39BnAZcwornyG
cvmZhrYbJGhVVlQ8Td7YnYLa/aVh514Ab8qOeeE6jxMNmPxAl4qF4MKtt72EQ3bTdSdZmQGyEke5
4MHqyI7CSrWO6QMwM/Op7rOA0bR7TMw8vVDGsxxrE75c47Ld3zFef5eybK9S97dhSXOyE1vbsHGL
YxbQPYTEqBYEcZojhYjZE8UQEXVualgHjdfsEB1G1mZTv2p5tRG2cnJAqUycTfabuRY8vE9WWT3U
bH6dGsL757vSRE/WPJg4zObfIXhS4fb17sYYUZH1OHBXUFd4OU6Cy/6o72VQUbxGDw5VWUG1muDh
W5ZKv+VNcptLYBlwB+6+nCBft36uHUTdDzeBOXFRjIF81hxOEE3IHd9MuuKGYKziSYORkNR7o2OA
SyBrHpnKnUuOgAE+iGxniGlcZ6CGNt8az54zuQuK9Wb5tVIL3HFfq6l9tFLza50hG37+EdxITiDS
s5WmDUe8xuZh6plZ5lIHTWz3p7IeqnWfletK6SurcHZlsqUW4bVJre+VTU4KEepVBflGQMGKipeC
+YMUB6v/aujqMSkBn5G8snz52MlqVTLsCunykYYwFkFeH9KJL1+4bK1xZX0ngIKq39LJ0mwrsyWo
ECyzQe5jByAFrOh4qZif9kX20DGy4NkpiKd1eXXn2KHuqs4d0koc1/7xPo0Laa1NLdBHxGu/kr+E
qX4CKH0NMn0PkPa5V7hWDMm5rJHJkzOyCsQNmR1h+U/Ci3CrSHnp8OFTTJUd2CHUsy2D8I5HhJ+6
oZ6jgj8W3jLL/RyoC70V+EnURkwMy+Hn2AqOAgbbsRzUeLWCKLunVGzSu5c9958f9DFrOVFiLewI
ir8hzXFp662+QEbrXugdN/3obMM4PccVr/3JL8KF7Ssm2h1FfoMoYaDNx3JDwiIsS/OYjk16A1QY
LfNKE1tztNObrgF8nj65wArFTGXMrGtVutusaY0LUAbjMhia2sHFSxeiTesl3zG40jqGFA//j12Y
2tepqffS7msMDZbx1E412Hn00cPnL/uMfjctclLWPT7KFb3a+6Ktl5+/BH0WX9xavajQCR9HGwZY
ZV5tI3of0Mef0kqsat8qLyOHsElU1ePnm9LnX6Lq9J5xCe9j/ctQp8WI58WgoQok6LYdzPjGuI9d
rLyHg4hvBhA6xlHdc1QO9k0b0CCqxqjXrpttbT+sLyARv+W+UVJMPH0VZvgQg/48hODMrk1aRlcu
P8cKg9Kq4WFZKWp1NFItZzb5N6eJ7R0GrheDBoyN0xiHiNcG13FCRh6Byi7nHIo52br1Y7f2X+2C
+sYK4Ci1h/bBng/tI7y4VVh61LPV/OaYS/ZGsVqdfeqVjlDmOPZ37umPNxCbF7RCOWuzHdQpkEa+
Q92/sjQyf0YvYHTB+53cb3ap7158rkXnzzdSTkuFz/gECTQ4KJPSD01M+mJo1ftEKGo/WkZ9s1A9
WK/jixMJkkc6bLZGz51TF0XfG0vGT59vVACbXWfC2mFl3AJerp40BbwU7wxE3fmXEX11m3KiCLPH
A0y9Tk8xdRD1B+jG3kJVnf1EaiG9JtK6uplpPX2+IRkOKIVLopseSuahT1EqUHlZ5ZeOXnA2UHGz
RY0AyNyJ6TqmaXigveU6OD0lhn73GvA93THpnKOefUj0lkBloCmxTpq16YHbzXqLiz3KvzNCthHh
WmQPOYDvo+wM72ZQiUVbTT59G2gtymiPfTHxH2y9+UYmWG2NYGwe07kkzHdS9/sQ8fQNRfXmUNMn
uPDNOlZ6QlVKzlpBUTMX0xxhyNy2ocXQdBh+dk4LuRKAnlYHgqdrajgAtfklAeV6oKORzEHBSIBL
gFykkHB+mti6UseeTkNdYtOeqAhLawNJCOruFmEaLi3gpE1Xs95PrrrSH38h0pEyA7DSU5M76RKv
w6KDkF0xDl8N43wTLZmGZ9L46LVoQ6/yYrAG+doUmsXS4YxHg23+Quq2XHVlL7bWoPytjG32Me4T
Ec1hywAle6kVWXfRZB+s/g2Ar5ckek1BkSK7Htjiu4innYZxCeMNXoB/c8pg1NuyVWsA199l4J1S
1Q4bR6fwXtMabxkrcuIhTqmqsb7+jyjO/z0/67+QLg1TC3/pP5el/1N23x+f/HduH36Zz4ACvkWk
ZsJAf3L7jC/O7HcPHMOY6Rv/0KfN4IvtGlD5oPrh/qew/e/6tOmiagPY42OERAIU7r/ianXM3233
mmnYHpkTEpa/y9JFUTFVkbpkYF936JHgzd1VExXjFXeJ9dwXgEdKWueTFT1vFFR5GHZyFJunXGnj
usIT+cPwq4BjrZ12hLlLw003SePw4JpuqC8qo+e+VPjktxe93nvgiT1EXxbfiFWELUPunTbz++tg
pxy3i2TqXxjqJvcg1oH0Y1aLC3Eqo8k/TxO1go2CTNeTe644IVoWOxanwmFjzFbUpUREjRbwakEs
50Edsoi1sFlxpu8pYC9XRan9cJou2gz4BheT1Q07Z6DyNqC7BNQoSxfYC7EUQdi8sPdyoLL1CXaD
EdO0PekMmjpEg9xwk1VhTyXh1IDJvu/S1Yn8imUy3epBHjHHFJPlQeDlLmqIIOWQD6BtU9cmFmBR
MMXWUs27EFepdpo0w2M21tYtHuvo0JAyXaBrrxGmcSlFJdVYnqKerm27etdoqXOKsqq8+ZXhPuca
Mk1n0YCt5nNVX9AaIPSRlVp3OSX2Jahn8hPPcOhwABGv26dc17B8ggXDP5J275bgC1Zt4bIzh8K8
t3bqPwGocHewh/j52VGDlDJycMS6Ig6qoqajjkf3Nm8pt86ztI/epM1e4t259L3WrtH4x4dCquoX
uaz2EthpEnEnr5MfthsW0CDyTgT5j3S0y7fUZnS+8BMGNKRXO+dSTmVnrrzUqAnqNpRNTo80AUTd
ZZyDvUgZ1N7oepe9l05rGIehDQAv6iAK5MriaEK50JTzx3lz0BhRZfrgohd5a2g6VrhxBpuurXGI
RLqtP5PN7hxytj/zzuVn9FkzpL6oUy2595+xaB4wItKUeROXxrdMdNqXc4xa0cP53H+Gq0uTOqXl
wDWAw2s4iks2J7HdVmThMuFs9IC1dHqzCRz85Mfc7mRcNyR3rMJeWvSUFRBYzWxR0JB0a0d6FfYY
oLD3UciSv7hOnHB0S+wLw9z2LuIgeGtrToKuRTt329rTeWJwgKKmV/kjCYV5wu6z+RB+BphNWSrT
1xSp0O87Zgcj9Upugk6gYVZYzuGRbYqS7dJYAgK8SbnsGRleXkfi0OUvXwZLdOzhoaOTZUNvI7fT
BNM1l3gndmhIH4f3CnY+xnKOQBh4ONR+aGXbHvMxc4NFii+M2XjWhSUtTVjiFjHsaUUIscfa7jZR
fI+MMPgoazU8GfaQn7jv00o55CZbHhBnZzf0QRqtEBXpltLRVWF5e9ZDxIk4W1rO2M1+Ihpj126E
Z2Bn0xHxrvuVRkc9D/xCy0MHCojeSAYysaJzEelKc634R8y4iQNYU/uvBtd8UC8lqLwnz9Ul0Pk8
Bk1i8ZUXpVZVLtE73fzqV1X2WA569axXtiMRMO1MruKiymkkSPjmokylv8Dy5F/1sRuoBmFUNC4w
ikyCAVYLf3+we/ltjAsG8UXjBe/0iDvfubnU07FvSic/jsg+5UbLPa9dJkCSvnoW8/H1VGletytl
6xFMN2oaLwftOa8deWvc3P8GOqR59DuHrsLCSwYuzFXmmGslk/gckV8jEolFtV9mgsLCTUso0twP
jotBo6tpH8bFj5ndq4OvAzaKX01r0zyQRi76d89akhGhQ4dXU95+ZQhpfRNaPdYo63zGIa/76J7z
ikK9lZ7YYygvqf6j2ketE9fg1JmUgpJ2rUs6Ru+R/92hqYN2g5x0qmZLxuSVIa9B4o8Shkk9sM3I
CYZxFQfX2A8x+Ekzv9hTVcf0HpTNOp/ptutKD02OuimttevMb9oKwTuIPyqbSaaVQT5ZxVB4YqRS
di0W7NhauTyeEtmW+c2igiCerlMPFjmTnaQxEfTcnImgjnnOjrLIWhEQqGjHGCJUc5WPWNP4p8Gw
CrsnX1E9GD7lYZO/J5QyZbsILjrNpW4Bj6UfeA9tju2YrSiMsb76bjl9LQezfmuVVf8ahO4jDTRe
Sk4DVsyLAQYVj1uq6CsJW83RTnXbasCcJ4FNr69ipiPoZVF4ntrQpIGk1Toc0BXUnjyQ1TXBBoh+
h72OS2xf08mj90IHG1Dp1oWuBJt71GCle8EMLtjiXKK/0TQhR1wVk6h2Ndk5jIre6hnHjHm1b5Ve
XHQjwRcdeAhtNK71ASibkv1eYifEe6+04ZZRn7U1hqx+8Ri1/qDCUhvB+g+iggeTunCEeBF+AL0h
xVLkHE7hwSouc4AgFtw2vOMk4vFFUN5D0zhzN4qRgzJuF1ZJlQxclAR0iOIVhLDUTdY8kFb7eGqb
J9tJY2Nlh0NRU7ln5RyuyyY91mOb0kFkD9uUc/tC2FVk7cB78MUM0xbrpuHkjY4wr0ZlpEPkYZG0
joVX5cUmyqaesAAu/27dGfTBbAdlj4yVvWJiBuISRiilWazZZPpVxQh0WpSqEd8nunGPte9DWoXs
QDtqkLsFRjU6cnbhkCBT9BLhAcNPTAOdNZR2eTDGtpxodSkoScLwudTbOHseVKB+OrRL7HUtyF8d
J5Evhq2MDwv73XOva8a+MOxmW7uju7bbutxMsCB+ceMuiKP4WIk2NEIwZPbhV3zreL4PQrb10XBj
u+CV7znfbU/U2D6D0nnyumo6TMSx9kODBW/RDbSapLQJrni1qmseFNFMc0njGwCKOFkUU4mRz7Oq
uxcwJ/ZKjnxLUVOD7MjS/UHNp/o24aCBF6Pn2TKlh+Apa4cWjo6k3AJvzB0eC4CfOtWdQ5gH6tV0
QUd0ftRtR4ca9rn+I78Wge4lC2bLWAODzoQYZKTps5bPM/3Y9C6l6jEYUPMZsapbwbtsrQI+fRkl
SNc2Su9kJKfKyIqfZFShkpReZtE/4DryPFa++YxoF5wEkY/vKqn7bZekwZWTSvGtwdHHbZEqE/BD
kskbwzJshtg4Z8ZN+h5bPUbEvKOQNkjrHYWhdC7SgRb8Ebz9S5HA/4av55/esv4XRgJNItLYav75
DerW5vEHptQ/cOr7H//3//z5KX8ae9wvJPeIAdp/Ys3/YeyxuAI5Fncfl8sL2FY+8qexxzK/OARt
ydkavulyq+IO9zfeecBtC4gxn+kQ4Xd1869cnPBh/uaO9eCIOMC/rTmm6PAf+PTf3LFCCLpwcjPf
UrlNj2FGNnAnEGhvWPVpSvB5vUZOLm+5iRA8dmF79GykjMxImAVYU0gRYafnT4hjBn5yxwF6FKp4
lXhpuqwFj2KWDdrOby21bUt2UWlgFEmaSkOh42QRuJX81qQ8zdLnkNrl1iSZtPTxdqjT+FD7ZXGT
WkSPjrIj7i55W3+TEUuj0UU+9tLcvAqmiExu6+C9dG3xMrEvb/2klYyLIS7srNYONsrwyutkZ/rP
Mag79ExPVD/o68vWvj3IaJGMsjnEDCX3dq3ipz7L23UhHRyRdQ0JZmGbmn1I+wH3ZuLmR5qwWzrd
GOSGac8RnnCb3I+pLJ7NBBy4BttnpZkD3245FbMbM42qt8jt7QcYU2LF2pJSZmjkF6Rke2Jaabxp
qFO0kLbRmkvGeLcoUeaUo5dyHURFsk1mMhnRSW5JYJm/B6KIL/5gQq6qLZumq2q8qMgwAkYFwnm0
uzY8G9StrVIdh2/duurNpeYCv/pYfnen8JdHvuyDhMY7xe5ZtRinFgxAmSHpzoWit9jrgzfbHZgE
9HO2qRDjuaWf/IfPeZghd9i+1Ch6uGKDhH1Yabd8Kn02NNLJ37ncqK2dJ9SUjgq3TZM4w7aGHbxs
Q1tg+w3CTYkdfF/HFV18ElDdPjTdgfGPUZ8q7hfYSu3oYsZtuY4KeGqLEnvnOtPKHBXdwF8uXJwq
MqRRfKHwc732FqV8wi7Uq9bq43lqFLUeXZ2cVGh4R9U0BDzIGwwXsC8W9XaYZ3dlA1Mzc+qpXipT
BRtGRCZ3S6ugzsqiBcVu3K3XmlSx0OSzqcfKe0Jd7DZlmqXQWTVEtDqiBJjsSohzOvAeGcRRsExH
2lIj5biCYoxOmHimvtN7jS8WNOndtpPpapQ2DW99Xh2k7t5UIQ8FnVcXx0eUY3MvV05oek+lVlck
h4pgC1LX3SJkq0ODrPCRRAN4QANR4UFTg3zvALJx0hLA0rrcvU20suw4+tt8S1l4LMGU8ojKxNoo
Dy9BKWJ/xlY182kmPoRaRhmqqRJen6G5cxv8UxrgtXJJ7jS4x+Hk0AhFwTh5nGxVjDkcp1jQwk1D
9i6cGs1YeKBdz9huQ2K+tEtrsvXxiHnBI/FoRvBsZUe6VEmAOMW04SnK1z6m5Jy/LU7iRdB7qBIc
i501iQFzO/lcpUxG/hSq98G59ifghm6SPBhG2a66VpObyBD4QEonWgmc6OALB7klFQj3K0uK7Gwz
g/6p0J7RkGlazGzQVE1ABylrFoPTpAhfrXQcEDMtb0sUizwtnewYg3p/N1S2yinXw71lRr288dIp
8QKi+iwKHXPXos9wlyyxC4fRoplTI4JxW4tR35cf4Zwq8YJWT5bUyPjX1CZ1kn3mT9y02LdzJqXX
Q9Qaut9ywJ1zaIXOxPitmpMsStpUJrHGLWoDABpUuio5m/O2Da/SWdYRAV5uDu6vaqIALhh7D79c
011JVtFSq/KYQA1RUJeTGsQsDIr5dSKhseRU4p9qD1hgwqvpEBW8GgJKbR+5Y0zLgRabdTsneaae
+ALBCGM81Rat3yY1wh9pTBqX9B5JoPEzFFQ1icH6HjfLFn8ihVNp4Nybpq7PXZ6MSPvxh25QOJ3X
6WpkHnNy5hiSnANJlUY0aSgSuNtzXMkcg+glmSNMHZl0a+klRkRCoQ0ZbGNdw1P+GX+ag1AhcMod
0nF1K8gq/qT9OY0JS5GewmUZ3KOJ8sG2j6cLQbtma855q2JOXumfIaxAdlTXM5brCLPEw6maM1sp
GQAM1Roj+QcSCupU+j/zOemVNb541kCWXKGd+VgLHPPofObCus+MWFTOeTHQasVjPBEiS+Y4WQZb
kJo6d1ATDUbd9MS8bpLM/OYc2tSlDOvVHE/r00g9JPSvnsohTM9VB/5zQUBNfzHmcBvWnmFbzIE3
nPZqjTeTEkI/9Vf4Bcjxqianzc2waQ+tkh+yRSY4hblwkXSMLj9WPAk7jxlPubDsotmF+uBT6JqM
tPpFyu4OtqNoxayT4gYPj8pSVKtDzaVn16aJYrCFFaujn9r1vgV1aZ4wswILZ9/EhsrCmK0z5sn7
XDP0tZMzDVNDj+glBDDGNPY5PpvFtesSudG1aIRvOtbiHXyrUwBLxBpK2Lw8NLI1XvJQwdjEtvLN
YkZ2GidafxZNRzIZHkC+N4zoYtkSomUSAWyraXcGBLhThDse+sofHwNL9lvoCtqt9aXYDHanjm3H
rVGl7dmN6+KQNF62Rb0I3zBwkijXOh007FgfeRihDkjXu2SoCDtBN+Ezpbn5C/8Q6pCYYXE0vfYH
7C1jazshUsGE/8+SDS6DBttwyiULY5lNBgFkj3OCxz6R2XbtmG3U9+v3ynQapMEoubkuZyGeH1N9
eHYMPtUZGZwUgxax6gTjgfNEuDZTfx4N0l1rsllNFEWZ4T2BFLs3gqJnfhO6x1Bo5U1L63SD/699
LWXDhC/yq68hY/xVO1phuKhcRYZSJWqXRKO2lalFU68IKDRPFR1J+SjVgy4wQA8cKs5k0McHT8/6
c+F40X5kyLPh4GR9n/iX3AYcLS5hg20g12eaXZipR90pEDlgUib3AjDXKsXjdUaXn3hAtDz7GDOP
HjqMCPodHcLf+FqeAHaNo3Jty4TVUzDqLcCWvHLYEA/0S+jbcAJj4BaBdokwrW5byw1XoxqKbwyA
3QcShu0dpWHamE4WLJu27/chUcpVYoT9IVFx+lj0uJ5731fjIiTb/1xy0loLGquWKKRqXebyoY5t
vFuxvkvjQDy1sHJ3CDX9BSZPiM0oJJQ29c4TTbneOlXMSDUdJwljKDxV8AyiTTkgvhpaYnzTtUwe
BHOFez+59XqqzfKhKcv+OXDChiY/SOCZqVAUhN8SJoRnJ0e/uOZD3R19Peo/cq8htJJXls2oIqra
R51GwDvXQJNOxSQNN4VSDT+pOD2kxARYzYEAnpy+Sn4ptIHNhPi07eK6BQTQgamoXGLvgRkFbKiU
ZIMd6uiL48q3qAkdXrpJtO8BQdd1bLnDLq3rYWVEkfaqebA7KEYkD1iVlmAwO7HO5bTCLCylxbME
J4O3spjC++hbLB64pFF5feZ4FGCLAYd8GrrEZchW5Yk+rGyshPhszemtdEqcSFbFR8JutL/ZYV1f
XMLy56AMKMydfOM4FysuRT4OW9V6mP3NVGNoE5J40fG6XfgSznoKrYDVGRFmF3O1IhVU6YJYawsV
UnE8TzdFwKzFCaGTMk+MsAJnIVWIi1Qj/UISuRouXtH5p4mh9aNF/eT3KmSKgRHJw42rSzXoyJh6
8XWwnazJ9pUNVlfzm6pd2HlOa3YGoTUypUIKEtyre4mrOcbyybidoyTGMWMQGA4CTK9T8ZxwtUr4
TJcuE25cFGW6eIeBeWP3y4kUu1nQbDFGu/cqH5JDRsJh3xjCutY6bvy2tIafPIdCrMrCqD6Qlbxv
VjOVL3zDAdZMo9h7RKofek6ctN67VbgqXU3gnIyyRwd1IgMtEDWcplLXIF9U4D1NM+2gSyvb5rhg
V3g52Mxtpzr1AM0AQ8TJXfdoDEVCdJIX1HfxpEeO2DnMc1EeWZBsL2T5r+242JQFOYuC2Mg5Qgx+
jwsSHCbBrWWXGPE68V1kSXfskgPHd2Lh3BavJfFoDDtF7T4EonLhmOBpimIpH/5HRrv/SkNbppn/
meTw/+r6I/tNcfj8hD8Hte4XMkSMVMELUXP0yRf6Y1DrB1886EIUZ7igd6EMcdf/W8Ga94U6DQcW
lutj7bFn2P3fBAf7CwNah49QecB8wjD+iuBg/Z4j8m3UFN3VGc4AH+KP1OeP/7s0bhWGBG2SoN43
1i/zQNRtcVaOtuW+uTC9AQNmuAD8YcoB+mOyHzZccA7ao/HWvgRvxb26jRdXZ3KpvjcKmo3PvvJi
vfUv44u6Gyxnzql+0LRqVejK4zgj5X+B2DL/w7+/ge+WHzIcJXtOG/+7v78ILPyHftZgx/cW2qP1
Rrf2ZrJ+dR4Z/aVKdir8/4Sd524cWZptnyiA8OZvuPSWSfsnQFGl8P6EffpZqZmL2z0YzAANNqWq
kkhmxjHf3nvtK8gcxwzLt/rNTDq3f8uurPOApLn5r5Zn78flgBOQaEdo4xJ3CdX3/r+8H/6n1PP/
8GXqmvaESWE90jWD1/Nfv0y17Bmttmm1M+yo3DKcaMxTTMJFAby8rbvR2PtV8qpFoOyfrungAFwa
Dnz6fjJyQzsQgbnVTvamy4L0eKROBymy9QD7NtbxIiZOZAoDP3kPmr/MDP38v3/5fwuR6mKJ6+o5
QPv7LiECR8sQMDvaPKz/PpXKUz0zVqPYqbHBQJ72Rz875vlqeoqteyYMErub7RMt0/YpQqEpGeZi
yeJXf39f1aRduizNMY3NP8PQFd+LhCpklJSrWtK0y0sJrm/i9Ge0nkOq5+1GpnHcBVpvHYxRtQ5/
P+PYYB10WWJ5TqddAnr1CALCOP79bCi5BsWEtsiKYJ4fwKRWmIZCWzG8aawj7lXVe++o0bY+WFqZ
Xvy0678mMXk1+saLPC6YmJgW1Pre6vRD0dvdVl4gZ2hN9tpvtR7lnpaq8lvuaMiQz5QEAGP1VrOq
zp21A5EtP8NIqcLdMy8J9qtxy+F0pty6TqaQEFa1qBM5deAcGAhfCjoQgrJj5qaOdIZJk0SzgZij
82AisfVKbm1sg+y5HCncG+LSFxrax01rndw3/HJaCalH0jbz4jZFFudAtmz+91f9L7r23151hTpC
2KSmDDeRppD//qpLeiw6Wul3WvHZVqbsyoT0MoAxvfLHQFEVkHic8WuhVekMPWCJ1n9KdyGXtR0t
kYb6TS3awjca1XFBvb8old742SDTY02/QsgxaiFBkgyXOPuKV7ui7ZpMSMTA3OPs6v4f38y/O1J4
Cyt/nS8GiyorKxSzf38CzTbpiQsOyU49kStwTaZV/kQkGHRToTjRKY4GH+NlC2Cql/cNKznujb7m
qJbUx0QrrukQiOodGaEP5nN3G1+zr+WX9Sk91Pv/8aWaDvPkf6PvAr51LPw7jupg7NT+Ton/ZVWr
Ew5aCfHgrWIn7TW/z7hM9uwvcchjkZ7Mr1heZ5+Yae83wzpySZ+STVMqD73J7deBV+JsgCeKyeOg
/ErqYW40J1BXOd2J5iJWtTxnNVFGmEheOhnF20xZiU/aQlQ6CVD6GcIh7mZEn+xAjG7B6GHQethN
xQH3e3o0ovmslJj3ZbQyN7OLcmP3K8XGU1LgiWZEaT3z9XYl2gdjvt1aCyWkM6QLhZWt7yXuxr7G
mrqq6Q7ne3Fsur44/v2McfYYqNzCUPzygR1JDSVtVRlrW8XPPN0E6KqgXnRgX7lHqg78q8ms0uit
azJbfqIZhQ+XgOqVqD2wni/XFZ+CoZN0gSImA5Bya+DuHjUkb3Xdz9tJueC4p/xkBk9QXJcWUZso
kGsVQvHBov0yQUqtRnzg/Fms6xgM2IBcxegeskIudKg63zKTYzoJkuLjL3norFBvrU9LtXa9XrMw
xMxNEdUGXxQsA1KueXbu/JgM6DY1Zt6Z9AuYHMDyNLXcI0WvGBgdLJFd55aCbqmd7uazgVyVrq0D
BL01ectW3Snn+O8BldsmxkqUAFO6Z/fSgYErWGh5/FZG57jEPEmONl5A58vwA9Wgqm4QYY7Q0jlD
1+2CM186ZYX6Xlpx5Y3AXLxmJahb9/JxMsDi2VmMocjynCEh0mVX3loWFMBsJCJpPrOMABrBb2Hn
EPOY+mX9UcqGmsdYWuDNS2W48PqeKzHt5hrCU1lEP0xtP5yW2m+6rhygwaGlUIxTrqVO28UEwUGs
C8Z+QISlAO3RYric+v5jjZdDJiX/5FGeuQlnAW8exrPOeJKs4Tozo3papWY8CJgwZG+1M+BPMsEx
I9qwiX62aff03fcsXTX/WFi31Wh/z50acvo/iaX9Bk/P7TMP0gLOtTka0DW046hVu0VOT3hEd8Dd
VG3Z8Ib/XVUN3LbIiQNk2Ad3DrbB7lDp7Q6U7PvaFhegrWFVFLjbk4ypanxBKNnIOcr5Eo7Ktchh
YIhEuxbPqhMxL0yg0oVJRrvTZOkX+3tCeJEBKZMijGtR7i9gIzy7Xpl2NrtcAlg3UgESx+dZVdyY
Ph9So1KDVd6trfGc2na55yfBlCpvfSLkv6OldgFhdm75WtXWP5Y5fKp53rmV2sRkW0rVzdJ0Bz9F
3NK42+a9/fSN2FfANbj8l4lAgLMb0Wr82qbQqy91ugsEuhMGEp6XLJa3djTuQViRE1vk3gMM/oiS
AaEW0qOH6knSB1npkDey45tz3tHrwpMac5nx1MiM3DVjs7ZU7aWXnPj5F4xuJ7fKZlyrwwp6w8cb
CFAHeoJXZrmNkWFVAhB7r0rVV5taEj/cvjFQpJrkJ7W5+L2uTH6zYqsr0/IgK0uC0x8AWJagVMjk
bE1MNDuGKl7fVOU5T2wFv54muShjCzNmbL+xS03IVjbgWyG84Vkjo2fJD6Ns3kdm6krXU1Q5KaGR
P9MFyCGuPus3uYyEn7dl7vL+/C1hKqqem9rQEE3jjbruddN6gbF+7RMM5CMrVjgWt8lgysrE7lON
viKzPCuSsmEq+kIfBruvZdKiK33nJPwDoEnoUdTuMGb+NaUdHBXb3lopRE+MD0TTeXQNkrQ0oJwz
zXlVdchN0lwyX8aUxuhtPSFa02wnBo+aCRXRnuqdQesnrAiGZ0TT6hFnxAljDaWbdN2+TYZfTzvI
mkJeVJscd3w3nxJ7Po9m1Z5SVi7z2E5OG6zye9cBG1dlsO1Na2/XfmFE/3yVJ9r0SmgglD/1mCpb
0W5aGACMi4+2ig8FZ7w/mml3K8RMRBmEATBNk4N6P6+PpeRPkDjkEmqj/ioiyPRSmuPkjdEyMwpT
23Om99oZL8SmIm+yWZ7vFrpSl6uOp7ks1eRScjCRVdGfrNwy3KpAJBHGlB2ZVcMnNbjrdPDLwjxe
1lttaYWPv6b3l2HUD7rIblK25hs7kqQ9fo3GtegI2iRrB+UntQ+06AzbSAzCY0Kn3sp5lIImtSPW
fc6xTlY7LoQZ/CrE4MMx77VTnRs4uhX9BAkxeYe4cqqjZbmpmdPgV2RKpzpluR1bICkxFHwJNZBs
Rzwp5n7EAvgwF4pLsCdJUqbeE8vpMZbU5IazbGfITrZrR4WQbf2ZZ1W3kXskkow82EZqA2non7u3
0ZNUGVSX9WRulj/6Au9vIOtbxFSMNLLSnLpk6X2T0ZEXlay7WMHEBWOSGuAOPeq5KPZol3JAuYb+
jUlvyYIkjfO9gYyFxjcuG2IW5qFP0+Wur8SMemufpFV2kBI+DGmUHqoiO8m9hHVI2MPLUKvATuL+
S8sn4WfZXBzaUoGesNqdL1RdnNunl2fIJ89iuazpfyYybDbILrPbLZlxcZoRYExTqXuZ4ZcfdRFD
HhXmF/5B8aIQXsL+5M1ED35BKw37VMboqeZ96UZptOxBV+SB0K325KgiP2CnXEMyOPpLJ+Nhk1ZD
+p2sIVFwKg1bGZsgcIVT05looYWqcrhvJd5rzHBcBakafiZPSb6UBVsaWxL1Q+KzBfUe1Gzdt45z
v5+Sv/drYpahWFNnv1rKiyXXthcZKfTcleId7FPVT9WQG0/iXxiSZ59ULWz6vN8NTVwcsZ6V4ZDI
8ksveDVle1iIMljvdje1F/P5Qapzx7etGUFTKdoLiogBGLNvXQmww4Gw3//70BvOJlbTS4PMconr
q6au+VbjtOqZSWzflh5gdtYvMle4lGE6ubDFzpUTfTbaS+sMu062HCjCNXchB/nJJib6Zo2Z7i0U
PdwhD2K2Uj/LWBvOKQnpnZnlznZKTeOsY43w61J7cKa0TlmbCH4CxvC2rlAxkA/m9zxqXmcxd1e7
Lf/rg9/XYjlUZqqiUfbqkZfd8hYpRpmss/FM1d94hnt0jTpD9oxldcgNIdJkUFmTSbswsem/ncHe
avI4+hM44J06QawEoST5tdG1G5Ncuk+gQ7u2fb6fcCbwIynfEqGpwcAud2ZKrm3I0yiHTJSMTFNF
hE61iENK8ZhfJ7ESjFkH/6cTLynUkZNh4wGgfsEzM9SbyNDebKSp298PjWF/M4q3X3J+DsUwzB9x
x0rb2XF7tUqdm9WSWDtrWaXToLd50ORae8lzZ7fmZfLWLMp3jhYdio5SNJxNzUbhAufiHkRAB8ba
qQJZv4tenSXeNymwCy7beTDbJG9NYf2qiC/vh8ogOC9ZJ8yyDY576wG4VfWdUUdDd1heLeuDfEEH
/mXkcEkWEhe09d5obXmMEHYYHlXtdh41Dmg06u1j8pFenrDZDrQbhEldxvt4zIEMoG14pVrZR6Wg
OntqC5Whpaqd13y8l6qavICjcPWxUq9krS68+sa9y/QTJXuXgcjWxaxHWAaLIw6Kw02dprDITRro
IlkTRP2IiuZcWy4oZYzaxCwYO8bUkwmS+j24jasuUs7F9bYn2YfUZ5DyjhCDQ+boMynHBe2sK45J
XGhBSYNfSMcJC0Cvrz96oXvYFmt/gNGyJ4y/HhBPZ9cGqujaZTvc/m7WrSm39zmLlS3hxmjDBGR8
GRsQD52yshJgT+Cg3mrHvtbU//xQdmmJr3kh0VCV7NP8291O6b/HuO4IoLY9Bgap51salmoKnVL6
p6jWeCOzsoV6/lU76hY3sWdGz1tM1Cv4T3jGl76WdnVr3aZho5oqAIvCjrepWmXML1ypNn6vk+QW
0/Ctz9FnLeHxzIoRmIKoN0MtT94g9CFQ9dKHmGOGyxOoN8g6NF817bGEtOYetivAC/sGPbo527Xj
N2Wh7vN4YKj4/Ozvhy6fSjwpAQ4UwYbTJm8Aiwuv7kd1nxJxfa3FvuHZZSGeylOmpvE7CEDi6rzn
E2thXCDVyauop3AE+nD7+yvseZ9qwmpp2mrmEYtTjovWKc+AnHLsWRhcEn7gH+JIOyo2xgRVAnaZ
HZcJ1O2chbIWf1opbw1ZHzac4QhpQGKBoPRmviDZv2WsDPj7nQyECqekxvTbsKRr28s46A0IU/Lx
VcpilyrV+dzc20f56N6iFygl1/KoFXvzY6nle3SxL3DhqAujcSJj/Bd7x0y6GjdiHUftbNzZqJty
54hv+bJIN0wfvlxw9UHDSPXfcVq55sU6yTtJvCX9sajf+tAqz8VBv7a6z1atcZ7e3e893tPnjv2q
jGCfMruqz4tkKrdR3B2ph6ss6Q/VqZMXDtRu0WsYm3T8y/htXqApl+4sG8UhBvML1MXhLqRiQCmt
EoCPEz0mbkIn4ov/qFMVgeQDfpCAnPTKnNvGksSPlsdG3JaHDqOSH0T+9weRW1v9IvapJ4o335tf
BxK2nvzor83dbC7GH/uHOr7s235ZbwWxWo3b2pUTmBuwD4fRRdF0hCyXQOqq+E8/CflpAgcUHDJx
2GBJG0Xpoqayqm21dYfpQ//o3rT4tHyYL2p67MONsZwAdvPgTO65Go9t6j9ZObmffhp/eulk/8x/
LPWB1QyFHDcV/1e8qZcqCsyjfC2UQEVvAybYjqek3WRgstOz1Vg70y8Qubh+YZ/zHW/Mkl2nKMEd
3g9OOz9oUe4LHZYzpueFClXzTneOD7KINwl5A2eTSJH3WabSCyEht+tDnmrNOfO/7o+oDupFO2n3
+DXjr6bw8gzBe1OeFrPZYtYgHnArLmuv0JvCbe9LfgUIAKZwxK3cQkqMXgUHtnuUyTeGoydD2zZd
ESb+BCLw2Rtr7RgBPTI2+cFThTJsp7p6d2LpGAn+7L7skk1nY1svZRLsN5MjxOLJF7AD2hffFXTB
7pCehPot3meSitvmrTaC5E6ghrdr5Mo57NlNI29RIF3x1vA4qBeB76Li9qB/9GGs/dRzmMHh3XNf
IUl7797tz/hLex/ziwzmlCB/Q+rJr9Ztfox3BS/fQb3G0jZ9le71a/3aUrMXjpG/0loLl9qaw38c
pw5yzwrM6zBjICLDGPD0+4gQifbavs6YrLPQnPB+YaN0FfNr/BVtk/rsNsN3eoS3LhtweX+eiyav
FUdlOz7M3+K7+tZ/ENLsl+cPIHpY9/FdUgD9ufiQZmP3MDjWDwW5MEa9/alipM+dJ9rV8T1hta77
YNSswKoWl+Y7/W6cgPNfu/f8dX3Pv5qX/oa9yIJJzjc/vQ7meTkRHXfnesctpCjE64+WNQRtY7va
daC9oXLxq3RRQ8M8VD33WSOTvxEPMUmxsQCK8Jf3Ij8Y2uSmL2qcBNmtvMDscptb3AEwKXlErek+
fy1QPN+6e0dQYnSzQ2oRin1UYH/IpXFsizfdDPnznBYEPvRoS0A1UKYTtxm8NdFW3Wa3jA3Pto5b
eZuQnbokmDd3EtiK7fIrLhgqIRKv46bspbB7HV/7F/3YX9uHzfPZvNkvnCKNj0T57D9ymG3RdKD+
FwpOkJW2LwtUG7PVDziuzw3At50k73EVTAj6Thr2DT/z4pmEqQoU80O/K3XTS21SSqz3ZHdZisg0
PKKXTjPC93S9mvYGCo0chVr1p8mqkDPprYbk0GiPdqkxfOQlxwLyP7cIbxEaEF9ozfoVP5SCMwWT
LTw42D895TSe6+v8Vj4a/oiV7gcRFCLbqdIYMF7J0c2ifoKjDUifdtNAyUyXeubqD5ebPViudNNm
EL4nyQGN2g2HNEvlIInV5IOD3SEfCulHK4o/qrK0j0a1D3Fhjn7Sw3xdYVscG8L0AfG35TFPpnAp
Jkyu9D2SeoN9jnI1xy/PGMZOEEsPM7jVHwt+DSI1hi9D+7g0HO1SO9f/yY3os0hH+SNqH07cftPu
gK8jlWJvH2UTs96sNDc2Tp71FC8G91ZV2jf36i7eNAaHcjyUfuOCDLBc8yczeE9SY9V500f/odZm
GladcZFz+S0aCs3PeaSMsa1/9YN8sOtJ/5kHXDPAEkMsrk4Q1WNydpw022WF/sIEN/FU51nkvZrr
S5I3O/an9oWsQNCbz0vHXwHsPz81GyPx9TV5Aw1wK+xROwSR/KaNTuduJlubg0zl91b5waW5ZLVh
mrnVlfXSgkFSNkqjlVs61ik/2o3D8hg1zTpjzZ4grz4/Zbp06Wjn9aOa11aQSz92zw9/P3Ps8iXV
jHqTpDry1wCNeA+2OvYHhZ6CiLYNNJkEcYbUxlOpqZBsTF9/6jf34anlSE9VR0HecZ46j3gqPuNT
+2meKhAjtczVnspQ9dSIgAtmAba0l+SpH60pJB+ShPZqjiE/S6C2FCVtIGtkrqoQjaWYL2HHk5Yd
KP3y7AjSg/FROStP7Woqv0181ehZYqsjbilPlat86l02wtfyVMBKhqnoYbiQ5BcyHV6GVObaT9Ws
OYinhrYgps1PVS23uNlhrGLopVanvmvr0zzE9alqivs8yNUOCzxNDxMof8bOjd+Ogrw+ZjQ1Lwpf
v6xjlWKJqtPte1riuVCOLQ3e56kXX1pT4z2H17f8wbneBHSqr6pMedeHyiD9PKdat0sl508hGfmV
eBw/uY5gWxRXzFSnZavbfXaiJqTcYJCib8UEqdjB6gGmKxPiHNvouJq2n0aiZbUeGA+s0amYmCfh
ANT02ScI9Hdzil/tz/VX/jW99jdxZRXpA0N+57kVSnVtU+DBlenF6ph5YBTx3VTFFWREc43b+WTa
RXSwXhkUn4p5eVhSXQXR0/arUl/eOYyKYnBfzBUTSmJgeOD2Bfn4Y4xdFmAaYmCKQ4MzEcMODYyv
pvzuY4YtBSetc0LS1W0q4O3ZPDNeMLhTLMm7qUyy6zRXQ9F/dVxY3QHonUtr7+eECF80hAt1seeL
oJZsbmfXeqoqoLG4LVG023h2lNCDIQjHGfGODugtFB43tYoXuza3VYx0LltF5+XgYFQHNqA1MAlJ
Vi5QhPAMG+P7Slk0F4uFiThMS8Ji9Rj0eUuTgC1/aTiE3FES1alSljCHJn+0LJ5qu4fLI+pChEt1
oXrkyxHSBnO0s1331VCq+5GRlbeu2wm/9NKZ6t1wgAgN+usyDPmG3mA2R+WP3gqcelmztRXni5YK
z7SkPgA1iTJutX5CSvOJyWSQju3BI2ZOli++p2bcX4boCwgECZ+8xMFVq6pn0DnE22X+UIT8XrQy
oNNRRMEjWynNsSQGdE7CNmeWT66QOXSI722A6fRDzTJnZza3It9r9rAGDYAeIP7AVXUHQAzklwVa
cdPn35w4iV0rW6xzY7AOc7rV/iSKtgSRNqTfQjl1tviRi855UDHfuwZGy1nqxu2kEdRF9M4Cy27I
r0UJ4l3+o9EkgWeaATzjQMKHSxxOmh6FwMncNJcmb61M5agqaQZ0EYVQZ/rTW5bEBY4RkE6GqoLE
iPMY7tjQHsx47r1MSpmWzzJs9dq4jU6ffPJvh9JqkSAlU+yDWFz39H9r0Ov6t0FAODdFxc18VfbM
KhTYaMwFrQ7PWvr8CwlKxAeObgk4rq9hiF8KeTbD9fm7mdQwaqBnGAHI4Mo7dQHuyuoowO9vowql
2Bl/eIhnj/sgDNJq/NXMo4mXQOdQJpnhJLccCAnqh9FVW+9KucQXaSGtAU/A8o1uYg2a4xKEdHYA
8vb1rJA8VKL5rCgeDqvUMrBKMkzmBNZMgxoW2dT6KSvxdozFAap09easv6Qcf4mEiTOY1OK4cGMM
BSEI1hGyZFL31gOMChZ+Nsx+uEjrZMnXRb1kkTF4Sc0lsxbZuVxVSCZaS6BuUk4xtSuSXQhvLGZl
M6vjxzqzr/YaTdr6SHl6h6eC2ofGZ3y5elFb36suPWGqgZNgtNBTeOnTjhkwzr4mbL7HwZi8SVHe
4yqnsCMDOhLDx8enaZy0EgKJyagQgxCn4kJ+BU3NkXZms5v1GKv3rNSXooqbywTVtnaMY14MMTkR
pfBAoIOLQRPQGMc3KiJTqVyiKSoePZkmL03MblsMLT/FTjYDB8rigQj9dIi66XOALrSdbU3d4sPH
AmJbxYFSmqPMGPD09wPg7wAZY9qtCEoHgJ3rIXLw9aNKokZkdXW0ZOcjqRlSR2CErFXT3VXV8qBI
E8UvSbsEigpyDrWNr0Jad6tlwt8ZnJutgBNvZt0nCbxuVpyQ4TrnJrbS5EGY0h+y0dihyja0cqwy
zZ9JwIjO2YnxtUrK5mXpP5rGJlOalCM8gALb4qBnb7juw4R8/b2tctKUUpJuyHyDoFs1laMjmJwm
xtIDxSOQNOeDKiuVyoOJPAmibgpTMX7m65NywSZpvYGWsZ9DzcAEDuemfIdxNqr8YdjZTa5eL2Lw
jZlomDWZb3o58KJK9YLUxDxc1r+sVFkJSQ1HFs6KfH13r6XsoBIdrSOLH4+WQ6Xo8z9FMt8qExqX
pB5jmsXLLKbRMVe9YWUJo9HkAGDExCGA65MJHJHW5zdjAHuygeNQpbTPo0TbT4nQPUuBw7CaDjOs
Iq38cS5dTcqV/WRygBZJt7PkdCtKEpqrWv+QFEA40UuSk8uXwOIOdS033ZkiKiI5OomqNBu8rDHT
zdDf2jE1jtkENdImrkr/gVo4fwj2cNFloO20yGlyjVkduB7bp2yzDWr1PfdnpCJ55XqgDFg+hc7p
BlMBX+V7NBm9X1tAKxdO6vtojdnts+GgQesKq3Jigit9goZTr00mm2Hu0DjBZOOgGCbubLnb5zmw
qP5qrhQRGyKs6hjRKKm+82ZY3is1WcjqUhxkdR2sgXG09o06/0M7uHWOKByqPrW1no+Wac1HZ8IK
MJLrW+Wi5K3eb9Sq+c1KVu5aaWhhubbH2Gr0TenE9MM69lXAzn4gOSb7RcMsw6vdfCdM48ZOHz/n
QULrbLvQ1DMnSNRE37AXk9fOugHQfTd5TUGQn/0XPd0CezQhV/RFA1g+1/pAalIs+vKMUSnRHnmh
bIbMLq/qJL1yLTFDdokfKaE5tu0aDEioHnVbi91YoR5XC1fFpWIZIlbnsztbpGft1bO0KnmIiP8o
f0Zi/8q3aWlY10VPk22cos9Zq6zDaur+9cPf3ytyO6ncv/8El/m0rdlH2bxK9jbZ+N0bYj2R2Vs2
KkL6RhKN9i5GJxgd5TOvIudRQyADgKWp10psBmnojmIoumM85FaQTnSxoA2YBxOJ4YB6MO0ngwfs
+SuRlP/AirICI9aN/ZyJCsLbl4RBYI8veNzXg6I+wwDhaI9hx4P0cCBK+ovW0qpkOcb57wfdUv+k
iJXbOJF/YhAyL01nI/CKZYv9gPM+XygrT85DT63DvUSZ5RXrL1Zs/cxyZn9JCkdgsDE7/NHjDloF
9wFMOa42WeKd8X4ykUFCDCnOVmTILM/M6AU0rxdRjNeirY9j3orvuHRULky8a5apzgJVWNoZQegr
T1j8tRguZV4hvY0liSWM5DmzYkzZWqPi3skx8+SpJn9VQoT45eN/JEv7Vte2umlFfLJabNr4qNSj
zmIfdk6pX6xy4C8hH37L1RsZISdADZO3FQifz46RSk5/DamlnlGC8qYohBPqVmu2UsMMs1yKunFt
02oOCWgUWVvy3WRF6354fvj72f//pToqynbUGpSXubwLHynCvtpVE7ZA5U/msEZXjAzR1ZlkJOC6
03ZWNfbgMGtPJYrgxZ+a9rxAQ+XFVKBdpVU7KwaABGU+NHLqJw5Gc2bRrH5Jte7ISLo1TFPqVwgD
zAsJHz0ldQHeyAjeCXh0uyRxSn9ZuyPnFupDgF77FTyBXecor+ZSjAxXky6cGVw/NfEfoCzjrL9m
LTTDVek4Dy7vTUtAkRtbYDbo2d38p4C8EJS4QFyYRntnIH6eK9N7ZWfW27FM7nbLOD42uPpjbGcT
mB2dxjweYUJITwM4W4CaZw7KFGSL1aGrqmNmLJCTKQy2z0m3JPt8Tl6XLDVveklMP16oOpGEHxd2
dtH6/k1TCqprW4rsaC/jMJxTzTer0tbEs8AoQQL9n/mGcZfm9xinj5d2kBflIvfoPN/aI8N8uETx
jgKscyuiLmyH8mLySPQVlYBjU90RUT86NVHxbVbvA7vcOAKkX5QT3ce/lcb8JXXWL1Mn1YDnNdth
EzkPfRnobZTzRJOQqPmNYpb/EBek8MRqEL7SEosveFgjpXuHxvBrBWSZMFKt/yQUiybaT6T0ztXC
87XLonLy03orJyOEARyk136Yg4hs0AtkIUZEXAk2JjRS3F9pj0Vl/K9fGlEHN4EXxq9y9hh1sIzd
Yu5JmLDMaqdl0nMAzCmMWPgqcY0nlIYI4xqL1riWdj9fuuFbNFbF7UnpKFskpViRgwypBUy21dK+
0PbanNnhhU9Uwqs5ub/blKIfLOpovBbS08PR5GCkFMcTxtwBWI4MkgyA/kh7rW9GHQKwJ/xBjOAy
5lV851L3MNcRinJW7rJaiL3VqJCqOaZ5yWDsLRNih0dXymf5bCiiPY4/gnHOudWYVQ+ZpfOTnh54
DBzgOoN8XAb0MKFuxkj+gk6CamsJ6zRwnw3pqBw9SPxGuDr4vHRkdG/oe4IdVSIu1RqFnLe3RZTG
12JkYGmu1R81jRLPcVRjxxbRPwDIK2E12CkVCdZjbiw1WEEHJvO+ypL+iH2HHj4TDaeU9JQrJQd6
cIK+TeaU20HmJanYrHnqETM9RWpVHQxpqBilmrfUIgaC7buGAKpVmbapkn6/8mXp9WPhiglW8NGu
tFP2lbbXbbgN8PbDvO8tT8aY7042gZTuGXdhUZtNOJNxOW2WdaGBUaNQenQgDPXqwvJY6ohGzXcV
96O/AKJGMmnDrEw/Mv0C/YGUXsHQbV567llyDFDQ6nYR78LQmZaDWGv9FD8NBXMiUC7oNlUYfVpG
fxgrcZYL8iARViOGNOKzmhuPb5N8k1K/WqbrSIZ+JP9qxRKpIIucjqpzmaqcO+FQjSuOMLcWiPmN
Us5Mj61aO8ad9pFGuSuJPL2K2d73s5y/KcSK2XuqehtRdCaTcKcLICz16j2fhRnqeIy8UX1KxKrg
qD2IcEbk/OGQyobIUeTVmIDZj//B3nnsxrKl2flVhJ7HRZgdDlBrkBnpPZm0kwB5SIb3O+zT64tT
t8tcAd3SRIAA1YBVp45lZuQ2/1rrWwrpmskBXCga/E/QRTZxHcQ7d3C0TRWU/EE1YHYMl0o50WzU
asaeSh/maSHopJAjpDUx4bbGQ8aVCDNFeI1r+54aDOvlY6H332FpDjAu9WRtlcFn9CoaYWyrxpaH
319Yb6q2im6hdIIHku4cvH1jzRwqfJSEl7zSLNlOcr29j6GzNKoB7LqA8polPjSsseUEqXKjn3R5
xFtT/1cRgRmN9y9u6794fv+SxDCGNlfB5Q676DmLX4IeiVByMME7B4QoYHvGVf6ma8l6JCc/NgQd
1SVOli+LJwbTjsulolKs1X/uRbbn+um//qscwUxG6JZt82f+q226KojxDYqCZjKc1U05b9qIRM/N
Hu/ETaAijvk3NNuFahQzXMGr6gf1NjgfRbZrtZV40DHKGxf3satur1WA+85MduMyppVu6dz8m1Xr
D9VH3e79U27r14zwSEt4RN7l1fZ3AXSgT9M8BjQD5OVinbW429Y9GmzJqcZWHGAAJd5JOqYWkhTC
Q3iqi/XtZu50F9/5ogTFcFX+i8gJCMX/5TXBS65rBDpUMjjckP/1NcFroNP9QEffdNFvQ3/ISf4V
dJNdhoKR65r6LNKP4Z3+NgstaBe52ZKRzQMjFUHuy3QeYHAl+YKTHv7DcXEimB0jGt4q5MMWGRGc
vvScWVjkUmci7xIviM5RdCFRUHanhnvM79b61XTVT1Oy5h/xKiiEgU7GfzEoi58kN6IftTwDFR8/
8jz1NK/KPVsc3wkgY4C1yZSeDirizDF6jj6m6mS8Fh9N/xE7u3baUl5Htg5MLLcddaNsa8phnZMu
mL4uqlH3sueOA6jE23xTOnd9suBGpNUNfCtmJeMxeTZ+Ndiv4JctRvUi782D8zxFXncZn9aIZc8M
QY7ilsS7+Q1veMPrO6An67m91WjIYHi6LZBBTmGlap9weRhEQWJk7GQ7dXbumXFLV56M3wr0y+gy
omU6aJo5WUx7iZUKrZNPfoDyCfbxdmvQQgkcPhGpBnDSbVS00ukpf6/RTvEzLZNLeMvRPbes5Nv0
FKK0+mdOMrzO/zvufsicf/lIAeZEPhAu2S5anP7y+HCOTpSSQfwuHspVMe2scTw47ZPznsbvuWW/
eqy4r7wsH+Nz89Cf5SNzZ/hsCqgGiAEAjdDWmEDxDd5csZuhH5dor213/HVHMFuk57c5Ct3dpaG3
P1XodnRebyvBSE07G7qXlJgglpDukUH15zERG+MYIihger2Xb5Ncju+G89DeNLTCEN/njddukV/m
VD5q4qOFspjRbfNSoTVKVmSgZflS6vqHLXVs9wnl4+ApYsBXC45dXksefxdD7F7A4mOUQvlHX+yg
TC6Gk7TO3ZP+orxZ4gK0ob4R4X8fX+Kn6kXj2dYuVfIoNoo9LmxanYpxJV1gMQ2XBh+y1TK71CdC
38RhmfazLz725q6gFjxZ+HySXqwH964c1FvyHMt9/2P/Cr8gppQHH5t49siRcxFlX/Es++6tk+t8
eHI8t/v2U7XeM0SWfmf222gNlHNRPgXGk8spfBaUV1yAFnLYm1drBcERWepLIkDT8SxjTDderK/L
U/6UP/kP4RPhdo0laLA3/d7heLTVU2+g9TAhUvDSJpf5m7ffAFg98O1qCHr76CUQ6yL7Ujdd9kbZ
QkjCCjMpz4T5mlvMMYGJ7BynXHIa6BnsLNJ7Dwj5lUA+jUAvjf4RnqoD2MhFy6r8Pr8AY4o7/aY8
+hl2T18vvMhusVAiHXAAxN7WGjQBppV4SyvDJuExJOcA5UnkEQ74sq/XANgCICijtZSquBLmaTHp
TXPrBIM8RjQ/bmA3e6Vo4m2WVUuT6qhtODJt9mnL2w5hSxPb35FO17/tP/+Nof61oE+s+fd/m6G5
f/kMkYxRbXKVZJN0y/xLNImZX2inRcsLQdWJ7lI0nXT6M5LGhawUjqH34KOpKdwzBE/h+BNWgiju
Qo2mzLOZaJmv9V3e4w4fLyZn3kztlGzrXgLk8lV3eWF8j7Duc+br9IhUSA+AsBtq7ge2g8uzGtZM
0/SdTej9IasxSUx+39zrYmSWBI7P99P172/4/xrJ6//ZHj/qszgI/f3Z8DBc/In2On9k3//+b9uP
mg2Mx+cfvC/tb7/nT96X/QegY02YwKVMi2sif9rf4re2gIZsIPqx41qu9vtn/ozfGuofDsFRBGhV
t5lFz8Sx/4jf2n9YdLfORX6kTuf2v//x33lxg+/iz8e2+cuP//kx1uy/nCUIdxHmNeA3k11V4S8b
f8mvJhrLUJKE+SZS9Sdm0yu7b7eqI/t7QSvfJvXTctPXU40yt5ddrC+yKc/WmZp8FiKBmhByMgdk
6pvo7hKXi36cImcJEB0IJfCLFj7/0dLJ1OixPI4w2KHmWquMxna3JVcxMq8nIg53wyZuPsaUAzJX
XkZuIa8wgdpzk1HCViQnoAnmpq613Bt0+Odjqs/nkm4HWqLgUtLzmavArTOmtnesEQDMw4IOsJRQ
hzXVI3WaQ+41lKqs+sHx+N6Mc9N+K9QhkZpCPm1aMLZ2aJmYbzgCWAN1W4nCPpJjJMWTb06sUlbz
odrtqhIF4K+mfmhlT1SPueCyK3BWoH0xG7ReFf70F8gOYpHh8uxtLb8Ealks09SwgW261BjK4LlR
lcVA9W1WP8FWwWwbpx6FQ3c6bAB7VpPqtXZLZIqalry2rr5JoWJ1AcsWoJhyd7PImiGAtPKjqxnL
NdRikaSAdFLYw3KqGkzAib3mz/gRDJoXat+smspIPDWi3L7MTyZI/kUbJridQgsHPwgqgdI/56sN
c8LSWcKASFZ9577O/WK5ywAQrCgjfNQdt7TrhWbnr5ru45rQj23fadjfMc4BHkETKPH/+Tqve/Ji
Ba67Yuxk4eOJq2UvjLUAZE9EJ7maNeCdit2rJuoBCIVmONqeCC4sSveimWWwF3X77ccU1/J3d2sC
bYt4YJTRaP1AB7fyK6OOA4bmEebjuJbMw5nLj9ystHsUX/nGP2tDe6H/EAvPvBbjTIf2Jjw0nAKC
EvdQggr0C1FSAa1hAzsEqOQQHfUppwM+Vm5J3ZobvWVGDTXbcqZtaEfLOuJybONSp+6Fa2ft3KVI
3izTxZ0W4k0T8Vfj6/Elbusv8VPXpzwsR2ZXKsKWra7GWjuUAYNkQ7Ij+noAVw7U21K4e82Rl9iu
PrCP3qLIJfgYM4DM2clgIfEDwQDArpDYsLpBp/jJeed6Xn564EeyiGZVxl6jdPhCqbYrylmbiqgL
Msi6NrAo5jlgaHBJ6NhHjaC9pWXNJHpSvKFKw5ugOsnxxa+eGe5aQOemccRclaD+ai3WFkrsj54v
AYm5cez5nXqnKIzdaXrqI/OqBRMU8yC/OC0OGkzt3Nn4OHXpO7aCZB/iOlioKh84cLjX2JDOUiiw
INglO9P5YRJzSgNsLu6Ao4m1BMlJw69KhfnC/t1KkR01TTI3SMofiF7NE8Dib7g7DYWbDCCVOLoq
JDw3hFeR5dW2Pzc0SeEWpGeJDFGOmay9G6ZSr/wJg3EUdcZyBEuwqhllLbhaPwbpE9yU8tTDwdh0
7UfZFsXV76sDWYdk347jnHlU10rq30a/S3dTOFqHMO+FZ7YtUkeln6zAhE7Wh+4aP+aT4Km/1k77
0Piqf6xlm3j5WMh105knHwfClqpqQihFu22rvNuCR2OuUnM7YIRL1SQmhH3FOCcqI3lP5qGb30MY
jP0X2kBuo0Z7Tpa+ZOYkIaApo9dOqgX8Xd3nfRC/lB3lZQmUKALJ6qmvwPMMpv5NpKLjY7GOBHRz
p7TvQsXN64dXXS+rPZNzwecjVZnUq5S4FQM1WsAgONBmXL+BNnWZ3R7JoyRHZwItpo9Dwziqlhua
aRkT0XK4xv6UbczWIbAWlJxtXVrdKhzSQ54BvmEVW9RsfpdBUw91PT66eMUOTX51ZGive1mHh7bu
wZeag8O24a8cJTQO4YBjSUso+/JJ5/eYW8y5Pb2340UQcDKOMowvAftHEpKObSfa4/QwRSyZ6UwC
ZjEjyk9dpPeoDV+J/nG6bUKKSXP9sTq3fVUsSxpwiBeJ175NHqBSAB7Gk8SdmewTgq+MtV+GSnyj
pMQmIHa2AH8O0lUhRjwWPQQZGwxUXX1K9gKavW1ab6dHnVCbNFsuzDaiYuvbvEQJ679/LtyK83Pn
f87ZqKUIHCRI2/mJrXeIKbGnp/mAIqGuCwORIR8ZtNJNtGCVK1dshbSSDOJZN1MwmsDXvZFYMRSf
YNn25U8dtz+dxFxf7rAwpUs3yt4IRT7mEQNLOApLnfTeCuqLg27W3liamlU74hfWzB98DL1nqQFd
q9qjjCQlIYP5FNgGqVazfGTHo0IcyMFIsVrwFhEcGlRGZ2nZrfOG1OvozpeEaRXEEkx4im8oYz5a
mCxu5YejFi+mon2UJX4o3xQNbWH5ajpqQ86EXFknXDCLIuL578dpM1bVY6MdelqL7O5VRILyt2wB
rlNfBZWe4GnFTEh96I9g5LwE3MjWUDMEMApUuyTgUcmnBwJ29kIJ8KSxgo180zMvAEjWpAwDeyLv
h5IO7mbo5bRpCXDF3bOaOr+o1b5lJvA3oBOJl1rAS3EboO26/F8NY1aTKsklqbl1UOq+l+r1i1TW
lI9+VH1DoV5cR2utmcUEgmFVQKkKa2eBGSl/ZUXToULYc69EvazbMN7oFXoLDfZkgmL07E5NRk/Q
z+upce0vUi37NBlX5TlheZsMcpTfKsPsYTjKTRR+I9QUvGT0Kcfs/JIuuw3TxYvSV5LrEuJo1/jB
qh3kUYEAGjmMFSItJ+SeUXQfGQ4wPeUckkryuBhh/xJN4XW9AX7bnc5BpzAqNW+xxqhXdj1tFR13
EH32CSG0L8MyfIsJwDjRcMOYZh5THxYYH3pJLExGOSOh0b2Jsvz046L1lLQ3PWibS+jltxFO1trw
sWHURDpFoXxzWCTaayD8TgNwCsLXHNAOjZUbF70ZrkZDX7BNYdKySJtdaH4L4KQkUAdsXmmRrvOY
S1DrJDtO1RMtHd0r58+YKW5wCpO22GmwvObIUnNSI0mSn9htlynwLQpsuoq9K5LOfgyHRzuQ+cJ1
mC66nYLxsxt5SuovZaAOdCAj3zivXB5pIkt8fFeJ/xO7ExUAxcp0w++6nyZ8peYO9fbii8R+tuMP
pR2SVciYe0QQGVtbrIxRjm/4ETx8t0fLJ5lTqvGwJb1G0Xup7OKOnwcYuh2SFkaHYQ5bv8kfqUUq
FgAOLtp8ahiMhOadvIJr4UdeBF2mbF0v0rO9qAj8Gb3zJEpfw82gbukvCNd+mD7Eo/OUpjfVGrSl
jf6x+P2FuhL8VX2wrQPrs+/5wGZtHs3ERk8B5uqNaJvGKz3Vqy79hibnHAoHjDbQ0eZU4Y6scMEt
yf/g38GuEVKWeWgquplN/LNGHETb3JqOztgFnhiJIXZAJ096K7AVBc8ckcNdkKdbiQOKFsbnQhnv
k4kgYIbmD57xEaE5OlOkGW8JqOpekAVe35LtarmII8BjR2mmtLyLRWuZBCebo18Ozj0cxy3u4dGL
mGRuVCt9o6+1PtDt7S7TEJWxjAXsPYtCU7ci9yHVBFijkm5cA152LtphO3DaPAhKQPdIU9POTcfZ
y+bvwxn2FpGzrr9qXykOQ0dU63deC3c3TpdmDQg43Y1BoO0bu3zNDIfGD8TMA7pCuGpFr66okXlT
KT19IwJ684Eneg30ek/1FUL6OH34mMbTzeZyA10ynHa46JfJ6KJWaMlVp0dsVaSGyicozJf5xMg1
MekKrFjOl6XhgvkhRbywi8yLs0Ge6WfT14nO5xoHAk2YWYG0QIny0bf6dEl8m1QTbsSHxhMvVWq/
ptmECBW28b2FYovlZ98FJU79Kas4HDXjUsOfdg608gyw7dYOekxQVudwo6ifemr3V1iYxJKkSgk8
aSRWBGiqQBnhNxhgUwn5HCYd9LnVdsOzOwwwo3M8s628q6kanfHY8JzHuofjI2QvwIPEhouJsnf1
M549ezU5yjvOsGsOHffKSHZah0JhjQ61reiazJtUTfVqSozWagyCWsnNLzpBnJ2ls7YUfXlSUJRR
XmvuhOYUrIqsuYaOVW0KvbRWYRjY0MzA3wuM3O+9kTzoyo6jJk3uc3pfKxUCmFNQHjR2soXFm7zt
U0oEhJArwy4w5AE7vCbm78ev3IKuhI87m9RWU4lLr2zM6lcTTPwKF79eRGPwxCO2axujfqC8vVro
BqXEpujvYtD0TTJoHG5U3HKRm7srMqUuQRr/fWgAAyRa4ZxoIHI8gh4vaae6Z61yobfk5tqum5sS
WJe6oT8sTi+5EuzTcnKPbhUaJ32aE2qQAezRNR4IUxoPEZ0pFHZ+wTfyvdp28qMe40EKnJA31+Q1
SA15DIibpjPVP9KAcSSRSXdrnL10JoiY0j2oHZBUd3R8ehtksB0otSUowZzWlA5Fxs1k3YJA5epv
bdKO2B6xjwI+4BVfh7Ugay82Q2yPnJ0dhllagPRYfKhl65wSTFBS7QxcJlm+jALD2nQ8G5u80gza
kBn4t4nyyDKlfhDZ3QuDexI4Hoam+tCRZhDx1mz89zphgYPSI8+6KDryRdPaHZhjZI2lvlW28spp
1v5qKHxXEsHqkA7WpuxLfW0h2xK7UTWPpmN8vdVUr9ogpjp7ThkOfhltKMUkZZir1aGf8yRdVOrv
Lvc8zI1wVAsUCltODG6LMMedoii3At+UqIcNdD3rnlnT8FA5T7mG38IdzrD5x3NBfR06ugLnqL85
tPq944ldDXVTLHkD3Bc97W9BKMpvc8z3Lq/Ta2gFKzMSRwpC056TJQcMAP/RGupteepKStczSqFh
S47lSWtdzjeaX2zZJ1RcGeHCMqpb0gllVw7tM+Kws3ZFYbNdqICgEiLFWVE/h6Ui3shSqZmp7tmy
LdyPBSRLN8gemOwccrWJ2Xomx6M+DnmwNwJOvGN05ROFeNoZ3UZj99mo2SiY5Pfp3RZ2vAS8qL7G
dfmdldb4Sw/V7VjQy1XHXGER2SlnZFJiuHq3UiwCwjG908+BAgyKrJ62GpBM522h3Pr8kxiWRkep
BsQqkOj1wILSmlkFLxhKP+KxxryrMLZGmb3gbcJCRm3UQ65UD8VwMycj/DHawau+0y4RyLm0wjvF
kLI3Fwwz6JK+0GAFdV6Ox1Zo8CTArF1KB6VJgb51sfEIglKPgYC545tuhudgyuONP8RoQI05JyeC
oxUk1bLri62S1cFTW8mWGrHkrctzbWNUTruJ+xCLok4VXlfBmOt9UV1SGqEPUC5/qmDDqa9/Nsiq
LhTTUrjhu9uRuC/19CMwVTXoN3pR8ooEmxFmAb1QUNBzw1kyz5hP5o+MDcKHiUOhbkkOwFoRrepE
MTYswiqjDZ9FO42OKhiQjQ+LbF1XGRpIVvHOGaQN9KK3dsZIT86gw9fC8aFxFsiHXeEGZzkwjeMk
c0yRuVduw3roDEwWHDF56LoE1iIQeU2kEGq3swN47meM/vCt9XRrUm11oVuNczTCkgQg4umOSeyn
SrW11dA2GFuKcUk6KkkT81qHdXxUDevajMBxe8Zsy37CAtT2NLSoBdZCjm/RAncAYl6cE/HA1STx
y2+dSXdXZt36a2cc4k2Fy3uhj4byBFuGYJjaryrVkKvSrAsOe6PcOpkbbiUn+0XAEPOgxOCSwtxr
A8WAk6MVB1CFc9UjsqszGsvCtsSmhf3tVcwQsD5qzhmxAbSaI401HasmUx91Trkl9QGreL2Km8pl
g4l3+Vg7x5zEKDQEYL/+nGfEJOUzx9xkbSSflKbdVcHwOsFufcb/yywna03gpY3rjbTmbiuhbJBF
ppUTK0wDG2tN2XdCN7Ofc/5YFoR7diCLixW9y6Guv4CF18BuHbg8y7OLnY/5UZjvJ1VoD031VuBk
X0JLyFelKhScanyp5y+0F2cE7/EmGW9abyancKAbyw6Lnl2IB8HsiscQ2FQbMDdx7OykuWS3cp2B
ohGMoedMJoOm2anVyXBmDiWzetSoYOZh8SsNtHTHzRmfxCDqOXgsUtuS23qgiDzLUtyoGeAKtXP3
Rqx+gVscd0WrvmT48PnOaKGCI/SYAjEbpkG7tEa2Uim1WzqDw8zKwrCz9S15Fansj3FuLCc+PLuq
Eb8cbG3XEhgQBXxsvWOj4UjS7OJsdFCyHhNhtwcqgJa/0WG+dF9arHRFqZNelJCsaswqZOb0A1Vt
gEYUDGwR/yGPpBqebjfxkRazZBWsY0eqX7Kn3qss5WFUWZhAEyyAKYBqTnT95BrWJwRmA04wurSZ
GrtUdDo5v84+xJXCr+K4jo0nsDgcN++6rCg8T0glQr6i40qDTpRDSq4A+phwABZ2xZWrVx1np89P
jRtX6jNTNJxj2iKxAqqT5yS6wDMb5H19NDRLvrglr8yExNpU/tbJO3uTN6HjhVq1NtIaVavsiqVQ
R3VlZMyw3UB914LyE8fabkKpewBFCgTOTjmx2/uklcO6SlmxiobwceTKz6kh6KNYeXt0x5xPqSzk
MXNoKdNoksKqoFn+JesasOUuF7Gwy6t1IioMY2bF8aQqxmMXckeuZYOvXYzJnnUfq3Wq0VXWQA9b
qLC8KotbRnEN2rx7cB2cCU5VX3r0yEvIk847RslgzTynt6NrCNfHs/QmPDE7NTFWbvuBqW0bF5it
IuPdZDhwGqUrH78C3862uZEZ+ygc1lAV8mUAkmWtB751LI2NO6U/QRxll7FTyPkHAz1r5O7uBlm/
suiLR6hqd8Z5+eNYuHtbV3ESuUrnDS4n5kwvH2lH4fQUUnRexgEehYHAgJoN+jsXCPJZ4RddXu1R
uol9KzVNeFqna8jV/HAMC5eomGPyOPnhmmrwauuX4fQmp1d3oP82mP/JxC0jNwmffn/Re2elH7Ks
m25BnAS4ZWlmHHsOzgFxIOYp4+RZSiuPZdrSDM9oYzEQcPQGzZZ7qyupx5Jcx3lEVsgBELDsNjln
/i7LsTEqU5pcjPkg/ft/Sdfk9FMEW+DDZzrUmwNuVQMfLiYRTNvPNOyqywpB5NH61EKf9k03aK8c
0WnB5e3zIQi8pCXllhy6c0g3UBLsnivQQKLcTpsjc9Jmk/fVfVKUcU/FwJM9VerFt8DUkxSNbct4
yqaHEWXnnM5pCYgwRLQk9lK+u3ida8QAzWTydynV0Mu4zWi+t9eN03M67iN2PA2jHE2hHJqKy5iD
uqiFRabMca9BR2LAV3W843WxZzKk0UM1X9Ss97glnhXSd6eVeX9RY0KeKTkVGrsvcPzrs+xqZ9EK
4pn4R8sNDwwt0rBQjNhnxRp1En82GDlljHDgGmDXxDDthiQmztW77it9g++yCKNjPvbHqRX2kczZ
yxTlIQcRe5tn0zcM1OAmen/XFg3NO1Su7bOshGBL/AbFQshqmxrJo8GM8PD7Sx+CWZMY81dR6RyS
gbNgECZfMhszsNr9xXIq5SUucIjlU/0D6Z28Kyi13H5int2dw0KaWwa6406jRqGjN3TFsZQlRYh4
1yq0qVVjcnEHYNkCge+sl+mhFBVF4APjQqlQWlFFr07gRocImzf48bw6wJKvllwvVtLkRS+UqmFK
ZRw6AZ/MqlgI1D6GUiqkYKCT4R7sDcifGO8HxWhXDEeSZVuxXJdDgX5l0mbO8RAeVdTc2jH1L1Mb
v5IxC49mDP1BMdjk2jJdauOYbQeObGc/73ZCUM1NhtZuzZPQ34WS9Bs7Ue9+NIqH1JqNykgFR6We
ZgktRp1UFcY4A51GO0F4m++Z/acD32cEzSKWqUYuxuJSQ4O4yq9fdNkwPlhq7K8DpDh8xIydTNmv
pKU8KyJTtiS0kxW6UeBJnR4eRu7tLozL/VC704c+EjQt2STz6ox3fmL/enY4/IPTLC7WAGbOSJrn
TOMUIAJBTasOzTsQU7br244zSK8dnVZ5UIvc2lWlBkHNV+lAQVO0TM5+LQl9VUc8cBv7YFFys7fU
tqVctsGs5YDui/RkXLNwn9VApe6ytTyieO1yCofgqaBTxXAinxENlq5spKq71vQrJVkp6SkaA2r0
jp2fVys0gXXSMqVW3OI9nCplWRSdtktINjSl2nv8CMQm+LIV8z6YM1WYc+52INuS4kiqGkSHHFkJ
jEJfG+zBcR+bW3sETJ4BTOxGB39sretnxcSUrbCRbrg6petOul9us1bIN9xrrfQMUZW31hJgM/QZ
L2et0QKqla3zTIdj0LNUMN4s6lbzdE6SXowZ2YPWhDPKAGzB9CxDzZpPKk5BLNYOKVxM4/arL81j
majdHUDpyHw1i9i6nXJjN6HcRsI9FMRhz/ZksiML3V5TQtmti7Hl7/J7EAQphIeMdfkGY4uVNZtA
0qMMbRJscuz7E00ShKY3Shw/j74Dj1A1f/1/j0iOxEE0pcTp8fGVER6LUF9otv8XvwdzJArd/lNE
+72Oyrb+V5vI33/bn6B2/Q/D0C1No9rGxfKKteMfjdoaKrQuQAhBXdecfwK1iz9MbCWma/FbHMvQ
+an/cIrof7jYk4RjGo6O+0R1/k+sIs5vQPE/nLi2o2JWEVhPoMjrFOmos63wn5jAQcLRlltAu42D
8FGv+teO2F4cG++RyjirLtX7qM7lotZJ2ogOAYPjvMtKJI1B8WhLOFCctO8PnBAAoTjOazxSldk1
4kREFMFG9gyvKSoD3ER6PFUxnxorhR8z5MJhR/A8QMzOGUuExl0OXORRpN1D1n8ED65OLZ0zL6BF
s47d+jsZkNNq5AmSwSulmXaqH11SfdjYJpqRmyAHYQFv1Iy1blBXjSOfojbHH+h/ZDTelky5mohw
7WSOt9h+Umdykjraz+NoHlwgR4aSPzQWQFJtKB+7EUg9Bo91ob+rgfFZD0ybEuVLBMaZczGOudAc
WPftF7eXJKjtIca6AbzJ/DLxmmyTbAsGelr40iD8V3ATtHJlLpXr3qMm3SpTcewx+sOI78cNtrmK
aHtmBddAe+8nmGgNCXhkdk7cIGBW9GacZSotYgPcTy3nECptsY3IZnPm1wk0ARGJcDhsuWJ5mupv
WoeAcKbE4UqQz/bSTjzEqoTK6kYgMCrG3GCFPOBcW6eETdaBU2g6rdhiaKtdQrVWgW4Pe2OgrBpj
L6yNrpN4cnxq44bB5+9gf8iz0ascbAnAEmpO4WJZmm6062nmJCCPkdTFOsMGB8rfRNoL4CygLMP8
StjeNWPCN2sZO9ViFhdHQY4rxXOtvEf+Gp1FNWVLekUoC2I4WIbxeTKfQidWj1YRaSeiRz2x8gjt
BfgpzhVDLnrKUuIggIzhR8JzB/DwzBKWAv/WUsIkxqbvLlgIMOGW9je1qzuG6ula6hg87LiAdd5Q
1myXNU6XPAmXhBjTXRqPn12piU08yjWdL9fInvZ+nx04AuOGatJLQ3xyjdOEU0kHK2fUAmYYXHTp
F682eUeRcoAfPZWv9eCGSy5RMEyL9sVtyWorK9IasJGdqN3AFUqxcCLtiupZl8p7MYVinTEoWdYZ
nVYGNsAqyYD+lpgLdWShuE4302ATlS4U3ohcLjRZaks/tfZ2vysKh4dHk/0mKO1oEU5QKH17XSY5
7l5L+eWUYbbsA6wIaYhap6n46GdApG7SSdNasxk8JDGfScoaiXHjRLXydCPN6CmafK83nQN07i9w
/Qj6GJ2XKlg6BsTQqwg9LSTtTbyh4Ysts0fRYAdRaPfjBh4toty5Wm57yBr1CG6wXWVhBmAf8/o0
Ksky6dIfBv/xKkZnpG9xYxcuBVO0U/WZvqyy6CQYUwmhLKaw647AYLpj5+BfyP26B6rGSToJ/c8u
U/cMaTjbz7DCxCaZ2I5RsSGVjwMi3DKSukeWdRewGaIolTs71V9tRV/SMyV2mHkAgPp1g8GE5Q4e
6IduMcPSpm+zCj9KWyN0Rii20AvGn5Joh+zdn0I4ZINcY2X5UBlCQfEbsK54k/nltz36EHrS6V71
Q+Q1mFHSeB7NqePZsue4/lQzLq8nse1zuUfxr0iJUgBsUiIJmMDv2jvKNrwFLqqLNA6fQTJ0Rb2p
X/yGoCiZIgAjqAKMFEckYXS68WCkBCBR3DyKskpK7Xir4lfW8U8tcJO19BXuo3r/rchH03KY7oIP
GuJrPidhIM+OyE2kPONtN2dlDHUIQNb4xr42bWWX+p9BTZq6njM2/py2QfPD70sAx5yTOOqcyenn
dI4153TqObHDnZUjXEmKxyLO48+5HqirPgia/KEGZbmkrE2uAysNl63F9B1bT+OpChMOXbnUNnkM
3ho2oITTkouwiZX4JjnULdW8B2VAjzgk6uaxgCG4q1MsKzTkeCnd9kuHvNe6ik1UWIcnNQD9VQ/J
JpqaYZWG4f9k70yW60aybPsrNXozhMHd4WjszW7fs7lsRE1gpMhA3/f4+lpXoXqprGdVmTmpUU1k
kaGUxKBw4cf32XttDnqvwetzYecZnVVSgc+phzN90YAXeXTWNQt8W6XsQrVP6YN449imNMqDQWm0
bPJkiR5p6OZlJBEATiHaSkGAw8xRkqfWfkjjeDg07c08RQ7Fsp9RVvzFgCtqMaZPI4/ERSr7KQkD
wljGcNQzhZW+EbwVMm23FKinp3ri5t+KbzPVoEcQa0TnepDog1z6iaxOUdsEhypQO8OyKhIwVUgo
LDWWXTlYpyhMdqXbQFavaiI/fXHo/PrLhZd6eyguwwicqphJlPANwvas10adO7xL4RsnA36CYHSQ
PvNMY7CC8ltFrBCdt7axD9SMToc2tRaGVe3LAAJxCz/e9fGymEZOvFPAkYvmh0Gk8IR0xKEUktMI
/HjjOe3EUVDYz15xaIwdg+1rCCHhUpolRhI69bZz6SxMUcR3zNec6szBQRR80Mz02Rk3adxB8e68
W7HCojWhGwMjdpYJq1joIiQ2fNe4UlC2HIdRXDuye0KONkDgbuv3rnuNTGtYG0Hor+MEWTZj97QQ
NUdHeTEKwMSgy7Tqz3Vj3U/d2NCl3NsrJaxrF3QOBzwY09hKjzrS2DlMx1+aIcXbYaNWQFWvnUCs
lrGX7Z0IEXImJ0y26La1hxanNd3XQKYChgj4BTF3Sf2h6qJ5tMLs6kNOvXQ5scKMreI6cbL7kW8K
wJOTFeXRNonAXOMyww0Vh9laluFnmTuomSLkahXQCmXC0BZy5ZezZic53ntuYmzbCA0Ayod1VH2H
G0+41Gs15NPpAoAmLzaOdWNLozxvhRjWod/92REaw1QYcM3GTGW7aOFGoIcLpSqGga8tiW/E3wgx
yEwYCB1yEiYtAivmCcraIni9LavB5Sx4rbo4TAwnTcB9JLhgq32n5zsm1luLrkiQ0eVX2+QA2vt4
NWDx34eeuUyQFnifqaPr0HYZZ7wjJ4ndhnDrpQpijtUUNsqY+CtXMd4QDEDYB0WpelEia5q3C5Lr
rcYw3vdxitGI8Dxmk5sfroEAzlx2Mrw3tgMSfSOeVuzaY3QpfGeUYz3xDGzY2SCODzkrCFhydpnT
H+l/dJGQ66yhwUCeIwtltWrUq5fTlGwGwXIe+SrmgP9oUBSLyvK35BoCrmndHQWEGCbn6kG6tD4G
FayoerTBr1OMWo7At5jdKMHYhqYP7rTEzUAMukMy2yX+zXLH6njN+Hmeo/YR/kswViZXY2xlRjxt
ImSUbWtN7zHheerh+mf3trfqBBF8t+yec/ZmlD2PC9EUNbQubDv0vL+MxcbEKg3EhWHAM5lVh1zq
JYaqaS6uakiQdN96h4kjb+JXL1bTLnHc4tyDEWax16+iNHW2hcYbiK1w3xqVXuGEzLZ8piXdivDV
Fog2VKoucI6/GRnKrp+l5iqPTWOlcrmaI/0FhQVzi8gsIA/6M6vtH5Cq26VTcwdvBrjfYPueRhUc
WqVekz4elo3fk5CurwHwHayBmZ9Y8G/9F9NCSmFr/FTo/CBTDc6cIuSaTSoiWxuD1bQ5r+AB7bhA
DzAQU9/l1Aw45WSjX/WoNzIb6YOMY2MpPMVKuvGsY8hHbEyadOmmgbtRRbUWZTaf4t4mworvNVHQ
ILxThb62rMrGPxX0zRoGeUGiAiUUjvu03rXwgVeydP9ElTqzybAZh/ov7bZ7wy+vYAYoeqVmT0+N
sYgr24D817PVjp35aIaWXE5OcvGciGBp5n2NTmUvej7bC23Ej/FNmsYiZVIVRIHTrh2g1kwe9hs8
4SXdX+tK6mHdGSXsUOU6K+gyBaiYVcwnjWUUBkVPDyhsfCKmCvwr23dknnZfeeWnH1sfJloxyDt9
rXTyAeqrWCnsmvSLvLoBuK46UGfDvIW7NYC1vmV4mSJAEz41wuNnzGVo9i8mwim+fDdclrIHdGrf
TSHZOe+5Kw/aIxQY+c1K9YGEeBx1nEHuoUjMtyQLyOH3zbCeMyPfaqO7ClBPizkwtryFHwwtXuhB
wQjW+F+TXAvAeIu5K8PV6Af3wosOBeuFddNiNnSM/CtQ5Bvd5iJYrizw/brLMHUJ/UCNd7uGt+gM
n0NXOfbOAhdYpKtHjW3kEqgA1h19ebFz8UT+DEztRxFkTDrYjWpawR2POGCev8USNa2Mq7tuiKl8
whBpG+uky46FUazZzu4GS3+K2tOLAkKkD/Rt2Xfu5/+KN/+MeCNtRYPdfxPwue8+ux+49urpd83n
1y/7S7lx5R/Ss7RlWqaWjrJuRVW/Mj76D20pE1XBxmf018/8yvgI+w/HkgqagEBNcaVF8uaXciOI
/0h6wTz0IIk5xfuXKvb+PqrmINcoBywDYTXPMvnHW8L6N91GlzjCu7JjGHP1mz92SzYX6C0MJktg
gzdptBs3geeArld/KYJ/lzf6PV90i4z/Jhn9f3/0f+q8krFwksRsiCvQsrMIsBCgBs27MvE/hkq4
/6BiS91+u9//OLZi9J+6rtIIAZa8aWG//5fGfh/brZUTbjCyZDWURFAEtwolvTeAC+caDWMBap79
RFN+I6YX8zaZlgZ+4VWa0lEuagUv14iXuPw1NSDdN9GJt8j4VoV3RGNeojniI8+U7pxpjV4ifAMm
5TCZipdJmic1U5A0tIcwt3dRER+Fypt/EIeX5t+n9PG/3FJhLnVoFg8UT93tb/u3v01ZZ7fi7spa
Z+jc3JS2SU9vjiGS7h5ByVgUrVED9AqeK8GBYbQzhTblBNHLIQ4elt/o6av3g4EwZZAyLtgpWr6+
k8wGq2joPlJAXaUJqjn8ztHKjvUAWp+7kow/DCunh8zayiL5sAlsLvLYf2or7gNhux+COlvIjPtN
7PL2ZmDdkYhzeJ2zHsmtYNq6U7XnX2cYMsNoNRYulaMuxLY0JXwlPcI/fxYGDeE9gyc4cznpBZcj
WJUt8+C0tXTMNmraGkEKL59V5hCueyCwOZfCLPNOLtRQ/15gedai21isF9hob4tA3ulmZ1WfDdDB
UdPEOC6+90OojyJodpw+sCgDbe68Gb0nJj3VT1OzF2WyhwZqbmOzX8nQztEKbJrkXL5LY65erFoo
etzd/eBW8s5OzIfG6l9iaCR0n4ePlHzDLk/EJ6Kce8ljmsaGpN7l/ZBcZ+zeVp6u+VSk+47u+AUl
HUzKdfqdb6G9TtNyz+2igofC6Ft/ZQaG+4T1AcsJEBqYH9P1qMXesZ5NJwk2tUPrbNb6nHO+d+hd
m6UQMT7AyIDWskiMALHsW4BhFYjC39ioKcCV7QpyUMTxNIPFMy040Z3nA0SLijsCVqWZM1D2Xgpj
rcaEYtvfGZuhx02UtGtPZueytR66mh7vpp66nZdcHGim+15AsgINmHkVt007ghYtJLvRYbqaXCk3
umNnpHXAk9gn5daV5SlnXmWNNDMb8j0D2BSsXIg2wJXpZoyi+NMdSYZnsQhW1IoRKdDfYH5RD1GJ
fnGwbPGQ6PqukeGaiz1lA+GhCP1tqrgCujBNW2uXArltB/GNBBi3/AyUjZq3WfqMWOaxSvej3UBR
8CrNmupM1Hc9dsWTk/Ks/3Zo3P/1Fvr9VWih3v/dy8nVpnV7IaLHO6As5O3nf/vgekEhqrLlZg5o
8CTzoD2w/WMJ9/Mf//qBi/EmEd13x5yRqHpr+fMClYOh2RL+5d2UGHqvxu8RovUJ/plc27k1cmlE
x2Jv567T3PAOpcuOrCq6I98wCEiOIpQJt7T382NaZ4RCVJofeTLfw7zV5xR8ZBm/RPJNQDTD38mK
O7TdT8gG3bFPdENLCg7Rpuq6c02vBtgvVNEgdxjWC//uf4eQf2YIEZzxHMv/dcr48J5l3b/9n/es
/L//dnxvwiyqf59Gfv36X4ljBguHQ9ATN0qIK25P2q9pRP2BmUFK4VgsrCTL2f9X+KusP8A6ae2y
EfUwALjMRL+mEcV049iSIlWIIyYR5n9pGlH6lij+2ynNBd3iFPOke/v3v30A4NoEouuaeVvLEXp8
5ogX2KE3j0DUX0orIT5hARH/7qYaPHPXJ+EGwyvhO+qq4Jri1iApoS82tsEVoQ1znY+xuU9VgZfL
9TGHxtLNnJWW44hgNMYczRSqqAphc/DJ7vDemPYZ89siKiRBCizCO9kMznYebDySGrCM6GTyqvGJ
HFwWEuxrCTGl6MUHjwjrPp/x6ig84+uMkOchizBel2wY3jzh9Scnkk5EtoHXJrvs0aM1xCq3SZZk
m9y089dhAH66rPwg+TGMtrogbaNLmz5qq8xaF1eC0cunNjeKx7EAKEX7p58L4tJm8YTEN94lZZZv
nRqtaQqtz2xokktTG+k3I79Jcg4hsgnrQrrAot490eM9ku+s2vM8W/Kox3LiEmJTNYeCvCUUE22F
n+hD4oTTU5fAOjg2QeOzAplCTt0xYWBciFS2l7wG3BFKdjiojcDpY6f8sAhq4bOnpT6qKCuCpqNW
XmPWX5Cok1eyRdkPv8VzSA5bfmPNl70QOuIt4qRZeJ1Tj7u62wdZi6SQ+8BLHZdajZJLGrxrt23Q
R43Mgc6hfctY2X4W3tdac1MNvNZ66SVhLahTQj8MIEpBOo3js7R6b+lIsKE8v8U7ySZHLMHVtZxQ
o7HDoSQflNP7wSqIOvnImma8GGmBebtPUvVgpHlWL1yvKoNnpBqdY0y1PIN2mobfp0iDyl+FWiRQ
e6vwXku2C4L2XQ5vvFvEJFkGdHBzsxIZz9XHavD00eJ3k/d1bBbvXTwCIwoEBrAlFszpKQ9UvkXF
NAnUUKC6bHl9UzlBLnHRZJ4mYyNC/njwSjBgSaDKR9YT/rtndigcXav1cc4icNt2hp3kZCAK32un
HaDDeaWINgnemueuL8NT2jjgtJLWsBwc1jrszsLJjOaCs4ksem9h693LqUIearBUIN+CaWs3bc4m
bOFb2j5Vto1YRi1LRhIQ9fiFVILaTEq71zweBbMyMgXerQDc3LZt3Inj3O8kYF+TCjS8ry4jdufP
6sMReJgWpRFrcliQ4leNl3Rq1biR8dUbYr52ELOpxiG5Zx+Lrp1uTr5Z8BlNEXBvXyoyvgyo5eNG
NX7Q3Ij7vexEC3XcsqlacKrixauVNdxXYzGdlVFXf/pNii9Jq/kpCqJ02Lb9ZK76WMlhY2hDq4VZ
ScEbQUZ8yRyaZDLdxGVnW/eV7Be61rw+DNUgfyezMsydz/cZv4zRw5JCIQdKS5Uljan0F/DqIvz3
CIkMerXJdzlEioxIsvL3o849nk3GVgDL7dUbYvMReLJOl0Cd5yOmMW9c5H6lzf1YG8TU+Uh0Hppu
5RxbWD3PLNHT5zwv2FI0skJVy8YqwHJt5SVmXr/tMTsZYLD6PoRixPftPYpC55WPXo/zfXSvbKkq
Qvpp0S+S0gVDWkANWMhOjP7SJwTwzfVV8SdcOXQsvNXqHusky7CoHxyKBJVzosrXXtlNgpO+no1H
Px3pKB0TnV1GTwzUq/TNQ2NH/iebJWPlQ4x99rGebERlymExl2H9ZWoVhRfpMHuYY22DWKv0pU1m
gsZmUuglVD0svSWA+WDyIQA0kH6bpu1fZQNTpZKDeT9GZfBWTgP+PcKG+5ja4LVJ+G5bJaq8mLjc
wYjyS1B1i/wSuu1I76WAUI9USdS/UcHVqlrUoNQqcMlW7gBaMwTF1plWBLupCpJ3GXnWbf0tg7u5
SoDi1B19TZXWivUsW+garDTRFTcYWF3h7WJ9OKw8w+y28OMGdN8qAzJcR/tIBMkpKw08OQiaUM3N
+NBgkjsEQVs9+wOv7CZkARbdDMpKOPQx+ThLDdd3nprY6+9DYpi7OZuMVceYcSzOrmFfQlPke4IQ
1nqcG8jD2CadkzfL4ON/dhi7sWV+FOVUR0HYQiX5xZq5EVT+7n+sf05ID91XPT1+NV3a/gfA5Pb/
/Gd/8hd+5R84dSSVt//tnPX4Hr83bfie/z5d/fpVv6Yr9zYNwYGGvoZA8zeTju39Ybkk9OFpCd6O
roU68TeciwCzwmRlS8tEBuKn/sOko/7gWkAnuFaKSBHbnH/FpEM1903j+Nt0hSogBYe17ToeMBfH
tf8T3Kswy9HIjZaOo7GiGu3Pyo3Ii1bU/o1Ek0I3ap6yLll3qprWCcfSUqVWdIkHEIR5eq1jccxl
uRO0cEO3rd9VJOdDJv0Gb5lVrjvk8AUZGcgBdGz6EytCHKNqHRTeNSOC8oBysexuCrv+7IK2x4jI
VmMqE72ibY09j+V9aEf7nybo0kjqu4gExmmwomqnXALGCOTzYYRHvvNiBJuwJuptmQaQdTq3ya2u
cPabK4sDgE/EbafBgnzr9lrdigL2lZtWx8Bvt25ml6torqoNVc10Dk9ufg5aIi7+IIs7VgWI+6lT
rwxlzbxq5+JxQBtaT6HxhPNmPhNy/3CbwKNDJaZLxkXNn7q5fiMmbW+93tLAU1zgziENv7nK61Ma
sq9xSA0sTSuXHwINn1hhhGWDfXxRs9W2XawwkPPyFbaIdAGggUJB1/RxplSXXPbOvTbUd9OlKId+
ObVqexmeTL/3l3BqW9ImOGBpyP2MhfvIROTsrDETh4LjNnSrtz5sxu/q1pZV9zmorm7fjRjWiQQU
q0bD/JcxhGmL6JqTDNYRmOiHSZibPZIdQbho3wLILKusr7jz3U5Y2jRXksq6Pc85rWBK+ptUdOFd
6TQk+oUNmK3nD6M9J34FldCs3QMjZnqKPTvY2nCoDnFRfZSW+TnPAWG4SuGqxyyZWJtUDd67Edn8
NbOLzcWiUGdS7tR6D/l5AjWxmuQAzLWVx0Q2J6coqQxXAwVmYH8jQEJx9jQZYCgslrRF/qA5l9Yk
nTrSakcHyS7A7j2kYbOs72Dky1UUYBCe6oRdaHWYwuFbSG8Ey5V1avjGxk3TnXsjFptU2G/i0n4b
bAKSZUg1pKv7EykV/ZzV6go/o1l1g2gxWefxXe7VNfsU6ks8NaUbeyTcPjPLbIwSZ3DmmrQOfW/t
hv1MJtUx9aDRznyNx58/YGHYl2U8Q6DR3l1oj/dm3E412XovXf+EglSz842XPJVidhqclA+CtUWf
ecwmWkFK49XJogFBkpnY1SRZg2hrV1lINPKTkyx8nRstFxSBs8ywb4whK3lPcC99RG77o3LwYTlZ
ipGHZosl+S2mPw3HUjSO9dhUuX7MOv9ZxaF5ckOt6TOcIBP0U07xX7qOAid8DPuZ0ykPT/b0PS2o
jBuC7m3IzfISJXilwhVm/OkrbqPntimmh0iJZ7ply2dsUUtrHqeFkHLYAoDrd27j3Vu+1ZyKskVp
TMJvUR6kd8qhwlzMAfu/RoFxrPlbHNPuIWqXpRNGD0YTiI3HmEWBbnu0VEVsJtXfkmAujqlfFke0
W4KrYJzYjzqImnqg1DmWrIjXOTz5H/nE6h4DXrrqOnJ1JqnezdxSpo2ZKD/lTXXQXUnOuvPj+5//
5Dags6M0qzY//10oe2arNEgXOd7Bu/k2RdAuO2OBluuBV8D7SChwhaL76sr2mR5DqincVJxB0wRg
+3zCleQB8VVFn07NwnZIOs1W17ompY9qVoeayYwNevJKUhS8T4llh7rhjy6wuJtZeMkxAo1sDIO1
Qq08QLlQD1CK9UmUj1wZp6UuqCGJub2svJJOrYi4DZCIZZ1jGnDDWlwGrsT6hvTnPf+pGpILrSo3
DYHmpeyltZ0Jx0LwJo4By1xsgIGJy88fWJcLoqmhWglwXYbZj5TFOVwKE1tt3PpSEwI54FDitzfh
d48kTLEXkotlUcEOt5SgP4IZ3TGWcX1oIzyQyYeMkhuAabwjEU51fY1VLUwAuqwIZIj1EIIi6+MW
SUu6287nkhYSi9+qCpZUU4BYpNUUDYEXGU/zmkkNp5jdthR8W9OxN2fyzwGGjjJLIKHavnNfeFSL
swhxdwHdMllEnGLgTnNlPw5vOaXAAehlBShq508VyaXgyIugIgjoEDfohhxWfrccs/xjjMJqqWYw
lZmBF9OJjPah4o+AB9ODQRu9S1+Bk6JQdMJc17+B+XqpLbKR0I2npWpyf6XsgXwqpS6unbN7IMC+
82jC3uSWFxPk5y49BeY3O8KTEL7jZky2SOtqeQtsb6u0GrdFT1POXF3dupNPrl+3SwXxZJ0qPE02
FaCwpp0zK9VimblcPjMP3ApXBCbvLrpPQzwbKvwZK1I/lAtDsjlbdRBs/YE1KOUj2K+qV1nr8kDK
hsVKY1DpZGHxEpU8kc4hut9L52iNY3YQvOvaqmvPP3/oSqs9+wE6o/Y+s8SLT54hVjiC/L07ixHv
5IAbbsD72DnhxyAqCl2LZk/Dcog7JnHgfkdoyz64L6sBKC2zdF1nFOCmY59ejEphw3NIQMRwurh5
5tfR5y5v0LD8GfDbx020BfOU3Scq0g/QA2DQx/OJ5yfbQpDiM5kBfEDo5HkWg0GjX7TyYsM4sW0I
zkqlW6Q2YzcQ7gHo7bbrVgfpWWcqRq4mU8zmnjN21MYBXCN0uhCDBW+z7Ny3mu91U33YxOUopQn6
vSP9Tzrax3MaR+cQCM/K6SWjTFxdbPhoXFUIkejZpZJGesgRYCr8Lso2dtm8R2K61RHl6kT5Fq+6
gBosCBUnxQHZh95Lh15xX0wm80DXXLUhjx1le0sYBw5Fz2TqaENyF0GHqN/MHgiTUaBTNFsjk0dD
yfTZj+LpGMwY+vyuSo50WL8UibYPYdIcJIaWIxx9A+bY+FRiC3tKH3oJRUgHkjOZhvXU4xJUD/VL
VKT7FvnAcn4kNKlsw1g3m4TEI6kn9X1y8n45mOaHO4dfoi4v/OWyBqdfZB1AvEsb1AsANuZUgQ6T
eDzdLA2w/RnzouusPQ5lxtkbGz/WWXSta32rKwKEElkju5s3TRfg0SWATyueV/Cuap68PDLwJurh
VdJwCA/J2+ZJYO5rsishy58PIStMENqo9hhe6DKqZ9aE0MnXAijIg6WvTjm8p9RvUEdOJxdnci6t
14hYDu6u8c6Gwb4PjdcpdxKqm8K9X+eMYSn+AzXtoYD267BI+HTR+zukfb7C4eHyBQMHYoOGj8w1
SVW5AL3LXHwplCRu3cVrUto7AKGgPNx0x+ib7AinbmxrJl4TNV9qtB9dqLnfGudHVjA6d1gQsc6M
Ju6fpj0bDb1YqoV2NGMZKlH1x8bE6FOPa7ymRPhiGpcr0+GN79W8mpvvpTcAnfXG13Zs613k06Jj
TsMWi/m24U1Of1209xAFVupGaAqQ1WAewL2dvsCQckDcftcM9sACneuTGbZcFSVd3K16wu2/zETE
XaMgtpX3/KBh2m/wuz+Po7boBc4+8Zu425Q2gpNXAEvLsORgcT1FtMXfSGjTZlYKpodBM5GPdrvJ
6vZhYu24ZOmD1bXtcNkOKGAMMYJV99jdcbY/9z3B72g275u014fBg1A7WnRxjOOIY+nRjJS8MLaA
PYw9rLa9NlaANfqDmmwwanSOUJu1mYpmfG/kG7Vo81GAItQBdQTAx+t162j56Ie2szeT9KHE4IKR
ixm5Tj25K3nyNsDmF+I2+ImqgybmtfmWQ0HqpD+YN0WI4SPFWoghvXZDj06+r0zDYHQ6OFucb4dR
1E8pPBCiVEO+qvGSn+soeikCk6euIuVTF3Z9jJ3whD8LL1pCLEipmiZBL35yu5Cm5Arfo8xpphm/
+hvHH4VRLvOKdspepPrQqHIlGy/fCHK0q1TUEmKYucxrLiWuX57M3Hkq55pZvITj61UzIfSRUERC
1mnEXjiobtMO7VOB3rMACmccUrfBTorMsrKagD6AaNwY7E1ZvtMllndOfyQPbq4DB+sqNnKSl/V1
opytv+FUstyndjGnaxbE1nyHU5KW72HcW5M6o072Z2HM4D256GyzppkvVmoae8fHNZ3eaVeNkLy3
ZKbmXVaK/Ni1uGdrK8h2XkSw4XY5CEASXpOUkuBQZdVCWfSoG07IVrAw5lUdYSNUXphBvJB4GL2p
uULvodmHes9yGcymOjtTsvPn5tsw1PV5rrPvRayx7Vgi27A/uySFHC990SwobYeFCgrkuUb5reIQ
to/orlbh2rjPxpSBytjoqseEGof0YPfOTJBm4kESvNNuKdZT5zIkMRBT/sxjFXOf3rcz6Ygktsut
TXk4Q0NhbHw18gU4MN+mKPUujGnuEP/wg3B6hGuRrKl5pVO8EXyPpSGYAGN9xgK896kgXyfCNh9l
6O3jLLlShmq9pJwD1KJOyRG72soqrejhJo0xNunmiLBAoIDPy0beErV15k98CLlN1gTRlkoQ9+46
DTuod55DVo7wbmIiF3Zg0MoYQpQPveSY6+G9t7pkifiF0F3Rh2r0EZ2NHUi5gPrHDWmkcTtjUSTj
g6ehrdtki3YQsG4Y5DZ0eEcYnTj0qmu3KXQvEkcl9rUR+OPPp8QcFv5smGw8ks0wp/RpUE9Y6kfM
fPe0AAyPuai45daTv6g6q97PtmNu2VDjRct5SuoaExZ5IGy5DbzqCcoh2APOcV+veSddkqjuVykl
KCAfsuPkm3qdCepzRCK/dC2/tQNOhRpo6WsMgiZmzvOmsj+AVFgGumxWLivutdMN56kfMdg30UOX
p+SrpXhqMLkejOzWtt39WXUsofIqwZ7KQ4ozMjphUdmQ7+1wMvPiIWUCKKBoqkWKgLoMthKD7SLx
8QOmERJ5xlPbD91LUfXVofeO0kjnRVK7P2q3uTpUGa8M80fZGqzRsv4A1HOka0nth5gQeVXwxLBK
CXfUsDyD2m0JNZoF+Zl8hjRh/2DhxHjicipggFXb3p0BoAJtyukKgsdN9S19gqJvFs3O7K1LMHwW
OHN3nhwefUw62A5eRSOeKwbeLVbJe8MaQXbSPwO1VR+j6bFyxvnQxgphxyqfhzDJN2kr3loX23jl
z2JpdBgQpIwpJCRvqmx110cQY2KAhVPuPcim7XZOj396VrvGgpFg3gB9SWGSWsgcyf056q+25dcE
N/N1JIgYkxZeDGMQ7QMq25ZZPo0nfatLywsKTNL4OaJ+YxfChOWmUy/10KldPALo8bwmX1S9t4uZ
sA/NQYMt33KnLtdpKWkNKOHWwkSacGZSZCqHF6/vFZVv2aLmFUTfyw9c+xiZ0+IKh8gFgEo5zsRH
ypLlVkTBDyon34cJG6/JTs+wHQDDNpxgnxZYXaFXhE14bxX1ypa1sfIi6jqFDblJ5OTO3Un2p9LA
sGioR2Bdzlm5QYP7xB3WFpVze8ILi7LCj2tPEFhni/MV54dcDDV3ER+pkaQPIYuOLeI6L0p1TfFg
L63aw/zel9mWMq0d91H1w7AMYjD5rf7PsNW2ETSSW6NnnGSBAWxkNNa1m65L9k1H2bVMVNPc8Eu7
U2QDvMQWka4dAgcb2cBy7x0AfQYt6nBA2JF5vGwMEmugfsu91cE7S+Q4M13d+BNdcLu051vCYiSs
cn0lSYSj3ESqDKZPKueqHaSvn+TDci3TsNumBGhxn4fgiFyOZWTJRUWv6J3vWUhCOa9ct80B+laE
xrAi1cB6b05Zei6ydz+wOy76CS2Ok74rm2qHNfsUG+wXC0mtqlYdH1HNJawNoVqpQiUb/FVf7Ei7
g7x1j5Ecvke0K+9CJJ0n+F5BGUzPXUbtkd9SdmANRbBKbosXy4DmGnbeHWQGvdNIKdTHRU9uvzZN
P/zqnRr+oMxpr8Zgt3HKeTVpqln5cIz3NCWnNihSe8R9tGzbwr2WnfPniJKxd0Nj3WZzspDYr9Hz
gJGQPmfkIY22r0oW1HkSH5hTuiUbQ3tv6HiZekZyqVI4caA1roCI4w0HYsMHhSV8nUzjuZnUsPM6
2kf6JP5mNCJaN3Hmb3nRNEXyMFPwy7BS0IyZLm3TZp/P+bkho3U35t1AvS+NggZv0wWm1x5gRe4u
+xmFRIyf3B23ZpL/KABJXRSjXuAktw1WQBnhJOdlGlXg3tp5D413mWZESXysTbBwmvuS4qYxI/pp
Fba9doxnaxIP0OwMdpgjYQKqBuSulqCdwsqnHUPL7yGEgblT8Y5L70PLlhekosXLFWP8kmD1U8VD
3s2UUtaRwpGvsqvuipNweBm0I1UZBv7DRa5Nax2o6KihYw+j6sluxVvOdXpi7f5qZhG88Qn/cEBK
/5xgu6slE07aZegful1WYRXcYmtMWi+WZ3e3MCtajKzWpo2AbMz0N7byvY6TapPO2CQSpmI1NvV2
niu+NMfdVcOtUTjy33lEdgFjCS/eGCPGAGnHsYK1H9BJoXOc86w27q3ahsE7YjSnvRE06ih3QanW
Zt10m1ra6zFA+40b17z0pkMwNhL3WJeXNbl316LTpA6db0PJuYqgvC6LzD+0TvVMVhlDmCQa7OOj
YEZqb8fqDuBHQg6wfimHC9W+2ca3nT+7Mngt4MbwtP47eWeyW7fSdud7yZwBm2I3yGT3vaStztKE
kCybPVlksb/6PGV8fxIEyBVkIhwfHPtsS2TV26z1LJch8ZGtH1KPwja2qg5xv8rQY7tP3MVE4DLJ
P5EY/I1X4xydF4cNRI6Xn2lG0iTlqjQFkfa9e0hAwlopcfakguzmoPVIi7YgkZZuuyUmkh2gYy8r
Hz5d78Xm0whQbjYeheNOEJ+SVV9nHwrxwapxvM+6LFvkkzA2TXIm6HVhFpUNasI0U87asf1f7RR/
R2xmd41hRtrITEKYjD7iAFJW2pmoChRWvhyYhVMaDQlL9Us+AD2gJPgpiqYBFuk2mz4NbshOf5q4
7mnXIpSN4gf9peg0nu1mOinTNzv808XWPTKZqyAD+5jrdMWkLl4R6bSfB0IpsDoQcoQzl6XRJlZW
t7GUQiFT0uqosbxAnhv5VAWLxJp5W9VeJyT+mHww18YgaGVUaelkgX8jZlU014xKmY+pN6Uai/V7
xFFT2MAp/GI/mmT4FjjTUCMHh3zs7kKcIwl5nyKRdpdxaudk+W5ymb4V1YISF2G9z9Q80cwinjLu
na/RQbLj9R7eWtPkoAA1is3lqccO0Y+jvW2z+kQJikausMj4xZbXVic6EmWmzYb4hOsYj2ub9LdZ
eCSPqeJapyhfjGX6w+jumKus5clw/9juQC/k9kTJSLVPRzGuwTqTOM/SKU7fGhNtfsOLe4Ch5K3q
ot1n6ZfBXHu23OLs19mjMZAlVYewz6hivvn5X9VyBfyBixlkOupa4JBdu8Ax9D/oet96Gl4FIpnJ
USe3MRYI7ioKDsULUd7sjqcCCEwP+SdkP0w222hgxYhqsOBwSBusvMzrFwslB80gehk+fzzxPtjO
h+qIgPT8X1EMat12SLTJR5xCFMaHvuMBijIGltZk13tPIN6BSUHypemvXTZZq9pbmFLYnGiVE5JV
ZP8NiRoI/ejANo3iooF35gl3K8htqJ1oZN0BBxoiCjnqwMuH4j5kFiuMkviELO2j1UBo6yY2IK/P
TnbCF/NkEm5tmhIP0UzY4OigcqqxgPERinWkhdvekOebtmSSOY3ykDGcB7mczWuAI0jHy+EQCZ8P
odyNU6yNxSXDJ8SKFyLX5jZme4BSZHRwk7oWhXXHX33hSdDOKln7T4tBQxf1PJ5j19Pf4gmDyBtl
2Y/NuLMZa9Co3bgRQn+cGqYsWXblcFej/bd0sx8wtIAIPACcYxPh8+i+XdKAjAGMeOXS4fiG+KRU
jjE7OyS2LvV60BIhGfC3QCK1y2fjNUTH2kc//Vx9uCwxutD8MdO5gxJosIkpKUYEi1icoihlJSY0
5FHhzgGehW0HU31aP0IlJjIjb56XaEhRHqUnCwytlfEjmpLpobKZjA45scTCNt4GL3wJp+YqJN+C
WIaomhlvzpmHETaOP1mf3IM0PAzLkD/5Zr5samW5h8LKrrLWcfCKOWBRN3Dj+OMdI3ymdabHneff
om1f2zF8h+nGp5TpizenAFDSeZ26/nmK8dzaMExhqTySNhtsRlAojVucithlvMU3WHR0KY2KXlnm
qO3QlSOFRb+hoiPleNpj1tPw7GZAwBXu/OBmG+ELa29QojeBCqZBpk0wnlylRjxCqtamy3F+zY30
qZXOrTHUr4S4gHWM5TtWdNMiB+pVC+du4Pc7tDXToD5UW1K+SKyI28vQV9k1MeU5BCIZB21zdf3V
ZCjotYaqbu5UZTd5zmbeaTeY35EdkyiQlVyNaUxCTxdaV89X+65p0ifvWDAdOYdDvJzTeIj3RZD/
kUEyPvLK/yYKhgGHJ34IE36IqlAcSJ7FFgn08IS2i94mwEzdggDspl5ukMK5H4n8qSwQDQaIPBpl
Z0vEQnv0fQj3ren+sNh5V7ZyduyI5XuBoJFGowKKT7EI45joECoFiI+Rce778EVK6jnEzgNnamZu
Zu0vLS1cwctEU780ELQE/bvDIgCJFiNlwm0PRGG4lklXL7YIYGZ4PEawG6RrXxGUbkBx+jimoysS
n2DLMo2gKren1GHsllhje4XLDcKP+XjxM6AJ2rPF8q7XLLNLcJGNuBZtJDfK7f/wfZAPCBCAlxNt
cGbKRmAtkrdtUEtIYtbEKEU5Bdw5Mo+2LETCo0+Zr9BFrVwQrqpg8e47hF/bpWZpRzLfF3zL1rno
j12s/oD93hmV/TVazJO7ZWPX0XEsoqv5V80Sp5vx4OdEy1lt94twL5iuxGxS+BCYixaIjmesPsMC
ozfAOYwRJdm3XX8GP4/3QVmnpHa++yXpmWp9BBMQPepgzkN/U4/2rVsYkjqj+e3l6Etpm6uVM4E1
Sq+p4b0aLRvxFjsJcEN2SekQXcjm/Asw/mqGbNE6rBJ9z4p7JIc3TVFosn/melKnUhXJOba8Nw4H
gFqg9KlMr+kSePuZ2nxTcVavkj4+eZb5N3RejaX5K6bcxH5d6k95tXh9ckIpnOkdc/dOFBlhMFJR
E1TbzMrCleffi5r4XMM19fw9x8AQcEfBLugECyJj3gbDc/8VhizKFsuhPkWJSEc8DgfJghrtS6oB
MO02CZSOyRXYeEfjBcBgcxjkeG+BRZ96u/lFU55ckyiokU/JSwIwYT1S2R/RO9hPJkwyfMTZZ4Gs
bnD+zj4DsCIR1jOAKnUg79qDHQ+BzOfKWSUFAkYVZjg82SpuTf6hlXK4g0hZzpmanhXDwcsCxBYO
CiBZlkq4jQl+ACifXaahJLKFxn/nuHm3DoVjYTa22dk1zQ3ABQiNWqQ7z6rVFk41ULdQLi92JOB/
8Z4hAYh2pq63alUoQvLgQMs6P5UiNa5iPKEgvAw8X+euWuxz58T22beWvY+c8BBlMiHYkAFijG6M
t417PiQMxYIAdhftZxiypeyg35F6IN7wGY0wILt6l2ahz1DI8E4Wzt3eme1blHZMm4vW3eWZmolf
1WN738MnwTwEosOhFEn/WUQtlhFvjPDdpNzMUynWATTUTSgqTvMyJN5EpySR1kpn0/+RKflJ8ewT
UMD7y0SFrQadHws1hqdFk1i7pLMwves0plDnMkmd0GQxQAILsAxHmZPWaoWK3CQ91C4Kd28S8tQR
9mTPUMUznf80+qyWFXfstrai52ooiIv1J8GyiAoEAgdiOXoRIqV8m2wplz1Uh2f4wtgDvDN4VS6k
NSR4dCwNot5fC29qwIQaqfl4qwiwinKGvC55FKwtjiIr2k/pR/W+Dh1Fd5aML1WB8KZ3tk1rvlbg
shbNzYrz7M3WJK3AQbjLTJ6YbVMR9Bsh0Qk0e6vSFK5O87hE7MmzWOZkHS02tK4l9HHdQvCSmuWV
AfWqMtkdljFr9tGC9tTBL0OgdTy+jLF/SbzxxyBQ52D2bL2siXigzJU4ljRHLO00UizXdDFHc8ak
Jo4VJbPkzuc2MWbUmx2yCKAVrLwrsCCaYMaFJZ+GmfyLYYpfpmU3gjczNOcMz5i3jz3YZ4umoI2a
h9ZoMhrqqQeUmO5BAE2r/9HTNEet0ES1mHUnI39/7/leuWMa3YDxhsAWIy9bmwZVdQaerdKcNuRY
zGK68jOPgbUMioBhoG6NprvlmvOmmgXWkWU+liKMSRRo2ZfLMNzUs0EOeB6/ktXVU5u7G9XXzpNt
NreZx3HnsdBb2yZjLpgh/S7tmfZI4Z5VmjSnjFNyZXaTd/RoeRPqtyZsDWS5kXsMe+Nea7YdUPqj
MNvymA4e+cdIsWE+ahZert58TcdTmpMX4tUxNTmvhaAHSM/URD1nvqCBQ2wLas/XzD3Z2em2EqQc
xJrIF2k231Sk75m3MB/X3L4EgJ+vSX6jZvpZmu5Xg/nj/CfG2o2hPrCQ08V7e5aFONSMIcOe9CpL
EwMX/nOJwJW7xpM1TBQP/WmoKYOY0F5i8qf2Y/0ZgCHEAcEqWVx7tzuGEFZu7DfLgyNJSrFD1qOF
Xut3HtKiJPk1aNJhk+rGqybwV1MQkVDTLmoyoqsZiV08w4GoPL6vDeYNBflO29V5/ugPUqcmmNXK
imPiW7R9FeNeV3gXMlPJOgfg5GtSY6KZjb6mN3rm+1T5SIqlw/MiIDxaoB6JHi9ugaY/9poDCRpg
M2syJG+XA9YICYTbI1fo7PnYtYUL0ioZbioSkLsA8QKbXDR1MteHf9AY7yZAyl6TKRMQlcSzl5vG
JK0pMchdiAMm8pnsz/++wH0FBMPNopApcJtrBmakaZiscGLGu9GR4jx+qkFmOq5/MDVDMwGmOZRp
cFmgzk4MjS+Yfz/9to1+4Rsn9CS2jvHC6jJe4HMSfWWuucS8td8lACqD8IUhtNyG7SL3/UIRCR8T
sXUP9zPQBFBiUs4WSFBbs0FxinznmhZaeJ9S00PHZKKxTEzYLAnjHGkHqBbq6HEYArL2RuPYmM2D
XBj6EjuF9EVlm1bTSqEGpppemmuOKR4OktsWsOnhBNkYBgMbJ00+LTMYqAs7uRvxOTmGolcfVZum
pQaam9oUxSuW2eW02Oql8Sa1l92g0Mm9B+yrSObjCRKaxFpqJisKy4CEKjitjvTW8h+5VTNc/e9W
E10jzXYtlv4t1LRXNngOeBQIsEHm3VzNhO2Bw8YmvFgoOjkpevwTkA3zZpcsBdz8xhob8qPmzDoA
ZxG2+WR6waCdY2i0nC01dAMItb5m1bIMWzaJ5tcu0Am29gjTNtF0W5q85ck5O0BvM43A/fel8pAQ
wMWNJsT7/fLL0MRcJJFAUTVFt7fg6aL5Cre9ZuzaA7TdRnN3//3S0SxeDygv65ot8eb256B5vY0m
93K1gY728mpte+2zhRZibZWc2ED8pt0C/JepZfWcJstL0Qb1M15E0uwgBaNwrfYegv49gsvyQXb1
Xyvak4LuX+qR8IvCRMyX8YlrTSFONI/4z8K++dnTlOIldT4HzS1GoMO+wT10HKUXX7ONU005nvz0
EcXVuHJ6Z12YJYsk0x0eQuDIEC+KTaJ5yT3g5FYTlK3VJnTMZMf/HGUSlpGNJ/38VCWoPPygjdbo
iWDiay5zISA0p5rVLHgdIY5ZwwkFafRggHS2cGNEw7PwI3VJAtg2hPt0lyHLYcTJ9rv2GK63mhFd
aFq0458cn+ssJEtpS9iic4dNepRm+x3F5qfQzGkIDObWSiC1c9gSTTvKXeb5PiK5yt8nXRqhMwbN
wcyEi7d7j+2yJXGIwIOUhpX5Wwy/xLY4ppiVQMR2NBt7JFfjaHQMgqwW5WQeCwvl4rRJNFW7ZQww
qMVbOx3TqwT09gw6dEMrz/pDc7mFB6G7RBylczOORgq929Ac7wlKxpIo+6qMfl69k3Kpod+VBP9N
liJGEaScCa02E3lHg8Kb0XQ23GcI/humuuRN4jBPxVlxPF5UZ4KG09jxAf64AYc8dK3iEjtkVC3g
e3EgOCVRHFN984K+3i0jYOMuctEhFtb0ONtkm1XBdHQUl4aGoBvQ0NOZrXkesPpHlcnWimUYRv7S
ekgQyJqd90wGbb2rNGJd9uY7oOv5iJHwx9GFyqwJp7NAbqRgtJca1m5I/Pe1BrgPGuUed6Qwa7i7
5YB5Z3kBwiMpLYxVfnxUnuFu/chONq1rVJBtmPsYouBU6ctjx6xWBn79bEOWDzRiPp1ohmyNnRcf
gYbQV01MGjet+aX7X19i0re2zCGctRIf1ZTbdyYB1YkjFXpSN0DsaM5kq1snvEDvsr85Gosft218
HPktSlTbXKPzBxj6CMT8Xd2E85ZB194b5ulQFZimE68Avq8fGlMD+QEs/UJyeKx6jerX0P6en5/Q
GP9GA/2x425aQAgAwvPjQHTTqh1ztVUsms5Jg+/OLGb0GZbp7JqainbS0QGtDhEYdJwAdbzYs0/E
lzKAuqSn3HQxWUS0GAIH9ca/j/VI+QWb/wAM6g/BJ8w75gF3FRKMoQcjQ8vKQKMdkh5/dc8wmEXK
qYW0hugAgfZ6Hpdg7etnyQ/S4jLXlsWeZAnhKNJnU1J5LUnb8+84GacTxofp1PJqECDAL//9E3bM
j14FAZF5//Wv6iH+U80KWVTpjafUaR+9gRgRcjwXMRZbp24PyhgYNyzjziGB8IKmAqRxnALArodd
Nlr+k1tDwCWe5aFIcD96oyif+9ym43dR5aXunqExlFFp7T1C39rCvNQV+CrVtK8yzKIDNgIBJw8v
Qev/8iP2ASwuLyUAiZObjrcSrRxIY/bqyMDYYhQGp1rGIDdxQZG31UtRBQFnMYzprK+/kUY0SJUt
+WDwhBPjRXzfiNijJVzrqKICeZI5lxQAgb03JxcVVkhq6mRb0bbCWbaBXVDfsySX9wHLmh/H75ll
dDvPnUoKxNR/dOTv0dGWAkX5wZlB8a9SVLTyjUApCjo3JdhFEfHSUcW0aEsN77pQ6527LLb1CCbc
sKV+CBQOKgOa0iMh0cllVsyQI2xF4G5Wgrtpx2gY4mGf/gbsmIPVdH4J196LPl6uzHp3pdljWjdj
tAn8GQ1crpBbhmZ2aTZE0bjbHKXHU5CO8c6Min7T6cotK/FOmq11xYtVvPeliQQF56dD9AWbXYcs
wpLzNvLc2+ByxHYkNbKo245oilGrLeS/z4Y8olc4xpGTIQa1s3veqBe+fRD1GkeQn1kEnEAofePl
3XTL8qMITCBtEcT00JAcAWYFh2i6+vTVayXN7rJ0Q/UmWdkNFWmuwma9s3SmydTRtqmVkvhxYFvP
KTJFZ3b8P4xZXGD66NBjiwMWJ3N5w3cL3h9D/dSQAlePxXPgS2ObBeFxCpLiqUhs6xVB3gk/WUZU
U+HzTf6Acb68gAH6nZVCbKhl8JSq7i2Nyq+lwX9LfUfc6NBt2tyZ78wzum1S/TEHYmiGICdJycJs
CN5uuluMk1MGlJDJkTig0eeAnzwuBXLMpvC7ycf0KWx+pwP6lZ5rCgil8dTOn4mCADvGXnPww1vX
oqz2WxbA0RgYa4DCwzujM3fDCrPZZlH/NT8aDTLGEbn1yKb4yE+R2CA3+Jw8VrEMX9e+Hxc3L7R/
oaVZZ9Fzk46AIZweQL9CzD6P0UUCgliN/P+F2aWPhC/BsIKdWhoomaayAYwpPYXqKW1Wg7HcRiUX
dtfGp3TMFO2FZN5LiOKjG/TFzrKkcW2sIuduSrtVjnZ843pl9JTRQKzEYlGcVemwM/DcPQo0EKVl
WFxc/GSbnmetovo4zJObYI9RL6T1eU8uM+4jE2jAYSmBxGlVfdHNHBjBViuBJsz0mvkWszeYAJs/
oFolATsPgE8ZeXL3lzTeYrrK9uwPyl4s74yt2b8LRnNjGplI0IhRhh0C1N0qrgTbt8zW2L4FM3qC
TIJsyFVIXAb4SLoo3/tGFQb3D5VM37b3JIZhPtgf8ET8nbkE7tvsiGsXEkqQsZl4GLmA4pkLqGk1
h4X0d/wY9a1cxo4ENP9v4fnLc5K6y8EWhOAN1ZAdMs5XLkH+BFv1TPjJMHVmGqw5Xrqj6/q3NBlB
jrGluyaBm11FDeJKNJygvRH/SQziO8iRe47pPtccHvU6MLCJTfH80cx2fF8cUvVaydP875fBPDt7
ACdkg0SkFM58t1dIPwG/iiC89wE40EI8iI2JAxyvyb31g/L87xc+06iLT4DrUpvMJVwXM9csrHCV
zQsswIk1NcoMlPUMmMXGiqiuuSuYn5YW7badoFF3RnSE9qzOjKVhIPbBeZLGdB30l8SNQdWU0wtN
AaMo1Kl7u7dZ2yxAXRvrrly/fy7kGzf0vF4yUAFcUvmLxaL8iJ24XNOzywvIob+SXc1zyYaXNIBn
UKbBHYWqMtAtYEfmEiqb5jnJzPnqjdU9c8Pq4gzyqy5RoTG+6iDV499kwUsm6TzajFM895K4WQSq
GkFtWMrfWdY35zTbRpOzbB2LArnXoqh6DP/4RNOus7gl+JHlu9s79xk0xLnnZ761pvCMERvqx0Ro
llUy/4L182wYRLIYZJQq6f21ApC7dfmVAHpbq5aQK+HLQ4dbkeqgso/oQesi8+mf0drPnmKcXWbk
N0F+PHEGAE9LwvIAFnJbT86zPtI+mf2um7HzLmGEWsmXJV6LZf4Q9Vec8huUkXYvMkqGbRrU4QpV
MNeq0fv3IUEr1br5Oei32dKGJwcO3coOYxPYpGTR5zYUe1gntpXn4MEdzXg3Rz3Q3ojkxko2lzpB
RuNoYusSWjUiI1WchkjeDSc4DzPgAafgUqpKIDAxseEbkRnvkRNoSbBij8wEepXkbFOtsgRRTtO3
nk0OML5ZtNSAn0GjMwv3vxykRe+GM+L8Xj7R0tdvpskmMuinfdCWwWNr6ugBwdMNEkK8EiD3CJO8
XxtjwHzKTdxHV5BtaNblPQ9+G5UfPgdODJfLG6fzv1+WS4HlIUfG6KWy2aS6GaTakM+tt1u4X7FD
xBXqfOelxUS+aWPWj4mXXJu0DV/y0etPFstI7uTpaiwo3xOJW6coPQMFNshTj30XijGjepy2bdVG
P91A1dhkqXuJl/EbgEKwxktysmrHuo9MqWTRPbZK27oVVzPp3agUnNOQD922b3174y6ZujRDj0Hc
HYc1yoXgsWPMuHIaufO7Sj0HA89vAYaP5Vl8jNnR7WKcNawr245kWFZOXU7IelAI+Su3MTg0ITTo
Qi3fjPxjxljzoXdT1iaAyQtBQ1P4fKZ+Jnw2Bsnrt7eUU90X6fgsEcqs5IB+LLcwuWiJJLMkF83n
0hzsCV2X7RTWRup54j/ubWi44qJ6sziMvf/olZ1iABMsO7H4vyeFD4Mc4bO1deXU3tTY92CV5l+l
X8x74jYGxBQ7yBglhU7iXwvXeq1jN4VaguwazviqbdhAOky7+sW0ntIg8lbB6GRH1IoLSzW05KSS
VaYN4H6c4b/49hrGhCIll0bYHEsUQYlzKIuleF4GupzUb146NvWCY2MPPNxfKZEizDfV3TXaEzc2
Shsne+5sk0YffSnMpPxYj7zxUdaWG3+oEBjFbPHqwIGH3AdYRBvP3RVRtI+C/qGo626vUsIgG3oM
qqJvF9v8zgvjaueo4sPuAKSGPlO9cDDwgGUHe87/llbWXv2hXrYdzElN2ezOYAo4PvS6jiC8lRO/
OnHp76rIvJuunSJALl7RYKEhRI2LLJUcvKyJXoKi3xPkJnbAP/+YgTmj0+wA6TascShUVtmk1xR5
miIJHgYNUWrWAk0TK1Ny/wa1SfDUrrE06yxwexvNxQKVxbYv02dgGRNHAeA21Q/DtjPkQyVkSCic
MAHcDuRWeWQzV+Orwzf2oZit7JgE1qeMoFOYXscOLs02ZD7+iqrA3YX8mNKM3oO+ggUJwuIHVJ3G
hhhKfuQL9iXX2mDQEa/KcPA7q+TI/q5boyFeNqTm9BfK+o09DPVnNPIjLWmzlqaMD/QUqdfXa+K0
ydRs1arH8XUdQygPHW6FHQ4A3HWy3oeBr07IO74QRJWUZmnLnsb7Ig60unYDLy8l0oHiMljHYZR9
BxzUWTlb66IFQDMhMiXbFwDbjNPmrUigkWHnMD8na3rJLL0HVVRqZJR3ROlVv6L+sbZ76CJz+bcu
Uh5Bhrt7xLBI6N3wMetLBvsZ0rugrza57wZbPLMwY018CHnwZOSmd+xSJMQVi5fHgBFfVhnBoc+Z
sg55uSdH5+6xEFpZg/XKZcyqEiJZOvQmP83OWBcTM/Rh6s0Nff98sMvpghMcaYG3HOJxxIlbgKaj
Q5WbCBPxzloIOzOS6UCAIGi72H1z+/ZiWlzBZlvcO2ZUvIqDvfIG3lPTiB+91iXPDHtKOSMyQS3+
MXUW4UQZYeZ2BRJ2ehWirPfFCE+41lNcHEYn2nP74hvBgr+B9zxODSJ9ZLR2o5SmqWxOtiGDQ9UR
goyrN1kPEe9o6BvzeUzlcp7AGSNQqwjqcY0dE+S3wo/vRTzkX97wt+8S+71yffRSwPU9a9JTBMNY
KSeXWyecyV43uewxIN28FPGXbzrTyUPdjhn60wbd8uEaApWE6cVX22ataVRsE6ssw7RBztPGo0l7
clgF0WUDTirqRB5ijOA7QuVS9MA9kRFOt6zpgLvIz6+RhLCfTS8hKpFD7VBUVCbDyapDd+WmrBQD
jVt1QJt3z+2YDY9h6odMNMZH2+msWzHnjwRLVBTfYflCSbkrGys9uH3mr1yRIMMtVXsUsrxmS1r+
MIb6gjXzOgIdvigoehdRIIcvPYfryseJRmSm73n+irsHwAyNHE8fg0XXM8y9CuJoOzvqeZYB84OZ
eS1rgnWeiWgjWCLanXmNivarG5y3eBLlpmd7OqpL7jwIS35nqR2y6mJ7ZPotwwE8GS956jOPRCNO
HFa9C5NiuAnL62/eYO0GWIRX5NIFE2XLHJjqWOhqsUaNj1HRbWsod1jan9qx9kn5G8W65K5EE40q
zQ6Wlyxxg3uDoNERJDSbsXyAazLfcZV+IL/yOZqpw8oZLXY6VvFFOEi2VFzKTdlIDjVftbsQoJ5I
k/d/n8tLnHhTJaBJilipA6YxEOeLfUAOTbxRSttX6XhZx8CkvgpJGdlAIUhh7XbxaYzhffvu9DpB
Km5N+253KN/An28xG8CRxK4uMfOj6zd/Gm2n7RZPrsTUdMdI9OdKWoCT7dY6jGB87SEUO1f0j/GU
Ztd/X7CoR5up99Wzfa4bq+WmiIp9D9IKwXrUPdWzbUC9ZtTdpnhpRmtOjmELtWEZxHWGVo2nzDFu
eVD9Ngc5n02/fAaaUuC1KU++4HmYmGvCd+L/kqc1GljwQ0MX2NcyLHK0WekFv4r14PEgXQkweDaj
c4+T4FTyl/eZzJURkEqjnWyCEtZw8kI+tx+gpUIe7+Pe3Ew6WTDpCIJgoYd1ZRzYYCIjXEfTwpZG
uGqTj5W3cQEs7ZagXIPrXnaWB8hbwT+U3vjqLcJgS8lSyGVrfMX0vlMxlX4jn40pLe81EvHXBLwl
qrVtHZYNZyo4bcbrWz9LbFDEWY0lgdcVh6Petxc0cSSlqgr1o2sF54Z0ksBtUDEt3SuEjp5pB+10
3oXTAS4g5wG6yai7TVXVf9Q5oGaryh+Taa53lhGqN/6FS1LrsSmqXy3VDXxEolzQ9yUHoxVsqPQK
ZMgxf1pFLZ4U5G3GbJm1rdM52RlJQnnfRmTgaNlDkxs7G+XWwe4aCpMm2wormS8yKrJDMwePZUaS
auljNJoy3TyAk9hxIF4od0jXS5P+4Ij2j2wUwzstg0tmPRbGVX0YOkCPJo6Rej6QHWaTdvcYeVLs
HSrcDVkJe8K44rM2uHlmmp+H4V1MRXYhnuzbaNr4ijkOl6pH8BkhXsgaTcBbzOAThl4zGu9S7hce
4acGWR/6l8Q6KMfdgJ2uHv59IRgo3ECmq45115o7BpvUIxmoHzS1Dda9Hl5o3m2SoGKmz+J/LarH
pUbcK3PcQUENbyMq45JM7eXFMBuWC1ENuNu28SWV4VM4Ww57JJRpc+P7z7jtfo+MP1ejMamnbCr5
AnECJ+T4Yvq/F6ecnqZarHO3ECcpKW58r8CsKJXYhV0b7C1ijvcYdfZhWmZvtWP8kCl96sycGBIC
HWinoI/mpMrA/6rs7VB0L3NtWOdQosrNo2j5cAZYBW7ecNe0413YvMWoX9H/bcn1iX9sT9FpmpnF
QUpwXj4h8kbs7t1qbtAVCJuvKFui5yJCYJ51e7ai4sjm7KNvecRrAExvUd6624G6YuKawiqayOeU
w7OsrNuijOXs4KUP4U+t8RM6N1P8CYUrn5Mwe3cdBnnJgPQHwIJT3MDefpc6GjF+b+EnaGiMR6pt
nm2gFVQvONw8nkUgxWUgn4xGXmYRdWdQDWvHX7iMQiJ15qzLWVRk5mqpmFZx8A4bs8z8A1k0ZPYu
YusuxrBTZOtto6z0912lj1pUQrjJKDWjrpfPUP6tuPsOnY6YQAn/uHXIh0sC+WP31a/Ae1OoWXdG
Lb8bmOQbIGxcqdxjI6SuzJLqFPMGHkogfH0S/lHkKrJpqPdIQFLkH6F5ThfxGDc9CIoifIA7i6PP
9D662awOPqQ//BcG8XnD6J17DwEXyHHP3pQxKTRZ4HdbF2/9Lm3JxDBd1ONsw7Kjv8y4BAPyB7qy
B3YDdEy141fj9TgLCgOvU/mVLXZ3YS55c4OovlSY4BQ+Y/JCw+fMyDe4kpjDDumTE01bJPPRIbb5
jrMd531M+A7M8R7/I2j8XsoL+8IAHUqB9j+a0d4IFh2qg7NS1Q5GhyFxjxgySN6FZYFLoowEg/Ay
fsinBvt1m/YbOxfDzoybJyFNe5tRX/HXzT/MgoQVBD4vCbPg46QGWtq42SIPnK9wX7RrBdWeSOvg
YCNsnIHSpmWjbgHJq7j6aD9w4B7G5U1aB6kr/C5IHiKDVaM9i2zvNJonO7jnJIsWyhQg9JOBW4A9
JXEJiftOyvXviPb73PnbwLFPQ2cyZpADk7++B3HB9qaIo+QUK9IvugpBa5zZ9ZFche3oUxALxTsU
mMa4D9254N4pdFhPDwCjne515jFFF+0NQ2914QMdI0Q2Y2QBTWEtOjAnX83EzL7FGcHQrf1YjaxS
lpEcoZLlGygGxyFTqcR/Sp8rPfkZtCTM/8unSckmCGMHa0XTo23BRcHA//X/e9iY5YcedK7/N9T1
8pWr5Otn/PNH/p+4sf/8vv/gxkC2WqbnurZli/+gw/4Dc7X+u4+b0fNsn+MS7Nj/hrla9n+HRU++
rI4MhIUVgFr9D28MehkJgyG8MUsHCYIv+y/a2n8YxoDa/p94d1tH/vGCxnV1/Pkf/40aCnIZQh6b
D+G5BHb/XzDy/8nceS23jmXZ9ovQAW9e+gEEQE+RFGVfEJIowXuPr78DWRV1T568NzP6rSsqMssc
pUiYvfdaa84xI0rbkWo9cOl6615kRA1LkwT6gbKXbirjbh+WalQ1MXWQWbDUdLNdZqj8UJblyGLQ
KM0lG10YhNKBKXq6TRDFSXJN4xQ6J5JuKgqpK0Tnlwv972/yJxrznyG0yyfXVYPqU4LTppqiuKDk
f4HRcrQLRU0sBcccnMQP0ksxfDR+J54G03hhDwgwJcqmm4uImSFNkDVa8baydmEqpnTD1qptfUkN
9ygSmR6b/k6kyHuop7LY1jWpQcSgrfUytNwkmIJHc4Z/H1legKwK2HfRveFBogZmJthrT4Zp5G6r
aEeBoHFbQpgAolaPKcY4o2rdQzwP03uUiwRLtfqlDctsJwdC8A+EavkvQQGciWnayoyTDeb0v6Pj
RiHOcUkAb0xLjUqT7uGhH2AgSngi2pCkWlnY5VOC9cUylQchZnxFZ6q1uhWHhEVeJ1qPgeq/qWSE
nJDGiBAPJ66oFb92agNanWgcT4NQiQEPZArWMH9sXmuTVhSm9Wc1opOncoT++1st/fUh1SGlGKIl
LvGZhkZO56+3ujesrjI0cPGicisHE2rCRHjkkGkmE4U2RShI314kBk2a0/JQd0xxiFU1d//wMZaY
hT+/K4YkKbJi8LDJpin+xv/WTB0rlKiFLgD0L6UoeGkwlABclW9z5I20C5+TcdC2UHU3Q+7fetBH
BrjEY5GytP/9h1F+/zCUwyzomi5qFjf9D9rzr9cE+aPOPENFsBB0SwWgPA0FtgoTn4YeKcfRYmNo
B4Z91TA5NdLqfX+f6Zo+jB1hOlozGRjowmk1Kqp1ChAZrDXYLxsZkybpQeJzGNbDVlOMN3gdgleX
1bdPT2AjDSn96XZu6KrR9KSAr6NYedKmwbXo4GFMGZPT//yrAmuUgC9qMv8yloyKX970iQiyKBkl
viqhc7Yehi14KcIBBz871aVKx9D4LPGgr1Nd/lTZ0QflVOZhfohjEpNL0TrkgVV4Rk72byolwS6u
28aprD5zyDDPrwmoRKfsBLprfR7vi2ZI6JiY8baMmfgGhfFZJLW4q0JWPiPLThLmzBFcCXZisXj8
+y8r/yUdQof9yNsrAus2VHzhf/6yfT2OcJUL6P1ZkhykpK1XswrDuqmNqzoJEwsyVY6v33r/Qk/2
XfYBQYsCYzwJPNuWqDODBlp2zxj/roBpoAbSe+RiHW2kGvTW339c6XdYpaEzz9QIlSXTgr9CFv/T
vcnQBJt1AN+n6Xg/Jz2VDu1ZKpE4wxeDdpT3qCyKFsRsAO5BUeCCJ2F/6FQtP+ZsN2eFDGdnIBlq
ztp20/tQAKPO+4dP+fsCsnxKU1UMRZMVUjd+3+W6agR1reiQqKWqdYpK/TQW55madfrDQIhIgy5N
rIsDYLR819U82ZoPNuHvP8X/45UlgpeNXjSWCGBZ/22vFVQodsQjADgX2iVwkUq1wQzkjIqJCilu
NcgMxnBA0NY5iRavh3zyOSDnNSlok/hc+ra4RJj7ydS9ykb8kiJHlIn3I+v7o9UQRowDtVHda0TT
a9a25EVfMwGB4uCntELS5kVdMEOF/5SmSfWW9hWdUH+YXZqY6T9sz9Ky/f66WHLJTd00pT+OKaKm
/7Y9t2MUJGkNjIlP8QN1B8JH1/a2j7TRVrJZIqvDAP3RPjI0EK+A2ZtNO4GQKjMMQEWKtHJimvD3
d0D+y4cyTGbfhDhYsiLL4Fr//LQOUlRY9H1ULi/GKcL0lnWzFrIjFDMwbwOSHKCrvquGqnoNS+ER
JZAbCoe66P29iOw0CXFFCmnT7GqjV17yoMG4jZ9RNsYDKy0g+J7cRLntO0bo1T98fGl59/90TU1m
k+yEy/qAUe73x9iHotkQmxMCccX7qVoiXjBLXE2owZf4MH8nZ7h4aMwo+1A2xw1QX8MbGSbIuTC7
/3At//JOsXbg7BcNUgpENollg/plVa6xxdLfawVAISIGCJEmbz4cSOHZaJaPcy7pyocspkzUdMbQ
lqUGG73ILZBziBCCRhGepaKQNtHipEPrRbxiLmH0HLH50UkOkC5gjlf+dQn/DSb+97HxXwfgr1/A
xb9yjP/7VmT8+w+Y8X/+zB9H5v/7347RV100xU/7t39q/V2cPrLv5vc/9L8QmyyJEqY7i53z/1/M
YCYr6o/sT4XMf37sX7WMpfwXq6hs8gDq8I5/CaawlogJ2VQ4kpNPJYsKj8u/2cmyyg/pnNBFUaHr
wJH9P7WMLP0XT7OuYV8wJX5W1/8nxYyOQOBPbwgZWRr/G8d+XdFU1A3Wb+xkxUI8SUhOvyGf77nU
xWf8VkRGgs8R3nz9lFQHOghUxVB/LUzX4TH31wXsESKTO+gjhR1KqJns/AeNAP1gnBoxsl4TIZ1b
q89Lil6/rmtX618Rl4/GjgEHbiw52ij1rQpukXyZ5LW1x3X3bsn2OHhSepuASIgnJoR15wIsn138
qv5TSXrh4ESal5GXq7vw5BjrY8XJiUxXVnq2rV9JSvAzl1ZzOfHxRNczNJcWsQ+3p9/Qle1p5Tab
ftxjBkEjIQXuAJ9uceVtS2bRjUO6LkzMrYqXiOUO241FuGLYwrA7MS0kFAMAi/CqveLM796hBnaw
PewA0d5g29Akpc8uWLXnnP93QlO4KnQ79YHo2yHQ/SeyHjUScJiIxVdUOoXpHHH3SOlKkhir2NKb
9KDcGWvTec8A2DQuIN/ZaUg3HNYJSzzT52fzXdiw3Ksv/QWdPyWU8sRKILwFTgzr6iTgab22lkqe
zRztIDfy5VvTqWCIeuJx3OuH9AeRqw2dGAeOPZirCofPs/RSouSPXZk+tuyME2HsKw/DbQPKfngc
51PPvDhCisLEmFlBdIxp2aGLKQnZxQzomt1POl4EVITwbug+EYvoIuHvvxD9GnTvpLVZQs3BYO6E
1UF+UYE/IL1Cx4r4Y+z3xJkS9AcoHl0Ez5E/3zoeNOE4szRmV7huUU7H1HF0jTyerd4/ae2xFpFt
qsYjGaUe+UWkDgs22WRKabgtyezqEiclPzLQFXTix+/ipptABCdk/ohgQTB7q0hwv3UkVirGdbM8
xkpzhxnyE46Eiig/wPIZfWmOWglwBUoCLvjEyWz8qD2qg2pYxh6WSJfJajy59EhsN4k0ng28KqBS
foRaeJvG8B2J9z02hvvy977JPt+1OLvnXfYpjdlnEb02TXlTJuRHkFSqzVjdJkiYQZhtmSUSHCc6
0ENXpfyIx6Jbae3S+iXiPpVsmAZ2X4xfzGmZvEbvlW5Ea8KvnEHRj0zYtXjAjUxOVp5yGvJXAnDH
KC+IhW1IksLV46b9XiL6MqoO5nAE4l/R5EK+1myNckWWXJZt5NrYKMVGjfcVJMNatCuDQHF8nSuj
sSHMGBpxCOY7U0tbYq6m+PsSPwbBzGi6iVTvTp12MtpHiDSrKT2HHeOunZY7UbsL0idyRI5J7wra
Mcb9D/2W3HkvhxYVHXSaDcZGzx4FTV95YbCmDwwnshC3WUES2DYHnafYMi+/JF3CeFNjeZYieAf4
3z+DRV+O9guDBPqfs2CtvIgQZqNYGbWMzx9u7ro1NgE2c4vOftV/pBJBITn8rQJhK2ERPli8ZB8h
sRrwwAznttvFvQS1EIMzXLluelcsLKHGTx6+lyrc1elZAlLRC7s52DfzTgDJaHdP+DDsWj5xrGP+
9C6PG7BBPLIDBHO6vcSpyISbhToQWulpVDc16IuU1VF7rwb+kS4VsD+sWtGTEjSv+MRrbHjvgkpq
7EM4fckMqIvjMKZOUVzRrmFQ2zbCiz4+mPqtwGdihPu5fqVfw3gYoM9jy8nRv5jiu1+cpvzeV9s0
OGkRa3d9Abjk9f2N5t4KUYUtKg/adIb9xj2aVzo1MVXGp6ad66m3pexaSo9y9SURaZzND8aC5O1Y
aGrWxkU/bggAOdgsJpj77ZR+Fml/D/3wczK7eyREn1bV3Jf/LU/0H1EDIk0DvBLPmtg5RQ854Sqk
+k/bNfesST6Rrt0LoClNHH9GVoSrduTXcV5TZsuJ/c8KyfJI+msL/KIZ6i2hN0wBwCEHPmyjjRrc
y6hcT3A2I8aDAvDakEXR7Mj7YbZai1dGCqsexVbfs9arMR850S+YBAQ0hz1Ix1B/CgoXGVnLzJgT
qjLYo+SIQCxrkIksDel6RCUR6U4ZBquGERHqRSlk+5guevVTEUQXCCslxu2bzSshpE0PAkRvyG7J
7hbpbvprxOpbBCHKgXitQiZhGBWjbE568zm2WpT0BroO0VlyBhxFZC6ry2eBsQzNUFdm1A8V/JwR
P0+Hj2TX/hCMoFExv/rPWLYeEo0lOnozuohIgS/wt64vAfxIWPnk3unnAXoneLAYca6Ick8Q2bLR
ZHNHa3R4lU4e4cDmCkCuqzqbyusqkjNb0KpBgbxuqr1cPc/BWpLug7rNKxr9+VenMmiIr2KChfOh
jbszFopHsqXh6VTgdFObmTMHBdG1kneT0aNUvDK2d5vSelUS3VVG061loCwo30bt2hSlV2bjJkZC
JKsts/5K2KuJwCoUIMQEOtqMdjXtLCQreeZVarsu4L0Y2lZnEFmwa2H88uQw2aFpWkFlXufpxzB/
TIT7qmwdUjtifjwyuwMMRqSelnWbAn4HQ9FdrwIbwr3c1kyJfeMqu9MEPRSow7YUHhIFVfZr1sOm
1ES3X4zM04uGTjEu3yioVmr2kjPoXU1jsSdpp8Ae0EfrgVltV6BG6uds3yTqxR/7ft3Xj+GETmXo
2pcZQ6+ipt9Rf4jqJ4jxLjFhKNiSvYHjJiahEVI0YeWsXpELeMFWtRFR5rDyaSvhO3K05iZXIWwS
fwVPtNSemKc5zdTcpYqfkjVxqRfsIkT47YebAEOFL7HUzcDOdJ5Fad0svVpAPWhr+fJ6edEDa9vB
ga3CaAcyHtHxwliOnH6snAAVneHPD8c0Go9deAbCdAYEwjCIZZIFVUAfYJXbKvRRV5zN8U2v0I5l
GHYIpKzBewadtsNtuZsEIpZo3jDkofELzQN2sx2LZzkkvDxMOY+VH/CRzokBe5tkzHEiIyCgSROQ
YNrX4gMtRa9tRwIlNDRq2kzr2QzPLWfIqgTTWKAqtLZ4W5hTfqKxt0cMJLnPjeJ0RYt2gEAAQviE
yfpFD+nWQk4ThR8m44/SHLqeOtkRTSQ4C/MQiDjvUAMoFm6U4HsEudH2qCh598gaF2Vz3QokK4nF
GZ38iuYgD71maxGvOComM/oU+IdXKbmFyVlFD+k19MBjHrcAyqXYfYnpHdiCl+PzRUBuiBuCdza2
wD7rZQre0hTFFhkFM8K8edZfBG61CtV7soJdZL0WvCXlvjaI3Ri3KQK+gIGqEn9UaO5jL5O7F9MK
T2IYHetgciKS2i3luU7kU5Wr62gZpElit9iFCBQa1rG5s7JL7T915mNVfuHkR6fKYjc/IkmPq0s5
FB6E5PWgQI7QE6eoxW3ObUxFZvwqM2hSHkHHtZ+GTykxA/afFK/LxgfMmOswIwitbtbL+DwfxTcJ
Ywyk/HLT54MbVOGXb/Ue+L81L2CMYQ5fDXopGUirZYhkDQ2rqiVVxQqYd1vveVJtGdLci0TaxtV8
KciIjOx3KUyO9G5j006tjdWAbBBHnkGY62BNiToftOwg5dFHEksQgVBtIRI7jwGpQ1riFsZoOhLs
JCutyTpaznm++KAGSYPpOXwV4OEcsbrZWKezYvosh29cczszOgVgeplvr0cOX0WsXkIF9QAZ4em7
3qvnfGJtH9AMMAOaIgVjr+4OHZmrtX/xWmw8PLBH2LRHTpyRma/VcDOSDcrLnrnkNVxjhBXi8B5O
4jXNEd0uwS7xRZ3054xenI9bKThNGedDGfQYSt21WQWvPvxqeiIOPc5VCJOzQrBfKlx5/PXE05Qr
zzIf9O4pkS60VjdGiXiLv4tCtI/EEqMtTJ182sIq2tb6PUgGWMtIo5XJznAz+ojN5DrbMZrF+YAd
vhROdRRuUpx/rcWdojmrHbokeBcF66HTBNQYWDMNmAcw2Dg426iVbUNGVT7Ea/SWOPTeSLxCoMQJ
uf+RxBYKm7Up6vQ7SJN1UcW0PxQ3Z18JqAfJt4DZJ3OofSn84oJVl2C3xukr8Wq2yZOGjyxVBdZE
eSUKmp1NuSdU74kY21R3pmcY517pXWNIDwp9175Yz2no4XlzIdugHbQ1K+ML9IAQVVc2DcgG0SrA
qUdKRt5id0OA68/qc5190VeFwwduqJtxdrW6i3wE9E2YNxdKvj5oVjE5OQklmIESSuowY0TlCn4Q
AhcBy9UnXAiwBYmt83pkiDXD8VJX0r7WeGPyelv4yjHstCOZO3sQtNdALVdCT0Jux2rGHumIJgUb
8EtRFdZSJICyqDAcmA72J1fWwYUsJEPgFnZIRQCU2CqOeIXcrtTXAugHVXcj/1Us79CpHugwuXN6
LRIymMsanWPqxD0HIVXcGfp9rv39kMi7WhP4CN0OqOV5RgkMmwJzc/sgII0cRmNFWJ1dUhrKReHO
ItZSCXhKCGt3BJ/DJJ6TtHZP5NYrZ8GJ8l1FPlFhvhb1Z5gnnkwH0lRqr6xuxPuJmvFc6W/hgLQY
6ocq5csZaVW+Ym6zCxDIDauomhAYQArhBMQvQU2stZeaqnI+813j6NmHNjCzesIoiIR+1wGnnMhe
aMrr2O1LjwZCnntsLgVtNu1VL6hNxOfW3OqUmrH/FCcHeFRmts3YRDRIeT7FdNy6eh+tZj1asjRr
O/yZ870GkqEx14V6BXu3DcpDNq+jas9OD8gI97W1xvCzU5EmGx2Y3k90c+hkODSdWbH5hQPE5ZnH
wIg+LOE2AwlF5wYb7mZGO1O+aCLYx5uen5vmPIwHSIekWMDLXY8gWrgdOiJfSEqZaZPP50mcIDPt
Zoi0eaYjbe9M4ryZv6vzbRnVyOeJNEUTodXUXZFTsxEAHeldsFJxdNPbY8OvZlY3Jfeykuz3LH8J
lAsXorIitzYY6F2rIHSKjILF3HEzfHNvme+TBvxm0FDyKOsU2Kwk46YZwnUtf8cJxN/w1ayeQgZn
IkHYPqAO4siAw+mega+iqT7BJvMxdWDPiYVJj+6PmRFYF2Hez/ZI7kZsaPVeBk6XyY9Fv/XAN5La
RYUYxR7ibV7LaqNb2c4vzxLdFnYFlZmk/j7hRkxLCjFh17Ce4ySxpZ77sDMrdRVb7zjP9nl49k3D
tUwa3ZCpVbhUUhPvrfZZzEhSeqqneDPEzVFPwkvf+nuLhV2pHTC5rJvXEUn1MKF80uKTFXxyPOPC
Z0iov0AK2dSpUeXK/VuCD3ViokH8lR2l6xSCRQXQq+k+I4Efli2e1Q+jKm14/TmgEsIqLvCk3T52
pLtqgt1Q/fdbMTKu4ArqnyVAlOAwEFepg3LqLAWIur8VrqL5Y/bgtuqdTmerY+NzU/LFDMRHMskC
gF1n1FaAaxr/XdfeetU81MttzBr8zMBzeXrUGxMVWO0EWFnJZzDf5o1I0HbBEQP0r70QNKNn5v8r
MbwXipdYLt0k1VOFbOUUGg+XfjDYAhVzm1MqE+HqCEQ3DbxgRJ7aTmDsAF9MEZ7Sz8bAtjNFrmKW
GJx30gRcyTTsaqVxoJz0E/saxvJZZ2ZWYXvsEzoRThVEHJL0R1HECgG8q1tF9PooCaYIONS0rowJ
4jS1lKMZtC2EblNDmjVzjqfpsGnE17ggUz3M3VL8Skjm7sOBWnBcq5gaDeiwfop+QbjjwHeIgGRq
bGwBL2DFv5YkZHWUAyq1FyQyGqQmPYovVTNXvoGjPvpJ0rOfv1TsJUMFhOCGyCxy6c9S1emsahBR
VI996xDiw+eFqirHH33PePTl8iqDw/Fb8sjBNYz66AiYT1FXcgX3o/hqRiHPwHbJV9ehzRYhZz0d
6aK0048Bm4ESf2mDakvGAXecQ982s0RHURRH89dR8p3JW14KnI9+AB+VkO6GN4ImqQafBCwglDN7
WCybiMBrQ2f7PE+1/kfNGfkvKny5QHqXzHBFglz3ZSXMursvSjwaiepXVT220T1Kb0ZKktuLoF/D
+kEEYI5OhWbtPgBmUhjiQzj+zOAmSiGmifZWBY9dtK9VcSVY+7l5zIVPsunscPoucZGCo36YE8PB
AeAU8uAmkeI14Usq3BLDY1dKW9Z4R/SfpSpEEYZDgG6VWke2U2rDyhz5GpxIafn0wZlI9nUY0vwq
WJEBmgi6BG3xOMSgsXRHHKJV2bzSuRX0B60c9m16m+t1STMWKFRcFZ4s8Hu33exvBtqchr7VuBBy
f5Tp3mDDrE+z+hNgd6KNK8+KN2c5mRIo4ZYs9Pa9V59laVfX76Qjad06CrcTVUQzPFT9YSxwux5i
7aPPXyfMXtUpBdYW+MGqrrZFsadvjbGVpwHWXfLBW6Wm08sQsKHg9aEmHcdvHS2moeFDKsFLRdeo
TMlMKoGevPrMmZaayOfxrh+jpiIZaY9mh4b2/KYygqb1pkrbQevXc3jCmG0zPHcqBXOqCr9ZZfM/
6tpZij0Th45EiTOgdQBnMN3N5j7B6grASRyxjjpjta0YZAbiG4UleTNeDXOlKn6K0dU1qhj5U1ZK
PCwvWnkswCeVlKm+wLIcXSE/rxiuuKipbE2UnHwircrY1xCglOpB6XeDCr7hOJrVFjWjF8cqdMsf
Tf4quxHvRo74aFoN/rOoL3k1CJdecvOejbRSB/ZslDAV63kAvuysB7ckRcW/KZZspYs8nRMwWfG+
zy7q4FaLs8aLm62frRNQsFXqVNJurrdKcoAmg18R+ha8omR+JQjFqjB04sqlehg3CgegmSKTpuIB
yw1FbaJs+uoD5ExnOFbxhh3WBi2nsUBzmkbpT9PnJHHBkRXR/JTir4j3rghy1xjXOLSTeeZ6b0x1
lxTfoXA0mXXnI36GJbqX41E1fbTGPaC1rSXiLsGJB6fH9QbzZFZeKXizk6USR1BanNEjYKEe1BmD
hBBlGEwzwfM0y4uqq2JdcnONfskGNRbtOM6uumkdQuAQyF/o+bVe0noTMwqBr1jhIeYaqVtTpRs6
PhO6AR1aDa9wYRBewIMKmxvuLTvutjFOi1T+ZJGeF4YC8wvxu1IvHYMTM9kXhkT/7CaUFUs61Wlv
p+ZxVp8C6JBw+qHLS3spcIZkV7/KCkqck6GuvKULTVZwPt1g7svKqaF0NJ871eGAaaiQQ++WfrR8
3KkfuXrg2ce46pWQVpPrYL2yymh3aoRFeWyFa1EFzcIUbB+MLv1E0TyYMcurgx93HSmXoYbLpRyD
Ckn5taHNDCRYPeHtpuxFOOZIJjWKN4iXmWFPzVvkqYvimP7yHuNqWToDAyRU1QHZP9yO6CCMA2mH
Lvnp4RF7XqPjKsZCanf+M0eOLlrpMo/9wzBcGq6j+dTFO1PalfVl1q4kmCbPLKNl7lXTuktd3YDB
CuJklxmvYfEAEtrAua9eS4Dryi5tdwohK4e2WU/+aU7JZvAIHkvFx6WMiqQHMTxCWLFl62QkwKa9
5ZROeGQjbo1mw+bpSBhWNJ18AtRFsWOKe8nyeEMJQy2p7yEVd2dkjtESz/IhzkdxJT4R1seJEkjI
Av7FMrOaeeLpzk27jo3lHYIR0Tn0jWL8Y51nqPjrnoJ4n0quWqO3WHEw4MYwX1QwTEEWe9IJNvEg
hFBim9/iT3Gdvs27cpK3ONC6b1VeA/xl7zYFW37zvRjpErDEJXsI3BZg85VXvePUOhtfeegCueDV
VoPlQw1PLb+EJ150MEYzywjhJ77IsZM3e92gj8Q41FOQNGNlpK2VXvzuIYenj6k9s7GIjpf5oh3l
bXEsaABjHifTwu7P3XevbrRiU7AgQFibkRcCJ1vty+HZZSi1DyKqQ1iv9EaP0VPzDVqDB+JTuLIw
7wdQ5KG6ke8+DHHfTTO3nOiZUHKv4K3RcIkMG8YTVSJkR/EnROHFZAY9mwFGACyDk/Oij3b5hvMY
mZZJjKK+yRIPRX/aeQGjQ8pn0+EhYHOZmAquAPkrL8xkFr6uDKEDP6tb6Y6f7KFVq7gppRXtPQpp
ux7rz0xqW7cn2MGQX/oqWaV9+AyEnaUXE0km0oWtA3k9xtlTYcZvdZ5i15ycTkGrPeBZX1jS177J
T5JILFUezw9ia73mCrQLCLgEBV2DmJzqD3Vac7oewwXYgoF3xYaQFu4Esz9yhdpOgNKX3jg72Bwy
PMKQ6ccYSxD6VVqN41nO590CsE3MngrGG/tvn63Rzzh3J59WLbqKdoXzDy2Au2iqJ3zD2yo4klIA
m9Wh78BrXVR7+vtNj2uLDB9YddiaMIV1P0H6B/h7NVXhWhM6lPxPGUPzFrZVz4E1NhiCc+4IIDXo
PGjYqhis3PqWWTHNGpP7aXnppPIHPiRCBXoam43pCvGtYaJIUDDmw4iqk+WBcONQMF2ZN8J2QLJD
xnkapU+DDYCot5duhjHqyzRVvmbjLnQg6IBPaq8PukawRnGwhp8I+cusuGp1gjaa0y6uybCxnf4g
NcprKb7pdARiWnrsEJ6CoYIwvPGKpc5pm0NDHS3pb8g22dI+isZbhoy11Hlbb8yOhB1B8nYnjsAB
xkGnfOYsIpvbtI5tTGUjoDPfTUov6B2qboC4+ZlsLsLwNhoe25X6wqF1fOC7p3dqDgyay9XDyo6x
wqWJ/wCaT7b7WHW7gOi4TSdsFIgNJLbBJjWcV379rjciZ6BPMe9VPmPbTLQqN/l1NFfTa4iYi/TR
2C4nuuFe0eBl2TSN2yLWVte8ilwLrLs8Ww7rf39nR0XsQIAqFKlaYe3wOt/JE3dUcaisU/XHAjU4
DHYnPDOS0oXRZtQoKGTG2U2FQddlCu0Hzlx78kj/yyH0kvgS3n+p9zIwy+XGD7dQZhYG4BtbL3w1
e5JW1MZFRacFfzE1lzdo+2LeLJEbivChNh4usEwBOUxaGuAc/CyrSCU1lHaaw3XFpQY9nCjSWDk3
0pa5aEHIirpGeJuU1ocvvxprTb7E4ZFapXplUR2ETZPwc1saW5h/Rs52pDenLbUFfHV+/Spsz1Nx
6IB0ImEjHJVgr4m3KzlNMDEZmD4L4BwYFroj0sBip+colMBUP1XZy8ChtTuSkeEZFOu+lD8Plf5j
6Q5oEcqpMKEsfIxOgmmRb0URiAknxhHvCaNFBhr9wLLyovZg0njLfP2amjdvFJ4Yx9ECEHrxuGBk
kQJEXEVRBKau+TQ2zO4YsJJgiIbAtBXrD0180dSvkAOZYREaAVCDF2/8MohrMYdPr1Ffsxkot4XO
cumQCzDUwWVyY5LHuv0Ry/dRe67He1dBKzApW7DrmfTMJcqHuaqXJpOtSBxsao7ZNED0R6/XXNHX
4aUYUv1QyppySvMt+n4N34rRHFPJfC4t7Sz25MlMJtU3SRCz149xt0MWtO+tpPpUxVpjGeecY5ke
7FXdzSyK1DCkP16aLaGPPacUfSjdUpizXUCHlVkNiJJRT9dVjBW4XOJiahnshi/x2BVKOR4lyL8Q
V67CwHxCDP0HxZyZi/Q7iRar7FWZMJ9jsmXKPr5V6vSlwKvgViDPIXDtpONmt8day7wwBPRIGZUE
P1JPY9GMExsPENtMjz5mmU+UkypsOn2I3Wm46BDwvwLoDWRLsDqR/LtT5BTghurTXVpwa1XdpIc/
/hPuqmjbYhnPZzxyRjy/CH5ee2LRSp5cjVsrbyuCgNJh1QEQ2Bjk5NpWM8+7xExJZSqpRkaV7AYr
Hk7WFESHmj1nX6qitYJ1Pm6LLtz7BVTaqofsWsUTiWYkeE6EOE99kz6PRuYTIJbCuWqyk+afOs64
W4nMCdesZJnIUGa57TC9dYk4nwrUsE+tMN2ipgzXODn6DcD9xhkoQJzqdWb0ejRasC2WmUW75Dzq
Mk0oi/TLbHGRKSLTtamrN3ni54y/Os7MFUvDHJornIjdrdJKkKnQZBwlScPH0KfQXQZWUWsGV3TK
uMwg1jRGu//jL/CxKS4y3aQZaXDK1grFkakL6mraV1Jt7Dva0HVzQcqpctU4lFUvQ1/Ua3bGOHzW
iwDo7sCe3ZXNjZ8eV5NGKaw4mcmIbpDrXV7P6iadOQJP47xodoaTNtEENRnSTCOaUEI7bhA5tXWW
5d+aytAL8AzNIR92ek8iBZYqc90M1k/f8iWJZgaGVdUex/7aU6uQM+N3R1rtulSFd+KUShq/EL1I
RFx0Ubm61fEf6zjZwyhttwrLUqjrt0iKb7kvrPHH29lg5GvktByIusSEf6U3GFrFndgYnw3UFNqr
CWOtauo4CBvdQejITChox6n6j95hjUWeIUpBBiFJf6/ITFcISCXWO3aBuv9MEwNEgSalLNJCU6qk
c2VpIuu324e5eSYOhK26JDOsEAkwGklIkK1LRVOjythwrYgCrmijZ7Jt1jn0adZ7vfU6iEWBSm09
KvVR6i00D8SQgnoEoMOflxKyIRhlM2Vhv83TH5R7KSmPoqdK8ybtxIsPXrWrxwOW2LWoc5JHE/EE
reBZaeSjP8WIqSSK1T7xssXnwiwK0x9o0RTJH1MKFGYzzSyQEQq5bLN5GIaTUvr9PkvETY9iL+mk
WxNZnE2Msae4gMkWmZ6qqfeaw7NIpoMIYhZqpbUaSFRHMujbhpFRZgDHjU8YFrbAKmLEVMljL1MG
avF54pfVVvjmNyAcqt7HSly9BGPzXrFC2fL/oe5MditXsiv6K4bnLDDYBTnV7Vtd9cqcEGpS7INN
sP96L2bZgGtiwBMDfkA91OtSKYqXPLHP3mufkhCZwGm4pUzNrQzZl3hiDGMke42shJZT9buu5MVz
/K1QiB9ui1YwNiAeqAKEDraftf3lGV2/spXxUptEqvv4hArEEJNlrzxtnxtBW2lbocqS42Zdj7Kq
5M2scLCkkk3lUldeGk+1SYRLYswL3cRFPa3MTWHfBhtgEXrgo++TFeddkyBHK4egt0bjn93k3Jte
uoLwOm5YpHtgC1kTpDDeg/550vrNy6wvLwSFwBQ5J8FyPmnQ153KBjAWMhJMrN3rapMVujhPFcK6
VJQMDiQrWmobU5AwVdX18NS9F7gNHkGmMFhltnDuyNeka0o9n1ln4jypw4ry2i8FxiMyORXNnbsy
IFvWMYsXb5ixaSeKBxcnvGa+zQuV2yY04eRPY2v8GgVHjGYk8t5jTjNdePYlN6xwGNMS8AndnH3P
Gc6WqRko0Gye4RUW62ZWVIcE1jWFhDZN1nsZvXh8NvT0UlpYXJYr7c3JbRAByWr3KxblH8fhZ5hl
HBcK9ihx/55qpyGMGUVrt8gStP/yYvjS2pgCMqQa1R0ib0ern2FhEGjwtJCKRnhdeimX+oPRts5B
rn95JVDXJM9g2QAcXCW6iLe1xZI7qvNPf8ROaTqf5L3OvZseBUIShjq1lBFtBQ+DvtxOmFV74Nx+
R9EAvZNfOqJqLbDn9z67TS4/WTD84d1o0gxcjsY5kvaJzyH0XNF8STjQeIwi8k24y5ESvbB8J2hy
7WdNd71N+1I5oAfL8kLq4QAEinW9I5zdzI1Rhh4quOCgAnzpWVCBvHapM1y3l7lI7rMKJE/VuVxJ
WnfylG2xmflnB2bHZTLcpzTPMeY6FU80s9zzYNQnizIaU3uruiP1jYnhMCsuLxEPzTEQ2pGs7pvc
P4GWwmXk1QesCvA5kFMJBtNB6Yf3ImORp9hO2vy0aBRk9dyFn7SG5+sI5BwGWPzAMTlqYb33+bQP
0phuycj6gInMcxLgUII9pfS7rZgUcmUNx9CVJ8wUdC7W6UsRT9t4eEWmU9tQNC2YYRB9IWsSPcLz
rc9u1P2xGushQQekQ7C72YltXzsafIa2cWkq4NSt8nQXR5AYIB3ztNLPvKCYpzjVh7wDrYribdiD
V7aLnCFoK4VcgUlyxvBswesOfPW97Ca5tHsSa/ZSF7cox+whnd5fw+HyVhPLX0yf4tP9WryhgRi+
WQD9LG7P6sCK9MuMu0cGKCrAvFtGgZQtOhTsYfwcEDMUTgKTxFjYY5SJjPbbCwkn6FdeOH+gnhyC
gMjcrPCJeE4JEjtto7uovrYUDLsojjo52ql/himyOLF5gKIkuc24I8q4Xgx2pRdwVYCzNh/cdPE8
L8B52LYYSUykv5EUESticvuAKYwSOyrtHVQsnOMCEuri3PtrwuNMqkR+nwJ85xhEY0fj7RPp/wCP
+x509hXccpNfJ03IVii9LZYvzP9GMF4xkktJjD1bhIQx+/QMD8yFdH+6uv+uict3Js5Tfi1AFN+0
9T5Dwb77+4Xq0flVTTsnDX60zVXqYfbNZMtEVr74bf/991/qg/h+omZ8sesuX3IxFuLuuht65xtP
LUrRQPfcdD97Gauwyt/U2U/ei9OosLL6NoQzihAXaIn1m0GeJyHGnDyj0qLUBoQkO1hrLU81/TlL
21Z8l1rOu5GnSDFefR/QJT/PbAubPNnS7JWwCfgTsXuqN6W1YRtGVWCl9P9xZvxfch3/n+IYAfGd
f/+fshgf3/H08W+35uP7j47/JZLxz//0n3kM3/qH75J6IGBuma75NwX6n9ly5x+mIAphOr5v+X+D
Gv8Vx/D+4XtSBgFBDKI7wia485/RcuIYZNOsgHJVaZMNDPz/TRzDJXLxL3EMMtrC9DzhWcSWpGOS
VuWf/7eMUAJ/ZpyzWW+9MccOFzYRDRQjilvpxY8yHu7JOc5ZFp8KlyOE43Ks8qfoGINVnD1xsEOK
o/rKxPto4Yf0qg1AThsVlzou4oir1kG5aDsUXGdS1ZlmNKSYloplMXXmaQAazVoltrdNP1Sr3AHO
7SonX6tWpzu25tiT5gSDoXbx8cFoHjIU7a7sPgPfM2B8olwkr3n+PoPSeYQ9wstQ5hqrvwKOGxYu
RvMuB/JpLZU3+XMXjIcwVCjVo/ZX88gEaQNc3c9WmRN4MsNboWhtL2LolaKCRpyEvvXUZjFiJwcF
RLDst/tlBi1kwbhL3y6J36tfgVGcaif1LknGKcURDAXSesXlqPWSvXDllzV/MKnA1vdwJPkIQOGI
9XrE8kCBBXGZU6fzD1yB5h3s85+Z+tYV4ihOUWdFwvBVcoaunQR841hzfPDErTJ2/pDQMjlZr3D6
ocxhmAroYYwU55TUjm5ley4hbO/hy4ybYDCPTcR3MYeQL1z20SqFWz8HkIQHJlWRYqKPFhTzxdWN
eBwp7WHbQlgkdJV38L3yVTO5bB0cy34UNwRIkMNg72aHght13TlNfWxUeI01Jv1cDuauoe6MDU53
i5Mu2so4unlAyu5obPwZR+AnqqNjOFIThhhAv6kN5Iuy73e7qN4jn101Ryp6tT9VpLDcVJSn5kOK
gkYqGBqCc5HS5gnPTLwGSVfBi/zkstz7InZeRBt9+xMlBAnuitbuypPB23qbtzDqbAhJV4DIzGVt
5LM25Ca05PymTFMsNUH6WXjqIvOxOqpWvtnC85+8GhO7Hz/IcpAneMniwHGatE8SqvueR7FvpzPs
fRWtyxg3ogrkhi67p4G969Ghk2VPYTIMYLYeiusH/15AsJzaYzhO4jRZ3bHykuAuDuoJDktULDHT
6Zr13RM0dbEdbPGrJtZ9iwA7wngKKCzy8k0S0LxLeap/VVP0Zq6Jb2XHyePIRsoMgKptYtrqvT2e
8/llkrRXJPhMXa2rK01Cj2Dj7LPhqGiV9oW9ifVEKW+xYBqyChOYClGQ3B5RhoFYjxWn1Y2v3ebY
mIZ1hNjZ7b2U+jPsLZdWCXlIB/cSulPy1PkNwHpX4Hiwza2dzVgnl5NFkgm6b9p9o0akMS/cuyOK
bVJCnna4pEzCSyFvg32bBYuwwnnfzAZlPiMb2RHnMMYob28L2rGEBbBmcFCz6aCU66ZxmO36KDj5
ZQ6+MKG+zuNzfrXRYHL0RZkKgAj4kq9+7h7NYFH3qnGA895i8SkzRdeY2V9J3pjHQZbEKfpkn/bw
eHsHB/sIBYZLrA+UJ3Z7o+i3iRjFzdMkzE21AGpyD+xp1CJNIsjtY5HRthwxFgtFzXD3VYOmONCi
R85BN28WmX+mhHtuBqWys5nTZ83D+Yj2lsM93FbpmXYRey2T0Np3DZEub6AcyRMRswkcQpqljjk+
SOWdZ7CufCyCm5tHNZkKtznbSrYrL4ruuaRnhx7VVczaBLtazsk59NbThCt0cVqJztuDyarvvAad
3Mv6s1GOD2HoXEssvXc+wl8pOHzwNrCXbQzgAmzvNMrI+CIkE4+feJ+Ab4E7AJtmX07zdsKbIMh4
mgIDopwbG39TchLC6jgSKJNyRylAfJEB4RQtf9tJ6twGadu3OLefhN0hv6XgV6U9YJwc9MWElb+G
wjGtZTfJa0AyuaqoAG8aqqjSpYPXESfTrC2M+fy/v3/SVYSamvv6B5yhtccMwjm7Se/Z0N5Fje1f
Gg8lGTPL8BrWjwkR7F3EehgMSuvsZZ9erCgOniQEZnQPR+buWx3h1moV657YAeCdxPTTdctbC/b1
xDncQ5r3ByCBAFgb9NTVWKXttbQe7EAmB5hzYMrMeeC5Hg24qEOCSJIBmN6yMy3JMzo8MpPkRltO
jZyDOjIfI4bFpvyTzIDESvxFY5iwqEibHaZmxmggoVsWXLxxYTtNSDB+3kQ8PJc0SamOJeMI7wEf
a6xpHkbQnBuwY0+Vb5xF5LMvjw5SOad2osQMDZxFPBXAj1qUKPHPfIQMRLN8XMM+P+LfENhGKF+j
GfGUCFCB88QWLMEq4M/R6+yq3RCG8VqLadjGE0C4SL8bHLT5rzhgGu6bMWXnTJTXXnjRHvzVfQm3
xQahv6rd7NPx9LJscwDjT1/k9xwz8846HN7aLHsxow82JoVwLrOa7pt4TFZhIa5d7n3ZM/HGRvZr
tLbbRP0fGp+HZKWNreeMP32cYGJt6bcNq3e389W6tLHMpmpMdm2FbTVKEavsmFnac+4xkP7OuPfY
BDiAsQGlBIxy7PbGEHtc/a4JAgrNS04VbAqy+Vw1GYD5itOkyS5GflglizGVkNvXygzI5rlHHnpU
2rQB2gs+td3UlJ8lYu82zDgeOZKjtvKBLErlvo6G+TxN+A6y0dvyRAdkN3vIpL5kxT9i+cergC8R
O00ogxy3YpNuNJWypAipbXaqqykqjrME8+/aTKIZNtZzYrvuKlDesjd0P6Ub461wrJPRiJeox6W5
NNeOsdluzOJ7dMJnofiRSZPmNitxT75dosNBygpcV216yQJdtSguZsRhKkniXRnl9dLsS9VfSTWk
W3P7FvAjF7NNa0hMOOl2mh3zCliRMJiHwJVhmwweezM+AbB5VrP9m37fxa68PPvDJ8caF2d7NG/9
LngY4/rJiZ9DlzkxRByPbZaVvSDUkw6HWJMDQeuiK3JamEiVg8UV0HgFPCHOUbuHYmn/DNj1W4+h
Bzjajsc3MyAcJwHsqwDruZf0A36bW1eMGGsH8p6O7d/xoF77jfVizVMOl59IgkE7450ZmZepItwB
4/+5L4ZxE8Mgzkj0KWtt5NTNV3j56MJc5YuG/bc51W3PRlXse8kZuXflOuMzjBNbnCoCs4OH03Q2
E1hgfGAhjNd31RBiCKp+IbKw2yu0AQApati5TxuLlXvnJWuVQxXxWWZ9SoMcSQDjeCOAuNf5/Gnb
1rtf4GqI8Y0I6zso6aAJFz0+nV7T5YKUZFTouMH/QyqaFki6zHD+hWRwbAdKoafCJzduv32BuBIV
6jVpnWdzuPH7/6Y2i7ZJaokEyPatIbqTiGm2DTNhbaLpZ0rJiVbQozFQo7VWHZ5kwIbHPvDGlScy
VD1WcUFUE58u10ZsHuK8fXMzFnfzyJ5dTPuG3lA1YsysAyweBv3LRVOAGJ+QPQcr2BE9K5nYBVql
bb+mbk5RGd42GDH3YwZBznTQ5NRA8NCI954TvzEh0UPNz7r6kIV/6sY5Z6AEJhP0zE9FT7ORdBne
OCRQZN5Qjy47hDur8B4ol/uF4MAnHXzGhvKpq8ddSa1wgZhVuDvSl74rWa+P+VcT6/kurKzfYzAf
AF2FxyzHGIk1fCuAx9x1beSylg1WTdwEZ6NHmbMK3I013QU7M3hPXIsq3wGY9uR5hwk8TuKG26Cf
XUaYQm4ylf0ZtW3tcnKmfehf8nE4lUkOx6qAMFeb5NsmX3RrVmQpH7rpbbK5UtOAX6HoFvHC/clM
fMGOZU5reOiPaQEd3pUasDN28N7pm3VL72CF5Bz6SELBexUIrBJ9oQ6dgsTnx75zUZm98/Mx3S7W
iS18JaL5fXsoco8RruCBkBv3cZoOq4w5UXSkyGVJyVmc1pdB98OD1UZvmoSjqvnq9Vx+aQanHToN
ZcZd/yDitOe3iOAXYl4DjfHp4QzqRxoOHSWadfDpDkG5olsxWa9TRQylyF8AarDyFsE7IDburMml
pN5on7KelEmux/TYDDWAG8Y4v/a3XRT2a9J3rIkXq3c/+6Qx688AkGGZD/0lNpB+HVXwipV4jC2P
vvStncuPNvZwgy+nqkH7WyO3b4Y2850e8xeRKesU2BNdSsrfInUzrRHnp7SxC0L22jyZNtJuXrVV
/FazeaFjhHV09GzXVbiloBfXsvxWyyZvHCWN9xOlwphFTrEsxpU50ViiO8t+umC2v6SyHV6ckXdO
ZBOaHsbxnBf6zfVo2M4TWpiiqPrisH+ss8IlSLbSQ0u0sAp5mkQYM5Xkh+JEnXVRqOFeKH7iuTN3
Bo9lk4JPpH0zpp3ERV/UHUUrrgTlOmGx0tFXNacuE/aCLW7dfs1CGX+d098lFd8+SKD1XGb6aMMW
6mbebp3GlJoMJM+6mEREksNSnJKy3qVkOPyO4GvKh3od1PTCzi6DZp3H03oc07ep7AHk9ONhmDK9
qumKxXHk7ruaHTefaLWruCatQyg1Hd9cNN8nItpJge3Gnk+4GJ0dmzr9aBlFsNc2XVF6T0Oh2BQO
5upQYnKL/UMfGQcKHHDWRTOplP5PUaXGHpgfL6gyLbe+z2tpoK9z1ecdyDCXiqVKWSGvbpcYfZ+e
C0+cQuQ6XcfNfkY5aUQ/bhvClhztsc5S57orlGnvnRhKg26GBggXZ3UJlkGkn6nHor5rMIw5RHhn
otc1VclsOqi6MVyFaorGPwxYTGqrwtq+bgceJX8/Zsu938d6PcLsXaXNWG+9gjxZ58kVgEJ37VfY
h6ORdodoHH6ajiJCQS6Y6kd7S+rpJwoK6o0j/4OBgJXbWFPSl9N862eL5J9crGBZBL9wC9B7FUtj
N58d2c23scQS6IdvdErOT6AIxUbH5p8mbX88F2S8EfgonSkt8tTdC4wyIWisXFoHJuZxhTvLOdIe
ddUVBAQFjyKV+S2vZXlECv/MgvJkTWl50eSq/XEUWy3ki5MYM2XmMG89ClWNZVE5Haa+QoSnFMXP
67NI2Ywbkpr0aOqObYhxxrSs6pAns7fpKwp8JJ8EihM2nG1futLOf0XXLrTYaWXyVXvkszUbStDB
7HV6rIxz6vwoxaJ20o44s4V67f0mAyie3MtSk66OCBF10vyxsJZgM9XUrvaDfyQB8EAhHdxl9nJ+
s0vSeN5o9u4bM2BMnc95T+l2XYnxfpiPnrnEvIaerNxUP5mZvZ0oldmHhqUJxHE6aDBTGnYvNmNh
Y/GlPYUfyUSLtCJqmS+HePq0hzvWNtPL2GB8Y5/Z9uH8XXTRLQwlveqh/2Oa47wCicZrjB6MXR1l
OIPEYKyEzCt8dHEWv6Zm92oqkBqF3QdrqE9gI5r0aa7Mi1hQsGM3WnhrlD6OunuhsbG8So84e2IG
jxW44H3TDuJ9sqs9igIVEry+YGjCF4GvfjHNZmYxpdZG4nyVg0j3MQiOyFtwlQ4njsRDe4AjjT+T
FAlaPd8iVX8m4U5n683T4ucZOUkbJDVHtVBhneikjPoaGBxxC7/OHlTvvuZa0i9i4ZDlSrGLAcmM
uc27A1l/Ht3JPyFjbiM7tHaGLvn9zdXGAWx7SRLzLCeI1CK3H8B8XZ1kNg+QkTZ5oDa5/aodxwd2
XtPJ3o/LCtAxznUCygEi8lUPa/bm0QNm/LW2S26ptF7Z9EngyJXP5WwZ5EWMwjmZgbfLLN86k3Xc
a+lY+4ilIVp9ZnPV4UNME8xfq04A/fnjfcbCliRpfZWC/FDfaHsv2oLp38+rvVoiCF5IxGOsSEXM
cJ+3jf2nIAZ8N9CoRQdL+nswmjdmpBcf9wwtoAwcXs47zhSwVuLEa3Dd84uCAP6OhgobdD3SIB2Y
6ui7bMecUbvrrGaYBt7OPYZrfHQ7xRsLkSKrWJW7Hwy8K3vwvGtfwtlyeZOvmDjKOH/QkmnLLD7K
kfGfKsvvYWohYUf6C1xkdEe81HobkPjCKTGu2q6MO7t65rwzPU9Fe5ZhFhw4ZmlUtBmGpzUEG3Pm
WNRV9Xh1K3p2M5rA7gzDaU7CLh6DSf+2q2NJkTCRcRfiwvzdpbh1CpN09wTpm1xGO7xH1Z8UcnTJ
FOBa5bkc611Rql924Vx1E7CV723a9OTVk8azNWB0V8neHsp1Yo7ok+F3kcbbksT1HNoP80hQGKC5
ML4s+cso/R2z+HU087PZAxvq8e729KETaWIQzt21y4tpwGROJ0+AU76Eh2Ltrcxh6Rnzd3j1/uTB
eAJv9qWY7wDxOA9RFhD2Kuv32Eg+OXD5fsmhgnapu3ac0GodqYnlkSXkIZQnP5J4qAxD7FnOtYiq
lcri9yIKNc8i/zkYk4/uitlrvJNcIqOzHnJofqR+8FGL5fch6VhEBaPSYdLZjxoxfqBgAG6EnVN4
h0FkPzzOWajZ7gMpqoOjErqD5vQzGnE7WcWpaNLPqZTXGHGcR0bwXWOmjtPkD6XR67DmGByYaF7F
kHwWWDN0aHN6z9a49+klijtuUOxzH27nAX+dCQ1n9aXSezxs175ICjAlzr3ZTawfy8DcNBWHliau
1r2Yw5XnmIDDuYYOTI5Fj10bJvEjyU1E4lm/xyS6FZV/gYnGNXBpnd4mxsXFmqLgOMblzY/4V6uC
K69SDL8MZtc+xz2i0O5AlO7bhgsTzOW2C/JFsmzS0zCa6UkmJgwiJE5EhLS870zC2kYcPXLkNB6m
CJ8oUzFyRl7pewrv4OkkFm5ZbmXQgJU41MDgWe02lGb44XwqeQiLtLfXgcfTPO7y8my0/Mmp5g9u
d3nUk2hXU+PieuDi8XFnenZseEu9AB4QOvapFAQREysv14zKVM5R9rv3e/o56gr+De7BemWVknKR
OoifhiloNkWc1WtjKC9Umo7nrBCQsDLyoUPnh+skGK2XvtOYgKXoD1OWP7E9zU9GK7HVKvkTMjJc
w7y82Z3v0coT/WktOvIkwW9I22m/yTVZl0b18FOCpzQu513aFIe4J66Kh3Am1ZFPh2aSz76yOUDF
VF2VM/JWLT2EPhOfJV+rRnqlv94QOWEY8mg7cMGrxo8h5MTltJqytGMTb/zw5if0TfnSnNKXWZVZ
wEQLo7KOStgEBaDdyY9YMMzVxLJjlqcgdyDrzPYuLhOxDWgjP6lhqT6D35MSejs2SPJ93bZnWmB+
V7Pl3EOMArmE0aBy+uDqqycuxWWccXY2Lj6j3KEcevrpBis71roj4DxEHVxi8CueNqh68jA7O4Sg
kd2Syd/aPR+ylD6TwakffJJIMJkxkvhDuxFefrHZE5+aEH4FLqCC+y/lDF/H7abmGFKXiP15zkKA
eWYjs5SfppyerCFGRC89h9jH0B07K7rQ6SRpF2huZshSgVCd61SUdNQeyPaWfuS5sB7qiUphyzSr
U0ArxIqJ4NO03ENWPbsBL8PGnALepQat7qP3MBjpBpKy3uq0ONN2QsyHDnDYnWy27ei8tBnccSxE
TEkXp/toboMieUcyP1URRncZxx+ujyM+kOJQ8UBmnrAQ6XzusKUxzb8zO7mZm+5XkSCU06kAqP4G
/4Jkp+6nbX/qpsHdBFB97pI0cvdNQ0CuEYIHU3mrsudYEb+KMgIwQG/eia2Pd7rg1NMjok3uqlQE
vW2L2zxxwpdM4rFDAN5bXouFkD+2HKx0BkAkjdFpKtEtwE58kSGby5lHVWpuXR1fRephSB4wOZXO
G9YmugoaZnhd5B+mesuW9j1/5FTGDn+v09vi6wNk3YFlMUmBBjWtn7M7ZDv8XzZ3DbZtuJecN4nB
jLnz2woI+deF+VO7Q/9QWDMtOAAEXm24UE1G6wvFIvvUSSyinM0l1iidEvLaKU/TPYo0fJ2OfVzl
hNkqTEZ3XwUJ4YoWkIOZGM4pQPTi8fKLplzzubCLV7tktWgpSCfVOwQw55SFgtmiVUf61F/S0ZiO
bC4Ps91YW5OOFJ6uMVnAatgUrLXvQ8TdDQVHCfbYs6N/58Fn10C/yie2coNRPfkWBIKHAUJIPFfR
vihCA4YUVD1ZIptnYWWeK7P65H1Ub3hOc+6FulXWVQs5y3xxYHrBz9AkXoOt1jzhcnZuDFpmj9QU
sYw9J2AKEi/HvOiwZkOIaR/d5UmVu6iJhPs4huW0K1hzk23NxhiPZmdTUusXu5lHI/E2NJpJNbd2
4sLnNbAaW9i/KNtt9q4P/8abKvpenXomB0X/+DCmm4CDw13Tobv06ADnhJZ43OByr4fwZjHJ7qfQ
Xf/1y5aYAfG8zcFtJsPsquHaSad85Pi3+CWT+5zTHC0s3a7h5Hh0R+PDDpR6tgp/NSRQ0kyeLB74
ifucNpw2p8YybSy+NwxwO8t0AIOXMe/kMomo30qhCtIwscJrOW2TBEyRqvie+jkkGRLXDMt4SqmX
GYrVGEUT9xWuxzEd8WwzjB7Dhgtvjf1Oe2259pogueeK821vU5yLfzwaEmx7WRCNyru1JSmGvgeH
4ml33KkZ/o8zNuIY/rXz+MuDyGKCTqAzcIy2zs4tE/58g3sd37clQpozptc4Km5ezZI5mTyW0z9J
Cj/BjzgKJEPo3Lk5s+Hskp9XFCIGQ6cvrU2+trJ7a+e2Sw9SniIfpuV8z5aJSFJvNbuFslPrudhR
IvjQsQe6tNJ7RRq3uIMGcFnRvvLt+COalVwnxXNtZeOu8xSLVbuloDHQu4hINtkJJ9xSbYJijCVc
hDF38Vn3wr4WaKDrzsJ3Tgc51GJYl/uG6qxGhDOJkBbScjlUe81jfzaMd07B+p1ZNbibu2vLG+Qe
2soalcCmbLnUx7prC6IDuji4vKIXzXnHy6r/sFqaxtlBrg0VBDQzxdYhoX8JZcs077Enz4SXVHMf
epzAvOromBdHOvkGi/Gz404k0ZT/3GbTVRjkSDqaFzk8sxqaJwwPTfzo1el3VqbJKoNle+d1Xwb2
skNFumozawTlUUbEfQcSop2Xfg/V+LA8Xih0HTgW8fdGVgCYR1Z2xxRaqm3kI8dn0gPT7L4Xln+H
634155G7Sc3pN9jfF0v0Cw0t/l0iDDq6OzAs/CR+3W2Vd9ElDvx2LqAbLtleayngDHmd6ju/Z1lD
W0xDb7t7GAiimuJcJKVLHok1px+Rk6/YbtKUuhoms9tBbCNxw6c1DapLLdWrxS2IZMz4GlvJN6fA
nKYWxkWqi8iRWPciurkgDzqzmiEQ5Zzw5xfPUr98I6iYeMWLgzEiND2gMaJ8i6SHuRbqB+Dqh6mL
QG+Gpr1+FpnnMpMSRhKOf0igYkxZmdDgjDkRFI0YoEcb5ZfTWnwuvMQ6DbPo3uzqFTSPfI+CxD/U
Q2YSOeYvW8t4KScjP8hUOudeO8xItsKgY3hsvKwWnkgTH3Huk0mn/pp3PytT388x83R0lk6IhCbM
y+pUCIwr8Vj/qByEQotjgTCUQ7CzBckIn6dDfgItM2fRa9vKx6DQwU0FrOBqm+mrytYDljjsLIKu
XEaUPSOnPpdGKE+KESqwWhQDBpfMtZZKh/wnZA6+GXZ9NnHKbdIgHO+o43uTyT3HOrEwxBL4YsOL
xwhjhDVVmSVpPi8kFJKk1dFIL7VnyNPoEdbmloJ+0xruI0sfrplmAivadMsZyzkI3sOo/M7vuh4I
g+ovf3TjNZVUP0NqbaOgDkkxcczBMBjwlo+7X0lE7df8kFqJukfdd58wBdh8eE++ypydW2c+6zHn
UiQtkfBh4bIKpwbIgkk5SZyDMbEjdJIu2yYRqBx+KeuWTRM/2PTbdnN5xM26LOMb6+h1PYuRyJ0P
lYj1ISt4ag0Flh5bCfslVEsBTUZQyeBMiAfAfjD8vehYpSVF0zyWzfTaGd1Hj4Fjz/Gj2Oqx3dp6
fqbDKzwOfj5RedbTAcn+2qDF9kS7z0HHlI2lJbbCxiD+oahxzGThnenLi2JKIwc3px22DYv1HDzH
nUc1qTm/21GtCGTxM3MT8WAWwTVm/XBs2IPdFTp9qKiDfFIFFZbtHSemHp7BskkVOJTp3r7FA2PU
wJCxa3V7H8W1cRKAhtBNdvwU4DeSs51p1sA55l/6iSUmIzbUvJboKZ0U6C6ASLwOBImH1LMqe05C
JVBNEjDmuYH2xffwxXdBiDVDwe4UkdB5JMsyBjX7KCPbDxlxwinMjxTEl7dWPErp/RmMAMh21f9x
G3yX5tCt7Wi+RgSj9kY+E1oAjCfHGkZoN4LEnc7Z2P4RRde/0KWyN1QUrssxC6+ZFqAlx+3fC0ne
ZWXVOSxTV010rMMuKuoyX28T29IPVkzkLg6Cdu9lLa1dMId2fseM3gyV/fL3LxvwYCyPfKzqhm9f
rKF3L/EIYAHJmWwgXGEs3ds0znfUXB8Ku5YPueZHOpA7znv8yohSB9IYkIGDisB/8hbOi3lN+gMR
Lh5BlLCSHA+ShwEG5ZbqJ+aDAttXRiFs5sy/6wKSWOXiUIlwSrFXmj+DytUkwj0EpZknOtaWbpfF
Rney2obw4UvUdfKbMpSeFE9iPProCLuOY6WqU/8gWwrPi4yITVRqrLA+WFCmnXBTKdacCKMBaMei
hvMh8aEXaHlWYFzCzOqQsGFV6Novz32Zc+8LQMV8JVPhpiYBE0btjtJqqo6nUtz5IVuW3sAhKBD1
L9AFOBME3GpmVW09pV1epEZHWoUOsbiBNyN8azgGdNNvOaDhj8DAL4xWbcYKLtUwVDfZBeqqZPSZ
0NS6srU58/ro7E1HjeeKAkvanIceymEv8GHopKXU0QQ/5TNSVlW3Id9h3QO6/Q+izmw3bmSLsl9E
gAzOr8p5kpQaLFsvhGS5OAbHCDLIr+/F2w30wzUKBdyylElGnGHvtZ0nbM+ij+5jwJyhTbN0rxrx
r5qNfAx8j/CawTuMWgOf1c2p8bIv/Vvbqj1JehCW+lc9uj/YTvR+yg3FUbcnMKX8Trr0PomcvR5L
oTP5WvdocuRpjjPk7yODHzvwz5K0k02kaOdrX9mgWgrzGPPg7GNeBO77MvpAJv3oAHFw2+dgHFo0
N2BPOpjaPaSYRgGslrnQF6KHspfSCwnILrZ5UiafxPUCh/PL6wp0I9cRBchkgw8lieDqyro/OH5i
DqxKn/NS1o///4+kTL/7UZfHauYAYfQx8zprMuYlP5jnmJI8MTygjknpPR10TRYcKmyYbxixpkeD
RGJDdy+YKpI7kQ8WoD4Pps68ZD/g9TFopsP43I31LloyeZdT/VZN5XuX293FDefivni0V+wNHtwh
GZ8J5oOqJBCbClYcUeZkt7zArqbaiyfZgdVJ5D7GtjM/dk8IwfRp7NVLTdIFBGE23MJa+XfaQ8fE
aSkZK3k181ASIe2tETRT2TmSQbNPsvo/V6gnibroALcTfiAsKUCtL1SnYsToXrPiYszxiSH7PmPG
tHjiTpPPgD+nfVZuVBHEwDxqKNLoKrcTArm9KDXpC+YPNqaS2J92uM519RRZVIWRXr1pIaaIzt6i
6b9laB2uGbKR0bFwaqypZKtuFrJ7wva2PQiRIFSD2wdWi9FXG9xJcGj0vHNqNEKjt3Wq0NyaJP8t
mUBODbAcFFCMa1LnuzJ+e+OlRrrFIEKma6p5S45ykMRnrXz6EI7XbA0odr27i6z5VNvB0e/bERez
gtw0+vvBzp/noEW3VzgO/bc6zc2fYaLmRrJBPzNFz2jNLsal0khyEAhDuS/LgMUq/qsex6TEzZR/
jeUc3bPRfS0SgDoBjuHG9rD7BaHgl+r+C1HaXmho/nZEQF5l6Zp97vcg15vWBXkzz9u0CkHS+kDi
TY0TuXQZB1hETb+mZiWP+tmN5AF59nBbqSkf3k3C2oynJLinQPiKsfQwRQAPnED8EEEb3XofelFh
qxkVjPjnRlptAJmOm8A3oC0xLG5HhCgPOeuLDhb8IurXTrDtNX4Jdkyk0H9k8gVBdsuoyDnaA2wq
47FBTa0ZWlwpXoaBom6OzFUFGc9keTVu+R5TjbJ8w4qVxF+rpGpBlMbMRYePCsyE6D9Z3l/6FhVc
a3b02A6bwdiFieVwYfvYZ5AbbnosUTvVBJ9c+d969JcLRnwomOYgkPG+zIrxZdNdO6fjyyqeEz18
9I7nbU3o/0O/jXiu9P5yshGOveyMzdfVvZL99J8hteVIJ/vQjqS6rAm4tyGqTpnfDffM2vh17n2P
WbJLy7p7kv38iWYXGEEfhUcnIHx1yJnTWik76E49+iZe8+Wb9I77icTN2bssLdKSqtAWset2f0KD
2IK9q34JiaM8jMbwfayIZVWT3Xx0puBwFKUNpA1DtS4UR1oVwp9pE7xXlHkpES/qYCg6CQbtt5lv
s1x12cJMgWx3QaWxi5Wi2aC9q6KqeAzU9GIR53rosUo9VBYeDZXzgC2OAIjE5KSyUZmnEbKuqKyp
n4uvvE8/o+Cjy8rgYUrd8STmdkC7VPL0Bd5jt/D3JtW8EpKjVb30SFBCv1PePyCLbIPa7F9NUcrm
gNUicgYuBnEvc+IKvch7JoDXehhN9IsnKdpUWY7zyILQk7A68wEk9XQnD2KOxksOjGak8lBdi8A/
mTHQue5XOKI5s/IO9joeFwyev7te//Ah8Q1uWDwwPEvI6fbd98Yq7jHPNVpEem8+R2/Cn21pkA+x
ZW3Wx51eHuHwqADBFxAJLd6XCLl9lr0miaueSnz6xrKuFpoaURbjxm9zMmQl7ue8Jq1qte273ij3
lYv8bHltRGsfnUy9Mhr+hlv5uwAntgvYQXnxmrdORCCpAmwaYIMnNr41d+Yv9AQ7J7XQGpncfh38
Ca3rOskXQXEs1nBVC0NUskq4JogDg5gek+wmeryTpSUToBdmHy7Ru+hT92RU/5Qtzmk0ME2nLD2P
bWhvUPdwNQxMLlnq9ZupxXuLfpo7fc4hq6hVCaxRwcO7l6lTQCEEQNGp6f7bq1gwdcvKQAgNTErX
3/sUdhtK9L8Lcov9Urv/cjG+tkDB0WM1f6knt7OkU5wLVBcFyx9Ch85DkN2mPOzPwu7+Q6ipjk49
jOeuImGKxNZDsyah+w62MZ1GAVrvJr8W0p3R8DgwMzwgD37tQyNxIKDUGTAIAFStbK9pDx0D49jR
k6k4RV27LWs8BAMOflYeMQBDypv9opJsb9LpK8pzdBHZ/LdTaDnFqsUUSjmMKvCnZq3F2t5+Mray
7/pXVc7/WLQa/hMqfhjQSTB+bw6dD0BncOdy11Lyuo2JdhNjPA9rPS6+2b3wHhc7nZOzAQWOG43r
MuWBpUZ33ONAK4+xDQRGvi4OxUwigWMvW7GO94j7zBfGCV6OO49tT4uVyrou2XSyOmoo5kXXRBa8
qSllIE9GTyV7GWaL+4EUC1l3DtVgcUJY/8pIJjmWivNQM65pGxa3GfIDaHtciq11I5i7fVBRB0VJ
tdOtQUKaluNHt4CL7PMx3Ux2v/WXBc59HDEn60LgQbQyNvwoE2VglKplV0AszDNONy4fTXvNmxXg
2cuZmsDMBxLoZtuRNeA2re1pC54VkY35D6WtAFouPqiYXpaSrddqW7ayX73XsA4ZuVNaJwSKPCG5
RWY0g3puQu8oFwJLIDCglgXytusAq+2tSz87cHQq/VYseEMynxajoXYsy+X1c3H8raPq9yWcT3XL
SoVV7KEk4PHBtRUhq4MFoyPpD1bV/yPo3NpaXnyYW+dgp+ruxyBxFBlYXnafP4XdQBZ3LbgtXXZR
RVvtMywgD2jvzDVNFhrHychjozFvd77/5PQ6PJMI/FmA/tCZqp5nE517EHS7PHDzQ9DNxd4nAB4c
VmPBIVqcg2LjiQVeVme7kRcRLOGZz4ZwlRGnNwq+/AB+/dmVpX8moB3YZNaCcZ8vTY98wpAhUSn2
EiUYMJQK3wHSgXvjTiy23YPvRtfWGKBYmJKDHN3LXFvnuNaY0s1PQTCl6Ky3Wk4vs4Acn8v0s7KL
Fw7t98Ie32Q7lxuJbzyuqp3JPZCMJNKe4ir7A4BmEdWvMm3fBhs3heO90s6dLajLBmQU7IePpg+u
ACbOyJ/5AZKPodZviwsptjU8CVwKP3aXXANf/MITz2s1tD6nc57t81Celxjx+cArckx7sdq/U/UC
5zw9Cge8I2hRxiBed/JbYbGBZ2TcscC0K9Mdo4bsANXp7VhY9XEJ6jfDfBFEErIs6ZBVDm+K9LCX
CEkrAeyvXjjfq4hZdzJOW1HML77oP9qgv6JLW+NcyLuZfIZy2QzYRSUnBNVeUxbnMvO/A01wgFPB
kmJkKoDZAAmtcP7cZs17CRYpneD+5yuM1fO6Tx12r2GhqXIF6hAmj6s71g7r1wGpdBH5mH7hJAxW
We98vGnCRPeBvKG5PNfClWS+od8HgRRmFlkBdoQvZnXxlhqImV9NTxSvL6XIPz2PTRbPwaENw8sy
zKzSgBqHxnsxGeSeRSNyrGmWc8DXXUD2gBHOXkPyQJH7IetDR0sD85P9hFxOmvErUjJ/1f1BnUOA
j5XZTvNTaNMH9WNUwkrqmfWgcEKISGK8NySbLn/OK0QJZUr085zYxQ0jRnELlvpvlJyKSjDOcZlr
elXKu42IuW5/GRWeHG9Bgqw3VWK8nTdQAA01untNMUpMHZ8k0TU1caM+m7W6fBLaW2dU9xFRBTgv
9wgHHvpRdKadPYyexfDe/mIDc3F0fZ7cV2AT5DlnjGtNBRHIG6utJ5ObMLN4tJvhlJZmK6OKsErS
rY0XvoCLx886sFUtKlNToWLqmjuSwFVVndI5uXaKuXQ6Ldx+GYfsXDzW/N/H0KN0mNCYMhNJEX5d
12x3OTeAxHKeQYRAv4a8Oa//SzLgV/b/BBgWCjyxKvuG/B05Adcz2SdmdP6FTrXmL7Z/aKC5p9fw
VCrb/TQjk+gKvnmEq0SqkGg++yma26TdRZ6MD1WGoIIdM5NggjWmbqA92E9Gi13vdOfUpDD5pvRF
l5J6KWE1JXR/k6X3z7Q2okzM6hqR0zDX2YFg7T+Iozmb558xrb61lyHUHqBTRcWjjVRdUa7MnXVK
5QLPlcChrvTfOgKO0gT/IAqsqkZaVnsdavHgs+l4rCYUCsC+iz+FX6f7MSCRrvXdg1KcplXVvqMy
ZKAnGcIOhg4siOsvbYiyqdps3K1JhYdyRGzPXg/Bn4tJAxEV5R6n4VQEMdRBZ7uMNpb8tOShZTMJ
75oddg4mqgOTMoHmesjWLJgVIautfx6SoQ1EnfNUT+STWygeQb989KPfHRyb1iSFKhC2cDdjl5ok
uIhGWnvPxq0QG4h3vOsWVc6GuDLckXHyqxn4gtSEW0oXNM8wVCUMlMGAqhHMiw7y7ltGXlwZAFdu
HkWaB8epCwKkIxYb3VWQyVB4jw6jdAHLpWmEqxFRYNfV/2lXFkdmFCe3h584TEygGuiZzOxT6rQq
31okv3tGsqLygXsvCL9M8mtarRWNQF4wZ+ZJFDRYIvfudpif7WQ9fEpUfzGNTh4/YXVDAkaHugKU
433HM8iYBNGzxNRTS8RgZrFQI+eMXYfY/vGy/K7m+k/phj9AbKImfq8JKunAEj3gYVghJc0mxr2O
WTVLL5HlfTY+3zDGp2CjmM11Vf8dGIncV+RQzXnMkzz7GcTyn5Tji3xCOQJ0Ad/TRvGhthMhvTrp
bsi3f3D4bwoahnUCJHtCFuoGcaMj/TtDKb6WOb4ZhdjTJxVndNFF0f3EKfpwDtotyZf1AyNxBNnA
/hr8RJYXcjyOyHN4fGiOICEE/BbzujGThnX2CPQPf+K872x+nBQosZeErJY0p3rJ8GVfMpTrqBS7
OmcYntXbwvaDrYs6lb6IrT9Dhv5hgiBPPs0R6fGtTqOBh8+f2B/bhwA4adghYaoCvqJoVcvAoymn
5T8mkO/FiBDXc0ZuECv2HyCCw5L3xuOsZ0K+Rij9QiBDFCkrJStZHW+t2SBK0w/8Kzwy+nfZe3Ir
2j/cT7DeG2Toou8pUR19K3seQD9Bno5Tii7OWqadDY+omn2yCoCu8STDOILbWhm1tSPETE7pP+Aq
wFxdQ8NIfPFsi/GXHP0/oeoX7gbfQ23vPKAhL3dDewu6DsqB8+15S7sNW8YXrEyfA3uqLr1M393l
M+XlBkDBgVZxi88uk4/Rtd5rcUZ5S2pCak9cyf1hYb0Lg5GfX4fiHw7rHhq4PkGY+tfgwjrMXD0B
5RCAccrJmk1NGd3sceWgEYmU9/U5eUsl+gB6KheFuTxLnMQIdKP/nCS+u5UEdVctJ+honMsu8Vgy
+ArsfrgjRtpbdXUc1hNeYtGYfW52xJuA+ZPi2VMDkeA8fLtpvAyqf/FtNzq2/QiEj8czzVDph5a9
n2DS7EqrdLblmwWUgiwNKCyheu3bFG11yAQmz0GcIfalyoBk0me3trdS9orrGlPSixIqfS0mezwb
hQpvImF626PMB++JO8sOv4I5Dp4cKVlH03jm2FBSx/8ja44jnTp4beN/jptT3I0e1Fh1r74ny/np
VIxJijMziKy/qAYfjesD9G3Rhliu+rGjuaK6qt7C3OsOaM3hdfJU5P6IQYf75GHxwz/FDF06cHSy
S1pP7WvmQEvj/4ZCz30uQKk0XHObMtcsgt1sRuONCDeX3qedUBPAUfxj0yWnljHHzn5uAHLr1lnu
o1fu9Qr8LSoWsEVLR9Rj9sbNg1y/71JU8QQCOXS6RSv9o06cv4rUoQeGIkgCNdEhSG3mCdgezVO4
9SqG8etSEH+rmHgfbEXmXhaO1q6jvz1BB+SwJ2OOwkQn8S+RwuuIB7lvpsesb38NKX6lfMThnvJC
JDD7lhArnk6Z2rRL8x53cXxOVLtjb5GgtAh/h14GHBiopaL0H4rlOVQu70Bs7MdYTFD8QQAPHiBS
fmVIcQar6BIfGJ+oU8PZCQ1YPFc5t6ROyKtjo5LuxhwxXOIwaEwAaoIdRV4XfvWTjNlIR0d7oedb
VIX+mwioTauxj8wx5NZg+eqr8WTLMdkKZ32DIx5KMetT81bM6BEBxafXKgX/7qfMyeAgPBTk1cC+
bm/+DArUFrg4hKNeh4ypKDxypAmrFAIEChEmIEG0t2OXRHuHrJuPFVtz5WOfcuVrl7uGfbrFMJUx
TpEp/kpcWXwJyKJCqlz2Lvc6HotjWnfAd8Rn2iXq1ImGr6PlUwHoxkJo7Cprg9YAwfO7l9lAGSSE
mCYzZ9MMzzF2F7BRuBYyPOlLoZZTmTM9mwUevRSsHwyWZCPAAtbTOD8uJTWqRTMI3JAkcyYT5MF0
sT8iISdnYuG7Q6ypscxm41NF5bLHLw4lb72V+LZPc0KGQ1PeE/tvXzCoSQYn3+my+A0lyWKa6U7H
jtX3DV7SjC8IJ0nDkGnvNmAPAxgKpuqqx56yq0W7e2qrBOlCTb/RIkg29ShOQ+UA6pSqxF6HKh/z
B+EfFVCmTndEfyT/+cKOXolYEBZpRIO0X+UH2xvzzDi32AWkRSPuXfa+qL1XHfarViPJ/oUYEZr8
TQVw8QSJb8e4t54myRR8gB6yRXGcbmOVYqIRpBJSmDEjG3YOEoA3jRHkKY3Ms+Ok9ktewzEs/fKf
aNwS/jzKgoEMBILNWOOjdcK1CEDkZRVhOC6Ivyl8muoeTE5KpoafyS9gBQKflq4MNE4Bhaw0U38p
C8OXhHF+A2wpfIpiYAkdbIgkG7JnX3M/aCwuB52z/2ZIzFw/1N0xTucfqxjKc1gQ31CH3ivMyAds
JgcnQJzdZ6QUFAKVikuoy27w21MSAZ00MfAHVlLlrtAkW6WecwSLDtdPA2qcBrrhLJjt/dzrazJj
43E0JnTkoQaQWlTtpkHenIaRiWtikp8dBxiyzWXEsr3e9CaCWydz96+x56PUGISaTIhDhup7s6Sx
eJWWne2SBeM1Ih5msczMjk0QYCDxenUPZ4PKsut8OBYUtCjm2N9H025BNPvAHR3cioH0o1Xnkqrx
6jPYeCB2DGmli9Cgy6W1nfpuSzZC9pwLWbA5eNJK29s+p351sOHiPLN30Tx/ZTrmikbW2lVIqKCT
1UMQ7auqedWKerhf/L+DRTEtyVZiKb4ndOAXE8Vjm3mrwxpKRitNvbWtuV2XOOnBPlnMPs5dHh1Z
2GAtndbDwJEMyLg7HMj7e5hixdGIN7AqHmZnNCJiaQzovZmMIEPfuWLfM9BLv721TfaSHiZsPr4a
jrwHll7RZZkGxfgGxLqFacOCpC4cIqWDKrznqU0fJXB0xs4TDWVIEuTMigGzSNdxcbWt4OlTzh9O
qnqfeS1Qcbe79KFZzkwGBtcBPCuIh/OhfMo0eu7pIQ9icN6T8UNYaIsTMWE+kf0xm34c7lN1nBwY
gjMGr8a9yFi7Z0kTvtUIAmIpGNFEKAYZX6GfkMHfsa2p+fFkM6RD3sXa4x2Bc3bE6I4rsKBWXXL3
FI82w005nhtF3AkHTTC0zGuj4bXoo7+gyJcHHV+8xO3OemKiiW2NQTytW8IsJykb1C77sgbmPkyw
nWZEuqQKsCq3UOshzCj2zOevtoW7WZLxymVRsFtmZcKe6cY0pjxbjvPG9NzshiG/44gr94GewJIM
cmexBKS2gqo9t+M5hyGWcz6h4a0/himtjl4vftsl62eHuXSHdhK3ibyUVkad5ZNKBHECrX7i79KQ
2QZv+PDgCjxlZRJ+uXWys/JiOIhFuszNbfuAiK0/ScW9Gho2ypnljS+mrp6VeukWr/g7KXjRgnu9
dW1ExDiF63RcASrdQ2a1e8li6AEmkjqw73LO1Ed0BxhalbHwbveqPLCBg2arvPniYd0/TJ3FostI
8PyCuaTdTR6hU4CvtUdilPSnL4/xM5CObMIUH8JGpiklmABAeSf99wS66BszQn2qnQGf/4xG1cWv
ygDXhZMs6Hvo0vuHIfCHi9UC1XVbL7/Ha7RbM6MrSRdrFzfkY9AdvjoZKGonsF9ijeKzZRFACePf
NKZ1+iyemJxvHPdEVe5E5ZiXMkr/xt1jboLocfRYtom4r3c6yUCl+DY7CV7UQ2uhDnNx5JxyBjnF
+nGNEc1ZNM0DWzaCE4Z2xk0zhstKR8XbSqMGE99iMmMqhpvo7R3ExK99AXgB6Z6ya/s9GhHQ9+v2
GFLIo/L1Y11HEmBPUu+ssPnkiO9vDHlXpfUxnTqivJae8ZtmyX8NfTm8moyGbhnDak87tuoSIMYz
qJ4PCA2abTUyIB8iq2HbWlSvY5gPbMucF5ecNXbpJaum1qkvKlPLkbYhiFzzRgX7FCX/fJgSp3oY
lscZhOeBWxOu5vpr+7N7c9EwnpyM/iEmNlJCWtnWNUSJaUlbFqVwyuGKvJISnI4jQFV/tHeNDsfL
jOh6V4QF66IonPY+gLpRoTOSEQmq8dJa5zYBo68n9WZcyIpm6DZ2brYmiN+TDiSwhRhoE2c5fPHU
fyvb5hrmZfjMuII5OHbfrKlAPsQwOQZ+fe0gE0PhbnYSLsomZHd/LSpw7uR785qcbePF59bNqK+y
5OZMDdVMP8YPVpVerdLgWMro91Krz7G/We+jmrob7V69zWKw0Bwgb1PhJWc2ilvB5ukscAa7K6+k
kAjkAY3uymFhTF9E+mx1LPYZI7ZZTzNWYTNrIkT3XZjsrdYhcHiuAULVbsT4tbhrm4wX0gAFfUjW
UyUExB2s9jqtl8vQ/OlEPH1Z/Z5SH88ywIlz3NHqqJHQp76I862p4Vo7yJseF4a6xoAGMZ578trp
oeSVO2PWe+aNqw5qVu9JZPSTPVDrtdOEtlLpfl/PDLFyLHsbnLx3raJyP2bYQEZnJg3V8dAp+xbF
u50t1zp/S4ACXsEpWVfXx6Q5x/JnNr73rF30glFKaTZSMzBKIgzCISS6ZLVo2f5b3aJaRia1bfri
B00gd7efKuSpwDH9+V/HMDbrCRDwiI3k6eZWQH95on2GWwr2FoLJoUjg8GuWfbC0zEcXTxFhJsPn
sOprejtkfMn663//VdWb3TzY7EfbZKBpD748NX4yBy635SqHtLVv4wHitdadR+B594N/0fzunegl
p3WeOwwcABX3dVlWR+x9x3y0CEdpofKMDTedoJTD3DxEIJtBK6CYKfA1ILYjjCuGQz5WrDhEZrEc
pDfq+2bcze586lDg7zhzHgZVnHInq/bO8JtLOT8JFhJPHQWIFN4Hqb2IDgWqyrl7Ctrpy/UZSnXM
chJiI2N87A/hHCB7B4GNHpmIiQrV7jd+t1OhycRuxiE+aBFd2qE2H1ktOQQH/cZf3D4OgSsPcZvP
F2DVbPTNearWM633WdvL/NVaKVF4wpuHUXungtOAe7oCMyQgHDtYIVimy8NYQcoE/99mtUPOUsLU
RfaPZGH/4237Rp+HKb8n+CZeIPw4XBmoLvUh7X981MVwS0+tjvtfbWgAFQSXANHfwyQIVZT3jozF
tzQ2bwuZfw9sivsLnLBzW/rBebHSX5buykvGPz3IdsAVrImQ6ENQ+55ixxU6l6G34pcpkbwiMENY
N+prGPaQDFq/IQ8VVHekSY7ikFdebD3rjIaWZVUZZOO1K6nZJLP+VBoX1wKbW7Z6XzKmMIu8mIBT
cK5kNMlLEa7HjJrwMhfdYzQKylHEjVs/KG6u9Mxt1Nm/IktHAlK6hMKx+54UPwBiV3mbs5oSJMd9
SzAtJ6Gpm227WncD6RZ7irvq5qQ51qmCrIvIrdKThxqavXB6Q8tuXRumm62DW7jyB+exkDiPfZl5
mzHx5SGln77WEz9r6Xr32Tby2S2zA8JmisJw/FFOQSIZOOZX2Eb+gY2DBSsYqJ4Z8YBLJqMmTqtd
Af/pOiEMHos8IdOQGMSeiOFtjor31NjtDmRP9u1FfYJRS/0XL0hK9RAkp8QikKmMi2sQ/1jAN68j
o4+b7vT/+wP3wsY3Rp79UZDZxCj3KDpx5Xh1z8oinZcXC1pV7wPSsrqPnG23NcGEwP6VrjK9W5/v
BKbkv/yNEKdw9Zelnz+XMSW+5hetI7dG4MWkvkV0Fc6NfSndFmljTxMWJj2QLKZDb7i765FJZluh
pInm2GVk2LubJWrLg/M3d0hVsDtt/1bSRrlelRxOYENw6g/Hslc+TK3s4KHoQmBAhgO+IdZjXRuS
pNL/wgxGeF9OcnNXNwhMDILdWRN/TsistSzqLgyFZuGwfUb/2IIrrb8jJOpaT/VT54fFTtRkGooW
9h3bcrwA7dGBnVTl1cBwacaib5zXOic/yWsIpEjIFqpjpm98/iFjopK/NFU0g/ZCfxxRu1mWrQ5j
HamNHaxST2Z/ztIgKyrUuW9JhwHTmyPmRA6EOyc6FKNGtDu0B7eeecHlNiekpmdjO44GE9Zqhnbz
8lB9a2SFx1IUSBzShePUBsTzMA0sA6eMc0k5LlyaOUMF3k3zaWQpeLazxwVr394Il0wduGZ73/E3
nopWWk8LQMpN7P/7R1qTkpSoDM8Mx8JGliAk7JodlBWttKAIy1O//CiRmDej5lPMV/Q4wI5/pLQr
uiog2pH3oAS/tg0aPe/5OOYNqXkzdJlrCsbt7uWkEMVBuqsX4LPCW7ALpSvvJ26/l5YpJwecv6k+
rBSive7x79m5M1+IVH1tOFA2OHCIBUjznwanyiaME+u0YCzcMGSyb0A2cDHq/t0lBGfSnoMtFuKN
j8N87pzl4iarvGwo6ifN08tYfBwfmRUWENdktw8HImQ93ZbP//t3//snZrPnnKDf66wGsDpFnO7l
0q4cGaLH+AdaHFAYKOt2xgXcxGpwujuBH24S1UNP9mBj4bPEPtY2lxkmke926qJydUlsFjmpSh1G
r2wx6HdmU+n7wrJJaOIz4JZikKjT6glHfPlUesnH5LTML9U4XEEtEY48j9DexXRwF8NcJ6W6WfL2
PXOd94zH5T5W6Xtf+3DN0dPR/4752D7yYqs/Zggf5/JT5Ul6jYkMohNF6Uq6UDrONUK6ecKW6PtX
UWT2tdLJew/x7IUixnvhkBjX0LZ1ZLnunSSAo86GCx/I/m+ka4xuMv9qZhghWYMftxYO6Tp9n30M
9o/fyYxoQ8wfod9yJktMxs74q4qjj8RFnMkn8bJgL3soAqrEfiRImOLxt6enAmxBIXfgX+aekGHz
3Od+/AT9HKg6pgeG5h5cZf4wWo0bjzb3MgRDjNgK6+CypaUGPZXS6/im0dvInau9jiA6yJiKcaIz
fYLcoE4tNvFt1buvkR3676FPHkFGdDxyPQROPv43gCn7IZ3Q8ofMDADg7dt5V+GfPea2+s2ajYau
LIFHtZuiTMW2A6mUDXjkaA7q7LcuCDML1DEuCSNumTRimy6YdxJaVrwhbUbfyLVQuwAbuSALMVyF
W4oLYrvPQHoRUtLqNhYBAk91kw6auXZNzwvOJXSvL5KB9xWZXp2LOH9JJbtu+wfMzLffI5e2EqYh
irXPdTjJYmaQFoFrVevIi62r5DiiRs7yMntCU5bsJybbD8ixIRCIeou3gPyKDuVHsyTtFrb8H3rt
/HlQdJPQdr6jcvIu/jhzzanpDDBVb2rNHTsazWOkT64Oql9FzKC58OLps1LNH6bGD76RzjlMZHgc
DXmUlTf/ZIzZFkurIx7eZGNylWG17Vz0QDF6XO18Ms0Nn4u8fcSUih+h8fQT3wPJZKKqtz4Q+W3d
w9V2YkIzPGQDO+M0ByaKzjf90krq99RTL5PuqgQIKKU81pij59/S4JA8Gr30f2SEaS5mrMyJwBYy
K/vvJZ2Xm8msN8pJqgR0ly+JS9Z3PqTDlgFrD6gpa5+sARBkOEf1TViYqLq87PYDMszt5AyHNoJO
6KfmhDiXDmVEoqtqE2xcSDVbrhcCYKchQuuImDHorTN2I7EzQ3Kd02U5lmOwnHHlAD8pwvY4W1F+
hY/0FMlmryh4fnQZfisfMAEyUH8bxqg6R8Zxu+AHjV72UOb+Rg6u9Yw67lWWxt3RRGGrm/JzxyQB
gRjeNF0yN0s6muaiU8u5r9ov4QFCRW+Ia9e56KauSMB77ROVPw7OAPPMKeedUMU6l+3fKq5oaYCI
5O766/+dlnLALUUqbOPzNkqm82QGH02vvqa4+5jhlwQYc5rxPw9UPmv/hmkb7A2WbzGrSunBbSeZ
OBxxjcGFmjdc///rhKMTAK1ZBffYmuyLPSGfikf28XkTi2dXbUNYo/ehjc9zzXR05C7648QkUHpZ
ep0Tt6XkQ7zZhkVzIQqI2Iche+MDDp64Gwx2oyE7TionxAoVE1dAux/jTr4ZyWdSF/kV/PlzoeKS
jceypg8vmKWCna/Byjmlcl6XklHjvCDxdmJFGlh56hh4p6Dt/2+hRvZwefWHZ5JyUIdEvkH5+X+o
O4/eyJk1S/+VxrfnbZJBC/S9i1QyfaZS3mwISVUfvYlg0P76ebK60ZiexQCznI1QKpVKUopkvOac
57QPjaqd9Ry443OW8qtRXLNRWMNIZCVIMdB48XGuQH3qmmVclU/TJkXZvGFQKbGtJ0ivw9GOvAw7
eAfWfmvpS1cYEGCXqudE9LJDUqU/pMXbttvd8cxGUe1xTWnvMGHlX9PbeEggzfYgGRPmkk+1TPJp
BO3P2vJkgCME8ZFKMROQl5xmYrzUKqS3SXC4Fh5hUQrJzNIly0mB4qsedY62oq2xhdYxIuUBNfyk
MFHaYQdBkQaMSV+S8VhL6ZN5JE6FMqjx8ejxy3gv0G47wgdykaX+genxS9EF8glFGIXDHOtt1Y80
6IN3aGwFr8e7nyeBMiw3HgDAptsEWzK1Vj0dqAt2aTxb2zbHyENVwWx6nuLjYpTkVUNEkMjJiIvz
6p01hvlB5ma1RYMDYUIZ+8HH21bX/cati2TviuQlLUt4gYzP1y1qvYVS/OTa7gLshpYtc51ka8mZ
hwb9fuvJU6mqg9GiYZwNttFe2D+aQRbNiwhPWUP6cWfVFTeQ2tv5Mu2dzkA+tCT1RsfkMuZuW5xU
AuipLq7g8aqHcJA3yhwRu305frlD713TZA6YzXDTKWlMUcYl8Wy5A2JciUxeZiU5jG3ir/CP4iLL
NGB+XVg7NNJoW7zkNoVvuzucK5TibICjyu0U+2YJuiJB1zIaEkRKqcyvdjgnRJSn+atOUV51wnxQ
ePlXpt+PGziirorwOwWHufrtVOjqgyCcIdSNHQup8XOiNiBVpDMLSryme6NRbYlubY27Iei37QAs
s8MuVkNWI+Oe1Dh2AmBMxlv8Vj/vPTfcVa1V7k3/nUELR+gYbrAssRetCESxs58CXUvXKtL5dJo/
VbxygDjyS4Ger+38MxScK7FC9Z0YtL03AXy0tiUYaoP8m1M7PkySnKmKWadk94JdgtiKnqLL5Bg9
uym88rL76XNE8MExZ23X0FOyd00ly81qLNQJCLPD9j60Nw3s42uoWgvCgrxraC7JmevF2kHy4uJk
37eI/VDO4yUwHICEQ6wCMjZlvKlTxWPExA8fmtgOlI8yFvBMhvnfrzVSTQWrbcETSLIjhAeUCh+t
ju9YUwdRbsXkprnFfO18/y4I/eRKkiJJ02x9mX9nG5tQn+c4gUZZB/aPmOFkYM2HtukVm8Z1U6xP
Vbb2uxlUZtG570091odFOn8jUrM2QFnRFQam+R5ijFp7ZdftRTAdB+3lj4y3nvwSZ/ucNs0ae6re
ZVa5i83YvC6d/vIMHW89rdw9zp55Q3bFqaur4tnsnrjbrZ0v0aGCn76b0nh4n3sLXV1iYYAVQx+N
uZu9OSYZVvGyH7vsHQb5rrMMeHOt3GJNQ2EXpMu6vIkHC3R4+MZTyWbd4vd1J6rkMe9mKgu2jJ6O
yKHBAWWQbOshyAHzmqw1+n4gVU1B6cLCBz3gSEBjDB6PgbNSobHqevYXuWE9mUGcHckFWfNTM1At
JVoCszw6sxbEbYQYazKwcXqiBmyLixirlxEJFBkpVO9j/N65iVgXXRGZt/uFsB/2ZPnnYNYkX7kZ
Vg/1I207iMyMiaCU6aYnlmNFLhkHIQCrNdPMGk4q3z2gkRcswMj8lmwH4Ip6JGz0VbgELafxhMKr
UtfBJSTGNCPmP8YG1Ue7CSx3U8LgRaaogKXnCoKw89TECodlYviH6fbGUXnLPA2HtuRpdwlZ0W29
Xv1t1DOhd4rDu+js0+zFX6nMsXEvPSGArvNWWGDDkjKGcNLV59FgJ2mnsRH1FXOl0J4vqvfUhmPp
aa41rseGa31M50Op6PDxQZymrno12qxcDXOyTUoWWxBbmPWkxkvnx5qRHR4WqEdwFzPTucPA314b
X3ArluSfT4JMqNL2IxUU/n1iui6Z3CjhmVXQyLc6YDfznfeBvmpS13jkY76wEG+sMERFxhBDUyP/
Tkm9lXGA2nSR1SHonY9StOkJCNmT3wo07/nwhKn0p+b+MSehzlxXmZLopk2UJDfv9Mg2hckghjEF
1g2JtXNZJDDxP3+asuOfnI1/Jyok+d1cm3JOoMr96z94/6dpkbAkqf4/3v3Xc0OKVPUft8/573/z
Pz/jX+fsB59W87f+v/6r/48iSWzHDUkC+fc/Pyev1PpLf/3b75r+eb58Vb//+df9r6xLv/73KJL/
+pT/iiLx/+F4phkGtseNbrme/de/jb87/c+/Ausfjkn6h+/4rhvwVUgJqRul03/+Zdv/cPlLAkd8
07Fun/XfWSSW/4/Astl/OaEVOkK44f9LFonN+UXWyH/+tve//vmX73iclRY+OpRawjE9i+/vf2SR
DFRdsDoXfAlmSR0MhXdsF8SPlf1iNP7bolGNq44Y0WXvMFI0nVrvcZVup6z7jWkK8Bp4XtKs6ijO
6s0IjpKuLm23bOsPs6/7vS5sInbGc/luDvqGjUPTExjHViO77MDQrhwDGKyUGPhU5m/rcITYt2BT
ue1xeuwRELEfrd6AWsMejoVvftRNfe5kwqOpt1mSxk/CI7fIa71DxmCDwFBapmn56BPnA6XBsJGI
BU41hBCmlEZ8xXf4M5chhhDqDz7F+G05f8dtQirfk+lS8GZoQo+wLOGJ5/t5Sq1tN2bGbhTOtVqI
SVrUzrUG+8lAcJgEbBT9EaG1hXZBQNCH9IHcLs+7ewco9DaQr3ij4zWeSLb6Dwhtv3mWyMB4AVFO
YQFthfXjRMgzsMGE7eE6yXmhc5Q1sCqDqJKZizzx3Z9wvMbkXOEGQPpeU2TEknZnUOarVYwvgjDB
Wqo3jT3AVeMvt7TONbjRGkrj0BEYG0jEEr2rYbgEaGsgT4U39cP4vrRdpObhZpsff8ifwJPrDBsW
N+2OJtUkJnWYLtL07pVD9VibQMXmgnjuBR5H0eXDY953vy1vzNmNK70WXizgQqG5YscLKKiz2BxU
8rEdWnnWgXkQaV6c0zCH4NuySRKL92YNxrtVGgNgLxfkZwP3s/KRdGgHNeOEDQyBjIP8GpAe3ozP
Jqxzxr10KsWQbEqrR0knBxLIHae7JNN0n+FjWamB/GldgPDInCXZ2HPyPMAQeVhal3bpJouYHVoW
jJVlbuQXJZgSyjYQ90m9kGo+Nc1JyS7e+almICKqqNDauBchqj6kZwFMx8V7GNjbTl8tXCvkcdKK
Uj3I/RKwHZrMBnnT8B3DN4h4xJ/ERL82pt7VkvW6d1y8h2rB7hiTDIw8a+JVEjC7vHc7rI5KJFuy
O7+pCSL0WU+pcqGAEaOdOPZ9T1b60o5PysbG1hh+GQnvafZljWoR1jpCG0gIBhHRnkuRUxN8FFmW
P1AlaneTuAmaZenulkE0bGehzs+e++mxn9vYg2a1D7kNlXZP3K0Rfhqd+2lW/K+GVDFLpRQ6sImi
pC33VgWjtzGuCWQDUapmY6jg4Jpgj1v/O2jcbTeLT5kIXCLmvGrXbg+0xvP7S4Gk9Izbf5XU6W9X
ZB9/ys6aABrT5MXo2/jBju9ishHha+UvLRycKv8VdH5xbXucmUGI3Qdp6T3Yl3xvTz5oeUqqGxr5
YFluzZZVSPjAjz3o6DWySr4/SYh0kJPtRk+S/CQxxsjmFROCsa+W5WSx3t3Ypj6RuF2QiUyqknlT
UuH8bB6VUr+IckTu4iGWC8HjWEG2TsA3UKGJ+lgmziMzRLXOepu9s4bXOSbNfBrJj84b4rNHlAlr
28hCpnhwQJmHXI1eZAiomaoXUxywUWlCaBj8CcsrAEeLJBY5dQc8KOz9UJPYWfUbseVzk/RYFdUT
Lfo29k2bgtV+mwrmRhOa8iVYUb5csoYIc88lMgdA3YJ4Xzgnwn/CNcFtbNeDFkqFF37HZdFdlqHC
FyIJuDDCbBMzylhJuD4YelCcmTJpD4u3EKyIcoBGibyTGfVATPju7Iv04sfsy+CCF4eK71jg6f6k
vTvldZ/eWZ02AEn0YJ5ioDEe9RhP1fZuFK66Yje0aW6dYpsg81oBEsdzEb+7S9xgb89Wre2T0pgN
GC1KWm6ENMd2NmlE+uKlIzUHZ3gire94nFCFeXLCO+m2R+Y0aP2sAOEqTD0O0GrX39YxBq4KtIXe
d9e5y33HoRcZZtzup4DnNdMigACCqUY/u+ExNKyr3U7DadTec4HULRoE5Hb0A1yYjblB80jW0pAc
fbCU1H/eFtaRWBUm7FbhBABoGpfGtSCjsA0upCUO+xIwFyCk5Jffk7rHJGyI4AGSJUUuMuLg9q0I
xE8ncnenmV45yvxVEUiBUIflhS/q7jyZmCA16o1IWKBYu/p96Hmh0nl2tlCxDiB/j7TWiRsf/EG8
lwvDhFtoT8xg+lIx2hjrCzO5iOrQg2UY0su7o/fagTVWHbK9vJoIqRRPHdz1szEOHOlYMTSUto3P
Q+9iDnI3AOK9p38U+FdKP2oJ2mZ1Ercko7D06AYeN4EONJkfXCZ/3nRYvFbT1CESn+DnZq375VF4
rpQH4itesmVfKc+CGzlnm3wk1DAhPtsE3PQ8kv2rxtB4rSt0D6OOIy+t202IofNlWHIBFl9OrM15
F2/3tNW+9tc8ZwtgaxjV1eK/9XZRntHWTji8b64LAZXcPGBKDQ5o3cZjZtM5mD7k6IXfwtoO7Y+q
oBRY3Br6mQDitHx5DiLt7wGfIvy2rl3LEE3XMJjLNsTXWpiWXkmP3skFHtJidl+LMOGkdKs9FnQI
OIhBCjN+gIC3ZO+5x+tgo+oMGHjTAj0Q1rjumSWivwWOaHX3A4/DtRz862Jm61IYiOUXIiB5ekA7
80lI1AlrnLQjZCQdz7xOCDllbILvTRFPJcexKl7ybUNf3On4vlwGRmuyRy1tZo+quauFueu97uga
ZhktoD2mkOkwVsKjZ/Bh2aonlNj5xnpXZXfSbvyyNP4d7PE5cqd4JJ6VcZfocYjHQjIIspf8JJMc
DUynLiXqTOgsgX3ngoHcsYNHlg3BUhXWlVkDLJHbzZjY5AYRsb0HkhY8oD8IHmakLRFoaqDsQcsz
9mKlUnypeGA3Qwgm/g2VItKa0X/1pBGwbLXv2rgg6JjyYhOIGy86HNe9Mvwtiic3CoiCushQb5i1
/13MZQFeJBkomxpxm3FyjAsue9aM4dmvhldvuGGYqbicMQj2iHBPKrgBTTD38KXCd7AXocaW05ro
Kewe+XijwAF0WT0ds3xAjD0iE0p54K2nwEai1XfGkfS+bS6GD3KR0JCOcJYkbt3VIhwmjr7vHLNu
YZ1qGj832TV7Qeb1hEMhv3V+MiYjAPpZ2wRxfyLV58EGs3OA/d9ELTPG6CbBYPgZMhdPp/pghR5y
gHDht8iMyiM+tMohP/ljHZzS1LfujLT3P/Gwvew2LN2ab1icH51Hke8jQouIQIHdPn99LjblGXr5
D1AgPERzZTwbAkMB+AwP0u7DWDIVLime35DqEOTcY7621ICZmNQIOY0xHvP6y62hZrraXSEQUlEg
Z6SlTTx9pCH5qJoUdB+25NTO/VmbHfMRZGBoeXPjNMLGswQ8jKB4NVxR3JM6g/2yz/f5YvoPXKus
xbOy/fUHhsi68zvxKp8pS7xqvI4jR43iAvusYr+VG18q68/hMgTIXcN+13RhuuWJa+4kyNNoDJ9s
/FbYHMLlYseCnYpc3DcnI8S80x5r+8C8arPSL4EP/DFxfIN+v/HWddpBOpQoBigRYiTQWjyjv7NP
uGsRhJFV9czPfqm6BE7bkJ5M8tdflrkW19t7Fn7AF6SRAhI90ihNdkkwnlSffwaMFR6Q1luRg6Bs
jclmzrjKvWLtDQEDlduHw7hcjm4zPht+Pq4Jh4/XgTcH90tYB/eYoLNjoav7nOlGaDjWnqi74t5l
q7k2feWsjaCXF2zpeoc699ucC3n588a1AAa28T2CWJqqSW0G0kKu+vbGowy/svX1Q6dZeZ4qQW1M
4jEEiHdO9ElO1b3CVTbjANgMZW49hGPDUVQyixUxYyA81zCxw6Dep8hRd1UpIU7T6QGEIK9iId0l
vEkale3Dk68BkRRMM0z2vb6DLSXH1f/sz6WNNhWXN7HLzb3XpCtzpsiZ2FL/GmFKlS1dO8Jm1VjJ
CseMd/bbwLpqaDmtbb6q2Jt/TEKiy/riShIgGr87NBluq0E3b55G/xN33qc/ju7Gvv2u0mH8dke7
uHCihZZ8QNJt7jPnAGf8F8MxZO4kREYCa/q289BqlAnYoSns74Tn08o6wDslbVGg6poM2+JFOUTe
V8BKolwV5Zc9fJFVIA7FMC4RkE7nELYpWnWPeVhzB153b/TZsvahD27DENUcoNPvqm8w79tNsan6
MCC1rH/sG0aZsVM/TKBcop7WwcGeqNG8YKJK4HjGhXEHNxIkp1dYB/RwS7jHMTcRpeH5YEkfOVSw
AffVbSsegBXP/FM2QsqbFmgw1YyIvb4ZblhP3wP/JNhvpAP3sDS3ZfWRmjEodj08KmKqT52tbwDG
wfys7fHNtVv/0ZOqPnktLy95Z+Znn7QvVRZXT0kah0dTka30598HGYZeRza/bq0S8DISZxL7XcwV
j/JtU3rhtScMXM2S4ZuoA2RY0wUiOCZRwYLBB6eA1LBYL5bD0q57jX2SC6eiuUNxx/c/lf6G65iQ
q957xvOzTVpOEVtP3q6sEnwjzPC3Sjq8XH7HMgTQ92PZB+UlDyVI4u2U+LeCs7pgyIO26wcA/UFp
vMPP6xEWdBKAfSoeW5an8zmrepR4NqhR4rpwIsXYLSs9aLhAMPfYD7prRoRqNYTL9Awf1nloAtR+
hMvJ3nrrGm0fQbjcBCc0HJzCD+WYEasz5eNDb5DGMphg5yszyY8SaOORfDwIZ2HKPbEQljDcnIoi
H5b1UGM2kDFbM99s0xe7ml/xARVP8WxCDLgRlbOlj2Q/AFBkkMAMBUZi01o0/C5mm0qLaO4BeeUN
Tvmq0OUTaX70YYtZbjTFBhwEBrFsPY2zSmfjLDxahWD0nbUg3HpFgHZ3z7gLF7JDREsrsViQ4AJ3
uucFgYlJoZ2ET72ZvnOPq7R4zzisHq2OsJysYivj0nvy5MWdzdrsTOyQzcJ3+hgS8wPJSIX8OnhG
dxOeWu2+cEJk20rZYI64/Duv6rcMqIpzlQakSs36kOfJMWYUs4/FcK0sFsEr+FZq42Qk8Cg1OYdc
F5Iao26ewhlsQemANELJHS/ybwjOVQUDNbRurIie6T4/coxBa0z1xkeqFoTu78Ktd7n0w43lwrSq
y2eUpD9KLx8z/LDNVAwf92VsfzFNQpfXM2bndwkdeVkN/gSghGY2F+HHwFoArYsL7asu/oY+gN5I
35c6+QKGRLihWqYNTJ8F62sD8QjVjIwleSI8mLGabrGb3TAsMM67/iE2FrE1c+fTM8gD6LILxsPi
ELrNL2UtetMCdWRcp8+eM7A717V7RCNDoiSs4kiLvnrG0fppuQuSJtBlO/Kc/NO4LUA63hf49K+x
wZoDIMthAKJ/NBMsVU35NOfCozjjTICeDqSikldkiHx9u5veACO8zkw3IjZx48oNsvLk396MN9bd
n3dDst2yYFRR0aAdjyfPuUq/3LeMl45tMIOs5ZDOpO0dpzElXSuF4FLahBGwPZOclw1i6BxSeD7m
lyCx3MjNAOUsOEK3hYR/qosHpUP9ZPfYtJULlk1UeEXtPPzlCGz+QQi0RckvM823w8wSalkq45AG
Mn9q8+7dzc3p1HXhqWYr+NwODFF69wVGwz3LvIXdAkqkGRIkiZ3lyVI9oJYQOD12yYgnM3dZQwDa
KOdkI+HT76sSRhFxZuNbVS3iLjNE/FB7DuYBl9lK21TWxulZYQ3KYefso52H1XII49GhXA6ch8oz
9sKc7POfv8r8soHCxP8z7LKyHC5ClPl9LuuD35jqCHsWQPdU3RluvxC7lYunuT15uX0eA9v9dofs
09KW2sHtQbeHnZIBXvjedO4UEYLHd11mdPFtGjngL57RQGK4I+KJpGiGseixbbv4SQYAS/Hz7eRc
+yyjfYnfJ26zdzdND5qzaEiIqbBRiBdhkJ/J3skxM35YDWScHolMFIcRhH2SC6G4UbAw1POxyScz
3WFZ4OFHoXy2gxGinTFxAQV3Dlgom6EH2i85ckE378urqFpmzS2qEbIZfLTWXskOR8KK6Lov0njR
uLMR84TgSVQxeQ5wKhpCsE3ShMIPeLatxP7bs3K0aobDKhETgHnrRvzwKc3cligBofF0WRt68uUh
rhI/Qg5aIAL8nLQ3HbvOPJO7/Infvr4Q2APsG5sNxDPpb9oCldxgz/WBxNgv7LfjC/oRoJCYKYCq
EUQ6e2fHHVrWB8Huts3/e5qrqJl8RkSO0BckQtyAo3xDs+hFXnzOkqkkM+VophO5FPQxAJSrKkps
sjsXydZ0NPWXpre7TUTEhxj9vYMfw6iN6yRkeQqCd9fS45PfAAYtiiIhhtFBzdHLCc/aDOI6f62w
fGfVdzelp142HeUzi7NssXc5d+bKTLMDbntWtrbxkPhlzLzM+OyygJuoDXmQIzci2Fit+S9vNcpy
daryJ07QN2ZJtQkXok7mi0/eoJ/fKiRcd/TCgCgU1O5Y0ufGtthNBCSWrVirwf7sxpF6H6iS1D7P
nmVihNgdfNJuIjNmKa6a8JAJQcoWnfZu8ApnZ7ZcQCmGnwvzGBMCQEwGNKHP/FUOQcF4d23IBSuu
9W1seR+yBt5Yi8G4DjI/Wu0MW3zC1+zOZEp4OfVE2PU8kuMS0kp9209Q/qxRPoNsTrC86BQ6e575
6FpzOT56iQURqMULqJTgZZuSHpo1nMlicio2BLjbyUq6Ix8yZ6+dfWWt9+YTD3Uzw/tba/TLl9Dq
X/q5Tn4sFv2pEf8w9x9PTDvCF51bTxqGRz3Oy577vAJQnt/1oQ7uk9GI0FdXREldTwuqYi9/EyKb
7scw/SoH/aJ7N+NnKUlARgd9KjIMgTE417qrm2c9hBjgVHE2aJbX6Bc+dI65qSRQeGtZVXrKXBgn
TAUeF20vkecAYJKadYOgCtnPvo3E0dATZO2Myi5HCMyIptqaloOa32+uTjeWLy1wfGkNFjEDPpvx
qrsAxG1WnVPAkfHhEP1Bj3BRk4bRJ8e2DKsdmOGX2vVw01R9vkHL1d7FoV0dzFtvxXIGIzht00F0
IgoB5F0J/u3BfSQFKxE/OeP2ZBjPOGxb4fqfy5FyzhurvTPsc7eiFZ+a7GC1T4iw4kNAEJRXm/YR
QdBdewtI+fNGzDvDybuHMFyMQ0FUdF7DUIp3Y2un55Iyclvr8GnuOCJzlx/lP98kRJx0cgSEwo6d
oDAbrDJIOsJ56HnSi1GmmPIReJHy6ranchQbTbwjoWKCkTrnM06V5EQR+MZPZdJT862R1A2Gan5m
lUaHEiDnR16LznB+SBs1nUm/w9I9de7OvpVwPpCrSHM979GcI8enouYcL8lQtYiuSFvMfjbGOXI6
LZoCxdR1tk3ur8Tt0PPxGCNVlY86pg8zTWDWT/rtgtL83mPZwpMpGor0rZ+r9IpjKb32kt9a41oH
rKhnqL7mM0La/MHtCzQUSJ1hOuJwvxUAeec6Nw/P1zyFCNkqvhvi7xzWGEu9JtTW3Sb0W2djGLYU
ltuAdJkPidC+DpODm2WAwzO9ZwlPKVUrKndRF2tup4Q6lHxs6+/JaWaYNfSO5cJir+los3t6svWQ
MhUg5RpJWdb2+wQj5rVUDLJMScSwn3pw9SvvVDBEiuKptrdDzhaqgenxphAz8NpaztVqjc/ehrMw
BYTnzNL3n+Kxod10A1RT8TmFnUzFkeh7E6kNzviGhQ5+91NSDCAw8OrmuhrPQ540fKUezjYJec6o
Lgrq4SrJ8uncNkAucnonRq1slzi1LwkpB8gyPCzu+UdclCmK4gHMipPvTXTi+L4GcQsOnkH3Ek7E
sXLgBlRHI4C2iL4G+xNKcySwI5aMaUZ7O+0WC4F5kAzYirCwrzkiyW+4zf/N1vhuoOPxuozLRinb
i+IOE1dhdPkBZpaKMB0U+77HDi/NAnePcE/zbLwxDynBxFYfFqL859xG+QOtka2EWXRIqrpyPzpk
DyUza5DF1qferygo8hDIqp1AQLQRUeE6w3GTZeXGB1F1ZzucQkGNoisZ+0sFyArYfT1ETRK0kU3f
0eUl3ONx2IYJa2qc5Rc3x+sc4O2wU30Klv7M7ZluCvC1q8mb8ndtVdvS9HcGIRq7MXXep3KCUmM1
0VAbn0E4vDIH9FaaqiyZzFcpw886se6GRjyrW6tkofzceLKzznq7WEn/2nr5t+OJIy6C+t6dpLFh
/n+2oAXfGZZT73QP5s6qrAnfJ+WOGGYwbXJ0T9Xk7EOf1UNWsDPEcXPf2kFzD23zWYKrvjS0mk3M
pIpEZ2A/2FFXrbDwBdnTt2dZ7aNze+MZWbBWjn1oEirfGgnwUXR/Jw4oC8Dl41VqI76jhLyPyYq6
DR8I5nYStDlOnhyMwl45S3OveA3OuGUYwTmhfReP5J7r8RgsY4J5cBxXYZsn17zgJnZGDyfHkMD/
WFJ5H2jbQY1oVRsjzBFbuVWxCWMXtVNsqud8CpG+BEF/Spt15cCHLZbBo1kl7ZnnBoNHWqGdKzPQ
sEn2kBl5/gjki1oTZtdbDau/hBL80Uhgen0s1p7Xg3hlThqT/O3bzVb5JrsF6O6+l2yFGJ9YTj2b
CGvzuXoOEg9QO/wFz39X2KORIVePTWxHix6BaQxYCWKWvaPM3yXXz8qlgnRDdFJxXJ07bHdw4yQP
nB6bKCVbk1ovqKKgz2CqspfgYsU0QZ1CGU2YUWGa897StNwY59bDAKYhnoYBCBwpBSpk8qaDPEXU
lCWn65Jk2RV12zu8a4buzMR8i5CjfmH2wR3UogGkJuptZ4u4tL1La/FTGINNUofC7c0CoahACvj9
KzpdiTNf/00dc5I5NDk7Taid2o1maRBXCxAkUOJR6se/2lv6o9d89WFVXioeMk5Zkpc2aqINBQCi
Kgg7HIeULIEiL7YqXkUizrE5bceyfiHJ8mKZwTW8EUINf1KoHlk5Cf0kWvEaVhZxHTaxXHZJCZHm
80eJK8BugN95dvzRDlgj885/yYxwvAPnR5I9LCJa02PVsr+20ncbFScRCAPXJOOXW2TGjfJquQCl
iVTp1q1of5sG/gkfuuiqN6yLXY6P8USVhGKSTIrumQ+/EHtkYeFlWQMpaXpNb0ntqvbkoygaiUmO
9q9GvRzRM8gHnDnrPCDptGmmXzNn3zlMh+5MVjVbuDknJU6Z711TfueKOjoenIT4N7uO/Nv8JwVY
sPUGh0S/bkZ4HXIXS2X291wc3Q3GfnaSZgAEYV4Y6x6WSbjXZIifPLYhRKtm4R02oX4nR8OImgHP
l6WrOKrirlzTBJaRl1vw1eC3Bnb4EbKiuM5+MB4cu/vUnn5RMLHRbhhPiZg5UZEjbBZk6DjSdHcA
AlA/Tp73SPB5fGlBA0c8lJ/KRoo7iMAJAxWTtsQ3rzRnHEo9IHnRsWKynDlSqQ6us1DtHrNQsmpy
m2IjyfnMokFMjkW8bn9nS6ujiZTNHjycRWheZYl3llUfZCLdpJR3TfAVEjjSTy6UzfxM74tTuXns
sCVlJtte3/mWzDgmst4DM5/QOg525CbJBvpwctABM0qyoVkG83oL7zS1FRZ0I6gPuRDXgIXxJTPx
fFV+jvo8TNZgwZsjUeP9NkjN7x67+9GCzX3n9QXaCxOHRgxZkzlRse1dllUdhhiy7ohBq3vUiABf
FySooR11gIU2VVoF68lw16ndqrWVJ+8x5Q0TmQGIgYt/17LUu5kgsvRIIb9LQzXtLKwLE4PjjHCY
JCU0p19QZt7CS7zQuDdQ+akWjY81s5G3mASShJUC0RqKr1JxrpcIW7I2cM+sozZFY3HkxknyKHR5
ViCyOEOYqA963OoePYevmMXMcNcYKnm2UT1RJ7Vm9b3YidjA7b12zEugMua0BC3DIN2js7wHsLQg
yGgefZCxwzzbcF4sjOb9YOyGFAtWrvns2vwdzCYEDsPGvBbKYzB00K8qZ0cqqgBQMvY7dqsYUglm
P9mWnx8D14o3DUi4tCYYK3TBIHq3hDaPvDz2cwZtXvo7m636ORXmN2qfHscSG9dCdulGe5y2tlt2
r4Y1Sh5frreT2F3usLSGJ+B2ke1CKpMgFyJnsIe944C8wqZSHH2KMhodaIe3Mhf+UbLpuz4ymBE+
L/W7Q2iDfVNK3pK8L+L2BhQSMwdYkV6SD5hyDWMVhwwNk6X1t9r0Jgwl5njtbRBOmSMOZFocBM+5
TcjUa813erTBpv9uy+WRL8IYYERE0TtN+UitfsnyS8NYYsmTj+k2dC9zXwAtJAzNSfJVMMnpl4tE
QTvZsc8ndw+uimU7uIg8FmguwqABml9o1niDeUHR9eBJGAGe8b/YO4/l2JE0S79K26wHZRAO4Yve
ILSmVhsYyUtCK4fG08+H7Oqx6uoa6xeYTZZl5RXBCIT7L875Ti3JLhxPsJXUMWHC3TgwlzzJVcTu
HptIB26MdY9udC8JSgy/DroHO5/PGr6Aje54z9oM5ZA1EqheoKaIYyw2CGA8NKiBoUrxkqruK8aB
qCAlrVwTu7c36g+Dkb00kJxTp/1FxIjtOQEtVv+ZY+ro0KXZn2hFYtEdsmLxi8KVhspOoqrDgV/C
XwO2Zf4Qh0yQ7tKZERxfudGh66kYWmOK/MaquIRU+Kokidb0L74pFhFXl4GLM+ZmXSREcFRFOxzo
MyGTjN0FHQfhEpnND54wTuql8lY6ZeK6mC3rCsLBmV8ZMsNbahaPo51+VxdiMS513/9xSYvXlf6A
dfabz/goAqRpwAHEOg7vuBQSPx761E/ttt5aZBuz3EPpQz51EZhnTQclqNOpZQIVxJwGPO+EZiC3
XXbCTP4jG5kjY8sK93/cyndXh5mCXnB2ne8xms4BqE7K4LRC6g8pp6yYXCWum19Ltz7mrqE41Nbu
2D2St0InmoUPmp4Ph5DNJM8xa2QX1XgbVPNec6eTNRLFrBZlTNekJ+5Y7TpI+9v0lLaTw1Hz3O6m
kk02BTmWI8A+pW5fpLlzkqDcyxlz+Nyo8Fxr5U2PG/dYMQTATdi9BKzQwdlGu8HkY2Bof8EyMCXJ
xUBGNYbYKCrPiaA9pSvUea0/Gs4uKhyEDTGu9im1buxUj0GRnYuSSo2Sl3tJH7ZlHJzgcn16EfLv
EhpZ6njnAbS5xSM7Y+4+Oc6c7M2koZJBOfiUOeABizfIz49Wo4+3RKNikCj3hTlA9mvn7MMtGa9G
sntzZzjCPFdvU9Sh6KOfXY0N283OlUdlM2qICOH0MaAuHnPidDSyZ/NUxQ+B6bzjLEzOgk+fDrg/
USEfS2fYx1aOMCCsn1yk635k9zyS4Y5sKPTZDMyavSS7LBrZpGkjXk/BpzRjNuQG20Qef78m8IX1
HhgSj57C9uSZl30Ni/JXonwDv9GvRj1i/E/Rg/cz/tbdnWfll0Gw4SFxbKNnLtH1C1yheCEgnC1p
ycI48vrdGMAvndG6UgoR9a4ye9qDWwqYc5KMUZh9dI8Qdwm2DO911+xJErNRmcUxSMrUllsUjxCZ
BVC2ruvHlStwxEwRX8jITr4qK0tpY0kArMOMUNwwEA9z/TnbKM2MMl5NSDK/0u4JY254iL3iCd0H
D3TwaYQGrKaO4NveKz/iiJUDVQqC5GMR2ZDszOIBs1q0brVCPTO+J6KkeUpSp/sya/s8mmBLAEEa
XAtxsY5bbbgbFiuvrUNUcEJMwLBgGBEdOmG9TXUhD9xyBG71mNYDSY8LqLT02Q/YPv1Nuo7S+E3L
TY6qbmTbNWNqE/BDTa4KLzHv9OHXmgM8aO3OTUWx8pJmBvUUfRZkcAK2+DBqSdJoXJCxUAIUBh21
yxxrGxXAuq0MUakwgGfOWNvq3mO2HSebfNTQyNW4kaVuPgNxTdi5Mu3p0hL0umkS8AY2RI+8XR4j
vOtMgmsIvimwJmIrMG9kzUQQ+hroiOeGITVPL7PPvHxiGve4eE7ZcHIusb7EJuFCQh774E+Rry3c
zDtqhV/iFqKNzgjZE8jySGuEMUeqq35qVS8Y5KegQ6v4M+qRXdcWNqCiRpWBMwK6bCFXRkSYe+/x
sZbFc16HwQ4jh84Ab0mIePbY2rYLbD9p+5+yUk+zRIxtsBLuqZwkbeuJh2XyG2+PAHb0pam2nlIv
0mjP4SjrNZrM9UBDmY75gorA1ULLbMEfvehJE6355NJdbBuvOQdDOQXv7a8WWO+K7Grfs5HfRqVz
D+qzo3/ZFrH2YZInyRgCeAMxcjuzokHCavHXAvd5knSp3ncudIz4mb6aEMuTihBf+6vW8kaGrLPx
jVUgIOaAmzp5GezpiKdvb7V41ZymWCiWaeJbcXfQ2v5ZjzuxBc34GcYS5B6TubZs3lEOWusl2JzQ
DzZh/eofLAZ/N2P8W9Hld2VctM2//y8DC8J/Ve1LR1rSdh2pE3DqOIuq//sTDmG4/Or/zaC3zvmc
ZvawTbOZzMhcZ6Pr4exCb8GSBZA1ZAIl2Uzq2o6E64whQ/kaIOJyWsjf/8PLcf/by3F1i62JJz3H
NQ1rebn/8HJM+N9z4KbjroTh7Sdod4aBHJV67gH4M5bfiDr9YfHFZWHAcseVU5FAttMa58ctNLkG
7cdHNz47KuCRNI31//D68Ev809vlLtYGvKS4LSR3wX99fZVtM0bPm3k3FlDcUhcZEEm9xd5zRe8P
SsHFY9rngyW+a9k+4FFu3ib3y0wALnn9wlWLbEiaakAywBP516v7/9aap6nCIPP5J1/O5aZV8Xf7
jz4ZC7gcnpf/t7XmuW0/1b/dqc8/P030L37n3x024m+ebnBNezhspDQNvgv/4bBx3b/pcvG2S2Fa
nolv5v86bCz9b2Ix43gogE3TtS1+U1N2f5lvrL95QvC1snhQDKHj2PlP88/fv5n/4YtCVvQvvqnW
4p/5R3+NIU3bEDx+jm4uX41/8te0jBodBUNtV8cIJXKRnxcFQde8sNB3i3GXubSww08n0l9jskBq
SJTc8gmZ37GibjJSdnaESxHocheP9qXBl4aYRKL/66bwNglxc3sje3ZD/Wqke3AAeD7mlO3xwrvW
408t7Co/sKJm+w8fxb/4wWysSv/tR2O1ZxieDUzQxEf0Tz9aR7/RjzZDef7Wec0M4jhU8bDp48IA
soiUw2LXhHQaTYJ9X+TjjsCi5GTrxP2RE/gHP0J1lEnE6qGtPropMrbsTqqTUb+ZTlydddR2oS7u
FNO/UwelbkWSQVDQ1qZVeFBLdHK7/CMl2mHNHwgrScBx6RiOkes+oujD6jFlCGbcqa43jdIRggru
mZgJ2x3D9Z8yaK64r4wL3bdGOhkUrVTGpDWVm0BM5TmqGHWYsjpGDoOSaEqn22igY8Z8uBmh8e9H
RqJHfQDXK+hGthPgnq5og2sw47QJXfsTpG22J2L8MCiJxt9xL0g6u/dS3zcFkoq5L9+WOCRUVhYW
CNyTua1vC+F2u6mGOdl7Kr6PJtTkIbvTy8wYwcfyYWK+AvEfwMvFO0lKV1NOL2Fk3NVAPfyUJIEb
xy87V4FmnsgSWFDOqtdx9o56EADizx6q2NrbEPKvcyb1Swb9YuATaxXTtiihvakEkwURJfqxshUS
E0M8wnkZpLoiBcU4o1BdTbljUh+kdI7p1CBVYk2rG3F8rIDzGJb35LlNvJd6DyK4iQE/NylI80j/
qHsjfW4dDzdjVj838SB9MfWA6cahPApvDPeT86oT1KdFxop9hLlLqBK3fV80KyY/ePyLqi4ODl6s
de/g+Jr0+QuaLHkZ+oTyat6BOTrBykX9FpOEl0flXq/jqzVilLTz2xjqIL7RoeAqxzm1skY07zru
MJkQlJiQEGmHXY0ySDwXVkz+umN9pbEMDgJsfFl683FSzktmNLiLUFZLRD4Ho/aINFJZfyxAJMRh
j99Dhd7OSIbiidH+aRKNOoVm8FFVrjpbIkIa6YX2iTyM5JoPC7IkwF4z17ex9XboKrECq5oxV3Qw
qSq7PgOo1MDDTT3KwrGc7925PWhGdLbaKvXbKr8XqE0SjXi4VOIKSlKkr/UdEuVbCikYH6BLCLSz
hUR9UDPWkNHV9+mMuCAjJJfP37d7Fa9NfdlLNr60Gsz1iHJXLkPklfzWXJZpFKkvbok9uLZLMjd7
UOY2nqRpI+sUVooMzmVavjsxfRybZbKCOcJa6mEvZQ2MGQGwtbUEzRfURZm9o8yt/ErLioUOcwAz
dC4ddWXXuHdsZhR8c1ahpXYN3iiFoJ0okkqpcwqztTEfIsP6tozgiDIVo9M8XzTBtBXhZNwF+yTS
SOYtqfJyEW6sxdeYpPEzUC/ewcxpNt54npvuqoIm4fkZ2SYlXzNSBZ8R0KFIiGdEsDcB/YaBdSpD
FONhIpZU+rWT7sk+9bU0QdfYGOS+M58CV7w2C+Ikgly8tpp6TxsXwxMpg4u0kqlEcxRVcEnq+UHT
TqXeKcxYxQrtE/VrcEIO/8rnyeFnHliwOlA0bXPFLnrXR+FTjK1xbfbzcRkObGnwndA9OzWa//al
0zhOmav5dRseeJ1HvVbxSs+INDCLfakg2y54lFkp+AKoYvXMubQt0oWYiYORz9fc8/VxOJgCmazp
0gAW1d1SIRXNrfAGnIbm9DFIYXMaBYD+Q1SgAyQOWxsYxIC24oTkXxMRvWbTcFGz2pX88ZMwz06A
uFmw1XY2uUYTODFj2zT4lqaUBSxS6i0Mqo+0ABmZuR8wOF6MpYeW8nea5I8m6UbSyDpUMWoDHAcr
rrw3Z0YXnr2DZvPUa4m7n5q7zEE4hLYvk+6i6+2OHAJtbVldue8K7QpZFQBgmiE5iaqRUVL8pZtv
o3LfyCkBrSLu3LChcQIW6zhNuOkIaofQJ296Xzyag3slFxURfBBBh27MP9SDHHjxa6CVDLign/ky
KGP6Aaj/k2aJXQm851FvGAb1CHvKKAFLQzroZsbqNjPC3TgoquFe7Q2AAwNWSGJa+kewaHAua+2+
m9vvvGUbiRDuXS/Vx1gvW2NXA1li0TMqjheT7HUUa7O+DlWMRNzrj87A0M5EvbqD8D7SqPCvjMmY
B8gAJUQLhbrI5w0xFw9zyVYw0Wj8QpPEicrOFtTsJW3Rk9d8q/WGePViYc9iCglykEbINFtfzgTG
281I4E3G5X6yMx2enhgIXaq/mypx1lXaOLu+pouzPHcX1qyva2zOj0N51SPcqfFSbUdNu3MMjH5G
bx81TR3Hpa52uRo4cDomKwoO4SL0ktMtYsuN3eadH5IMD4gQW1QcBOMYECx1K/0aR89YB5X3OgEc
YBSc+n3RvVUjRg3lqqvmBGwGgurLbj6MTF0MoBs+Lnp4W23yATF44zUO1kuP/Z42ICHICfITyr4X
YBR90fIRNohf4b3Z1a43g+b81z88BBBxqie7JooODlFgvux4HUbOHkkqZgklVDbGALAJR89qiEfS
GNBD9vJVs7FFNm/RVgGHJ1uOwAToUA2y+1WWLQ+YvNU9llAvLL7NMOEUjru7YhTArBmrb2yezNjF
BGMoPl6SIXf8SL6hNSH2IDZZnIUFYc01xtmmE5LiAM1tOsgXnaA4ksRQAZnoWdPs6ph2sMXVsJAD
JgtaoW6vhllHyjkV+8HVXksT+ldUZw9hW35qGnPU0DmShwIp2sVI2rh9cGNQdpau2EczC7W008qz
Xoglt8tCA2mSJhOOlbFBNqStoi64L/vYXbO77MhKaAEL5/2jPXlP0UAKc4tOAIshNgNb/kaDMVIi
Jo91j6Zprk6VZNMexmgEWhQhRVAwYGGJtdU+UST2x7kaiNQDTdMh3dsvm9pJK5pdPKQPmPLezGlK
OIMGMKdhfm26aeMNxXxXVhHxlSmbeDGIfg+WY0By3z2DJCe1iACrurKsXT0+1b2m1o4F5LhtCTcv
VnHVuxsCsmjx9f7escpuu8CIqf2Sl3g4JHrpXqktStIydmZH/e2lpntAAo74UaE4h1dZVWAkoKus
ehjZQZ8FB8fSiHb3qHpYiayQ7vLVrTeeXcFC5ZJJk+mbASvXKpKdbTjo68bO37xqeGSU6/JtIMag
zXGnmVm96W3ecmeERm6ByNnF+keSUbemHXqZdPjyAK/id8Pmgvc/hPopzUfp1fee6C+irtL7Xuut
axjOz/A/nLuO7EscbrIgucGEKEPqTKZlvkoZhJKRfXUq6wLZaIOsiZrG6DcArSHSORiMg0AhNEh2
OegU5jzj1iNIZ+cNdAl6t+1m6DqJAVUsongqXP3clbV5S9L2MpHIfBZsIm4SE4IYohtWJX6Spo/2
sUMyTzTquwiv6iEgp5nRc2LupomeqjHUsNUHZu2hN3urIBv0zV9y2Eh53okV2tFq+1epiHAg1YEC
SPhmjt9CM9G/b8bYhXunwicLOWJXxftBif6BwJb+IYy4YapOJQeJgcAf6yJC1cAQNanec9dBcR26
9dVqjGiLqzO8JzFRB7Ta54gd+Ooko/lTYWRLzQHvJbMU7CijhwzMQPe+iLXGIhovMy9sn3v9Rzzl
2QRs7D//g6ZzAg2JPBiT1hw8TukZLNs82doDSkVKNwwx2ODq+ZQSqLGBVqqtEsMoGN3Pz/FEDkQ6
208ciPY16cfCd3FYoyhRD5kFAJb9dY2irD12npcytWruauGKpyais7EJ10iMany3PfPYG+5HLvr8
gEzHOpvywVJI18bhPPZqWPfZVPsl7kaf5LQPtCAPlOif7swkBUSMF4VA7GLvi9AfqTE3V02GXUM3
j3Pj/oTxRAlDkidCP47lCBG+G6wkgcF+m8AbQHOPzq/bhkyHctf6mB37Xs0FMpQJx63QKLMMOumO
aiZ2HmMHeFBrFufJqMuNW5Ad2JXIP4MBoTEATFrmld6C2XpvLsGw1/Rx41nmwGT81iFK0LS3Ykiy
fS4slMtT84Rpk7k9INVEcmY4kmQjJBJOOCL/ZdweAvHPohKk24hMTvE1KN3kNXSt/WzhCqpV8u0G
5W20gp0E+bRGL4HWrsiPEJ0c3hjxamvdTnr6O3k0l4gt0V2TOuuuZ4HQgMPx0RbdBtep/JBY5VVN
FXZoh4zAg2rdqCp+TAZstHXh4bnMKrVB/Ig8qerLa0oIBmqfesNA12bmkD8kaVRecFPQNWotJTxf
QiCpRbzCCvdrVWW4y9JZrFjdJ1tNT7+K7rVOogaY74QRgjA8IEBeVQOcdmvUycy/QT4RbYI5CsIV
WVJTx6/pO1CFdL1djE8/oY7ickBYW0IPQ0jPjdU/Z7UBmiAbbeoUp16TE+c9NknvLJooWJBdIu5C
l9V7HMTXoWqebVaDHYC9NR/9nV734T7Fi3UCEFSCe303dFMM59nSCTJOZm8dD4O1d8tJQAjDShaG
0SeT8cH1jlkTXVx2D4S0YUNLIDXNCFjzXqJ9S2+Gxqg8QarKSb9uC6RJyc8AZQRs3ymIEC43M1YV
p9VoTYhBKOp+7RbBn9QmNbjDMTV388+st8+VFJ+6yzTf+7JE+22oGfxghzQGh6I/FyjtstI7xpIR
A8wQIBI5xoUkW8vZOteW2CZsqwPctSvLbO9tOSAYIbdxCAl5DU0NAoVy7icSfAZMjoyx6ZCqQUF3
bQm3yPHPJ1PGzqceiV+EcHgFXcWrJkcJVVlOX8w8vwSRFWVqjWkMRZb86Rb5aplBtWT1xvZUc5w9
2um9FwLkdKt6w0kOwEXP3TUBQIxjslXelsi6+rT9prfLtpPZTiSFpZAwEjTdLMHwEcVOg95nfC0F
pKPwXlPkFYq+N/wpxHRF0g/ZeV2zYpuLdxDL2KmubOLZwYCu+gXpBI3U7/LCvnieWPE24tsx0q9e
GZDMxT5PJ/uQ1uItB4yX0ZDy9UMziOY/ti3rJupzPI1qF5TgufsKEda8l1nco2fqbjJAC1LPAHIR
1bMyO8pmqbQm/dIthxjoprdWb7E1RxV7OyN8CeRvjRNUokOkaHeIkYwjYGu1Q1Dw9DiRQY2bWtX+
4Nipz4SBEbwDBdNjAzzV6XpRHrhqPsFaoUVML11lb9Gh+pYAy+h1xCA0iI8kDnxBOsCQhDR0zggp
mW90WNTrSRt39ug9hcRoIZpldR4hC4nHLvZTWO4wLB6x3Usw9vQ/tCZnylqDtC1X2GqlLVZOpzyC
idkSLgc6IxxwqIVEDasRaRRJh9sQlfTKDRE/9SX9hivMnHApeU9tpTDaINwCFLqWQ+xsXK254FG9
TAakJDh+d7ZlWCh4Mo/pA7evjiYXTo8WkxiQBTc3H/WVNT2AkzDu68yh3ArKh2hEkSfzb7CXGkws
zVuDLn+ayZbfqnYw3mrXea80M4QnyQ5PSLItZzhZqwIGojcZe53HE6Ej+c11qh+KBrFyC0QSEzuZ
F3D0l0d9hYRprwLe5jxqWLW5RnIqXMSrzVA/Nm73S7VMlmNYq8cgDNYOCJ21hUgTeciRK9E9aZX3
YhMUsgPX80B0q72VLkUnwUCEdfTynq9GtGHGTLSD0VgHyI5bRxEjUROLqKr5a2YPvCKiHCeQ6RtW
+Zzjr16NIFXXGhjYArW6X4hUcotgXysGQtvC7FDUFiAgQdqBOV+lIVBeTu4jqVnfiGUIn9EZULhF
+kemVfNgmtOn3un6c+poQIKGhkagTuar4Iddx2pON5FyoNy4+mcWte3Z0MWeO70+1AhjWJQTFsLY
5g7o/3QLxWsmMeJypNBFDMSI4RGd9olbQ/IDC/+mrPqBEuVONXLcZ4nX39sDWH81Nf16xKkUIh3Z
WzK5ZuPkbUjQQ2CeDJyDxf2k6NAJLn8chvgsZrR8KCRYL2tmutJUmpzS4SmHld3k0X7JIEGCdyka
BFF4Zrc2HgFmKH3GeLV47vk1QEIxC/edAJssih/miBvUR97JSLnnmzF5HqYIN3y84a+jkuls5Gqm
aR2KjAp8Tscl+o9VOgNEQA5yAw3R3qoC+62XmS9GJFBbLyufDKHCmEbcho17SzUSKoa0RO6gVTOU
EoLpNEvC8XSeIECB2MkN5wIRmHQhMsUIGN0NTcUUpZvKXewSJCfzs5dh9++g9lpzVq91Znv+mIcv
k0K3kyl+r5eqYEt4E3l/xxLxOjDA+tKn7hvWk10skKvGpAaHxQ159gkW8oNBIciW7zyG515m+9HA
0dPVgHkYKWr9Vpv1r9JlsyqE5OAm1KsM82+Nkb1mk5aWYxkta5jswBFP09Q8qP4Ouziu+LGiYsl/
KJD80ZaaPzEfJ8KV0XNHz8GHovNYQQQk3TReCSf/TOP0iT5acXpSHZTqEnO3L9SFtTeLir8Akqxt
VotJY8d/dldYuq1Vb++dtHjny7nWmKLt4gKltIl2XaVnh4PdM8RNNMTRUTSz141BKYSgNjajwzkt
vWBr0u+RqTvGZKa2I/MeeUh12/StkQtpWQmMbvfMe3yjpSW7hExGKCwR96nmXSaWDeMknoDXrMox
JhoWEYbv9C6bgOJFy/UnBHGG77YnM6+OFhpzJMEtdZ7RIebR/iSd/eModVqiDIvmXWBqpoQeUD7q
u9kOUGc7XbirlPgazJfGMQ5Bz/szk2YxEVYYPbWZq/mJZ2zslnO4z8WlS83M30mafvigkdc9mOMO
ix4cghaDZO7d531OYwXGiR0Xkzgmn7+NPiEvhAvvlS9IEJAve699hfLbMgkkpiNc1a1+z+n21OBd
b7G5srK7c4TlUdACYogX3if3Cd05NhG53Lq1Uf4JZi9fd4N5bCkZN3GLf5YCtQOwVgw3s0musiyw
Di6Ubl2/BlH8AumW4RR7Lb8tTAymqGTYtkvyU8bH1BPfCXwDKMrntq1eQWQw6iQHSMlTZ6ofjMp/
hEfOSllX970MXt2IlNW6v9Oi4adGec3V8wstN0aeukQWnqsZaMYsMX7Sze14CpmfFBuaa1KmZFsh
nBhudlYy5Ry7faaVL3po8/BpWkyxkjmMJ/9KpvmQdmCuc31+UNjgToFyVvDgXLBBDnjvDk0XYdeW
H3TMgy3beOtSYBctio/GxidllOAjaclB57dqq1OUInkjUwI3etF0FkOpS2zzOFl1L8C7YMJw35u2
wxXiGvgNCNqVboBzu4rQIuTORzdQvthecmg8tBxVOx4LeCCQfrWtTDQ8Jo1mHoJoYqgRNxtnal9j
3aAqzxqbtPd0U/OYkmDMdiORb12rxEZzYNNBZCOxS4791sME4QeIz4lIqYKNiLSHJK8RHqavZcto
1ZiwEY70HYZGgljUTAJhOEr9sNNXzMIgOCWtc5Y5JYfpmiRJUmZBfhLHqqr0ndGl2mGwOTJcUgo9
Hd3vWGbo4yDVjKCytmVvdcdhnoGwGQ3zqWnEGwEgrylPltbk70U6P07yKUkWIx5WcCY+fYv9Watx
CZHZgwfX8q1PzXBjxgyEAXUWMhDDHY6cWW/SOrRBbGxCdM5AW9If5N6nNqcxtF8BCQB8oK32O30E
Nm68CIVSB6Yln3DV7Ee5Zv5Rr6wgBioAy24KhgomRS4hw8fpidHOFdiAta+CkTED3gOGPvZHGXLL
qHL4hH9xcAXnqI2BpDPGeD0NXzg7IB5NX8U49zv4zUfTgW4Uq4ruAVLbBrDCj917+9BbQ8LSr6o2
x3U14StDz2DSwlWPeHX+lI3JFV3qt2hEDJmO+DTmHGRuVS3HKclju8JkMgLTgNQntPKem4YvaOx/
+3w80dY7F+LxiAgVTA1TD+NZzwutKAC26B0oL4J8JG0pO3rksd95ZYxlPd911QJ+s+jAIzN+xOqH
zI7EoOPAeBCtmuJSiqaNoQVnogef0G/oW/IK053XGL4TYKBA/5Oto6h4C5ZOBzwWvk41/XBDXBkk
wUlLZLOecdFgDOJYoFiAfMZ8kadz1TfIyrUObCqC1p0WVh5WJAafsQa7dtTideMqfVdjevKNGTZq
DnKRfAxiX0K8F1l1HUL1FZo4rTsrIn/hT+Kk3ks63DNG1QdG1AzWhk3VzwcHZXmLDuToWFgF6lp8
Zmx28PWBabdHEoPqoboTevIbBcZbkSWg2CXp5KKiAtI7PJ8ghbbfNAtIyiXz40rfZmjauPBRzw2t
Me4JuDg2RjUfgKcIzI3AgkTRID/uuy0y/ZjkEhZy8UTuEAkqLJzfKb2dI46J+qnvXXqprODSHj3q
4ABtK6MB4lbD/tLQ56/mnkxcsBRkwhbtNQri/TQD0g9KeAfOQjceo2px5xS7PtXl2o28X6fl5DW9
FxlX8tBROJJDrO5oOO/SFGx1LcZ6R0EODHvVDOKGMzC5c106mLpjlceXJaNgJd9IS/Jv2VXJKS8l
FHtNHl2qPIZr7UMakB2cETfsMx3s2FraXvsdN5lDOj2eu7gDmG8EOI4zw7B9CydVGaSE2Y+B2kxz
9GJXJQyCfPpTJCwCUdvhdqS1puCKYhIDo0erHvjlXCyrxBt+9IhVBYwfZx0GNAE29Qt2Gy5FwfLO
VgnlQo1RzYCrBlnb14fI3SB4hQUzLEvgZR9Wox4lx60g5VGBxsJvy6LBSOd7rxgo7dG0ZTGD2zYh
O6fB/rIrSrbnSCE38xCxomNm1OLYQFIIEM5mx7LK3XKDtAJTg6vUzujralOIxuaJIvAZnz355J+z
4BvbEUrSIRezwm5mNVTOm6ql3Iz0q7CieE8rxjTTQvgNtlpu8vwp09NVQojxOZCochWCBBKC3HM/
UpsWaX8vk7x9SCqoITiinvqcELFO5ag1Ig7kyDSeLQSJUEp+0RZDZCq0+77s2Wgb+ouECbkL+AM9
NxuOwYwMMIXPmmfqLZmrS4Mp8XlEx+1ZVfeoSGQ8GlnLVgXvUKR12ktSUIW3BesvaH3Bm1NmbIDx
fhpIOXaaJuoHxwy9k7Dt59Kxqcfn18CFuuY5VzFWf7JR52tl3099t3YJ2m5S+2pTIqx0Yd3zvxc9
0tYRIRiL2iLxgU6uSxNaqsmbDrKoWZtMdcm7fbBreTcEO60Xb1oyETiAmJGchTchWkpRy/tDwhmR
ds5wVBqkgd4m64mTHR6VhwKVGLf4T9CVn3H4G7Y4hmkyzkK5V22a3oZiQ5g63vgQnQYf/qtpy4dE
CmA0ExiDmCbTMu69HvtrVJ/0okP6oLzRT8vqFGOCiKz415urN8kWnA7nV83Rr8UBgwN9JC8leW8a
ymL3zUic3W+sM7K1+dV6rHvrROm/RjIedKgerjN9yso5pIBnuXA8Upbl04CzRUnzYMZksbTj4/jR
lGAXO3smvkrdmZWzm7HE4094J/Cr9CcTHzLiZNTriyE8/obncjenRABIFBO9hwhYTZshkFsxFeYJ
Vx8U0mBWl1IvIhD0zJi0K5sq84st74UthHgJpuR3atGByITaqK/t9pINdr2yq/GKpQ/ZQD3hIcN1
YKPxeewj7ZKZNpBy+uJVEITOWq8FXXLhqltiOMbZGOcNIWIF/1c8b+mHmxsTihZmCwNcbz7lc3YY
4/orSRN4u5p9N8zvdkPo75xMZEnG6B2qoWwPowF61RHxYyUMklcHkziexWZWiwpaYDwUezyTX3qW
4XmCR3Vtwh7fFvhg0zDOue02T+S+RL4hYkT3VdysE7SqwPIVbR6EM4h2GsarVt+QWSi2Tuh9hubi
VTWIwHBYvacCAarbMWMYQZF6GXpcNLDpltdtH6OepQ+6byTWags3qAD8UO1bRASkn7F4nxDHHgm1
y/2wh/s1EAPROcOMha3Q1nWT7UzWqCGTkbVyvHmPteuKp6xi6UgVWk3NFl7OeNTbD80kyTvKcb3k
bUJSTM0kKA7WgsHhQ5+Il3C4uF2niOhDfYEJl8VmBbXEbXhZnN9ry7UDiERAHA2HUCw5ANcM6yPx
SiuNluITXz+8RmAOQCFBvoOwtQlCxaLIwkfkg7MNLDrTOmPvhsg4WTmufWkdUP02+b7ZmCV7cp9W
YTLGb061CLIJuY10JDUzAn2s2iyAli5lCN/i3Aj35BGArUjtm5dwjGCkZq5An9y7fhDE47sZgKub
Ji86pf+HqDPZjVRpt+gTIRH0TLNv7Uz39gTZp2x6iICgffq7+Cd3cEqnpFKV7YSIr9l7bZMMOMMi
kwqlywiAEneV+cxdg4CmMox9FqAV8MrGPw7+QBbpjN2bjTugJS1OnU8zGXnEYhq2PveT0+zUmGJB
YlQfihkiCo3c0SIugLFa7bL/0xz2jSjJEnHJpC5Coh/SWFwXFxF5zkkbzp8W+VXsigP9QDFRHUeL
XtCtYqaelCowqqeLlZCr7Ey2/xZELGexgUZY7yiF3dqEOsIYvOvn3z6b7rrPTznbhwv8h+SlDciw
TRufsKiUVVHWga9MMHr3pM70g5uuVez9EGx2YBi4FGsp+ofll9kbWTcW93QKXtGlP1H4MfsIpsOA
VG7N+up1cLGVT0VxEl2wARa1YkS/cbNCbgpF5F1C4PeqnP1HLwaWgd8T0u5IoZRDh8gZxvWdMX4y
TaDf4C8MfX9A7RN2zwRRkj9abTLmnPBmUUpMzl9B4+pboPNBrESj7b0Nns1O0D4abjvvvJCU93qL
4ZB1kvL/6sgt1llPgcLeN3S8pywhXZ3MmH/opBnZqJD3Hl025kvmBvlz7acM1eZjhNxmNzc2xuNo
iNZBQjZJoTF8yp5eGEkVpvr42rNmPDmd/iglDjtjERT6ICulg3of42fDdMXIOBV+Y1sdjQrO0pxQ
cltk+eRGYD0mIPqsAnlERz4KYJfJ3ufWxemDX4NVamP0GbcWe/kySO4mwiuWl2iQMvLEaqv8iUf/
PppAVybGZZexOLkGNljCkS9B0t972Z6FF31YPaCfskoOPDHBKuHeWnFdsa11nfsQhCeHEpPNSLQa
HOJYJVEPeL6Iiyh1+KBS/yzKaVwngh0iFwLUOMEaCr2ab7EoxskNYy8HUWH45SNAL5Ykmc/iYSIy
ZKwzZNK/VaL3ElvJyk54hNiZmCxwyLJdu0n+0xZVhLmcfPVZGuNGtLhkWF/SKnmAfIyFwGKaxGwz
MqZRwf8SGDQOOJPWEjbDrpM9QbeR5HZt0p0ceIdIxwFevBuVfE+khYLRtXeFSVT7xMSdKz50FuwK
J4/HdgpK66bgy14XbnWfi+A/lfVvJNUMA0p6ttfhfh44X3j8KAEmRBSN6L+UyKZtFI/0zxaLdtDg
T0bGvWVYOLzSRt1D4FMrx4/ZhszOn50wEUTISH3YGKicqLGGynqo0o8+KS+NOI9KPUtoLZSOjB4y
WsKyI+RtLm7GyYX3E3X0xIInCC6++PbN+t2W30XN++qV2a6xsbDVql37NgBBr//IXLDnboaEwpTe
LmlIhtfxp7gOaCUjcmoo4KvnwSYjHlwBWksygIZJPBON/YEybti48q/LK0xMDUYCdnf3BiXjSlQE
t6YuN0sac6nl/rM0MwgwYb4OIeZhD7Zl86cH+Rf5oMpGNB16AiYuEHTuu9F5G8As4/TooGgzCCon
imbCleW+mMwdLEbAZ7phNO19sZD7s1lMrLDTN3j2/Z/YL9mUmQ/ga0+di5VadgZZ7WyaGVnQMMwz
MdxMXvp6WrNs+ZkTZhsqaanx2clVHgtcI6bSUhJIlYVllVyx/4w5/Gjpd+c2gOcWI67su/ypcJ2P
2mQW2NVIMaZLmJjP/kzIAArrea8S492ashe3wHhm8S/7A0JeDySb5K3p+uno5S95PX4gr7V2PG8E
umtGinPDAdyLjYkYI2USjXmUQrGbPQBdnvfBlpcsNrh9HVDOOKTEnQWsCvnfFAf5NlhNHoFnyNi4
5JeUv3xs30u72uW6689hP5HiyiZugooXaeeiE8wm6HUnd37g9cDQtp1iKF4OqkCWMWpf+vq9TXiU
rXM7ifmHz/LVcFP90LXuT8lM9ZhmAKxmHZLNp+1Nj6wbQlSzyclsym1NHVP4Dwym6c5VHz62SHBz
1uFWWU/3KmIrGYBSq7voSCKg3tGlXtqouJaFh//HI0ZVj3fDJC4vxrjfNOMlMLqn3AO81WR4KjDn
3vwBEmjavLDK+GMQb68GxgEX1LyuaoaVnEnoyWusl8Got3mMRiiP0mvnBn9j0q6HJLwTOcm6UhZg
k9Hvxj7Y9j6w8pPosQISlyQNCmQtEuJzC9Ze86LxtG/5ML8OmBojy3qxAzCpHeP/uc9mkETgoNAx
nOzUBWm+OMd00e9yaf03oOYpYi++j5jEctmAq4i7e2Z6t0LjZmfMR4D8sJ8lSYVTqh4qaTvMmopT
62Aq0uw4kJAK3igXuv1gXUoCv5s/EtDxPcYWkWeo9ag4kgN0p3U+Z/MpSWnPU0AYvvoe3f7RKc/B
Aoe1mDmsLF2iNYjBZo0cLex3tgA1YsouxCN9co3/Qfj/16o2e/QwpfoatqEb9iscTJ9BE7wMDSe/
MeWPKh0ISGaclkqMdn6GTLo65LZw9+xnnsTM9s0d00vcY3On6Jyo8REiuTGJ0IxFPRMLWBzY4Gh5
sYnYoLUI8mPVzO9YIH+S7GaE4mUiTXblRpxU06LSdotLwRizi43/APT+r+ch24HL0SuTftfFqiaQ
vvlNUBEyKH8EEYODOTMPg5F+KQ8+hfLHncOgtp/yW73E6KHT3GVORrypHpDIMqiH9PwWaWAVHYqd
1lOMslpMn3pg+9x35sW0oqPpVx9J7DQ80aT2eWG5mReSSJCOp76H/pxvZ+59LBTuvJfjyZ5jPjnH
3hR5Av0/yYEGewUr1+uchjYZaBMv0wLAnaJ2pVkvBhUxapNqdxkLmHUVlqe2JWeaP43HOfpCstMi
ttgEo/NoKDIkJl0/YkcHjH5zYk4//g7cUkg9ex/OiK/1Sw6LYtNI66VoXsNWbwIIyKGO32BAj6ey
sP1N3CICj8umeoyG7Ead66wASNrvTsv2joV9I5t0j5YLxYJZmadGyafUjqZr4OptV8LKq4gZ3mRe
gziSo2aXBhB+S8V+taotltmOtFZDGWIHdyr/7Acwyik72M4vuhbfY+6KDdphCpJ0X+xJD3iwDzXJ
G6dYkwZvJiU3apOz/DbxpXZ1bSGX48p1CAskBxahrtL1zrSr4ey0zluL0Z/Eh1E8280XVmv6+pAz
IWxIXQKKJMksQCiZyeTuVbV/8MS8b+2Y8w4S9blLx+QcQbewAR05qXGtayJfEEKQUYEcE6WRA3PU
J9ipreML06gvJD7zS5/RMLqibrdm7RBq5uFopq1WD31kHXEV0WGVkgwvAYJ86EucPWBpL5qgjnVK
3vbGJFyAQsL5bHQeEYEyPgOdmpE2yP5pzqhRyc/dNiH/Fxeud0GDSftuJfluYpEIw9RuD4nXiGfa
BSry6i8fmCnMNMiYQA9x7Iv7MCAVF51M1sqoLsI16yMfUHItZc1Da8anueye7C5RB3xEL17CZCIO
WtRRJXICPARwsFx5DcKBFgx/xwoIC7NkkYfb6CMPnnViYnSkeGFpzaXZbUJ34lXoxCrh8N551XM1
ESGZdlTf5MfAqco3pFfvQnt8dxsbOduGEpZ4iPLTHunOZq3/AhsRj/lXRMmp6TAFjD4vS8J9u5dh
dUU3hEbZsdeGibmiLZJzKk48niw+UnqMEZn/SnfdB/3nOiC/i11gc82N+M+zg8tILOuqj7kA/RHM
Tmo5r61z8RE4kWrC7AQ8OlEY5k/LJbXCoQGk10dywakQ+ILVwWc/Iy5Ka4werTh5wBpY5sDiWuIh
DCefVqA4tu5QfdVreh8mRlvtYviJ3rIxOYF3/AhykOeu5IIU9Sb4L26BFdfRsdDzBkjYEfLqt9eF
O1lDrJGMISTB5DJKAY9MjlhXLmSsgKRKsO6MyjIYPfhq1l6Wh0cd85wSeB0wmvPYsrYG9O+wBHRf
0UqvR6OHCt50et0WrWRg2P6OJBdt0j526FiGcrvVseNdO6HM/ZAU/1h02ZF3hJnHACe0AcN2PWbo
jPFlmgTbNoiIY4fA4trOBj6+de3JGyN5wZy2asL9qlLxggsftOOhTZHnpWwaN7ZhvliSNCZbZMhL
RHxitgkBqZHmhkwANHDSXbJcjZd8qOKLJyDdou93NylO7wOQPFoVmnw3MMnCIIhi543BuzLdf96i
tdBu0hz9ydmSQjVfM5hzW+3886X0Pl0xEz4oUT3LmBKjDP3PQBvFyfIVmQB5gQgVGdA4+v9MxwQS
reV/dZAMtzzIf5O4j/dBHyOaNPPhDHkDwsidGc8+16G4wryHnhVpBKiw9DdhLd7TaakMzs5YZQ+V
0VYPg9EaV0TWmGPUdYlTjU15ZpabXZUXN7yW8FNbHOy9553mPJT4Tu0nvl26soaJf+0Pl1QIvfba
/sNmzNka+R1r++uQ24yWjJgNIsnei7ji6NbjZioe/AXPXcWvffXYTtEOiyqtWguYHDOhNnFgJD6K
tAAmqpewHZRt9BpHFNwJ5eA6XzSsbnFajPAxzCGqM+8mWKmwKeHNdv0zOsy1O6UshWX6Eg8YWtQQ
vscI2sAM/EdFVe4sI3zWCP7XIwMmLvIU/39D3FGYXIdeuwfYbBOjkz4nfDo8sHR8muP4K1dwpvMC
Jd2ENyUxsDVBdjt4mfqLRY8TwGdpo3A6sUnB8cF+1oGGoYbk2ivCwAX6wIOv6geLAE4H58a5uIsg
qhh8Y/8ovGRx2WMHS+ds4wqwC7Sjdhi9uZ4bbKIQjA2FWMCcbG2buCJETTi6UsHZwlrPpMaXCECx
PiyufVftwXe8GxGEqb6C61gx/FlK3LU2fkmF5UeH+44DA/mKKvQxSGukXdD4YGByfS+/9Oyf24Qv
B5fg2qFvQpZNl9imaH28vuRSyYL1MIRyv7j1tnpEkwra8LsdJDzQCrFSHBD1K3Xzmswt4IHUBUeA
xB9tZLzrh+JzEFQbleK7ZBjx5RsoHOQcrvTsQ10zzzKqN1Pjv1hTjdGoELfJo4zSOBRm1jjZA3HE
aqWxie+7uPhJp3/YW2qwZ9SFQweSjH3tnLhHXdpAE3PnV3TNFWNdwaarXHJpgJAMcXBQQp36EV1l
SmxA6zDlCzUPWQ3mOrHuvlMiAowk2CqCAGqIINwXM/pVQLaAKvmAmqLe5Qw9Q3aOe9XJT49AJpA9
4tcd3S/HGSgnwNKiiEIwhe/QnAzEwwni/HyWp+U/9ivYoDzWmQ0bw3pAEBtfgxiUWWTQPXR8Dewt
jN2YQT/HO8tpqTdIA00oTcElbQBOgpdHtkM8b1qM1YVimXbSX7SWjv9EB/K9gCp3cUnkgqeYqVOt
1Bp9FwTdTSCiYJegei0Gb0bL/2x21QlLzFlM1ncHe6Vb5pDBycpSxOCjfeis0ly1eQdmzEGwmz+6
rXPgrVpPnrMTXF+aC7A1ahbuDoICNmjOtkaXYjoz2Ub+sbHeIFtQhxE8sDKNmRFEYZFkfnLn6r/J
jbLrGJnZlQEFNyvmiLVMb3a7DAzJ0nWikWU9tdyGEBeua0I915oAcxYwZkffNC1DNHc66yXiNFJH
UGKgbyxqkZJBc+e96zHcsvndSS8oVlRxh8lB3gyTjyQeBK19Zz2h57RXZstd4VMZpunedWIIK1b6
hZiG6IiOBqzo1uwvqrXRgVzxUH+RRL2kE8PvNKeSpIcjGgom/sEdg/a6MfIKeFOLyDFw97oiV8qv
nhND//MVC7+6udtxA2bIV+jFAIyM4bBi4IFss2IsMXc75OLOtY6UsZZKWZsRGi0/tWHYBK1FFB8/
vFr9+JGIjnFClsXArFb3PCldApQpX8KV5bsVD08u9MvN2KSrODTvQd08+4wKrXJ+EjXjScITNlrR
1wmJVtcsXvzexn9XFN2mLc2tOUh1aFCMMKirt4WajJVW8thnbbBHp5+stJcg/Xdi/WQoRsKNMOcD
EKh5NanilJYBRGzB3x74JQKP3nxrZzA5hfVPUwzvDHsxpcXtS91E74myThj7ToRtX2gL3zVgrKiq
tioiH3GwnnOW5tCSaMiKN4/yxI4+kkS2x0LNVFag7gsjXBU0MuvU7F8UrkkYME9JGX9NvmQAmCE3
U8aLHfpbzxn/RZB/UxGeELcApGpZCZN4dRKsIqPYZhY4cJdb8x1p0U9RaBKVfV5h3Z6rBuuNx4Sw
nBcvL3GGFjlLJ6fsbiGfNhi9jn7KbENYaYRdsIY9Y4LKT50N4Xh2GJqAxiQXqUYu5Ksp23XKTPeG
RTq1MryTTnRxS2u5Hcm2Axrmn4DWPjoMergXJElEcY+whDCzix7Qh7sCwKiwjVOpvWFDYBFixi/l
JHepUc2F8EMNdVexuY+gpEV2apAq1fzib8GTYoxry9R8zjWzrlE1+1JKJpD+dHSL4rW3nA20aHt6
rqNHfE4FoiCjXFsRSqxJMBI7T11V7ELFhLWce9Qs3FlAeCGrLfkW9XRONZR0BfM6dIRF91UT3W4Z
r6PDTr+yvrLWeFKl9Z75PAlZMSL44LQNu2Ezj6y3/GA9C7/cekOd7NLa/UzBpaKUQ0mYJaQO5MSG
+z4aWhYkTOsA5eJU3lhu4h9lGMDNmnG7mA1BAj2eqIwqLcn7d7nU21oOSKVpqwG2LL6ICL4hL5dq
ZHfK0YLtyEQC5KcuaiK+zDIh47rJsZsLsQYXscsFCUGxcSK2mpak5+UrcZotcKXLDFngNAEZC0bj
UpeRfLTReu6TmTM9TE4CVv1+QLmxYUJ4hTsdbs0JhXSQ0+gPzJAOtRcuV0GBOXKKIO0Qig12KtsO
dm2z8Er00fEbCpPl5Kmxkth0N9J1rH1A6vq+AbEIcpiikvneFonkb/nC0t+8Mwx+5GUxLgkLWKG1
OAoDpZzU5I0UyfQfJ152GeLhe9LEDyRDM+4A/OXbxhjQ+FWDCRkf2WcZW8cKRdFhaBhEuUF9CY3h
hqzD850JUafFjNuI54NUhBWlpT3t0r5OLzpmNukI7aGW9+ZL2eF1Xp4LdIL9aTQNDmq/+hv01JzI
EiHMCXRBCpTLV54Ao9W8q6rFlFf8F7aYDNWon43O/DXcwNlxtP+IqMdpyjjdGpXYp4iNoeczQr7E
fjLcpeNCfer4ENSF8AMwCHJkHLwQOTPkzRxsjO5xbEEBZc62amMmwJ30zTUO5lM3guuPyfEcdPMo
GDsdvTl4jdNxlxlQekUDlbh0Lujeh4eMri2EihBRraRRNH9qi62R28w1Fq2BTjs1n1sKnQ36dOYl
FPCr0jWYIzxOS0DPkLremtIvQBzpwU4bmEF37Yfn9T9mop+p/s1DUz1Lq9wy+ICChkAWVBvDtHIo
0KNg5eqsCECrQgpSRxfT7V9R1WiCP6On3Fn7VDcperGOdABE/jEatHFWR0m/xvuEPnBgLhEKmLrK
pDgcKZeM7B649ivZeyhY7RGGoVutvyez+WeL+cMOk8coVfXB60kJHG37m/EE+nQlk6dFEZI40zeR
nP2Z9BXWuOhaIILqgz8bzFmS9MUt+V67MXibUfHwlFu3IEQhP6i7s5jbEROm28yTJIKO0b855JN3
61+WDwB64oduRpEVFlO/AVEPFNMjRho/xwoiZUtDbfdHScDeyvfe2S189Xb2naElQ7muVrnJttAu
dHWahPXlklHF08bSF3S6v/Lnrtp7w/TkLokcxrwjVosRezyH69hqIZkpvo6UK3UXC/7dyfBJ0UQe
J0S8IY2ERaZvLtYvzQ+Su9thmYAAUY4Z5dPAUqRj/rbG+Oy/ctX1a2cqUDIJea4wDxzzbJklSA63
zCUNEA8pfIA6vjsjsAzOq4eRwfsOhhK+xkldY5kHh1ySQFUG5hd2JfWYFcZWQOj/iZe0e9Xem6A4
lkE1XeveMzBPVmyNyCEave6vVs+TCbQKsUEQobz0vP+GWQLFMoNfrNLOxvK6d8IhbyrXn5W6jBoR
4l0MZM3PKIhGue0sUhwiAjlhhn+pqfKRKfEksl9POKqp6ljSOXj32wdCD1u5KDMC54zX+Wu0blHq
+g9VYQ8rC3AwjIsfH1kaOziPfqV8LbtL5yUoxgEetBG+Y6NynpzIzoh5557JM5a1XlVZh5pG2h9E
9G1PwNg4BrlklmmMJ5/xEpwntyVZndNfWY7aKFYn+yFokZ7JeUHWW79koU3r1sWNWfZzcB3ZucN4
3OQ9kgc2g4hQA9u7i7wp8Zz37Wtdure2bstT57nJNWGnQDuePRc2MTqIi40D0nQoxYXfskqD+Jt2
sX3ynDLfsK0lTDnzFr/J9J8N7xPiZvVXz4N1ixFd7qHfUl1yL6WU5EM+ETJYF9+9lWG9EgERYuAS
1xSPuwCrFKlt+SEjPxP/wC3vacByqQugWp9TuWBFMWjPnvT5ONNbQIBva6N99xoJctz0Do7vBscm
f9LS7zZRIDqwN96ewOmTOSZkm2T4x7FB8aXMMLdHRm5uLH4CHNDbsbYyBsJLzlv6YRX+COMPhgTG
DprNaUtGr/TueQqGKC1oX60INWUh9zDBwJr7UDG7SKwH0AJUzP6NFIP0Imz/2jBx8VOMc9wMqyCx
67OXVY+JI9vLSCTRs6XGzw7f8FBbsGY2Oosh02Q+0dB2UGwyRAMjOx+SqFvzOIvgbRjLu/ARuY7k
R/S4RYkRnYqIpCwNTCTyd5VrCeCL+tFIqr+QXmzHgG+ynHOZ1SY4CVsdqqH9KEyYdmxfL7aBYIga
wNqCx9HrodFPwuy7Y/M4pvH84OvKeYgHYe593F9TDxA2iNhljLiN+jwWi71jnY1yuKHwLlc8JSSO
RhmuIqi0iVO+dpZ8yWNd3tVAinTcEvxU2dQwBF66jsu7gwBvPzmhg9KQiVWY0AaBAO8feoHxF5kx
Uhkx7XsxxvcC47wNJ5StRIRZjVzwS03O0kaagjousfKDkceIjsrq4f9/ab34RtTWtPdV1+wb3ygu
yWDqdYoC6FxwoPVL6oEtw20S5dGXz7uYOf6z64rkKSqN7uzMCcDAimmtVxxiqxSP2MDkzZhTfFb0
9/EjEorgnQuXWWPPF0b/PD6U7uIv02GzLQb4qD0t9CmxjF8GdCRjo0s8gqO/EywznXqL3XMISlZb
VvaTtDhVsv7mKZzsurf/hf6lSMHglK6Qx+grVvk3nPojzay8ej4aPtd1zvk04qavrd8aazShuCjp
+PyCOx4tKxKP/zNvowfvyAI07qINTZJikA64dL47YSg40aH0z1YPiS8bieZsVEckHrzJdVZH3z0R
tg/xVN1CA54mk6aKxSd2UOWKXeAE7S4xCb8IB9aB7CpIxhtTTkoQqTjwSBszYapgEQcXHBGDntHn
r/yogrE81VDXM9N/CGO9x8G+b0dv73Mv/EswbzZzeWi9Qi7B8+05mrDIIx1+YNWhD07mY4LrSrXN
GXOs6wptgUzmCA/s2B4R2HHw4ZvH1b8sAAHlHS2sE6YgNkI3VgSWnF55MCLv32y/IPHftJwWZ9PL
ur3dsbTr+5jJV2C0uyKzfurKjz9qN8bbXkbmY+bMX7HR+juv6KPT5HCo8Lru8ihHyLB0giHhU06M
0tsSLMpZsL47oTyrquhO1N0kkheLn4X5yF6mVyszvPtM6knvQkYI2mgHnxXDTUJW50h/PfTuVXFc
X5ch1wYOOd0wTfe+by371ayDEl8hv6UvgUIxF90hMsmWBmXZ3gFY18VG5WgMSUabboKbghgFwtmm
wbsoGpoEalSd9VCyKvx2iWoPJsvO12zUv+Z08WYEx9DSO9Kee9xS8IoTy7UPZJ89QNnoYAUyh0um
X5TG9tnzvd9WPFVDUd/4pE99jlaKKXN+QK3f7HLXAoPFS8eRYl1twnrWrfrHAF2t5zY1LzLONrLv
bfC6lV77HTGtJaU3tjIyH3sUzqzUyl03hcXODRajELGqZpow1mOiDWEj3VuIZRJlnLtWP44yTPfp
gLViHtLo1ol6V3jI0hMfZxxpqzVwLYWO+7lri3svOEAK1funNjUeity+tyST3aG4V4fKnD/ijtMS
EwTUpnLTu0W2NeKS16x6+N8PkjOF6R8xWSlkmFWT9PE1zZKj73bjWTK3EKTWoNwsOKmmIDpZ7fzS
jHqnQ+a3mQsXttTtd5wMbwBV1ZNkqL/OBLEajX0PWEQfkraFg4CCaGbB+1oPEKAC3hYGI25zFFgf
j2wNunXZNNYJaC61pej8E5K/fwFjnHSIrBuLW26Rwcx3aHjldok8pOdpD5Fw1KEe0J4UqSbBM3eA
TuTBHjejs7ecQABTPzWEXDz3ja4eJyXuqTyXjAM+2RWFBxupFdv5KcJ1ZO/SfBEwu8kGVsx/Ug1b
ThXnyyRu3HcbwjSmOdslHi7HhuhDqAjuk+EjmAfQPW6lR9XJyKyyGolMlyrLq5ekB8wIqNlWAAFe
JWq5rRgA5njpY1Qn72DAxtU8EWUHkegSQeq9N239F7iovZLW0tsiiDtIbXtH1sG5GVJ9kQgmENmh
mESOnx6astjkVai2GREKQdni9dc+ELERt0YbEPEoOuzCiD0slY93iXt9M6M1Xwul/0pfFV+jqc7S
23LXj5fJPmGebon0zuJNCR6YDNGeJGxzTk5zPLy5hNuygdBgjVpcIx75NZdqMoojWpm3pnX8Dy9g
ReOohipm+a1vvQ0QsN7TtLXOQ+MtZKf/krwYL3barmeLezSHSpXEMQHqTnCcwTaYOWKP54ruBIVh
oHEK93dkqccY7uAqE/U7eS7Jxm7EE1KX19bCgeVa1SeBPa9xQKJLaUwPhR1sXPEYt+ZjDMklMr12
xZSSVL+2+Fd1JfWwW3SMRao3FK3Q73Exmfa06SezI7aLAl9OeuvH+XYE9YMBhkwus7Ev9XxofPeY
YJ7f+j3wmzCl0jmWk8/JKpgmtHMpSY+tE0Al1ySAcaSz/g907rHqh3sQRZ9d0JBm3FuvVTZ82Ybr
bCtGhGW8iAKsjzx3SfIpSdomEXrHHD9wcLNzi5Pdo9iYDwj2Gh64ur/jCPnHH+pRHlJ02yiVV4xi
+KqNLD16xk9QOYx8cTdAyoppDRG2MC1qHQeEne4JImkkLinGi0nuv9ReZwCWcl+cdC62jrqWauEg
gAdDSPWYDMB+JtPELZQh+MBxaR0JkGAhOU7FRuj63PtMKQIp9hTc+BVHCMpqYPqqs7o9labN7A3q
T+ug+ZnIwyyX8BGFJn4CjtF4PdFOg4QUpBNwTNF8ajP74vPyEqJDWHnPv0d55Habphf2Q19fzCi5
u2k2v5tQd/we37qR1noj0QerfnRW5UzN3fCm7LPyJZkrf6MCO/m24oNuwXp3jWXtOt9767PcvI5d
d5d8cIyAyP/rLYZwA1Zq6s35kWD2ccsiTB8FFxLj50Vh3Tvt1RQ2zfmMiTX0CZ8ZImflM8ml9awE
xKlfzDfeyVXeMY7Lm++wMGjxiQWDn6BAD+abfcN2b13SeLz187JvTIHCljX4j7oxxYlclWTltu64
79i6rgl0JZZkrLybhYIIfA6peWPW/cY7jgs68CZMHxtP15vKGokqamoG5sAsB6Rh23gCODHEKO+G
Dm1UrZkYc9wKFoKokxrSx9fTBElZ0BftfK3IQ9fML/w6jQ8S4NgafzeBft0MN7khaFGaVUUSKZ5N
kkwfTTxag1IDDsJwTSNbvTij8a1KxzgF1CJ5mIWXVgzp47KLsuZcPgk0o0bBc6yi8FYZrIsTHcRP
Y+Ru4HKGh3aAJz4VrIOQUA8kFl/azmSDoNn2pcOYbVPe1hGwFcsHM7qFvQ6RysXtoSmgrOeJOPD0
oUcu9Y0qbrF5MN3TGNpEh9lfNMYiu2lygoLgHA8zklbCFsO70FGGxVF1JFewmUq8wmE2Jc5GgDlx
7rH/tE0RvMQtmnV0kHm4i1qLSk35D/lovTKG0EsA8pLyRAys02IOMuVPFknz4tWo7StyYzZFGRmb
eJbxoa/ZPxX3trlDDZfPY1T/RKmNNLX7sduvpC8GSIy4kYS3pbdxHys8sQYBGsfAxLRl9+hoZvAp
vaznE4PPV/rI6lREeL8yk2ZefmSVJb+bkjYylm9gmsULBf7nSPRC0NTu2dK0TcwwQUBBgj3UTsSM
p2sULz32pZxhhBdo9xy3OCiIILqmzgLMKgpuzKE9z0F70m1pvZVqYLHoDv1dluaf5Udc6qb4mhvF
+nYkFgsZ9tYrbTI/XDsH4Q87lTE1wAuXqDLircpjk91mNzn4S5hHluI8bb03E9as3UT0ygFQscp5
lwPGhLEEdSAgmzDDMHdL+jDt1UWEZOXZ6AFSQpLImaAs5nqh094JT6cbA89DxvxocSO/WtaSqlvN
xmYkC6hHfQWj9BpXDbewsdh6DHgoEMFWdf5iV+QKNkIcVeNx7sXuIUgBUOhpcLfdeW77aUfcHcRA
FdwszrOCOdXUdJ9z528bgnRYTTO4FJH8cKAEruod2pCjbtDSoZ77xuRprhKBl7JMP8LR5AAzYGp5
ZkBWMtKsQtnxZaB9NodyEwt0cU2GjDHwW1xxGUdSwPSjSy7kkGB+drJ6a4qX2XK5i+RPUHJ+CXgW
lL0e1P3SuqdomTdSedCzqSUYNKwIivg/9s5jSXIzS7rvMnvQoMViNqG1VhkbWERWJrTWePo5YHPs
Z1VzSJt/PZtkWzWrGBWBAL7r1/14t0v1/GCIHXlFGUd6p1WruHI0zigu4TSjO9OugD+UriDN5/zV
8QVedfRgx5lbEpfxS0KjAaKnSVdnzqmBASSErNKUU1+1MA4oKM9+mR072i52eT7OchbKHmZ0UX0G
Cfd9PXMPZh/XMzLoLH6UFpsbra+roPuuQ7WfMaAtS6NoFprvbU3jJEWhBSGqHJkx+Z+kl9V943nP
KoNDkZGU92Q5WbVOjnmTqlEE73RdCok0E2WE2NbRxr5joQ32bFR600lmfqShTLFiXiXlAJVNIGd0
0CmWmZcEPOPknZAI3wyB1ZRsU8ctB7dHK5uoLHLKSSHkiMiqYMrtmkFZ1oivZHbN4RwfdWmA5DK7
UHkqmnWpjLJbJgPWPSwpNiL9tVRYOcyl9JJRnDYm409Cjna6qU7qelQQkZzjF/qSK5NACBOJXFf5
znLtb2O4U3kMlms9ic+1IdXM0kDdwjqXr3Vl2hORzNCImZHgZVW1Gz/NWKzY8Go6xnk1s9wzIXP4
8g7h5DQlJGFw8JkoKgAjMgcuplIHE0KHE5HRRGGj1NBGGtfeKmntuSw3EGNzLOQ5uJaxrebGSkn7
FzfoZONU/DBBxE/IFigshZm2Tbtfw4yx6eNRKIOoW4nFM4wApA+DVTfypRKmxT708E5kpRsvOhaC
xzajBNYWjQlVHZhT8N2MYqGUpirWuHXYEYmTYpZpbmuKUysFWy/yxaIJbtS66rGXAN+6Gfe/aFN7
LuwDiRC8ZFhPX6LJoS6Ad5B3hUepL+2IM3hi1w8xg7Os0jwxSNskDNhi95oeTGnvAPbb3r0WWJXM
6DYSM/MS1xHE5nKZslPRlGRfZYegxOZnisEpopksdWwO0qn4EKXmmCNv7DQa9kYVKJVRKIaboM3f
ZgIWh1Nkl7pvvsicgmRvqmdQDQDFNuAdhinX4gU7HsAFy8rHhavdrAwug5pns15gMNFKfpCGxqKA
fs0WX8S+CH3WLuoZqZplBGI+6vKFoojrTPQ/wRYEK0f6YhJScdBwKUm5MnVUmf4nHw21CTjEABEZ
24FysAwqqNy3BvOY2zJRAsoxvxXd/5ZzamIAtGEvE/RdWGMth5N7bPRnlztrYgXTEFNQkOTe0s4l
eKgUFRnRJoSkQQbOXol+dIgB97ApqzkaxuyluiFBrfP5FaE1Q0In/cec5CvHYElg/UvuW4LcuXVx
eo0dUVlw8gJSV/nfklA+hjAlWB96HlrtKCdnLFcoR3n1oDPoTQ7tLSbJj8jl6+Lp78aT9ri6ocBx
/+JYUjqtORFa4UsN8H7uVCkqMGSu6rI8WJZAmp4/K6pZfigRGX6ZE5JSON+CwlDB9mI4UgIlcc4J
MMTUKi8iuEHU8yWW6q3cD1QN/lTfYg5RGoZpTo5HX8YSKBQWeWTnrBXy1nfp5644608ANBzV/hyL
1tz3FKq6FY0LNjhqeLPGv/8VxeGlOEFB7Q6n8pZLqbMvHmOJopUPsWeBSPPgFRrnhYMzATRHOWZJ
y+nMjr90/9azkR2JScgaVb348NpCm2pflXe+VnAe2sWDZPJu+KdVnwxKSCNVXnNGthdJTVgvHHCV
kqO9eWZWZtVgLaEdLnEKlVu9tBMzt12aPa507lnTnGF3Qdwe42svfmZFR9in49NLxWVtSsN2yp41
LZuvAj9DqX7SVnr4PXBg0PaiP9osxG3dvMidbavWb8ed5J8LxbwB/Nv1RAhldtOVlezDtHmmXbcN
PEzGoqourAQHjSbLGxpqgUaEL0tVrx1Gb60vvxK/WetaZADnUmx6nfr8Xzj7/yth+KcSBtHUaPP4
n0sYzl4QeNFP7Qv/+i1/tC+Yv1myacmqposaV5yh/Xf7gmn+JkqiLouSZEi//3qc5L8XLJi/STK/
YCn4ITVNNugVKP7oXqCxwbBk0aSnQ5QVVTH/N90Lxs/dC7qlqQqvSpZoJVFFU9Wkn2s/UB/EmPCV
vAj1Csd8I6HXeGf5aJ2Tm2x6+4TFf/KyHuKtvgRhtgrgMFFUkxW1PjFxxaQ1WEIw/5wPVm7GesyK
ye4wU1tYZzHu3SP4vuCHOAZnd0LrMH64oN+465N5+lmzHed5OQ1u0S16VTfrId9SHEdZuITw5zBA
uuXR1UfscsHQ+lSUgomSVekjUYqTqzXB3gmqKYtxelEJ/8w8BUK0UvCt04IrUIidqiFB5NyiTore
rc0Yn2Dt5BBT9CXt85bgc281WKv96eP/i+KH38tckpDzQ7z88Z//8e/v6i9lL6QOOaQP9LU4TBx6
gCtiVDzuA0wzLIZMc4nXEjDqaQj/NFpOsEWatTmrCdOIyY4rrP/W3RK7Wr/NztE5vTb34q6J3tL4
kcnZxUYXGcETFrzD8e9fufVLbc6/v3T15wsiZXtIZEfpFg3ir69JmwKH4VzwGl6cSXMCb3BMuGPc
I9NOnRNG1mqOLWVnN9FcqUGxMNZBlACvnZETEXGUJqa+0Ux9jRwOhKqPcAvwXOcSG4wscOZx/0D1
S1u28SF8Xaw0nkiUTBPMiDK4esIj6c0wC6w9Jf1pU9iAaUDnJAfeyLO0dF703ik01SvGWtZ83VvQ
YopzAM4uYgoJ3Fz1p0nBGVyrdW8pJEO6zom2HG4/K5UDa5CBVWGdZ096h0xnh8fVU/Awc+6pjnRj
wKrG7tLpusH6qF4ruDGWOBTYXAXgkvEXhC0ETy+op2JEvZcJkMgw9bfRoqqKQ1VsS3U3iKhFEJfx
VgmptnKrhr+O1nwLQG9mhoj+0ofiPFHb8Qm6CFIhlfI+y+XsYv6gvWFZ3tt7do3P+VncivEnduJN
H/D+sItlFOCzEUqfvCXgCbgNdBqaHE1AZq5U2hppGhMOsugM5DdAznEozsiRGyN1YtMePPON6rNh
CelyhBoFJVBY2U0aYHfd3C2jnZjr4onVG1V2DuikmLLTXkNt6tm+EC3JPMJ0wozMAkhy2b8mR0TR
bV3eqyfq30q/BUV4bygyophZVD7g9bPAEB7FCwzaS9VG4qoJhYdaxNbaDqhi83EOdFW3Qpy9VNrM
NRl4OJLwiBtWNdfgmBxLRfkuOHCUZHXEY4o/JpwkJSQmPav5xLNNdR3eJkfSVu3F/bAe1megFVNr
oJdfohsGt22WFjSf+flZHUJaarCJJVh8JpyLiCOMenM/hE/BL+7FLTUxAJAJWREHjzmx4myOtIK5
tRHOuUNTiLVGQD25FauKyI/WUbQSHhU3M1/WWPw/6keUa9Q6DMJaYZUzvyb7oOAG7q23XZEzsCnW
8miwmEaZNKVCcyFtMg5r1V3ri7ksepsAubxb2uGnKIyKdlW+27f0Tp4mTZC4RRiqE7bbza5k4DoL
/F2jl8e54DMPwnl2Eh7NLXnpkg0NQKTgTDXNsR+o7QTxsx47onzyermeB0q1D7CcjH3bOypZPO+V
+BU4AZgpfCHButqpebePD+nFO/kXX0fCxwebflCPfTTMeT3hdjcmdoOgWN6pW6nHOj7PTa+/CLMV
TFmVuErQ6rzaduaaVHYLTM6but9Q/Btu0gWehGtwbe/FtbpmR4BMVFnMspWyKXacZ+lgaKt2Shhj
5LJObC8tgt7cUSlUsSBNQcAz1u+eeJrfg1X199UXVb+xOlVSiFmOnyAhW5cC84cUt+hNaXWlG2Wl
7YydeWhZ842iq/dsAoEO0SzaRhaED+wTAMfIA/Gby8rhRlQkr+hKgSoGM3oKFhZmDZ8Ylob7ZoK9
XJ0pUbxhCUQRp8snz5u7EQ9lJrwElTyoYGmvQhugrxZ5yDTPUFaql3BVL6LAE1U9eNfo2t+Ve3Ls
iw7xIv0gwsf13OtFMwG+s8spJre7M9do4JsUye3DfaeEy75YA0HKyd2FzIP603kWX82VHjFaTlho
MwrXbrRMyHPGcvXqS8GZWPMM9HElRvpU/6Tm+uyLLVQ/b5QDbcL6ljzzqbcUubxZ4h8gapNSc8eu
YH9FZsDgNu9DeS/JKKP4qxudZpMN+fOVfwIUM6HWdB7kKlKPSzqDrhGS0v46sxboHu/q0t6ii/yw
z+ZZ73QcV+iwT/oDknn4zjgYQECd53d7OC3Ew7kh5ABhDwcJDhSt2n5IIYQGr6wIyZmLkJ4RMTUf
mZEOHGjKHhAYRDodTwX/HZXstnKUHXfvXBieSPk5Z/KJG1dDp7PkD0VO6WvN3EfLs2lE6VmOv1X4
MkcvCB5PgEniKLowq58jui5G1HiE4VZjO+6+QA/cCD7GP+Qzu1sWFH5jfmun8j5cRsO9p94zrCZ4
xjqDpVtoB1NJBQisWtvkwSr9IB0lEXEFH37zsKR6qNNk0+JwTBUZMLYOT6RqUXt4Efzym+6jH8Br
reJtGfiRH/q50KqDb5AHtrfxzb9hfnNSa5z6tH+U322SziJy3ko/jQ7+yT0RQh6hzogR74O6j8y5
bSz9W7eXTvYFBD2S7kzLW3WMISJ4FWSOidF5E/ss75VtmpoXZacerFN0za7FlRanR0ASRj0MzyPp
Xl3DScz3tFx4V/ujv0fP/Fwcw2hvumehSBbtveffyc9xjj0GeCElt+yJz027nhr8BdRP4SmZVFVd
pGN3qHEIwDl5iw/z3B+lnX3J76YrsCoIJ1GQrApZvVmg/1OSWFNoM5gV0Cyo9yW5qeLOXVM5tapf
9qcXEHw8CtvGIHBT3KqWZUrczCL3pBzLlRSkd3VSdFwsFBQIygQP6JpSALSJ+iOal0GNiRGMflm5
VM+omGAG9KKzjMXq5VtSiVkLNi6sSoRR6Kn39Bqds32xT7v2ynoTM3pxkG7tTW6tWWYfc1nRxi9l
1QidM4QZPzK5cKFNJTO00nGwD4+5q+xISAiH4Bzq4FvWYQJMlYEP4rb/FX/JbwdAGoAe7SP+8p/x
00rjhednR4ph5glkqGN6xKTJbJ/TWJkd4lME06iNuR3JjZDTEZ/1KwK+rP17/B6yBi7dX/Q8UjtL
vZqOa9+MVFuLXX2puT36TI5HzwpvUSk/NN9CBQalQUHkmLp2eKvJ2hkSqZJNYAdd66wrujNrDP9R
QXnEYm2MtTh3twE271p2gDnJdTTLiYpImPYmAbSJCQ1eq3xAvUYphrzOVpeeGmWUBS1FLeWE5uUP
F3NYZUXil4r3UMlJSoaW2qHlA+nJI9wQXPnEAka1lHfExN4E8Bv2UBrW8iFRYEhgy0IP0h1uz7Si
+8OW8XeIOTld4jcDDhXcR+9NWMmlsDRqqkZa4ytBOBrbppGy5jsolUTCXxWvqEO4MaysWXtZPXws
eKi5Q81ErCSjuh94RCWGKM2D3mZ7fLo6eVeXLX7moCSlhIrw3DQL11fpdijjeTO0OMh0OQllxL7F
HiLDeoSW3mBFCDNh56qDFZn+zVmINx1YDekcSRmVxBmmDVur0GcTW/cKgnOWtXylcGymET5fT8QK
ZZerCLliKvTlnaPt2QY4M286QGOGKpBb4LBgNOY4Tw1UfhGgN9IeLrl8ejRNWzyQyNhGqnITe8uA
fVLumxa8mjGAr9uD77frIXiwTJrsWw1WFh8Nh00BuKDnf6OFYfCXawewMPYoTXPWgBDnfmwQBzOo
0c1tVZvKASa9UKZ/VvZQ0pF9Dw6JILH0yrnYf+kKTVcV+dtc6w5mx4Ub2dLCoSZtnKX9SfU4cXgK
jCvfNkgBRee2aCEfoUHRzHPWnB+N4EtLsyrJkFeIdQ1NdX8/I0nWMBT/Mt6ZxC9VRZNkRbQMKhr/
3OVpJjQfxEUvLfq9fIxuYkUyNbDo8/Di17b0qNlDz51xL7Uu4qk71rBQiTct1CMt0E2yrykToDr2
El+ik6FNgRyMStgN6dAIS36NBY817vf1o3+YCSC1eMwIdvBu3guW1kUz3jRmR4I6QGC/8yZemlK9
aFbaXrcVacTUHnFttzqClPNSSvjNcj7VzkFrHtSnQ8vQ8CjCEzVth4eTOTym0G/32bm8us/wWtzV
k8fzjJ3hqD3YV0P+EW7kMLgRbCSb61vUik0jUt+j6OZfqluL6jUC/fTMRuLYqrxvjtlwQovk0QPw
ihU8gjjAv2Uc9h4bfA4DrCLTH+4pOGRe/6wjc0ZqSfp2o/ZgJZ84VOXwR4JmDLTaDrapmi7DntEm
LIdH09xSiTFZGbc1jDILXN9EB81XxCMASs+Ic+7ZqbQJhMSRZqD7G4k+19OW8BRa/qRX0pMt2Dw8
KIPjXjw8F5RZAbV+nAUNJZHPoj/Y5yLOSbfZQJ8ybTEUzgPVHbfD3Brlh7AayOIk/UT/gDDN169S
uGWxPcXog52St7G7N3ebp5/hnoNon/Nr4bO7Wx/utVgQxpsFk/Iq8u8Ud+Xg8zStearm1/QaXs2T
cpB3CU/dv79i5Z9rKH8f6n+6YH/pwvUhgcmwv3AetFjwKFWyV/B+lo48Eh/yw3z0t5AeMrhDgfQh
bxoxnpuOf+8uJKpX5bMq79h2tvExZsD7h1c2fFX+7atkiKok8kM19aGW9k+1uBJmPyoaW2mhnINb
8FKC6F1xEGgP2pnVn5te+s+hbToeb1Udf7X6xPcwipUP2ulE+ySFEuttF541hwSDw0J25yu3+/vX
iBb3Dy9y6Pb904sUPDuquSLlhebVByuUv0yR/qFIMp1R8lQYyMp3kGzmGgi4pjtilmWOfnPyuHW3
9OCtCxFAobOz9lBYx4XCTupBInE0fP2LHbGUIS8fLezAvXC2CalEkMdSSnvpUjwO33rLa/bZLXt1
N2FUz6xzdhMkZS0GC+vTepTLCXSuh/IY/v/ywsFFPQrnZqrWdJrTbbgRHNos9JOsXNjgnNJDsE7b
7qCPHXWN21iZtL62bQE1jLRqHgXLQq1+T/mqp8Y/2iUD7drdKPtY/g6SXRLDMq1GLCk/DJxHPAfn
MKHLkT/cymxxSbncIpIq+gylAxglPJtvv5Cm9N4kPEkLnHmwoascCcm/xbc4luqx/Igu/U22llET
0HEPhSs5+GtzTYO2zRLaOlP3rVC8MPB3ckDm8IRXkqdgyr/kanrPX9KtuRhRg4ODPVRu0LTjky7i
YUjX1jkf5nxnA//wbB2Jc4Eoy6fpq71JtxKhRV0N+lp5jRANtEE8GFSEIdDTzhSkhZ5hluUUckN8
9I/pdXCL/v2lJSP9/tvlTyusJhmKZCDp/tK6LFFhiROzAHFtUfC2dy8652L52//RELOLw42zoEtE
HdGDJeItajDczRy8Sinvl9+T0MQUdMhRVs5+oqq4SxHqrPvfv0ZteA2/fkX//Bp/kYiDktol6p2U
hZYmK1mXvJk0Uu79u37rZvXMvG+YC7NUvAU9y+hlnl7aR6mimsD8e3uDfAJAis84OygmTloYTtxy
0he/YJzSE1Y7TiQccLVkbCBpxE/x3bwL9jCrnl1Y+BkgfvhTCSGkBA6LXezebVw0r27x939N5S/+
msjtkq4ZsmlyM/qlqhfuos4snkmLtMnv7oYcXnGqy3YWWOEUdyC2DLOG8+GQUUjf9eiL9L4zF/OU
3o7oklsTVZ1jTyWhOUwPBWNESJnvRzhMFsVa2NDHPtGxUDB3/NOBRPu5u/v32/tPL/0XuVmmQyQX
k0ZZqA2nikye0sEzCzt56WH0QQBXpw0cveJo3AMEgvpeVDQ5xO/Sepbn6Bk827f+IYwj7eiKGPx1
eFogDWwpHaGWm5Sbld60rpbdUTu3D9iKsFfbnWk45VKXES7HtTS39/6uNh5aPsJGNhWO3iE85Tu1
avbyJl9Fg4pE1uODZOfr/+Nj4wtk6aZEtbpq/XIWC0WpLdLIkxYyfjnr4X4UpzInuT7OGMjKfb6P
zxnKEusABjbCp/MQCTcwykkfta+YqGWY6ns9VQvYd1NANNskA2mmz7uq2lgBOSHKHHL3++9ftTyo
6L98p6w/v+pfHshVYxWJFDvqIg6cueyrjJOon36dfxj6XNKrC3RIkcqyBgtuZ4LFQotfp6vMZp2K
pf5YXnNmT/8qXKRD8g/fBPkvnsm8nSK2aRETFv/8+XHnNp6Ql4kpLmwmzYTrI/nSP3rwt3xNlXfy
FXwBmMPbO4qYVBVsx+SkzrQWcZRjlo2O4R7OyLhgxlWJ0DuS9LJb68NIuHH9/dv4V8uKn17pL28j
z1KlDrVEXYR18cX/mFRK/OHhOyqQ//Jn+eXta9UFT8P8ecVH9A+3b+mvPsbhTRJlU2NN92+nl9Sq
YrK/4kJWABdespO2KRjDC8bxDKU61Za4z/AqriOz+cGd/h8mEfMvznXWn//7vxxMuDqqkoy1CiLE
zhaBYy04ItM89C735Vm5Z6gycnxqad4YwRraJkdOqFf3TDvdTGOMSLbDlyNCeh1MXbhbtvkZ5+si
uyZXu2vbSbTgG3SuUCbbuwLqMjPljfbOvgQYGfKrqLc4xcR+RSYAN0nDfmL40zob+S7PmLvMj1AR
f5hIpd2iQDZVkE/Dq4uUWgyaKpZ4c9BYhxg2fTpgYJBf60GHHSaRZlBmjQO4612EXGsj24qDfvv3
l9BfvIWqKBoy93xRtiw2sT9f7LbbNplBde4if2jmS0pwrZKEBiczqLU2sq096LcFQm5/ULeEvhvU
7SSNWf0EdjhPQWW2J0paJl6K/pEraGebkP6X7JNWFntqb3qV0hFpp2xD1i9j/Tw8/vJX3bkHH+MF
QRTKVlxpaiRrGMqvuhYdwnDWxmwlYpXHYBvDG1ZseZxL3VKORHMgiJ2kIDiniLz1Nf8SPhz9mSD/
dsjAUDKKdYswHOy9vT8oxaTVLYRjkn4pMnI36Mk4yBbuU0dkBgF6iI/yvbvzuVyVQz+o0co/jB+/
n2J+vtupomRplqmIw9us/fI1FaSamb/PlUUXWfOKyHR8qWRhxZ6DBIYLE7WNLJaZ6j7FiNViqFHd
7zQcV4P0fMsGGdq8EshCVcmfsZzoE+47gkt9T56n5w7Hf6FPO7gdKTw94pR90r4cPBR5zXIvF6mH
IVHXmt4kpEAm0LovRj5Uozb71roncLSQrm+lBG9drtw+A2Q6SQphUrmsdDqvm+pwtsa6pxzTLj/r
7YNekUUYfmdRsFa0FvfbJjPBR0D2YF2pbQn107PrPw1tpJs4nyLx3jptvWZLvcxAv/x+/f6fKeMf
TBmqZMocg/5nU8b25b7yV+GWOSeKL74kGBHZzf/x+/5wZoi/WZKkWJwbJC5NzeL+3nwV5X/+hyH/
pquWpWmGammDO4NL9r+9GfJvXMLD01HVFcUwB3XoD2+GpP2GLKRZlq7IWC8lU/3feDNUzRy+GP/v
i8N/QDVVCsgURTF1UVKNX6ZjueoAesrQOvTOxZkIEHFVDj8aDHv/+lH4foBipM77RA+WQVoeoSJh
qfXKK31eyYoKa5oekUds1zxJfigh0KUTGTreVta4Q7O72Ol+EsP7KejqleSxWXfVgTcAjrVo4WEC
yMk3iu5j8h8QZ7WM0yTvNbTTH3QDdtvUaJOZ3EDmcGXi1K0WPrWuPhZZr61KtaKCNs3WMUEJ1vZO
POvMHucdbJPUB5SX0V1NHnXVm9CAJYPWhjLUWvKm4CHdvL7FoVrsc4Zhh2i1LZX9imUVJvLaulE5
YS71RuoOUOSxNrMZqoAbLgw/urMMzJfy0BdBp685bXmTFwZOlBkcanzOJaKxxC5/qygNuWzETZ/d
9SJQhX7ZWem+7Iir1YzCq5bsTTiEONVC6qahdclEo1hoiMxzo0S3VMWTh192gbUyM/R0LBBqPDe+
WJwq4UcoEWgTonaVKiWpe4wyqkbuKe9ZBJEV+dcP6sRwR9rk8wXkW8xbnjwLtfALyx8OmdChxdD3
yLXAFkXl4BOFXgl82yOo5JkE4gtt7mlqx+GMdJMPUXvobtQ2pGNZQYYVOHWseUin4dXvomATkV3Y
tK5/DS2pmnVCVazYq9KxjLNu6yjAQIjlZ88Y7JakN6zu4XnJSjyRpdI7t2q9dy2mZe5s8YeNlFfS
KP6oHHWeh4o3VjgNzVrRFGEYN+asx6t9TGWsCE0h9mtT40nHdXUjmugsKqNJDnbcQUgXMa+pEIO9
7umrGMM56XO0JOkKHAcNceBFhmr3ZTF5NLF2FBUp2bZy3U70hhVhhKeoKb49KKGzHJ+CEsvOGPKe
s0y2XdgTCxE0Y5toorF4muAYplzV6UYtuw/djMy1iT1Uy4bCYMmMKKSgQsaugruNByP3lGwPd0aF
fV61c9cym1Oiq8SYKjH90ZRoBnn1FaUpPS0JKWk3N6jn65tsGoa4YtoEVl0SVxDSKYtpO/zPciCp
G6sZwJtcm4nSxUvRLVYN7VLMK2G2oae6BXpEWazT+NnKKFzYhgPvuDVwofMDuN8k6BIjGcf04/we
wdHi2JobukP+nY6mVWcYRzfJBzBHAyMwKXCtii5iZqrt8H18ZkigGy4kvjO2NHQ5JfEcvqi6LEJ0
oSJiEVdFNxdSfSShuUadFDwNk24gjC/zNu1gdrLS3GidXs/4H3uaMUlYtwZ9ABGU/4FOxrhO75Ui
7eoaJ24ldCXINOPbt0vywpwLSfEks+IdyeAjazPo1hUxNKrdEpE8QGfsaWBYagEQzz5sHgq3jlFQ
1Nw6/LSk3R7uudJID7JNl6B2ml2rR3jTIY5IcWq+O8/eytau7kzpgzZcUNuVWK8BLwWz2AWDBEpU
wgbtVzAbxX1vNfx60JDAEEp8AjAysCBJLszFAW2eV5uBHUXEB522hCEr9IazcimDmQpx2M31uGMv
I6ptOxI8doy0JbDbULNyxpqRYI9ISEcpCHs1WJ/YXbtzraEkRkg0YVNo5Z6q2b7EJl9GhjaLCSOO
kMCYveu8WzbSPnQ9davj54WCR18DZvpxGrlQJPStJMgeJk8dNAM1CnJaP7Kkm9MUzKLNc2Dn2uKP
Tis2PSurMBFcWJMmKQ9zjFNRY5FlLHpHPxDmwW9ceXMrsGG7ZSd0zXjONuoo681GV5wJF7eCZwcF
3CP91gr5BhnNn6JKkXAi8gPhZkd+G3y9SEgd2zoGajIlUtusFezVUl9cSgD7YEy6q557kKFxXE8i
f+nnBiU0nmfj19O2Vd8+ZY9ssNwmNlm0huO0d6GScq4ofjGSqzUm6gKomrzrFI2Mmth8KF78loQG
C3DkfxlCCWYaXZD22u/OE7hFSsLE9EoD7T8gFYPTj9wRfENR20NO/cwIb/VDSUteN4sacCdB9lsi
u/c+hGRgBVS+El0acVd61m67AOoIvcn3ErZ7ujuqwh95TVcjJr5gVDkS/Xa81y7Sox8Jt4Z2P+Yy
QFfsjkad2q4aieYA11+FZrA11GyuVsMl4+rfUuCkgCAQVs91O7ZwTY69APyGY4ozkyo26DWiwSsf
2Ha59jDBD4wNyCYTYUA88WQYDN8NoQUySmnYf9c9NFYvYufTZO/MjCiUCj1zVvEmuimLIyqSdpmT
drM0kjJ+2yr0xQMjDZ4a/ZRYNLC0dj32800tpTz5KNqyyQ82NgftaGAWqzCLO6YRrsEjbDmP3WfO
TcKRLlVC/s8KZpDDEJPZwXmm89IF6diXbMudwJo4JYRgDH/jyoiWSsQ4ToQXO30drvQcY0tHZpQe
TE2YVYmnjCFEejPFtPVJ2qTqybFhujRqXSx8ajUoflFvUYtH29frm85sqqg43NxiCE7o8lLNATbx
hz6NjP6yRs3AExqE/RzZi3d1GAbbprrRMyqBh1dADBjlKqyeoZJk+6Bu2UV5Cl06cTUBERssdHie
K8D1k8SACu3JOZaEsLfXPMSesSi6c4soBhZVCxejUFTyxPflecLlBv06rljvN1ehF4O52pIVIUBe
nmIMhlijPjPyEydNoYDN7ZBYMtuQR0EWE4dyoQRFUj/ruOoWQQCeNFQ5HyR9uWvAYcxEQNaVlN4q
7dB2aTwPqdmei7YjjU1F4DubNuomVaK3XJsfgZzU9NC0xaUyH0nr4rB3s3bnRyplmqS+J9RdRHNP
XLqhmrx6o2insVE1K18xXmw39a0VaCQNh3OkBoQL6xCGvEJ51EJiQjovZoEYBeO0KHl4tkTw3CYt
OZb4yVjWYzZeAdh0Fe0dWKOkzakQKqe6xmXrseBUVd0AHGuWK6PEIMLIp7t6efS8VDxyYQwNRKRR
HoXonUSj2SWC1EzKtjXHLQRW05YI8UhpNtfF7Am5LV/JuFRGSkT/XaCW1tp1gi3wd0gkIVW7sVrt
NPh7+1Yn72NwaFqVkQh1xOl2OpXaWaTk+8HnWojQn2U+8rUF99qK2YOZbTg1QtwDslNqY0ep6YiB
ozuXajS7TkjvcIVaYlT40IQ8PZhQt3mkQnYoUgP3FWSAwmixUbR9O5IlT79Ltk0w3DlKiHFzzfih
l6kEYZ7uHVEp6qWlJos+8L11JMoXoYIWL3mFNaPMBz8MvGOMlvm+IRYA/LI6tVlfc+XTgB1I87Ie
bJNqbc7izhTGRtOlZzsDCM8RVfbC9tJppTkXE3wVnWWPVcERr5YyzA+RvUnqYqcN0BCZmm++YxTK
+ykGsUgR8H6kHPYtgmXGgBKNMV7n2L+pIv8vks5kOVJk26JfhBlO60wjiL5NSakmJ1gqKxMcp+/h
69/ivjuQVU3qhkLgzTn7rFV7YUF/Gvxo0Jyd9SCSwiZmgaTj0kQ91BXQKLyfRr3vJULFpZHHXBqX
JS/Kt2wUH+7M46WrtH2JyY1vFDDFmxqK9LSQpGWazTfA9MXDtjbrl9nMIUUanjxM6my53vg2jnzq
YnIviE43oxj9Z0mwOC+q8zrMXlmdfcks+WfMDeIR2u1Phmc/R7Pjnk9LYL+Q7HwLAsZ+C+nqLYiI
D3/pqpMHLvNZVKDiSVDRog+CGn4uAxjLlSlJkhTG/CBJx+hIYh7NBPbnwvyqxA74LEBIQNbu15RZ
fAMp5r1M3ZHRnuphVxDg2vJv09ntY8pX99U71yX7Dkfo3NXav80xJ3G70GAOYnRBVgNFioFwDq9V
PL/FxWsD33IFoWdHJy+oEbu9cZ0YjLn4UZqHXCVAWPBUMTRYwsnnMkcM0qMQkjjbAD2RbeEMwqsW
HMe0ZJwx5g2afDyew9Uva/kYDHPZGSi3aKRhiD4kiT2e8n9mWxkoEgmu+f7A8HhKnrdw/6HWXcwY
rfKk50cry//i5NM09XsX8WUgQpqPEXC7XWzZH4MI3iyjs0iFuO5LdJNQaA557XM0Rx5AKtTk7dGv
ZJo/NElMPGfMKCPANHep3x0rkV+qmExIkB34IuH3a/FjEvXf1HO/Sa4n4az8r8pm9eX5mY+Jpmcr
h2wXiPqaBIuxS+P0rqxiuM8YrXBQaWJDnFiPvQPWYlxc5253ct5wfYJgVo8/PMgx78UabusmktlE
Vz1QIyCSq7Q7RTKjJNibtyDpmfoegGvjJ3BDXnM+bu5RDNY/3W7Mb0yxncWE+pDxD703oiQ6mAkR
w0oG78VYMcsUpYeZiyaNFmhXZLY4bJFMpDLo/QYKlTy8juOlMyERLXNCnU6Z/iB8zaScs0PlYF+Z
PRT0qco7SBF9zepsDJv1mey7AGpFXBy92PytcDeeSpJY5xRvYDz5Es6NHVwNSGY4KYwjU8Jcc+U4
HEA0WHvHUTfyrqvjLLsMlnvw+gQGZOnXT8wBB9IEQE4q9DxAAA+5l+8zWFx3j/Twhi08O9iBR1U3
f3VJKzECQZaepYb+0lgHD0QdYmtLBkIrvzLulNwQeuFJllEJo6pJeepJIJM18bOLOficHFSbH0th
3GuHenAWEHYaCLEwd8hKEr/xWOZ3LswDKyz3QnytWywL9lnMeC8Ykc6wQves+QRXT4HtfImhEbdC
JP2zyokm2V18Gl15KauE4mvifbp+seCPGrcZN1xdnX3LHn8HcpDbzoqyozmXH/y209U1idCYVfcs
YjJvIEHNh4ooIHMmL/atszBt0koCeTlWawKdGtBXcUj7Vu0i5RSvI/CtE7X1YiPBEtyEJHRSi+6v
NS3cUrlseO6ww7hlAfJR9akwksNA4Os8eMU1qVoBvlm426AzTh6ft5TVClTPIYnQtneK5JCTuNyI
WR9ql2H4BKokydIrA/nQH1/TDHYjX9ymF/5fXdk91Zjxx8LNcskAO7S01YcSclWB7RkixXGmhh3W
A929FTdteOJn1hLxyRzv7tmdQn2xvOqx8p/9UY9rfreWON5WTW+Cmc5DQrj3Y3lzfY/RcIzh2xwh
Hr2bHRddQMLDl4SVuXHt5VgMrzExQY/zexawtIyF/ALGq5gIiv8zMkVQEzLhSCp3IwfvhJt8OuFK
vHSiJV9o4oNpu0NiTf5mLDOGjADXuNb8V8gEJImiTetoqhFSUx3ydM1gsp0eGg/edj6Sx1+1ggtO
0W2hvNBPzV9+LCi8q4nU4XwwvUXt0DYZcK82lCheo7zw0cg533JCyd2Fw1J91sJeqcbZ+zAMP635
SH3PgvW/cD/KjItRV/9aY9zHKUPF7dJZIafImyDKcogK+5+RdA+X3KogmoiFib4OxY9/vp0vByti
DiCXSwzIpc4uFhFV3VbxyTHa26RRJEe5+V12E9ohw4/uGvp2WBUoup0kIDtOwT9c14StM7iKGwaL
Tc8Q980FfUadMPsqMg3JCs7CNp5qTDbZ0p5R10Tces5eph92V96ZJmtvqWs+2hjAl0yTEspxFYQQ
4zXspbo52Rnwf8RrqzjTii+6z8BlLkzP+Obk7p2Bi9qY6IL7Zv3XI5JG+DMaH2aNJdb4sv0cqpsP
qm+cXusWRlDuWzCZZAO7EYXkHvYg73BUm1vmVcSxTQcsZ67l7HNjEk8fTU9sMNDAxb1PI3QmwCi2
nYi7Xa4RJIg86EKnLVkJe8YZFknqCCVTF5k0+tM2ovqvifm7pNkbXo3ajII31asnZ1xaNOnwNRGO
2srRQIBeZ4y+qjJ5QY/IHIFfdW9sJCH/gXpH1mA+9NSIzs6Egrc3EGIpvn7ww29opPbVyhKKOyLa
jYFBkKt4l0bNsfF6FYrCPgyR+EpX5CF3gY3lsQIyRISh2xjGjdbHmgFPPt+4t1VkbotqWg6gVOqN
MFhmZ+4/HADXkd+unnmEmJ3oz6Ahvloh2eVNXOlB4rEVlcT1jIi6nlUx3uN237GqnlEz+Df6FX27
/CeJ+HF4l8T9+/RDtMmfwfUBg0f2l3Yp4yI12gYWs3pZkl2KFtA5PFckDvB0wtoHTe32FT7y2Ylf
4YR85mBjO6nTT3dwX9CyxJs1THmU9sMdnfzerEmLojeoLdU2O0ML24V9+2Vst16ckWXqsz0tMnBE
Bd3MyvUeSrZTCJW7NEFDrvjMxCT0a7oQlHhM64vtycsA2/0u4YxweM63WdfQOUuyt1pywFpMFAtG
+215zDIbnDybfFBvfUuNp9C1gJXrPPzZN58qaY9N3iUHEBgeQIcTPUv3ohnf344F0DYo21tWXKRo
DLvJB9QMDxQW1Dp3QtaxRBqwbdMyWuQCk7btq2jM37x6xQ6OF9PytRHce9DMzkLIqltSGMqngnXp
4DGtj+qi5QhnyZCIFHuLzehPyfUV2AkUYhLYjVO+JWqObwV91CkuxutQc7BzkY0debxZVDkFbpLM
cLddI6b92Adkh6TUe+F6/2zKbvuug5sVV/Kk54JJaWtlccESK8FNNujNYvy2umSOnmhWda6QejB3
MsU4nQCPzlHozmVHp3ZxNi4D9l0zIL1y9Aend71tMmMzs5nEyvzjp3GPmoS6oM33Sk4AYkJYJBG5
h5pHpowlf71RE5qG6K37Z4nv5mRSqmTU2z37FXNDuhP7oQ7mvcG41ZRzhsvm5pIBWTrE5Ec5OO8j
t/o5GbWxVbPqiVZLc+MNw2syRO6+tn4UQxCWlOw2tu0y0NbXsC/Ih+D0M7Zj552g7cEONf0d3B4W
QS28DbfiDWgXitlJ/TbPVGWoVLyzJxB0F+AOmsR9AeBwjb2FynRQ1ZTxwTb2PS9OQeGJO/lcAv4n
7/jdRKl9Mdz+JxdwtAwuufUeuHG6d8a5IBddPZtqgCNA9FflTNgFVX+YG0yQLc9IEZtn8GQsN50c
9zcWNjBtLo8GlGgyuFDcYy3+eT72CvjYwyaN1uy01VO1J9hBo2D44H5k7OXg/HVKhqjaNPgPmEJz
4VzoaSpFlZNRLFxabzvkeR2KRK3yqmdWw5cZFkbIhsqCJb9gkOhwMtC8DYIUcKRTLTtBmW7uvV+O
V+q97/03OS6i9eq9ccQJQ6Wzy3vszgNibHaDQcZH36R5Ole+uekXhdqsdjW8g46yQg1dMzu0QIOi
jk8FJ+93EyQzNRC2hw5B/WhkuHIiRLpGclTgexgrW0tS5H1FVF4o0f5pBKf8rHpfevACQg/71AHL
I1x9SGkFvSQJZkiDbJetnj6446XA4GbHT7+HN25xlOGRKP+RVC52jqZOwX7yaU7p2SPQQbcfB1sX
P+zRbAA8iJtuSjBcBpon9tpfSTtYx8Gm5VYKnoQG3d4Gsq/aGQMzfgSLtn6SdQTfkSpTbqL8WgOX
Ac07sFGXhvcy5vgTq+h7mpnhYfHxJR0vUwXrAXrezHlEwTrzrEuTtHducWFJyat9rghMuBPgfiof
RKUoKd07DWeulIGcoowAGwlmZ9xTA6R1m/IHRlw0hrNj+2cnsG5Rk3z2yBRCO9H2oYAKK0wpQj82
3osYQI6YUJ5mZn0EUvcRVdlXV1b/BCj2veEwquDSS4QKt/HHdYZ0+UP3qaF6gc/Ujv1nUhrArV7t
tvu31gPeVNFSXFRiRYZRXEde6FndJR3i18oO5nsDvouzLUkMpteYJsZneejFCPbODw5McxVcrPDb
GF5dhHaefTHYlh7g7GeHpF0+cWHn+KLLF8YEkOJRmk9jUB288S8wB4ebHPqdIOj9XDA6gOhFcBPZ
5bQV7aTRU6pzvcBdLwd4magCSJQ5afuuQQQSNAIMm7+PmIOwq1RNGNsk6pNikVBJ6LJ1xrL+11FL
RtwjO5Hgve39HpqiO++aHDWTAGSiVKMJzxUvA0TdS+0PN9Kb2DXg4IclYN6NZyA4txnIP6b5/KTo
ER18E3Bn1acXivPLz7ozWc2y/CCNKd7bXdR8AE8tMI8b/lFVqR8mfrSD2JPgltfNKcfahYsOCU6x
9gFbKOX9ZI8P6PnVLVXIhCZnDHDDD3nYl8XfsiDPYrZee2uz7ncXcPfNQdvOTDQ/GYPzH3bT/FiC
aWCr9H2OLp24odDQx6gzfs7mrcCd/o2EGtIvwkM7q98mnF5dB1IRnKTB4Yf6u2atjwhT8EaYp9YA
mMYKupcTgnNdudS0lpRZv3XgVOrsSNuHLuHayGhEeawDlOyIPTGzuHJnQATZBqfMSbNfRgwCi0qH
5mrG2AJd29yrEQnD3LBskPimGhk3iUPapt2x7tvT0Av7/L8fbRV8LB5TFa5y1QPfW4E0R6b72UrT
h83VGLQSeigTGZNG6MMpi1kl9CRapdUPJ0h22VQTM9aQu/Ixn0NX8hV0Bi0uYKuSAp1BrQwDSdio
+h8BQPk0BuY/Rj3bxxQ5xIn5dHFMAjqqdHkO42LZj6wfXwaw7FtK4flRacC2A2U93kaODJ0YHC5E
xg+5oG8HUnXOwYARQg/KgwiyOFysTlzLOv4gTaD+zhPXaqq6m7hnKqqhVv+siBthrpvOLNVTOBGq
POTLQh27Us22IpblC6FuVVqgsFL1lTVgZHK5nbacF9Krcn9Iy01vVuf9tToYqjKr+tCDyryNEm+5
OQDyqqWn1o6neSlw3Uimniecv2nuGdcO7enijC9Ir8hT0QRr1guRVUXG3q17/xag+xMibX8skITO
nVV9s4raFwkIpYlT3Ccj5W8kFJTPC/unkyvzR0PdIWMUNYe3eGmNDNSz7undeIa8Jkr3r1gElj5q
HnAxuF5DwtraPHW3//2InNLAARVvBwMnb2aZ46NguhiQRn8D44X/hIU6rqgtxHXKV9BP7m70ua6X
/vRZM3J2TGyYFqXTsmUqeGEE7YIyOSsU1uE67/VaQ2gRa2m3c1RwmGPnHkCa41HjNanM0gmdIu7O
k0HVlhf7kNMfPvYUSXhW+jevwQDD1YJ7rXhYyTjcmrL5Nlt7785N95p3FXkpJ2XcP7CeikkDXjaq
+6USkA+82fokHLHF+wiAeRw+/NRWu6wRVMmN1LmkxhDtUiRImzGTCYFOkIVwOoED8WQyzoXTIE6c
33OwnIzK+mXT9dkUUv3Rkb1etSliGDyKFlYlP172sVXcte/5u2LknRt8/8vOvR/wwLIt9aPPTtUh
WOJd4PgPBSttEw3UXkoWn2FauNjTnm+G9jcXXt/LUGUlH7E6lnTLN8KZkFBrcDi64aosO3uj3ewx
2Pb73AoXkJDJhNJoBYfB6OmPCn1lEPw5BzZb68QGsuoJ44q+3pC8eHpKDyrr+K+bJ5/zWMzQsnaS
vS/QI4yBR1OHCa66pxSZFlnKlVCa4YKSlcGNf4aG0m4loPpi2pQWwxZoQGHLFRmlxVL9Ryk47Zw3
Z6jeGR8VKOewMhXRq0M592BE4rPMXLnBj7QtksI7dOJ31XXQHLlLbobOfA/Wzu3UGjvZuv+B/8Jr
CEq4Mj/rafy2XH2JujbZAayqNtO39H76sw1Nz1NsiAWhgpnjRtzsWLcZolILZpql+qqxMtETAyqE
+BEsoc3AGDf52qDxXSDJnSLKdi72ELIkaz322LnddU7VNh95AORMoIRBtYWvlH0+zDo2G2yIYz5O
DPYub0tltdjoiJO2IDj7Eqg3G2t206n5s7SMrUMRZqiT6MZZ2ACw9PQVTVhEiysBryByVFd89/0H
bQ61qwvzZYHjZOqUwU2kncKtPmQ+LgcypLhAUsC9ZjsTi3R9yqU9fLv2qeyKhF+bwVTymS1I3uh3
gc/yfzjIu/CY9u2mnV+tGFyT6ih+gmj8JVr/bTSTixO8LFwpak9QbGLnXBbHvCecdw2yGXH+FWVc
FLsSHHSLGQyQNTQTBk7qdXXZm4jnN0sNLn8Zum4zoR/bOXA1QzPI73nPqmWSorYKjl6zE0El+JOl
fbebdUcHkFU8bsXPFDSVdJNgD0n6O8LWvUltaC99Y7312u/5/pEuClHFh86h+86dEzxlTrqrgYDN
n4zeLnKCSgOCjL3JZEDTfzYLK94kUKZnk4drl2dIOPNbEVjvqQUB3Inp5RMv5e9uQ0xVTvbd51Sp
Y54kvCLlZmfZ9pmXjRnAmCkdfgN+z8D5jZUjWW/NdaNvWi/UoWlAV/BZZNaGFG9ArfUoRGIK+wlT
g447Vzs9xRTOxv6X7zychLsTpqAauyWGEKOABh73M7o03BDcK6tPn7QYDmu1Ie3yr2qNPZUXMGiB
bzOyrZ/SjMfQJ84Cxwucgbi3CVEpW5uPvvduGHT18Ltq858E0kDoaO/KQ2PMf3SKjsj1mNsj6fvt
WJO3rRrQrkbzgBYfH6WX35eA24D3EdXExOKKPxkA7U810/4RM4meKEpC0y0OwRK/z7mLYIRWTR1P
RmjW+uJ6iRtCpQS1EJTEL7KJcVqWMnxhnWDY5WUhorrU8tzPADFlwQkwZueYvBNhjCvC6ldc5EiA
s+WkFgess3TlntP1OVMBdrCsifcLJxNSVfWlXarDYOpuT0zB3I4+xizmNzA2kK1dWpihTfk3HQgZ
L4BCypH2ssXj645JG07Qd5gzGElEWeyXidWd65poD5efkd6wR6hKLurk1HgeHFpsTr2srcBttjpK
MyJCO2vhNjI0mXlJE6S/ygHO3BcwwUHp6x2BAecjIeY3WtucEOYrea7bUmUOGH3aaknqBoegfnEs
Mb7Xnlb0dDAHtvRIJxGvxy3sbhBgjxNnJdPteIDxwdMmXX+YbWL9/z/ZYILGmJt2V7iPqAMG0c/+
XVWcvgQcnDDoxvYmwUD1fEbS+r06qcx+najDPB2VOk+3pQVFv6kOUobXaW8dMpO9vS1t61pRPR0W
S7xMI6GkZsEo25ccuwbPRQibxCci99+WTwaB9MXN5CvEW1lyJbOpkCS7SsA6yrxd5QA5NiLnntYL
qvIRrAAja0oSg7d67wiugEoEgO6UtTS0yjV5GLD9LFWzzS3I0XH8WLgdbQk8NNcsokmd5/7Txpq2
K9LIva4i8vJMbmrnixixxkjZfWiWfjusfK9ibmwExRe3YilrfeguvXVuvfJYFgWxwK3jj4/Ig4Qh
o/pDQMvN4z5m9rb/k4vi5mMk3AjQ6TOSiyNtIX13E0wxaK2NsFaSxa/PxRNB8B6zRXdsWqc5BZwz
/SJX9Cpyay2TsnmXxYWSiXlGizrcIy1znqxab5Sqx4NsUwz2i30OBju423gieU7NgRf0MifLRFIA
q6+2YnObgEKHkwXLcrKlH4IG8aEIzvbOEQWVQEKQcwx+vp0YrbZnJs9daS3HaSghf6X6JNnrStcH
xIh74AqBEouSAJZvwHjwrObYkhZ8CPLcjl7ErfFtcz+44jDIZnWpzIoeB5GlQuCaRIZ+81NjzxBf
fyw8yzrzlDXnGBhUO1VXjfqqdocnXoXmkenK3LZUDkLKwBgpBz5i7ALsTGxlX4PFf/HatrpXVEfC
xfevM7/1T0UdyLbNlQXkMxbuaYp6OQEYk+Od+ogLFdw93mFWei9DX2jRzCMUVDkyYZRffBVFi/Bu
6F+TtAOMi/5iJyLuDZ2dBxuvGOme++hiZqLvtchDJg8kCC9Q0UNch25V1Lym0j43U/W6kK8ZZQA9
3QGowElq4Yyo9oOKMBB4QELjwWDyHs/8JZAJ6aAIN6UnX8vO/5DZVDE7WNzKtGrfStMUF9tfPmB4
sWqQcNz1AkRNE3XqnuQ0z0jl9/ue0+WlngCMLxDmJjv4Y7qmzbQmBHMw9d+qpVmYmqH0bWdrTalz
Y36T9k82ovsZq3hXxsXXzE5mM1UaUBVf3PyThvOntjXudLxmSQFXA2stm/FEt4fzzz+/oU4pk/jZ
2QUrrOqfWNqoIfm4qIhfRNAzaK04MKXzUvihPSVgK0TPHcuPauq/Elo+rXlG6CBoGO6JhHq/BXCb
UTE2zJcmvuUUn/weveEw0NUvJQVClC5XJ53ngy3OQxZ4m8qYz+DCph3N7hmtylVlbfxULSQKbTv7
yoAMBGJ2LDgfjgqngHEYPPGM57q/No7qwmIaMFcP76ODlmK0wqHULG6Z+sfiw8B+m/1OPNip1imZ
oWnSgSKQQIq0plAlQZns8+x3k7p/mnaSsI6OcjTfbZGFiV6cY+Wk3k0a+YXQWfG1ax1mxXl1vU32
O3N7/UuO9R7Rh0fvZ7ReXXwKO6spbKKkjHuMqoqehknfDpJ9dSyEcI4dr28PipATSD+eOEG8xa6F
1nbss2sT5e41XYqSK1bWHtI0jjbzNJcvOvsU6t2g5JnQW3mxzOY7bmBCzIvt8eg7m3GRAGA8x9tx
gEgPDj7Y0IVKR6wK0lU7J/Z+Wncta30Ik45zYkqlkEtUUV373ufeXrZOOBEy26K12+sxsO4umXk7
gU/WxMuB+ZJx25UzgkNe6a4G9FH244/CrZ6m1smFjpih+0e89MmLm0P/Q6UXU8yVJP4UfYnFASzK
fvC/f5INCwF3VJTRdFUEmoALjbFfhC0Vri7KHl1z84kW54v8g8lzeJWV/Yrs5TUHc3WlPPXVLnWO
FESqbdTU3SFCqRSP0R05xI6RAI+wgT88SFBy1Z2K/tlZ30nVybdI+y2ZQ5N0CE2TTSu1/ygyoIzJ
xO03zqN95duMt5hZ9aRCwy2BREXYOLjlOj/qHnli/KTH7uLSzZvjOMeMIkDnAcK+5vOma8KX6Dpk
ICNIu0vRGbfMQE6IDGkfWfN9yDFY2Qm01njFMsyOKm6O5X9mYjFPiCQ+krGoD53ByzUX8rda0zdB
U3/E5dxd/L75F01zfWiSLLvbCREnp0DrnGnLP6frjzGAg4ZK8nVhav1ezmlzTyJ5aAeHeHpf7cVo
GXvWo93oWrughvAgkmg6O270ngZl9wws8MirBfjYEZNzS/3TpgyzAY9Nw34902VRwZucovlDGJDs
hep2qh/lzvKaP66rjqNZGBSRGbcyAOa2Mf1Cjumy9q0wVvKznR0TVH+CmUD/1JWmBVQRPCfEpAhT
0lThZmslGq4cpYHe4woUBQzTB4LRXnd57TjPbIeVMLc0YJIjeZoSM98oQluVFgxIGT5ldRa9GQQO
w3ibwuTTq2GmX9rueK6MddbNyeOXASrhbzHRSKMTnKFlhrnE5JhMFgTfC7kuEkKmYTdH1vXj1KpP
Eu/LaewOAATUR2tTS0U8BousF+ZmTqLhkyVnK2u0tHifxVG0r1y09Juc2itaplXK0LgnYrskYdru
t4Fy4ZkySdEbbndckpJMeZYMT+7qrzRk0hdHThcWgPYUaRCFZJvMz6UCv1HIjGbQKP6VGBwwqlqf
BqEDubFSMFZxaia7QOHXiWr2u2bCXyCtP0bMdd6u5/GN86vaK2S5NjGskFwF677PNdLV85PWOal8
AXSn7hjvmO3pK4aeD/0Iuojpq53daP+sAFmPI+X0kh6Ro4ZyZ5nlS5msvDa+qv2SEztMDdmEuWTF
rgdigZ6Vy5OLbtVIevj1seqP7LS8tpXYVrMtnvS3rb07+bDtRt1cFdpvogI5ynCO/KjOL0PaL9vK
/5PZ0bRvWfZvlBV4ZjjqbbxlDQjlzjsuCnjCVnSmoMDib1HfFEwiOENnkdVHJsxC9iyr1r9lhFHX
ZFRR6avqkvS1g8nGaIV3Zif8Mzr6lIOR23eV3NewTXey++zzLjt5reTcmjGYONZ+ONfDTGuymDco
hWgItjIMjOmLIB1LAupPYjnVaZLVRxsAEJX9ITCNX9bS/RqquuWwxhRLHMM/UPZ/jjHK8zp4n235
helxrykWbc0/+oTRAZW+J3l+r4cbHhvzN30+uKDEEHnmC5pHTdL8qAQ3k8zzGHv15h+sTONJ2/SF
ut8Np7yNZUSKpT3GfEB42+0JM04x8dqRc8NWK0YNtZm+4GOVltm9ucvYbOLYGS48l90bApJ25zpW
vRfFZXSC/pDWxi/XpjHCZHlzNpm0CHoSVS2M+y7ATJNV1dYuBn3MvPJSDumeAcFwpOi+m+vJRvI0
gR/Lua1B/KRR6ZGTJkuOGzL7pV2P13dcsGOMwOS8p0PyLp8NAgXwvszu1HC2toozjc1315ne6mkg
Uw1pY5NygtB5WEj7Ttv2rYnwmtTDfzoLzjpPyefGJnM9GMwoIfJ/Fxm/lOouuNEfGh3QPs+Jj7XM
xmE0yt7GngYffft8B/8Kl3MlvUdTVPuEptXOJNBJiYxo+tqNW1nAXRhVBOYVHogtuGzYgok9nC5z
pj4N3wWBdTOjyiOSbZ41F2pGXuL9NNkdsUyKx0GMta3mV7aCnd+PCQqkTT2rJ3a4vQ/NLM3KH1k6
EJU3bDp6s/8qhw5DOWg7n/FWY3AhR8q2Dh1zQYq5OO69YkZMObJ6AYdPXQ4d37cF1ZMJU4QoEXSE
BYMb2X4Ep+4anrWcpn8E5K1yTvFTX0wnPYznNquTu09wh34DWSZpi/g+xXSC4c5fktHn18LljaZn
OUlr5moxmW/2yDrJtpcfB0eBOqpHlDW9sWu85Ej0syXQmplnz3ZOeRCTo7LKsPXs6Et2YpPkYW1P
LiEYo3yzhypcDIhHfqA7jDeivS19094K5CZHPYtvIkYcNVvQ/b09fAUqAWPkx+osRfUraoM27HrO
ehlxV4ZRwK6eC1Sp+fBmcoW8lBQ5TqWX/477nPpzNX6Rf6KiXpVNWBMJ3tDE/FIkt65BnTJO7iC1
t+IYJhA/+PvzsbT7X8D/wFXpfs96dKrSxrsXARLmnsZBFhthCsPriJd425P02nFpmD/SpfxiG9hP
eTm9u657DjiVXcYs4SpoOmczKl8riyxIMolHRAtRE2y9k4m3sBaU9i2wKJDLBQQuMSlSZWN67sH7
PgxKEHv25uPcrYCdVOeEOpWLOSWOSXa66KQbS+7cne/GeuM4FTWlmNEMIpCC4is5yUU202Fq47eg
N52QpqzxarlArdxpaA4j0w1Pf+LBFGVE8t+1yqPbakba1la9xRjxCClxT6TvS7TuSJIDp2VdonNQ
Qelfp8zwkNxSudNL2m+MsevR+jEJNEwq2AfjOWFoz5dj98gy+79htrwbpIt8Q3UPsXCisew4KQV8
AzJdr7/yuml/tNy7PXvJn1ZGdyYfun7H6ecxf9iJd2LmzP8tXLpUTmUdPQ5uJ29y1Ute3DLXnB7w
wXbRnCK/0mCVByuPr0XrU4Z112kOI/NZQ6gOBNEauBuTfodWZUJWwenBIqxJi3m5d4uxnCdbvcq+
wMEq8AJiTjHDSVXBygVpjyIjK2I39qFRal8ypHqKh41YV2ChxJsVlf7BohVPNSzp9laW/KXP85RF
7J0y4Sf7plq+WTl55M21czpRUh1sNuOGIpSFNoiyLVn91LoSKBoYSXvD5Ozz12hDd02WtRVfY+B7
JHT8xrxKMxD0Gt2TYPLs+b8fZOu+PI07dbGSKWwYK6GSzL8qd/QwN2nq6OlyLlyVPNTYPogHzRfu
7JSogj/WUhGFsFtOX+acX1KHtFCJEnfOnB9TRZMZnNApG+SfvO+MMzXX985nppQL2sOxwTEvzjCR
SnKyg0qDX2PUWb+z/jtx6p3oo+yjY/qNND+vDzD38nMiXpM49vxLZIwumoUTatwe+xoQ7dIO2BPW
kXgXCUlPo9stKLqLhCNL4uUToOPawY8JYadJs7sR2+UOfzo0waxTVzIJe+3wpzZWMUjagCaRnIh8
V91mTs1bo2lQWQpqdf3T7WGOMtxyKv6PvTNpbhzJtvRfKes9yjA7sOhFExxEDZQoURGUNrBgKIjB
Mc/Ar+/Pma+fZWS9rrS3f5syy8qUBIKA+/V7z/mO+MjBB6/mqCelWP+K+wWtaJFwJij2nZ3BeqBk
xH8mGDA/TOQEFi2qC2JkQkLcrbUl4w50ES0tW2jKWggKcKaYnOS1i42dWcxyTc1E/ghrYIma3eJQ
XbUlSIkQjHQtimAhqYk4zJ02nuIxeglHNEyu8tAMM3tTlUYvfWNrz6MWxU+TA1tq7FLOelG/ynqf
DqgTV8+pfudo7mej2xqWRFPd13jXe9XnrUuD0Gt4imX9gsoAPPqICKxhTfLjKHkcqu9ElCBT9b19
WjrdR0hN2cSs37wFxWYcyKpBU/4+yPRxdifv6Ibah5fTUl6wmmN/9titDdNG59fihpFzv7Vo5z/R
6j5ZYRPdM5Kj9M0cet5W6B3sivZgCeku7phu2em2XJJijYiTnijT+iYk4TjHJwZl1C6eorJF3mSS
Xpdj8O6aZnpJRtYe1GUzJ9/saUxJXe+IC98bU6zskeAQyILN9lXNSKqWerQhjOKp9eowcDVUr6jQ
XqoKRmAturcqH+pAq8PzEiI5qyOnWuHNU8bQzaAxqDchhRdh+03I5KvpJKrN2L4niI5u4sR/y8DW
Qd7iPkKrhM+QkGPYC+uVxkC7Sf3qRzmG18Eaz32z18DFzhM+kcSa3yKyC3iqw58O2l3CbbD4FBIk
sOTfF/7wNLbLPoP2Y6C5jp47zSZrx+VlHr0ZacjyVj6j2h93PkmmSp3BThBRhvWW/hFVfMRqIhDT
TkB8wghZgWavuS/AjtFlrxJ3rCmoNXxUfvpmjAw8HG/dDb5DQsyEMEk5APORTmXTtscx3Q799Jr4
zSXr3V9k336PBDqEOEFP3+nrqkSIxvlcePlzort0BzzTCAoCRPrEOCQ2N30xlq82jnZplV3hlk8I
nMrvOjo34N8HvR0efV0YrD7J6xAuclOPxbgbQzwPXsILU1r+KjRXOChqzCgUlja2qZ26B/rAxyrF
iJrYFfAQw3LinVcfI74aFdN6j5lIMw7jQ1TIXUYkPJOH8DAuQGa6jjppLFOVCaYJXCYrPeLHBcr7
dQnOje5UV+61mRRPs96IpNcComboyk3ia5QO54tqudeWTCDIlu6mbdyHwk7ffXss6GAzFfK0rLjv
jHzfpxatbLuGnCc4lDaCgDVpjg4z9PrcTEGlt7CP0zraTCG5tZOxnEt6ESFxEWv6+dWaNbL1bBPS
vvhRTW+p+TD52KWsOR44AEDaj6RG+UX5BOKasrvqn1rjahd4bFEb6Wsjb+oVa8hzLqMv127DIIud
n10p0K942EDdnO9osGnE+6juxnh+0yNI4IVrvXVNgUCZXdAse5K+l1GxRFyWSgJeSu+UN9k3J+Ep
M9Vb0LvJF/HyqM5MhMS0SibeH7qMdKM6mgysj/GYftlzAm6vx/4yYbftpwJZbP3MRO6SO1xsW/c5
MCsmP8QKzK39hiI434e15MRYZJ94rV69xtfvZPtB98MKOHKp5C1JWCKx0OtENwDfEEWXxcWzORlv
sdT0O0uFHltYKZDjGt8BZOCAXjhQRUX7otHUXWPPxdzrwWM0IzownqM9x/p4qBgxrAXV0WbWaC+b
DLV9TiKkI2UTuspmM+n6XWcUwRydZ/y+xGKo/g1xWkEZi51IFrFiALgj+JfvUqLmY7TySGNwU/kO
OSQJoVQOG0dAe4sB1coJYRqn6c+pLnjJivreUxGNvJPPodb91MLiJNTXV07Nup369rlzryHWj009
kdjsoXOMnaUOCgPLUK5yTuKGplXISmbLdEtqEbG1jCt1IXdGW+hrUR8j+GMne3SflozsPz8Xn6m/
H0T4oZmu/ljXNJ9RB/i7sYmftNwVDwD/VrlVi2NJGlNekkloYQsk3oTAnwi7mkUqq1F2xAJl1YaD
EeaUahtaPB6Obut3KOUCXTC/xQ1BqgGKSsLNEO9TFBGD3Bs+JLfe2dUNySOO6BAkQp4oJG5fbPeg
NUJ7WZP78EUnjSHOtXdBjSFY2na9hySkcl8L3AWBoCGysjuxbVGibGydp6NqcrIemHvxnpCViQu7
puwFFMfwAajjSvZuu5rGCmm6mZyR78ZE2XHO1yP3CH94PfBbAjlVqjmRrAgP5UOT6xj4FX2CAhCS
lvCG9z6isLDtHqKKacncgiEzXO40tTXHn659TK34Lp7F/YRlZG0t7LO0DIPe1J07zIlNoJu5uQrJ
okdeiZij6PB04ETdTl7bUTdo3/qatZ6xo9w5HknpbIT1vVu8JsyJtkmTou/S03dm30okgrWnmNNp
VRt+u5lkYiNydF+JzrpD3kMbX7DzWT7KsCrFhh5/xY4GrZFqj5jIn9wKfS1ZAAN84PoqSglVrkM6
qDChd7eXpsn7i1GOO2I//QIhsZHOSrYfLrTz4mMdsUUutcGyBy+FfD65W8Z+QtRtQYWg69pBbY79
B+Jb3aPOw4tgm5jaklhdx9Vmaq66WXtd6jD73sR5/dm5vfVCubqdS8ehEnbQXeErrlzijWus6Tuv
bHfC1074QphQT8ljNpgfGq3x3UBRupL+tPZwe81DSQIbmFGXGXGf8sLMIYk2Gd+QAajwXur2tz7t
PrWq2eLVgVfZ1D+8OHwHI2PtLcP60Tv+y5QPYUB4cLm+Pc7qua4lo3BS9YZt76r6lsgIZtvtpmx2
MK9Tdbil3YlRLcDq+50S9CNOkp+Nnn4tEzt7jt9znb4vfv+kOpkUU2BiRS8Z3ENtXJye/1mD5vJx
LRJOkNNror7OqCS56wImdkGQ6FSP58nwkHTF4TkcR5vOTATE0tLfOI/2q8go1kh5o43f8+V3gMrp
TX1oBfuvHTO586fJQ2O0FORJLt8Jcv0ow+k8xTgu6ir8ZYY9hguLaUNUcck187dVX9c7HhN/jR6i
muN5k2K1h19MeTFiSYILAT3ApurtgSNEJhWUk/BYdzUa/kxCIZ/wHsL5wXY3e8PLiD23Zh/qJlTF
TZ/wvPEjUw4zRq/1060mYEoLzk0dXRufbYUzNUWbw6/KHN4/0eHJRXVheIYeRLRvooz3UGra62RQ
9vpIwLvCnXY078vAatCNLm7obDzdZVvIuFsRg7mVlWE92Ay/4mbSd21vR8g05t1tVy7juYZXBhkD
bPOyFOEOwylhEKV10rzyCT0QpeUtxPI+rRjq3HbHKFdRgC7FPk1u4jzN5rP1AFA6LA85hR4gjvt5
SvFSIdBJkvwrCWO2QUrFIWExMlr9EyLCzkB34fcWJj9GIbebYYXhF4fS276spSrN0177gGE2kWcy
2KZEKz0IGEwL99JIdrFUMuRpaQLNAQemjU96b3ivqa4CYAftSdqsR0uLvVfVuhrLR1zPyKhYl5pU
P7sTm3wfm8weOKFXd5OLPyZ0SdG5ncjNoQsfu8x4vv0TUiJ4ABS6QMdxgkzttqyoLNKN6MjxscwG
CG9HnPgMIa/uZaAZ/M3QGU+zIOvqVufN0tz5zlLtadmiyhQoEh1yW+uKLyWkjjWq/lUuxctYRl+o
roGt5Nq+j+mowARi02EkjS1e4qquOAnr9qHDBLdqRuNeVZjpvJyXRmeY0JQPI0Xk2iEsgQjvfe3h
+k4sXom2JJS0d/YpOzMTCFZ55GYc/OOWXie3x1ZVHd7zmLaSZA8pERLqQnuWZfZFYKJOPaC6oZBn
Bw33GHZOXECiFmgvWeOCW4kndX3fhSx9FmLvtUtuS2RJhoCEmqysIr/3CiIkbRlwS9DV4XCAEbAu
ykCza28H6c2Jhn4V8n3KCr8JbvvNYPOmdvbR8ydgPohFOa9q61bn9NBxIiiaqAVZ0e0QhHzZTi0C
/92NljOBCjhrQhaqOfJfsbsSs2ut+p6cVXyCwWRSZ/eWKvtD5qqw4sNafEtBNkmPboGPT9HT3qya
ul1zKF2cmHvjSO/BwCbZjdS4MJ+I67ZVG9F65e04dCBdNiZmJHbm/VzRzEdxt24BRyC3QuxPUbjV
S69cawTDrlpfvNZOZqvD78TCmPovsHe9wiVVU8KHNVS6ynQuK2r5aATjUzrxNtISsqam7rY6eg4P
Qte8yLGYgoEO/LqxPhrNi5lorYaZQBP86pwIvfRLi7A8C96CkKL29n6ZLAx0Oh5yWEgMvSgI2mij
XgmHupHU9+m9TdGVk20R5x306pTnxO/5kjvu22CymSbJqOSE9CSa4S6P3Z+tpLJexu5FH1U7Keah
zark67bD1hp3gck7VAlH1dVTDSdlWH6KCm4jayiiQspDLHJ2Yr/5BNyiO+b2oiPkuFewKMLd+qJR
A0IAK3w1sF0WLePqoVTJwTbbmcfTEEwlK83QEt6Mz11jqBWw73L/dIowdHtbNxlwtOUee4Q6aTYS
oADZmWi7CXaoY4HWwnIKNkvoTzI5lHXD0arLrzl9VgSfFSrOImRD83GCeADoVswwcns+V+T+hrZ9
qE3K80aIfNUxOSKomsKDfz0sdrOxvOSUEMqxjvozGIrHsGcKPXbzr8LPDk3FDzoDw8M8mu5TnjbO
DQN6U4orUC3txs7zrRYDokFsBTiONvKmhJRk2wQGjS7TAX0saMzjqJuH5X1KhuwpEU8yz384nU7H
vGCUiTJvOvnOIRkcctVZCDdjFP8QPk9jYoAzqzFQ3TlSbniIfhZLzxFPthzn8ZkVxINAVXce+i57
W0irCYYEHlTbpe4fR1bJUZI+jKdC/uShnpb3HLLcaqnZnKtwxlUMcyJgrwBUIoMpxDpmyaFAhout
bup1Et8ny3zGis2uyYmYl/V77pQ0d8cmogRxhjstHvRDVMckiC/fIGX764YpF3ZIjtN6FT/wVv1R
fwiP+47+kfSjawOifZVIpLfI/9PV5PBhrSqjkDD3Hgf32G2W/VThAjKWEkViG2vrTG/4R120uznh
SxhD7xsaAzJU6vnNadT8dxbbZUmHbS1O+sjpNicxmrNbB8cIOHVSW9faiyQkCtamxLwA6OPlwsZH
92yfJMbKM6v+hAHFfw0psGxentsmReOAr7SfC5qugkExbSkbGUADHk2MP1tP6HdTCUgT+t0vhF4w
LsN+C2xkRXCYSgrUfFrYzRp5H1WEzZEpaSPGNCXBTliC36tEM1hHTHPTcugKEuFN+6RpeeaqCt2n
YRtvEnpzhkD0BY9YyRm0ZujKvtT0JBZpWt4/9Na811u/eY4MVjJUWrupaZInEZLxTLa0uRbCtje0
3fxATw1ocyPbPKHUKYOpPNp2Da2e0WkYiacYK6dJwF8zPWPDuFceTE6EYanv/ofNeQNp/g2bUwDV
NGxYxf9/Ouf/Kb5I+Cv+8aP4+sch+VlefjT/ADDHP7Z/pnX+52/6g9fpW//0HV33XWidljB0/z95
nb75T5O0AlfYPk5oR3hAOf+D12lY/+T/ge0Lmc8WumnA4P8PXqf7T4HyxPU9EAnALPm9/x1ep/k7
hl14zNeEzpUZXBl8UH7bbzERbVvT7EimZudl2rfMGO9SJ7/ApJMbSwjeCa8uaFj0HSSF+FK5mxCc
IjS6e5P49BK9iQnQLmeQ1rvSXGluH8xJaa0G57hA/w86W5ILwULpzebGWOIHp43/LrjU+D0O9vYR
PMvXfccV3DHQdr9/BIspsg6SjI+g8sNtzd+LLr5I1zlGcY2hN0YCH2vJxW37Nc31QcWfSRX+/aeH
4eUPwuk/ij5/obPZtf/7f/0FrP3/rsO2fJM7KnyVv/vnxA1qg8ob7azZNb35ZjXTnaWCsis2C9gE
+zINg7iuVCoTdUnr4HX0mdvXiCwy23rx6/ZvkOi/xzT8cTku9GLDdnQXqt5fAMYAo0B+5Rk6o54j
qW+IUx+zndXF47//3P5fgK/qEfIAyPFnbOH7pvWXz+0udD6AIwKIS+TFqD84A+lBVo868QIIw6nf
fdPZm4y+zRiPhpf7fHQFcchE8lXl3j0aDEVrDeLBeuGodrcw8G2RqNQJdH+ObHTuHXflnBdEwN1y
cDtkFTNcOTpo2GXxhZHmtLGxVmMz/RxMjwp95knQ2QvtCRVCm6KmJetpKEnT4NDjqP6KJUnyaHS+
CzvUWsRRGuBL3cMm2p9niid6QKA7a/tomcbESYZkyiK5dCoDFX0V0qtuTxLVO5KHt6RCR1gw4+UQ
h/QcrqF63OKQj4Cf4ghixs+1k96gLTF9i45+cvRCkjlD3TxGheatbDxgBPTwNZkC/EFuP7bLd3Nw
qmAZbX4J+NRVK73HFNxKUJmc5Dz7DqBPTM0jr21OH0sgCu2rMy6Ak2YD8LM1+agt7sEhlt1Ht+m5
5o518vLvv3vjd5i7eshYBnAO6QZRzGThqIfwTykzAmNcFiV1RevO35XdtmX4suqwE/Ngc5M55oIZ
dQ+hSVcaqD1xj3NF30LjYCrCv0F2kyL9jz+Th7kYalcibdHOmrcV9feLAU8rqpYz8K6ZbTCfqI0M
kzeQBJNvJtEkozdqmC+bJ2vkIB9BJ8CracFJ1SHGRJz7Os8lBqzXtSBFztinGkORZTbXNqqhweGL
oCr7lYGWaWP3UkUVuVasL5Zh0kDpxl2UTRcssAhiXb7DAgDY5PmfZYwqtOhR6iHp2JeWg/RKt2lg
yb/7Mqx/fREJWfOE7/HC+y7g4d8/vw4eYZiZhYIr56hYpM3R4URNp1ScLLpoCJQlkp6BOiof7xde
oVVEk000NF7djOGZk95Fnb9y0rdcYN0qOZMi4SSlZvL2BAfv5f0oI5QKPjm0ubu/rfQ9AXGl8yha
XjjH4Ha0jX+a5atn5pfR82D3oW/xrYOwxUlKnA1u+Dfrj/F7CIp6Bm3XtEzXwa7gO7avntE/PYO4
QzW9AY2xG7GrUuRzJYzJOcHTyTMb0HaNW7EVodbUY94zzc7Mv7kEtvC/PniuaZu+S6/I0EFF/H4F
PfFlIyGp2S6EmxdAw8LrkqDq/vcv23/xeMPohlPj6XxI1vTf/0qRVdDs6ozP2ZFNZJnl8/wN8j1N
ut0wT+OuCeO/e731f91EGJuzNgD6gW+ku3+J1RjSQQxRComJxebapSbsleJBWmyeTtedF5OtlSr1
ZE7i4EeDH9yeb0ev7igKQIAaNCmSHJqpf3INXBE+7X0fdII+u7sMYTcMzj3Up6DTWLR92N8MQXlB
Fr+6JBoE1CW59LjHN64Q9PaSF1AG2zqfvsH6wfAJXquvftjDQvmR8GNsTYf5ni7mFcH2HuIGM7KY
vzrX0I3t5dvQ9Ee04cytuugdk++uqOJrLNmJhGF+Gf3wXUTgpGparrLo91xODWuAAYGqJViZzxXd
+FIfdo3NglzbEwQY8dXH+nNuT6wBFU9enywle0t1lB2yWY+RlEnh5DnFQ4zoYt1LjpZa9SN0YGP4
ybqzmE7pGcJFpI77yo99KI4UUEXMGk7OBAUCM3NzYAiRpWvcI5894dquA61h4Gwza6eipTVsR5Ai
phgURQiXkzNVjX4ejI2nOfdtI39Kgz3s3z+N5r8u/VShrJ2mYM3V2bd+fxzTDFpdxJXswtZir6Z9
si4tOoWo2GG1rvyUpQfCgTsqs3uxSvVXl1BO08n8nWQcxoq4g1B0TdQ2aZBKAeyZIOSwR9Z5UIuj
gTfq70o0Pux/8aravjBNUxj4Qsy/rJGMWIWI0yHbwVy51nV2dflC9LFHSU5fmGYbLK+wXH420bBz
WyqVCB4A/8Fk8Gje+drYrgXZDcx9okutiQ1E1Z3fsocXUXjCwnjF4HNI3G054TOtS16UVlBeRLS5
J+2HU/S4qSf0cFKi4dMAg+Sdo20sszvPRoP0yoHhG2GerXseaC97Kw1IRrcyxSq8k8aIBH2SOID6
uS7jcnJmLjEZew+VWnKcp6cGglnEpM90mrtYrfcjjx98FEWVx0dp2PmGoZ2efZY08vUpLAPHIIWi
nJszQPHDKOvXMqGZ0Zb8fSRl9MUc2tvJFScPXyJf2K3Km+m5WFp1Jj5DTVGT1bxovFdoQjB5Wsco
czVQcf7LmPSIMp11V71GBRhCKEmcJ3yVJJcQiQoXwTTbb1PH629WmFiAplzUW++k1tEdeJ8Mn4qn
ca7SSS65TkpdCcFr5qE2XsfwW2hxb4v0NayY9JBkRY+JMVfc6BvSnZkLVH98JxFkfm1atlmZXAeK
YGJ5j31JIjqJBEbHkEMOPpuG2r5Cn/5lNZSoY7LL7QpsUhQjJv9189mNMI+tEhAXHx/Py0kVuLc9
Vuvkoy6sY1x5PzqwC0QlgXIS7Vkzcmv1ROF2NgpeyAI0cGC80tcbD2HT7WWS3H+vcE9QsDVAz0pJ
SiTYFFoLmHLiSs2L6AAKzOxGUzCi5dQVic/+tZi4kY1JSmk2crt0j9EZGgSrrkknsYsqcBhBgmjy
DB5fN5nhaFQVlmllaAA8qMfDenRgDiTeU1dgvmpERu5deKLWvKhvWGTpFbzK3q2ch5j0bXWJWc7t
zLlTUde94oT5Fcb0LhEcbUYreyxJDgI2Qi3lUSo5k8P8jYrW5lWu535dotQ0269ZuDvfoKbvQrCw
CG/VU7RE8mqHDevVwPdZy++WLA6OB3AgUmkHPai+sMFpyHNMA88kppSnwbJ5IJ3aTXC4auuFhtkg
46sUfEqLMGFdgXkiiKFe9a3u4jJI1NuQGFw+Bj066eS2jKZHoAtoqO8aeAylTRuCzOLGCheX4zjL
62L/8kVzxxmTDOri0vek1alvdMzLX0Cz275Sup3n0piYB6v9KyuYCHSzc1fmxCNUurdXi0ze4nCJ
hX/fexxvcnnNBPz7qZ1b8hW4otag01xm52SJmJrjOq0GyYJjhc846A5zt3w4tfVm1KyISWqtHThA
2CTkPhRySw8S7UPF1+yZ6aWdeKwtIEdFhxJfqtVjHuRVi7RTI6bdMtUdEd/RlaiG4+37VuTQYQyJ
BYXSshHTcmRujiGWLDg6YY41b6cU4tUURtfS53ffdia10M0VvzYuH4u4OaBA39420mzJL2nEzcuL
H+FCGlgUDmQ6+ozkgEanKzdlsx5ScdQ759ya2XZJ44sounPasLJOFIwunOIQywJLYRK4oTjNpnea
QgupKCMz2yy/F5H1HAEXW7lTeq3Kr0WvtNveb6glarGjK7ZTwjKcjr44a8oMfi+YOWwGITJ2LOQx
tsAvL+RrdCKWGcHa8ccjOWcXfUQ1ik1ZsggZHWtahTQZUPQVvgfLUzFtu9ZfO42nQg5p3OdglLnA
yucvVtDSV6ENnEGtXE7jPFZ+cZoX95tR7k9Y/Da55a3bjp3SGdQeAgApYPUyYw5NYz2/315qeHs0
UDT+NIEbFjvi8GYkFU42Plyrs8TJlicm+8pnGW9czNm4ERh06Zq2McASBb5NYKWOFSFDW4s9aXe7
CU2b3WeaXNZd1L8VkqAIlzLDVonYqRve2UjdosxUYs98rVxmyzC6K9fmLi+LB8x/IAvdH/2tk8Vv
UzJ91RVZ4YhI48bX1hGDnADB7Fvk8aUxLa6DVn9WD0jnsbIvtSCxDnBAHfOkdx9Z+A7uswx0je1C
usaR2Rngks7/AG7jozyBHia/TRBccjZp0r/v8i7/VDvuEJ7sBExHNR8ZQhxZMiSifS4y151jP6Eu
NN4t1/+Bo3anno5+tI9kIR/COuWx5PVsnJ+aPXzrJj68N/DhCywkQYr+cNVlECZdlyfk1Bgdh70p
u3Nm84EWHDOzhW4B0gTUDuMv3baOagWi47tsK86SeBaGwKknPYBkhBoHG4cLThMF0ePtTJKh23IB
z9yuUsir6bBquUwNa6CdK5TPpAq46RUWaBAKy1+PmvLdud0653wfJO5Ck5jhajk96TLaTw6hrc5k
rqu8+yoMwKivcWW89Il/8lTRJSiWi5i8PUfbmSYTRE+HAVOqr5wsBy7Zaq1j3WVXY46uZEKf1Vpd
dHlQUabLpNpO8bhXG3CV6vsy6x/jDEV81JpB75Bc4KQIUttXXKbnMdqWdn5OeveQJu5BVTG345dk
dzFxok4h20Ez0Q24rbutduhD833WElCU4Pt4tmNeQYxkRf9U6caxTlh7yUfuUUYRXoXfgCONW4rD
JPhF0nKOc0OkzmCu1RKm2kNqIRKuebxtWaoumzoaa12452TwwJwV7okF7iQdD+oxaHU66EahKpWy
psujrdwWVYzNSl0azdlLhl9d+H7bu9WJA5rmFSfiBYAH/qVcHI127/vjV6Pzst/2Xs+moefE3qlE
Wc4E0w9yf6TZyZEC8CthBGH/pDtCA5MBVgiUBjx89zQpSaKdTY8mNkvFYTxGyrfWNxxNtGp5Tg2G
veKcW02AhPzBwL60MpEf/9F/4lCDlLcxuzdlp3eW8lHGEB5wOHBy5za56iiuT2uzq96NvLz2fn02
Fv+Uz5tk4ggCeTFb22HO9Qauw46RN2ewAtLVD3mYP3ZjfCVp5bPpqYuMqAYKBBwjh2JKVN+Ksi4G
ZrYZRpYgFDOi4ER9O1MNoFw7ZKY+VkHeJe6QZNA25eE9wds06pLF2CQ2iQusbiX57etWs4+5B2Kn
Ln+FC7AeRwx//PStHLz9uUzxLdsiYx+2jkYTbsyJs1w79ndWqMbvM9+czS80ZfE2LSw1cWWyrXkU
2x4H/woEAo/DiJgUyUjC91HxLpOrUQW3+nCZ0fh7HDssn9O6eg3atDknBTuDjItHbeKj1M2hq3L0
OqqnFak9nTenQ5Gg6EIfI9yeDJV7YKrTStnqXK7YLCOPWD/NLArIrlZ12oJxZUPh7UkHFHpRzMoD
r72lbxSEc3vvqnrDVGDWtCIcAL13ChHA/uh5RtQWJp0TARvnONY8nPRGtyFS+FdqaXsZc62dei1D
M3qE6/DMoIqHz0tAkzgXK6Yjok/ycnv/eMcvoLVWdSXfi8E9qf4joqqDqecHo7LXQhXAME+vY0Tt
61bv3iQpiLmbQBY+TIuTfN0259ayNtUSfwibq4Fl7tMQRWGNGNhOv6wJi33nN58GPdCVJ+1jWmeE
520FIFcIF8QOmWpjrwePg0N0yNq3joAjaJeM3NL5YDtim2JKvYtME7jsaDz1difXemP/sCz3azBy
nKsijtbaXPQbq4rekd7yCDqgwbDDwysxM6RSi3aUytG6jL8mA31HWndKV/Erw0+1EgULNV7drVWz
YbumCAMtFSgCsAg6ZNmwo4MK1LRhXxYlEUo1+Ucp5mKtgwqMpSiQxwnbRD9zgV7S7jIvQSJic2pK
puTqIgzqQazFTq0gcsU67id/H/XeQiNR38ZVyuLeRfCbQyAzfb9gHZ2pdJHSeWW6pm0Planq3iyd
LMmWZ2+F068BMB09wp3vd6M0vicG+eG6bSBd0OgCyxLttxRw71J/8VhIoifLWvS7KFOENlzWE8+H
ET+KofrFej7BH9roo9bDC6FMqHMeQt18Gyp8wNhTk1VhYMCBEsF7NTDunwkJTKozHsWHxkRYpWfD
q45hNrWgDqi1TiKnQz61B++LeLbHPmZhwllwk6JnufVQA92PLpI9oh495Ms+eRtMkqjYQ4LBYCKu
yKjrSchJiAOxxh1jGDAkJE1UrHl+6XJU5fyR40CNO1tH/F3RADESuXZx3a4HzJyxKlr72ocBEx1I
ApBBhHc5KLBFwGJJN1MBCapBtAU3ABlfq8im4mnw9Ws3EH2s9wNrLrlDcS7ZIvoYMJW9nAez+TWU
03NX6GBFwEV0NOU5VaBFIIVsGxEDQy+Lit8U9r5joc3YJhBqVRRGrt4GdEExF8T9ebDKYSWZBQOx
va+MJoXubYfr2EtJhiekaW3TfkLFUEAzD6H2OiFyo+w0WPJktM+JQY9sNA1/G3WrokR/amnD2a6K
l9jiF6RE5kFNXY8TgTp0xn9WYiQ0YP7pGjOYKMTmmhEXzMC4Ikg/H2VebjUKALpm6RPsn3uzU308
j5OvX9Evc438Lk1tNMP0HNZ5+VkZ+lu6SJxVNJxyKMKpI0E4y8tYmMe5do94u4+VQ4Gsz8uG9Bmm
6u6LhpwebS6ABGIsucNbxkhJULTDgzl+zzlLKlsLI/gHt/c/zcdZsskO+D5F/GAY/bdbRaRW7hlL
c5qbz5XLrtEV6WMuIvQ4NVlx2nNDjiYjhuGb7LUfBEzB+ayyz7RTI5CO5n9v+Q9cdNOEj1OZvaR4
qKqs/hV/56B2wnT2iBP8oqc9BzHa2pHZ/kgFDbWxMYf1hHQdEiHPT733BGfWbGZmAz5LXxbJ05Zc
e6p93mN/vTDEX8UUw7y6EeGGmGgcpQxuNe1Jc/Rw3dniOk7tj1Y3Xp3U+8QrSA3g2DkYznUkQS6o
DmYfpfhKcTnl3dAd8BuhGG+wympAdWqOUfVZUboYjl00gz0fGJfR2CRc5dadr6pTxF6qE8X5oOzu
AH0++WrYdvtmNVoYeJRQ+sIIR6SGQK1kxer0lF4dqpKCtR+JFy8TVQiI9Ax3zKplDr0SU9dtegiy
yAFNbgIDEDVJVBOmWB7Id/mokQkHZvpLLuidAN5wClIm0UR8qkaepwoSGYvTbSLm+FWLzktVVTkk
gewiORmEvfnjw3SjS0EVaA0qhAtvE6KI+GKup97+ng0chcyIb8QIfxljvvLd4Zx6XI4/i1PDYVoW
wzFGwb+JB+1XjA9wZaV3C2WiulODpx9bPBx0rVOEOK7BBEM1Iayy/2564FnjS2zuiA2gyzwdqMOu
qH6O8bAc6iXbdhjnA82nAI5GWPja1jC4Qqf3IfMsqoHGAYThyQXPqhkwpj5E01huouhBN2dOwik/
eBtCGz/wPy9qwz+nlNReRL0aaR8cQe6RjtLfvkB/PY0Nz3wtG7lKwW/kyXrsJoiqZbgpWxo6lRye
WjffqdvWaS4whPvO5/pKpqB/VDreGM1BjVnntvvjRFd6yBgmMTUZQl7qR996KtrPuDfvc3J4cfPP
+SPRY/FdUcfGHxecz0gfTRdf5rhtiOb1IAOW40D5qOqLTm0D4Om2HiUEJEOqsD66jHq4oB84arXV
rt2KT9eWYOjx06IkZI+2VBnmwfZu4lOJaYUNNeFv/1/Ozmw5biXLsr/S1u/Idjjmtqp6iDkYnGfp
BUZSIuZ5xtf38sjsajEoI6vLLB/yXl0qQATgfvycvdeGxghQkadPexA0TFc8ew2YjvigJ8yOnPS2
baA2dVnPMT3B+9HghOQ/dgsC6yC+NN2tZlHXThkSL6GDnwRmKrinDIGwFVSI2ALg4UKNAomFeQXO
c+1GPuMsk/QHV6tupZrTR0nzTJ/weXIpJ6zpB/KwQ2VT9Dm2cSkS0Blm+jB18SrXOJP5PrTvJhwA
N/3AsEA0lOpuyIxHv+/xBoCPjKcWAW2KKE73eQnjgSUpCoj8c0Bfqpd0L2f7F6Fb2hJ0KhJjeK65
A2m2bq7VtCVom+e67tt1k1s0xH3awLqx/ueLkKc3fdLcqmMtVPBfkzacxa5h7Ep6g75Jtz3gSBYk
HK+pTR5GNW9Ux+HjZPgpKlg+BzlG+zIanoieyreqdenhse/McGdSuzpqwkCWxU3X3ga42bjs5XGi
7Hru1nSTc6JH701prTCpXBCicfBVCzxQ497jEhQqB0zOkt3Xz1PB26aX831utOf4L/v0SarvorOR
P0Spfg8DA+pe17OwaXuqmyXJThy2HWCCKKUWkdZaOINZYfq8l+CI9YcQ1xJxBb/1EGc3XN1VLcDp
eewImMFRz0XTAao5Lkk+iP3SR4EAsx03NJAn/sSv961AohCV7rqOqI1mH5N7XGEuDamkp7i6d4Vx
3mnQtDiGU/QgHOHUEb7PcfJONcd4DyIJM78bnGC8enTAbCTbC83RdiNq2nIGtcrzcCyOOnUEGb0C
7EAwIjLjBOLW/RMe/tFl2005F3j+uO9RSat+j5bHrxXof7TF/n0VeUhmifdyOoskC+qtPLVvXXjb
tseLF5uXUsbrKpguOjXtOrbIYvtgjtYPpQzoO65OcHW+At1G42bMCYByNPtyjnBMNsaFpZQHEf5a
dc3HRpkTsLZ1jJzosgh9EevJlb2tDeiW8QglgyDrAAcWkzymfT0GNXggI/eUe4LQJQF+Edx1A2l4
6i7B/sG7YBS7JpD0kDT3XnV6tZj1kjblrtHlFc0Y9dZBUHxVg8QcHaHVsVX5vXPf5ku/Hc6Ou7OQ
nGSajm/XzoCTByZII/6NN7KbhOyDXw+3/jZJt3EfOpDYHAafJ7KGTnZoJDmSbE2fa0XPyzmQNq7Z
crdgONCjlxwJLfMmUr3Orz/7mN7+R4Cymme7HrIw29QNJqSnY3zDdSsrkgmEDqeBfwmsnkwHbS3L
moampjFIrOjsovlf0kYKN36cv+ewk765ir/cAk8YpEyTJgDI0DwZlKXS0LsogRPiQudgql9xn6fu
2m9H+2yW43oQk46Vqb9LXde7Rm6AWgUlhb/Gcf04dvJdlOQ99EX2WGF63+hw+pvKFnffXOZfBtSe
jt/ERHQldHr+H6eQRt4KuoAci1zjfqA4X3d2mmL6E7cml+JFwP3T4n5sanoLargWz6SiWj6pH5Ml
McZKjEzp4euL+sugHhkUl8X066ju+3hNGUWB0eZau21q7COvRmUaSwy+AEG77L4yy0stu/1vfCLr
rW1hbvms4nPbUlqICGHW6JG5NEvdWUhBI8+U7xgsEpoc3Xpq0+i7GfBn9SBKBAt7lOtJHSmQmrb+
Ib2o8BMYmBDbbXLrj5ngQMG6IVr3Ph3jjMxPxLx0OlqPWmb2Fe44ei1mGo+Dex+y0cKNpuhVdV9W
uMmqyDHhVmKLkRJbb33eYH2E9wfkwtX0tZ/dmN98UfpfpCNKmGlbggcd+cbJez4UGRZwAf0iEMFP
6JLpVh+HfU1jdXs8kGklPdrSbQkgdA795DdnX39v8rNyxLJYYkxEQgAckXp+vIGdZDH2CcndupFD
0jFrJg2B8yFZ6ZNxo7rfIu9XhW+yjHN6W5iCnjZRd3AIEs26zFygPdS/2D7pN8nk15TJnW/m5ww6
z01veM5s7m8Zfqc0sj9/75aFaM/ifWMdsOWp5NIdyylwgmabeWAcEbygPmD0oKnKtg+JosvpxamL
VUd+IK0wazjDaUB6fTIMj/qLmbhXV8D3PE6aSQ6lyaAVzzTC3gfGt5GxaYb+Z5ZRPKe1UtebjMfp
14FXfg/JmEKaWjwfHyLVG5xbZ6/a2tKL340wRIlwl83hW9gRn45rwteHnvkbrX5f8UtV4ytVCtDe
pBkPAAQ/TYiYgnqpiu3bKDTv7ERtjCi2BjfbyWl8yobiuWGQCRXoQoko8556O4BNIug3VXm2l8Q7
2Np8ryeUDV8/JkcJ5cctQemDLRO1sAfd/VSl6+n92NLQKbeBz9kOexykJGppNcIZojhmTDq/Ovq4
LQVAQEnl02nMYNvcuwwcfkDdod6DkZ7kHm47qo5AhbcfK0Wd6uh4Uvar8jl3gFZ3Tka5qgNs6dXB
R8JVWYZIHussO0dqf5hs7DBWUaOf18RejR16w3/UGu82JW3pu93w8xtCCoKQjJospBiwMk/ekL5l
f6p7FIa2mn3VVPri0ay0nmSpnPgC+5I+GTATt16r42KoxqlJQJHllTaC/ez966/i837jYFXhkZfo
uYVjnjz5oV0WdmAHpGQ43I2BWyl57PSW7u/XH3T8m06+cwdlreeg4XWkc7q2IlPxQbInJf7mG5eO
bVWgKMGMym+mDo7jwCtW46Gi37kRyp+GH/K96tsXx+EYGqn7oKnTHnCnPKm5zo6cDj+ygO/QbR9K
jtb05OKkPYRMUriB8L4cHE4rrRR3YU01q7fnWTjeqw4JuU1U0jTjmIKfH2cNInf2SubqBRxu2Jlv
fN14x0E5fnMf/iKrRmHqITG1HFiOn+TFedtDlpjDEuMyZwyvCF7RJdEwRtOnFki4mNRkqjFR0Swe
mxh4p3k5JWwdXRW+T2RHf/3FfN7dHUe3EFka0jA/77Wp7GAM6Xq5JSAKP8ZkwL2u7i3JsDUHkJHS
rxmm7z7U/LxTOY7BAButrYGbxj2tcwq9xakqy+00AA9OfSQmZcR3dDzPj/OrpXeXgCbomUyQgT1P
HbfNh9wb1qlD2F/nvBkYgNd2N9w3TN1Z7QjF2PW8vDH04bicH6ss33Z+sWvrRxN88vLYI7Lm+W3u
z48H7DJAVkIl8dOdrTep1BeytLeyz568ZvxB6xJeck6jOuy/ueN/URnzy1tK0+uA9Ofr/bgG1NaI
LHpkDRgsxrCKfCJ+t9SuC8ExDmF3257brs+i1pHTLThuMgQUK+if3+g8j0LO03cSrSnPI7o3yzp9
+1MqvqGoZLE9jo+Ogg+zoGEsXGi1XuvveP55Z4JN3BQXMYEmpO/CcEphVgm2m1CJU9R0yh27h87T
FthguU7VCvQMznNqInTUDhj5T12/HLqWllbKqIjucuW1aAogLs7q0YakARotoR8z/LQClM4p2h3M
GK8jMpgw+N23CAOqSVsf5fARAvDQpsIyrPbZIXpSK537Y0czV8IVLV3JFKxEK13s6Gy47UCnM2pv
XOsuTWnYmCJ8S/v+Cbw2x2OR/RKJA+SQTPZl3fc5LWJ5ncWc3J34ER89456G7SXTmYnqPtNMs9+X
OjtLkFTGgjyy9xSP2pIZlekPpF2EcPLBSYoW1LU5gFxUK5uSW3hT8BDOOkKZ5B2QNyqW5sYY7rXB
q3B2ohYc2W+MgU5hrnYe/vg6zBOoVZSMX7/05ueKh2fPMHHLoPQVmB0+PoIlPPmwRo+5Ndx9Mxrn
VkeDynD6EU4sO7LBwTQz62eiLVtWI2ya/A5xZMp1NzUSMkIL44GrojOG6gJQ8Dqob3vJ99eh41lz
J2wH/0xH28XvulXXp+dK7zfHdXKWt+X1aLi0by3yv6Ms19eTqB8awZmcSdmr6TH1jYeICWZHlGmn
L486vNzjL55jstJaualD8l46miMbhzwamp/dw9c36C/LtMt2yCEMC4gAXHGyT9eBaQwt3fht7tAm
6MYB7WfjKvoPWd0+OOachIig9rJlMzv6zYiKy9TNjen6zkrn1ah6f/f1JSn/1IksGyuyYxn4UvCo
6KeGHI/xpUd3q9iKdHBX1P9wWJWiVhhk1jGQtwJgNXN7hlX01QUdQKhdR+BcEjPqM5mreiWUJKt6
0udzp6pwbMLmWbIrwNDS5NlRNjBqzGw7lGEiNC6bIGH4k3voYbCeZJb/MwB4vaV8Qe9JV03EAFar
wt7lTv0cAxeNCrFUp58o6J/bgq4aIgS7Qftgu7tuCBHgpOPFcZYxzLUkoolgcRt63VhgWh5ScTtZ
yP3QpqKxqW3VnGE4lzHLqJVVcMLStbQ7hmQpZkowVBwahnDfFOhcKsKe4ohcDvT4Z8Q5BfStJx7K
Ptqg/rk3DJRVgkGAF2UJes1C0qcqZqb4apxmj9SHHjbV3MWKkpXmuSAFpBnmb45nxt++QE60ru55
JrWfrWrDP46XfUXfNR7CYlsmTK57HnM1o0dsTdCbTv8pdjE0+ynxLsIPAVpNCwcSaswiNUdUruSW
v9eywH3hoKjrro/KDwjKHAVSi7uFi/g44JglhSQj8yWpqezoVYbUkWSd9CGYqCNzYmI3s5t8U9N/
LiNcaVPWssySQ/qpcQFPj4CPPCi2mmtudZ+KTi3Oc7GmFcP6rpq4KXKMr1+JT+dNhxeCIxvNEpOK
WjgnToVQb/ypxn68BWXKqGaOVkAN6AbP5q8om5mbs2yRsPkKqxJxPbU2DRyErMDYK8MA+qF0U6rv
Bbb0p4RR4rJtuU7zfPwDrxxvUBJuy1G/YVj53Rr86bR+vHiLZZj1Rfl71Br9x+NgT6AYNLRWW3yx
d05gnyXVuTWQETRRzEIuO8AauTY68wqIyP7rG3e6/PPRannDX2TonNU/VSBJCZAgKBIqEA5WqvYH
H4bZkKbykk7Pt6ee49r0Z6XhsFOwnOJJxVane8cv8o/fNaz7wp7rKFSyeH+dWkBcam1MiePsUZiZ
tQqQYBycMdIFRLwSYhDnNCZx6MCLjvKAyVHiAqutEV4W+8ga/J1nEY8aTFKJGznchRFqHa2rdFDt
DrMYApnCBnUNmiDoBF6/quyW0aqklS/15iaU4QonIeIHG+lG4TA29IniXmpzf986couv/meTBNpB
3+VGzES0JVqWOf5rNLc5saLYInErLiLiWZRo4abuBjKCxu5HUQ7XaL6eOzBju8x4nugPb3qdaxXE
uS+cgGBeIkF4HrP2qZUNeZMI4pacCUkEaxBVBBZiGWQH62bqH0Z/2JRWUgGSZNg+Nm+B8zqJ6ofA
E7HuDXgtAfiQpoMx6hH4VOKQcx1j60iDEQkHrsUEv0jYSDtpjJ7ZlRYz42hInJ8sGvjpTSCjZJOH
N5ktJ9QA/nmauy5z/O4VOttTmMXP2EIQ07B0euJZ0D+mgZTOVFPW+aBDSyg8gmLCJ1PX9xllPOoQ
jP2lWcONDu12aUq6ZBCqurCNiLmV5aE1YAsq+prRiz1BBCzlQBiQfZSUWd7zrOZrMIvJs2/CFe4K
gm2BblThNWi/QFHe8k0Ny5zg5no7S/CTjCsRbwgO8VQQxL3PRP6ZeYLq0De2sV9KaA3wAGnLZwdv
vNNKn0wm7a5szasgJPfWBq1hRf6ZS7cDrYMMOGi1+kqrxLQ2LG0vM5PAAXpHjMG5fd+8iKd7ggPd
WcfoBYjMwn3oqnX1jxfDC3AaaqlHcuvcBkvS9Tzqfg6nlKY3PFucUhthAiqecHQI3ClTmMAd3tj2
0nADjbCh9BcuhhtjJlXbZnbGbxFhDEjM1VRHv29dtpmDrIizduKruOvtBZF1ixlmM7Oq8A1ULxE3
Vv7qInuALYVIlghInpWMRkkWIjVwY9Q9KczF1iARr84JPIKdNgrt4AXNtBZctKs3zhm8Z3NhejXQ
AJ+/yisHk7Dk9qoN5X3c2g961D/nZssfcxpcCeC9RrNPqdA9a7j1ORWvRcE+bAfZxdd3+LThgnmS
BY7VFSMhm4Q42XT9ttQto0rcTVjPZBRM6nD/TTX9acRx/AzHcemlCJQ94uRLrKhGaXwG7mZohvOM
X3VR9EykJsbrwJycW8O1f1skfJWe9tOYJvS3GmKor3/PT6dKLoKN0KSip7HAun6ynQSaa8d2CDnJ
C+CtwGhH+BR4AJLyeWAyYO8AmdxYGhQww/VXErvNFvX8qqgFFW2bfOfXlqdHfJS96nArOcfjpqIl
/fHJnip4UHFWOHDESo08tAc+1of+rm28GbEGB7o45qMD2BycjGyawBMcYYAzcJBvG72gbszhkPoe
gEXpzATHG+kK2j2sPWTrX988+68XiyNQ0gLBW36svf94DRNtrh0y4O2Njc+U6JfsqZ+qZjdo2kpy
IIHKmcSorwRlFm7rg17owK7zfJVWwlOwyfgK+Tqv7s0Y1dbl5BOgXKahtjUGG31Y599Vk10vez82
l3M+3RmOvdYSZyaIHillraNNglVQtfVe76FNgfaYl8Mm1lEWk2q5wxZiLDIt+NHprOSoEOplWxXr
DigSvqbqptOvBx6rfcZZNQvDdIcLO1iFUrhLBDYLvRpBXFnOWWFN87Wc86ukpLHVMSA9y1KbgJUc
pJaIe87LBdBY8gcZmXKK/fomu59eRc6b+C9twzAw2FElnjwRUWsDEDVt+jUy3sFjv5oGDeImFCQF
7MOjLjuaCeVL6mP/Pt4fp9BXFbXKRZjrLqobP4G/Xb/DYdXRr0OUy4Py0Q/xZabqZs0RZMUMgFGY
9KTTeO02Fjg5QxfsGaCzcmxY/7N3s+RgNM7yPZuNl3r04Hn3iPKKstzJXgZLiXjaaA+JJB2KeTwI
2Yka1mGKPc/KzZT255Yo3tyssbbzBX1aPKFttHYTHASapRrYZfADN0wP6b2dF5ks1Niive2KfdXK
eZmVcl75tg1+ErpZ6Iq1WdT3U5c2O6PU2kWDWHQp+rcWocLKVY/eaHn31UDpBJLuxzSXAEux7kc1
RKES8ieMIbgAfbhwKMJJH4I8WBrFU5INiywCjjq4kfbNzmV9emX4NpnqSnq5DCqN0+ZR6Xl+NEeE
EXZ5ekkX5SzutJqWSU+Q9HCXZSYqx9yQK58zVlLx9EdgDJYSctmSNGmxzHj2F4kLe5a0LH5DtpU8
U6oJj84LaliktVYDd50cxbS4SPSiWAOc8gAE7R3OfXM/Pgvg4gcCWYmmk+UVK7C2igyegBwA8qWR
HvoxGIhEt9+nIXuhxyUY5uHCyrXeBORDSF2nbVrJpdnRAyLOK63wfazuKZSryEBBSTzkN8ekz0W/
6rnojsmUkeXxU9E/jVGI3oG71qe4AJEWpsJh8j2NZNbg3qGBTq6keNZRGK0mzf/O5gq3h5fsQyVu
CooVEEmMu6TnnJq78TFnUnRQRbugu/W8ZG9AUjfiaNglbSbWSZ0BS/UDON9zThSKoxLsNP8tTGS9
65z2pZohWWvByFHfVQ+dg12LYIUKnOOC+cSPmriDxdhXHABdIk6xXD8xqzkfAvvCn62GdB4S4+wz
uJRXfZkgJz0ujHH7nMThNTHrL0wk5hWhvgWinuq8jtmsgjpKlmoWxgnwfbQHa9PiF1/K/sWKSLGX
pIYjUuUZknid49F+HEtYq03pQTsi9Ktv953BfkxdhXEega9MR3xCjbDJyzECRmrslfFk1OfleJ3A
K7p2lbmbwKMVYA8kjXgNmAVh+0yH59qFbYZR+DIxdWgDPaCFNCvXRQSnQYv6C2mmV3qM/MWR9k3r
5gSked6+nBx9ZddowE0byTfxJi9pGxLJU4urkJiCg+ppAlKINwaxBGjw5KFRvzlmdn4BjL+0upN+
zYKzcCL/TbLa8b6rnVtamFOkoy8aYZwBrvU2debEdITGrT4YqK0odzPNBCuOwmIerGxtafm0QhMf
rGJyWLZUhc46CMeNZxIJVOcQGlUist2JehkLa1patUkhr8H1nDL+Xd+FM5BnKreUbFLP/930FKKV
zRqHO+ACzipiKAT153ZNr6zyfYTgZoPRE8r9Vo7IYtuB0POU7OhvXq7THoRjgiOCvnBkF6iy4+P+
0hC/l2R4dTcuU9ElmWfBJrjhSaaNl1Jam4qCzHHom13t01na1JlUUOAYlku9c6zL/igd4qidbCZb
1qaXIVEXQ/uYeAoq6oUHH5ixKJ0ONAySjixK6k1ew4TMTHYb7JMpYQLrWGn1NXe8yMYZvVSNWqho
UFxrnnYzzVV4AGNN9EddWDgjdGWn3tYFzbQ49BmMlkOB2xnD9OCCIor4PlZzV2wKUnk2kBnJ8iyx
koaoc7Bg5W8kw+wnCqxNLDgS2z58gOOyaRTjNZqkbpGMFnxnxRAJY2K/dZx6xxVbEXlp+2X1yziF
+hJO/t3QG8+lId/rbD95DjpFmJotfwXerHNr7FzizzhKQPbYDmFqwJuLHEol01rnlXuNPY4Hm+YO
LMVkXwcIwr0UzFyfYrYtCViatfxaeDCNw77jLEvjfzuQNt8nebbKDNZMEZFcgNfjurJom0UasOSv
v9lPJCaKaZ0BlemiQmGpPm24MjPPam0uwF0m5tKbakoVJpibvKd4knFwD2Dt91zZ+3masw2AGISW
jX5mJsM3FyKPNv6Pi7YhLM+mc4jZ33G8k9rexZNTEfJibjrUtOto8iBAeHlJwEniLvy5SRYJ3Yul
pnR5sUt2YefyIpoRmY4OAaT6gSC1ZlOr7ES1Aa10Ks4i43t0gNsuLxpr9Al64P9Wgm8+bv0n0bP6
EINeL2Gh37lWna5KoguW9AIumoyMzjyIN/QsWJJqRgOuAzmZHI/Z8mtQQ/xYPWxAcWYbKy9eSNFE
8G2ypUu7OY9IflrVJJt3XraP1Soa2y1DLonNzs9uvTbuOK1Wm5DNjRcDQaIrGjrF7oXblcZ6rPeC
A4Qbvkk6MxRe2Z05FY8gtme8ltwZklLy5WB0zx3CxENyw6gGWlc3ZhQP9X2jtIKFxngCyLJTt5ww
+nJJPDSrI0RY6O7uQBnFRDIbbIYwRnGnZSn4MLiQmdMfxpFholNrd9ZAYzXJbHTwps7IDIM7JMFq
xlPW50yZ+1+Z15YwEMg3zBNok56P3R5FJ3YjSOPqxaSDjeh92bg44qIF4XejJGUlcBd1hA2THjgA
6HIkHA0xSiY5DDUuLsrZzFdJz75QSdtf0S+jQtLqmFhz5Htoo0wCKvE9rpwpDIDgXhskvkAPrW6i
KCEdm/w4kCwOMhSqri7TSHYXwUZH+70qaxdWCNMoB54X+mwDN1+MSDcttI1DAN6UDZswgyZv1sZz
n905CbVTo8fIkXnFqasMdhkyZqaan+p949fM+BcLEHOECHTXwn3tCbGgC1bZFpLYdpxXqEO8ja+Y
PUHZn6k4mrYm0Uhzr1jOF0QxhDsLqwsJ7PUKWO1NXTntSg8ye+mDJEF5/9q2YEw6jMGNbcwrbdDE
koPeuVQdi8CZD2FGxMuMtgtqtYHOQT/jy0bKrO78cbmpCkU5riFJ9tqM1LXoCITqm3fTC/iqwsxE
eQIjFv4xr95g0rDP5RrxN2m86QTClByOIAAyKSPvHUbQo7DLizZgtwn6dF5Jp11SCMUbUcmJoCz8
XlWqrSjIWcKxNXR2n648u+PUlzgKJyaujs2w0uM8w82mbuYMNAWDvY5CLui4xv2vt/F/B79xladT
UOTNf/wb//xWlLR8grA9+cf/QJzO//5N/cx//jcff+I/LiB4F03x3p7+Vx9+iL/4Xx+8emlfPvzD
+ggtvOl+19Pt76ZL2+MHcInqv/yv/uH/+P1fQx8K1Qn5Y61Xn/Gvn718yX7/+//cdvFL/dJ+xBz+
66f+iTl0zH+w4jts5/StQdCr5vzwu2n//X/a7j90zwJbxILMHBz5wn9iDqX5D8g6lsGWJo8/w0X8
C3MoxT90Jb/lAIzURveYN/7fO/DhS/p/X9qfbL4T1Q5lDlQwT+hQAgEZ6acyO4Btvd2kYG5bSzHN
53manhhgyRVg/m87lB/PC3wWLDxQVDapTJJfTh0D/yhvGlvY8RDk9noaquJVq8ZiU0azS6XQEusZ
ZGX/nVT3pKA6fqLNvUcjQ5tAd082Oy+bE7dLfOCyOvFSizITKREbSOqGBYaCnCSO3nmKAy/bYheD
rTwHHbbbfDJ05u19hH/IDHAZI65P80BcauB5koU+JuU3ncXTjtvxQvnCATjzKJBbctJajB0tmRjI
Omvf0bwLGzrmlvXZBQZD6sH50MKBXgxDP24dUTc/afpz6tD4Om+DrsOyWoztWTDOxfsfj/K/HpY/
H47Todg/L4sWC0QghljS5Sn88xvDOCCQqRIR2anNGvEDe88gi/DdHrA2DLivzgwc/geRxMND1sbU
joHjEntvOk+S0O6raVSWtXIvQu0m1oPizPf85OD3HapCjgbJL82sp70h42qXFrJ47QKibLKpKm+/
/k0QAv3l4UNPipbHMBgtHhF5fzx8bjQPou0Ma11i3z6vRxz61Dj6WUrm0GMx5c6NLTB80orr6lut
aIZfuT0UPieyHJFuWqV36RCei6ZYt6VDalpGHw1rz4vmIR42Y30XiPgKPsY+mnMEd7kx0s3Qxcob
nOhirudsaYTzdW6GqznMHmLT0u8TfFggZnba5CCNaFAkldYA+TiuzmIplm1JSi7onpa62j0w59l0
/cGil1+5Twlhc/gytAyZlbzrCNsB1H3muhluxGkDI3frt4iOK4vy3cNdTindDZdRF9zn0S0JECSO
Y5/1K/+Q4ptY5ETTtZF4bnQo7PhscZFNbwElIa4MyPETImSgEB06FWN+LMoO8I29ofu+QcD7mvnp
L8Y8q34O7+OqOTSlsncqRDAjc1kMC7sLN6VommUqjIdqGH/ZSh04GFa4qvTkfJ7921bjM8MsZyOj
aEUagn0Cg5VxYXREiEDjixI8951RHsh8ni/aOOM9DQ0pDggSqaEpUtqOJvUI/PzrJ+eUi6XeAYcD
mQmilgknPceP70CJwCqxmomEAt/IrgoG75siZqbocowwMrJeHIcZkEf/bVw7dpM0665Oh3e7SutX
SB1q8NZrvzwxJDsnNAl20EqLZJs2y1aMlUpwLkWz63tEtMGcp8YmKLPpl9cN+l1X+sXBS0ftWcfz
D7dnqrcd8gvasHNIwJUZQHROupiwF1t898KcdFj/+WsfBwEYHSwWgJNfG8hn76hX36i86cJKasYz
OLLMPSeq+prYWG9T6TrZLHo630jah+ckueNCHBytPNNn031I+6Z+t3xNf/36G/nLou6qy5N8FygE
7BPBEWa9jI7XQKSHK60lQQXvYT/tK0HxM4zBNyvzX24D+neOUYKJms7O9fE2wKi0B3dqrTVNcec5
qGtnPRki3f03fqU/PuVk6pO6QEIaA81qYkTRb0H9dN4wllzwXNqg19p82nz9gafNQ3X/aBYZnqoh
XIPWzsffiyc0LktZcYKmt3cY3YROpdV08Vk9zdajW5iwH4bBLWn9Z+IZwW9+7eUUzv//l0GfhZOo
y85n8n8/XkahDVZZhSp+KoB44tNvk1brLEn/xebu0eOitRiQk4sFHAvhQ9L2313BSROTIY1OLYXX
gP2NKYaj/vyPfYG8UZ3gQvjz6WzhSQ27pruAikUIwIw2KIaIuvI6yng77o0bUrfArs9oRTZeR1TA
N2vNaTHGwAiCNQUAugbWLsP4eC2zOSdVZ/OIhQHwXrvNwlVeBhJDf2l881GnL5EaL6pdneXR9nSi
kT5+FAk6CNY7jUTe1A7O2jR29hkOjwsD9sKOu+R9d59NV139H50Hk7E0lQ11H6soCO/TOz3I1pIZ
IKZ16lfTdRMgaMTeNzxrUUEieRr5wTobjGrPUjpB1a67Q9C29YosXH+tTyO9n8BJ17hV9UUQ1cOu
Teh4NqHXLHsvmUkvZU8g9Bu2CstHDPN6Ev06gQe7nIgtepNlmj+FTeYuyc9sYW7r5pkfeNPj1Jfd
QhC1AlDfNTJJrtlcXQzgXn5xh8LL1qzL31lrmD98s7I3SMJ/t72Y3jwNePIg/WyZztiOS43pYl2M
4P/dLOCpqZ1+G7eRRVYusLUqNNLL2TLzM5J4iWoabXpu1D1cSWyigujd8D4L6QM0RuJeZBB7NhFZ
qiswF+SctAR77Nu5aonAxLtUIOSfnIeiIc1tkZBi0yM5aUkUH504PkPUR//ZsMd3J5rWoyHWo0f4
8YSGVnSGC7qTQvQxkkWyGcxpOhfkRGwaFS3qy4os0BjCUR9NwoIyZnRvJuHZewxdeB0aIZF1pN0m
14kz6pNSZc3pPrSWghjfmHzonT6nFgILN/uFBKW5gqsT0EQSSXIZgMPelamFVq1vJOnLro67sUyf
ctmM1mZozekWIkp/rSVpVy/GQIQWvYpqWqH5EQ9gY/sbw5+6h1LSP8x1RxHExmJXFlpyqZVVsJvH
Wrslszu67GKSQWLUUiu9ypxtMNvlpT9rpNoPo1h3pqu/aL5e76066i7gV7SrVCfNQSOv/edIwsDS
hA/8HAdaii5o7n6AW8rXGtr5MxBtCUVVUrzVXdHfS7TN73ZtVo8pQQYkNw00NFvtCQ9vdTGXfnKn
FUb/A5to+zZOuEc3Uy4rDxqpGaNyCAZtodE4XA+68zsffO3gBzWJzsEgSQxpwh+j1cEwM3lsL0Lf
7h6I6iS1S+tJzPNzSS/djc+hJ9AF82p7J/Cd7okKipfg6fSl6YXjD68y5kPZkeqEfmxeCz0cNh3H
jXMrcPN9Wg8sN1YTb5MUs3oy+giBYsGcXzNLfyMhUdzhUnTX/dhrmwTVyZXflMka9ARLpD5aF1Ai
oVhlIKPwK4HDLY35qi7M4KwpQlgDg+VEh8oLk0dOx/nWmS197eltuAm9YWACoFWXBQF2a8/qyiUJ
33wwaJAnIq/668rEYAYilWhXs0G9o3nliqTp5iHElXZmh4SIR7Of3phOlm4Gu1HcqPaZZtR0GwJh
hSk9Bju/TwhDzlOGMy7t30kb5Zsx4AQaXCz1bSTT9Sia9lJqJHYvfO4MjNLANs9aZFcwmBrL6hd1
5hOhCDx6W0oxXhpi1JfpFMlfSaH5N5Pri3qR1lVwyFhxJ8a3gN3imJykEJj0csKLQK8N9mwbko1Z
CRnt8Fh7l0049hc95MgIBZnRXIX6SKQiITytdd8DiuDjUL3s6Avll8h4wi14AX0ZDgY+lS6xByJH
MiEZX4O4E31n/SrAn1xrelSRXma158QjSeLWzBdylsWPHBXvFfGPdD2l7vwIPVHv0FdGj4E/Bjgc
WOKwtgz9qpNadDAsvd14oztvsfaEL56uxWe07xxODbN/Niat2EZI2s+lQPIGJUxLD7NRaUv4DOKi
IQOmXsFkbe7dlh6qrenA6WThbts4MG5tHPiHsk5xo2tZ8CLGIqOuHJOzqLSq59HpaHEymLrtR3YB
LbGMdcKcf2syGv/pFtbME1oTBf9/qDuvJcmRM0u/Ch9g0QstbiOA0Cq1uIFlloDWgDuAp58P1U2y
u5qcGY7Nmi1vikbrqsyQ7r845ztlXTx0c+2hFzPDS0eUyFl3UOOXfRm9Wn0rLgR7dm/KRNc+ICSg
dxd6dSsiQ54IUDMDLhQaNo2mjhTL/Ow2ctu52shBL2ZfTNU5EVjLiqFJjmVOnUATJMOj0Fxl68Ux
qbB5TWlYVkKw9VPcZivzpFmlkTS/WOAyT5nZVkHnZclpBjijccpLJWAloj86cQv/qIRFq4xutPKa
jIFioS6r4qoqD06nQodUHCMf91Na0MvhDy/fyn7GqKvm81feLHDKEU6kwlcNsz6nkSCY3lVfypIZ
NWJ/8aIgAFjDhjLOoxGRU2SAXHiwGW4EzRBnr1mRON8F2rnHRi/6/RShewVC5GybPK24C7NUfarI
Lr4wFo2eDJ2IDAbzLXYjvkLAGjrRXsh8CJ+d1tHuW0PMJ3hmzgFvangex7H72lmJSqxEE8ePspyj
m6Ka1jdjVL0vbhKXB31U4gA6R3vUyCnwW7tkRxNZ9nzpMjm/NaMxfRhjWN4BUlXkqrcVeQaEae+1
H8jaxhLByLt1yuVoo5iEl3pEnyG2Juqw7yXDqD3m+w5sw5Qvsh8jZNpbRueoZ6FVqoP7SusSnsPC
lDm2dake+S6pwAsUEt+sTpcrJsTRdmoMpuJlRn2Cos0h9R6FxVtKJvKzcIm78qeKgKdVZTEvDnrm
zw9y6I1jpibKJUM8slELWQT1BKd1FYeK9WaWZbWZe616nTC4HmQRmY8dfKfb3EZo4ose8Xnswu9b
efMy/K4VNuB5o8zXEeGq6c/JSLx0i3fB0dP80ItI7kG9owWTwCD2kdMPG5slI4p3BBfMWQYJEU6n
xyCULGcHYEmi7KlhD2aJnWXdlZA+xjErvphFi9FEGQCa28Xw7IRKaK3CGETqiqjzrMdXE8td5YXG
d3aIRrXNOmU8ObnOXeta5blv6/gBRjKSkTppD3kaMySJhScXguyApoT9WFowUmEa4kp9gOYxlC4Y
0jG7H2fM4eTQqcauUKX8ljVz94EAAdKBzRayrGtnt2SuOOQ9NCkNsj76lVlWO7OTvElW6LVBnkzy
WaNiBn/Ge1i2roJEF8HVPZat9r1WkXag2+J59L28ISrLgqFu0nZjV7P8OqrsX1dDaCfftY7XkLwL
/X02aw1OiTc68B2LQcKqAlB7H+lYa6ZZ6Le2sMS8sdsJoAPSlnlPAnW/ST2VCzExKwOJ+JizGsWo
xc9JCpO0aqN9zntHPRqVJZYvcZ48VlS+0SoSo/QTSuHvvZ7V701IPvkcNuaWKmPRSrKz21uzapwn
a3G84O8cHvW56r+zpK22ntLzzKnt7lOU6h+TWRG8Hjfxg4mGl6WpCuXNBMESxsK5NV1WgPgu9MuQ
6Trnphqu+CnRl4FAzneI3zG0igJvx6Ro+mFGMbSuU8V7cua+f6yVVjU41MfGz0LiFeGn1rtYyPEJ
+EECRSklud5NVA4DSWKgnMpmb5Rxtosjdz7B84ku2hw1d5VXKylLo9l9ialfzrF0ujci79QXcxjd
L9GgAPh0xFiRRxG6ud8Ik/gFcyKOUKQm9HFSt6+ii4BcmUxNRmUqDoil1Js76PFtUtvmTpu5KToU
8uQYArNmfTkRLe96JVuxlLwRg0/WXaw4wPJWQk4i8lsd0zN+2hK3Dixpma87SJBvTYoeJzBU7E04
IWbVQ18t06cBR6Q/U9/uy6nFruMUBcUrvEBx5c32XqTu8h6qEcQQN5v09OjOqg50FLU5UkDX4etg
xO5Z2tn8TtBXURxIyklJgtX6VG6sxGTjovbsxQrHKF5Gu8doXY1F5RNU33zJoYWVQW6XpQqOglbX
D4EdCNwHcHECV+CY9HF999u8IV/dV+ZpaI5C1ygvdTds7hkNhCOJo1NB2BE6gamdD96U2BizQs2Z
/HzKWulnEQXGFdVx7x5ljRTqxL/LnhMifsG0i6onHAbTOPGLYawT0kvEPd/nRtv1jWxqv5lnCq8c
V4kMFByiAavVkPjosHKyG6MFxFR2YhFBbkUO2npHPIVhV1wUL50ec3Xsb3DJyNZUVBsWsIPcZuol
U3o6L8yudjme2irEM8Y7dQplWU9rZ3JIylFRFUBEKwiMKc3uewx/6tyLISHzSGjWOaZPVRfP3XAC
AZy3K1TIZhlMQ+G2SN+j6dJkE+jBUK0qNMlCPbVOWDg7blJAZ01YIRNLzPgqPKN5Y61MJQ/Vxf1M
cabBB+RseqlsNn2BE5fuHs1/9IBsdrzC5TMBgwKNA97geE+kFPBmsm57igY+cYyxEiCWSfVAoOGc
+7ExWR9Kqmt+Sey2IYkzVEUyLnFTuJu16s1pABsqZj/iwBA9UjfPQ4XlCe/bOIz9JqOHBa7dR7fM
yrDl1lEOqE9vYfhO5cy1XzR60E4A/RkXz/NpiLvqyalssevT0HgCO9VT/nKtfS9z88ORWndIzcb6
BA5ZB51bK4yJ2D2i8cx2U5I4NzVjlMWlA9IPeu1i8BQtVydlnwb5oJ1FEQwey1FzFPPZK53mUwXs
/aEiy9vlDTxg9o5YltHZrREERAcdMHqA69TY5GrInrVOeVTd1Jxcr/ZOemor35rZSBD069q4S4wh
2jgK2/KyUIEv9BTuX/q8rg64DYsA1U7xyaSd8EhzRlQ5hEmlfOZpwiFvstTw7lWZiPk48xITkMVe
iTPAUsniNDGlZgQSrjy9Gnzij4sXHOrDOjPksJlMjPZ4wUoaKrsv791BQxqO/1EoqxmoFPrpXkAf
V/pu4ioXURgMFTRuM0WQPGj5TW0c49WlDoPfn4QrV0v4GuVKGrhyuppR9VV4FvtdE737lHV7Q0IX
xtrlwgPunOYQoQ9A6LjEqjo1dURo+lFEYI1rWI1vKh1/rXSnd8Od8ErmIymGxaBsw7oQCD3gR/V5
qTDv4+rm8z5kxqWsU+IqW3fehH3Xkptg6Y+EI1usESKqeYNMccMJ+0WXgx8ijxrS4gtcSAztDcNP
uPOpqEUzEETtYIjVo2IIsNkTgVw3yiPybfLQmtBtz0midLvWNRAlgzALekVTrmWh1ZuOQ5fgyDp+
qUaXrbpmsRUKIlI8H4TtxHvdRP0JFzXF0+1i4JBaxtvJtsAfwbpCSVOWfqHonthb2HSNSfMqNDs9
dqPqHCM+bEHvTWw0BlcgEfKMmIXCoCkK8QWITpKVY4zelra5X5NEj0Qo16eLNEI0Sr1aP0Q4i+9B
SzrPLExRMbbhPCDodnNz7xITuu5HnuzOE5r2ddYtVDKJrb20ZeRec1sdn9DO9+9plUZrpUvrYV1X
3P8g0wFYrhJHpQfOrDD2PfYFa9DD/RPEfQip5Kdq4VYv5mnH2o/3YOqauti0iRSXoXT0Yx4TwL2y
6Gzlahh1vhR4IpS7BNHPpamq8JAn2fygZkSaa07jHLSWR0eZoocNSyZde1pWLNDawWA2FUIB8gxS
84ZZQ1tivCb1FEWxel9T+wH2IBq8mtiLdTVC9lXNc7rGen1zWtN8LJSeuJDS8AZg9KGhf5bS1r+F
yhw92HMBVrRvbSDY4hMJ5HwE9DxsBcubkwqY6D60nPFW90W99YpW3aRx/11RNHCZzMSn40wQ5VqP
zYQutsqDEh7VrSsQw3CRpoK8+8n8BsFoDqLEEnuz9rij3KFHciVtt79A2zF32Inj8zBN/bOdeOld
Lqv6pdUn2iVJnCh7hApYGy3jpB56ZIdbGKXWHpnyMo/usjOPN+LjG6l3C7kFqpChXfsiB5jksPOi
F7VR4afeuE57C6i1Bri4B+CxmvBIvaFmNr/z8XDp2FOPUiHBTraapkQ+WBoWAHVkaruRbpmMa9rV
DgMq+qx92LjdRg5KSIaNlewiWouNOU/NJWHv8m5pinFKCFU/qE6UCT9PrM+K6+YBPjzphIWahGS6
CU2JPia7Es5Tjsnr7M5sUqo1GaQIr5AUUVo0GWrKXVoWEl04OYVdGs/9t8GBwIx3myCf5ksEmF6+
OTpj04sbJjVAP1PtDpMuBn9ylZC8WZx72Iqjwik3Y2O2XxNOpDfJdutMEtDkZw6bxdb0hmIlPdoi
0Y9oK00T0b7fdUasbURqG29KpdrNpq2Y9g3sXPyazhJxlsn5apLVDeakjx89xXDOztSVr1Yko8/W
1AcqjqrhrR8Vwx8yPFckGxgxnyO1OhT4ghdVvDXsB+QuG69Bg9WZolMDt4nsCjY80/J1KeZ575pi
SeqOZ4OJqcUcJ1rwtcSwN7e+j7orYQzFMQ+d8LkcJlasjB5K6Jbg0XzIA8lNALt6T5AxFevWnmDB
adAxVlXVmRsdb+krOWrqFkMRFJ6xryHsDF1MekhcvTbSI1tYMjhJGEyvOYu+pTrwLo/jiUmBgPHc
jeeksjACKSYjB8uM9acxtQwZ6KiRP2uV67hZJD0rjfnDpqiWHXOD2RA+qJIdq0GC7+M4yWmtlqOy
6KLwakxx9yXRCnmk8wwJ+I2gKow4FkxEV6kz35G9gHZ0HE1musAmp2wPNkO5n9iQwh+1FIgGiUSf
DP+G/Lg6mypmYVY4BAnLbGaBUanNQVmWvbl3KB3u5nnOD1itGqj6evM1jfi4+kWhEIlc9m6GuViG
48YsqGibibuSusE5OTTHT/pod+02jfW5gPpu1O8JZwti6Ci7g7uyvGPW7I6+1eT0vmYh5/ssNLMj
ZJwu8fWYz7ibqTl9fTVg0pjS9FU6BfOcoc4frRixPA+yuadnossULZZ4uyBSBNCiF6nbxjGBT+ka
es4J2jbOkZErPHPwC4+zKSAwDTlU4zlf3Og9Hac/hBLNHT128mFlaA+gErjmK04U5Hpcm8CHZNaF
1yqDUgE2bDxGsI/hQ+vJPRuFeVu2SRXE0Di3czHq10GDoJ73Rheo0M1uVq23z2puG4HLUsLPlDzd
aMiNVlUcTmtSuLU13/RybRS29yD6lOkV/T89leoFRYWCzcka/ZxZ6OqmqqVPz5pQeymymBN+aByS
HAw3qOqCE0qUypniWnmGTCR8dP4g8ETSYv9FF2wEfYR41Medaz3MPQFdsap0J9En7oENvXmcGPJu
B9uuODJ6iyqr0g9jD04PT0uib1slnx7Tti8HwsQMJ92iGXQcHJmp1a/mIh/yy7gMbZtBMe8t4dL7
tX2v+AyWIxWjXK2fFDenbgBF4n7kqsdOcVDN/MMc2fPtqoaBpd83pAacvZnNw7amnh62Yaw2XLkR
aA8z07qb8aNEloW7KN2py51G7SbECwwD/crLJ6jRSGtv2jh7wK40MkKob77Jqa/uK7Bl97msW0Kq
e816HVrHuBWZZT+YtaO+9YZUXkzhpMQMYOJTUXgeKFyco11WVElFUpGTQy7VdrLT9F5xrPYlkRU8
CLdomHDNmruPVCwSvT1oD140k4sUqlng2fP00JTCorvNifWexbyGAtOj5HZykuFHCW+8pxoOsR0c
+kyLjhHRDr6n6HZgplCk2THlu4Fsm6PSQ/xfeS3ffCUBs6yUnriMQp/2WKOVD4AI9rOKeHvXd6p3
jdr5a8u6jSBsRW+vsalIAEzkxKFciWZnM+HhgJMVTy84k9u3cla072krH+ZOlfcgLan001EvJt8p
DPANJcaVe+kIHcfUVKm3SESZRCZhzxrDLhXL76RRa8xzYr20SNs+VWnwASQ2zLly66JDsWIdGwdF
6FHl+PHL1DJ3qs2EetVOibXN0MK9iNbTtrrTjYFehm95tStMrfI72dbHIZ5aP6kwfqyMoRFwo/n5
+2mInEdjXIxgaTfdU3oOr1lldzcrsqm0QIgT+Y4PcQSCkQHzKPNO3eZRXNzgGMit2jT1pxBht2kk
up4Wa9KGrXp9kN2MinpQ803TxnSgeF3IsxsaSRvA1PGY2bZyG/gOg0mN5m6jFKJ+rpIKqQs6ZQLM
a3XyW6uf4GSHw52hRfrR9Ai0K4uo23RqN+xtL7I/wQzKBDzbMm1KE+4KeuPSYN+UJgBKu2k7iX7a
MtUuNsvSeF8LNb6WBF9x0i2HRd5mdHTQyD6USSmDThvMt1EW453KrBEFr4c4x0o0585ChPy9MQbv
hTzc5FstVWVYRfhydo7m1luz8fLthBVsaZDMXeeOuEu0Xj8BoFUerSIiHVygiFpI7vXDHPbKHSku
3YtVYrXH2jIvISF28H+IxHWZS5QhXh0vefeMUr9Qj1IgO7Puw+G033/oFP63ta3bb9WiCu3+TaSt
yAh/J9f4s7S1+vhZ1vrjX/xN1qp74CE15ls2jujFIvOrrNUhottCUrLoGVVIYIvU7q/p3dYvLia5
ZQmPYYzNAxqB32StmvkL6gfirthWQPOysa//C7LWPwkql0eGlwbtDnZtBjk/yzocKUorl9D+scbi
RnoMa8ncYTiM+YJHE+wTTLXaZJ7yQQfGgANaUIlM2pH16+9etH8govxZ1PHrI+GhIHDhSPrZSpRH
RpfZuSpJuQXTsoRwiZk8Afyq/xUQDu3KzxILRhEI7j3dM9Fs/ck9PtgW6seYMRtMUiIGHDFRGZrO
Np+HFq8MAZNuXhibIdUPmjkY+z43D1kYifPgsYafGhaMrvEtdOz4MlZv2ui4axn3xRVdVNAko7NT
Ijv3DZTvvjomJIBM7k6bOnvrJCY6P1rIw48/6tzYxSFmSiXT7GOjS9/uQ7mndkd8wMQisJmJ+RH7
gaBsh3OCyOuig67OsnbYhV1WBgSdXiwh4aemEz21ORwxiDafc03IlCVhQevmBXF0fNWMMN33mMiW
pgW0ZZFfaJbrII8qOjjwk5s0Hd41lSgKzopum0LB8fW+fyndOb4lid0/T9Felx34ZjWZNjnLrztg
3vNeSiSS7L+qu2VCe0MkwkBGHKtJ3tUmWoSCds4vYyUPnNF81mbmJG1qf63ZbT1500mgt4euWfhJ
t4xlyyo+lrUSHcdiPDtDrex4eY2dBAq1CjErY+JIqn1kJ6GfoU1G86N1mEOIUxl1RfVHBbGvsE1z
5UwBLvnygFXsCWBRfuqq9m6qsD4B59pChk3XJhOAw48/RoYPB7H8YcslLzKs6DhCuExOdql1F17W
wkOiyYsJz2qH9QBAZhuJItoUmBfZXSBI0VJtPoJ3IIQQDkzA0knHSTypYCHa5Ozo7RbqaOXTZ+DD
NKZ9FJUsbSOFReLs9fc2xrTetRBHKHV1yyAeU2BoD2hdIEoJ9snNpI57NWRIBX8H50qnaScZxk8Z
RrVtShnBR9SagiUwwens/Q8Md4RBjQMA20TzqgBeJEHz0XEnBx8Ypme2Co9jWe7Ay93JOP4u0sRv
WLiivZyijSzustQID/WoHYSaEj2AVEI05h3h5vusBgxpt9DGxjE/LRP+1QT3YvbVMicLDjNnROAL
O7mVmPlNC+X/V+ZqCPR0CXssjxNrmpWRAxUd1UWqTXgN8Q1mcdJgR4UUOsD6nytb/WyIv44ShNxM
glYLNbKOqmeymYOwDrt9Q1+bScPgg5TvEeYYG2TAZKLAA3fFt1wbvxQ662IvY2XJxtBhxqozP9YR
KpQADhfibOLBfitGrPyuW+3JmD/FRX32KvkwCucy69mNLImvCbV+ThDgj1DUzok/0yULykIbJsJy
2maRfgd3Iejt8jKRR5/0AyEr7cfyav34BT8iITWPTGwy23aWvVYzzKgp97lx507Wl1LRztEIJ6sd
n1UQd44g8h0s5hLAXqZgNGR3azIGrSkyN07l8jQLPpStk77M7gRDvlN9G6ELji9+xza35Z2ZdCwT
44+hgilZLnS5as1a7rtO2KLkBf6BDvstSldb8rCofJjDW4cR0roa72syINwF564AU68t3ONky0xE
Mk0WuFLGSifZlS+K8rIELQjjCctcvIpyk4yH8HE5wj0v/VJ9Zc5B2oB3cw7xIVQ1VtSl6ffV9LJk
ey9Xit605EL24iIq1YfclAVZ2L5a4H9h5F4WlhgZy1Q/4f4HLj3UyhNT1GStDd6z+V4RPrGE57pg
6e2QF61h5WV4MbB6qmyGxXg8mT7uRrOrfWXALOgQUMP0ZRKcZXZ6Z1VdiNuNoJYoItPcM4m6Z1s4
3Aa5KTh8Lw7znKvGULiSrTzjFq7r1D02vXWpm294V642RnLmzWM63iL8SGJUNx0w+jBVt6ln0Th7
mzoiFaZIWJoS4LS42EAULlHSOapOU6OCC21y7eublvZ3ZWFDYa6XNhzg0RLMhhSLDyJy8CjEKEAf
UdjaHXJLK5pwIhLfho0MpZe5Wl6sfuDnzjn6gDE+LK8Iw/7bGIn3kplGgG4I1gJdbp59/qCcwuC/
6xy7JDw1e+uj4sRDP6hY4bRmQP8+vITljPMqpeVKPjsVoQuqQ34LBja/Fu1rNj3ISHv8AagMjbY4
GWAFE/szp64uSrGBcfOuqMq3YWw+Q818rH8kE5uQdsg5PLulfhOOQG1CKGGW8WaNy4eL7/ghVos7
2pfHH4kyJcgsofXz4rRkdKsEWR8GfcszZZr0/P+kjv2nHq0/+Lr+japdjbvAMRyqzf/716LyT+Wu
//G1/fjLR/n1L5eP6KP9y+6DUzT5fQX895/yWwls/ALSECOWhoTZXjgkfyuB9V/wZSFrNhwLTQMX
6d9KYOxbBtb5hZK7eMEW4fXfjV0Yx2xVpWp2F/mv9q9UwD/7XX4IfIHCLsYuHoj6k9kqTXt9NEJu
Icm3EoEneEW4f2a80Trdz0Zz+7vX6h9UucZPDI9F3YuQGIvVwvDgJPnp90UFtzsouDDApbvxQD2M
UA7y8aVzL7FxH+MUUNQBISguDcZmFHwYQhmLM7QOV6R/QlZ98YxNO5mbDvG1kTySH3F2nOkzNl7z
SAc+UlAikfTeoVOIMA3ru//8GfyQvP+kT6ZwAmdnWDwV216K698pwUPqL88umhCj5hT0GTNJgYc3
MzdKeh0V+ZA+SN3ZaNgzUZOuHSgLNksMF8gtkR++6q4gdaxTm4c4wILjdInqrYVjk+Y4DS0gLcPq
P3/EKNR+rvcp93V8CZZh8yb/qd4v2PYpZHCGQYfheKun5l5ESXSCSfGuOKyfuvo6xrG66hX0ji1D
3U2uMWAkoYchW/Y2VuxBR3s+JFVZoDEmaC7NhMmkp3wHiJKcXbs9GDVeIi0/Ni78PE2RNE7sXmpG
+/k8H+CMqiujlO96+F3C0YWjGYjKBL0pVwk3kt1tI/ZrJJ2D2Wbs2b9bNvSBnh0L66WOu66pZt9+
xZm4Iiem1K2z2ig+W95NjTk59MRG+dSZzNJdrSaAAx8WHchoipVNHHLleqvqW9QRjLzkiqFEWcLP
CiHW7G3u+cD5cgAS3K7jjPT48bNppC8JX2PkjLRv3IKMXc2GhdgQuiUWbeY9cLYixs1anV8yqIGm
NA41O1vd3BkwbtWoOyiWc4pie480+UHrxLUeqRHaig2YuXWXuayoCLDxQ4MuBk3HMopq3P3yoMrE
RJBjrU0esEtJWzhkgMa9T6b5ygvz0xRmgS7R/eXQGg0HSB9RMF2BCoNcpKHoNwhDoC+dTcJTC8R9
K6P69dFWThiE/GqhRseq43/Ll+W7kjM4YokBYJeoMyNcQTDCIrY2GgqfFqQPKc2j6aeFte6YuIv+
4llzMKBWcrvPQcE6D8DBiclRZveRTp9y5vWsiTOfafWK9eCRZhd+Rg0rqUKQ6jYF6ez4nsYvUoxd
a1Cs1nxZuf6iLmUWSWAtmkeYXTHv86qzNh5jXVdcteZzdA9udEVut0eTsEoS+k6eHpHKK1zrQW3q
fufdKUgC1LRgLvmAEXOntJep5guZ1vthWM88E0HIiml+esjtY1OcXWJTy+hLY/ORqOXaNNnbF9Sh
1HL0aD+eFVC7deE6G4J+1m1dvHeY9/wc+aZZMuJWHPeU9OF7UVdbe5yUw9SA2XFAJBZTGZ8trblj
UVNutczilY74+gDwBfw4VPlmadA3xZx3+0ljYTkObBBZLMCeRvxO3fmdWV5KESvcrRWXe0spUBCB
qOSl5Um5Y1gTUV3KdaqRGa2YmvUEQRBEMIrJyFnZLD42CGp2jjQfGsTuT3W3sTNd7G0FdcpUK7Sz
Vosfc9luJx6U5S4O38cJgCSF0znrnC9mLCgnw6Kley+gW9Z2vvbi3iKwxjdqFwaETpHq5RZlplF3
e7J+iGNT7Ec95WhGzERuod05fsociCWGmx4mxhMHoECAXkLlbbRH986xshM8S/vJLLuzZXRlgBq0
wBVJzmNl9W/Cc/eh2kWnoX6Jydk8GYNxFTLDM2AQ5hshgOP0EWc0mdGauL7/wWDvv1ft/NO/9f+h
b51CRddB2PzuOvlzufMNXf5P1c1v/+i36sahUMGebgEGwmf2O9+6Yy9TPKBT2IC4ff5Q3bhM8SDS
kx1D2cEA7nfljfvLMg6kILENKnnD0v+V8kb/s6EXGBNzLlMDPm6ZmOj/eF0nxCoVPL5mO2Td0RNz
dUu9D8nec8tUvT6b41NhtQ9do+BqB6QM1FkY63DwuKONvAuMUT4iLy/9lmztTauEWHBVPLIYrgkw
C8sWkn1ymyA3UJQP3RPchW+ydjrwk+2jy0lUiSm6damF+i7r1p4y3OttO55iDgKNzeMA8ZfAW1Q8
lDp9mJ+xH524b/rNbOghmJqoXDnVtTDm6S6ep3jVd+u0Ed5VFBUhN410Lky9mLWbqzYHZj8woPLk
ZPiQxdaIskDJmx0XT2d9zoPZXfg8PLEdmT87/djHDc7a7kU6ebOldTaCOUL3u6yG0f+E42VEaIfQ
640iFAE/lNcsaYJQMICrcnEsjXLjusNLlHY1SkIyJRHeAuhcJzACglhvv5Sevo1ib/BtYfgsP6qr
W7yltv3KXMtYa5K1MzCwUAZEkIbYRLk2+pNaji3ytpZnECPmqsZXJ3sUWDeJzCnXox196AuNbTA4
P7yKLdKnWeUL7AkQEFKk4SBm1Mx5DB23i9IiSAuPKGe2Wp00iW4soTTL8Ep+YbPVsUUlI3m6nhIb
R08Pg8Ia3ZVoJSfukMTHbLbtTedSHQHnEyw2+3jG8dB6V5cSEE2GNxxHmQI9TOg/m2g4UAGYq3TQ
i62mcoq6Bid+ZWRIoEo0Li78knWhZNkpVcfhpHmEsXfKvB2Iy2CnOtZbrVc59hkEBzLhvORBNIcu
im5RWzyrifUIWH8I0sgkO9e7smT+FpGpcI5dqZ71GJwO6sQ9WsbkpY7ng2609mGq7cmnKuipppOX
UWse6iwirDANXzzJu5GX65jg4scG9wPvSHvALVViTtZRaTl6d+zZGKK1FjsE4ulxmLVy1wrrXExA
YZseOnobquGpcYd7w0AuPaTxE544b2NFFpvThI2xOZAPVUoAsfFkH5HzMKjKw7u0Vjf9NLXn0day
X3Oh/rc3Mf/0tP437mA5nQ0agH/ewZ6/RfFH/jH9YW3z612w/MNfj3VP/4XFAH2rhTvbAJHJf/l1
b+N6HOsWnmqIJM5v/+W3vY1u/4JdlLMbo64NUdT73bFu/YIrwuKkpXBnr4ND+q8t9m9t46+QmH+M
I8H6+8eWBtYa2iDcCWyAALCB7vjjsT6EMcPiwrHhMHqPbZ6kAeocbcP8vH/E52Tt9Syhaeib77UY
sqO1KFunWtu1trJRwra/6kIt9lg05nWJUszXBsXiK0WdpyMX2hiLXGjIEvc8C+O9Bai+/REWY6qn
BBjWqeimxwELI/G2xBDgHUuRwaT1hpdyXI+JfFNaQkrJJUXanjLrdGsdBl/V9wdsk8XeYavON/IR
LF10b/K9vgqEnisbltbkzc9llOcbdHjWYbDG9ipbkgNC/JmtEuuP8PnKNZ21eYSXaL8QWQklvO/9
uEvqC0q7B0/VKfi6DsADMdNrdLK7Gh41DkL3Y9CM8YpA3bppbmTfCKRh12THz3nRdscEIua2Jxry
rM7X2T4Yg2PtK1JKArVw2c2ELekXma5eALe2Ww4ZKLXL/20Y6W9jDyqDYk3JQz+MgU0a+02LxXCf
VrssLKSPqc7cEyXs3czY+JIQHJpX5pdqWAwSDCBvdsJquS1TH1VlcXNpWVeF5CzOR/W7WYUk4JI/
76rZSYf0XSjYSD38ps1AgMhsmJ+EJX5a4fyV42Q2WUMXHTIBL3tRYg+Dozu+piU5uKWu751Y/ZJM
4MsdowU80VyaGhxHl8KPyEZ9p6l5hmrRvZcztPg5e2E3gdnRT12E24Lx3KQrOzQ12PWcpF/lY2xu
YLQC9+i65xiL/jUi7BQn3sFi2ol5ILHv+EtPSTvFh8pp3IsFX4RWB1ioaa/LLE0DXXQeqWBxtQ5T
8GpGZI18YrD/IryafNaF0Gr5KG3C7v61TUfnOYvnF8tEPli68jA4QMmseOgDpcXLW8PMGL2gQaK3
mlr5onCfrhVb3YP6fiLkq2n+g70z2Y0cSbf0u/SeBRqN46J74XT6PGkMSRtCioEzaZyHp+/Ps7K6
MutWXdzC3XQDDSQERERGyOVOGv/hnO+432dOanJo4oZA8hy+rydeUqWV+1Bm9rqWOi0MT+IuTcp1
QkW+RzzVRTbpFtqy7gRsMPR4+QFhHAG0ugYqEFMZw4MMcCQ6qW5M14OYjjqdDo+KS9twubFeW6cZ
5dP4aRj0Kp6HD8CpoX14idwjPkFLS9LrDSUWX2TrnrO02nSF5dwmv0uK4hGiPyG/ndgZMPUP4Ed+
//L3X7aizvYJgDVoRoqAyrwia76G/K5qCWhXRPojxsjXDvd+QI4DYKxfS6yZ73Ue6Tvzbl/V6weD
iPqHYYDzzjpPXscp1TbJ3dEsy7zYN314krC9HiJXfopk5DzjyZonUv9A3oBBTBmjv7SLtoonSKFL
ZSPVxFC5blD0vmRNbaDc7T6KcJQXBJopnBlteh4HiPXN4rSfk17gOexucRViWmSeQ5oYFJFYxflF
IIbyh5zhS999c3IPorD0AHhNOSrGsSB3EfdSXgnnQ6vN7x7SoWuPIskhw/AxzUksQDgqDhI7kj+h
BtnVjfuABLt+YvbznZ1Xu7Mc45ctbabueDSpb7UZpWVOhNnoDogRATH1wtgPSg6HqJ/rQ/Em2rth
qcsH6zB6hhNMKv1Zi9E6VqXi8iN99rdfWaFlHe1qRk9fwFkC2VmfeqK+TmmxtWtp3JSYxSovQ++Z
Vvm9RxiOilJ+kxlIfVuwX+qsbjlPOt5VlhcwmnqQoHGNzSxMzMNEUlmJu6ExD7/9+u9ffvu9MSXX
Za6caDd7nXNru3vMi9EwNWDrHmitEz33sYlO2tKddeKyvPL6+rKUFl9a3CNmGgF0JUb6XPcVV7FB
X5B7340asnRfei+YRTiyHGjvkTCeQ3v0nQpVTFZOKO9mGJ0Yapj7lXOPtM1IfZGIoJuLEft11F8g
D3u+B3B7i57TDfBANxvRQ9Vs6uFdAPCRc6E+a1mNAb79+BAb4fTce/YtnE19D3/K3IZNdarLpH7h
/ij2xVT8GLpmKxc3P+qlgf8X8ik+JSwwkTaenNeCXXAbs9zzvP4nbiiHjCSC0vEZ4a/0rGmXgZ7+
NgzZZ4NdFaLOTACAOgvNigIz77Ffcm8FxbvhJMZL2CXyEHegT3PnCc8Nq/RCvrSAYBhpcBJneb2R
dnEX702ouXNwjRWyT1acW/xha6MqxL42ID25HirmoXSQprsiD9CAkKZAdWriEkM4i7CVgcuMLsOo
eeiWCvsvpCnid0K4Q1N1mgcxb7J00jj9QxI2et1XHOmrfnGf+2ypgzJyQH7bd/+BrQ07mtl4HWuk
JLc84beSAxOGQbuGwAeB0yux77hhceZSY3ns1FdnGcVjAmGv7pC9gUOLA20z8by46rZd/vXLPDKw
W1oHE4/1xIZ0OrfVOJ0BR8EzaxDXagmfaEza9YZhvOYTv4KMuSfrVU7Iu7u6u4U9XZ4uEwxS84nR
FSEN8TicQrfCzoPYGjqyE1740M5MaWfGJgvUPlZfWsxxPc/1r6FDZgZhE8evdzctIucabVQsS5u+
aZGa91nC06+qUWTGCWv2mjRvDHRD415RtA9XiUlkyo8uEcYoiK17aaU+0956zlrIV95SCWan7Qfu
aURUuES6UPWbwSpv5MepoJ5bDDzjTLR0WgblPLPnujqt/hpXxFU1aR9z2XvlRRiM7TLJQFl57bot
7RYpPhFTtqYxV21JbJ1sNvtCOrc0o4GKUw6TNES3kGZju5Z3IAnggp2o64091SdyHB+8sPLnhHez
IeCzxDLjx2KOArzs8DDcdFtbRUq6zkZm2bISGiJjLzTvvvv2HDZae57DEXtLIrbRPXMise52H8bl
m86ZxXkecjBeHvJ6RvUM8IbToFR4Vm0eAO6ysfTM7kbkxU/wBJ9FjxeC8UbrE7b0mwq63Sx3GAJ5
kWKPVHo8QgNzIRMDYSgX/aa5Zbmy1MTsdIC0ortc+E3EA7rsCSKAzp4KqKHQmItiNnxNt4rj0Fbf
2sEId/PSQPiKteZQDveUAPcyW/FCd6bWebwQc+KMlIFEXbPxPxM5xZjSwF5n3Q0BgLcmQM9rq5m2
NfLSo6uG2R/FeOqXO9dTxA8duQG+yI6N4bDRJKlohXGKPXkuAqNGEeKin8U2skZmLYJ8nJl/38ej
qk72JPOp9VQQQuCm0auUtW+wlT70XX2tYmy0ceV8a6ykf5j6QPOaVwQ2F3sG2i0TnC41ltcVuagb
2drJkdvvHdOuF4x1tK/iWDtouQWQU9WASBcqlRSFDpnsC2R3ONXLEnlnUpF3CXiInRuNxN9WSwTk
NHzRWtZJipy/nRY7fi3tncFyHBFR0uImcz1O7WAZMNjcp6r4sKqDVRMUBlM7JyHG/BlrWb/X+yW9
1ctMsHsBRtt7t/PhOubwL1xj+lDiWNgW5tJ5l2aLCoQ7vOIT6lF3D0+UuGMgjFZnAQIapWTS3oo4
DsxWfFgWYxFmB7kvqrzYxS7Fv9Qs6m3oASVC4pWD1hI75MkGktpNzkGNpgPhptnFNtN7hbZpB8dj
m6kER5z00Knkq36kHVDV20BQyyFvAb4aeFVjwPcVngYCYcxTveSvjYXBoeGDocR5jc20OYg0QBs/
PyWG/VbhmF/XLR/1b/3n/+/Wn2cF/PPzR3EvlDErJd+7fzJLZev7r7v19WfxWf62b14n/T//y78P
Yu/LZAR7AtQ/W9Y/dOyO/hc69T9soM0/rpn5EwcoA0jie4Q2r6Wt+i7+n//jvoFGeemxL7SAkqLQ
/Hc69t+iNv64NgVahdjTFvxnChfZ5Z8bdqTu9WiWwoRjlPzqHUQlIHiV7T0TmIRFPeXkmNF3QP5/
TpASqcV+dxpwI94HkzzkF0jiwnh5zXqboZK1wYIXpKeFC7QbLX+C+BSFA8Zw/bU2mFNSjajF2qZL
s2tYV2QaZYs6CnIXCLS2UU+EwOixifj3VZlZ5/vMlg92Y10syrARkRdIlAuOoLtCaIriDVVH4Ob1
k6shOJ7YotnSN+nXsgIYf/e15E9zBFW6WLYWNQ4u8bOj3H2PmAQi5gU/76sizkl15c3mDlPzvM0L
IIZNt54NpEJz7qKVg+9gR7tmTK8FGeSs1GCRtqA/lhCeQBrlD13k7FixsBOxho8OgY3ukoNo3mUx
uolgz97XCFzcovuugSLG83cy0zz4w9X3Tzb44v5B/YcPEkIXOgauNaSzf/4g56IxWvwaZpDX9RpM
K4zq4hSN9dWa56vDU3SFQszPFie4L7gHPp3//AX8Bnv70wtgNaA7UGCR7JosCO7Msj8s4JPacyuA
tCGeg9UCQeLk9s29DBMrojtg48UGIv/MhlSz3NJ6eR3KRJ6o9bQ9ME66zNVP2t9ms7CWh00lkw3P
8iIIq+VEbbrr6yzzbZKu9jpEpQIHAjrJvFhvy/G38HTcye5I1pjEDzPBxLyPaXahJ4/1hCQwdkK4
Ua3xfR5DFGvT8tDryXZpIYBz/32TtXEMnenspv2xrBntVrWK/hr6+G8dpv+1uSYMZv77RxX6n0af
//Ifur+c/8Nu/r8Dw/z7Ous/Ve/4McqdBN1O/E+OUv7m70cpmyskmfdoBxZG5l1k/jfRug1wGQaz
TtQegSoOA87fZ59S/4uDLJ3jkrkk0ckm98XvJyl/ZLsswZiJcsDaOkFZ/8bsU/4jk0+HxOzpDsqd
+xDUNP7hJO1j2yn0ImVcZitjNWRWcp9yKGZJ+K9xmRDpjLx8N2KVP7jUnGddBx0kc2e8dZr+1RRG
txkmEBMxFXMs1MVQY09WMqMCiHfJpjM4jao2I1VXJPEDtD7OunasAntAn6LKJxYxYltPU72x7vGs
kzVshkJF6xBU81UyBuOx8sIssd+W6Lr/ev78W5f3f+fC/eN1+7/+X9Km8dy8q2QQcP3rYgHx7WfX
Je1/uMD//pf/eoW70MbvCrL7U5nLiQ3s365wV/+LYSE8I9ONmBEG/fzJ38b75l+EToVxF4sBabQF
r+X3S1w4f2EGz91iw6RE24WG7t+4xNlYcCP96Slju5bDpe0Bk77nFv1jwB3higMBE8O0QR/GGNYi
EBDuRQORvgGP1eN9nRvyiuhf9vFNNLPFjq7sN7EzREcsZo8E4qR+Hov0xfL6hwYW2nk2YnkztYnx
XKMu/Tgeyraj5cXkf5rukHFDSIjK4Oyy8RdGFrzOFoay2InlTqjyK4c/c6SZWM1tbtwm24V5i20x
GyVkFHPahFb6GlsITuzPcCHiM+pJyWhuRDheapyegUlOQFhao6//oqnGCuW4L03ogs5VeAIcjPHb
hBQ2MtjBWi580DgHNrHtR5WNPgLOF3ble1KbfCcwsUrij35i75ab38w8yrf4h8GAlmdaYYkdQRDn
ZSgUuxmBjnJaj7B3WREMJ1d0rzEe8SZZJhhJe2OOl5VFX3FkfhcA3/R1r2ZWoxp0p/PPKSWF4j6r
NeLuRbRjjlp+S9pVuE1G9eIoJF5tTvwn+8/JGCbfoSldJWnXYSim9dCd7DNPgbvEE6WfURhH69SE
KG1A7cS+kN0lQnkWpGX1K5UCayd9Yxn/pNE0gkEu5FRF0t6MA++k1WtPbls/hwSGHlkp+Bmi5pMe
2tjUApWY10qS1VaB1etnvLsLCA294XRqUNlE0kAaqBQpThWYRzyjvuWZ+CJAsPRm7gRGxrx3RqGM
wsGPphnojmktbIsNZ0VpuMH4snXwd6wYgWDax9PPNMv7aBqFfC371I1hWQFVJIiUfKNl0daCSyg1
bjSuZO8QgAmSjZljP+3x+sNyypK33kwz0oHBSUJ+AS3hedHGw8i/ajD8B1Ndevu+sN9i7B500fph
Ij+W2XuOZMHw+ZSJz2nJA6wGSaiTrrrAiJ3TEFbDF/fHsyRny5J681LDxliziqgenci5ZRBlD/hn
VzaLcVmrj5Z3PK4thIqmCD/b6KFO6mdIVNE+7Z9t3Ui/DAShulXVyNM+IZKYj00Eylym0th2ktVa
1xZfdajHzJ9wdYThMvm5CdVqWDBpEyARbmqXOsmR2hi4UTQeASI+tCb6LV5Q/AD9c/BVSVCjDKNl
B4pfHbQ5IYLNmUD9El+9bYmjgPtERppRvuKBzpyQkB4vDSKdOYQ7kNWW7uCNfk9kY+BoziPfZmDt
h7lko9386pvxYrveyeMdWpF2tHZCVKIJj3k/w3BV2v2uahNmmhBKO0znPsRjvx+6nS2uk0szLaIt
l/6qbLqG5LH2uV5UvFL2uIPjcKjyhFkOF2jnJhnfw37PswY6xd2bEHsyiLs8gat01z+GRQV7hBim
ua1u+sz3t50F+d/dKhIjTmPs/Aa3kOlSt+QfloGEITT1bQbQgO+gT9c09J688q2w4XYQvPAs0xan
j72kO92Bj2eAymNTc2o5GBzgoxi0m63baJ/wHo/orDbjDMPOKSIE9V5xKnqIXZm8EsWmIetkAdbh
xlEe1llNZn4ehrE/RzN1btW8Lml6LkHlOdV5okBgVOnEWy0CVjeMr7XdNzuRkMpqMyfVTD06QdYk
Yoaua6fCbd6G1nn0xsdiDotNyycHE+cajgfJq9tOnvXdi9Po2gOHJE1GfDlNTXc06sfYnJadtFH6
1iQVxy7KjgjwwL7Ko8eqtYyjO/VPqc6ESzQX5dSHzHGKi1IecOgUlimmFjKasYjeCaYnmZsE0LZ7
QM8vaee9E2BhwNq0j3g+SCxnTFIRbrJK4h8S2QvFfFms3BQHbSTGoAqNU9q3AyyK3IHOv82trt6k
gMtWkxcyxWluKfl968quXfbQy0F5+XcAY49lqT6aYfhBEtm5PpOt/L2POn1ltIQ/1/GbLg/VIuVF
uOSdsVdzfSPtzGBklYhNQikGcuO5xGx+7AbBT57eif3YyNZpz8cgTdP1c4ic5bwY+zAKX9sBZQrO
f24eHFqMd6O9GSWHHo8G4qHwx2AvP5HdZqsZsmxEmMGqB52DgpnZLlu//TC7jj/YolnLkc2O9WOx
SNfF8YzodfzVxWwTRP6aCeNR8uZvKQwhvjuVr7Txy8wJCXVKm39z7vdeipKKROuVVTG1jXRwzcJ2
X6JlkYFdLDwI0Iy0eKSE6F81r9sZGQAw4Ccrt/PuIMcs3dDvPxcw8g+hOx0drfbWTg0Gtaqjhwij
PcuTrPMNM1FBGSfmeUkRBrv09OFggWJpsmNOLp/LSuMHMQogHlz4dKoyXzFjo+Ltp+jddNZxeunK
AYJzlT82I4QzsqKmI6qiRzFr0U+rEEd3TuXaCGW30bXu0CSmPPQQY/JRG2HQJEgQI9DT+H3IGJYk
HFlRCoTBWXJfedbasCvrYt6/iDo0L5KPfy7fwhaYc0fuNuomYiYynhWOUYc7AEQ3EIb5EfRZtZID
ck0FrjMQ1t1cxlB9HHLvxHiVRfVgYZURY70WVt6+tnYhNmndxow6bXNnNwDRIql/xfjhn6f4pwKD
gs65IrR70pcVUS7mViDa2kQVbS2ot40hsuyo5aV+Kh3mn/M49jsOKnl0ZmunE0W+saaiOVaaectC
zzsukfw5LMSExTXI0X7QdnqFwwlojnG2TW+byurRE8nCuOdai64/jq360aceBHlMcmFS38DNGhsv
yr6K5n3Wl+KpwjwnjexsN9G1JZtiVw4d7ngCmGrXZqWalwSAt9GjHqH15r3eJF1B1COjy5tl5e8y
Lj+zOs6Jl61BJvWju4HR5Abwbp6AnGvXvJ1RjvUL6jl2UewG+oOR6T+YKYll2lX3hx+4Lm3lkln2
lrPDjrSB96Qi+MVIo7fEUA2MYZT6feTCqGlIOCBiImAIu6wrtqKwYRMchqkBcdyytWM7dxnDiEqw
h6hPyIKbtdEoICHevBy9WP9qy6Xfmm5fHTsv4ihLkfjpzbRmnwobVMrbyHKAjXwRXU0bCp1RBok9
bHu+zYkHGIjjKNoQH4opUk8nlHugzPl0ncH5SnXt1OX9AzN/kEfLJo/SM0LmV8vASdp8ZVPEgn++
gyLei9R+o0zKODb0cc2cdxq6wDF/JpnQg7aun6UoiefC2eEnvckcXTZq3yLDud0tuWaLLr4cicVN
CTRGn1KIG9wIir8hOhVVDWmlmJ7qhWKvHsPwkofuYzOk1aPqjfZA3gmcsnyCZlOY5prlS/Qs+S0y
Z18so/1YHHQOoRnGNzzN7+hQd04qigd3gcpchm2OU7fAkDEQ9diMTAYLOBg7T0s87H6uG8RD+DRY
iX3jAX6QnrhUoz48D1F0GakTT02j99fU64dgbueFEpbhWwJHCTZ8ry4Tqv+A/NZoDetRu3VVjpZ9
1t+8Eo4g2ujzFFntudaS7lxpyw+Z1V4w9dpaZ8f9UKCSCvI7yYUKk1UCR+NjhLGENZA7vaJ57Iig
xWAKFvmlHvvnHLXSuq8hV1UAJGx5GTzB+Qipxe+G9qfL+72GMQSqck5QkCoDLXnaULcj1NQsXw1v
xaRAVlIwaBq1JNifUwKkDg669+KVxKXYRfxhRIpokaVjCa2/IzAf78o8vJwpyIdGt14Nd3i6x7un
pYEnIib5c9LDm57ol7FTL6E3b/EznQGbZK/ZtM71vF8XkGiObjMaPvMtyvac50pJGT14OK0jp/pE
JbzmofTTSbsm6AejZgk6nUu9ZlBbQMdFNgnY9mwk469QFfCEnB5V0nRyXbNbNTRImWUah6SU31u0
Qf5gmNukVh5sdKByw8IGxWVG7NvCXRdYLXw5s+zU2uT26ll4XVo3jbe1xz0s26FnCyWGgOGhvbLa
xl7HrAtbz533fRyvw7Yx0WzY695Y3AsEAI4vrAixeCE8s9wY9nDWk/YMX5ZoHKM6e07FOykpdiPa
Ccy9b13ITjnCFsQ2nL8ZGkFSF4+yu2emVuFbNuHDjexTMhfPmZgOOQJXQ45PVH7xNqwTf4gNRGqK
wohKDQ7QybL7jy6UlAceBkCu/3fo5QjvtfKbnZFcQI+ZQiFKHsw66baiysRunCa1ooDnLFkGe5uD
5+eUXysUu6dk8rpt73TP5AgRYimKLtukSQUKwHSKjcvhfrBVW1+L5m49ANXFaAlk9wQE6QZvZeTd
MThxMOyz4zrq7P+RGltIDHJnOFeMguEAEjXXRoeGR9a2MJCq9JE9XAszvtWK5X1vLuNthFhNGfSr
KCf7SHK8WNV8xJaWuGuk4eoRaaICdDV9VVLgOyY+krTOKAYuGNvf1LLsYCDCFvNsyNRudc299Io0
ZiAcaxpO5B/sZT1aJ3OYxzUolmptEF2x6fuGswt75W6aQtgoun3Oh4m0QdGW1wo2DqjsL2l2/Wu/
RZ4kzgwpZuZlRCosg/Xc2CwbHe1jdIzXqTX4A3qKrJpfUyv+VAaxwIsO6ig238KwcHeZ7uxaUWxH
e0rJCbCdVdHhzHWWHrZr053cCpSCtRyWqbuEURFu3XHYdmmOwcG7QzhdFWReOYA/oGg26/GSZb0G
C3JsdywVcsbrdw+JaIZ96CKpyAaF8gq9IY9Nvb5f6qcKScq6KsGtRUrP9wZCv42LVnBFc5isOUqm
Z80q3mNyJ7aI4N+S+5UJD+EIuAP4fS6yfatXQJNBEB60dgFK2hh2gPJ82Sj2hytdV9pXH6kDcZH2
q2UJB3eX0z+XTQo91ph3hQbLjT0L23ta3LakoyIKiQ4cgdIRnxxLfUYXCClxpQNRWwkJy2zKTdIk
dBBmWR4/dek71v0hAB8/cPSheY+AgUm3DPH1iDuSspvOWk0wtEqd5s4FP7hyOKaLqk5lN45gzyXB
9vjgNQtRRUVcVqBbg+NrI1LQzlbjkf3AWVjhrbDn8sI62X3KrRiPPbDLjXLizwQ9860kYHE1hl7+
DR2piSWoN7aZJ/OgnUf7ZAj6XKZnn4oCfmWGXXqTLPRBMWOdbuj5t6GNaa0CURNgsUmOd8QOxD/y
ZFC/tYqgg0h20RXVQLYmbq0+dQaqJKOqyai00zNY+0Mz4QFLCuvd9sptxMUSE8hwXhbT2hIlif6j
CnECFE19SOCW7d3Bwuwg1WkSjePjDAyD0om7vUPccmR6L0ls6BszTLEUo7HzU2jb3/qS21LTyvoj
H0a8+0sJRdMyg6aKfxRjrh3qqOXixO4KvbNYMIxb30Va2x8zesFNs7Q2pCTX4Ea3SK9cFKvp4loO
6DvTO0mzuqODGrJ0KT8ZhdTF6GztuRhexjmYVbQhr3n4omtpcOPfsyLiKyJyzR+VZ24i0JA8WCNs
Gp6GBD0Vp2mc3UNjRid0P4z2uhm4q8E7aZraT3eiL6m61Fkhv7lGHfayoqAoTUYshxb2DtonVxwJ
HwtsOysOzJqKzVLTZMqKxV60uMWVWcRjznyhyIj/60XWHcJSOesu9Mp1qZvturDCgeo0hqxcyG4X
YfwIkGiY6JZgIrPDd1dJZ78W2YxLL2Eq4MY43S1gbqeG0UwU5toujKBCEvX8zLqLkFPuaeOuDBzm
p4KIEiJVCceI3QfBXf00twz4NI9KUjblwzTmhzBX4iLRHyNq1KK1ndaPDfycQyzDOz1p/OiMqTt2
/Qi0M5vRhHF59V0hXhEoRs78icgU6ao7brvYoTvLfH2ps2ecn0TaZ+gTdA7/k5XgH/AszukoPRlQ
P04qTccVZUi0hYyTWSWDhNCtz6ZINoVj1k+9OfkZirGHGdBnnRtPg27uE82Qb1E3D5tc8qial+xi
Q7pcO4JOd2oiAHJz+1O7/0RqOLVCf0yJHtoudsvGLOmv8C/NbUwO85SUVG6EYqBbihtfWTpGQCNz
ILdo3Q0yy84ZZby3CsICqInmvenGFMjNzMSvaPh/E6c5Jel4SzWcDk5Ys0z0xqcxJHulE8u6bOtN
GWINpGgxmYnqJelxd4dE8RSl6SfRqdmJQIwvQycCpHKOTT8dFyv96Jd9PXnfqxzdjl4NP6cBBkU1
TeleazqQX7m7deVGNymEm7vFMAlNfmQXCUHytvTaDVY9hAwHmIXsO5SveC7g7z8AsB1XRuMYjJkc
g/q6f3SyzvXbkOlFaiabikiwoOAYGJTu3198Iue1GllXG+1TBPEzj7yevFn9U9BAc0lGT11RnAxN
uf4iE8aXdvglG+3H0Ks+sBljYZHJt/huyq65Etd8FV3LxBj9bQ7IdRfHLSkt31VL5LYFQ3U1lhuF
xnUXVR3wahwumcl21InW8WBtGweYHVN+gdP3B34P4CtDImDYx/YaUcMmsWv4JFiLeKY0zx74R8sb
vhYICIfiA/fyzUnVrkc65I9dwxKqYACbacZGb+TT1DWcFTR6TD3s95aAS38UOqL1JvSrHoggHoLN
5Ho38a3ERnNKZwfBQSX3WluOG3CG194Mj8xg/Lz/EavvCrL5niTpS6b96tnz13bm+FNK+S6N6BXA
5bekHrVjiru7lZgg+dafS0XrwdyP4Rb56T1qXB6mQsNwPYgzMpoLAPUfSZq3t1R14ypTTN7pcesg
IaePe2qIH7ISIkQBZTmlCyFDeDb9tNVQxjnzfKjvX1IFgSinQ3YbYqvpUoc4NY+OWdGLizUpbdUp
9r7BslRHnBE6fbH6CFO2zIYz8Hh2jR8erNGgGcLk2HjD1m3lwzSwAC8ozXpGK2NSitWo3AG1RHOo
zYwe2V2aTTIDA3KwW/B4HY82pFeW5+TLGC+enn/2aj7YhnEKKxuZmGnu6JPQbs3zObbnj9Cqr6UB
HwieCiXgpZPu6yLSpwFYiJ82znnqx0/4wNt0ct9s07nFE47x/qbU9yy8F2klMnYpw83IxQPJbu/w
TteW0fli0b+j50PKLUZvFyJI9RZExKKOmbKnnB+A2kE80k8OLhcHF28snC/iYx06xdxez30fAj81
cIE4jPodZeBrS34lWvWWDexTnN1svvbaPaHHeMiXKWibnlMaby+jfv5Bs4qevNl5to3s5HbqLRLZ
hytrcwOH/wWRwjXGGBYr42GJ3GdN0qUfa3P86iz3W0GMY7NMsd/BGV1BdtVJZJhcZtBNfzI54S/M
D1tBCEM5chxEPvOoMNC1qFmn9otbsl3qrLkLYiUwVgzFqpMldlitBIU6NEdXuNnK05VY9a42XvSG
iWDV0ZdGAHw2Vm4gnxxddz+PBICVqIkb7ykzcxzcEQE5FZEjMreMb6zo4HxH7Xfiqs1Nlo8/otxO
NlqSfbaq/CQ8Pnt47yTVf1rj7ibPxr40yHRH2/jUYT3xxu1Em5SIlVFS9AmfQTwu2zHmpoFASn47
p+ohr6eZa4liQevVD9FVcgesqAmEqFNi55J+reW0Mig+PH+Q8qVq+m9tXnxMTtL45YR4SJY/NXXP
t2zZBSVQNFHIKWjkjM92EyESMDb5RyVaEH9Oh/qSI7BdXHeCQ13zVJtnoPmSAWaYSboMDbw4q8nd
UiU7qFIGLj1722iFeTT1RgMwON27gKwIFp7M7JMQvzCMNQm/eWCyw9sxXxrS/+TQa6eE4DAeyjgQ
9W5wj3H9WnhlAKE0sJIFR4bULioTD6UVR+e5mU9sRdLzNFcB7ZrYji07FquyN7M1g9tprVPvJPaq
j53xgaC1S14b1nYK8U0yxUc6qYHyQdriO5m62HRKR8+Gml43Ovu9LvOTqYOUgJq1rD0eMVSgO8Hn
zY+Myj+2MU6HptVSId+Jb2W7NVmx7CCafO8I1mhBHWPGKRiv3nH2XtEKjn/YAxgr6m4UbxUokV2s
e4+2DRZd5UZ1Gdv+pcEkchiBjG/1rmY2pfQzD970yavkj1wOZGLQVGMi6V/HOItf17qTK78QLCRU
lFE/Jm6IiuDesumc63bo/vLIPr4yo7u1A36fLKMrbjLgP9X80nTUdVlClEhVavlW1vyIFeodEm9Y
gYZyEDxqgYEXS3dgOAWCNI2QV2USdG39xCg/vBmLhcCa4b0S01UBCz5oh5a8QWChcRLEYK6D0W3Q
EEMdoGMgG+bBGMCoZToNmnBNbmlH/7VEFXIJEAsrYn+vvdtkN9aMryAvxanxZLMalPjVqmg+wsNk
CpP2h46V1da2OHGGrjhVp75R+buu9BfyF1GOW+Y3JzRecRbbAWN3tVdVT3tVq/6QsfwPaBUDaAeg
yNJlPQ3qpE17Z05YHqfFbmj6xyoWy7ltrZfWrsVGZz5KBEh5dlV5VKX5NRlzdfCSMb8tGRDeUN76
Pr0wQpQHEiRGH3Ez64XW9CAsoGCzAYAEC4JCBvm17ktV/0Ke/rMsTBEIEoyfhsH9JjzntTLS5aYd
5hjR6tT2yVrWL4XSV6N5ch1q/G42ix32CW5STvm11VmfkaQTmVT+a8KIwisdVrguxv/N3pksSY5k
2fVfuCZKMCkAXXBjBpvdfJ4yNhCPCVAAilExfn0fiy5KV3WzSekNhQsuMiQzRCI93M1M8fS+e889
1J75nQ4Wy8iKgjhd2iJWNKBvF26CyGrtfpI3AnjWU/hVPQcVnUzgJ1GV8PfSP+jzWKPgD885PgI4
bh4+f8Me0XK5Gddo9HrtfhXBKIg/f4+wh4tAeXGf9t12Wupp0zaTd0xMcrAXPcDbamtEEazkI+az
whHtcTAEZkobRVzfBmT3p2lHrqczcbBVVGo/uZJzXLBS6kRU7QUv+MZtwoT11vjLl/NOqkjt1kme
ylyGJyu8VjTzUOg1YbNe+6PxHjy65442Bvvn1ar8Q2mG9UIqfS1/lXzuX7z8Q6Q+mJI+OiuR6INb
1zgnEyAb+Q0bSyXEdhlngmA4yZc5/+jKbMHhb4mdIFW4t9wWgEbSzRuP1bSyUlLh0psO2kawWqB7
IF50yVE7dEatU7ojaN2dxU2ShFZ0QXxgNWayZ6fg2i5CmLVUcfmbxpffB8Vzx0GGIsWS7jq8fVzL
6MFclzTZJHxoZUMzDd02v9ebtyHJXS67YBMTTA3wsPhJdZOxABpuWhxRH54WZya5H8043Wz8yFVz
0Hykko6XiXXT5KAUVfAt38povBJebL2X3nHlGWPDTInCclGLz7RnbJgWgKvf8lL8LJue3LZiA2JT
28D6Sa/2tdDFN7zu79Wa+7thwLcAxoQ+Uq8f9u3Wrys2fd6Ce6AiTT+Xb3lvStDbziOegn3UKYJW
yy1SWoZfNVnDoItbH1p7il9DRuRTp1KPJP4hMC/td2IqcN+4n8zEOWIQ2YCzi3BvWRq/v2xYR9b5
Oao70g1h9wJonrEB09mmc+QnpIFwk7X67fbeJ/xOmMefcG1E372KTV5eFRQspMtLY3vfpS6ofxow
mWf5GM/GPNVzH24Lf7QObVL+CJcm3xXkJ/FYvvtRPj2leXsN6J5g0OdF6aVh0kIUbOyHPx+zkrGf
v3R/ym6gYT9knpclzN6asroi9fyrxkp/nLpEn6BiAzl5d0MGlJ786rYHZOwT9k9Ve/H/9dbDV+9D
/3nqRioABkDLovmtV2S2ecrgEHk2+QO1fAiyOrwdJtoEGgglULaZllRZ7RBMLyngvGtRf7Kbdw/9
mP1aMMftZstwaACjawHTJeUCJbKYju3aJ9do/FSLCA+OhmOSjAwc4AfkXTGyjrWRzTMMfxvTjNW+
WPA8eGlytlL/y6Mfg62Qn1/YBrnUIEiafwIn21sVx7PnNMmuRsa/iLErrlY/q9045uNH2DiHem23
mSrdTwYae9+2XBkWYCafkJoe+1sQTCvI1Gaw+pdeu3u+7e/Qi8YrrTr2gz/PPCy8M3Ih1V5G3pd+
ZrHxoKCxDKuXevH6s6ReKy5dxTJyDNcHJt17UjXyYBNzuDRM9DLp55fMoj6Y9oJz4JX1labWuO9y
82iwN7Vw8k+ohp/8cR4oZha7NODtP5EiPlOAHPs+ZKIubIfryvlCFHhihU9OeaGxRPokjt1gna9/
fvHhqW6jCA1vGRLuk/wwJUcW3ZjRXRc19dbGVLwdJqakZgkOHseA77jr05LYb3bR17E9NdWhTTni
Q+4arVbepXfhZYtEnbNi7J8QHg9m9IltU+IJU9Qgew7Ao+aSerPVn577CkF0Yh/W2/fcBDJmbE75
lk7XpKCGvmieZRasV5ES1WYKGWLHUIyU2N6vCGT/deFzEi4c7U51O0TSKS6NAHPEPjZwHHWtW31V
9NlR8wtdWvYDeRriZzFgdCi6nbOrVt9+9CHln7TNGKdmkhVSq1+1Jd9HlFSaVjPiLK1bHwYCRTg2
ozMpOnOalXzK2tqHQ2+YbQWQjbZmrTm5kz6Go6Z7hgf8uLrewwoU3gSr4nd8+zi2IeiPm/CUkAnb
6yKNHq2w/40bwY0VYkkcdVEU91bn7XwGHMI7MNbrgiUIiKFu50msWSpvnoy8xRA1nU5F7++83E5j
zPn1eSVJpIR6mHKX8fvW+VPSnEXh1TAeebE/gPhiqbv9Arjy1Bq/P0aetQ1MOKKFQiDinYmrpL0r
ZNgfS1xMgDlxCGTuVWNd/5ac0q6etxlM8d2KHyvQgqHHM/WxShA/irz4xjBbHItbijm6+WBy7hHh
nAY8e9YZXouIg0aRkkw0K1ys3XQ5GwJoXcOPNvwssVKluJ9eDQVDtCLHa5qk35f26hbyDcdJgcqe
O1dUTpjGsht3edc8lYTTH+ZZ+I+D7kHpyoBwr/lC9+yvVUVub0jbX4DbNUutScaFwofCGdJc6Qed
H7qiitES87sgWuWmDPqVG3zRnaAgMZoA6MqQsGNLAmZLEqCULl2RH1RpEmhwS+qj6fchNbq+1UN+
CWyrOJIYxoynl0eQrurYtnQJTgUFX17bEeac/YXWtOHaDa6PHl4+Z7QwbHuAZPtWA4kKiCuS878R
ZFDR9Jqim6wOO2xrvZaLRuOqqA8A8VTsypDF99hQCBm1qX73CXzhPWn8vMeUNfiUoUQsp1b+Nkaq
s93PuKE8Xj0i3M0O2bHc25ThPIYjhgdlxuvqZc8Wm/lTqsg5lNZ6VCPVCE6gz6pfP+lxggLvDfnB
1eVfKOdVLKOkOrhireghlAfjTD07mXo5dHaj42alhndsoS44zbrcV13yjNfRXCgt27W4t7hh2nct
SUDPyobXfG1/iyeTkDjPM/GYd8HtjtN1r1BOflRqPK1IfzcQGVn8fsshmu6HuvltMZQbV3yQqWmP
WU7qDrwCtjbrnVeYe1iGbQkU0kFPeAO0lXxwj7vCRgnPCWJwwV563yvANVEiTi3LyKUiiBaEQBIG
v7t2Tp1BNxPXnMpPLi1kKPpnXwX7om7iPgMWUwbuhZ9wi/Fkwd0FQMAaOmrjCpAEeb0x4/dJarRO
np+kPW+dqgesEGPss4TcRg4Wrj7qGQ5x8HVivbNtKpU53dE1S2fa0kzsQA+CmSh77KU06zEOFsPG
WddrfsPyuNymH4ICQciZADCqs3bCT3+5paZrU+2aofztSiYHK8GaabmUya2VugskU5LCeguYv6IP
nPvKc7bkB69asiN8uv0I42wzhPrdukEQV/WjWp36QudJO/EcyFbaWYWVHfMpAREk8telvEV/F2T9
PoF2IOcvaXKMk+V0V7LFGnUCnLc/YI+/6Q7ERFrHszfjqOg1WKxDoYeLwrHFx+tSpyRZWt85OUP9
Ljufu9JP36hi30rv2wwhAqM8SXMlwz1v8Yx6Oe2PuEOjMd93wuMMamexHTBjZgqaEy9wjDmF8dZH
9xf0QGxQx8ql6y5dLn96iNs3f8EvewqtfbqMH0JZlPMAREAI7tUWC+SIMTijZyt3fotVnNdV2FtH
QwoUdjDtdoPPj34peYC4gwdYkf5BmuG3JFsGrH68nD1DVTOygymqx8mFpMbVY2jroxR43HxTx9AI
3tokB3ikzfe61jE78z2Nd88MZ6B9F6Wv7DCZjFfusE1Jm1oW3eV5cqt+QVOGVnIsS4lUIlsohu3t
Bz/hSRM9IyW7iZKLNtvDNQzZdJBEHgwu5Tan56ZeTOyM4T4dg2dPfaPqwr8ME1N+yYqymIZpV0Lw
ZmgHDZiOeHRlV+CPkOEjnTXZFw1PX2GBn8Yz4mPIuy+nSPZ2mLr3+dIlL8MqsXaF9XuKdlAF+VHS
B39JjP3DuzktHSXoX0x44g1grNLqs+u4jZLMxPtVymPEHSAOhJzpJ41YiXvG7Ape4NjJyksx5vOh
FyMAxAQhBRHf26Bf+ju/wyc5UZ66V2mg0Y9HKF29WYFkCTf+859uEixPXmsjESXawqXGfiWq6oYr
V/TSy0M2ROPPAOnPddlZCM99BnJwsSJWy/5iXsLQIBJ3F9W0zsVp5PNU6OoQdHQF00Bb7jzy4Kii
TDQI6AKG05fHJcMGuWiJ8bcQasNjlPv/eqgx217AW3XHmhQ18PDyzrXH6ohRfhMlXXcklfYhmvo+
XWWyTdEHt0MTnIVj1bvJsHGxqpRiRPYWQc3jRYu3ccU85nCftfrfqu5wczRX1/NOk3KgICDYnTFK
c9jPVfM2pBZ+sDa6CMNHdjG5fhDQHfVCNLa1o+i4FIEFfwSLEVnF3RTiqKLDINpnA7ksF+8rNUnT
q6NpV0qXyiVCDSeU9SgvzNJaF3IsJraQVbaA/p17iyFuA4ZAHYy+z3Lbv/z5BU9ldcja8UX5IccC
kBGuvB5J95tatLA5/RO++P9Zlf9TrvXvcRNiU/95VuXNmK/uq7gFsv4pi/Vvf/bvURXnb7ZPh4jj
uOSd/inXGv5NhKQCICsTyvrHLJbzNxKtHtkWyWUzuMGm/mdQxY3+xv2ATeW/sqtuf+q/EFTxwn9O
Q8L/dQIKRIgjksgKAxHdciw/vp7Zevb/4785/31Z4XYAPcpwkJuDhpXE5C/LB5Lu9YHCYqgMA0zR
3lAln4qkxTut2J70zfwUJPpWQeUHaYMbKKLVeq1mvEyVwP5g1xyrkQEMmORT+eZbFiU2zlCQnCco
wpwo7R8Ba5kjHR0KYjveL9+bKa6fIlYvYgz2a5fbKm7mQm64FGO1dE11KOsgiEUe/WVV5YS1OXhf
bDgiEhQKfh8kcMIyG3td+3twetMzGhGRFRIEryspR7zQNRioNgCQsiRWtQ3RMLaQkNU2EzY1g2VR
7EFFiCkelz6/g+JptvaQvkC7LU55agEoHfGU8MN8qbv2ZZyS9zmPiNmyZGuoKN5ma2vRLYaM+jQU
wW9RcCfZNJQawCMpCx6F3A+KMcuCPeWkDC122omfrmlVCvslZVu6aB1lu9Fy6o+VqdGNGxUVLT78
AH5GGC6nkeX7azAY64S8FDyRFcUk3xXA7WbEDFA3l2ymCKwZTLFbjNiPtong7RAblWElNs3s+4dF
QrDxokbc9aQT7pqOetWy5WaG/e2UuzVOSkIdxuF3LLUWp3roUWoKUKvdaP/qAwi0jeu/TEV5tnjQ
08uBZ0p9L6y1iMMZI0DLU3qDl2o44JDMj3RqACLA4cgIq644k6zjEE34z+sE67JLGTzOj3eWTsmm
mMqDCopvGIjkRtd4XrAr4giOBM/fzg+zrcZGeul5CO7Hfv5Me3MrefJdKnhZ8PuM/xBpDU/uxv5B
qRYeiBnPUid56hWaQRjLVrLJjOSOZtGga5DrD6lFxqj1U4cYYlcDZ56I3gg3I39FkyQ9dSMZBUGQ
iVmyi2s1X9cgAs44ipV3t8aVifVrLxKn2LVaWoe1U8mRqzZNZ8ttowj3n/avdEDPN+1r5UHAFOzu
nsxi2TudqXBreiRMxVLmkEouzraxmkcwFN/sOTL7UEIho21YXgrQg39JR5csMobxVE42EQl7pfGO
kj80MZ4cLIcLcRGi8eIa28MW3JTzTYOq4AexJDR82SzWLAS3sBADfnQveO6WBHSzSMInPEDTJrPS
9NC7JscVjFXLD0BQsgUKH1hO4qyYdfBiscY/mHTG6Oct7McxGz83UdAcuUuUu07WzX7gvHlU9G3u
ylFbxOOjF4/1cby6s4fJBU5OaSNNseDAAo3mh30HYbmxyqGhiXpycPpn62E0+H10E/lvnkkAorRc
Kt0sJdmQTBFQmJklo06Dj450AXUmVn6K2D04480gyaeexrS8Td78tPAeg0rfWjFFcZnLft1FPdaF
QsyY+xLtHW124dCN3/A721eO6xLkGcL5MidfWUclOM9mkO0NEkLy3vgrabe6pERlcvJttVb9Q12y
AO0cHAwtHYOxbRGnyfKJ3NVsAWEiKnjj9PHNodd7Hkt+MTWHJVr6lZ1/xfu4XMR3RdfpF0p5fmNt
BtuyWxBf3K7uAcS5WACyKMUqZsgr3FwXKxgTGU3hO5ab5WBFxnmwrSCDxay7RwqmK+6WuQ+xNesW
7B/t0XGtdxlC9uOKvyvzvNq2zBcsj/WDnG2zpTkCxlFAL+zRWF62TVcdbnM7e29bj0+sPVd4NAJv
gyE92NIub7bZjOO/IKgWR6Nnx6VMmgoG/NC9ro3vb4eC+HjkLOa+7NnLV+zQ1im5mDW9FzcQNW+D
ZmNH1vsiOZq6LOG9E1X2mSLg5sNWTXoMskweek/LHYv931jggrspnAHE8jVIFmH9NEv3vJYWkDDa
nxWpoKx+JSs2vA45BLui9LuDPyEdjbo3KNCZPULwSiGxQczOGbEQl3kJg+YBx8OrZGHPTbKvFs4T
Sk+fWlsYGjQQ+oPeBKes7XrCNSOuIVO//MPs8L/AEojwn4mQ//FJ/O+wANTfNczrAcTZXOhbWi8A
jCSnqT0Fa21/9kviPpkV8bgYeoneQdYl3wWVIrURCvsse0+B18F5bLujOroKoH0WQIZoV6E/m3ad
9mqSMB5wMHUA6lM2UVjjQO+NGDhPQLQiBvtQ2c9zmRb3ui8NYbAaRaoa+KJ+YLW7qfbo2c5L7OAO
8JgYozN42KHrrQfRFHxyzKDuUkABu8Wli0ia1XnxDd3wvcmjCwFJCeqR0yzLPfmTk5PZGzHQJrig
E26TS/ASrko9FE3QHpiCwpi1ZxFufDOtyLTOvFNc3HahU0GLws7oYT/gorSxW884GASwLnLvWgpc
sdLzd4CD88NS65bam8hvvvepUS9GDRbeHY502SUekHHIypSvRs+tccQnIS4l4xp+LdANosKPXNuj
aAO5KPyhLNBeG8DBCZVQJZ2qXUHsyIKlRYRUjkiOvCtfjOzwzyKe11+WRwEnN+fkm8xnccrXqHmk
JN4bdtzNuTC2Zo07zDLHObDsa6Ta6rebrsG+qfW8F8Cz0i3xTTtm82q9pKOyz8FUrE8jRAmSHIZ1
2IaqpCbOp0o2d4JOsX5by1b+ChiADJ/fJqF9poOwDmur/dmEmn2FdftwBRQ4E3lAlQw3AwtlH/hI
OX9lDYTjMnfkN7NA+swTXZUE6Z3xI59R/jMqynZEh+WZGD6tqGsHfXK7dFVyoT+8pTaKnlNs6MCN
qSBdXmaVzicNH+xxbQSiXf3nLNO3Y03zfW6921GX3w49wsDB9/F2EPacBxikSc0+dDQ1f6v/nJlV
JhUP0lSr/l7aBYneZNLoDkNjRX85S1f87tOFWLAVzEd3NP2hIDZBdouc+OMYBPp9srXQWyex/HEH
r5lnh4VK/9i4pIPjCGikoVPXVfeunbGwg1c67cbbEwyPuZXF84JYL9KIbWuC4Z/bK4/DGq9OGpOh
U28N/sM0JhpYgk6MJLE4dizi4ruu82nTDQy92rFO4LWDC6PhjfjVNISr7FY9ghdxzoU1Y+Xjorpl
PMOh0a+BOlKcQGiAVOjyqOd8innFAiSpejwrUDmHwm84i1VC7sIS1A3zlgNWt7Uqhw0D2Mz+k1ou
+0AftrmVLvnEO7tmjaMWO44PHG8fKoeF7zLp4l4NRfboLpWkF0pMdBXg7Cb2FSIn10VEvZJM9kmp
ov0SJJzfpNgerVrBdU2LCCSIF37IVDg/rWAZX8OJYyrNExU7xdLQVLWMfPuueMfR6M7bNrSL+9QK
xr8osvR+e1nNSS5q2+HTs+iX7kajKjz4kBset1RTQ1Y+Dm4UXVivTNtxTfutgVONsZa20Ve6BWnW
o1nTgNF21TNgAfQ2d6WTPpKGwFneEWlqCyh+7VAKwpUqugvLxHuorC45eZWZ3+2qHY+OZct9UGp1
cDFq3o8gar8voRmxprv6mzso+W0V4CgjIZBzZ0vFavTR+mCSuTPRmCz7KweYB44nwb7kDz7lR3+M
W3lKHE4WzYOZ6ItxbSZpb3VhcneQXny3xkfo1wVdgIbOM2+V9h1Gzuhl4Ln0uwHG8Wro/yx56Bey
jkFTyzhYeC5vRpZEP+1lpVBAFAPaHA2vmEuqv9Qyixg9ucR870Wx7dIrUUfeblnkfA83iVxyp8rb
G3TZ21VBqn9l76dz3R6bUfLJVEnKiXKLErscYtjRbIzG55xH0GYI8teGvXhOx03t7LFOBopc/TDv
+ym6fdRdPDjrgFegK+pq51i6OoE6CMkNBTrAPFAk6r0jvngPjrf5Fjn9umChVO7HzfwbazYut2jD
gMyqh554OId2M3j8eEbrY+qL8hWvHVNB3QJWZAx5HBY7xVjdBzeXBeruNHDr6etoa8JyvVtBIZzm
JMG647pMDmvP9SHyq52wZwGPM2NVByPiIh0flKsjuqudOfaDvarqXWdBtyAM5fNDalWgBk1SewJK
LcoUNuniEtGP920ei/7VcUkXA3pu77ysIwMaYIOkqGj+pOSbLRIWibNxm/ULO/vwlqLtvmSiRKrx
q6i9aI/pM3KxwvkYL++ddM5jj48+w94tTBS23qH0CDP2SunPabTHHdA3DLK2hebMAi3vj7XtkmJY
QMAnHL5eiR98Wt1qr2u9vijbu5mbNZd2JFvnZ1q3+L4xjgbkC+dQN/uRtbwXl6nFQTf5JnkTQye2
2cnuHRYntCvOzX1HnOCBaG/5lOAP+6WdAHiQN/eUiUQCmVjk7WsakRnLfTci2hQFL3ge6j1NYN9u
VCy1GSe/3EUFTZA6gdno5dyJOul3e5cF8CHEx3Uewql5riJ9F6URcEx6xOauPwmuemSBQPVXauJy
4EN3/0oHV8dQR70hJlWlHlPcaKdhHcwRozkGG9dlPd5U87cQ6/6Wdz4ow9Zut2kk2q0Q2au7Ttwi
3YkbmyXBX1BzFpL/GOZ7CAXWIakn6wW2gjlwPAdb360I2cyV+mmstOCtl1BmWKcQtbp5erZx479m
jUxRC3t8czQTkcfGv4t31uxnbYF0RFd5S7EL3UXW2Outm0xo2S00mhtwTG/CirpDoFi188WuJdiJ
cZSUDM8yTjMvjbuwN5uaDgYqplK9pdFv3A1yufXurMgjU+akbOIV6+2OjdGOjYSAd6GmcJfBNdjn
lUKGtkpHcJ+3y3O4TNY5jNgGOqzXjho780tCqodgoyvu8rKWZ7H4xaFYJljDrEk3jdvzLiU7/saX
wmoxBCszZGpb6lMo3vPtxPKZBiATSw2rwGe/yii5+u+Z9r0f4IPrY+tG5hQw3+NxCNydT4nSWTkk
jMLEDDviN9XvqCqia9ALbCh5j2+ERPKubAJ/j57QnFN8L7swT9iFOgLsWFkwODFHfp/66BfdlkGs
lCsvvW2ehN3vE1/6uwU8y17jOtrSgPHDSoiP4fWDrYEXImIm201d7pxFrnlkurq+hhjnd7XnVucG
xfbcUFq0YwzReI98Ra9uj58pGHhFN1k/BCV2opLXH8PmKx9ULwZywjT6v78XOECc/gEkw7XApdDN
E1Kg+kFOcv6dQCc7Rht/XqIDb5OX9dP7bL+sz/Z5uu+fyNxUD1Z5/+cr/l8Tff9fJGv9XZPlyvWf
67lnNjD/qZrLn/y7mhv+TYrIFzbOmD+dMP8GHvIoksG95d9erX8ka7kCNTeMIulHNtCriD/xd+qQ
6/wNgdeFucWoDaUw+C8hCl3/P1KHpEelHuwv/n++CP6gt/5BzbW1zcBhLesBlP7INWYXceX78OT6
EOVquPet1IsNxI4OV+nvPpDHtLeaXzl7hFudXRPBWYVmm5Bncqa3OsQUQAHa2clIQbRJS3+U8Vlq
5vmyaSpR3UdZ+g03ytVZ84UUx9eCTTfWgw4pgfbWJ2Fu+cIQaaEhjFW1rzZ1O18Ln5pdtGpxgK7x
LAL/d+O0mp0/7I+uEidb9ls8AeNmua3gMDI028mf7pQ1fNWyhyQ/WGXc4M3kf0uZrq8bN7Y+o677
HLt22iZWjbcVNjNUtK2xaZ/2omlvSktf27JQG5Pisddh9tMJ0z2NJ7dIKZOc6+0SrpU7slTIyNlf
pI8pzJQRqTWXSuQplT+zFHF8VmerUZ9Ry5046vQZfiluXZO++RHp8wLPP7lFZQXbsMH3mBScJyiW
r8zt0FHnUd2TSd1Mxppxn/bJZzngU3baeY9QB8hxZKsYueK7wEA4N3ekDL0X1p3rdZ3pxIpgqga1
zTKtrc6uV+YPWVmO99l4lCDOsrCknyaZ/CfOLvdaso6aZ5ToP79Vt9l5DldY0p0fPHhDtEBYgLXg
CdZuOvD1PrO85KnUpEgUGu5HSXpwQ9FKdhpb4A5djUm/o/ngrUhxTi6hXMmuDG8LDLa7ZfVBm1hs
063U5vFSP1j+IN7qcU8fXvDa9RKOoz1jNeo/06jNXxhhrTOkAVpOM6DGftd+hfLd89AVjMuamaBr
3GIARWXICB0YaV764ilvJXOOroKDrxJYwJ2iZXuwCMZlydGa79ltKrgQkniGUGQ3tB+DYo4JHbS0
bNjRCzGKQ+fo+E8RTL54LIs7QR7TJYDy5xcfDzspmMbQuhcVdCSteme5xV/LDOS67gAf6iV4Lxwg
NItnm8vsDPcmcJYzgdFb98H41ZRhfexCujDaMH9KqnB+n5fyrSQnknBjv1NFtT4WejnTEnFamOS+
mUGyGZ/FAyygdiM8lpKGaoitO+csZbBEHyx/jT3jtrsBeSjOE6LiKNkgGLdVaA0ni2jGhNWcoewA
gv+up0WAnt+yi4PR3k857d4E1SYmBzgvzmM5QAcYU4vdZdFys1gwY6DaRxuKC4D+Gx8ZlpQq6/f1
0x+8S8i9nPcZQkIQ3C0WHzv/Nj7bvZsChXKPvEWcu3xyDC624q6z6wItSWRnmwAQo3W1R+Xhyuv6
hAKGQX+T6gGqHu5zDa2X6e3YVnTJ5TAtnrCjbSvqJN/sccRcYUhYsoF/A0Z2kB7NTkAfJMtWvHw2
5QSIPwTCtAbHbJhGnNnkDxH10z6SwauHRYOaBH1ygMxTvMmivzD9i51hwAlcqbcrtxVSksVBqfCY
RUFyYdToGLAsfIUL8PauJ4xUyYMkkrZAs35ZPYfLYrUVRWLtkQjNZrCWfFsnw3oOqD28MIF1CHZO
fSgd/73h0n5l8ooxPy6EaWWxSw9UbtgAQGz7ZIjrvBBcvL3TwARNt8Y6X/3kRievocA6wGX0ZLV9
dw5q985WMJH9XMizR6teMo7WOVihVo/pMmGPytqDjzNxjHg/gsdZYsdOIu76oFtVQVuko6nrbBMI
rtrk+SF1avVGydbJQb/1Zie7KxUnaZj0/akgecXPikuSKZLrynZ5j+kDG9df/dxhd6CMfmecwN5G
Q7PFyWTda4BFMidtZIHFsKzBvx8TuRO+jVYWsrer7/oR57TT6Ps10b+dtvthdRYNnu4P1Y6ngExZ
R9+WW9UXfgpfTctzILKt3ysMqQ0LCZdcEuOeHWy6JvjZ6elrZcWwVcZ6zQo83cbqSJrAHOHt8zIz
g7JK4ParEWu8vNxmVfHD96A7cty82kPzwteM3OJbM2EaXIr7TLtHdc6X9dFQbikvi9M1XLL0MZXq
0LTjc9tEc7xgtEBWgeqRr+LBtKU8r5PHXw7ed12Ic2MV8jwE1hsxoQQSSHZAc3l0ZmirzoxPkDn8
MXepbRh5sPmJOg3l40JJSiHxaKfR1duzPsu3SxCVYCfQcSRAG862lhLlvDtjsOJZ7nMd99qQCwMi
AHNr9eoQfT+Tx3ikTAS/XUbKQImnKU+mb6wcdrNpl89cI7Pe4Id7D4bCEUk7LuKGs/glL1J8o5Id
ZW71zR2iIcU8KeXjQvQW29xlPELu5dZLK4FqZ76LJH1aFxDFU3qZG2lenRatd3BJTzpF8DAoK7zU
AuJMZS0QTtj9ADFoI/7aiRLhNvPoFsH681oQXMO9IvZZG/2qGxara8YxxfIzYCHGPVJ2ljy20v8Q
zupc0T3cjUgyecV22Htd+6jX+g2pDHAyF0mKfXAXMcmXhwko8VxFGfdUemh07YidnRZw9p3orn1H
Cjx3ur3F7fGaaQGeOBqiBveIyzeZ1N8iDLUsvgHX+ByKY/44lOURaOFWpZDfwzR/tVNQRT1v7Uo0
O7IaPUM/i2WvlnwOsutSmuNSr9amF+GrKdhLYs7k0ro65TZEcdZH444YjCSwHmMrAmSuR9grp4xS
CnIY9huE9frRBRtPFQxW4YwIo4mmrRcWduw4NSYcNW4N5lDcYo21g1UE1+GhnCpQ7EF5N/JQK4bv
uV8RSnLkTLCOHgXrQebGZQdLM7tPqujAGGM2TWC/pmL8xEb9ybRAjWnBfkkodfKQ1LZ4lanFI0wi
iOVAqdq0lUCrK0YqhFqs/UnwinB3nEMmKZZfY/FMyOep55/JnrCyC3FvlvJ7wyw0d+G5rn16kLP8
k1vLEfHM3eB+fXGa4BjQfLXNDUFCglL0qDrLXgKKiee8xxkJc2QsAnyCrTpYzujtICX/qKzshRn4
+4KLH+pOsgmh5i9k2pYRYhXqP1txt8m3RYNZJ0vdck/n7LKtmBtbdvozqw0N6keHVQGohH9xauRL
fHGRU/0UrKKhWKbZ2XECRkSCl5iUBtt4x3axdu6/UHdmO3JbW7b9FcEP940CN3ui7jlARd9HZJ/K
FyKyEfu+59ffwZTy2CnbKpelKpwrA4LVMSIY5OZea805ZpTf6xlpr4Wp7ulabvK6gSHSbIzogMUJ
c3q2SVzi4bH2fVY4+7KMHkjOMBj7ASZD9n8G7D/81szOw+hz41XBpPLcOQNSnr2qjd0wvx/p2KHR
31kw9LyOUeiw600V7fht58uog3MG5AkpBbnjPaamNMcVwLZXgQSqIMNzJ17G65g46aYpukdaPPOa
neGI/u4s6zpTMcoNmvtZ1khFSqW1pdG1kgr+je7wb2RZXKNdnLheNy+qe/STqwLsDRrBT14LekPA
T9BIqkcctk5jVBSdZF2brnrx+vFUtFek+qDLUt0MhEjwEmScD6CYMwXo+CQonWunq5R5EivrFoua
2SWfaVLeGC2+l8p/tOLcm4YHUzIO3W3uDQ+hYi9BHV0zwD0AJtx5RUxACQ5q/eBjbjUbiQMqF3od
fC5qi2SD/D6MeUmbbELO4swdd91abULxGoPvo0dNDj4PUX0vSzxFy3alZupFEkMyD0LU5f05tRYK
K7H9aLrOtV7rywzSuz+4kAHwS0bBo5xTWcQKQLRSO8SBc11gRvca6SWjvSYxUs2kaxz+93HiLpw8
eKyz6LHWzEuf77EyGQakpxB5PP/INPgAfNIIDQVzoQsnG6M4SAWrrRdTLpd5x/A+DIhB6HlMjq9v
I6u2JETytDrXGdti9rEpvJ7GmpgRA8/MfEzdkvs9ze+TxH/0Bn8W+fdKGu1UKbvPOhybeLtNW8ER
IPO0qk7jx8vz6HMVWZAGa0Dgkv+Y2Pa10/LePe/CC+l0aOlBWR7cHv829dSmQzdRB+skEwgRAzvj
XoG4V6d69lAq1sRg/rJldnJBWUg+Znmn4CdAa8lSktrSBMwcT0oU28BAs8uSsiBv5NGAXTx2uQ3I
qZPctUrTXxHEcXVYcGHnlGQyPUIaJC03laeksRckSoMFpUM1NWu2OkVaIyiQH5rO33VhmPPPR3us
7D21pn0aOnlldG23t5NyHnRDvrRD/0mDCrOxlHajy8HKqrB1lNEdEWj1LAlKY+nEJo+EohP7yCYJ
xUeSLKOKLvzwQIpvjf9UQaw5AkEsRs0zNDFIn+LM2yCLxyyUJfU2jQP6aQ42EX2w1nlT95tC9VSI
mr6/aAJ8rVoTQDeLJaK3w3rRB3m1y/zhhIUDpo6PpsDT3O4UpOai72F80f7NtxLo7Ek1xOEnCuXW
KJ/QTBpHpMToqHop3Bhd4S0ahOmgh0Nc9OFMo4y4Yrm9z7U6u/CzTcAp5w61mylzKhMVYjyrZGbw
FuUDAhlWbDviw2u9jQXAS+ZqmNkwKfxPaiA1O7pkVOF6T5BrV85o3+WntkSpm7XRJ6XGGm0K6aRn
/pKUPI/JhXnbZ75YG6K8sNy03aVsdOW2QJzEl7TtvKbZtVmzVmTbWVt9Gu69eGHGrX6wKh7IRiPE
UsoCddGhnJ26Y8uSiMMG81lHfWLn7ZqH0yHxRbih0WiTmLXMRrss/tTwyC8wmS3RyqJSinMYWFQF
ewyJjPSV2llrChepLzs2CYfr2m65pBWAx113q+uFeavx1djckkipjXTVos45gs+7dQNRzPsBqWhW
+3c2OogDPMD+xq7bx7oqrkKR15e0hp5iz8l3UlmkMJ/ZIRohBiyz5ayFgxYvSyvLl1ZN3kDaFtpe
tfN14LWkT0ehWODCQD1RwiWGf6OufaPyV6nhSqtMpP1UGPBA/dS/Snz0c2bQBgeoSVi4jEsHtIfl
Z9JMkcKTZcb2TNK9eJd5cKiErc/tzKk37BzCZZoTz7LKAxIhylICt4dTgsFQOSeIoj+oBX12NZS3
/vgTUx2IkgElRxmky6Jk1ETzgojWVOL6wNV+TQsqmAciXxS1gbqd8DPCfAEvh8m+6OWWwNWwOrku
8d6yMuwcMMtDLouFVFviJmpwICFLOnc9aJo867Z9WRNlVGXEchlSdQGpJpqR+g642NeQqffmdGjZ
hmSVPVNcbwpry4CfgZihhNzXKVqDnVBZxFF1owqk1bwunCTXQUDRaFNm2NYOdRhfgZDDNa3ql1Tt
rYfxf8oYE6kW0YZhO3VF1gVmqlw++5F0E6E5I1EhSIcjG5S91IGcbR3PXSbwEA+tTHOo88x7FsAJ
BgoLbHYnbeNmMCawNKJFrjYXde/QftO9KwmB+M4sw+fAdY8im1WhW8zRUgdzy0FK5NKmFg4eHcLQ
7EkaeOEMnjOoy5D6oOovJDHwHJDTeZgLoux7Vk4NXPmWdjxOvuwo5RJowgHiQt/slTTxr1NLAq4f
67QoGN5EiSS2KPknXdFDFFWZheWBna4MqT8BLcwtAp7SxiS8DNHepAy6W3/IhoVA5jBjqzPMq6DC
EZXnn/QiYOih91MH9v7CpXk17a2sR80Pc6yXOPe4UFCfA9KKKG323p08xOrSVXBDazLqwDYL0Zwu
HSd05vXgfaIoDbd0XO7sRhuoxyAlxBkmHwtjpdc10FGUIZ1JqOdRirV0nsC0JYiYVpC82No7vcRD
1GMpaeWjHrGmThBx0Y3slIYhSh7RUIis1ZBhwq1VIMcpTvHD609GKxSE2AU0n9gi86lsy6mMxmmS
yWMcp4ehnGQNbQWrhPIDXmTYbw0iq1YZRfe09IO9LZfhyqjzfS4FKQBHvD15AI6i8ojRNNyDr9nG
Du/ZFOZQs2La+NC1zGJESepdjqykR2zQuMScBdfYtJ/E4LszzN/YZbxsLsWhDv1E9AyuegBlZXGj
Na07y2Si45jNnkrTPAeSMkwgWulrs5FnXpTHW5+n0mqIhidJKmweSuB1A27IrWaN6rqqvy0qI3sQ
PVhuLoZ6a1Vpc11Q09mCB36LB5dcO5gqNve1UeUlK1AJvhRn+9yg7zlrQeuzqYseo1pn2xPa9xre
xIVv9UDSzIxvLX/GvxNeR3J4q+B3RMOZXtz5SPWo/SPyr0mMovmsw+FWjCcVielUTcgs9ZEXzdqB
+6cRPmuw0K412m0zp3HBk4lmY/ZTKcIWJUR9Br6rrSodhUnh9Ue/VJstCWliY4bRHvlxQL5gj2SZ
WIET7JkL0RTaMi7T6zyiQVfcDU1brFpcPMsK/BrF7+BcGTmK1gYUyCYvEQnA1JpWVqMskwiApZ6T
GjdOAFYG4PTEpftR4hkFF1S5l6Z0VVR9TQ8dt0BhFnvfIW4i6UaGYBcLInW8bKH7mxwrESgfOs1g
oYQUDOzw8hZkS7OkeRgv9Z5PC/sFpstM4mSfenpPtutf5IhRZr2rK7RZyp2RwYLHpLPrUcvOTGOD
Yf0yqMjBJSIbwZfq7xuITFkF0MZDhHCww/hscl1MyZ+R4GsbtyhspSUjMhf6dWIzLlCqFe0tnZuP
brglGfZ+BGcV1aMo6zsRJ/Flirx1GXTGM1Px/JAlXDpjywUORVSe8xoJR+f1n4OOmgNfGNPU4rmq
2Ls0gNG7BMQrqO5uhTDQwPZeUSlE2xzd6b71zHbh9Wa5yGT9MZFTbcf1z5RANSBpWsc0ZsyftgH1
uIuQNGpkZ5+yJdIxSnlxYK0S/FqH3JJ2AIvEuggQWmcx3nc59BJUmgn5eoppTpNWYoPaROFCNd2d
r4zpaa5as0fDti7sVptXnUcTo+vzbWil7mb8VZQO3U6xdDaeRazzk3NsmDlMagWUpkcSILsJXax9
GkYzoRHVZA8ZxSC1+6Klhm+HtN0ifiYWoQJogSXksfNbcutjy13XYWNPY4/V0meJ5EqKoAbWmGWx
1YSxg1VeVnqEgghdGiYDtZk2u0hHnVjRS9/V8QJhUDIxKCN2kZt/phDoN0rr9ZuhZ4iNcuxgodPA
vecBIFW1YDXYbDSciOZiJlxnBuUrW0IYvwobk3RYNb7vspLxa8OYOotjKmk5NvZVjCpb8xtYfQld
AUYiDJ8Vsey6QSyN2IZO5FEzO7o5NzTlSe9lccpirl3DsRdR5am72EiWoHiQ+wKOnem+d6rRsrHA
IFMvdBVSAEYa0MImmyy4ixNNNtJd2NflhK5Mtozz7iXTI0AxLYpOUUfIluraAzsIELClczbLItmF
OYBb389Kd6WotFqqCG5VIsY+ChfJ0tFZzftRC8Bf8dfAs8i2pnpwTNopZZtvVdMnEFXtxRzH11K4
wH/Itl/p6LyXpuXtvVoFlEm+58QRWr+oBzeaagM7ToOAwTLz04VO2xdw1iF3ALRUUXIXCrFTiEUl
ZzXMVrazRSRezIfE7Zcdznqz7OZN6+NwNSG01voe58Wdhuw3YGx2agi5mZhVKB9MCAIO+j5N2OEx
67oZSWkyzVMajoWUwwjTGSF0/WNqe/Yqru1VIvvdOs8wSseSgVG9NLah3710YTtcxgwIomZ4JrBS
u9F87yX35JUgcvCgJ2za0qE9mjyR14hqF3hdoi1K9rFzKC2Fz21i6pG5MhYQHCJX7NUY5ue4ewvZ
nG8LWoJZYRRrt1L7TWu1YppnI90M1dOhLPV8opoFtGn2Ucw32E6ElU7B2GGZaPVTq8LFZPIPddeB
2hVo+ON0ey0AVJIXAZ3QZUBSyuVoBM/aReRdMDYLwb55d9BPAux6jBWS12CT7BkLeozPRRmu9Epa
ZGYxzWU3gxeUmtOMie8pQGYqRBCBxydVKyrddpUR8bxkgIr1P+wujbLked7c1Wjf75U6nhpBVaNX
F/GN6VUwfiSifHNkLytJfayyvlv0pMDzAehP4oVeRQHrQaVykXnxpjd6dUd09+dGi9BiaZa7NMyx
nnLKZiWzt562LLqa6NVj7EOzKzNv6suQm3H/TZk6eGtT+OEkywiQq4NKn+N4eUkrkivaDFwF0989
A5M1Wv2zLuD4VrUsT14v2DJksmSal8Qq5bNOHVdjrjHPXesJqOiyse2F5TNe7Wmo9Z60paLUDy7B
YrM8vez7SJm0wwWDzltiuR9xEW3LZaoW7SLNdiWNSE7CTarZx04W4Ptp1xtA9XNbWUCfwc/pMBrJ
LOooXDAoK6cGhs3KT6+gFgGYHGdjHinfvf+oVMMYIxBTn+efU29vaRRs9rjRCRutZZmuSoo9w5lo
UmSN6tQC9gFAnChiKIbEOVfwCUZeQHlhsvx6MttWoFvxii3oSyKhi/SCDDRjWFxZtRNQa8/yKqu4
gMWKLAO8r5J9LjCnLhzAB68IhB7rQKmh0DcwthCukayLLpdOvVRcm6Ym4WZxsaMyvvHIL2VbU+xE
sglQqm/h1LG1ZxiOogbI1AACn0kSeXiJLxcLrt/GNLZRUhxrJ8dKqyc7X/QnGfEKDwNLPCahXS6B
ZdQFMNTcw2/IEGLWwczhCaM7U2Se5kYVOt6BwFj5xgCCv8hZrhTAk0NEI9pj+ug0t32kM1r3gbjb
ptRv8Uopyx5ULC1Abdi7BNovaqvwL7o8owrTzJomiC4vYm4ZM/XUT3aizGTHS+9lp2b4siolt/5U
G+a+KWwLpjuoPORuqzRVz3DjmWQI3wFKi0hbdavF0DJLaHtQpARbE/TlMVLSQJ/xGbpjhUv4yinT
jajAb5Mfke58FSjKyCakJQCl0GrPcgIIpekBkOSQDCOQhgpow3ZkHGYj7bDCkRVIn3UgiAKb6Zrc
jLB+ThhuV6ASA5CJzshOHIAo+iNNMYbGs5PvWraEFk6LNnOzOTmr00ag4ypGIiMzr09aVrfM7osC
0rd6xf56kY4cx2YkOsagOKeqlqykzD5FD70H+VEDAWmNiiIPJOTIhkSPT7sNvIw3ciOtkSDZGgKt
q/3USRr46JEyWUXaspUolkb+ZO+FOympMJhApgTeQhKGjhQMZqUxPNEOW+odiLSQlTqz0T1oYC5h
HB1NY204RbTUwWDWNTxMBTBmDSCzH0mZYmRmehZXV+dfZdmYpgJWM3QZp0pusOmV8soukitD62ZF
gsrQQtfKFBTfiD83RlZnOFhblaHL1ALjWY48T+i8BMPLbQvMrr0o2WIqNX62/JWIMxJB1do+1UK6
S0CFeiBDobkAsRspoiaW9JEq6ox40Q7OaDSm01BxvbTMgjDUGE9xsW4y76Exmq0+6FtBX0Oyu0d7
ZJhKfkCsT3wVsAyin00mBJZT1zfU/eOb93B8EyrEumO3V8ZIScX/QHsTcKpAYLirYliq1khVVUe+
KqQ+6AMjc9UY6as4BFdMUKuTBmxkmTIZQEABZwKLfjyHNlnuKtOZ+LWqLemHoSoW9bah27mUNeXS
1nYDLIpDmzcv7UiGNQSMWH2kxUKeJxiBsbxEFwLphaLe17K2Zkomrvzy2sJ1eOFAqlHUMr/SOsQO
7pDvRwk1eq+xeeQukbY0XLdusDN7xScyB9c1X83gwrpVRuptp9b6QUa+cN3m0ZSW6o0LIlceWbko
tc8eivCRoVswoe5YKNCkKhlm/7TaIux4EIairSS9UDe5l15aiBdnRQHZqFYd+YBBZGOM9F4H1WuH
Zx4Lhg52ysKgAuk3Gpm/6Uj/JXzXAAY8qHp8pYIHjsH6YbcYd4Y0BIkCsXemB02YGiZBeIEf1KuM
W3lkDrsawAknNbWp1oHvpiWIunOkFPNcbkB6QS4uR4axotf4RGjOgBEOk2UI6tjp/Uuph31MNDtB
JSMPWYu8ZJHzgTcERs+VkZqsjfxkbyQpRzFMZakc6cqmcUxG3nKZAVTUJOulj8uWjI0cKvPIZ8Ym
uGMfb21iKHK7JnD2pWHIKHuo99xW0WjhRmxf0K0cqWO8iI5ElOv1oxFJ8xaOB8PRGzineHYcgQmB
Lu0kbSqwwiNZOm5gTBfApqFMZscMEkzddcopUUKGZDJkex3Z2YOeP0l4DyfKK7/6FWWdjFTrEry1
gxSHFymSdeeCANHoxDsmo76EZ9ydnThsTH2XHROd9oXhF/YNNawp62S+FIoD/g/HVxrW2c5njDdr
kJbvsLDyecJymGp1iN1RCy6gdsvXeVBBgMe8AJZz13add6r6mO176N0R2ao7g3fsi8w7giqol7ig
T6kmmyhY+C6iEBEZ0LPyavTF47aIxi2vEFNRM4xxsxqvpijyTR9G6lSR1ITziFChzPphbTCtnte0
E2d5LeurRlaIN0hFt2eQcZE3fbKvSf/JbFaIqOddZmm30RwXlboqr8Iku1NF4O3EgLU4RE+10Zmt
0iNccNnm3MsMB5EvmUvVbLxDnDzXPMHdxFX3FDmInfPWYBSspABIwq8/dWWFr3CslKpaXTaZ4u0b
Z+UnzlpGx4B5SNoUSVNeDMYqUnR5//qTmfdTzFjKFhT4NA58B5PZldERxuXrMUtos/aMNl6jw+rv
x2LF9FrqJAMJqgqfujHaZy/C05CsvaFvTqx1gI+CaNNIGe4vquMbWJpAaOwCiUYvA/qwJKZSIIFS
gE2rtna3oRzbO+7ehGFoC9glIqAFnhG2uLg8JIRQUQc2Ah+PmKmE5t2w4UhPg9C2pcn+2UZhPcuR
1k9KNerwpwGoo1Kr1yTZuGz1WLbp8pFOr/SYsHPvk4c8epdht1nqsogXqZN/Gmq0Wf3ghfuOYVsg
Gcl102KrldtuY5tFsrPKKFiU2HpZyRrEZOHZbKvu2JKYdNfM7tvylCZuvJEaaY5ADFotjUpTjeJj
3HKhlCqo/kBcYZS1b+w8xL4uOU+YPaYVKLUnlDI3cmtGN50wwbfHbMexbd8B8T+XKYN/etuEhtJ4
LuMgOYYllHkJYdFMjSXkIjJqAN0VDvnNeXuJggiKkodNvnFLjt+iCKTvoNMOCyAUSXk0w9dTHcC5
sHvpVOlYM5iZylzPmzoP8AA00gl+oLO02WRUhr/UlDYAZFxJ927D9r9zx3hfR2zLzMLR3FjlYciQ
MkLG1lZ2TJHnqSpmsQLl9uAoCwPuLT3CclN2uFOyytwmwlwUbUuvoVEeQszBbSWmaA9Wdm7UdH4z
potaNbrFYsQlAav2OHC1DlmVfO7DZBFbJTY8M3lie3iq8g7ycdiNeYw26CjqUjqe4RJu5pnZH1tx
zbvUxsm71RG5oI9STknFtoFnDqBZuZIBTHrxI67QiR0wz+6LI5Mgoi1col/LRpWuMXLVnEivpQFx
H2VetAtS+6SFaLdbcy2EpX4qDWZ/jVzBXra6rSSS/shFHc+xyvvISdBpeuiq3C6a/e/Ko/9/zW8l
P1GVFUPmqjD4Hzgo301y3Z2fYWP8Fozxhwf4Iqo27Y+KrcgqMwmQe4qh431tX8rqH7+Y+kdV0RGm
GJppa7YiEGIn2M/Id1f1jywWNg8+XVNR4amgLb7qqlUFKbZpaYID2qQRaeZ/C5LxCsH4NbFb4klq
ajow52+iwrWoIokmrLxV1PL0rVFY0tRLIhX0S0mWZi4MHk4DwRcnaCzWcgCJuBuYXa9TxfJqiPRV
cGizQaomap/ZPEASi5pGeGyP8j5Uomlk5b638KquXckKKKQms9FSOMwWwKW6wYOqO93Rcb34uUx1
6PeiyllWZKNCaFjpNtu6wCmY9tat85CbNcJPJ4rThd0UsNncAjjbKuiT+C4TlnMZmjqlcdUabrlw
g8K7qJvMf8ndTF2aBdl4tMQT+yoOEWjJjkqHE74sIxSlYeiB1a5MwyvXD1tto3kcZC4bAbN2qxb0
BXtEcRZtq43JMoXxNy9U+AFDQygalRqtOYwrzEUCN9gGGYOPJCnZgOBs2wjJbxoIQNRDDaFLl4Jh
N24sVw/FZaWEJchGoUo2I98Yz2wnsMGQoAgJb6mENHEn4PILBx3fSDbMG1f/nLU2ODbbznyW2G4c
LilxTvhzoZU9YhY7xlXdC53JPFFDwANDeG4Dm5BEumT/NngQ4jwQd3aDTZpptNlGRx5tqIHVBDEJ
7IQ0pnOeJwdd8Rsg/ky4ykUgyNfa+8XAghjBdTmrDb0oAAXUxAQKSOqlJtGwTRvh3oBBMXAzubFG
TqmbfWJWqWIeJfZh7g6VVlOXF/WVqJsCoQfwJdxBaeew2uuWoc86ErHw+XYNZfhOJqSBxVWnz3uL
zKWCu6SMJWaQUBhMCcYSS2SS0iYoBJxS5MyM2v0cEzWbR4+EsUg0lB8gajRMjCjJ0GXJw32Pm3qY
6q1qVLOgNyDcDr6gM4yYsLJmtCbieAYzA5yqUJqaAEqkgewWbXCWMzlVnHwpNWoT7zuDOjvuvJR5
rcM0FD2a447MAsLU+GaTE3L85KHVYnAbjuoM5UJ18CTMbTcv8UxZltUfu6Hps1Vi83Rc84kTYzKY
aXFRW0mJLYpdAm87yuF4lPJeTS26UlonlLkX0zadGkbpnO02Vy7lBBrqvBaeLU0Ltu7RvMsMxuWl
q4VzKDDN2J03+dcDAL4F6wHGZ7gxxP1AWk3PzOMzhXRMN5qHitff1BEDE8JJEH8kWYqQWKabSRRO
URAfhnbpNLoC5mA8c2fWG6UppgQu8tIk9+m0t9yq8Hb5MOQ58zmNtyEKNbslAGAocHDl3SHFE3kZ
DgpfIjZd0BZK1CH+GJT2mLOJ5xFN2/jcuwXmcKN2NnZIiF+UYOmfoJIcCLhQ2GDAhNBum7Tg79PK
9E6l7mjSzJFidOwCDMB1IzUMqnWPtgVmTyq+ZaVytLTyi6c+smvgzZpwL5kQMstR4ddvA1uN50Kr
rGfyr/IdnIuayrJIz/EQ1Ds5ZNuJpk3t75JAJbWYLNqNpiryfZZ1IVMufdTfj8iQPtGGfCy7UeI0
VKdMRn30fmF9aeihu3VSt98XhPlRIjUpg1naDzS7B2TZmc0k1aTjs3UTQTgkmcX45y2osD5/nNZV
Oe/KsHjgW3bOnRWwqSHJVVvYtdzeuGVqXrgYL7oJaTvuNopA9uIzdE69V4lPPsi4kyOqmN3r63pl
WcUprExrbRgZ4JBeUTfIEhTCW0xfX6ahrNzlSO7zCYN2hls5LfZ1lEvaUW4YdU9NxmnwqxvMFlZY
EwnSkPPgS6VLJhbixn0ohmyit7EOH9tNVhSl2j7lIp1FvSUXZCkN0ZoAouDOqML6BeyHtYgQAp9w
mGpXPVkCi0HS+2tyZNU5qZ/cRm5gNNe5lIGNJR5YWSsD5lS28j7uYBFY90GWZw8WY8NoUrIx9pn+
y/EBgr23UR3PODUajOdJzp2HyM+Qw70uqfUKl7N6QGEM7oA84+BYRLnbY1qIJfqptbl2YhexhkP/
+UqlWrr1Aqk92qzhTwaZqSegEOIzmZ5kdtswBRDWMnfiO8zVudRq4i6jWsEvI8sVCsZMq+m/0JZX
XTO70Omtr1nkCLWzcVKHNlT4KARUqQ7asJVk2IeOjyB0EhA7vLdiPM5DypmZFDntSQSSin3y5Sq6
cpj0X2MIoN7ua8Rik8xr0XaGSFxRJVM+phIFKBERSHD4BkfaNIosilbls2kWajkxS5T5iH3zgQls
Z96GNfrqJgyt5DLqtPbW8HI44sRnABTyRaI/hJj2pv8jW8/lS3o4xy/l/33nxPvn+1+WX37tvqSz
c3V+94s5EkuEI/VL0V++lAzNvv+nHIk97dcDnVI/qa7T3x3iL/2l7x/ow8vr+/qCbntKQUqM78/1
0+S3u0wxGijfmfxe39Lrp/neEaIzH7p+fvnHLwqbR51S3NJVMsvHH798IBHI/frH7FXZABuWDjft
9QeGTF7vq71yPJl/dg6+//HeTvX3zuW7D3B+jv1k5pdV4T9V706BbnxrdPyTc/DNIX49B0L/aOq6
LiwbZsrrj2/PgW3omiBj/suffjnn/07nAOYnhYP6Fy+GPz8R5kfGpYaOQeDbMyDLNsMm/esZ+IIK
/Dc6AyChjC+X5jdX1O9vhT//9OKjPPIB4Ve+//TWR002ZUXWv9SA/0Yfm12K+LYw/W9f/dpHkxmC
omnKl1ucyvK3K4DxURimLbi6/m2vftztf20Z/PPvXv6ocW0Lfnz5lN8sgwaXgKXAQCIbY/yBq/mv
LoN/4XL51/MCcEH0/Po48V/K3zyT/su/8Lba/v4AX1fR9TOAS54W7/7i+HT5cuhfnzb/fHeOXlf6
3/zh28r/+jpf//nXD/j7l373Wm+f6u03V/5LcS6evP71D/qvb3N8lP/jl/9Mnr3i/OFUnJ9fyndt
FfG62v/6hv7xy7u3+5ur4LvHL+rk/OSdoz96CTozfPk//BJleY7fDjOe/LGt8vbrPwSy/usx/r13
DnDtXLwdZjysaitciz/6blfnoj8n57cDvV4sKhX222/8/Te88uM/PdNCown24y+xOcdx/eH/nOPs
Pz5szyVpKe/OECuXzYPxR0/R9lwkbHfC9yfpy/r7w8fmVoi+OfDrmvajB96dw9I7P7cvL9nbGXj9
bk3b4Bn3o0ffn5+9/o9vU47/E67247PP2397o693kQZt4u03/v5Veaqf6yfvpSj6t2O9HtwgqPrt
N37k4Elwfnw7zpcDgyR4+42/f+DLc3AG8Xp+VwIopqL9hGNf+WHov1uwVGqCn/AdXp+Ran04nJ/r
txMwnpGv+7UfvQJfqdR/tIgzXtd+whV+R1v+w+Qlcc/Ru3dviJFM86Pvfn9mMWfBqop317gm2Gn8
+NGXdcDR39VKJpehov6E58UyffeOx+Mayk9Yynnwn+Nz8uGcPH84+E/p47n4sC4jflm+nZDx6mE7
KoCnvP3W37+j/vN7GwEh85/xUxZKf0iL99uB8eAmnPQf/wzXhZ/V76+grwf/CXfv7PzMRuz16zi7
fBmrc/MS+W9vevwuXl9LNX/Cl3HgFcav+pujQz4dyT4/frOhsazf7wxkMR78J5ym/YvLbvLcv7sr
ODPj4X/CZnL2Qlzl2yn4etI5tPYT7rjZv+63mf9uhf7y7rWf8DycjqEBPlfP+53869n5GTfx1PPO
VQXt8ttX+MrB+gnf719IP/hNu+7vlCT/JY/rB49//cKt5X67x/+1b/Sjt9dfnYB/92P8USX5r2bj
7+vLtybiH/2z98Xz+Deeopdz8c//BwAA//8=</cx:binary>
              </cx:geoCache>
            </cx:geography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496">
  <cs:axisTitle>
    <cs:lnRef idx="0"/>
    <cs:fillRef idx="0"/>
    <cs:effectRef idx="0"/>
    <cs:fontRef idx="minor">
      <a:schemeClr val="lt1">
        <a:lumMod val="95000"/>
      </a:schemeClr>
    </cs:fontRef>
    <cs:defRPr sz="1197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</cs:spPr>
    <cs:defRPr sz="1330"/>
  </cs:chartArea>
  <cs:dataLabel>
    <cs:lnRef idx="0"/>
    <cs:fillRef idx="0"/>
    <cs:effectRef idx="0"/>
    <cs:fontRef idx="minor">
      <a:schemeClr val="lt1">
        <a:lumMod val="95000"/>
      </a:schemeClr>
    </cs:fontRef>
    <cs:defRPr sz="113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3175">
        <a:solidFill>
          <a:schemeClr val="dk1">
            <a:lumMod val="65000"/>
            <a:lumOff val="35000"/>
          </a:schemeClr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1197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1197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33.svg"/><Relationship Id="rId4" Type="http://schemas.openxmlformats.org/officeDocument/2006/relationships/image" Target="../media/image29.svg"/><Relationship Id="rId9" Type="http://schemas.openxmlformats.org/officeDocument/2006/relationships/image" Target="../media/image3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33.svg"/><Relationship Id="rId4" Type="http://schemas.openxmlformats.org/officeDocument/2006/relationships/image" Target="../media/image29.svg"/><Relationship Id="rId9" Type="http://schemas.openxmlformats.org/officeDocument/2006/relationships/image" Target="../media/image3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0E54E5-92EF-48E2-8E7C-B27758CB3ED4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125FFE2-32DB-45FD-A259-E496268EDEF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ISU – Incremental Sold Units</a:t>
          </a:r>
        </a:p>
      </dgm:t>
    </dgm:pt>
    <dgm:pt modelId="{AAC0A952-1324-43C6-A2BA-1E711CE247C0}" type="parTrans" cxnId="{AFACD621-A92F-46C5-AC0C-50F84B673DC7}">
      <dgm:prSet/>
      <dgm:spPr/>
      <dgm:t>
        <a:bodyPr/>
        <a:lstStyle/>
        <a:p>
          <a:endParaRPr lang="en-US"/>
        </a:p>
      </dgm:t>
    </dgm:pt>
    <dgm:pt modelId="{B76C1DA5-D334-4FB0-BF2C-D19A019BEA56}" type="sibTrans" cxnId="{AFACD621-A92F-46C5-AC0C-50F84B673DC7}">
      <dgm:prSet/>
      <dgm:spPr/>
      <dgm:t>
        <a:bodyPr/>
        <a:lstStyle/>
        <a:p>
          <a:endParaRPr lang="en-US"/>
        </a:p>
      </dgm:t>
    </dgm:pt>
    <dgm:pt modelId="{7EDAE3A5-66A8-4D1F-A2A8-3A8F1538AF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Incremental Sold unit is the difference of Quantity sold before and after promotion</a:t>
          </a:r>
        </a:p>
      </dgm:t>
    </dgm:pt>
    <dgm:pt modelId="{92ED21B1-0659-4DCD-8A54-7985403274A3}" type="parTrans" cxnId="{B8225D4D-E772-4364-9EEF-AF024A9B23B1}">
      <dgm:prSet/>
      <dgm:spPr/>
      <dgm:t>
        <a:bodyPr/>
        <a:lstStyle/>
        <a:p>
          <a:endParaRPr lang="en-US"/>
        </a:p>
      </dgm:t>
    </dgm:pt>
    <dgm:pt modelId="{1E5E35DF-3160-4F5C-99EB-8A018B826F5D}" type="sibTrans" cxnId="{B8225D4D-E772-4364-9EEF-AF024A9B23B1}">
      <dgm:prSet/>
      <dgm:spPr/>
      <dgm:t>
        <a:bodyPr/>
        <a:lstStyle/>
        <a:p>
          <a:endParaRPr lang="en-US"/>
        </a:p>
      </dgm:t>
    </dgm:pt>
    <dgm:pt modelId="{AB9F4FA2-3282-43A0-ACA1-E49A262D0A3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IR – Incremental Revenue</a:t>
          </a:r>
        </a:p>
      </dgm:t>
    </dgm:pt>
    <dgm:pt modelId="{53538425-030D-4EDC-BB57-3AB40D2C973F}" type="parTrans" cxnId="{D39E5FBB-2FB6-4631-B6AA-16CB641723F5}">
      <dgm:prSet/>
      <dgm:spPr/>
      <dgm:t>
        <a:bodyPr/>
        <a:lstStyle/>
        <a:p>
          <a:endParaRPr lang="en-US"/>
        </a:p>
      </dgm:t>
    </dgm:pt>
    <dgm:pt modelId="{6D3D4D0C-7476-4C23-A969-698F6A92E4A0}" type="sibTrans" cxnId="{D39E5FBB-2FB6-4631-B6AA-16CB641723F5}">
      <dgm:prSet/>
      <dgm:spPr/>
      <dgm:t>
        <a:bodyPr/>
        <a:lstStyle/>
        <a:p>
          <a:endParaRPr lang="en-US"/>
        </a:p>
      </dgm:t>
    </dgm:pt>
    <dgm:pt modelId="{EE3D615E-F3D6-4470-9DAC-C1F50EB8DF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Incremental Revenue is the difference of the Revenue before and after promotion</a:t>
          </a:r>
        </a:p>
      </dgm:t>
    </dgm:pt>
    <dgm:pt modelId="{0182D88D-F141-4E4E-AD3F-67423A02C3F7}" type="parTrans" cxnId="{11B29EAF-3769-4F4A-9B9A-303C0109D996}">
      <dgm:prSet/>
      <dgm:spPr/>
      <dgm:t>
        <a:bodyPr/>
        <a:lstStyle/>
        <a:p>
          <a:endParaRPr lang="en-US"/>
        </a:p>
      </dgm:t>
    </dgm:pt>
    <dgm:pt modelId="{186742BC-0969-4F0C-B44D-D1814BCCB9EC}" type="sibTrans" cxnId="{11B29EAF-3769-4F4A-9B9A-303C0109D996}">
      <dgm:prSet/>
      <dgm:spPr/>
      <dgm:t>
        <a:bodyPr/>
        <a:lstStyle/>
        <a:p>
          <a:endParaRPr lang="en-US"/>
        </a:p>
      </dgm:t>
    </dgm:pt>
    <dgm:pt modelId="{08A1811C-AB51-4450-BC43-14E26EA99BE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Promotions </a:t>
          </a:r>
        </a:p>
      </dgm:t>
    </dgm:pt>
    <dgm:pt modelId="{35AA1F5F-9567-4C30-AF58-D0173C9A1863}" type="parTrans" cxnId="{A8A186F7-D925-4419-8FC3-57C3DCBB78E0}">
      <dgm:prSet/>
      <dgm:spPr/>
      <dgm:t>
        <a:bodyPr/>
        <a:lstStyle/>
        <a:p>
          <a:endParaRPr lang="en-US"/>
        </a:p>
      </dgm:t>
    </dgm:pt>
    <dgm:pt modelId="{B4B295C1-2BDF-40A6-9504-42CB0EB94B77}" type="sibTrans" cxnId="{A8A186F7-D925-4419-8FC3-57C3DCBB78E0}">
      <dgm:prSet/>
      <dgm:spPr/>
      <dgm:t>
        <a:bodyPr/>
        <a:lstStyle/>
        <a:p>
          <a:endParaRPr lang="en-US"/>
        </a:p>
      </dgm:t>
    </dgm:pt>
    <dgm:pt modelId="{C4DE767B-777B-402B-8410-DD38A1CFAA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Percentage Discount</a:t>
          </a:r>
        </a:p>
        <a:p>
          <a:pPr>
            <a:lnSpc>
              <a:spcPct val="100000"/>
            </a:lnSpc>
          </a:pPr>
          <a:r>
            <a:rPr lang="en-US"/>
            <a:t>BOGOF(Buy One Get One Free)</a:t>
          </a:r>
        </a:p>
        <a:p>
          <a:pPr>
            <a:lnSpc>
              <a:spcPct val="100000"/>
            </a:lnSpc>
          </a:pPr>
          <a:r>
            <a:rPr lang="en-US"/>
            <a:t>Cashback</a:t>
          </a:r>
        </a:p>
      </dgm:t>
    </dgm:pt>
    <dgm:pt modelId="{BA34A154-3BDA-4120-978A-7AE6FCF978D6}" type="parTrans" cxnId="{4A52A1CC-4142-4440-87E1-67EE4454887F}">
      <dgm:prSet/>
      <dgm:spPr/>
      <dgm:t>
        <a:bodyPr/>
        <a:lstStyle/>
        <a:p>
          <a:endParaRPr lang="en-US"/>
        </a:p>
      </dgm:t>
    </dgm:pt>
    <dgm:pt modelId="{50BC5A8E-5CC5-4073-94BF-B0C5875481A2}" type="sibTrans" cxnId="{4A52A1CC-4142-4440-87E1-67EE4454887F}">
      <dgm:prSet/>
      <dgm:spPr/>
      <dgm:t>
        <a:bodyPr/>
        <a:lstStyle/>
        <a:p>
          <a:endParaRPr lang="en-US"/>
        </a:p>
      </dgm:t>
    </dgm:pt>
    <dgm:pt modelId="{DA113E27-4867-4FC9-B02C-A34A6E3C1E1D}" type="pres">
      <dgm:prSet presAssocID="{BE0E54E5-92EF-48E2-8E7C-B27758CB3ED4}" presName="root" presStyleCnt="0">
        <dgm:presLayoutVars>
          <dgm:dir/>
          <dgm:resizeHandles val="exact"/>
        </dgm:presLayoutVars>
      </dgm:prSet>
      <dgm:spPr/>
    </dgm:pt>
    <dgm:pt modelId="{F7284A66-1427-42AF-890C-9C36164C8084}" type="pres">
      <dgm:prSet presAssocID="{0125FFE2-32DB-45FD-A259-E496268EDEF8}" presName="compNode" presStyleCnt="0"/>
      <dgm:spPr/>
    </dgm:pt>
    <dgm:pt modelId="{15061476-F810-4B9C-A4DF-5B9BF7CAD258}" type="pres">
      <dgm:prSet presAssocID="{0125FFE2-32DB-45FD-A259-E496268EDEF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44F5447A-6AF5-4339-8B66-C651C74123AE}" type="pres">
      <dgm:prSet presAssocID="{0125FFE2-32DB-45FD-A259-E496268EDEF8}" presName="iconSpace" presStyleCnt="0"/>
      <dgm:spPr/>
    </dgm:pt>
    <dgm:pt modelId="{69E224E9-F293-4C4B-A8B6-C76F45AC0BA5}" type="pres">
      <dgm:prSet presAssocID="{0125FFE2-32DB-45FD-A259-E496268EDEF8}" presName="parTx" presStyleLbl="revTx" presStyleIdx="0" presStyleCnt="6">
        <dgm:presLayoutVars>
          <dgm:chMax val="0"/>
          <dgm:chPref val="0"/>
        </dgm:presLayoutVars>
      </dgm:prSet>
      <dgm:spPr/>
    </dgm:pt>
    <dgm:pt modelId="{42203AB1-3726-4FCE-B464-AA75A4914E6A}" type="pres">
      <dgm:prSet presAssocID="{0125FFE2-32DB-45FD-A259-E496268EDEF8}" presName="txSpace" presStyleCnt="0"/>
      <dgm:spPr/>
    </dgm:pt>
    <dgm:pt modelId="{16678657-8321-4AC7-983F-1E816B966C97}" type="pres">
      <dgm:prSet presAssocID="{0125FFE2-32DB-45FD-A259-E496268EDEF8}" presName="desTx" presStyleLbl="revTx" presStyleIdx="1" presStyleCnt="6">
        <dgm:presLayoutVars/>
      </dgm:prSet>
      <dgm:spPr/>
    </dgm:pt>
    <dgm:pt modelId="{0C09B708-2FA2-4D6A-874F-08B65A4B95ED}" type="pres">
      <dgm:prSet presAssocID="{B76C1DA5-D334-4FB0-BF2C-D19A019BEA56}" presName="sibTrans" presStyleCnt="0"/>
      <dgm:spPr/>
    </dgm:pt>
    <dgm:pt modelId="{F30993FA-0AE3-462F-A99C-2B9017A16274}" type="pres">
      <dgm:prSet presAssocID="{AB9F4FA2-3282-43A0-ACA1-E49A262D0A34}" presName="compNode" presStyleCnt="0"/>
      <dgm:spPr/>
    </dgm:pt>
    <dgm:pt modelId="{B7E12A2B-BB9E-4C15-9DC9-BEBA92E8C53B}" type="pres">
      <dgm:prSet presAssocID="{AB9F4FA2-3282-43A0-ACA1-E49A262D0A3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89A072D-013D-42E3-89C6-DACD68C315B0}" type="pres">
      <dgm:prSet presAssocID="{AB9F4FA2-3282-43A0-ACA1-E49A262D0A34}" presName="iconSpace" presStyleCnt="0"/>
      <dgm:spPr/>
    </dgm:pt>
    <dgm:pt modelId="{1D48F9F0-CC87-4ABE-8241-11A5CA47DC91}" type="pres">
      <dgm:prSet presAssocID="{AB9F4FA2-3282-43A0-ACA1-E49A262D0A34}" presName="parTx" presStyleLbl="revTx" presStyleIdx="2" presStyleCnt="6">
        <dgm:presLayoutVars>
          <dgm:chMax val="0"/>
          <dgm:chPref val="0"/>
        </dgm:presLayoutVars>
      </dgm:prSet>
      <dgm:spPr/>
    </dgm:pt>
    <dgm:pt modelId="{29CF1635-23E5-44E3-8802-B4F0127C4FFD}" type="pres">
      <dgm:prSet presAssocID="{AB9F4FA2-3282-43A0-ACA1-E49A262D0A34}" presName="txSpace" presStyleCnt="0"/>
      <dgm:spPr/>
    </dgm:pt>
    <dgm:pt modelId="{40214D98-F5BF-48CC-84D9-CDC5B78FFF0A}" type="pres">
      <dgm:prSet presAssocID="{AB9F4FA2-3282-43A0-ACA1-E49A262D0A34}" presName="desTx" presStyleLbl="revTx" presStyleIdx="3" presStyleCnt="6">
        <dgm:presLayoutVars/>
      </dgm:prSet>
      <dgm:spPr/>
    </dgm:pt>
    <dgm:pt modelId="{DC503EE3-4A01-4AA0-8297-26C4154AFB22}" type="pres">
      <dgm:prSet presAssocID="{6D3D4D0C-7476-4C23-A969-698F6A92E4A0}" presName="sibTrans" presStyleCnt="0"/>
      <dgm:spPr/>
    </dgm:pt>
    <dgm:pt modelId="{0CB30974-9928-450B-BAB3-7929E41B4B1B}" type="pres">
      <dgm:prSet presAssocID="{08A1811C-AB51-4450-BC43-14E26EA99BED}" presName="compNode" presStyleCnt="0"/>
      <dgm:spPr/>
    </dgm:pt>
    <dgm:pt modelId="{C46878E7-F255-4682-A12C-6B6FA8F4FB9B}" type="pres">
      <dgm:prSet presAssocID="{08A1811C-AB51-4450-BC43-14E26EA99BE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BA0A2324-2736-4B28-924B-587CBC39C1AF}" type="pres">
      <dgm:prSet presAssocID="{08A1811C-AB51-4450-BC43-14E26EA99BED}" presName="iconSpace" presStyleCnt="0"/>
      <dgm:spPr/>
    </dgm:pt>
    <dgm:pt modelId="{92FBCD9A-28E2-4BD3-BC38-DC8CA1DECC6E}" type="pres">
      <dgm:prSet presAssocID="{08A1811C-AB51-4450-BC43-14E26EA99BED}" presName="parTx" presStyleLbl="revTx" presStyleIdx="4" presStyleCnt="6">
        <dgm:presLayoutVars>
          <dgm:chMax val="0"/>
          <dgm:chPref val="0"/>
        </dgm:presLayoutVars>
      </dgm:prSet>
      <dgm:spPr/>
    </dgm:pt>
    <dgm:pt modelId="{3A7A9A31-128F-4B7A-A227-8D945BEF5FBD}" type="pres">
      <dgm:prSet presAssocID="{08A1811C-AB51-4450-BC43-14E26EA99BED}" presName="txSpace" presStyleCnt="0"/>
      <dgm:spPr/>
    </dgm:pt>
    <dgm:pt modelId="{6C78B5F7-BF63-482A-9DBA-BA3C04AC31C0}" type="pres">
      <dgm:prSet presAssocID="{08A1811C-AB51-4450-BC43-14E26EA99BED}" presName="desTx" presStyleLbl="revTx" presStyleIdx="5" presStyleCnt="6">
        <dgm:presLayoutVars/>
      </dgm:prSet>
      <dgm:spPr/>
    </dgm:pt>
  </dgm:ptLst>
  <dgm:cxnLst>
    <dgm:cxn modelId="{AFACD621-A92F-46C5-AC0C-50F84B673DC7}" srcId="{BE0E54E5-92EF-48E2-8E7C-B27758CB3ED4}" destId="{0125FFE2-32DB-45FD-A259-E496268EDEF8}" srcOrd="0" destOrd="0" parTransId="{AAC0A952-1324-43C6-A2BA-1E711CE247C0}" sibTransId="{B76C1DA5-D334-4FB0-BF2C-D19A019BEA56}"/>
    <dgm:cxn modelId="{B8225D4D-E772-4364-9EEF-AF024A9B23B1}" srcId="{0125FFE2-32DB-45FD-A259-E496268EDEF8}" destId="{7EDAE3A5-66A8-4D1F-A2A8-3A8F1538AFD6}" srcOrd="0" destOrd="0" parTransId="{92ED21B1-0659-4DCD-8A54-7985403274A3}" sibTransId="{1E5E35DF-3160-4F5C-99EB-8A018B826F5D}"/>
    <dgm:cxn modelId="{70794458-1BE1-4112-9F0A-B5A778023668}" type="presOf" srcId="{AB9F4FA2-3282-43A0-ACA1-E49A262D0A34}" destId="{1D48F9F0-CC87-4ABE-8241-11A5CA47DC91}" srcOrd="0" destOrd="0" presId="urn:microsoft.com/office/officeart/2018/5/layout/CenteredIconLabelDescriptionList"/>
    <dgm:cxn modelId="{93B83B79-CA8E-48FB-9959-B1266B2B5E09}" type="presOf" srcId="{BE0E54E5-92EF-48E2-8E7C-B27758CB3ED4}" destId="{DA113E27-4867-4FC9-B02C-A34A6E3C1E1D}" srcOrd="0" destOrd="0" presId="urn:microsoft.com/office/officeart/2018/5/layout/CenteredIconLabelDescriptionList"/>
    <dgm:cxn modelId="{09F22F85-231C-4C65-9986-908EE92A1768}" type="presOf" srcId="{08A1811C-AB51-4450-BC43-14E26EA99BED}" destId="{92FBCD9A-28E2-4BD3-BC38-DC8CA1DECC6E}" srcOrd="0" destOrd="0" presId="urn:microsoft.com/office/officeart/2018/5/layout/CenteredIconLabelDescriptionList"/>
    <dgm:cxn modelId="{07678B88-8CA5-4C55-8F84-CD9971320FCB}" type="presOf" srcId="{C4DE767B-777B-402B-8410-DD38A1CFAA40}" destId="{6C78B5F7-BF63-482A-9DBA-BA3C04AC31C0}" srcOrd="0" destOrd="0" presId="urn:microsoft.com/office/officeart/2018/5/layout/CenteredIconLabelDescriptionList"/>
    <dgm:cxn modelId="{82EC6BAB-CDD1-4858-9020-292A457E4DF3}" type="presOf" srcId="{7EDAE3A5-66A8-4D1F-A2A8-3A8F1538AFD6}" destId="{16678657-8321-4AC7-983F-1E816B966C97}" srcOrd="0" destOrd="0" presId="urn:microsoft.com/office/officeart/2018/5/layout/CenteredIconLabelDescriptionList"/>
    <dgm:cxn modelId="{11B29EAF-3769-4F4A-9B9A-303C0109D996}" srcId="{AB9F4FA2-3282-43A0-ACA1-E49A262D0A34}" destId="{EE3D615E-F3D6-4470-9DAC-C1F50EB8DFFD}" srcOrd="0" destOrd="0" parTransId="{0182D88D-F141-4E4E-AD3F-67423A02C3F7}" sibTransId="{186742BC-0969-4F0C-B44D-D1814BCCB9EC}"/>
    <dgm:cxn modelId="{D39E5FBB-2FB6-4631-B6AA-16CB641723F5}" srcId="{BE0E54E5-92EF-48E2-8E7C-B27758CB3ED4}" destId="{AB9F4FA2-3282-43A0-ACA1-E49A262D0A34}" srcOrd="1" destOrd="0" parTransId="{53538425-030D-4EDC-BB57-3AB40D2C973F}" sibTransId="{6D3D4D0C-7476-4C23-A969-698F6A92E4A0}"/>
    <dgm:cxn modelId="{4A52A1CC-4142-4440-87E1-67EE4454887F}" srcId="{08A1811C-AB51-4450-BC43-14E26EA99BED}" destId="{C4DE767B-777B-402B-8410-DD38A1CFAA40}" srcOrd="0" destOrd="0" parTransId="{BA34A154-3BDA-4120-978A-7AE6FCF978D6}" sibTransId="{50BC5A8E-5CC5-4073-94BF-B0C5875481A2}"/>
    <dgm:cxn modelId="{A7C7EACC-A4C5-4188-BE89-34D8B27F27F4}" type="presOf" srcId="{0125FFE2-32DB-45FD-A259-E496268EDEF8}" destId="{69E224E9-F293-4C4B-A8B6-C76F45AC0BA5}" srcOrd="0" destOrd="0" presId="urn:microsoft.com/office/officeart/2018/5/layout/CenteredIconLabelDescriptionList"/>
    <dgm:cxn modelId="{436C88D2-51B4-4AA3-99D0-9E53C5BDF465}" type="presOf" srcId="{EE3D615E-F3D6-4470-9DAC-C1F50EB8DFFD}" destId="{40214D98-F5BF-48CC-84D9-CDC5B78FFF0A}" srcOrd="0" destOrd="0" presId="urn:microsoft.com/office/officeart/2018/5/layout/CenteredIconLabelDescriptionList"/>
    <dgm:cxn modelId="{A8A186F7-D925-4419-8FC3-57C3DCBB78E0}" srcId="{BE0E54E5-92EF-48E2-8E7C-B27758CB3ED4}" destId="{08A1811C-AB51-4450-BC43-14E26EA99BED}" srcOrd="2" destOrd="0" parTransId="{35AA1F5F-9567-4C30-AF58-D0173C9A1863}" sibTransId="{B4B295C1-2BDF-40A6-9504-42CB0EB94B77}"/>
    <dgm:cxn modelId="{C1EBCB54-4F3F-4EC4-BCF7-04D5DADFEEF1}" type="presParOf" srcId="{DA113E27-4867-4FC9-B02C-A34A6E3C1E1D}" destId="{F7284A66-1427-42AF-890C-9C36164C8084}" srcOrd="0" destOrd="0" presId="urn:microsoft.com/office/officeart/2018/5/layout/CenteredIconLabelDescriptionList"/>
    <dgm:cxn modelId="{3C8FADD2-10D6-4993-8442-77CAD60DF7C4}" type="presParOf" srcId="{F7284A66-1427-42AF-890C-9C36164C8084}" destId="{15061476-F810-4B9C-A4DF-5B9BF7CAD258}" srcOrd="0" destOrd="0" presId="urn:microsoft.com/office/officeart/2018/5/layout/CenteredIconLabelDescriptionList"/>
    <dgm:cxn modelId="{B9723D1D-612A-4D53-AE17-8644484841A0}" type="presParOf" srcId="{F7284A66-1427-42AF-890C-9C36164C8084}" destId="{44F5447A-6AF5-4339-8B66-C651C74123AE}" srcOrd="1" destOrd="0" presId="urn:microsoft.com/office/officeart/2018/5/layout/CenteredIconLabelDescriptionList"/>
    <dgm:cxn modelId="{9293BB33-7FDA-49F8-BB9E-4D9D5B16639A}" type="presParOf" srcId="{F7284A66-1427-42AF-890C-9C36164C8084}" destId="{69E224E9-F293-4C4B-A8B6-C76F45AC0BA5}" srcOrd="2" destOrd="0" presId="urn:microsoft.com/office/officeart/2018/5/layout/CenteredIconLabelDescriptionList"/>
    <dgm:cxn modelId="{A2E9DC64-4956-46AE-B6A1-38245A2FE2CA}" type="presParOf" srcId="{F7284A66-1427-42AF-890C-9C36164C8084}" destId="{42203AB1-3726-4FCE-B464-AA75A4914E6A}" srcOrd="3" destOrd="0" presId="urn:microsoft.com/office/officeart/2018/5/layout/CenteredIconLabelDescriptionList"/>
    <dgm:cxn modelId="{032E59F1-5536-48B9-B04C-E3DBD33884D9}" type="presParOf" srcId="{F7284A66-1427-42AF-890C-9C36164C8084}" destId="{16678657-8321-4AC7-983F-1E816B966C97}" srcOrd="4" destOrd="0" presId="urn:microsoft.com/office/officeart/2018/5/layout/CenteredIconLabelDescriptionList"/>
    <dgm:cxn modelId="{5FC1A22C-B2BF-4F42-8841-6E0FA84BC0F7}" type="presParOf" srcId="{DA113E27-4867-4FC9-B02C-A34A6E3C1E1D}" destId="{0C09B708-2FA2-4D6A-874F-08B65A4B95ED}" srcOrd="1" destOrd="0" presId="urn:microsoft.com/office/officeart/2018/5/layout/CenteredIconLabelDescriptionList"/>
    <dgm:cxn modelId="{A1913D47-8BF9-43EA-A898-FC0B53E0341C}" type="presParOf" srcId="{DA113E27-4867-4FC9-B02C-A34A6E3C1E1D}" destId="{F30993FA-0AE3-462F-A99C-2B9017A16274}" srcOrd="2" destOrd="0" presId="urn:microsoft.com/office/officeart/2018/5/layout/CenteredIconLabelDescriptionList"/>
    <dgm:cxn modelId="{FE1249B5-BB25-4332-AA2D-5915B04E51E3}" type="presParOf" srcId="{F30993FA-0AE3-462F-A99C-2B9017A16274}" destId="{B7E12A2B-BB9E-4C15-9DC9-BEBA92E8C53B}" srcOrd="0" destOrd="0" presId="urn:microsoft.com/office/officeart/2018/5/layout/CenteredIconLabelDescriptionList"/>
    <dgm:cxn modelId="{81EC4098-E3B1-4297-9D4D-D6EE9321D6D8}" type="presParOf" srcId="{F30993FA-0AE3-462F-A99C-2B9017A16274}" destId="{389A072D-013D-42E3-89C6-DACD68C315B0}" srcOrd="1" destOrd="0" presId="urn:microsoft.com/office/officeart/2018/5/layout/CenteredIconLabelDescriptionList"/>
    <dgm:cxn modelId="{56AECA2F-A676-4F8F-83E0-98A124672E08}" type="presParOf" srcId="{F30993FA-0AE3-462F-A99C-2B9017A16274}" destId="{1D48F9F0-CC87-4ABE-8241-11A5CA47DC91}" srcOrd="2" destOrd="0" presId="urn:microsoft.com/office/officeart/2018/5/layout/CenteredIconLabelDescriptionList"/>
    <dgm:cxn modelId="{5085CB63-16DD-40BF-9B3A-BDE6C3D71C22}" type="presParOf" srcId="{F30993FA-0AE3-462F-A99C-2B9017A16274}" destId="{29CF1635-23E5-44E3-8802-B4F0127C4FFD}" srcOrd="3" destOrd="0" presId="urn:microsoft.com/office/officeart/2018/5/layout/CenteredIconLabelDescriptionList"/>
    <dgm:cxn modelId="{D439BE85-4F4C-4479-BFF6-63AA56AADD95}" type="presParOf" srcId="{F30993FA-0AE3-462F-A99C-2B9017A16274}" destId="{40214D98-F5BF-48CC-84D9-CDC5B78FFF0A}" srcOrd="4" destOrd="0" presId="urn:microsoft.com/office/officeart/2018/5/layout/CenteredIconLabelDescriptionList"/>
    <dgm:cxn modelId="{7B1F5713-8FE3-4134-A3F0-D7C41853DD0C}" type="presParOf" srcId="{DA113E27-4867-4FC9-B02C-A34A6E3C1E1D}" destId="{DC503EE3-4A01-4AA0-8297-26C4154AFB22}" srcOrd="3" destOrd="0" presId="urn:microsoft.com/office/officeart/2018/5/layout/CenteredIconLabelDescriptionList"/>
    <dgm:cxn modelId="{8001216A-8116-40DD-8AB7-C339D1266CDB}" type="presParOf" srcId="{DA113E27-4867-4FC9-B02C-A34A6E3C1E1D}" destId="{0CB30974-9928-450B-BAB3-7929E41B4B1B}" srcOrd="4" destOrd="0" presId="urn:microsoft.com/office/officeart/2018/5/layout/CenteredIconLabelDescriptionList"/>
    <dgm:cxn modelId="{E015C902-52B4-4383-92E5-8B448A130A18}" type="presParOf" srcId="{0CB30974-9928-450B-BAB3-7929E41B4B1B}" destId="{C46878E7-F255-4682-A12C-6B6FA8F4FB9B}" srcOrd="0" destOrd="0" presId="urn:microsoft.com/office/officeart/2018/5/layout/CenteredIconLabelDescriptionList"/>
    <dgm:cxn modelId="{9DDCB372-C9C2-4455-9F1C-AA8911C2788B}" type="presParOf" srcId="{0CB30974-9928-450B-BAB3-7929E41B4B1B}" destId="{BA0A2324-2736-4B28-924B-587CBC39C1AF}" srcOrd="1" destOrd="0" presId="urn:microsoft.com/office/officeart/2018/5/layout/CenteredIconLabelDescriptionList"/>
    <dgm:cxn modelId="{BA66BC90-E099-4595-A05B-49403706A0FA}" type="presParOf" srcId="{0CB30974-9928-450B-BAB3-7929E41B4B1B}" destId="{92FBCD9A-28E2-4BD3-BC38-DC8CA1DECC6E}" srcOrd="2" destOrd="0" presId="urn:microsoft.com/office/officeart/2018/5/layout/CenteredIconLabelDescriptionList"/>
    <dgm:cxn modelId="{88E9DB51-5679-4CCE-B068-8FE6EBCCBFB4}" type="presParOf" srcId="{0CB30974-9928-450B-BAB3-7929E41B4B1B}" destId="{3A7A9A31-128F-4B7A-A227-8D945BEF5FBD}" srcOrd="3" destOrd="0" presId="urn:microsoft.com/office/officeart/2018/5/layout/CenteredIconLabelDescriptionList"/>
    <dgm:cxn modelId="{539F4C15-9760-4125-B099-5D7B4F9B1D4B}" type="presParOf" srcId="{0CB30974-9928-450B-BAB3-7929E41B4B1B}" destId="{6C78B5F7-BF63-482A-9DBA-BA3C04AC31C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1CA0B2-F78C-4756-8AC5-6DCA99898CF1}" type="doc">
      <dgm:prSet loTypeId="urn:microsoft.com/office/officeart/2018/2/layout/IconCircle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269C389-071D-43CA-B69B-CBB95B955DD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List of Products with a base price greater than 500 featured in BOGOF promo type</a:t>
          </a:r>
          <a:endParaRPr lang="en-US" sz="1600" dirty="0"/>
        </a:p>
      </dgm:t>
    </dgm:pt>
    <dgm:pt modelId="{5C2B3860-8CCA-48EE-8A65-7FD7770A0B6B}" type="parTrans" cxnId="{32179B0F-A600-4DF1-9526-CC353E7E9FCF}">
      <dgm:prSet/>
      <dgm:spPr/>
      <dgm:t>
        <a:bodyPr/>
        <a:lstStyle/>
        <a:p>
          <a:endParaRPr lang="en-US" sz="1600"/>
        </a:p>
      </dgm:t>
    </dgm:pt>
    <dgm:pt modelId="{DE0EAE06-FCC3-487C-A45A-07E5DDDC05B7}" type="sibTrans" cxnId="{32179B0F-A600-4DF1-9526-CC353E7E9FCF}">
      <dgm:prSet/>
      <dgm:spPr/>
      <dgm:t>
        <a:bodyPr/>
        <a:lstStyle/>
        <a:p>
          <a:pPr>
            <a:lnSpc>
              <a:spcPct val="100000"/>
            </a:lnSpc>
          </a:pPr>
          <a:endParaRPr lang="en-US" sz="1600"/>
        </a:p>
      </dgm:t>
    </dgm:pt>
    <dgm:pt modelId="{B6D3335D-ACF4-4FE9-8F6A-C9E9E75DDB6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Overview of number of stores in each city</a:t>
          </a:r>
          <a:endParaRPr lang="en-US" sz="1600" dirty="0"/>
        </a:p>
      </dgm:t>
    </dgm:pt>
    <dgm:pt modelId="{C4CE6379-FEB1-49C1-A2D5-234C9C6A4485}" type="parTrans" cxnId="{60EAC4D6-33E8-4535-BB27-45EA042022FE}">
      <dgm:prSet/>
      <dgm:spPr/>
      <dgm:t>
        <a:bodyPr/>
        <a:lstStyle/>
        <a:p>
          <a:endParaRPr lang="en-US" sz="1600"/>
        </a:p>
      </dgm:t>
    </dgm:pt>
    <dgm:pt modelId="{CD3CF5E0-3FAF-44E1-815A-793DDDD17956}" type="sibTrans" cxnId="{60EAC4D6-33E8-4535-BB27-45EA042022FE}">
      <dgm:prSet/>
      <dgm:spPr/>
      <dgm:t>
        <a:bodyPr/>
        <a:lstStyle/>
        <a:p>
          <a:pPr>
            <a:lnSpc>
              <a:spcPct val="100000"/>
            </a:lnSpc>
          </a:pPr>
          <a:endParaRPr lang="en-US" sz="1600"/>
        </a:p>
      </dgm:t>
    </dgm:pt>
    <dgm:pt modelId="{8553FFDD-B83C-4FDC-8C0C-03475E19375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Each campaign with total revenue generated before and after the campaign</a:t>
          </a:r>
          <a:endParaRPr lang="en-US" sz="1600" dirty="0"/>
        </a:p>
      </dgm:t>
    </dgm:pt>
    <dgm:pt modelId="{73AB64F8-AFF0-47E2-AD9B-18E0C1D7DAB2}" type="parTrans" cxnId="{10CBABDC-C6B3-4E70-8E6A-C64A8C5D8085}">
      <dgm:prSet/>
      <dgm:spPr/>
      <dgm:t>
        <a:bodyPr/>
        <a:lstStyle/>
        <a:p>
          <a:endParaRPr lang="en-US" sz="1600"/>
        </a:p>
      </dgm:t>
    </dgm:pt>
    <dgm:pt modelId="{D35A4144-1E36-4197-9B69-D0B7EDC37C27}" type="sibTrans" cxnId="{10CBABDC-C6B3-4E70-8E6A-C64A8C5D8085}">
      <dgm:prSet/>
      <dgm:spPr/>
      <dgm:t>
        <a:bodyPr/>
        <a:lstStyle/>
        <a:p>
          <a:pPr>
            <a:lnSpc>
              <a:spcPct val="100000"/>
            </a:lnSpc>
          </a:pPr>
          <a:endParaRPr lang="en-US" sz="1600"/>
        </a:p>
      </dgm:t>
    </dgm:pt>
    <dgm:pt modelId="{DC1961A4-F022-42AD-926D-9D98BFE392B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Calculate ISU% for each category during Diwali Campaign</a:t>
          </a:r>
          <a:endParaRPr lang="en-US" sz="1600" dirty="0"/>
        </a:p>
      </dgm:t>
    </dgm:pt>
    <dgm:pt modelId="{8699EA77-A2C0-4886-B1BE-A3FA47419EF4}" type="parTrans" cxnId="{CF7C8C42-9B85-4D8D-9FF8-39188286E357}">
      <dgm:prSet/>
      <dgm:spPr/>
      <dgm:t>
        <a:bodyPr/>
        <a:lstStyle/>
        <a:p>
          <a:endParaRPr lang="en-US" sz="1600"/>
        </a:p>
      </dgm:t>
    </dgm:pt>
    <dgm:pt modelId="{0046F258-8CD3-4C31-A490-31375701EDF5}" type="sibTrans" cxnId="{CF7C8C42-9B85-4D8D-9FF8-39188286E357}">
      <dgm:prSet/>
      <dgm:spPr/>
      <dgm:t>
        <a:bodyPr/>
        <a:lstStyle/>
        <a:p>
          <a:pPr>
            <a:lnSpc>
              <a:spcPct val="100000"/>
            </a:lnSpc>
          </a:pPr>
          <a:endParaRPr lang="en-US" sz="1600"/>
        </a:p>
      </dgm:t>
    </dgm:pt>
    <dgm:pt modelId="{70B8BE9B-A5C3-417B-BBFD-DFC8844FB95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Top 5 products ranked by IR% across all campaigns</a:t>
          </a:r>
          <a:endParaRPr lang="en-US" sz="1600" dirty="0"/>
        </a:p>
      </dgm:t>
    </dgm:pt>
    <dgm:pt modelId="{CC8466A8-2A36-4506-8B90-95595D946CED}" type="parTrans" cxnId="{CC3BBB6B-0452-4CE3-8823-083EE3087ED6}">
      <dgm:prSet/>
      <dgm:spPr/>
      <dgm:t>
        <a:bodyPr/>
        <a:lstStyle/>
        <a:p>
          <a:endParaRPr lang="en-US" sz="1600"/>
        </a:p>
      </dgm:t>
    </dgm:pt>
    <dgm:pt modelId="{6E8645F4-BC6F-4FDA-BAC0-86EDF475E9EB}" type="sibTrans" cxnId="{CC3BBB6B-0452-4CE3-8823-083EE3087ED6}">
      <dgm:prSet/>
      <dgm:spPr/>
      <dgm:t>
        <a:bodyPr/>
        <a:lstStyle/>
        <a:p>
          <a:endParaRPr lang="en-US" sz="1600"/>
        </a:p>
      </dgm:t>
    </dgm:pt>
    <dgm:pt modelId="{D49C10CB-F370-4CC7-B539-DCF202C63A20}" type="pres">
      <dgm:prSet presAssocID="{0A1CA0B2-F78C-4756-8AC5-6DCA99898CF1}" presName="root" presStyleCnt="0">
        <dgm:presLayoutVars>
          <dgm:dir/>
          <dgm:resizeHandles val="exact"/>
        </dgm:presLayoutVars>
      </dgm:prSet>
      <dgm:spPr/>
    </dgm:pt>
    <dgm:pt modelId="{3DD98CF6-7116-435A-86F6-6336C0F60911}" type="pres">
      <dgm:prSet presAssocID="{0A1CA0B2-F78C-4756-8AC5-6DCA99898CF1}" presName="container" presStyleCnt="0">
        <dgm:presLayoutVars>
          <dgm:dir/>
          <dgm:resizeHandles val="exact"/>
        </dgm:presLayoutVars>
      </dgm:prSet>
      <dgm:spPr/>
    </dgm:pt>
    <dgm:pt modelId="{41EEF29B-13E1-4FC2-B27F-1599EE7C3164}" type="pres">
      <dgm:prSet presAssocID="{F269C389-071D-43CA-B69B-CBB95B955DD1}" presName="compNode" presStyleCnt="0"/>
      <dgm:spPr/>
    </dgm:pt>
    <dgm:pt modelId="{4B35FE26-91D1-4276-AF7A-E1B1278DC97D}" type="pres">
      <dgm:prSet presAssocID="{F269C389-071D-43CA-B69B-CBB95B955DD1}" presName="iconBgRect" presStyleLbl="bgShp" presStyleIdx="0" presStyleCnt="5"/>
      <dgm:spPr/>
    </dgm:pt>
    <dgm:pt modelId="{59A8F9EC-3B17-48CE-A779-C23630CDBDC3}" type="pres">
      <dgm:prSet presAssocID="{F269C389-071D-43CA-B69B-CBB95B955DD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E67037BC-6C05-498A-901B-C7D5F0683D8E}" type="pres">
      <dgm:prSet presAssocID="{F269C389-071D-43CA-B69B-CBB95B955DD1}" presName="spaceRect" presStyleCnt="0"/>
      <dgm:spPr/>
    </dgm:pt>
    <dgm:pt modelId="{5522B40E-9131-4955-9638-C187DF5B54C1}" type="pres">
      <dgm:prSet presAssocID="{F269C389-071D-43CA-B69B-CBB95B955DD1}" presName="textRect" presStyleLbl="revTx" presStyleIdx="0" presStyleCnt="5">
        <dgm:presLayoutVars>
          <dgm:chMax val="1"/>
          <dgm:chPref val="1"/>
        </dgm:presLayoutVars>
      </dgm:prSet>
      <dgm:spPr/>
    </dgm:pt>
    <dgm:pt modelId="{BDC64493-21A3-46D1-A4E9-7A904D83D3F0}" type="pres">
      <dgm:prSet presAssocID="{DE0EAE06-FCC3-487C-A45A-07E5DDDC05B7}" presName="sibTrans" presStyleLbl="sibTrans2D1" presStyleIdx="0" presStyleCnt="0"/>
      <dgm:spPr/>
    </dgm:pt>
    <dgm:pt modelId="{6B00B379-68B1-48B3-AF98-560FFD7CFAD5}" type="pres">
      <dgm:prSet presAssocID="{B6D3335D-ACF4-4FE9-8F6A-C9E9E75DDB6A}" presName="compNode" presStyleCnt="0"/>
      <dgm:spPr/>
    </dgm:pt>
    <dgm:pt modelId="{18BDFCB2-1C7D-45AC-9405-3D7FDE24F9D8}" type="pres">
      <dgm:prSet presAssocID="{B6D3335D-ACF4-4FE9-8F6A-C9E9E75DDB6A}" presName="iconBgRect" presStyleLbl="bgShp" presStyleIdx="1" presStyleCnt="5"/>
      <dgm:spPr/>
    </dgm:pt>
    <dgm:pt modelId="{F223ED2B-C9AC-4838-862C-2D34942DE374}" type="pres">
      <dgm:prSet presAssocID="{B6D3335D-ACF4-4FE9-8F6A-C9E9E75DDB6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69FD8EBB-3D7C-4ADC-BB3C-3B51BE540DE8}" type="pres">
      <dgm:prSet presAssocID="{B6D3335D-ACF4-4FE9-8F6A-C9E9E75DDB6A}" presName="spaceRect" presStyleCnt="0"/>
      <dgm:spPr/>
    </dgm:pt>
    <dgm:pt modelId="{162C02CD-70F4-4EBE-BE2B-79B17A5B3369}" type="pres">
      <dgm:prSet presAssocID="{B6D3335D-ACF4-4FE9-8F6A-C9E9E75DDB6A}" presName="textRect" presStyleLbl="revTx" presStyleIdx="1" presStyleCnt="5">
        <dgm:presLayoutVars>
          <dgm:chMax val="1"/>
          <dgm:chPref val="1"/>
        </dgm:presLayoutVars>
      </dgm:prSet>
      <dgm:spPr/>
    </dgm:pt>
    <dgm:pt modelId="{DC746E0F-368F-42B8-BD0D-79AF1CB635E1}" type="pres">
      <dgm:prSet presAssocID="{CD3CF5E0-3FAF-44E1-815A-793DDDD17956}" presName="sibTrans" presStyleLbl="sibTrans2D1" presStyleIdx="0" presStyleCnt="0"/>
      <dgm:spPr/>
    </dgm:pt>
    <dgm:pt modelId="{E3E76CFC-FF8E-4130-8221-3CF1D7B36F6B}" type="pres">
      <dgm:prSet presAssocID="{8553FFDD-B83C-4FDC-8C0C-03475E19375B}" presName="compNode" presStyleCnt="0"/>
      <dgm:spPr/>
    </dgm:pt>
    <dgm:pt modelId="{7F2DD19F-69FE-4276-B57C-935D9A1043F5}" type="pres">
      <dgm:prSet presAssocID="{8553FFDD-B83C-4FDC-8C0C-03475E19375B}" presName="iconBgRect" presStyleLbl="bgShp" presStyleIdx="2" presStyleCnt="5"/>
      <dgm:spPr/>
    </dgm:pt>
    <dgm:pt modelId="{7E369FCF-449F-4C9C-A462-6581806D6B4C}" type="pres">
      <dgm:prSet presAssocID="{8553FFDD-B83C-4FDC-8C0C-03475E19375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EA0750B-B187-46B6-9917-0FF96F033527}" type="pres">
      <dgm:prSet presAssocID="{8553FFDD-B83C-4FDC-8C0C-03475E19375B}" presName="spaceRect" presStyleCnt="0"/>
      <dgm:spPr/>
    </dgm:pt>
    <dgm:pt modelId="{99B6C273-BE0A-4D99-ACD0-9B1FD79B904B}" type="pres">
      <dgm:prSet presAssocID="{8553FFDD-B83C-4FDC-8C0C-03475E19375B}" presName="textRect" presStyleLbl="revTx" presStyleIdx="2" presStyleCnt="5">
        <dgm:presLayoutVars>
          <dgm:chMax val="1"/>
          <dgm:chPref val="1"/>
        </dgm:presLayoutVars>
      </dgm:prSet>
      <dgm:spPr/>
    </dgm:pt>
    <dgm:pt modelId="{17B9F916-1AA6-4396-AE8E-BB09C8212ABB}" type="pres">
      <dgm:prSet presAssocID="{D35A4144-1E36-4197-9B69-D0B7EDC37C27}" presName="sibTrans" presStyleLbl="sibTrans2D1" presStyleIdx="0" presStyleCnt="0"/>
      <dgm:spPr/>
    </dgm:pt>
    <dgm:pt modelId="{5EE2F0CA-9F8F-47A1-9480-10FE9E623986}" type="pres">
      <dgm:prSet presAssocID="{DC1961A4-F022-42AD-926D-9D98BFE392BB}" presName="compNode" presStyleCnt="0"/>
      <dgm:spPr/>
    </dgm:pt>
    <dgm:pt modelId="{C185C7EE-E325-486F-A55E-A068BE54730D}" type="pres">
      <dgm:prSet presAssocID="{DC1961A4-F022-42AD-926D-9D98BFE392BB}" presName="iconBgRect" presStyleLbl="bgShp" presStyleIdx="3" presStyleCnt="5"/>
      <dgm:spPr/>
    </dgm:pt>
    <dgm:pt modelId="{8C63C035-691C-479E-92E3-659FF4AE4426}" type="pres">
      <dgm:prSet presAssocID="{DC1961A4-F022-42AD-926D-9D98BFE392B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6B17509A-8399-4876-A775-5CF3413A38A0}" type="pres">
      <dgm:prSet presAssocID="{DC1961A4-F022-42AD-926D-9D98BFE392BB}" presName="spaceRect" presStyleCnt="0"/>
      <dgm:spPr/>
    </dgm:pt>
    <dgm:pt modelId="{880341FF-202E-46FC-A4B2-FC6764E22E57}" type="pres">
      <dgm:prSet presAssocID="{DC1961A4-F022-42AD-926D-9D98BFE392BB}" presName="textRect" presStyleLbl="revTx" presStyleIdx="3" presStyleCnt="5">
        <dgm:presLayoutVars>
          <dgm:chMax val="1"/>
          <dgm:chPref val="1"/>
        </dgm:presLayoutVars>
      </dgm:prSet>
      <dgm:spPr/>
    </dgm:pt>
    <dgm:pt modelId="{7512A716-8680-4915-A77A-AD696439B66C}" type="pres">
      <dgm:prSet presAssocID="{0046F258-8CD3-4C31-A490-31375701EDF5}" presName="sibTrans" presStyleLbl="sibTrans2D1" presStyleIdx="0" presStyleCnt="0"/>
      <dgm:spPr/>
    </dgm:pt>
    <dgm:pt modelId="{8D5BFAB6-D93C-4089-B275-CB1A89C0707D}" type="pres">
      <dgm:prSet presAssocID="{70B8BE9B-A5C3-417B-BBFD-DFC8844FB959}" presName="compNode" presStyleCnt="0"/>
      <dgm:spPr/>
    </dgm:pt>
    <dgm:pt modelId="{F1052BF6-E1A6-4854-A432-67B20B4EE77C}" type="pres">
      <dgm:prSet presAssocID="{70B8BE9B-A5C3-417B-BBFD-DFC8844FB959}" presName="iconBgRect" presStyleLbl="bgShp" presStyleIdx="4" presStyleCnt="5"/>
      <dgm:spPr/>
    </dgm:pt>
    <dgm:pt modelId="{B1718829-0C17-4E3B-BA04-0C259D3209A8}" type="pres">
      <dgm:prSet presAssocID="{70B8BE9B-A5C3-417B-BBFD-DFC8844FB95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wn"/>
        </a:ext>
      </dgm:extLst>
    </dgm:pt>
    <dgm:pt modelId="{28EE0677-BC3F-4811-BF9B-50CB00E192CE}" type="pres">
      <dgm:prSet presAssocID="{70B8BE9B-A5C3-417B-BBFD-DFC8844FB959}" presName="spaceRect" presStyleCnt="0"/>
      <dgm:spPr/>
    </dgm:pt>
    <dgm:pt modelId="{18F3003E-69B9-4A95-B9A2-7DECC339F6A9}" type="pres">
      <dgm:prSet presAssocID="{70B8BE9B-A5C3-417B-BBFD-DFC8844FB95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FD2DA04-49AC-4169-BDD6-4CEBEC7261DA}" type="presOf" srcId="{F269C389-071D-43CA-B69B-CBB95B955DD1}" destId="{5522B40E-9131-4955-9638-C187DF5B54C1}" srcOrd="0" destOrd="0" presId="urn:microsoft.com/office/officeart/2018/2/layout/IconCircleList"/>
    <dgm:cxn modelId="{32179B0F-A600-4DF1-9526-CC353E7E9FCF}" srcId="{0A1CA0B2-F78C-4756-8AC5-6DCA99898CF1}" destId="{F269C389-071D-43CA-B69B-CBB95B955DD1}" srcOrd="0" destOrd="0" parTransId="{5C2B3860-8CCA-48EE-8A65-7FD7770A0B6B}" sibTransId="{DE0EAE06-FCC3-487C-A45A-07E5DDDC05B7}"/>
    <dgm:cxn modelId="{2B82B213-EFE1-4725-B6F7-440CDA77FBF9}" type="presOf" srcId="{8553FFDD-B83C-4FDC-8C0C-03475E19375B}" destId="{99B6C273-BE0A-4D99-ACD0-9B1FD79B904B}" srcOrd="0" destOrd="0" presId="urn:microsoft.com/office/officeart/2018/2/layout/IconCircleList"/>
    <dgm:cxn modelId="{F7805D1F-DA6B-4216-B200-1061C4C3ED98}" type="presOf" srcId="{B6D3335D-ACF4-4FE9-8F6A-C9E9E75DDB6A}" destId="{162C02CD-70F4-4EBE-BE2B-79B17A5B3369}" srcOrd="0" destOrd="0" presId="urn:microsoft.com/office/officeart/2018/2/layout/IconCircleList"/>
    <dgm:cxn modelId="{47ACCD38-326C-42C1-B34E-F66F778EDAE7}" type="presOf" srcId="{0A1CA0B2-F78C-4756-8AC5-6DCA99898CF1}" destId="{D49C10CB-F370-4CC7-B539-DCF202C63A20}" srcOrd="0" destOrd="0" presId="urn:microsoft.com/office/officeart/2018/2/layout/IconCircleList"/>
    <dgm:cxn modelId="{0AA4EF39-47DC-463E-BE3E-85150E61E5F6}" type="presOf" srcId="{DC1961A4-F022-42AD-926D-9D98BFE392BB}" destId="{880341FF-202E-46FC-A4B2-FC6764E22E57}" srcOrd="0" destOrd="0" presId="urn:microsoft.com/office/officeart/2018/2/layout/IconCircleList"/>
    <dgm:cxn modelId="{CF7C8C42-9B85-4D8D-9FF8-39188286E357}" srcId="{0A1CA0B2-F78C-4756-8AC5-6DCA99898CF1}" destId="{DC1961A4-F022-42AD-926D-9D98BFE392BB}" srcOrd="3" destOrd="0" parTransId="{8699EA77-A2C0-4886-B1BE-A3FA47419EF4}" sibTransId="{0046F258-8CD3-4C31-A490-31375701EDF5}"/>
    <dgm:cxn modelId="{49B06B67-0EE7-4BC2-B9D9-CCE00072F72A}" type="presOf" srcId="{CD3CF5E0-3FAF-44E1-815A-793DDDD17956}" destId="{DC746E0F-368F-42B8-BD0D-79AF1CB635E1}" srcOrd="0" destOrd="0" presId="urn:microsoft.com/office/officeart/2018/2/layout/IconCircleList"/>
    <dgm:cxn modelId="{CC3BBB6B-0452-4CE3-8823-083EE3087ED6}" srcId="{0A1CA0B2-F78C-4756-8AC5-6DCA99898CF1}" destId="{70B8BE9B-A5C3-417B-BBFD-DFC8844FB959}" srcOrd="4" destOrd="0" parTransId="{CC8466A8-2A36-4506-8B90-95595D946CED}" sibTransId="{6E8645F4-BC6F-4FDA-BAC0-86EDF475E9EB}"/>
    <dgm:cxn modelId="{90B22552-0DCE-4E86-B5ED-43B61BF55629}" type="presOf" srcId="{D35A4144-1E36-4197-9B69-D0B7EDC37C27}" destId="{17B9F916-1AA6-4396-AE8E-BB09C8212ABB}" srcOrd="0" destOrd="0" presId="urn:microsoft.com/office/officeart/2018/2/layout/IconCircleList"/>
    <dgm:cxn modelId="{316C3C87-5FD7-41DD-B164-0D563513A773}" type="presOf" srcId="{DE0EAE06-FCC3-487C-A45A-07E5DDDC05B7}" destId="{BDC64493-21A3-46D1-A4E9-7A904D83D3F0}" srcOrd="0" destOrd="0" presId="urn:microsoft.com/office/officeart/2018/2/layout/IconCircleList"/>
    <dgm:cxn modelId="{B9D21CA2-B4DC-463A-B153-3AD6E80D58CD}" type="presOf" srcId="{0046F258-8CD3-4C31-A490-31375701EDF5}" destId="{7512A716-8680-4915-A77A-AD696439B66C}" srcOrd="0" destOrd="0" presId="urn:microsoft.com/office/officeart/2018/2/layout/IconCircleList"/>
    <dgm:cxn modelId="{D5AF92B5-7AFC-40A6-AE2D-00D2DC2EC08A}" type="presOf" srcId="{70B8BE9B-A5C3-417B-BBFD-DFC8844FB959}" destId="{18F3003E-69B9-4A95-B9A2-7DECC339F6A9}" srcOrd="0" destOrd="0" presId="urn:microsoft.com/office/officeart/2018/2/layout/IconCircleList"/>
    <dgm:cxn modelId="{60EAC4D6-33E8-4535-BB27-45EA042022FE}" srcId="{0A1CA0B2-F78C-4756-8AC5-6DCA99898CF1}" destId="{B6D3335D-ACF4-4FE9-8F6A-C9E9E75DDB6A}" srcOrd="1" destOrd="0" parTransId="{C4CE6379-FEB1-49C1-A2D5-234C9C6A4485}" sibTransId="{CD3CF5E0-3FAF-44E1-815A-793DDDD17956}"/>
    <dgm:cxn modelId="{10CBABDC-C6B3-4E70-8E6A-C64A8C5D8085}" srcId="{0A1CA0B2-F78C-4756-8AC5-6DCA99898CF1}" destId="{8553FFDD-B83C-4FDC-8C0C-03475E19375B}" srcOrd="2" destOrd="0" parTransId="{73AB64F8-AFF0-47E2-AD9B-18E0C1D7DAB2}" sibTransId="{D35A4144-1E36-4197-9B69-D0B7EDC37C27}"/>
    <dgm:cxn modelId="{CF79DEA4-58D3-4FD4-8FD9-445226D917A6}" type="presParOf" srcId="{D49C10CB-F370-4CC7-B539-DCF202C63A20}" destId="{3DD98CF6-7116-435A-86F6-6336C0F60911}" srcOrd="0" destOrd="0" presId="urn:microsoft.com/office/officeart/2018/2/layout/IconCircleList"/>
    <dgm:cxn modelId="{0137A5B1-C719-410A-82EC-8DA6DD27169A}" type="presParOf" srcId="{3DD98CF6-7116-435A-86F6-6336C0F60911}" destId="{41EEF29B-13E1-4FC2-B27F-1599EE7C3164}" srcOrd="0" destOrd="0" presId="urn:microsoft.com/office/officeart/2018/2/layout/IconCircleList"/>
    <dgm:cxn modelId="{97CCF932-A922-4335-B819-A144922955EC}" type="presParOf" srcId="{41EEF29B-13E1-4FC2-B27F-1599EE7C3164}" destId="{4B35FE26-91D1-4276-AF7A-E1B1278DC97D}" srcOrd="0" destOrd="0" presId="urn:microsoft.com/office/officeart/2018/2/layout/IconCircleList"/>
    <dgm:cxn modelId="{1E45B64E-1B5A-46A2-BD3E-5EE25393F3DE}" type="presParOf" srcId="{41EEF29B-13E1-4FC2-B27F-1599EE7C3164}" destId="{59A8F9EC-3B17-48CE-A779-C23630CDBDC3}" srcOrd="1" destOrd="0" presId="urn:microsoft.com/office/officeart/2018/2/layout/IconCircleList"/>
    <dgm:cxn modelId="{AC56F264-2132-49B1-9CDA-56019AE3D3B1}" type="presParOf" srcId="{41EEF29B-13E1-4FC2-B27F-1599EE7C3164}" destId="{E67037BC-6C05-498A-901B-C7D5F0683D8E}" srcOrd="2" destOrd="0" presId="urn:microsoft.com/office/officeart/2018/2/layout/IconCircleList"/>
    <dgm:cxn modelId="{E9BA24A0-0D7C-469B-8C5C-0C08F3D03686}" type="presParOf" srcId="{41EEF29B-13E1-4FC2-B27F-1599EE7C3164}" destId="{5522B40E-9131-4955-9638-C187DF5B54C1}" srcOrd="3" destOrd="0" presId="urn:microsoft.com/office/officeart/2018/2/layout/IconCircleList"/>
    <dgm:cxn modelId="{A82D065F-8EC3-4404-ADB1-FFEB462DCF40}" type="presParOf" srcId="{3DD98CF6-7116-435A-86F6-6336C0F60911}" destId="{BDC64493-21A3-46D1-A4E9-7A904D83D3F0}" srcOrd="1" destOrd="0" presId="urn:microsoft.com/office/officeart/2018/2/layout/IconCircleList"/>
    <dgm:cxn modelId="{4A4DAF8D-6886-42D9-86C2-4F1B653A0940}" type="presParOf" srcId="{3DD98CF6-7116-435A-86F6-6336C0F60911}" destId="{6B00B379-68B1-48B3-AF98-560FFD7CFAD5}" srcOrd="2" destOrd="0" presId="urn:microsoft.com/office/officeart/2018/2/layout/IconCircleList"/>
    <dgm:cxn modelId="{5CC67D41-EE55-408E-9846-996229D86547}" type="presParOf" srcId="{6B00B379-68B1-48B3-AF98-560FFD7CFAD5}" destId="{18BDFCB2-1C7D-45AC-9405-3D7FDE24F9D8}" srcOrd="0" destOrd="0" presId="urn:microsoft.com/office/officeart/2018/2/layout/IconCircleList"/>
    <dgm:cxn modelId="{F3515530-F61E-4F60-B8CC-C2538C8FB16E}" type="presParOf" srcId="{6B00B379-68B1-48B3-AF98-560FFD7CFAD5}" destId="{F223ED2B-C9AC-4838-862C-2D34942DE374}" srcOrd="1" destOrd="0" presId="urn:microsoft.com/office/officeart/2018/2/layout/IconCircleList"/>
    <dgm:cxn modelId="{62C8F07E-99FE-41C7-9D0D-8DE0B3582AF6}" type="presParOf" srcId="{6B00B379-68B1-48B3-AF98-560FFD7CFAD5}" destId="{69FD8EBB-3D7C-4ADC-BB3C-3B51BE540DE8}" srcOrd="2" destOrd="0" presId="urn:microsoft.com/office/officeart/2018/2/layout/IconCircleList"/>
    <dgm:cxn modelId="{B5A7C188-008E-42B8-B6E4-3EF7BFAE521E}" type="presParOf" srcId="{6B00B379-68B1-48B3-AF98-560FFD7CFAD5}" destId="{162C02CD-70F4-4EBE-BE2B-79B17A5B3369}" srcOrd="3" destOrd="0" presId="urn:microsoft.com/office/officeart/2018/2/layout/IconCircleList"/>
    <dgm:cxn modelId="{555342AE-9AC1-4C6E-810C-C583717F1EE4}" type="presParOf" srcId="{3DD98CF6-7116-435A-86F6-6336C0F60911}" destId="{DC746E0F-368F-42B8-BD0D-79AF1CB635E1}" srcOrd="3" destOrd="0" presId="urn:microsoft.com/office/officeart/2018/2/layout/IconCircleList"/>
    <dgm:cxn modelId="{2A5B33DA-85D0-4207-A81C-534A7E183A54}" type="presParOf" srcId="{3DD98CF6-7116-435A-86F6-6336C0F60911}" destId="{E3E76CFC-FF8E-4130-8221-3CF1D7B36F6B}" srcOrd="4" destOrd="0" presId="urn:microsoft.com/office/officeart/2018/2/layout/IconCircleList"/>
    <dgm:cxn modelId="{A524DD38-3146-4815-891C-125995A723B6}" type="presParOf" srcId="{E3E76CFC-FF8E-4130-8221-3CF1D7B36F6B}" destId="{7F2DD19F-69FE-4276-B57C-935D9A1043F5}" srcOrd="0" destOrd="0" presId="urn:microsoft.com/office/officeart/2018/2/layout/IconCircleList"/>
    <dgm:cxn modelId="{FC922E05-12E3-45B9-920C-1B12F33EE30A}" type="presParOf" srcId="{E3E76CFC-FF8E-4130-8221-3CF1D7B36F6B}" destId="{7E369FCF-449F-4C9C-A462-6581806D6B4C}" srcOrd="1" destOrd="0" presId="urn:microsoft.com/office/officeart/2018/2/layout/IconCircleList"/>
    <dgm:cxn modelId="{933205ED-34D6-4114-A63C-7181E59BC243}" type="presParOf" srcId="{E3E76CFC-FF8E-4130-8221-3CF1D7B36F6B}" destId="{AEA0750B-B187-46B6-9917-0FF96F033527}" srcOrd="2" destOrd="0" presId="urn:microsoft.com/office/officeart/2018/2/layout/IconCircleList"/>
    <dgm:cxn modelId="{B85475E5-5352-41E9-9D03-4A435C13491B}" type="presParOf" srcId="{E3E76CFC-FF8E-4130-8221-3CF1D7B36F6B}" destId="{99B6C273-BE0A-4D99-ACD0-9B1FD79B904B}" srcOrd="3" destOrd="0" presId="urn:microsoft.com/office/officeart/2018/2/layout/IconCircleList"/>
    <dgm:cxn modelId="{9B49BF04-C86C-4821-9502-87C5855A1FF1}" type="presParOf" srcId="{3DD98CF6-7116-435A-86F6-6336C0F60911}" destId="{17B9F916-1AA6-4396-AE8E-BB09C8212ABB}" srcOrd="5" destOrd="0" presId="urn:microsoft.com/office/officeart/2018/2/layout/IconCircleList"/>
    <dgm:cxn modelId="{24CFFCF2-6806-4C30-98CD-F8F2BDD4B27C}" type="presParOf" srcId="{3DD98CF6-7116-435A-86F6-6336C0F60911}" destId="{5EE2F0CA-9F8F-47A1-9480-10FE9E623986}" srcOrd="6" destOrd="0" presId="urn:microsoft.com/office/officeart/2018/2/layout/IconCircleList"/>
    <dgm:cxn modelId="{8659D3E2-F37D-43F4-90EA-3E8F25ADDF34}" type="presParOf" srcId="{5EE2F0CA-9F8F-47A1-9480-10FE9E623986}" destId="{C185C7EE-E325-486F-A55E-A068BE54730D}" srcOrd="0" destOrd="0" presId="urn:microsoft.com/office/officeart/2018/2/layout/IconCircleList"/>
    <dgm:cxn modelId="{E1D71EAF-5411-4383-AA66-F27B4883CAF5}" type="presParOf" srcId="{5EE2F0CA-9F8F-47A1-9480-10FE9E623986}" destId="{8C63C035-691C-479E-92E3-659FF4AE4426}" srcOrd="1" destOrd="0" presId="urn:microsoft.com/office/officeart/2018/2/layout/IconCircleList"/>
    <dgm:cxn modelId="{A7E007BB-61C5-4876-91ED-B680A31F866D}" type="presParOf" srcId="{5EE2F0CA-9F8F-47A1-9480-10FE9E623986}" destId="{6B17509A-8399-4876-A775-5CF3413A38A0}" srcOrd="2" destOrd="0" presId="urn:microsoft.com/office/officeart/2018/2/layout/IconCircleList"/>
    <dgm:cxn modelId="{B0EC36EC-AA55-4626-8F8E-1BA47279A285}" type="presParOf" srcId="{5EE2F0CA-9F8F-47A1-9480-10FE9E623986}" destId="{880341FF-202E-46FC-A4B2-FC6764E22E57}" srcOrd="3" destOrd="0" presId="urn:microsoft.com/office/officeart/2018/2/layout/IconCircleList"/>
    <dgm:cxn modelId="{7CBD8880-D8F0-40C9-B6C5-A8B1B8DA3968}" type="presParOf" srcId="{3DD98CF6-7116-435A-86F6-6336C0F60911}" destId="{7512A716-8680-4915-A77A-AD696439B66C}" srcOrd="7" destOrd="0" presId="urn:microsoft.com/office/officeart/2018/2/layout/IconCircleList"/>
    <dgm:cxn modelId="{3C267CBF-AB0A-49A6-8C92-41E0F2ADAC8E}" type="presParOf" srcId="{3DD98CF6-7116-435A-86F6-6336C0F60911}" destId="{8D5BFAB6-D93C-4089-B275-CB1A89C0707D}" srcOrd="8" destOrd="0" presId="urn:microsoft.com/office/officeart/2018/2/layout/IconCircleList"/>
    <dgm:cxn modelId="{B65EFA91-99BA-4A75-B07E-CFC46D113436}" type="presParOf" srcId="{8D5BFAB6-D93C-4089-B275-CB1A89C0707D}" destId="{F1052BF6-E1A6-4854-A432-67B20B4EE77C}" srcOrd="0" destOrd="0" presId="urn:microsoft.com/office/officeart/2018/2/layout/IconCircleList"/>
    <dgm:cxn modelId="{6E1FDC74-A33F-4FC0-A55C-8C5CB26FD3F5}" type="presParOf" srcId="{8D5BFAB6-D93C-4089-B275-CB1A89C0707D}" destId="{B1718829-0C17-4E3B-BA04-0C259D3209A8}" srcOrd="1" destOrd="0" presId="urn:microsoft.com/office/officeart/2018/2/layout/IconCircleList"/>
    <dgm:cxn modelId="{F872CD4B-05D5-4431-8349-B5813D95C927}" type="presParOf" srcId="{8D5BFAB6-D93C-4089-B275-CB1A89C0707D}" destId="{28EE0677-BC3F-4811-BF9B-50CB00E192CE}" srcOrd="2" destOrd="0" presId="urn:microsoft.com/office/officeart/2018/2/layout/IconCircleList"/>
    <dgm:cxn modelId="{EF88887B-92E9-408D-835A-0239C1FD9397}" type="presParOf" srcId="{8D5BFAB6-D93C-4089-B275-CB1A89C0707D}" destId="{18F3003E-69B9-4A95-B9A2-7DECC339F6A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61476-F810-4B9C-A4DF-5B9BF7CAD258}">
      <dsp:nvSpPr>
        <dsp:cNvPr id="0" name=""/>
        <dsp:cNvSpPr/>
      </dsp:nvSpPr>
      <dsp:spPr>
        <a:xfrm>
          <a:off x="1056321" y="821837"/>
          <a:ext cx="1131046" cy="11310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224E9-F293-4C4B-A8B6-C76F45AC0BA5}">
      <dsp:nvSpPr>
        <dsp:cNvPr id="0" name=""/>
        <dsp:cNvSpPr/>
      </dsp:nvSpPr>
      <dsp:spPr>
        <a:xfrm>
          <a:off x="6063" y="2069313"/>
          <a:ext cx="3231562" cy="484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ISU – Incremental Sold Units</a:t>
          </a:r>
        </a:p>
      </dsp:txBody>
      <dsp:txXfrm>
        <a:off x="6063" y="2069313"/>
        <a:ext cx="3231562" cy="484734"/>
      </dsp:txXfrm>
    </dsp:sp>
    <dsp:sp modelId="{16678657-8321-4AC7-983F-1E816B966C97}">
      <dsp:nvSpPr>
        <dsp:cNvPr id="0" name=""/>
        <dsp:cNvSpPr/>
      </dsp:nvSpPr>
      <dsp:spPr>
        <a:xfrm>
          <a:off x="6063" y="2608201"/>
          <a:ext cx="3231562" cy="921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Incremental Sold unit is the difference of Quantity sold before and after promotion</a:t>
          </a:r>
        </a:p>
      </dsp:txBody>
      <dsp:txXfrm>
        <a:off x="6063" y="2608201"/>
        <a:ext cx="3231562" cy="921299"/>
      </dsp:txXfrm>
    </dsp:sp>
    <dsp:sp modelId="{B7E12A2B-BB9E-4C15-9DC9-BEBA92E8C53B}">
      <dsp:nvSpPr>
        <dsp:cNvPr id="0" name=""/>
        <dsp:cNvSpPr/>
      </dsp:nvSpPr>
      <dsp:spPr>
        <a:xfrm>
          <a:off x="4853407" y="821837"/>
          <a:ext cx="1131046" cy="11310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8F9F0-CC87-4ABE-8241-11A5CA47DC91}">
      <dsp:nvSpPr>
        <dsp:cNvPr id="0" name=""/>
        <dsp:cNvSpPr/>
      </dsp:nvSpPr>
      <dsp:spPr>
        <a:xfrm>
          <a:off x="3803149" y="2069313"/>
          <a:ext cx="3231562" cy="484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IR – Incremental Revenue</a:t>
          </a:r>
        </a:p>
      </dsp:txBody>
      <dsp:txXfrm>
        <a:off x="3803149" y="2069313"/>
        <a:ext cx="3231562" cy="484734"/>
      </dsp:txXfrm>
    </dsp:sp>
    <dsp:sp modelId="{40214D98-F5BF-48CC-84D9-CDC5B78FFF0A}">
      <dsp:nvSpPr>
        <dsp:cNvPr id="0" name=""/>
        <dsp:cNvSpPr/>
      </dsp:nvSpPr>
      <dsp:spPr>
        <a:xfrm>
          <a:off x="3803149" y="2608201"/>
          <a:ext cx="3231562" cy="921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Incremental Revenue is the difference of the Revenue before and after promotion</a:t>
          </a:r>
        </a:p>
      </dsp:txBody>
      <dsp:txXfrm>
        <a:off x="3803149" y="2608201"/>
        <a:ext cx="3231562" cy="921299"/>
      </dsp:txXfrm>
    </dsp:sp>
    <dsp:sp modelId="{C46878E7-F255-4682-A12C-6B6FA8F4FB9B}">
      <dsp:nvSpPr>
        <dsp:cNvPr id="0" name=""/>
        <dsp:cNvSpPr/>
      </dsp:nvSpPr>
      <dsp:spPr>
        <a:xfrm>
          <a:off x="8650493" y="821837"/>
          <a:ext cx="1131046" cy="11310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BCD9A-28E2-4BD3-BC38-DC8CA1DECC6E}">
      <dsp:nvSpPr>
        <dsp:cNvPr id="0" name=""/>
        <dsp:cNvSpPr/>
      </dsp:nvSpPr>
      <dsp:spPr>
        <a:xfrm>
          <a:off x="7600235" y="2069313"/>
          <a:ext cx="3231562" cy="484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Promotions </a:t>
          </a:r>
        </a:p>
      </dsp:txBody>
      <dsp:txXfrm>
        <a:off x="7600235" y="2069313"/>
        <a:ext cx="3231562" cy="484734"/>
      </dsp:txXfrm>
    </dsp:sp>
    <dsp:sp modelId="{6C78B5F7-BF63-482A-9DBA-BA3C04AC31C0}">
      <dsp:nvSpPr>
        <dsp:cNvPr id="0" name=""/>
        <dsp:cNvSpPr/>
      </dsp:nvSpPr>
      <dsp:spPr>
        <a:xfrm>
          <a:off x="7600235" y="2608201"/>
          <a:ext cx="3231562" cy="921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Percentage Discount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BOGOF(Buy One Get One Free)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Cashback</a:t>
          </a:r>
        </a:p>
      </dsp:txBody>
      <dsp:txXfrm>
        <a:off x="7600235" y="2608201"/>
        <a:ext cx="3231562" cy="921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5FE26-91D1-4276-AF7A-E1B1278DC97D}">
      <dsp:nvSpPr>
        <dsp:cNvPr id="0" name=""/>
        <dsp:cNvSpPr/>
      </dsp:nvSpPr>
      <dsp:spPr>
        <a:xfrm>
          <a:off x="77008" y="793916"/>
          <a:ext cx="656472" cy="6564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8F9EC-3B17-48CE-A779-C23630CDBDC3}">
      <dsp:nvSpPr>
        <dsp:cNvPr id="0" name=""/>
        <dsp:cNvSpPr/>
      </dsp:nvSpPr>
      <dsp:spPr>
        <a:xfrm>
          <a:off x="214867" y="931775"/>
          <a:ext cx="380754" cy="3807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2B40E-9131-4955-9638-C187DF5B54C1}">
      <dsp:nvSpPr>
        <dsp:cNvPr id="0" name=""/>
        <dsp:cNvSpPr/>
      </dsp:nvSpPr>
      <dsp:spPr>
        <a:xfrm>
          <a:off x="874153" y="793916"/>
          <a:ext cx="1547400" cy="656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List of Products with a base price greater than 500 featured in BOGOF promo type</a:t>
          </a:r>
          <a:endParaRPr lang="en-US" sz="1600" kern="1200" dirty="0"/>
        </a:p>
      </dsp:txBody>
      <dsp:txXfrm>
        <a:off x="874153" y="793916"/>
        <a:ext cx="1547400" cy="656472"/>
      </dsp:txXfrm>
    </dsp:sp>
    <dsp:sp modelId="{18BDFCB2-1C7D-45AC-9405-3D7FDE24F9D8}">
      <dsp:nvSpPr>
        <dsp:cNvPr id="0" name=""/>
        <dsp:cNvSpPr/>
      </dsp:nvSpPr>
      <dsp:spPr>
        <a:xfrm>
          <a:off x="2691176" y="793916"/>
          <a:ext cx="656472" cy="6564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3ED2B-C9AC-4838-862C-2D34942DE374}">
      <dsp:nvSpPr>
        <dsp:cNvPr id="0" name=""/>
        <dsp:cNvSpPr/>
      </dsp:nvSpPr>
      <dsp:spPr>
        <a:xfrm>
          <a:off x="2829035" y="931775"/>
          <a:ext cx="380754" cy="3807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2C02CD-70F4-4EBE-BE2B-79B17A5B3369}">
      <dsp:nvSpPr>
        <dsp:cNvPr id="0" name=""/>
        <dsp:cNvSpPr/>
      </dsp:nvSpPr>
      <dsp:spPr>
        <a:xfrm>
          <a:off x="3488321" y="793916"/>
          <a:ext cx="1547400" cy="656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Overview of number of stores in each city</a:t>
          </a:r>
          <a:endParaRPr lang="en-US" sz="1600" kern="1200" dirty="0"/>
        </a:p>
      </dsp:txBody>
      <dsp:txXfrm>
        <a:off x="3488321" y="793916"/>
        <a:ext cx="1547400" cy="656472"/>
      </dsp:txXfrm>
    </dsp:sp>
    <dsp:sp modelId="{7F2DD19F-69FE-4276-B57C-935D9A1043F5}">
      <dsp:nvSpPr>
        <dsp:cNvPr id="0" name=""/>
        <dsp:cNvSpPr/>
      </dsp:nvSpPr>
      <dsp:spPr>
        <a:xfrm>
          <a:off x="77008" y="2366651"/>
          <a:ext cx="656472" cy="6564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69FCF-449F-4C9C-A462-6581806D6B4C}">
      <dsp:nvSpPr>
        <dsp:cNvPr id="0" name=""/>
        <dsp:cNvSpPr/>
      </dsp:nvSpPr>
      <dsp:spPr>
        <a:xfrm>
          <a:off x="214867" y="2504510"/>
          <a:ext cx="380754" cy="3807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6C273-BE0A-4D99-ACD0-9B1FD79B904B}">
      <dsp:nvSpPr>
        <dsp:cNvPr id="0" name=""/>
        <dsp:cNvSpPr/>
      </dsp:nvSpPr>
      <dsp:spPr>
        <a:xfrm>
          <a:off x="874153" y="2366651"/>
          <a:ext cx="1547400" cy="656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Each campaign with total revenue generated before and after the campaign</a:t>
          </a:r>
          <a:endParaRPr lang="en-US" sz="1600" kern="1200" dirty="0"/>
        </a:p>
      </dsp:txBody>
      <dsp:txXfrm>
        <a:off x="874153" y="2366651"/>
        <a:ext cx="1547400" cy="656472"/>
      </dsp:txXfrm>
    </dsp:sp>
    <dsp:sp modelId="{C185C7EE-E325-486F-A55E-A068BE54730D}">
      <dsp:nvSpPr>
        <dsp:cNvPr id="0" name=""/>
        <dsp:cNvSpPr/>
      </dsp:nvSpPr>
      <dsp:spPr>
        <a:xfrm>
          <a:off x="2691176" y="2366651"/>
          <a:ext cx="656472" cy="6564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63C035-691C-479E-92E3-659FF4AE4426}">
      <dsp:nvSpPr>
        <dsp:cNvPr id="0" name=""/>
        <dsp:cNvSpPr/>
      </dsp:nvSpPr>
      <dsp:spPr>
        <a:xfrm>
          <a:off x="2829035" y="2504510"/>
          <a:ext cx="380754" cy="3807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341FF-202E-46FC-A4B2-FC6764E22E57}">
      <dsp:nvSpPr>
        <dsp:cNvPr id="0" name=""/>
        <dsp:cNvSpPr/>
      </dsp:nvSpPr>
      <dsp:spPr>
        <a:xfrm>
          <a:off x="3488321" y="2366651"/>
          <a:ext cx="1547400" cy="656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Calculate ISU% for each category during Diwali Campaign</a:t>
          </a:r>
          <a:endParaRPr lang="en-US" sz="1600" kern="1200" dirty="0"/>
        </a:p>
      </dsp:txBody>
      <dsp:txXfrm>
        <a:off x="3488321" y="2366651"/>
        <a:ext cx="1547400" cy="656472"/>
      </dsp:txXfrm>
    </dsp:sp>
    <dsp:sp modelId="{F1052BF6-E1A6-4854-A432-67B20B4EE77C}">
      <dsp:nvSpPr>
        <dsp:cNvPr id="0" name=""/>
        <dsp:cNvSpPr/>
      </dsp:nvSpPr>
      <dsp:spPr>
        <a:xfrm>
          <a:off x="77008" y="3939385"/>
          <a:ext cx="656472" cy="6564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18829-0C17-4E3B-BA04-0C259D3209A8}">
      <dsp:nvSpPr>
        <dsp:cNvPr id="0" name=""/>
        <dsp:cNvSpPr/>
      </dsp:nvSpPr>
      <dsp:spPr>
        <a:xfrm>
          <a:off x="214867" y="4077244"/>
          <a:ext cx="380754" cy="3807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3003E-69B9-4A95-B9A2-7DECC339F6A9}">
      <dsp:nvSpPr>
        <dsp:cNvPr id="0" name=""/>
        <dsp:cNvSpPr/>
      </dsp:nvSpPr>
      <dsp:spPr>
        <a:xfrm>
          <a:off x="874153" y="3939385"/>
          <a:ext cx="1547400" cy="656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Top 5 products ranked by IR% across all campaigns</a:t>
          </a:r>
          <a:endParaRPr lang="en-US" sz="1600" kern="1200" dirty="0"/>
        </a:p>
      </dsp:txBody>
      <dsp:txXfrm>
        <a:off x="874153" y="3939385"/>
        <a:ext cx="1547400" cy="656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151B4DD-15C8-4661-884B-618628EC12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8A688-EE94-44BF-A9B6-FD51CF6D64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50357-9784-4A90-96B4-0B331B4230FA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B2C68-562A-4D2A-9890-4436EDCEC7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1883F-BA65-4049-B6C2-7C1A5A6D08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50802-3B37-42FB-BECC-88074371FE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79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2/20/2024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02750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3590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995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519AB8-2D8F-4EE5-B4E4-7A48430A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998" y="3309109"/>
            <a:ext cx="5163222" cy="673365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4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66C42-DD4B-4BFA-BE15-4D20CFD5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425" y="2238898"/>
            <a:ext cx="5188475" cy="82662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000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1652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706DBD-D7E1-4734-A193-C7FE296E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3857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1618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6319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97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4640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E6216BAC-737B-4CFF-A3A4-12445DC197D8}"/>
              </a:ext>
            </a:extLst>
          </p:cNvPr>
          <p:cNvSpPr/>
          <p:nvPr userDrawn="1"/>
        </p:nvSpPr>
        <p:spPr>
          <a:xfrm rot="10800000">
            <a:off x="0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ED70CBBF-B472-413B-ADB8-D7D74EF2BDD3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5F22E849-5233-48D2-959E-8C16EA1928B5}"/>
              </a:ext>
            </a:extLst>
          </p:cNvPr>
          <p:cNvSpPr>
            <a:spLocks noChangeAspect="1"/>
          </p:cNvSpPr>
          <p:nvPr/>
        </p:nvSpPr>
        <p:spPr>
          <a:xfrm>
            <a:off x="1204282" y="2415051"/>
            <a:ext cx="1260000" cy="124337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982928D4-D4D3-496B-8019-E859892D985D}"/>
              </a:ext>
            </a:extLst>
          </p:cNvPr>
          <p:cNvSpPr>
            <a:spLocks noChangeAspect="1"/>
          </p:cNvSpPr>
          <p:nvPr/>
        </p:nvSpPr>
        <p:spPr>
          <a:xfrm>
            <a:off x="3335141" y="2407561"/>
            <a:ext cx="1260000" cy="1258358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54B5EC56-E438-4AF0-963D-B6446D73ADF0}"/>
              </a:ext>
            </a:extLst>
          </p:cNvPr>
          <p:cNvSpPr>
            <a:spLocks noChangeAspect="1"/>
          </p:cNvSpPr>
          <p:nvPr/>
        </p:nvSpPr>
        <p:spPr>
          <a:xfrm>
            <a:off x="5466000" y="2396622"/>
            <a:ext cx="1260000" cy="128023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12A5906-978E-4B99-8932-80E90ED71489}"/>
              </a:ext>
            </a:extLst>
          </p:cNvPr>
          <p:cNvSpPr>
            <a:spLocks noChangeAspect="1"/>
          </p:cNvSpPr>
          <p:nvPr/>
        </p:nvSpPr>
        <p:spPr>
          <a:xfrm>
            <a:off x="7596859" y="2405818"/>
            <a:ext cx="1260000" cy="1261844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7819D08A-7F81-4EEC-970C-E8ECE319DA2A}"/>
              </a:ext>
            </a:extLst>
          </p:cNvPr>
          <p:cNvSpPr>
            <a:spLocks noChangeAspect="1"/>
          </p:cNvSpPr>
          <p:nvPr/>
        </p:nvSpPr>
        <p:spPr>
          <a:xfrm>
            <a:off x="9727717" y="2392224"/>
            <a:ext cx="1260000" cy="1289033"/>
          </a:xfrm>
          <a:custGeom>
            <a:avLst/>
            <a:gdLst>
              <a:gd name="connsiteX0" fmla="*/ 2554038 w 2731203"/>
              <a:gd name="connsiteY0" fmla="*/ 843497 h 2794134"/>
              <a:gd name="connsiteX1" fmla="*/ 2554990 w 2731203"/>
              <a:gd name="connsiteY1" fmla="*/ 843497 h 2794134"/>
              <a:gd name="connsiteX2" fmla="*/ 2574040 w 2731203"/>
              <a:gd name="connsiteY2" fmla="*/ 889217 h 2794134"/>
              <a:gd name="connsiteX3" fmla="*/ 2554038 w 2731203"/>
              <a:gd name="connsiteY3" fmla="*/ 843497 h 2794134"/>
              <a:gd name="connsiteX4" fmla="*/ 2630238 w 2731203"/>
              <a:gd name="connsiteY4" fmla="*/ 810160 h 2794134"/>
              <a:gd name="connsiteX5" fmla="*/ 2631190 w 2731203"/>
              <a:gd name="connsiteY5" fmla="*/ 810160 h 2794134"/>
              <a:gd name="connsiteX6" fmla="*/ 2651193 w 2731203"/>
              <a:gd name="connsiteY6" fmla="*/ 858737 h 2794134"/>
              <a:gd name="connsiteX7" fmla="*/ 2630238 w 2731203"/>
              <a:gd name="connsiteY7" fmla="*/ 810160 h 2794134"/>
              <a:gd name="connsiteX8" fmla="*/ 2475759 w 2731203"/>
              <a:gd name="connsiteY8" fmla="*/ 697568 h 2794134"/>
              <a:gd name="connsiteX9" fmla="*/ 2489267 w 2731203"/>
              <a:gd name="connsiteY9" fmla="*/ 717767 h 2794134"/>
              <a:gd name="connsiteX10" fmla="*/ 2488315 w 2731203"/>
              <a:gd name="connsiteY10" fmla="*/ 717767 h 2794134"/>
              <a:gd name="connsiteX11" fmla="*/ 2444909 w 2731203"/>
              <a:gd name="connsiteY11" fmla="*/ 651438 h 2794134"/>
              <a:gd name="connsiteX12" fmla="*/ 2454977 w 2731203"/>
              <a:gd name="connsiteY12" fmla="*/ 665379 h 2794134"/>
              <a:gd name="connsiteX13" fmla="*/ 2466407 w 2731203"/>
              <a:gd name="connsiteY13" fmla="*/ 682524 h 2794134"/>
              <a:gd name="connsiteX14" fmla="*/ 2475759 w 2731203"/>
              <a:gd name="connsiteY14" fmla="*/ 697568 h 2794134"/>
              <a:gd name="connsiteX15" fmla="*/ 382337 w 2731203"/>
              <a:gd name="connsiteY15" fmla="*/ 565367 h 2794134"/>
              <a:gd name="connsiteX16" fmla="*/ 363287 w 2731203"/>
              <a:gd name="connsiteY16" fmla="*/ 599657 h 2794134"/>
              <a:gd name="connsiteX17" fmla="*/ 345190 w 2731203"/>
              <a:gd name="connsiteY17" fmla="*/ 635852 h 2794134"/>
              <a:gd name="connsiteX18" fmla="*/ 336617 w 2731203"/>
              <a:gd name="connsiteY18" fmla="*/ 653949 h 2794134"/>
              <a:gd name="connsiteX19" fmla="*/ 328045 w 2731203"/>
              <a:gd name="connsiteY19" fmla="*/ 672047 h 2794134"/>
              <a:gd name="connsiteX20" fmla="*/ 311852 w 2731203"/>
              <a:gd name="connsiteY20" fmla="*/ 709194 h 2794134"/>
              <a:gd name="connsiteX21" fmla="*/ 134687 w 2731203"/>
              <a:gd name="connsiteY21" fmla="*/ 1227354 h 2794134"/>
              <a:gd name="connsiteX22" fmla="*/ 132782 w 2731203"/>
              <a:gd name="connsiteY22" fmla="*/ 1502627 h 2794134"/>
              <a:gd name="connsiteX23" fmla="*/ 189932 w 2731203"/>
              <a:gd name="connsiteY23" fmla="*/ 1772184 h 2794134"/>
              <a:gd name="connsiteX24" fmla="*/ 469015 w 2731203"/>
              <a:gd name="connsiteY24" fmla="*/ 2242719 h 2794134"/>
              <a:gd name="connsiteX25" fmla="*/ 919547 w 2731203"/>
              <a:gd name="connsiteY25" fmla="*/ 2553234 h 2794134"/>
              <a:gd name="connsiteX26" fmla="*/ 1458663 w 2731203"/>
              <a:gd name="connsiteY26" fmla="*/ 2645627 h 2794134"/>
              <a:gd name="connsiteX27" fmla="*/ 1987300 w 2731203"/>
              <a:gd name="connsiteY27" fmla="*/ 2503704 h 2794134"/>
              <a:gd name="connsiteX28" fmla="*/ 2407353 w 2731203"/>
              <a:gd name="connsiteY28" fmla="*/ 2153184 h 2794134"/>
              <a:gd name="connsiteX29" fmla="*/ 2642620 w 2731203"/>
              <a:gd name="connsiteY29" fmla="*/ 1658837 h 2794134"/>
              <a:gd name="connsiteX30" fmla="*/ 2679767 w 2731203"/>
              <a:gd name="connsiteY30" fmla="*/ 1776947 h 2794134"/>
              <a:gd name="connsiteX31" fmla="*/ 2382588 w 2731203"/>
              <a:gd name="connsiteY31" fmla="*/ 2277962 h 2794134"/>
              <a:gd name="connsiteX32" fmla="*/ 1903480 w 2731203"/>
              <a:gd name="connsiteY32" fmla="*/ 2604669 h 2794134"/>
              <a:gd name="connsiteX33" fmla="*/ 1332932 w 2731203"/>
              <a:gd name="connsiteY33" fmla="*/ 2697062 h 2794134"/>
              <a:gd name="connsiteX34" fmla="*/ 779530 w 2731203"/>
              <a:gd name="connsiteY34" fmla="*/ 2538947 h 2794134"/>
              <a:gd name="connsiteX35" fmla="*/ 347095 w 2731203"/>
              <a:gd name="connsiteY35" fmla="*/ 2162709 h 2794134"/>
              <a:gd name="connsiteX36" fmla="*/ 116590 w 2731203"/>
              <a:gd name="connsiteY36" fmla="*/ 1640739 h 2794134"/>
              <a:gd name="connsiteX37" fmla="*/ 129925 w 2731203"/>
              <a:gd name="connsiteY37" fmla="*/ 1072097 h 2794134"/>
              <a:gd name="connsiteX38" fmla="*/ 228032 w 2731203"/>
              <a:gd name="connsiteY38" fmla="*/ 804444 h 2794134"/>
              <a:gd name="connsiteX39" fmla="*/ 382337 w 2731203"/>
              <a:gd name="connsiteY39" fmla="*/ 565367 h 2794134"/>
              <a:gd name="connsiteX40" fmla="*/ 2429260 w 2731203"/>
              <a:gd name="connsiteY40" fmla="*/ 494882 h 2794134"/>
              <a:gd name="connsiteX41" fmla="*/ 2434975 w 2731203"/>
              <a:gd name="connsiteY41" fmla="*/ 497739 h 2794134"/>
              <a:gd name="connsiteX42" fmla="*/ 2441642 w 2731203"/>
              <a:gd name="connsiteY42" fmla="*/ 501549 h 2794134"/>
              <a:gd name="connsiteX43" fmla="*/ 2468312 w 2731203"/>
              <a:gd name="connsiteY43" fmla="*/ 534887 h 2794134"/>
              <a:gd name="connsiteX44" fmla="*/ 2494030 w 2731203"/>
              <a:gd name="connsiteY44" fmla="*/ 569177 h 2794134"/>
              <a:gd name="connsiteX45" fmla="*/ 2526415 w 2731203"/>
              <a:gd name="connsiteY45" fmla="*/ 616802 h 2794134"/>
              <a:gd name="connsiteX46" fmla="*/ 2564515 w 2731203"/>
              <a:gd name="connsiteY46" fmla="*/ 678714 h 2794134"/>
              <a:gd name="connsiteX47" fmla="*/ 2582612 w 2731203"/>
              <a:gd name="connsiteY47" fmla="*/ 711099 h 2794134"/>
              <a:gd name="connsiteX48" fmla="*/ 2591185 w 2731203"/>
              <a:gd name="connsiteY48" fmla="*/ 727292 h 2794134"/>
              <a:gd name="connsiteX49" fmla="*/ 2598805 w 2731203"/>
              <a:gd name="connsiteY49" fmla="*/ 743484 h 2794134"/>
              <a:gd name="connsiteX50" fmla="*/ 2596900 w 2731203"/>
              <a:gd name="connsiteY50" fmla="*/ 742532 h 2794134"/>
              <a:gd name="connsiteX51" fmla="*/ 2578802 w 2731203"/>
              <a:gd name="connsiteY51" fmla="*/ 709194 h 2794134"/>
              <a:gd name="connsiteX52" fmla="*/ 2559752 w 2731203"/>
              <a:gd name="connsiteY52" fmla="*/ 675857 h 2794134"/>
              <a:gd name="connsiteX53" fmla="*/ 2518795 w 2731203"/>
              <a:gd name="connsiteY53" fmla="*/ 611087 h 2794134"/>
              <a:gd name="connsiteX54" fmla="*/ 2486410 w 2731203"/>
              <a:gd name="connsiteY54" fmla="*/ 566319 h 2794134"/>
              <a:gd name="connsiteX55" fmla="*/ 2458787 w 2731203"/>
              <a:gd name="connsiteY55" fmla="*/ 530124 h 2794134"/>
              <a:gd name="connsiteX56" fmla="*/ 2444500 w 2731203"/>
              <a:gd name="connsiteY56" fmla="*/ 512027 h 2794134"/>
              <a:gd name="connsiteX57" fmla="*/ 2280670 w 2731203"/>
              <a:gd name="connsiteY57" fmla="*/ 458687 h 2794134"/>
              <a:gd name="connsiteX58" fmla="*/ 2296862 w 2731203"/>
              <a:gd name="connsiteY58" fmla="*/ 465354 h 2794134"/>
              <a:gd name="connsiteX59" fmla="*/ 2400566 w 2731203"/>
              <a:gd name="connsiteY59" fmla="*/ 585131 h 2794134"/>
              <a:gd name="connsiteX60" fmla="*/ 2444909 w 2731203"/>
              <a:gd name="connsiteY60" fmla="*/ 651438 h 2794134"/>
              <a:gd name="connsiteX61" fmla="*/ 2442595 w 2731203"/>
              <a:gd name="connsiteY61" fmla="*/ 648234 h 2794134"/>
              <a:gd name="connsiteX62" fmla="*/ 2418782 w 2731203"/>
              <a:gd name="connsiteY62" fmla="*/ 613944 h 2794134"/>
              <a:gd name="connsiteX63" fmla="*/ 2393065 w 2731203"/>
              <a:gd name="connsiteY63" fmla="*/ 581559 h 2794134"/>
              <a:gd name="connsiteX64" fmla="*/ 2379730 w 2731203"/>
              <a:gd name="connsiteY64" fmla="*/ 565367 h 2794134"/>
              <a:gd name="connsiteX65" fmla="*/ 2366395 w 2731203"/>
              <a:gd name="connsiteY65" fmla="*/ 549174 h 2794134"/>
              <a:gd name="connsiteX66" fmla="*/ 2338772 w 2731203"/>
              <a:gd name="connsiteY66" fmla="*/ 517742 h 2794134"/>
              <a:gd name="connsiteX67" fmla="*/ 2280670 w 2731203"/>
              <a:gd name="connsiteY67" fmla="*/ 458687 h 2794134"/>
              <a:gd name="connsiteX68" fmla="*/ 1399608 w 2731203"/>
              <a:gd name="connsiteY68" fmla="*/ 153887 h 2794134"/>
              <a:gd name="connsiteX69" fmla="*/ 2618808 w 2731203"/>
              <a:gd name="connsiteY69" fmla="*/ 1373087 h 2794134"/>
              <a:gd name="connsiteX70" fmla="*/ 2612513 w 2731203"/>
              <a:gd name="connsiteY70" fmla="*/ 1497743 h 2794134"/>
              <a:gd name="connsiteX71" fmla="*/ 2595954 w 2731203"/>
              <a:gd name="connsiteY71" fmla="*/ 1606243 h 2794134"/>
              <a:gd name="connsiteX72" fmla="*/ 2598805 w 2731203"/>
              <a:gd name="connsiteY72" fmla="*/ 1612164 h 2794134"/>
              <a:gd name="connsiteX73" fmla="*/ 2620713 w 2731203"/>
              <a:gd name="connsiteY73" fmla="*/ 1667409 h 2794134"/>
              <a:gd name="connsiteX74" fmla="*/ 2408305 w 2731203"/>
              <a:gd name="connsiteY74" fmla="*/ 2112227 h 2794134"/>
              <a:gd name="connsiteX75" fmla="*/ 2041592 w 2731203"/>
              <a:gd name="connsiteY75" fmla="*/ 2439887 h 2794134"/>
              <a:gd name="connsiteX76" fmla="*/ 1578677 w 2731203"/>
              <a:gd name="connsiteY76" fmla="*/ 2599907 h 2794134"/>
              <a:gd name="connsiteX77" fmla="*/ 1091950 w 2731203"/>
              <a:gd name="connsiteY77" fmla="*/ 2569427 h 2794134"/>
              <a:gd name="connsiteX78" fmla="*/ 656657 w 2731203"/>
              <a:gd name="connsiteY78" fmla="*/ 2353209 h 2794134"/>
              <a:gd name="connsiteX79" fmla="*/ 339475 w 2731203"/>
              <a:gd name="connsiteY79" fmla="*/ 1987449 h 2794134"/>
              <a:gd name="connsiteX80" fmla="*/ 188980 w 2731203"/>
              <a:gd name="connsiteY80" fmla="*/ 1529297 h 2794134"/>
              <a:gd name="connsiteX81" fmla="*/ 186849 w 2731203"/>
              <a:gd name="connsiteY81" fmla="*/ 1498705 h 2794134"/>
              <a:gd name="connsiteX82" fmla="*/ 186703 w 2731203"/>
              <a:gd name="connsiteY82" fmla="*/ 1497743 h 2794134"/>
              <a:gd name="connsiteX83" fmla="*/ 186492 w 2731203"/>
              <a:gd name="connsiteY83" fmla="*/ 1493576 h 2794134"/>
              <a:gd name="connsiteX84" fmla="*/ 180586 w 2731203"/>
              <a:gd name="connsiteY84" fmla="*/ 1408776 h 2794134"/>
              <a:gd name="connsiteX85" fmla="*/ 181167 w 2731203"/>
              <a:gd name="connsiteY85" fmla="*/ 1388115 h 2794134"/>
              <a:gd name="connsiteX86" fmla="*/ 180408 w 2731203"/>
              <a:gd name="connsiteY86" fmla="*/ 1373087 h 2794134"/>
              <a:gd name="connsiteX87" fmla="*/ 183073 w 2731203"/>
              <a:gd name="connsiteY87" fmla="*/ 1320311 h 2794134"/>
              <a:gd name="connsiteX88" fmla="*/ 183979 w 2731203"/>
              <a:gd name="connsiteY88" fmla="*/ 1288077 h 2794134"/>
              <a:gd name="connsiteX89" fmla="*/ 185178 w 2731203"/>
              <a:gd name="connsiteY89" fmla="*/ 1278633 h 2794134"/>
              <a:gd name="connsiteX90" fmla="*/ 186703 w 2731203"/>
              <a:gd name="connsiteY90" fmla="*/ 1248431 h 2794134"/>
              <a:gd name="connsiteX91" fmla="*/ 1399608 w 2731203"/>
              <a:gd name="connsiteY91" fmla="*/ 153887 h 2794134"/>
              <a:gd name="connsiteX92" fmla="*/ 823345 w 2731203"/>
              <a:gd name="connsiteY92" fmla="*/ 112930 h 2794134"/>
              <a:gd name="connsiteX93" fmla="*/ 690948 w 2731203"/>
              <a:gd name="connsiteY93" fmla="*/ 207227 h 2794134"/>
              <a:gd name="connsiteX94" fmla="*/ 431868 w 2731203"/>
              <a:gd name="connsiteY94" fmla="*/ 411062 h 2794134"/>
              <a:gd name="connsiteX95" fmla="*/ 228985 w 2731203"/>
              <a:gd name="connsiteY95" fmla="*/ 670142 h 2794134"/>
              <a:gd name="connsiteX96" fmla="*/ 93730 w 2731203"/>
              <a:gd name="connsiteY96" fmla="*/ 971132 h 2794134"/>
              <a:gd name="connsiteX97" fmla="*/ 35628 w 2731203"/>
              <a:gd name="connsiteY97" fmla="*/ 1294982 h 2794134"/>
              <a:gd name="connsiteX98" fmla="*/ 55630 w 2731203"/>
              <a:gd name="connsiteY98" fmla="*/ 1623595 h 2794134"/>
              <a:gd name="connsiteX99" fmla="*/ 72775 w 2731203"/>
              <a:gd name="connsiteY99" fmla="*/ 1704557 h 2794134"/>
              <a:gd name="connsiteX100" fmla="*/ 83253 w 2731203"/>
              <a:gd name="connsiteY100" fmla="*/ 1744562 h 2794134"/>
              <a:gd name="connsiteX101" fmla="*/ 94683 w 2731203"/>
              <a:gd name="connsiteY101" fmla="*/ 1784567 h 2794134"/>
              <a:gd name="connsiteX102" fmla="*/ 153738 w 2731203"/>
              <a:gd name="connsiteY102" fmla="*/ 1938872 h 2794134"/>
              <a:gd name="connsiteX103" fmla="*/ 230890 w 2731203"/>
              <a:gd name="connsiteY103" fmla="*/ 2084605 h 2794134"/>
              <a:gd name="connsiteX104" fmla="*/ 325188 w 2731203"/>
              <a:gd name="connsiteY104" fmla="*/ 2219860 h 2794134"/>
              <a:gd name="connsiteX105" fmla="*/ 434725 w 2731203"/>
              <a:gd name="connsiteY105" fmla="*/ 2343685 h 2794134"/>
              <a:gd name="connsiteX106" fmla="*/ 558550 w 2731203"/>
              <a:gd name="connsiteY106" fmla="*/ 2452270 h 2794134"/>
              <a:gd name="connsiteX107" fmla="*/ 693805 w 2731203"/>
              <a:gd name="connsiteY107" fmla="*/ 2546567 h 2794134"/>
              <a:gd name="connsiteX108" fmla="*/ 730000 w 2731203"/>
              <a:gd name="connsiteY108" fmla="*/ 2567522 h 2794134"/>
              <a:gd name="connsiteX109" fmla="*/ 748098 w 2731203"/>
              <a:gd name="connsiteY109" fmla="*/ 2578000 h 2794134"/>
              <a:gd name="connsiteX110" fmla="*/ 766195 w 2731203"/>
              <a:gd name="connsiteY110" fmla="*/ 2587525 h 2794134"/>
              <a:gd name="connsiteX111" fmla="*/ 803343 w 2731203"/>
              <a:gd name="connsiteY111" fmla="*/ 2606575 h 2794134"/>
              <a:gd name="connsiteX112" fmla="*/ 840490 w 2731203"/>
              <a:gd name="connsiteY112" fmla="*/ 2623720 h 2794134"/>
              <a:gd name="connsiteX113" fmla="*/ 994795 w 2731203"/>
              <a:gd name="connsiteY113" fmla="*/ 2682775 h 2794134"/>
              <a:gd name="connsiteX114" fmla="*/ 1155768 w 2731203"/>
              <a:gd name="connsiteY114" fmla="*/ 2721827 h 2794134"/>
              <a:gd name="connsiteX115" fmla="*/ 1808230 w 2731203"/>
              <a:gd name="connsiteY115" fmla="*/ 2681822 h 2794134"/>
              <a:gd name="connsiteX116" fmla="*/ 2108268 w 2731203"/>
              <a:gd name="connsiteY116" fmla="*/ 2545615 h 2794134"/>
              <a:gd name="connsiteX117" fmla="*/ 2367348 w 2731203"/>
              <a:gd name="connsiteY117" fmla="*/ 2341780 h 2794134"/>
              <a:gd name="connsiteX118" fmla="*/ 2570230 w 2731203"/>
              <a:gd name="connsiteY118" fmla="*/ 2082700 h 2794134"/>
              <a:gd name="connsiteX119" fmla="*/ 2705485 w 2731203"/>
              <a:gd name="connsiteY119" fmla="*/ 1781710 h 2794134"/>
              <a:gd name="connsiteX120" fmla="*/ 2731203 w 2731203"/>
              <a:gd name="connsiteY120" fmla="*/ 1908392 h 2794134"/>
              <a:gd name="connsiteX121" fmla="*/ 2695960 w 2731203"/>
              <a:gd name="connsiteY121" fmla="*/ 1988402 h 2794134"/>
              <a:gd name="connsiteX122" fmla="*/ 2675958 w 2731203"/>
              <a:gd name="connsiteY122" fmla="*/ 2027455 h 2794134"/>
              <a:gd name="connsiteX123" fmla="*/ 2655003 w 2731203"/>
              <a:gd name="connsiteY123" fmla="*/ 2065555 h 2794134"/>
              <a:gd name="connsiteX124" fmla="*/ 2610235 w 2731203"/>
              <a:gd name="connsiteY124" fmla="*/ 2139850 h 2794134"/>
              <a:gd name="connsiteX125" fmla="*/ 2586423 w 2731203"/>
              <a:gd name="connsiteY125" fmla="*/ 2176045 h 2794134"/>
              <a:gd name="connsiteX126" fmla="*/ 2560705 w 2731203"/>
              <a:gd name="connsiteY126" fmla="*/ 2211287 h 2794134"/>
              <a:gd name="connsiteX127" fmla="*/ 2322580 w 2731203"/>
              <a:gd name="connsiteY127" fmla="*/ 2464652 h 2794134"/>
              <a:gd name="connsiteX128" fmla="*/ 1702503 w 2731203"/>
              <a:gd name="connsiteY128" fmla="*/ 2764690 h 2794134"/>
              <a:gd name="connsiteX129" fmla="*/ 1358650 w 2731203"/>
              <a:gd name="connsiteY129" fmla="*/ 2793265 h 2794134"/>
              <a:gd name="connsiteX130" fmla="*/ 1186248 w 2731203"/>
              <a:gd name="connsiteY130" fmla="*/ 2777072 h 2794134"/>
              <a:gd name="connsiteX131" fmla="*/ 1143385 w 2731203"/>
              <a:gd name="connsiteY131" fmla="*/ 2769452 h 2794134"/>
              <a:gd name="connsiteX132" fmla="*/ 1101475 w 2731203"/>
              <a:gd name="connsiteY132" fmla="*/ 2760880 h 2794134"/>
              <a:gd name="connsiteX133" fmla="*/ 1017655 w 2731203"/>
              <a:gd name="connsiteY133" fmla="*/ 2738972 h 2794134"/>
              <a:gd name="connsiteX134" fmla="*/ 976698 w 2731203"/>
              <a:gd name="connsiteY134" fmla="*/ 2726590 h 2794134"/>
              <a:gd name="connsiteX135" fmla="*/ 935740 w 2731203"/>
              <a:gd name="connsiteY135" fmla="*/ 2712302 h 2794134"/>
              <a:gd name="connsiteX136" fmla="*/ 854778 w 2731203"/>
              <a:gd name="connsiteY136" fmla="*/ 2680870 h 2794134"/>
              <a:gd name="connsiteX137" fmla="*/ 815725 w 2731203"/>
              <a:gd name="connsiteY137" fmla="*/ 2662772 h 2794134"/>
              <a:gd name="connsiteX138" fmla="*/ 776673 w 2731203"/>
              <a:gd name="connsiteY138" fmla="*/ 2643722 h 2794134"/>
              <a:gd name="connsiteX139" fmla="*/ 700473 w 2731203"/>
              <a:gd name="connsiteY139" fmla="*/ 2602765 h 2794134"/>
              <a:gd name="connsiteX140" fmla="*/ 663325 w 2731203"/>
              <a:gd name="connsiteY140" fmla="*/ 2580857 h 2794134"/>
              <a:gd name="connsiteX141" fmla="*/ 627130 w 2731203"/>
              <a:gd name="connsiteY141" fmla="*/ 2557045 h 2794134"/>
              <a:gd name="connsiteX142" fmla="*/ 609033 w 2731203"/>
              <a:gd name="connsiteY142" fmla="*/ 2545615 h 2794134"/>
              <a:gd name="connsiteX143" fmla="*/ 591888 w 2731203"/>
              <a:gd name="connsiteY143" fmla="*/ 2533232 h 2794134"/>
              <a:gd name="connsiteX144" fmla="*/ 556645 w 2731203"/>
              <a:gd name="connsiteY144" fmla="*/ 2507515 h 2794134"/>
              <a:gd name="connsiteX145" fmla="*/ 426153 w 2731203"/>
              <a:gd name="connsiteY145" fmla="*/ 2395120 h 2794134"/>
              <a:gd name="connsiteX146" fmla="*/ 309948 w 2731203"/>
              <a:gd name="connsiteY146" fmla="*/ 2268437 h 2794134"/>
              <a:gd name="connsiteX147" fmla="*/ 210888 w 2731203"/>
              <a:gd name="connsiteY147" fmla="*/ 2128420 h 2794134"/>
              <a:gd name="connsiteX148" fmla="*/ 168025 w 2731203"/>
              <a:gd name="connsiteY148" fmla="*/ 2054125 h 2794134"/>
              <a:gd name="connsiteX149" fmla="*/ 148023 w 2731203"/>
              <a:gd name="connsiteY149" fmla="*/ 2016025 h 2794134"/>
              <a:gd name="connsiteX150" fmla="*/ 128973 w 2731203"/>
              <a:gd name="connsiteY150" fmla="*/ 1977925 h 2794134"/>
              <a:gd name="connsiteX151" fmla="*/ 111828 w 2731203"/>
              <a:gd name="connsiteY151" fmla="*/ 1938872 h 2794134"/>
              <a:gd name="connsiteX152" fmla="*/ 103255 w 2731203"/>
              <a:gd name="connsiteY152" fmla="*/ 1918870 h 2794134"/>
              <a:gd name="connsiteX153" fmla="*/ 95635 w 2731203"/>
              <a:gd name="connsiteY153" fmla="*/ 1898867 h 2794134"/>
              <a:gd name="connsiteX154" fmla="*/ 80395 w 2731203"/>
              <a:gd name="connsiteY154" fmla="*/ 1858862 h 2794134"/>
              <a:gd name="connsiteX155" fmla="*/ 67060 w 2731203"/>
              <a:gd name="connsiteY155" fmla="*/ 1817905 h 2794134"/>
              <a:gd name="connsiteX156" fmla="*/ 43248 w 2731203"/>
              <a:gd name="connsiteY156" fmla="*/ 1735990 h 2794134"/>
              <a:gd name="connsiteX157" fmla="*/ 33723 w 2731203"/>
              <a:gd name="connsiteY157" fmla="*/ 1694080 h 2794134"/>
              <a:gd name="connsiteX158" fmla="*/ 25150 w 2731203"/>
              <a:gd name="connsiteY158" fmla="*/ 1652170 h 2794134"/>
              <a:gd name="connsiteX159" fmla="*/ 3243 w 2731203"/>
              <a:gd name="connsiteY159" fmla="*/ 1482625 h 2794134"/>
              <a:gd name="connsiteX160" fmla="*/ 21340 w 2731203"/>
              <a:gd name="connsiteY160" fmla="*/ 1142582 h 2794134"/>
              <a:gd name="connsiteX161" fmla="*/ 28960 w 2731203"/>
              <a:gd name="connsiteY161" fmla="*/ 1100672 h 2794134"/>
              <a:gd name="connsiteX162" fmla="*/ 38485 w 2731203"/>
              <a:gd name="connsiteY162" fmla="*/ 1058762 h 2794134"/>
              <a:gd name="connsiteX163" fmla="*/ 48963 w 2731203"/>
              <a:gd name="connsiteY163" fmla="*/ 1017805 h 2794134"/>
              <a:gd name="connsiteX164" fmla="*/ 61345 w 2731203"/>
              <a:gd name="connsiteY164" fmla="*/ 976847 h 2794134"/>
              <a:gd name="connsiteX165" fmla="*/ 67060 w 2731203"/>
              <a:gd name="connsiteY165" fmla="*/ 956845 h 2794134"/>
              <a:gd name="connsiteX166" fmla="*/ 73728 w 2731203"/>
              <a:gd name="connsiteY166" fmla="*/ 935890 h 2794134"/>
              <a:gd name="connsiteX167" fmla="*/ 88015 w 2731203"/>
              <a:gd name="connsiteY167" fmla="*/ 895885 h 2794134"/>
              <a:gd name="connsiteX168" fmla="*/ 104208 w 2731203"/>
              <a:gd name="connsiteY168" fmla="*/ 855880 h 2794134"/>
              <a:gd name="connsiteX169" fmla="*/ 120400 w 2731203"/>
              <a:gd name="connsiteY169" fmla="*/ 816827 h 2794134"/>
              <a:gd name="connsiteX170" fmla="*/ 157548 w 2731203"/>
              <a:gd name="connsiteY170" fmla="*/ 740627 h 2794134"/>
              <a:gd name="connsiteX171" fmla="*/ 177550 w 2731203"/>
              <a:gd name="connsiteY171" fmla="*/ 703480 h 2794134"/>
              <a:gd name="connsiteX172" fmla="*/ 199458 w 2731203"/>
              <a:gd name="connsiteY172" fmla="*/ 666332 h 2794134"/>
              <a:gd name="connsiteX173" fmla="*/ 222318 w 2731203"/>
              <a:gd name="connsiteY173" fmla="*/ 630137 h 2794134"/>
              <a:gd name="connsiteX174" fmla="*/ 245178 w 2731203"/>
              <a:gd name="connsiteY174" fmla="*/ 594895 h 2794134"/>
              <a:gd name="connsiteX175" fmla="*/ 269943 w 2731203"/>
              <a:gd name="connsiteY175" fmla="*/ 560605 h 2794134"/>
              <a:gd name="connsiteX176" fmla="*/ 295660 w 2731203"/>
              <a:gd name="connsiteY176" fmla="*/ 526315 h 2794134"/>
              <a:gd name="connsiteX177" fmla="*/ 533785 w 2731203"/>
              <a:gd name="connsiteY177" fmla="*/ 287237 h 2794134"/>
              <a:gd name="connsiteX178" fmla="*/ 823345 w 2731203"/>
              <a:gd name="connsiteY178" fmla="*/ 112930 h 2794134"/>
              <a:gd name="connsiteX179" fmla="*/ 1879668 w 2731203"/>
              <a:gd name="connsiteY179" fmla="*/ 109120 h 2794134"/>
              <a:gd name="connsiteX180" fmla="*/ 1932055 w 2731203"/>
              <a:gd name="connsiteY180" fmla="*/ 124360 h 2794134"/>
              <a:gd name="connsiteX181" fmla="*/ 1984443 w 2731203"/>
              <a:gd name="connsiteY181" fmla="*/ 142457 h 2794134"/>
              <a:gd name="connsiteX182" fmla="*/ 2406400 w 2731203"/>
              <a:gd name="connsiteY182" fmla="*/ 459640 h 2794134"/>
              <a:gd name="connsiteX183" fmla="*/ 2376873 w 2731203"/>
              <a:gd name="connsiteY183" fmla="*/ 432970 h 2794134"/>
              <a:gd name="connsiteX184" fmla="*/ 2346393 w 2731203"/>
              <a:gd name="connsiteY184" fmla="*/ 407252 h 2794134"/>
              <a:gd name="connsiteX185" fmla="*/ 1879668 w 2731203"/>
              <a:gd name="connsiteY185" fmla="*/ 109120 h 2794134"/>
              <a:gd name="connsiteX186" fmla="*/ 1596775 w 2731203"/>
              <a:gd name="connsiteY186" fmla="*/ 107215 h 2794134"/>
              <a:gd name="connsiteX187" fmla="*/ 1618682 w 2731203"/>
              <a:gd name="connsiteY187" fmla="*/ 107215 h 2794134"/>
              <a:gd name="connsiteX188" fmla="*/ 1658687 w 2731203"/>
              <a:gd name="connsiteY188" fmla="*/ 114835 h 2794134"/>
              <a:gd name="connsiteX189" fmla="*/ 1698692 w 2731203"/>
              <a:gd name="connsiteY189" fmla="*/ 124360 h 2794134"/>
              <a:gd name="connsiteX190" fmla="*/ 1718695 w 2731203"/>
              <a:gd name="connsiteY190" fmla="*/ 129122 h 2794134"/>
              <a:gd name="connsiteX191" fmla="*/ 1738697 w 2731203"/>
              <a:gd name="connsiteY191" fmla="*/ 134837 h 2794134"/>
              <a:gd name="connsiteX192" fmla="*/ 1777750 w 2731203"/>
              <a:gd name="connsiteY192" fmla="*/ 146267 h 2794134"/>
              <a:gd name="connsiteX193" fmla="*/ 1930150 w 2731203"/>
              <a:gd name="connsiteY193" fmla="*/ 206275 h 2794134"/>
              <a:gd name="connsiteX194" fmla="*/ 2206375 w 2731203"/>
              <a:gd name="connsiteY194" fmla="*/ 381535 h 2794134"/>
              <a:gd name="connsiteX195" fmla="*/ 2185420 w 2731203"/>
              <a:gd name="connsiteY195" fmla="*/ 371057 h 2794134"/>
              <a:gd name="connsiteX196" fmla="*/ 2175895 w 2731203"/>
              <a:gd name="connsiteY196" fmla="*/ 365342 h 2794134"/>
              <a:gd name="connsiteX197" fmla="*/ 1532005 w 2731203"/>
              <a:gd name="connsiteY197" fmla="*/ 108167 h 2794134"/>
              <a:gd name="connsiteX198" fmla="*/ 1574867 w 2731203"/>
              <a:gd name="connsiteY198" fmla="*/ 108167 h 2794134"/>
              <a:gd name="connsiteX199" fmla="*/ 1399607 w 2731203"/>
              <a:gd name="connsiteY199" fmla="*/ 81497 h 2794134"/>
              <a:gd name="connsiteX200" fmla="*/ 1348172 w 2731203"/>
              <a:gd name="connsiteY200" fmla="*/ 89117 h 2794134"/>
              <a:gd name="connsiteX201" fmla="*/ 1334837 w 2731203"/>
              <a:gd name="connsiteY201" fmla="*/ 91022 h 2794134"/>
              <a:gd name="connsiteX202" fmla="*/ 1321502 w 2731203"/>
              <a:gd name="connsiteY202" fmla="*/ 93879 h 2794134"/>
              <a:gd name="connsiteX203" fmla="*/ 1295785 w 2731203"/>
              <a:gd name="connsiteY203" fmla="*/ 99594 h 2794134"/>
              <a:gd name="connsiteX204" fmla="*/ 853825 w 2731203"/>
              <a:gd name="connsiteY204" fmla="*/ 217704 h 2794134"/>
              <a:gd name="connsiteX205" fmla="*/ 482350 w 2731203"/>
              <a:gd name="connsiteY205" fmla="*/ 483452 h 2794134"/>
              <a:gd name="connsiteX206" fmla="*/ 626177 w 2731203"/>
              <a:gd name="connsiteY206" fmla="*/ 327242 h 2794134"/>
              <a:gd name="connsiteX207" fmla="*/ 802390 w 2731203"/>
              <a:gd name="connsiteY207" fmla="*/ 219609 h 2794134"/>
              <a:gd name="connsiteX208" fmla="*/ 896687 w 2731203"/>
              <a:gd name="connsiteY208" fmla="*/ 176747 h 2794134"/>
              <a:gd name="connsiteX209" fmla="*/ 945265 w 2731203"/>
              <a:gd name="connsiteY209" fmla="*/ 158649 h 2794134"/>
              <a:gd name="connsiteX210" fmla="*/ 993842 w 2731203"/>
              <a:gd name="connsiteY210" fmla="*/ 142457 h 2794134"/>
              <a:gd name="connsiteX211" fmla="*/ 1194820 w 2731203"/>
              <a:gd name="connsiteY211" fmla="*/ 95784 h 2794134"/>
              <a:gd name="connsiteX212" fmla="*/ 1399607 w 2731203"/>
              <a:gd name="connsiteY212" fmla="*/ 81497 h 2794134"/>
              <a:gd name="connsiteX213" fmla="*/ 1362475 w 2731203"/>
              <a:gd name="connsiteY213" fmla="*/ 222 h 2794134"/>
              <a:gd name="connsiteX214" fmla="*/ 1783465 w 2731203"/>
              <a:gd name="connsiteY214" fmla="*/ 57685 h 2794134"/>
              <a:gd name="connsiteX215" fmla="*/ 1748223 w 2731203"/>
              <a:gd name="connsiteY215" fmla="*/ 51970 h 2794134"/>
              <a:gd name="connsiteX216" fmla="*/ 1711075 w 2731203"/>
              <a:gd name="connsiteY216" fmla="*/ 48160 h 2794134"/>
              <a:gd name="connsiteX217" fmla="*/ 1612015 w 2731203"/>
              <a:gd name="connsiteY217" fmla="*/ 28157 h 2794134"/>
              <a:gd name="connsiteX218" fmla="*/ 1561533 w 2731203"/>
              <a:gd name="connsiteY218" fmla="*/ 21490 h 2794134"/>
              <a:gd name="connsiteX219" fmla="*/ 1511050 w 2731203"/>
              <a:gd name="connsiteY219" fmla="*/ 16727 h 2794134"/>
              <a:gd name="connsiteX220" fmla="*/ 1460568 w 2731203"/>
              <a:gd name="connsiteY220" fmla="*/ 12917 h 2794134"/>
              <a:gd name="connsiteX221" fmla="*/ 1410085 w 2731203"/>
              <a:gd name="connsiteY221" fmla="*/ 11012 h 2794134"/>
              <a:gd name="connsiteX222" fmla="*/ 1359603 w 2731203"/>
              <a:gd name="connsiteY222" fmla="*/ 11965 h 2794134"/>
              <a:gd name="connsiteX223" fmla="*/ 1333885 w 2731203"/>
              <a:gd name="connsiteY223" fmla="*/ 12917 h 2794134"/>
              <a:gd name="connsiteX224" fmla="*/ 1309120 w 2731203"/>
              <a:gd name="connsiteY224" fmla="*/ 14822 h 2794134"/>
              <a:gd name="connsiteX225" fmla="*/ 913833 w 2731203"/>
              <a:gd name="connsiteY225" fmla="*/ 98642 h 2794134"/>
              <a:gd name="connsiteX226" fmla="*/ 931930 w 2731203"/>
              <a:gd name="connsiteY226" fmla="*/ 89117 h 2794134"/>
              <a:gd name="connsiteX227" fmla="*/ 946218 w 2731203"/>
              <a:gd name="connsiteY227" fmla="*/ 82450 h 2794134"/>
              <a:gd name="connsiteX228" fmla="*/ 982413 w 2731203"/>
              <a:gd name="connsiteY228" fmla="*/ 66257 h 2794134"/>
              <a:gd name="connsiteX229" fmla="*/ 1013845 w 2731203"/>
              <a:gd name="connsiteY229" fmla="*/ 54827 h 2794134"/>
              <a:gd name="connsiteX230" fmla="*/ 1060518 w 2731203"/>
              <a:gd name="connsiteY230" fmla="*/ 40540 h 2794134"/>
              <a:gd name="connsiteX231" fmla="*/ 1128145 w 2731203"/>
              <a:gd name="connsiteY231" fmla="*/ 24347 h 2794134"/>
              <a:gd name="connsiteX232" fmla="*/ 1171008 w 2731203"/>
              <a:gd name="connsiteY232" fmla="*/ 16727 h 2794134"/>
              <a:gd name="connsiteX233" fmla="*/ 1194820 w 2731203"/>
              <a:gd name="connsiteY233" fmla="*/ 12917 h 2794134"/>
              <a:gd name="connsiteX234" fmla="*/ 1220538 w 2731203"/>
              <a:gd name="connsiteY234" fmla="*/ 10060 h 2794134"/>
              <a:gd name="connsiteX235" fmla="*/ 1362475 w 2731203"/>
              <a:gd name="connsiteY235" fmla="*/ 222 h 279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2731203" h="2794134">
                <a:moveTo>
                  <a:pt x="2554038" y="843497"/>
                </a:moveTo>
                <a:cubicBezTo>
                  <a:pt x="2554038" y="843497"/>
                  <a:pt x="2554990" y="843497"/>
                  <a:pt x="2554990" y="843497"/>
                </a:cubicBezTo>
                <a:cubicBezTo>
                  <a:pt x="2561658" y="858737"/>
                  <a:pt x="2568325" y="873024"/>
                  <a:pt x="2574040" y="889217"/>
                </a:cubicBezTo>
                <a:cubicBezTo>
                  <a:pt x="2568325" y="873024"/>
                  <a:pt x="2560705" y="858737"/>
                  <a:pt x="2554038" y="843497"/>
                </a:cubicBezTo>
                <a:close/>
                <a:moveTo>
                  <a:pt x="2630238" y="810160"/>
                </a:moveTo>
                <a:cubicBezTo>
                  <a:pt x="2630238" y="810160"/>
                  <a:pt x="2631190" y="810160"/>
                  <a:pt x="2631190" y="810160"/>
                </a:cubicBezTo>
                <a:cubicBezTo>
                  <a:pt x="2637858" y="826352"/>
                  <a:pt x="2645478" y="841592"/>
                  <a:pt x="2651193" y="858737"/>
                </a:cubicBezTo>
                <a:cubicBezTo>
                  <a:pt x="2645478" y="841592"/>
                  <a:pt x="2636905" y="826352"/>
                  <a:pt x="2630238" y="810160"/>
                </a:cubicBezTo>
                <a:close/>
                <a:moveTo>
                  <a:pt x="2475759" y="697568"/>
                </a:moveTo>
                <a:lnTo>
                  <a:pt x="2489267" y="717767"/>
                </a:lnTo>
                <a:cubicBezTo>
                  <a:pt x="2489267" y="717767"/>
                  <a:pt x="2488315" y="717767"/>
                  <a:pt x="2488315" y="717767"/>
                </a:cubicBezTo>
                <a:close/>
                <a:moveTo>
                  <a:pt x="2444909" y="651438"/>
                </a:moveTo>
                <a:lnTo>
                  <a:pt x="2454977" y="665379"/>
                </a:lnTo>
                <a:lnTo>
                  <a:pt x="2466407" y="682524"/>
                </a:lnTo>
                <a:lnTo>
                  <a:pt x="2475759" y="697568"/>
                </a:lnTo>
                <a:close/>
                <a:moveTo>
                  <a:pt x="382337" y="565367"/>
                </a:moveTo>
                <a:cubicBezTo>
                  <a:pt x="375670" y="577749"/>
                  <a:pt x="369002" y="589179"/>
                  <a:pt x="363287" y="599657"/>
                </a:cubicBezTo>
                <a:cubicBezTo>
                  <a:pt x="357572" y="612039"/>
                  <a:pt x="350905" y="623469"/>
                  <a:pt x="345190" y="635852"/>
                </a:cubicBezTo>
                <a:lnTo>
                  <a:pt x="336617" y="653949"/>
                </a:lnTo>
                <a:lnTo>
                  <a:pt x="328045" y="672047"/>
                </a:lnTo>
                <a:cubicBezTo>
                  <a:pt x="322330" y="684429"/>
                  <a:pt x="317567" y="696812"/>
                  <a:pt x="311852" y="709194"/>
                </a:cubicBezTo>
                <a:cubicBezTo>
                  <a:pt x="216602" y="866357"/>
                  <a:pt x="155642" y="1044474"/>
                  <a:pt x="134687" y="1227354"/>
                </a:cubicBezTo>
                <a:cubicBezTo>
                  <a:pt x="124210" y="1318794"/>
                  <a:pt x="123257" y="1411187"/>
                  <a:pt x="132782" y="1502627"/>
                </a:cubicBezTo>
                <a:cubicBezTo>
                  <a:pt x="141355" y="1594067"/>
                  <a:pt x="161357" y="1684554"/>
                  <a:pt x="189932" y="1772184"/>
                </a:cubicBezTo>
                <a:cubicBezTo>
                  <a:pt x="247082" y="1946492"/>
                  <a:pt x="343285" y="2108417"/>
                  <a:pt x="469015" y="2242719"/>
                </a:cubicBezTo>
                <a:cubicBezTo>
                  <a:pt x="594745" y="2377022"/>
                  <a:pt x="749050" y="2484654"/>
                  <a:pt x="919547" y="2553234"/>
                </a:cubicBezTo>
                <a:cubicBezTo>
                  <a:pt x="1089092" y="2622767"/>
                  <a:pt x="1274830" y="2654199"/>
                  <a:pt x="1458663" y="2645627"/>
                </a:cubicBezTo>
                <a:cubicBezTo>
                  <a:pt x="1642495" y="2638007"/>
                  <a:pt x="1824422" y="2588477"/>
                  <a:pt x="1987300" y="2503704"/>
                </a:cubicBezTo>
                <a:cubicBezTo>
                  <a:pt x="2150177" y="2419884"/>
                  <a:pt x="2294958" y="2298917"/>
                  <a:pt x="2407353" y="2153184"/>
                </a:cubicBezTo>
                <a:cubicBezTo>
                  <a:pt x="2520700" y="2008404"/>
                  <a:pt x="2601663" y="1837907"/>
                  <a:pt x="2642620" y="1658837"/>
                </a:cubicBezTo>
                <a:cubicBezTo>
                  <a:pt x="2656908" y="1696937"/>
                  <a:pt x="2668338" y="1735989"/>
                  <a:pt x="2679767" y="1776947"/>
                </a:cubicBezTo>
                <a:cubicBezTo>
                  <a:pt x="2618808" y="1962684"/>
                  <a:pt x="2516890" y="2136039"/>
                  <a:pt x="2382588" y="2277962"/>
                </a:cubicBezTo>
                <a:cubicBezTo>
                  <a:pt x="2249238" y="2419884"/>
                  <a:pt x="2084455" y="2533232"/>
                  <a:pt x="1903480" y="2604669"/>
                </a:cubicBezTo>
                <a:cubicBezTo>
                  <a:pt x="1722505" y="2677059"/>
                  <a:pt x="1526290" y="2708492"/>
                  <a:pt x="1332932" y="2697062"/>
                </a:cubicBezTo>
                <a:cubicBezTo>
                  <a:pt x="1139575" y="2685632"/>
                  <a:pt x="949075" y="2631339"/>
                  <a:pt x="779530" y="2538947"/>
                </a:cubicBezTo>
                <a:cubicBezTo>
                  <a:pt x="609032" y="2447507"/>
                  <a:pt x="461395" y="2317014"/>
                  <a:pt x="347095" y="2162709"/>
                </a:cubicBezTo>
                <a:cubicBezTo>
                  <a:pt x="233747" y="2008404"/>
                  <a:pt x="153737" y="1828382"/>
                  <a:pt x="116590" y="1640739"/>
                </a:cubicBezTo>
                <a:cubicBezTo>
                  <a:pt x="79442" y="1452144"/>
                  <a:pt x="84205" y="1257834"/>
                  <a:pt x="129925" y="1072097"/>
                </a:cubicBezTo>
                <a:cubicBezTo>
                  <a:pt x="152785" y="979704"/>
                  <a:pt x="185170" y="889217"/>
                  <a:pt x="228032" y="804444"/>
                </a:cubicBezTo>
                <a:cubicBezTo>
                  <a:pt x="270895" y="719672"/>
                  <a:pt x="322330" y="638709"/>
                  <a:pt x="382337" y="565367"/>
                </a:cubicBezTo>
                <a:close/>
                <a:moveTo>
                  <a:pt x="2429260" y="494882"/>
                </a:moveTo>
                <a:cubicBezTo>
                  <a:pt x="2431165" y="495834"/>
                  <a:pt x="2433070" y="496787"/>
                  <a:pt x="2434975" y="497739"/>
                </a:cubicBezTo>
                <a:cubicBezTo>
                  <a:pt x="2436880" y="499644"/>
                  <a:pt x="2439737" y="500597"/>
                  <a:pt x="2441642" y="501549"/>
                </a:cubicBezTo>
                <a:cubicBezTo>
                  <a:pt x="2451167" y="512027"/>
                  <a:pt x="2459740" y="523457"/>
                  <a:pt x="2468312" y="534887"/>
                </a:cubicBezTo>
                <a:cubicBezTo>
                  <a:pt x="2476885" y="546317"/>
                  <a:pt x="2486410" y="557747"/>
                  <a:pt x="2494030" y="569177"/>
                </a:cubicBezTo>
                <a:cubicBezTo>
                  <a:pt x="2504507" y="584417"/>
                  <a:pt x="2515937" y="600609"/>
                  <a:pt x="2526415" y="616802"/>
                </a:cubicBezTo>
                <a:cubicBezTo>
                  <a:pt x="2539750" y="637757"/>
                  <a:pt x="2553085" y="657759"/>
                  <a:pt x="2564515" y="678714"/>
                </a:cubicBezTo>
                <a:lnTo>
                  <a:pt x="2582612" y="711099"/>
                </a:lnTo>
                <a:lnTo>
                  <a:pt x="2591185" y="727292"/>
                </a:lnTo>
                <a:lnTo>
                  <a:pt x="2598805" y="743484"/>
                </a:lnTo>
                <a:cubicBezTo>
                  <a:pt x="2597852" y="743484"/>
                  <a:pt x="2597852" y="742532"/>
                  <a:pt x="2596900" y="742532"/>
                </a:cubicBezTo>
                <a:cubicBezTo>
                  <a:pt x="2591185" y="731102"/>
                  <a:pt x="2585470" y="720624"/>
                  <a:pt x="2578802" y="709194"/>
                </a:cubicBezTo>
                <a:lnTo>
                  <a:pt x="2559752" y="675857"/>
                </a:lnTo>
                <a:cubicBezTo>
                  <a:pt x="2546417" y="653949"/>
                  <a:pt x="2533082" y="632042"/>
                  <a:pt x="2518795" y="611087"/>
                </a:cubicBezTo>
                <a:lnTo>
                  <a:pt x="2486410" y="566319"/>
                </a:lnTo>
                <a:cubicBezTo>
                  <a:pt x="2477837" y="553937"/>
                  <a:pt x="2468312" y="542507"/>
                  <a:pt x="2458787" y="530124"/>
                </a:cubicBezTo>
                <a:lnTo>
                  <a:pt x="2444500" y="512027"/>
                </a:lnTo>
                <a:close/>
                <a:moveTo>
                  <a:pt x="2280670" y="458687"/>
                </a:moveTo>
                <a:cubicBezTo>
                  <a:pt x="2285432" y="460592"/>
                  <a:pt x="2291147" y="462497"/>
                  <a:pt x="2296862" y="465354"/>
                </a:cubicBezTo>
                <a:cubicBezTo>
                  <a:pt x="2334010" y="502978"/>
                  <a:pt x="2368538" y="542983"/>
                  <a:pt x="2400566" y="585131"/>
                </a:cubicBezTo>
                <a:lnTo>
                  <a:pt x="2444909" y="651438"/>
                </a:lnTo>
                <a:lnTo>
                  <a:pt x="2442595" y="648234"/>
                </a:lnTo>
                <a:lnTo>
                  <a:pt x="2418782" y="613944"/>
                </a:lnTo>
                <a:lnTo>
                  <a:pt x="2393065" y="581559"/>
                </a:lnTo>
                <a:lnTo>
                  <a:pt x="2379730" y="565367"/>
                </a:lnTo>
                <a:lnTo>
                  <a:pt x="2366395" y="549174"/>
                </a:lnTo>
                <a:cubicBezTo>
                  <a:pt x="2356870" y="538697"/>
                  <a:pt x="2348297" y="528219"/>
                  <a:pt x="2338772" y="517742"/>
                </a:cubicBezTo>
                <a:cubicBezTo>
                  <a:pt x="2319722" y="497739"/>
                  <a:pt x="2300672" y="477737"/>
                  <a:pt x="2280670" y="458687"/>
                </a:cubicBezTo>
                <a:close/>
                <a:moveTo>
                  <a:pt x="1399608" y="153887"/>
                </a:moveTo>
                <a:cubicBezTo>
                  <a:pt x="2072953" y="153887"/>
                  <a:pt x="2618808" y="699741"/>
                  <a:pt x="2618808" y="1373087"/>
                </a:cubicBezTo>
                <a:cubicBezTo>
                  <a:pt x="2618808" y="1415171"/>
                  <a:pt x="2616676" y="1456757"/>
                  <a:pt x="2612513" y="1497743"/>
                </a:cubicBezTo>
                <a:lnTo>
                  <a:pt x="2595954" y="1606243"/>
                </a:lnTo>
                <a:lnTo>
                  <a:pt x="2598805" y="1612164"/>
                </a:lnTo>
                <a:cubicBezTo>
                  <a:pt x="2606425" y="1630262"/>
                  <a:pt x="2613092" y="1648359"/>
                  <a:pt x="2620713" y="1667409"/>
                </a:cubicBezTo>
                <a:cubicBezTo>
                  <a:pt x="2580707" y="1828382"/>
                  <a:pt x="2507365" y="1979829"/>
                  <a:pt x="2408305" y="2112227"/>
                </a:cubicBezTo>
                <a:cubicBezTo>
                  <a:pt x="2309245" y="2244624"/>
                  <a:pt x="2183515" y="2357019"/>
                  <a:pt x="2041592" y="2439887"/>
                </a:cubicBezTo>
                <a:cubicBezTo>
                  <a:pt x="1899670" y="2523707"/>
                  <a:pt x="1741555" y="2577999"/>
                  <a:pt x="1578677" y="2599907"/>
                </a:cubicBezTo>
                <a:cubicBezTo>
                  <a:pt x="1415800" y="2621814"/>
                  <a:pt x="1250065" y="2611337"/>
                  <a:pt x="1091950" y="2569427"/>
                </a:cubicBezTo>
                <a:cubicBezTo>
                  <a:pt x="933835" y="2527517"/>
                  <a:pt x="785245" y="2453222"/>
                  <a:pt x="656657" y="2353209"/>
                </a:cubicBezTo>
                <a:cubicBezTo>
                  <a:pt x="528070" y="2253197"/>
                  <a:pt x="419485" y="2128419"/>
                  <a:pt x="339475" y="1987449"/>
                </a:cubicBezTo>
                <a:cubicBezTo>
                  <a:pt x="259465" y="1846479"/>
                  <a:pt x="208030" y="1689317"/>
                  <a:pt x="188980" y="1529297"/>
                </a:cubicBezTo>
                <a:lnTo>
                  <a:pt x="186849" y="1498705"/>
                </a:lnTo>
                <a:lnTo>
                  <a:pt x="186703" y="1497743"/>
                </a:lnTo>
                <a:lnTo>
                  <a:pt x="186492" y="1493576"/>
                </a:lnTo>
                <a:lnTo>
                  <a:pt x="180586" y="1408776"/>
                </a:lnTo>
                <a:lnTo>
                  <a:pt x="181167" y="1388115"/>
                </a:lnTo>
                <a:lnTo>
                  <a:pt x="180408" y="1373087"/>
                </a:lnTo>
                <a:lnTo>
                  <a:pt x="183073" y="1320311"/>
                </a:lnTo>
                <a:lnTo>
                  <a:pt x="183979" y="1288077"/>
                </a:lnTo>
                <a:lnTo>
                  <a:pt x="185178" y="1278633"/>
                </a:lnTo>
                <a:lnTo>
                  <a:pt x="186703" y="1248431"/>
                </a:lnTo>
                <a:cubicBezTo>
                  <a:pt x="249138" y="633642"/>
                  <a:pt x="768346" y="153887"/>
                  <a:pt x="1399608" y="153887"/>
                </a:cubicBezTo>
                <a:close/>
                <a:moveTo>
                  <a:pt x="823345" y="112930"/>
                </a:moveTo>
                <a:cubicBezTo>
                  <a:pt x="776673" y="141505"/>
                  <a:pt x="733810" y="172937"/>
                  <a:pt x="690948" y="207227"/>
                </a:cubicBezTo>
                <a:cubicBezTo>
                  <a:pt x="596650" y="265330"/>
                  <a:pt x="509973" y="333910"/>
                  <a:pt x="431868" y="411062"/>
                </a:cubicBezTo>
                <a:cubicBezTo>
                  <a:pt x="354715" y="489167"/>
                  <a:pt x="286135" y="575845"/>
                  <a:pt x="228985" y="670142"/>
                </a:cubicBezTo>
                <a:cubicBezTo>
                  <a:pt x="171835" y="765392"/>
                  <a:pt x="127068" y="866357"/>
                  <a:pt x="93730" y="971132"/>
                </a:cubicBezTo>
                <a:cubicBezTo>
                  <a:pt x="62298" y="1075907"/>
                  <a:pt x="42295" y="1185445"/>
                  <a:pt x="35628" y="1294982"/>
                </a:cubicBezTo>
                <a:cubicBezTo>
                  <a:pt x="28960" y="1404520"/>
                  <a:pt x="35628" y="1515010"/>
                  <a:pt x="55630" y="1623595"/>
                </a:cubicBezTo>
                <a:cubicBezTo>
                  <a:pt x="59440" y="1651217"/>
                  <a:pt x="67060" y="1677887"/>
                  <a:pt x="72775" y="1704557"/>
                </a:cubicBezTo>
                <a:cubicBezTo>
                  <a:pt x="75633" y="1717892"/>
                  <a:pt x="79443" y="1731227"/>
                  <a:pt x="83253" y="1744562"/>
                </a:cubicBezTo>
                <a:cubicBezTo>
                  <a:pt x="87063" y="1757897"/>
                  <a:pt x="90873" y="1771232"/>
                  <a:pt x="94683" y="1784567"/>
                </a:cubicBezTo>
                <a:cubicBezTo>
                  <a:pt x="111828" y="1836955"/>
                  <a:pt x="130878" y="1889342"/>
                  <a:pt x="153738" y="1938872"/>
                </a:cubicBezTo>
                <a:cubicBezTo>
                  <a:pt x="176598" y="1989355"/>
                  <a:pt x="203268" y="2036980"/>
                  <a:pt x="230890" y="2084605"/>
                </a:cubicBezTo>
                <a:cubicBezTo>
                  <a:pt x="260418" y="2131277"/>
                  <a:pt x="290898" y="2176997"/>
                  <a:pt x="325188" y="2219860"/>
                </a:cubicBezTo>
                <a:cubicBezTo>
                  <a:pt x="358525" y="2263675"/>
                  <a:pt x="396625" y="2304632"/>
                  <a:pt x="434725" y="2343685"/>
                </a:cubicBezTo>
                <a:cubicBezTo>
                  <a:pt x="474730" y="2381785"/>
                  <a:pt x="514735" y="2418932"/>
                  <a:pt x="558550" y="2452270"/>
                </a:cubicBezTo>
                <a:cubicBezTo>
                  <a:pt x="601413" y="2486560"/>
                  <a:pt x="647133" y="2517992"/>
                  <a:pt x="693805" y="2546567"/>
                </a:cubicBezTo>
                <a:lnTo>
                  <a:pt x="730000" y="2567522"/>
                </a:lnTo>
                <a:lnTo>
                  <a:pt x="748098" y="2578000"/>
                </a:lnTo>
                <a:lnTo>
                  <a:pt x="766195" y="2587525"/>
                </a:lnTo>
                <a:lnTo>
                  <a:pt x="803343" y="2606575"/>
                </a:lnTo>
                <a:cubicBezTo>
                  <a:pt x="815725" y="2612290"/>
                  <a:pt x="828108" y="2618005"/>
                  <a:pt x="840490" y="2623720"/>
                </a:cubicBezTo>
                <a:cubicBezTo>
                  <a:pt x="890020" y="2647532"/>
                  <a:pt x="942408" y="2665630"/>
                  <a:pt x="994795" y="2682775"/>
                </a:cubicBezTo>
                <a:cubicBezTo>
                  <a:pt x="1048135" y="2698967"/>
                  <a:pt x="1101475" y="2712302"/>
                  <a:pt x="1155768" y="2721827"/>
                </a:cubicBezTo>
                <a:cubicBezTo>
                  <a:pt x="1371985" y="2761832"/>
                  <a:pt x="1597728" y="2746592"/>
                  <a:pt x="1808230" y="2681822"/>
                </a:cubicBezTo>
                <a:cubicBezTo>
                  <a:pt x="1913005" y="2648485"/>
                  <a:pt x="2013970" y="2602765"/>
                  <a:pt x="2108268" y="2545615"/>
                </a:cubicBezTo>
                <a:cubicBezTo>
                  <a:pt x="2202565" y="2487512"/>
                  <a:pt x="2289243" y="2419885"/>
                  <a:pt x="2367348" y="2341780"/>
                </a:cubicBezTo>
                <a:cubicBezTo>
                  <a:pt x="2444500" y="2263675"/>
                  <a:pt x="2513080" y="2176997"/>
                  <a:pt x="2570230" y="2082700"/>
                </a:cubicBezTo>
                <a:cubicBezTo>
                  <a:pt x="2627380" y="1988402"/>
                  <a:pt x="2672148" y="1886485"/>
                  <a:pt x="2705485" y="1781710"/>
                </a:cubicBezTo>
                <a:cubicBezTo>
                  <a:pt x="2715963" y="1822667"/>
                  <a:pt x="2725488" y="1865530"/>
                  <a:pt x="2731203" y="1908392"/>
                </a:cubicBezTo>
                <a:cubicBezTo>
                  <a:pt x="2720725" y="1936015"/>
                  <a:pt x="2708343" y="1961732"/>
                  <a:pt x="2695960" y="1988402"/>
                </a:cubicBezTo>
                <a:cubicBezTo>
                  <a:pt x="2690245" y="2001737"/>
                  <a:pt x="2682625" y="2014120"/>
                  <a:pt x="2675958" y="2027455"/>
                </a:cubicBezTo>
                <a:cubicBezTo>
                  <a:pt x="2668338" y="2039837"/>
                  <a:pt x="2662623" y="2053172"/>
                  <a:pt x="2655003" y="2065555"/>
                </a:cubicBezTo>
                <a:cubicBezTo>
                  <a:pt x="2640715" y="2090320"/>
                  <a:pt x="2626428" y="2116037"/>
                  <a:pt x="2610235" y="2139850"/>
                </a:cubicBezTo>
                <a:lnTo>
                  <a:pt x="2586423" y="2176045"/>
                </a:lnTo>
                <a:lnTo>
                  <a:pt x="2560705" y="2211287"/>
                </a:lnTo>
                <a:cubicBezTo>
                  <a:pt x="2492125" y="2305585"/>
                  <a:pt x="2411163" y="2390357"/>
                  <a:pt x="2322580" y="2464652"/>
                </a:cubicBezTo>
                <a:cubicBezTo>
                  <a:pt x="2144463" y="2613242"/>
                  <a:pt x="1929198" y="2718017"/>
                  <a:pt x="1702503" y="2764690"/>
                </a:cubicBezTo>
                <a:cubicBezTo>
                  <a:pt x="1589155" y="2788502"/>
                  <a:pt x="1473903" y="2797075"/>
                  <a:pt x="1358650" y="2793265"/>
                </a:cubicBezTo>
                <a:cubicBezTo>
                  <a:pt x="1300548" y="2792312"/>
                  <a:pt x="1243398" y="2785645"/>
                  <a:pt x="1186248" y="2777072"/>
                </a:cubicBezTo>
                <a:cubicBezTo>
                  <a:pt x="1171960" y="2775167"/>
                  <a:pt x="1157673" y="2772310"/>
                  <a:pt x="1143385" y="2769452"/>
                </a:cubicBezTo>
                <a:cubicBezTo>
                  <a:pt x="1130050" y="2766595"/>
                  <a:pt x="1115763" y="2764690"/>
                  <a:pt x="1101475" y="2760880"/>
                </a:cubicBezTo>
                <a:cubicBezTo>
                  <a:pt x="1072900" y="2753260"/>
                  <a:pt x="1045278" y="2747545"/>
                  <a:pt x="1017655" y="2738972"/>
                </a:cubicBezTo>
                <a:lnTo>
                  <a:pt x="976698" y="2726590"/>
                </a:lnTo>
                <a:lnTo>
                  <a:pt x="935740" y="2712302"/>
                </a:lnTo>
                <a:cubicBezTo>
                  <a:pt x="908118" y="2702777"/>
                  <a:pt x="881448" y="2691347"/>
                  <a:pt x="854778" y="2680870"/>
                </a:cubicBezTo>
                <a:cubicBezTo>
                  <a:pt x="841443" y="2675155"/>
                  <a:pt x="829060" y="2668487"/>
                  <a:pt x="815725" y="2662772"/>
                </a:cubicBezTo>
                <a:cubicBezTo>
                  <a:pt x="802390" y="2656105"/>
                  <a:pt x="789055" y="2650390"/>
                  <a:pt x="776673" y="2643722"/>
                </a:cubicBezTo>
                <a:cubicBezTo>
                  <a:pt x="750955" y="2630387"/>
                  <a:pt x="725238" y="2618005"/>
                  <a:pt x="700473" y="2602765"/>
                </a:cubicBezTo>
                <a:cubicBezTo>
                  <a:pt x="688090" y="2595145"/>
                  <a:pt x="675708" y="2588477"/>
                  <a:pt x="663325" y="2580857"/>
                </a:cubicBezTo>
                <a:lnTo>
                  <a:pt x="627130" y="2557045"/>
                </a:lnTo>
                <a:lnTo>
                  <a:pt x="609033" y="2545615"/>
                </a:lnTo>
                <a:lnTo>
                  <a:pt x="591888" y="2533232"/>
                </a:lnTo>
                <a:lnTo>
                  <a:pt x="556645" y="2507515"/>
                </a:lnTo>
                <a:cubicBezTo>
                  <a:pt x="510925" y="2472272"/>
                  <a:pt x="467110" y="2435125"/>
                  <a:pt x="426153" y="2395120"/>
                </a:cubicBezTo>
                <a:cubicBezTo>
                  <a:pt x="384243" y="2355115"/>
                  <a:pt x="346143" y="2312252"/>
                  <a:pt x="309948" y="2268437"/>
                </a:cubicBezTo>
                <a:cubicBezTo>
                  <a:pt x="274705" y="2223670"/>
                  <a:pt x="240415" y="2176997"/>
                  <a:pt x="210888" y="2128420"/>
                </a:cubicBezTo>
                <a:cubicBezTo>
                  <a:pt x="195648" y="2104607"/>
                  <a:pt x="182313" y="2078890"/>
                  <a:pt x="168025" y="2054125"/>
                </a:cubicBezTo>
                <a:cubicBezTo>
                  <a:pt x="160405" y="2041742"/>
                  <a:pt x="154690" y="2028407"/>
                  <a:pt x="148023" y="2016025"/>
                </a:cubicBezTo>
                <a:cubicBezTo>
                  <a:pt x="141355" y="2003642"/>
                  <a:pt x="134688" y="1991260"/>
                  <a:pt x="128973" y="1977925"/>
                </a:cubicBezTo>
                <a:lnTo>
                  <a:pt x="111828" y="1938872"/>
                </a:lnTo>
                <a:cubicBezTo>
                  <a:pt x="108970" y="1932205"/>
                  <a:pt x="106113" y="1925537"/>
                  <a:pt x="103255" y="1918870"/>
                </a:cubicBezTo>
                <a:lnTo>
                  <a:pt x="95635" y="1898867"/>
                </a:lnTo>
                <a:lnTo>
                  <a:pt x="80395" y="1858862"/>
                </a:lnTo>
                <a:cubicBezTo>
                  <a:pt x="75633" y="1845527"/>
                  <a:pt x="71823" y="1831240"/>
                  <a:pt x="67060" y="1817905"/>
                </a:cubicBezTo>
                <a:cubicBezTo>
                  <a:pt x="57535" y="1791235"/>
                  <a:pt x="50868" y="1763612"/>
                  <a:pt x="43248" y="1735990"/>
                </a:cubicBezTo>
                <a:cubicBezTo>
                  <a:pt x="39438" y="1721702"/>
                  <a:pt x="36580" y="1708367"/>
                  <a:pt x="33723" y="1694080"/>
                </a:cubicBezTo>
                <a:cubicBezTo>
                  <a:pt x="30865" y="1679792"/>
                  <a:pt x="28008" y="1666457"/>
                  <a:pt x="25150" y="1652170"/>
                </a:cubicBezTo>
                <a:cubicBezTo>
                  <a:pt x="14673" y="1595972"/>
                  <a:pt x="6100" y="1539775"/>
                  <a:pt x="3243" y="1482625"/>
                </a:cubicBezTo>
                <a:cubicBezTo>
                  <a:pt x="-4377" y="1369277"/>
                  <a:pt x="1338" y="1254977"/>
                  <a:pt x="21340" y="1142582"/>
                </a:cubicBezTo>
                <a:lnTo>
                  <a:pt x="28960" y="1100672"/>
                </a:lnTo>
                <a:cubicBezTo>
                  <a:pt x="31818" y="1086385"/>
                  <a:pt x="35628" y="1073050"/>
                  <a:pt x="38485" y="1058762"/>
                </a:cubicBezTo>
                <a:cubicBezTo>
                  <a:pt x="42295" y="1045427"/>
                  <a:pt x="45153" y="1031140"/>
                  <a:pt x="48963" y="1017805"/>
                </a:cubicBezTo>
                <a:lnTo>
                  <a:pt x="61345" y="976847"/>
                </a:lnTo>
                <a:cubicBezTo>
                  <a:pt x="63250" y="970180"/>
                  <a:pt x="65155" y="963512"/>
                  <a:pt x="67060" y="956845"/>
                </a:cubicBezTo>
                <a:lnTo>
                  <a:pt x="73728" y="935890"/>
                </a:lnTo>
                <a:lnTo>
                  <a:pt x="88015" y="895885"/>
                </a:lnTo>
                <a:cubicBezTo>
                  <a:pt x="93730" y="882550"/>
                  <a:pt x="98493" y="869215"/>
                  <a:pt x="104208" y="855880"/>
                </a:cubicBezTo>
                <a:cubicBezTo>
                  <a:pt x="108970" y="842545"/>
                  <a:pt x="114685" y="829210"/>
                  <a:pt x="120400" y="816827"/>
                </a:cubicBezTo>
                <a:cubicBezTo>
                  <a:pt x="132783" y="791110"/>
                  <a:pt x="144213" y="765392"/>
                  <a:pt x="157548" y="740627"/>
                </a:cubicBezTo>
                <a:cubicBezTo>
                  <a:pt x="164215" y="728245"/>
                  <a:pt x="170883" y="715862"/>
                  <a:pt x="177550" y="703480"/>
                </a:cubicBezTo>
                <a:lnTo>
                  <a:pt x="199458" y="666332"/>
                </a:lnTo>
                <a:cubicBezTo>
                  <a:pt x="207078" y="653950"/>
                  <a:pt x="214698" y="641567"/>
                  <a:pt x="222318" y="630137"/>
                </a:cubicBezTo>
                <a:lnTo>
                  <a:pt x="245178" y="594895"/>
                </a:lnTo>
                <a:lnTo>
                  <a:pt x="269943" y="560605"/>
                </a:lnTo>
                <a:cubicBezTo>
                  <a:pt x="278515" y="548222"/>
                  <a:pt x="287088" y="536792"/>
                  <a:pt x="295660" y="526315"/>
                </a:cubicBezTo>
                <a:cubicBezTo>
                  <a:pt x="365193" y="437732"/>
                  <a:pt x="445203" y="356770"/>
                  <a:pt x="533785" y="287237"/>
                </a:cubicBezTo>
                <a:cubicBezTo>
                  <a:pt x="623320" y="217705"/>
                  <a:pt x="720475" y="158650"/>
                  <a:pt x="823345" y="112930"/>
                </a:cubicBezTo>
                <a:close/>
                <a:moveTo>
                  <a:pt x="1879668" y="109120"/>
                </a:moveTo>
                <a:cubicBezTo>
                  <a:pt x="1896813" y="113882"/>
                  <a:pt x="1914910" y="118645"/>
                  <a:pt x="1932055" y="124360"/>
                </a:cubicBezTo>
                <a:lnTo>
                  <a:pt x="1984443" y="142457"/>
                </a:lnTo>
                <a:cubicBezTo>
                  <a:pt x="2144463" y="219610"/>
                  <a:pt x="2288290" y="328195"/>
                  <a:pt x="2406400" y="459640"/>
                </a:cubicBezTo>
                <a:lnTo>
                  <a:pt x="2376873" y="432970"/>
                </a:lnTo>
                <a:cubicBezTo>
                  <a:pt x="2366395" y="424397"/>
                  <a:pt x="2356870" y="415825"/>
                  <a:pt x="2346393" y="407252"/>
                </a:cubicBezTo>
                <a:cubicBezTo>
                  <a:pt x="2213043" y="277712"/>
                  <a:pt x="2053975" y="174842"/>
                  <a:pt x="1879668" y="109120"/>
                </a:cubicBezTo>
                <a:close/>
                <a:moveTo>
                  <a:pt x="1596775" y="107215"/>
                </a:moveTo>
                <a:lnTo>
                  <a:pt x="1618682" y="107215"/>
                </a:lnTo>
                <a:lnTo>
                  <a:pt x="1658687" y="114835"/>
                </a:lnTo>
                <a:lnTo>
                  <a:pt x="1698692" y="124360"/>
                </a:lnTo>
                <a:lnTo>
                  <a:pt x="1718695" y="129122"/>
                </a:lnTo>
                <a:cubicBezTo>
                  <a:pt x="1725362" y="131027"/>
                  <a:pt x="1732030" y="132932"/>
                  <a:pt x="1738697" y="134837"/>
                </a:cubicBezTo>
                <a:lnTo>
                  <a:pt x="1777750" y="146267"/>
                </a:lnTo>
                <a:cubicBezTo>
                  <a:pt x="1829185" y="163412"/>
                  <a:pt x="1880620" y="182462"/>
                  <a:pt x="1930150" y="206275"/>
                </a:cubicBezTo>
                <a:cubicBezTo>
                  <a:pt x="2030162" y="251995"/>
                  <a:pt x="2122555" y="312002"/>
                  <a:pt x="2206375" y="381535"/>
                </a:cubicBezTo>
                <a:cubicBezTo>
                  <a:pt x="2199707" y="377725"/>
                  <a:pt x="2192087" y="374867"/>
                  <a:pt x="2185420" y="371057"/>
                </a:cubicBezTo>
                <a:cubicBezTo>
                  <a:pt x="2182562" y="369152"/>
                  <a:pt x="2178752" y="367247"/>
                  <a:pt x="2175895" y="365342"/>
                </a:cubicBezTo>
                <a:cubicBezTo>
                  <a:pt x="1990157" y="222467"/>
                  <a:pt x="1764415" y="131980"/>
                  <a:pt x="1532005" y="108167"/>
                </a:cubicBezTo>
                <a:lnTo>
                  <a:pt x="1574867" y="108167"/>
                </a:lnTo>
                <a:close/>
                <a:moveTo>
                  <a:pt x="1399607" y="81497"/>
                </a:moveTo>
                <a:lnTo>
                  <a:pt x="1348172" y="89117"/>
                </a:lnTo>
                <a:lnTo>
                  <a:pt x="1334837" y="91022"/>
                </a:lnTo>
                <a:lnTo>
                  <a:pt x="1321502" y="93879"/>
                </a:lnTo>
                <a:lnTo>
                  <a:pt x="1295785" y="99594"/>
                </a:lnTo>
                <a:cubicBezTo>
                  <a:pt x="1142432" y="111977"/>
                  <a:pt x="991937" y="151982"/>
                  <a:pt x="853825" y="217704"/>
                </a:cubicBezTo>
                <a:cubicBezTo>
                  <a:pt x="715712" y="282474"/>
                  <a:pt x="589030" y="373914"/>
                  <a:pt x="482350" y="483452"/>
                </a:cubicBezTo>
                <a:cubicBezTo>
                  <a:pt x="525212" y="428207"/>
                  <a:pt x="572837" y="375819"/>
                  <a:pt x="626177" y="327242"/>
                </a:cubicBezTo>
                <a:cubicBezTo>
                  <a:pt x="681422" y="286284"/>
                  <a:pt x="741430" y="251042"/>
                  <a:pt x="802390" y="219609"/>
                </a:cubicBezTo>
                <a:cubicBezTo>
                  <a:pt x="833822" y="204369"/>
                  <a:pt x="865255" y="190082"/>
                  <a:pt x="896687" y="176747"/>
                </a:cubicBezTo>
                <a:lnTo>
                  <a:pt x="945265" y="158649"/>
                </a:lnTo>
                <a:cubicBezTo>
                  <a:pt x="960505" y="152934"/>
                  <a:pt x="977650" y="148172"/>
                  <a:pt x="993842" y="142457"/>
                </a:cubicBezTo>
                <a:cubicBezTo>
                  <a:pt x="1059565" y="122454"/>
                  <a:pt x="1127192" y="105309"/>
                  <a:pt x="1194820" y="95784"/>
                </a:cubicBezTo>
                <a:cubicBezTo>
                  <a:pt x="1262447" y="86259"/>
                  <a:pt x="1331027" y="81497"/>
                  <a:pt x="1399607" y="81497"/>
                </a:cubicBezTo>
                <a:close/>
                <a:moveTo>
                  <a:pt x="1362475" y="222"/>
                </a:moveTo>
                <a:cubicBezTo>
                  <a:pt x="1504681" y="-2323"/>
                  <a:pt x="1647020" y="16965"/>
                  <a:pt x="1783465" y="57685"/>
                </a:cubicBezTo>
                <a:cubicBezTo>
                  <a:pt x="1771083" y="55780"/>
                  <a:pt x="1758700" y="53875"/>
                  <a:pt x="1748223" y="51970"/>
                </a:cubicBezTo>
                <a:cubicBezTo>
                  <a:pt x="1735840" y="50065"/>
                  <a:pt x="1723458" y="49112"/>
                  <a:pt x="1711075" y="48160"/>
                </a:cubicBezTo>
                <a:cubicBezTo>
                  <a:pt x="1678690" y="39587"/>
                  <a:pt x="1645353" y="33872"/>
                  <a:pt x="1612015" y="28157"/>
                </a:cubicBezTo>
                <a:cubicBezTo>
                  <a:pt x="1594870" y="26252"/>
                  <a:pt x="1578678" y="23395"/>
                  <a:pt x="1561533" y="21490"/>
                </a:cubicBezTo>
                <a:cubicBezTo>
                  <a:pt x="1544388" y="19585"/>
                  <a:pt x="1528195" y="17680"/>
                  <a:pt x="1511050" y="16727"/>
                </a:cubicBezTo>
                <a:cubicBezTo>
                  <a:pt x="1493905" y="15775"/>
                  <a:pt x="1477713" y="12917"/>
                  <a:pt x="1460568" y="12917"/>
                </a:cubicBezTo>
                <a:lnTo>
                  <a:pt x="1410085" y="11012"/>
                </a:lnTo>
                <a:cubicBezTo>
                  <a:pt x="1392940" y="11012"/>
                  <a:pt x="1376748" y="11965"/>
                  <a:pt x="1359603" y="11965"/>
                </a:cubicBezTo>
                <a:lnTo>
                  <a:pt x="1333885" y="12917"/>
                </a:lnTo>
                <a:cubicBezTo>
                  <a:pt x="1326265" y="13870"/>
                  <a:pt x="1317693" y="13870"/>
                  <a:pt x="1309120" y="14822"/>
                </a:cubicBezTo>
                <a:cubicBezTo>
                  <a:pt x="1173865" y="22442"/>
                  <a:pt x="1040515" y="51017"/>
                  <a:pt x="913833" y="98642"/>
                </a:cubicBezTo>
                <a:cubicBezTo>
                  <a:pt x="921453" y="94832"/>
                  <a:pt x="927168" y="91975"/>
                  <a:pt x="931930" y="89117"/>
                </a:cubicBezTo>
                <a:cubicBezTo>
                  <a:pt x="936693" y="87212"/>
                  <a:pt x="941455" y="84355"/>
                  <a:pt x="946218" y="82450"/>
                </a:cubicBezTo>
                <a:cubicBezTo>
                  <a:pt x="955743" y="77687"/>
                  <a:pt x="965268" y="72925"/>
                  <a:pt x="982413" y="66257"/>
                </a:cubicBezTo>
                <a:cubicBezTo>
                  <a:pt x="990985" y="62447"/>
                  <a:pt x="1001463" y="58637"/>
                  <a:pt x="1013845" y="54827"/>
                </a:cubicBezTo>
                <a:cubicBezTo>
                  <a:pt x="1026228" y="51017"/>
                  <a:pt x="1041468" y="45302"/>
                  <a:pt x="1060518" y="40540"/>
                </a:cubicBezTo>
                <a:cubicBezTo>
                  <a:pt x="1079568" y="35777"/>
                  <a:pt x="1101475" y="30062"/>
                  <a:pt x="1128145" y="24347"/>
                </a:cubicBezTo>
                <a:cubicBezTo>
                  <a:pt x="1141480" y="22442"/>
                  <a:pt x="1155768" y="19585"/>
                  <a:pt x="1171008" y="16727"/>
                </a:cubicBezTo>
                <a:cubicBezTo>
                  <a:pt x="1178628" y="15775"/>
                  <a:pt x="1186248" y="13870"/>
                  <a:pt x="1194820" y="12917"/>
                </a:cubicBezTo>
                <a:cubicBezTo>
                  <a:pt x="1202440" y="11965"/>
                  <a:pt x="1211965" y="11012"/>
                  <a:pt x="1220538" y="10060"/>
                </a:cubicBezTo>
                <a:cubicBezTo>
                  <a:pt x="1267687" y="4345"/>
                  <a:pt x="1315074" y="1071"/>
                  <a:pt x="1362475" y="22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494358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5254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5254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25217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113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26113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56076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56972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56972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886935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87831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87831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17793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18689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18689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623CB6-6560-48C0-ADDF-15C11E875859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95C810C-AE5F-4460-9E04-B9E70C479FE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8C3E6C6-AC4D-4596-8441-DAB1F5F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611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A6D02-D902-4B4A-B727-07D0E5BBC3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7800" y="1847056"/>
            <a:ext cx="9296400" cy="31638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575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59D4B-FE88-414F-8FD0-626A6324BFE2}" type="datetime1">
              <a:rPr lang="en-US" noProof="0" smtClean="0"/>
              <a:t>2/20/2024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76" r:id="rId9"/>
    <p:sldLayoutId id="2147483675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1" r:id="rId17"/>
    <p:sldLayoutId id="2147483672" r:id="rId18"/>
    <p:sldLayoutId id="2147483674" r:id="rId19"/>
    <p:sldLayoutId id="2147483673" r:id="rId20"/>
    <p:sldLayoutId id="2147483677" r:id="rId2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svg"/><Relationship Id="rId3" Type="http://schemas.openxmlformats.org/officeDocument/2006/relationships/image" Target="../media/image43.svg"/><Relationship Id="rId7" Type="http://schemas.openxmlformats.org/officeDocument/2006/relationships/image" Target="../media/image47.svg"/><Relationship Id="rId12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6.png"/><Relationship Id="rId11" Type="http://schemas.openxmlformats.org/officeDocument/2006/relationships/image" Target="../media/image51.svg"/><Relationship Id="rId5" Type="http://schemas.openxmlformats.org/officeDocument/2006/relationships/image" Target="../media/image45.sv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6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r="2144" b="1"/>
          <a:stretch/>
        </p:blipFill>
        <p:spPr>
          <a:xfrm>
            <a:off x="710812" y="728545"/>
            <a:ext cx="5305661" cy="5305661"/>
          </a:xfr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4095" y="4484691"/>
            <a:ext cx="5188475" cy="503167"/>
          </a:xfrm>
        </p:spPr>
        <p:txBody>
          <a:bodyPr>
            <a:normAutofit/>
          </a:bodyPr>
          <a:lstStyle/>
          <a:p>
            <a:r>
              <a:rPr lang="en-US" dirty="0"/>
              <a:t>Project Done by: Patil Prashanth </a:t>
            </a:r>
            <a:r>
              <a:rPr lang="en-US" dirty="0" err="1"/>
              <a:t>kumar</a:t>
            </a:r>
            <a:endParaRPr lang="en-US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083AF1B-83FC-9587-6B85-52B7359045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54095" y="5012635"/>
            <a:ext cx="5182125" cy="503238"/>
          </a:xfrm>
        </p:spPr>
        <p:txBody>
          <a:bodyPr/>
          <a:lstStyle/>
          <a:p>
            <a:r>
              <a:rPr lang="en-US" dirty="0"/>
              <a:t>https://www.novypro.com/project/atilq-mart-fmgc-analysis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744" y="2865120"/>
            <a:ext cx="5188475" cy="1236726"/>
          </a:xfrm>
        </p:spPr>
        <p:txBody>
          <a:bodyPr wrap="square" anchor="ctr">
            <a:normAutofit/>
          </a:bodyPr>
          <a:lstStyle/>
          <a:p>
            <a:r>
              <a:rPr lang="en-US" sz="4000" dirty="0"/>
              <a:t>Atliq  mart fmgc analysis</a:t>
            </a:r>
          </a:p>
        </p:txBody>
      </p:sp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4AED9-64B7-8D97-B32E-DB2DE298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EEB7-1E12-0552-DF09-622A603F2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18440"/>
            <a:ext cx="8480550" cy="7823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Request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F2732-1580-4365-8563-1FABEAE8A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031236"/>
            <a:ext cx="8355493" cy="7823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REPORT THAT GENERATES EACH CAMPAIGN ALONG WITH TOTAL REVENUE GENERATED BEFORE AND AFTER PROMOTION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27BD0A-7B79-3B8E-18C7-FDDF9D133D41}"/>
              </a:ext>
            </a:extLst>
          </p:cNvPr>
          <p:cNvSpPr txBox="1">
            <a:spLocks/>
          </p:cNvSpPr>
          <p:nvPr/>
        </p:nvSpPr>
        <p:spPr>
          <a:xfrm>
            <a:off x="203200" y="2011670"/>
            <a:ext cx="6085840" cy="1991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QUERY: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SELECT 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campaign_id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, ROUND(SUM(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Revenue_BeforePromo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)/1000000,2) as 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Revenue_Before_Promo_in_Mil,ROUND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(SUM(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Revenue_AfterPromo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)/1000000,2) as 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Revenue_After_Promo_in_Mil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FROM 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fact_eventsGROUP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BY 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campaign_id</a:t>
            </a:r>
            <a:endParaRPr lang="en-US" sz="20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FEFE43B-EFE2-C3E9-1264-5960F2FD6D20}"/>
              </a:ext>
            </a:extLst>
          </p:cNvPr>
          <p:cNvSpPr txBox="1">
            <a:spLocks/>
          </p:cNvSpPr>
          <p:nvPr/>
        </p:nvSpPr>
        <p:spPr>
          <a:xfrm>
            <a:off x="203200" y="4634655"/>
            <a:ext cx="6085840" cy="129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OUTPUT: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Campaign CAMP_DIW_01 has highest revenue before and after promotion applied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FDE089-A728-A7DF-8CA4-5E8433C18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1" y="3147973"/>
            <a:ext cx="5019040" cy="100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0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82"/>
    </mc:Choice>
    <mc:Fallback xmlns="">
      <p:transition spd="slow" advTm="318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F01A6-C4E4-A5FF-52B6-4C1A75059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E741-AE26-F702-A695-59BFE89DF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18440"/>
            <a:ext cx="8480550" cy="7823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Request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0167D-D7CD-EFC1-1D67-3D97AB20A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031236"/>
            <a:ext cx="8355493" cy="7823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CALCULATE INCREMENTAL SOLD QUANTITY (ISU) % FOR EACH CATEGORY IN DIWALI CAMPAIGN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108970-6271-D883-6F61-5F4F34D89C98}"/>
              </a:ext>
            </a:extLst>
          </p:cNvPr>
          <p:cNvSpPr txBox="1">
            <a:spLocks/>
          </p:cNvSpPr>
          <p:nvPr/>
        </p:nvSpPr>
        <p:spPr>
          <a:xfrm>
            <a:off x="203200" y="1813557"/>
            <a:ext cx="7406640" cy="3146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QUERY: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WITH CTE1 AS 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SELECT 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p.category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, AVG(ROUND((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fe.ISU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fe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.`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quantity_sold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before_promo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)`)*100,2)) as ISU_PCTFROM 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dim_products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p JOIN 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fact_events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fe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ON 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p.product_code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fe.product_code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WHERE 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fe.campaign_id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= 'CAMP_DIW_01' GROUP BY 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p.category</a:t>
            </a:r>
            <a:endParaRPr lang="en-US" sz="2000" i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)  SELECT *, RANK() OVER(ORDER BY ISU_PCT DESC) as Ranking FROM CTE1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0AB94D2-F56B-AE26-CB48-CCD517822506}"/>
              </a:ext>
            </a:extLst>
          </p:cNvPr>
          <p:cNvSpPr txBox="1">
            <a:spLocks/>
          </p:cNvSpPr>
          <p:nvPr/>
        </p:nvSpPr>
        <p:spPr>
          <a:xfrm>
            <a:off x="1574800" y="5146888"/>
            <a:ext cx="4277106" cy="1190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OUTPUT: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Home Appliances category has the highest Incremental Sold Units.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6BFA99-BB20-22FC-E632-DD2760EA4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696" y="2137655"/>
            <a:ext cx="4073903" cy="29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7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82"/>
    </mc:Choice>
    <mc:Fallback xmlns="">
      <p:transition spd="slow" advTm="318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378B8-4359-EE1C-559F-8DC8F443F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39AC-E1D0-5BA3-53D6-637B1C091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18440"/>
            <a:ext cx="8480550" cy="7823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Request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194A9-08B7-9E73-CE17-0054C9BD4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031236"/>
            <a:ext cx="8355493" cy="7823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FEATURE TOP 5 PRODUCTS RANKED BY INCREMENTAL REVENUE PERCENTAGE ACROSS ALL CAMPAIGNS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62855E-ABE8-8125-DE49-BC0BE6E04A98}"/>
              </a:ext>
            </a:extLst>
          </p:cNvPr>
          <p:cNvSpPr txBox="1">
            <a:spLocks/>
          </p:cNvSpPr>
          <p:nvPr/>
        </p:nvSpPr>
        <p:spPr>
          <a:xfrm>
            <a:off x="203200" y="1813557"/>
            <a:ext cx="11562080" cy="2153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QUERY: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WITH CTE1 AS 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SELECT 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p.product_name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p.category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fe.campaign_id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, ROUND((fe.IR/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fe.Revenue_BeforePromo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)*100,2) as IR_PCT  FROM 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dim_products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p JOIN 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fact_events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fe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  ON 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p.product_code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fe.product_code</a:t>
            </a:r>
            <a:endParaRPr lang="en-US" sz="2000" i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) SELECT *, ROW_NUMBER() OVER (ORDER BY IR_PCT DESC) as Ranking FROM CTE1 LIMIT 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F2E452-B290-1AC8-FD2B-B97FE8158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1" y="4043680"/>
            <a:ext cx="8480550" cy="259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82"/>
    </mc:Choice>
    <mc:Fallback xmlns="">
      <p:transition spd="slow" advTm="318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97CD6-89FB-66EF-1EBA-F2BF31499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>
            <a:extLst>
              <a:ext uri="{FF2B5EF4-FFF2-40B4-BE49-F238E27FC236}">
                <a16:creationId xmlns:a16="http://schemas.microsoft.com/office/drawing/2014/main" id="{FB604E5A-4135-5413-EDD7-339EAD0581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B44D5AF-F7D2-FFF6-EF82-84D0EE13F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0198E7-5A3A-C462-C01C-666E289A00FD}"/>
              </a:ext>
            </a:extLst>
          </p:cNvPr>
          <p:cNvSpPr txBox="1"/>
          <p:nvPr/>
        </p:nvSpPr>
        <p:spPr>
          <a:xfrm>
            <a:off x="3742795" y="3444079"/>
            <a:ext cx="470641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Dashboard Insights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14E158D-C119-567B-375C-440B3AEE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3CEA11-25A4-8E57-B5E6-3E43D217C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60879A-24F4-4245-CDB8-4227BB184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B79E6CA9-200A-3451-4DC1-2FD3966E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E3DBF-7A55-D3F1-6C88-3EE9B819255F}"/>
              </a:ext>
            </a:extLst>
          </p:cNvPr>
          <p:cNvSpPr txBox="1"/>
          <p:nvPr/>
        </p:nvSpPr>
        <p:spPr>
          <a:xfrm>
            <a:off x="3742791" y="4294587"/>
            <a:ext cx="4706418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1600" b="1" dirty="0">
                <a:solidFill>
                  <a:schemeClr val="bg1"/>
                </a:solidFill>
                <a:latin typeface="+mj-lt"/>
              </a:rPr>
              <a:t>Live Dashboard:</a:t>
            </a:r>
          </a:p>
          <a:p>
            <a:pPr algn="ctr">
              <a:tabLst>
                <a:tab pos="347663" algn="l"/>
              </a:tabLst>
            </a:pPr>
            <a:r>
              <a:rPr lang="en-US" sz="1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i="1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https://app.powerbi.com/view?r=eyJrIjoiYTEyZTg1MWQtOTVlZS00NDAzLThmNWItNDExODkxMTU2M2FmIiwidCI6ImM2ZTU0OWIzLTVmNDUtNDAzMi1hYWU5LWQ0MjQ0ZGM1YjJjNCJ9 </a:t>
            </a:r>
          </a:p>
        </p:txBody>
      </p:sp>
    </p:spTree>
    <p:extLst>
      <p:ext uri="{BB962C8B-B14F-4D97-AF65-F5344CB8AC3E}">
        <p14:creationId xmlns:p14="http://schemas.microsoft.com/office/powerpoint/2010/main" val="1530192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95">
            <a:extLst>
              <a:ext uri="{FF2B5EF4-FFF2-40B4-BE49-F238E27FC236}">
                <a16:creationId xmlns:a16="http://schemas.microsoft.com/office/drawing/2014/main" id="{2D881B1A-1D92-2465-C951-110B073233BA}"/>
              </a:ext>
            </a:extLst>
          </p:cNvPr>
          <p:cNvSpPr/>
          <p:nvPr/>
        </p:nvSpPr>
        <p:spPr>
          <a:xfrm>
            <a:off x="76200" y="114300"/>
            <a:ext cx="12115800" cy="6743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71536B-AF5D-2FA5-805F-8CD2A7E0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F67340-5236-71D2-FD3C-1EC7E74E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34" y="531178"/>
            <a:ext cx="10837862" cy="882650"/>
          </a:xfrm>
        </p:spPr>
        <p:txBody>
          <a:bodyPr>
            <a:normAutofit fontScale="90000"/>
          </a:bodyPr>
          <a:lstStyle/>
          <a:p>
            <a:r>
              <a:rPr lang="en-US" sz="4400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AtliQ Mart Stores Operated Cities</a:t>
            </a:r>
            <a:br>
              <a:rPr lang="en-US" sz="4400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</a:br>
            <a:endParaRPr lang="en-CA" dirty="0"/>
          </a:p>
        </p:txBody>
      </p:sp>
      <mc:AlternateContent xmlns:mc="http://schemas.openxmlformats.org/markup-compatibility/2006">
        <mc:Choice xmlns:cx4="http://schemas.microsoft.com/office/drawing/2016/5/10/chartex" Requires="cx4">
          <p:graphicFrame>
            <p:nvGraphicFramePr>
              <p:cNvPr id="192" name="Content Placeholder 191">
                <a:extLst>
                  <a:ext uri="{FF2B5EF4-FFF2-40B4-BE49-F238E27FC236}">
                    <a16:creationId xmlns:a16="http://schemas.microsoft.com/office/drawing/2014/main" id="{D97E1A00-F70B-EB88-B441-309DA851208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9546875"/>
                  </p:ext>
                </p:extLst>
              </p:nvPr>
            </p:nvGraphicFramePr>
            <p:xfrm>
              <a:off x="515938" y="1162050"/>
              <a:ext cx="5665787" cy="55816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92" name="Content Placeholder 191">
                <a:extLst>
                  <a:ext uri="{FF2B5EF4-FFF2-40B4-BE49-F238E27FC236}">
                    <a16:creationId xmlns:a16="http://schemas.microsoft.com/office/drawing/2014/main" id="{D97E1A00-F70B-EB88-B441-309DA85120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5938" y="1162050"/>
                <a:ext cx="5665787" cy="558165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95" name="Table 194">
            <a:extLst>
              <a:ext uri="{FF2B5EF4-FFF2-40B4-BE49-F238E27FC236}">
                <a16:creationId xmlns:a16="http://schemas.microsoft.com/office/drawing/2014/main" id="{797F3A74-FAE3-C59D-8CD5-A48CCA8E4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742405"/>
              </p:ext>
            </p:extLst>
          </p:nvPr>
        </p:nvGraphicFramePr>
        <p:xfrm>
          <a:off x="6423023" y="1828483"/>
          <a:ext cx="3959228" cy="4617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15992">
                  <a:extLst>
                    <a:ext uri="{9D8B030D-6E8A-4147-A177-3AD203B41FA5}">
                      <a16:colId xmlns:a16="http://schemas.microsoft.com/office/drawing/2014/main" val="3960982958"/>
                    </a:ext>
                  </a:extLst>
                </a:gridCol>
                <a:gridCol w="1843236">
                  <a:extLst>
                    <a:ext uri="{9D8B030D-6E8A-4147-A177-3AD203B41FA5}">
                      <a16:colId xmlns:a16="http://schemas.microsoft.com/office/drawing/2014/main" val="1500628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Number of Stores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02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Bengaluru, 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094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Chennai, 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31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Coimbatore, 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43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Hyderabad, 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74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Madurai, 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713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Mangalore, 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6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Mysuru, 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086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Trivandrum, 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00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Vijayawada, 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241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Visakhapatnam, 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577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458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0B41E2-3EEB-DB96-F6F7-87092287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CBEBDF-CF3B-8DA4-2871-4E6603E22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Measures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D5A6D29-A792-A033-2D3A-7E027C745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9931" y="1734978"/>
            <a:ext cx="6600803" cy="2293952"/>
            <a:chOff x="822968" y="2068093"/>
            <a:chExt cx="4947707" cy="22939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3FB672D-A17A-42B6-4C64-0C47A9D367DF}"/>
                </a:ext>
              </a:extLst>
            </p:cNvPr>
            <p:cNvSpPr txBox="1"/>
            <p:nvPr/>
          </p:nvSpPr>
          <p:spPr>
            <a:xfrm>
              <a:off x="1238401" y="2831260"/>
              <a:ext cx="152269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Incremental Revenue</a:t>
              </a:r>
              <a:endParaRPr lang="en-US" sz="1400" dirty="0">
                <a:solidFill>
                  <a:srgbClr val="30353F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4E9741-9AB6-60F1-5566-9DFF1E0C59BB}"/>
                </a:ext>
              </a:extLst>
            </p:cNvPr>
            <p:cNvSpPr/>
            <p:nvPr/>
          </p:nvSpPr>
          <p:spPr>
            <a:xfrm>
              <a:off x="1174452" y="2068093"/>
              <a:ext cx="1586639" cy="702966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515A6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9931FF0-F528-E9AE-C695-28D99F15FE60}"/>
                </a:ext>
              </a:extLst>
            </p:cNvPr>
            <p:cNvGrpSpPr/>
            <p:nvPr/>
          </p:nvGrpSpPr>
          <p:grpSpPr>
            <a:xfrm>
              <a:off x="825793" y="2068093"/>
              <a:ext cx="702967" cy="702966"/>
              <a:chOff x="1072536" y="1083143"/>
              <a:chExt cx="788715" cy="788715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125BB9E9-9F5C-B258-6B5D-E458D4E2801F}"/>
                  </a:ext>
                </a:extLst>
              </p:cNvPr>
              <p:cNvSpPr/>
              <p:nvPr/>
            </p:nvSpPr>
            <p:spPr>
              <a:xfrm>
                <a:off x="1072536" y="1083143"/>
                <a:ext cx="788715" cy="788715"/>
              </a:xfrm>
              <a:prstGeom prst="ellipse">
                <a:avLst/>
              </a:prstGeom>
              <a:solidFill>
                <a:srgbClr val="30353F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47E17085-8D08-0FAE-4A62-B52B12787944}"/>
                  </a:ext>
                </a:extLst>
              </p:cNvPr>
              <p:cNvGrpSpPr/>
              <p:nvPr/>
            </p:nvGrpSpPr>
            <p:grpSpPr>
              <a:xfrm>
                <a:off x="1276148" y="1369137"/>
                <a:ext cx="381490" cy="216726"/>
                <a:chOff x="3283332" y="3275035"/>
                <a:chExt cx="479215" cy="272245"/>
              </a:xfrm>
            </p:grpSpPr>
            <p:sp>
              <p:nvSpPr>
                <p:cNvPr id="45" name="Freeform 11">
                  <a:extLst>
                    <a:ext uri="{FF2B5EF4-FFF2-40B4-BE49-F238E27FC236}">
                      <a16:creationId xmlns:a16="http://schemas.microsoft.com/office/drawing/2014/main" id="{8D74D2C2-34D2-7F94-27F0-6FF6FF85640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283332" y="3275035"/>
                  <a:ext cx="479215" cy="272245"/>
                </a:xfrm>
                <a:custGeom>
                  <a:avLst/>
                  <a:gdLst>
                    <a:gd name="T0" fmla="*/ 2004 w 2048"/>
                    <a:gd name="T1" fmla="*/ 0 h 1162"/>
                    <a:gd name="T2" fmla="*/ 44 w 2048"/>
                    <a:gd name="T3" fmla="*/ 0 h 1162"/>
                    <a:gd name="T4" fmla="*/ 0 w 2048"/>
                    <a:gd name="T5" fmla="*/ 44 h 1162"/>
                    <a:gd name="T6" fmla="*/ 0 w 2048"/>
                    <a:gd name="T7" fmla="*/ 1118 h 1162"/>
                    <a:gd name="T8" fmla="*/ 44 w 2048"/>
                    <a:gd name="T9" fmla="*/ 1162 h 1162"/>
                    <a:gd name="T10" fmla="*/ 2004 w 2048"/>
                    <a:gd name="T11" fmla="*/ 1162 h 1162"/>
                    <a:gd name="T12" fmla="*/ 2048 w 2048"/>
                    <a:gd name="T13" fmla="*/ 1118 h 1162"/>
                    <a:gd name="T14" fmla="*/ 2048 w 2048"/>
                    <a:gd name="T15" fmla="*/ 44 h 1162"/>
                    <a:gd name="T16" fmla="*/ 2004 w 2048"/>
                    <a:gd name="T17" fmla="*/ 0 h 1162"/>
                    <a:gd name="T18" fmla="*/ 88 w 2048"/>
                    <a:gd name="T19" fmla="*/ 88 h 1162"/>
                    <a:gd name="T20" fmla="*/ 312 w 2048"/>
                    <a:gd name="T21" fmla="*/ 88 h 1162"/>
                    <a:gd name="T22" fmla="*/ 88 w 2048"/>
                    <a:gd name="T23" fmla="*/ 311 h 1162"/>
                    <a:gd name="T24" fmla="*/ 88 w 2048"/>
                    <a:gd name="T25" fmla="*/ 88 h 1162"/>
                    <a:gd name="T26" fmla="*/ 88 w 2048"/>
                    <a:gd name="T27" fmla="*/ 1074 h 1162"/>
                    <a:gd name="T28" fmla="*/ 88 w 2048"/>
                    <a:gd name="T29" fmla="*/ 851 h 1162"/>
                    <a:gd name="T30" fmla="*/ 312 w 2048"/>
                    <a:gd name="T31" fmla="*/ 1074 h 1162"/>
                    <a:gd name="T32" fmla="*/ 88 w 2048"/>
                    <a:gd name="T33" fmla="*/ 1074 h 1162"/>
                    <a:gd name="T34" fmla="*/ 1960 w 2048"/>
                    <a:gd name="T35" fmla="*/ 1074 h 1162"/>
                    <a:gd name="T36" fmla="*/ 1736 w 2048"/>
                    <a:gd name="T37" fmla="*/ 1074 h 1162"/>
                    <a:gd name="T38" fmla="*/ 1960 w 2048"/>
                    <a:gd name="T39" fmla="*/ 851 h 1162"/>
                    <a:gd name="T40" fmla="*/ 1960 w 2048"/>
                    <a:gd name="T41" fmla="*/ 1074 h 1162"/>
                    <a:gd name="T42" fmla="*/ 1960 w 2048"/>
                    <a:gd name="T43" fmla="*/ 762 h 1162"/>
                    <a:gd name="T44" fmla="*/ 1648 w 2048"/>
                    <a:gd name="T45" fmla="*/ 1074 h 1162"/>
                    <a:gd name="T46" fmla="*/ 400 w 2048"/>
                    <a:gd name="T47" fmla="*/ 1074 h 1162"/>
                    <a:gd name="T48" fmla="*/ 88 w 2048"/>
                    <a:gd name="T49" fmla="*/ 762 h 1162"/>
                    <a:gd name="T50" fmla="*/ 88 w 2048"/>
                    <a:gd name="T51" fmla="*/ 400 h 1162"/>
                    <a:gd name="T52" fmla="*/ 400 w 2048"/>
                    <a:gd name="T53" fmla="*/ 88 h 1162"/>
                    <a:gd name="T54" fmla="*/ 1648 w 2048"/>
                    <a:gd name="T55" fmla="*/ 88 h 1162"/>
                    <a:gd name="T56" fmla="*/ 1960 w 2048"/>
                    <a:gd name="T57" fmla="*/ 400 h 1162"/>
                    <a:gd name="T58" fmla="*/ 1960 w 2048"/>
                    <a:gd name="T59" fmla="*/ 762 h 1162"/>
                    <a:gd name="T60" fmla="*/ 1960 w 2048"/>
                    <a:gd name="T61" fmla="*/ 311 h 1162"/>
                    <a:gd name="T62" fmla="*/ 1736 w 2048"/>
                    <a:gd name="T63" fmla="*/ 88 h 1162"/>
                    <a:gd name="T64" fmla="*/ 1960 w 2048"/>
                    <a:gd name="T65" fmla="*/ 88 h 1162"/>
                    <a:gd name="T66" fmla="*/ 1960 w 2048"/>
                    <a:gd name="T67" fmla="*/ 311 h 1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048" h="1162">
                      <a:moveTo>
                        <a:pt x="2004" y="0"/>
                      </a:move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20" y="0"/>
                        <a:pt x="0" y="19"/>
                        <a:pt x="0" y="44"/>
                      </a:cubicBezTo>
                      <a:cubicBezTo>
                        <a:pt x="0" y="1118"/>
                        <a:pt x="0" y="1118"/>
                        <a:pt x="0" y="1118"/>
                      </a:cubicBezTo>
                      <a:cubicBezTo>
                        <a:pt x="0" y="1143"/>
                        <a:pt x="20" y="1162"/>
                        <a:pt x="44" y="1162"/>
                      </a:cubicBezTo>
                      <a:cubicBezTo>
                        <a:pt x="2004" y="1162"/>
                        <a:pt x="2004" y="1162"/>
                        <a:pt x="2004" y="1162"/>
                      </a:cubicBezTo>
                      <a:cubicBezTo>
                        <a:pt x="2028" y="1162"/>
                        <a:pt x="2048" y="1143"/>
                        <a:pt x="2048" y="1118"/>
                      </a:cubicBezTo>
                      <a:cubicBezTo>
                        <a:pt x="2048" y="44"/>
                        <a:pt x="2048" y="44"/>
                        <a:pt x="2048" y="44"/>
                      </a:cubicBezTo>
                      <a:cubicBezTo>
                        <a:pt x="2048" y="19"/>
                        <a:pt x="2028" y="0"/>
                        <a:pt x="2004" y="0"/>
                      </a:cubicBezTo>
                      <a:close/>
                      <a:moveTo>
                        <a:pt x="88" y="88"/>
                      </a:moveTo>
                      <a:cubicBezTo>
                        <a:pt x="312" y="88"/>
                        <a:pt x="312" y="88"/>
                        <a:pt x="312" y="88"/>
                      </a:cubicBezTo>
                      <a:cubicBezTo>
                        <a:pt x="293" y="202"/>
                        <a:pt x="202" y="292"/>
                        <a:pt x="88" y="311"/>
                      </a:cubicBezTo>
                      <a:lnTo>
                        <a:pt x="88" y="88"/>
                      </a:lnTo>
                      <a:close/>
                      <a:moveTo>
                        <a:pt x="88" y="1074"/>
                      </a:moveTo>
                      <a:cubicBezTo>
                        <a:pt x="88" y="851"/>
                        <a:pt x="88" y="851"/>
                        <a:pt x="88" y="851"/>
                      </a:cubicBezTo>
                      <a:cubicBezTo>
                        <a:pt x="202" y="870"/>
                        <a:pt x="293" y="960"/>
                        <a:pt x="312" y="1074"/>
                      </a:cubicBezTo>
                      <a:lnTo>
                        <a:pt x="88" y="1074"/>
                      </a:lnTo>
                      <a:close/>
                      <a:moveTo>
                        <a:pt x="1960" y="1074"/>
                      </a:moveTo>
                      <a:cubicBezTo>
                        <a:pt x="1736" y="1074"/>
                        <a:pt x="1736" y="1074"/>
                        <a:pt x="1736" y="1074"/>
                      </a:cubicBezTo>
                      <a:cubicBezTo>
                        <a:pt x="1755" y="960"/>
                        <a:pt x="1846" y="870"/>
                        <a:pt x="1960" y="851"/>
                      </a:cubicBezTo>
                      <a:lnTo>
                        <a:pt x="1960" y="1074"/>
                      </a:lnTo>
                      <a:close/>
                      <a:moveTo>
                        <a:pt x="1960" y="762"/>
                      </a:moveTo>
                      <a:cubicBezTo>
                        <a:pt x="1797" y="782"/>
                        <a:pt x="1668" y="911"/>
                        <a:pt x="1648" y="1074"/>
                      </a:cubicBezTo>
                      <a:cubicBezTo>
                        <a:pt x="400" y="1074"/>
                        <a:pt x="400" y="1074"/>
                        <a:pt x="400" y="1074"/>
                      </a:cubicBezTo>
                      <a:cubicBezTo>
                        <a:pt x="380" y="911"/>
                        <a:pt x="251" y="782"/>
                        <a:pt x="88" y="762"/>
                      </a:cubicBezTo>
                      <a:cubicBezTo>
                        <a:pt x="88" y="400"/>
                        <a:pt x="88" y="400"/>
                        <a:pt x="88" y="400"/>
                      </a:cubicBezTo>
                      <a:cubicBezTo>
                        <a:pt x="251" y="380"/>
                        <a:pt x="380" y="251"/>
                        <a:pt x="400" y="88"/>
                      </a:cubicBezTo>
                      <a:cubicBezTo>
                        <a:pt x="1648" y="88"/>
                        <a:pt x="1648" y="88"/>
                        <a:pt x="1648" y="88"/>
                      </a:cubicBezTo>
                      <a:cubicBezTo>
                        <a:pt x="1668" y="251"/>
                        <a:pt x="1797" y="380"/>
                        <a:pt x="1960" y="400"/>
                      </a:cubicBezTo>
                      <a:cubicBezTo>
                        <a:pt x="1960" y="762"/>
                        <a:pt x="1960" y="762"/>
                        <a:pt x="1960" y="762"/>
                      </a:cubicBezTo>
                      <a:close/>
                      <a:moveTo>
                        <a:pt x="1960" y="311"/>
                      </a:moveTo>
                      <a:cubicBezTo>
                        <a:pt x="1846" y="292"/>
                        <a:pt x="1755" y="202"/>
                        <a:pt x="1736" y="88"/>
                      </a:cubicBezTo>
                      <a:cubicBezTo>
                        <a:pt x="1960" y="88"/>
                        <a:pt x="1960" y="88"/>
                        <a:pt x="1960" y="88"/>
                      </a:cubicBezTo>
                      <a:lnTo>
                        <a:pt x="1960" y="3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Freeform 12">
                  <a:extLst>
                    <a:ext uri="{FF2B5EF4-FFF2-40B4-BE49-F238E27FC236}">
                      <a16:creationId xmlns:a16="http://schemas.microsoft.com/office/drawing/2014/main" id="{AED7E116-83D1-3F77-2D4C-B2A5C47C8F6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381245" y="3337126"/>
                  <a:ext cx="282594" cy="148859"/>
                </a:xfrm>
                <a:custGeom>
                  <a:avLst/>
                  <a:gdLst>
                    <a:gd name="T0" fmla="*/ 1169 w 1208"/>
                    <a:gd name="T1" fmla="*/ 127 h 634"/>
                    <a:gd name="T2" fmla="*/ 1081 w 1208"/>
                    <a:gd name="T3" fmla="*/ 39 h 634"/>
                    <a:gd name="T4" fmla="*/ 1041 w 1208"/>
                    <a:gd name="T5" fmla="*/ 0 h 634"/>
                    <a:gd name="T6" fmla="*/ 167 w 1208"/>
                    <a:gd name="T7" fmla="*/ 0 h 634"/>
                    <a:gd name="T8" fmla="*/ 127 w 1208"/>
                    <a:gd name="T9" fmla="*/ 39 h 634"/>
                    <a:gd name="T10" fmla="*/ 39 w 1208"/>
                    <a:gd name="T11" fmla="*/ 127 h 634"/>
                    <a:gd name="T12" fmla="*/ 0 w 1208"/>
                    <a:gd name="T13" fmla="*/ 167 h 634"/>
                    <a:gd name="T14" fmla="*/ 0 w 1208"/>
                    <a:gd name="T15" fmla="*/ 467 h 634"/>
                    <a:gd name="T16" fmla="*/ 39 w 1208"/>
                    <a:gd name="T17" fmla="*/ 507 h 634"/>
                    <a:gd name="T18" fmla="*/ 127 w 1208"/>
                    <a:gd name="T19" fmla="*/ 595 h 634"/>
                    <a:gd name="T20" fmla="*/ 167 w 1208"/>
                    <a:gd name="T21" fmla="*/ 634 h 634"/>
                    <a:gd name="T22" fmla="*/ 1041 w 1208"/>
                    <a:gd name="T23" fmla="*/ 634 h 634"/>
                    <a:gd name="T24" fmla="*/ 1081 w 1208"/>
                    <a:gd name="T25" fmla="*/ 595 h 634"/>
                    <a:gd name="T26" fmla="*/ 1169 w 1208"/>
                    <a:gd name="T27" fmla="*/ 507 h 634"/>
                    <a:gd name="T28" fmla="*/ 1208 w 1208"/>
                    <a:gd name="T29" fmla="*/ 467 h 634"/>
                    <a:gd name="T30" fmla="*/ 1208 w 1208"/>
                    <a:gd name="T31" fmla="*/ 167 h 634"/>
                    <a:gd name="T32" fmla="*/ 1169 w 1208"/>
                    <a:gd name="T33" fmla="*/ 127 h 634"/>
                    <a:gd name="T34" fmla="*/ 1129 w 1208"/>
                    <a:gd name="T35" fmla="*/ 432 h 634"/>
                    <a:gd name="T36" fmla="*/ 1006 w 1208"/>
                    <a:gd name="T37" fmla="*/ 555 h 634"/>
                    <a:gd name="T38" fmla="*/ 202 w 1208"/>
                    <a:gd name="T39" fmla="*/ 555 h 634"/>
                    <a:gd name="T40" fmla="*/ 79 w 1208"/>
                    <a:gd name="T41" fmla="*/ 432 h 634"/>
                    <a:gd name="T42" fmla="*/ 79 w 1208"/>
                    <a:gd name="T43" fmla="*/ 202 h 634"/>
                    <a:gd name="T44" fmla="*/ 202 w 1208"/>
                    <a:gd name="T45" fmla="*/ 79 h 634"/>
                    <a:gd name="T46" fmla="*/ 1006 w 1208"/>
                    <a:gd name="T47" fmla="*/ 79 h 634"/>
                    <a:gd name="T48" fmla="*/ 1129 w 1208"/>
                    <a:gd name="T49" fmla="*/ 202 h 634"/>
                    <a:gd name="T50" fmla="*/ 1129 w 1208"/>
                    <a:gd name="T51" fmla="*/ 432 h 6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08" h="634">
                      <a:moveTo>
                        <a:pt x="1169" y="127"/>
                      </a:moveTo>
                      <a:cubicBezTo>
                        <a:pt x="1120" y="127"/>
                        <a:pt x="1081" y="88"/>
                        <a:pt x="1081" y="39"/>
                      </a:cubicBezTo>
                      <a:cubicBezTo>
                        <a:pt x="1081" y="17"/>
                        <a:pt x="1063" y="0"/>
                        <a:pt x="1041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45" y="0"/>
                        <a:pt x="127" y="17"/>
                        <a:pt x="127" y="39"/>
                      </a:cubicBezTo>
                      <a:cubicBezTo>
                        <a:pt x="127" y="88"/>
                        <a:pt x="88" y="127"/>
                        <a:pt x="39" y="127"/>
                      </a:cubicBezTo>
                      <a:cubicBezTo>
                        <a:pt x="17" y="127"/>
                        <a:pt x="0" y="145"/>
                        <a:pt x="0" y="167"/>
                      </a:cubicBezTo>
                      <a:cubicBezTo>
                        <a:pt x="0" y="467"/>
                        <a:pt x="0" y="467"/>
                        <a:pt x="0" y="467"/>
                      </a:cubicBezTo>
                      <a:cubicBezTo>
                        <a:pt x="0" y="489"/>
                        <a:pt x="17" y="507"/>
                        <a:pt x="39" y="507"/>
                      </a:cubicBezTo>
                      <a:cubicBezTo>
                        <a:pt x="88" y="507"/>
                        <a:pt x="127" y="546"/>
                        <a:pt x="127" y="595"/>
                      </a:cubicBezTo>
                      <a:cubicBezTo>
                        <a:pt x="127" y="617"/>
                        <a:pt x="145" y="634"/>
                        <a:pt x="167" y="634"/>
                      </a:cubicBezTo>
                      <a:cubicBezTo>
                        <a:pt x="1041" y="634"/>
                        <a:pt x="1041" y="634"/>
                        <a:pt x="1041" y="634"/>
                      </a:cubicBezTo>
                      <a:cubicBezTo>
                        <a:pt x="1063" y="634"/>
                        <a:pt x="1081" y="617"/>
                        <a:pt x="1081" y="595"/>
                      </a:cubicBezTo>
                      <a:cubicBezTo>
                        <a:pt x="1081" y="546"/>
                        <a:pt x="1120" y="507"/>
                        <a:pt x="1169" y="507"/>
                      </a:cubicBezTo>
                      <a:cubicBezTo>
                        <a:pt x="1191" y="507"/>
                        <a:pt x="1208" y="489"/>
                        <a:pt x="1208" y="467"/>
                      </a:cubicBezTo>
                      <a:cubicBezTo>
                        <a:pt x="1208" y="167"/>
                        <a:pt x="1208" y="167"/>
                        <a:pt x="1208" y="167"/>
                      </a:cubicBezTo>
                      <a:cubicBezTo>
                        <a:pt x="1208" y="145"/>
                        <a:pt x="1191" y="127"/>
                        <a:pt x="1169" y="127"/>
                      </a:cubicBezTo>
                      <a:close/>
                      <a:moveTo>
                        <a:pt x="1129" y="432"/>
                      </a:moveTo>
                      <a:cubicBezTo>
                        <a:pt x="1069" y="447"/>
                        <a:pt x="1021" y="495"/>
                        <a:pt x="1006" y="555"/>
                      </a:cubicBezTo>
                      <a:cubicBezTo>
                        <a:pt x="202" y="555"/>
                        <a:pt x="202" y="555"/>
                        <a:pt x="202" y="555"/>
                      </a:cubicBezTo>
                      <a:cubicBezTo>
                        <a:pt x="187" y="495"/>
                        <a:pt x="139" y="447"/>
                        <a:pt x="79" y="432"/>
                      </a:cubicBezTo>
                      <a:cubicBezTo>
                        <a:pt x="79" y="202"/>
                        <a:pt x="79" y="202"/>
                        <a:pt x="79" y="202"/>
                      </a:cubicBezTo>
                      <a:cubicBezTo>
                        <a:pt x="139" y="187"/>
                        <a:pt x="187" y="139"/>
                        <a:pt x="202" y="79"/>
                      </a:cubicBezTo>
                      <a:cubicBezTo>
                        <a:pt x="1006" y="79"/>
                        <a:pt x="1006" y="79"/>
                        <a:pt x="1006" y="79"/>
                      </a:cubicBezTo>
                      <a:cubicBezTo>
                        <a:pt x="1021" y="139"/>
                        <a:pt x="1069" y="187"/>
                        <a:pt x="1129" y="202"/>
                      </a:cubicBezTo>
                      <a:cubicBezTo>
                        <a:pt x="1129" y="432"/>
                        <a:pt x="1129" y="432"/>
                        <a:pt x="1129" y="4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Freeform 13">
                  <a:extLst>
                    <a:ext uri="{FF2B5EF4-FFF2-40B4-BE49-F238E27FC236}">
                      <a16:creationId xmlns:a16="http://schemas.microsoft.com/office/drawing/2014/main" id="{13495B86-D311-4A77-7214-8FC0998511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4829" y="3368967"/>
                  <a:ext cx="32638" cy="85176"/>
                </a:xfrm>
                <a:custGeom>
                  <a:avLst/>
                  <a:gdLst>
                    <a:gd name="T0" fmla="*/ 99 w 139"/>
                    <a:gd name="T1" fmla="*/ 0 h 364"/>
                    <a:gd name="T2" fmla="*/ 39 w 139"/>
                    <a:gd name="T3" fmla="*/ 0 h 364"/>
                    <a:gd name="T4" fmla="*/ 0 w 139"/>
                    <a:gd name="T5" fmla="*/ 40 h 364"/>
                    <a:gd name="T6" fmla="*/ 39 w 139"/>
                    <a:gd name="T7" fmla="*/ 79 h 364"/>
                    <a:gd name="T8" fmla="*/ 59 w 139"/>
                    <a:gd name="T9" fmla="*/ 79 h 364"/>
                    <a:gd name="T10" fmla="*/ 59 w 139"/>
                    <a:gd name="T11" fmla="*/ 324 h 364"/>
                    <a:gd name="T12" fmla="*/ 99 w 139"/>
                    <a:gd name="T13" fmla="*/ 364 h 364"/>
                    <a:gd name="T14" fmla="*/ 139 w 139"/>
                    <a:gd name="T15" fmla="*/ 324 h 364"/>
                    <a:gd name="T16" fmla="*/ 139 w 139"/>
                    <a:gd name="T17" fmla="*/ 40 h 364"/>
                    <a:gd name="T18" fmla="*/ 99 w 139"/>
                    <a:gd name="T19" fmla="*/ 0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9" h="364">
                      <a:moveTo>
                        <a:pt x="99" y="0"/>
                      </a:move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62"/>
                        <a:pt x="18" y="79"/>
                        <a:pt x="39" y="79"/>
                      </a:cubicBezTo>
                      <a:cubicBezTo>
                        <a:pt x="59" y="79"/>
                        <a:pt x="59" y="79"/>
                        <a:pt x="59" y="79"/>
                      </a:cubicBezTo>
                      <a:cubicBezTo>
                        <a:pt x="59" y="324"/>
                        <a:pt x="59" y="324"/>
                        <a:pt x="59" y="324"/>
                      </a:cubicBezTo>
                      <a:cubicBezTo>
                        <a:pt x="59" y="346"/>
                        <a:pt x="77" y="364"/>
                        <a:pt x="99" y="364"/>
                      </a:cubicBezTo>
                      <a:cubicBezTo>
                        <a:pt x="121" y="364"/>
                        <a:pt x="139" y="346"/>
                        <a:pt x="139" y="324"/>
                      </a:cubicBezTo>
                      <a:cubicBezTo>
                        <a:pt x="139" y="40"/>
                        <a:pt x="139" y="40"/>
                        <a:pt x="139" y="40"/>
                      </a:cubicBezTo>
                      <a:cubicBezTo>
                        <a:pt x="139" y="18"/>
                        <a:pt x="121" y="0"/>
                        <a:pt x="9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8" name="Freeform 14">
                  <a:extLst>
                    <a:ext uri="{FF2B5EF4-FFF2-40B4-BE49-F238E27FC236}">
                      <a16:creationId xmlns:a16="http://schemas.microsoft.com/office/drawing/2014/main" id="{53C6D209-34A3-E4AB-D5A8-EA274B2BD27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18959" y="3368967"/>
                  <a:ext cx="61295" cy="85176"/>
                </a:xfrm>
                <a:custGeom>
                  <a:avLst/>
                  <a:gdLst>
                    <a:gd name="T0" fmla="*/ 222 w 262"/>
                    <a:gd name="T1" fmla="*/ 0 h 364"/>
                    <a:gd name="T2" fmla="*/ 40 w 262"/>
                    <a:gd name="T3" fmla="*/ 0 h 364"/>
                    <a:gd name="T4" fmla="*/ 0 w 262"/>
                    <a:gd name="T5" fmla="*/ 40 h 364"/>
                    <a:gd name="T6" fmla="*/ 0 w 262"/>
                    <a:gd name="T7" fmla="*/ 324 h 364"/>
                    <a:gd name="T8" fmla="*/ 40 w 262"/>
                    <a:gd name="T9" fmla="*/ 364 h 364"/>
                    <a:gd name="T10" fmla="*/ 222 w 262"/>
                    <a:gd name="T11" fmla="*/ 364 h 364"/>
                    <a:gd name="T12" fmla="*/ 262 w 262"/>
                    <a:gd name="T13" fmla="*/ 324 h 364"/>
                    <a:gd name="T14" fmla="*/ 262 w 262"/>
                    <a:gd name="T15" fmla="*/ 40 h 364"/>
                    <a:gd name="T16" fmla="*/ 222 w 262"/>
                    <a:gd name="T17" fmla="*/ 0 h 364"/>
                    <a:gd name="T18" fmla="*/ 183 w 262"/>
                    <a:gd name="T19" fmla="*/ 285 h 364"/>
                    <a:gd name="T20" fmla="*/ 80 w 262"/>
                    <a:gd name="T21" fmla="*/ 285 h 364"/>
                    <a:gd name="T22" fmla="*/ 80 w 262"/>
                    <a:gd name="T23" fmla="*/ 79 h 364"/>
                    <a:gd name="T24" fmla="*/ 183 w 262"/>
                    <a:gd name="T25" fmla="*/ 79 h 364"/>
                    <a:gd name="T26" fmla="*/ 183 w 262"/>
                    <a:gd name="T27" fmla="*/ 285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62" h="364">
                      <a:moveTo>
                        <a:pt x="222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324"/>
                        <a:pt x="0" y="324"/>
                        <a:pt x="0" y="324"/>
                      </a:cubicBezTo>
                      <a:cubicBezTo>
                        <a:pt x="0" y="346"/>
                        <a:pt x="18" y="364"/>
                        <a:pt x="40" y="364"/>
                      </a:cubicBezTo>
                      <a:cubicBezTo>
                        <a:pt x="222" y="364"/>
                        <a:pt x="222" y="364"/>
                        <a:pt x="222" y="364"/>
                      </a:cubicBezTo>
                      <a:cubicBezTo>
                        <a:pt x="244" y="364"/>
                        <a:pt x="262" y="346"/>
                        <a:pt x="262" y="324"/>
                      </a:cubicBezTo>
                      <a:cubicBezTo>
                        <a:pt x="262" y="40"/>
                        <a:pt x="262" y="40"/>
                        <a:pt x="262" y="40"/>
                      </a:cubicBezTo>
                      <a:cubicBezTo>
                        <a:pt x="262" y="18"/>
                        <a:pt x="244" y="0"/>
                        <a:pt x="222" y="0"/>
                      </a:cubicBezTo>
                      <a:close/>
                      <a:moveTo>
                        <a:pt x="183" y="285"/>
                      </a:moveTo>
                      <a:cubicBezTo>
                        <a:pt x="80" y="285"/>
                        <a:pt x="80" y="285"/>
                        <a:pt x="80" y="285"/>
                      </a:cubicBezTo>
                      <a:cubicBezTo>
                        <a:pt x="80" y="79"/>
                        <a:pt x="80" y="79"/>
                        <a:pt x="80" y="79"/>
                      </a:cubicBezTo>
                      <a:cubicBezTo>
                        <a:pt x="183" y="79"/>
                        <a:pt x="183" y="79"/>
                        <a:pt x="183" y="79"/>
                      </a:cubicBezTo>
                      <a:lnTo>
                        <a:pt x="183" y="2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FFDD6D1-2827-F054-1650-316DB598A70F}"/>
                </a:ext>
              </a:extLst>
            </p:cNvPr>
            <p:cNvSpPr txBox="1"/>
            <p:nvPr/>
          </p:nvSpPr>
          <p:spPr>
            <a:xfrm>
              <a:off x="1611750" y="2172558"/>
              <a:ext cx="737751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155M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9679C1-6618-ECF4-E25E-BA450390F272}"/>
                </a:ext>
              </a:extLst>
            </p:cNvPr>
            <p:cNvSpPr txBox="1"/>
            <p:nvPr/>
          </p:nvSpPr>
          <p:spPr>
            <a:xfrm>
              <a:off x="1214840" y="4122546"/>
              <a:ext cx="158663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Revenue After Promo</a:t>
              </a:r>
              <a:endParaRPr lang="en-US" sz="1400" dirty="0">
                <a:solidFill>
                  <a:srgbClr val="30353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CDAB7E-CD9E-1F1F-4D0F-FCACA38D6EE2}"/>
                </a:ext>
              </a:extLst>
            </p:cNvPr>
            <p:cNvSpPr/>
            <p:nvPr/>
          </p:nvSpPr>
          <p:spPr>
            <a:xfrm>
              <a:off x="1174453" y="3251539"/>
              <a:ext cx="1586639" cy="702966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DBDBD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B607BF5-0542-5ED3-EC8E-26696A71A6F2}"/>
                </a:ext>
              </a:extLst>
            </p:cNvPr>
            <p:cNvSpPr/>
            <p:nvPr/>
          </p:nvSpPr>
          <p:spPr>
            <a:xfrm>
              <a:off x="822968" y="3251538"/>
              <a:ext cx="558538" cy="702966"/>
            </a:xfrm>
            <a:prstGeom prst="ellipse">
              <a:avLst/>
            </a:prstGeom>
            <a:solidFill>
              <a:srgbClr val="CFCFC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74E2883-926A-5F96-854C-32E7F3BB44B3}"/>
                </a:ext>
              </a:extLst>
            </p:cNvPr>
            <p:cNvSpPr txBox="1"/>
            <p:nvPr/>
          </p:nvSpPr>
          <p:spPr>
            <a:xfrm>
              <a:off x="1611750" y="3320411"/>
              <a:ext cx="872106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3200" b="1" dirty="0">
                  <a:solidFill>
                    <a:srgbClr val="30353F"/>
                  </a:solidFill>
                </a:rPr>
                <a:t>296M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F42481-CF27-E9CC-1514-BF27089BFE2B}"/>
                </a:ext>
              </a:extLst>
            </p:cNvPr>
            <p:cNvSpPr txBox="1"/>
            <p:nvPr/>
          </p:nvSpPr>
          <p:spPr>
            <a:xfrm>
              <a:off x="4184418" y="4038247"/>
              <a:ext cx="158625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Revenue Before Promo</a:t>
              </a:r>
              <a:endParaRPr lang="en-US" sz="1400" dirty="0">
                <a:solidFill>
                  <a:srgbClr val="30353F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9BC3FA-0DA3-1766-6C89-C69BF1A497E0}"/>
                </a:ext>
              </a:extLst>
            </p:cNvPr>
            <p:cNvSpPr/>
            <p:nvPr/>
          </p:nvSpPr>
          <p:spPr>
            <a:xfrm>
              <a:off x="4104476" y="3195763"/>
              <a:ext cx="1666199" cy="702967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85E0E7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66C353A-97ED-5307-19C8-0C7BE05A019B}"/>
                </a:ext>
              </a:extLst>
            </p:cNvPr>
            <p:cNvGrpSpPr/>
            <p:nvPr/>
          </p:nvGrpSpPr>
          <p:grpSpPr>
            <a:xfrm>
              <a:off x="3752992" y="3195763"/>
              <a:ext cx="576427" cy="1166282"/>
              <a:chOff x="4356800" y="2377364"/>
              <a:chExt cx="646740" cy="130854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71C1494-9185-FAB4-34C0-1CDA617FF036}"/>
                  </a:ext>
                </a:extLst>
              </p:cNvPr>
              <p:cNvSpPr/>
              <p:nvPr/>
            </p:nvSpPr>
            <p:spPr>
              <a:xfrm>
                <a:off x="4356800" y="2377364"/>
                <a:ext cx="646740" cy="788715"/>
              </a:xfrm>
              <a:prstGeom prst="ellipse">
                <a:avLst/>
              </a:prstGeom>
              <a:solidFill>
                <a:srgbClr val="43CDD9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30745B6D-A874-1DC2-FB1D-B265A5E08183}"/>
                  </a:ext>
                </a:extLst>
              </p:cNvPr>
              <p:cNvGrpSpPr/>
              <p:nvPr/>
            </p:nvGrpSpPr>
            <p:grpSpPr>
              <a:xfrm>
                <a:off x="4634476" y="3614471"/>
                <a:ext cx="233363" cy="71438"/>
                <a:chOff x="8245475" y="3925888"/>
                <a:chExt cx="233363" cy="71438"/>
              </a:xfrm>
            </p:grpSpPr>
            <p:sp>
              <p:nvSpPr>
                <p:cNvPr id="33" name="Freeform 27">
                  <a:extLst>
                    <a:ext uri="{FF2B5EF4-FFF2-40B4-BE49-F238E27FC236}">
                      <a16:creationId xmlns:a16="http://schemas.microsoft.com/office/drawing/2014/main" id="{E8D9FA72-3516-8617-B6B8-2C988FEE95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24863" y="3943350"/>
                  <a:ext cx="53975" cy="53975"/>
                </a:xfrm>
                <a:custGeom>
                  <a:avLst/>
                  <a:gdLst>
                    <a:gd name="T0" fmla="*/ 300 w 360"/>
                    <a:gd name="T1" fmla="*/ 240 h 360"/>
                    <a:gd name="T2" fmla="*/ 120 w 360"/>
                    <a:gd name="T3" fmla="*/ 240 h 360"/>
                    <a:gd name="T4" fmla="*/ 120 w 360"/>
                    <a:gd name="T5" fmla="*/ 60 h 360"/>
                    <a:gd name="T6" fmla="*/ 60 w 360"/>
                    <a:gd name="T7" fmla="*/ 0 h 360"/>
                    <a:gd name="T8" fmla="*/ 0 w 360"/>
                    <a:gd name="T9" fmla="*/ 60 h 360"/>
                    <a:gd name="T10" fmla="*/ 0 w 360"/>
                    <a:gd name="T11" fmla="*/ 300 h 360"/>
                    <a:gd name="T12" fmla="*/ 60 w 360"/>
                    <a:gd name="T13" fmla="*/ 360 h 360"/>
                    <a:gd name="T14" fmla="*/ 300 w 360"/>
                    <a:gd name="T15" fmla="*/ 360 h 360"/>
                    <a:gd name="T16" fmla="*/ 360 w 360"/>
                    <a:gd name="T17" fmla="*/ 300 h 360"/>
                    <a:gd name="T18" fmla="*/ 300 w 360"/>
                    <a:gd name="T19" fmla="*/ 240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0" h="360">
                      <a:moveTo>
                        <a:pt x="300" y="240"/>
                      </a:moveTo>
                      <a:cubicBezTo>
                        <a:pt x="120" y="240"/>
                        <a:pt x="120" y="240"/>
                        <a:pt x="120" y="240"/>
                      </a:cubicBezTo>
                      <a:cubicBezTo>
                        <a:pt x="120" y="60"/>
                        <a:pt x="120" y="60"/>
                        <a:pt x="120" y="60"/>
                      </a:cubicBezTo>
                      <a:cubicBezTo>
                        <a:pt x="120" y="27"/>
                        <a:pt x="93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300"/>
                        <a:pt x="0" y="300"/>
                        <a:pt x="0" y="300"/>
                      </a:cubicBezTo>
                      <a:cubicBezTo>
                        <a:pt x="0" y="333"/>
                        <a:pt x="27" y="360"/>
                        <a:pt x="60" y="360"/>
                      </a:cubicBezTo>
                      <a:cubicBezTo>
                        <a:pt x="300" y="360"/>
                        <a:pt x="300" y="360"/>
                        <a:pt x="300" y="360"/>
                      </a:cubicBezTo>
                      <a:cubicBezTo>
                        <a:pt x="333" y="360"/>
                        <a:pt x="360" y="333"/>
                        <a:pt x="360" y="300"/>
                      </a:cubicBezTo>
                      <a:cubicBezTo>
                        <a:pt x="360" y="267"/>
                        <a:pt x="333" y="240"/>
                        <a:pt x="300" y="2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28">
                  <a:extLst>
                    <a:ext uri="{FF2B5EF4-FFF2-40B4-BE49-F238E27FC236}">
                      <a16:creationId xmlns:a16="http://schemas.microsoft.com/office/drawing/2014/main" id="{2FEC8BCB-7230-3555-454C-4830EC2832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45475" y="3925888"/>
                  <a:ext cx="53975" cy="17463"/>
                </a:xfrm>
                <a:custGeom>
                  <a:avLst/>
                  <a:gdLst>
                    <a:gd name="T0" fmla="*/ 300 w 360"/>
                    <a:gd name="T1" fmla="*/ 0 h 120"/>
                    <a:gd name="T2" fmla="*/ 60 w 360"/>
                    <a:gd name="T3" fmla="*/ 0 h 120"/>
                    <a:gd name="T4" fmla="*/ 0 w 360"/>
                    <a:gd name="T5" fmla="*/ 60 h 120"/>
                    <a:gd name="T6" fmla="*/ 60 w 360"/>
                    <a:gd name="T7" fmla="*/ 120 h 120"/>
                    <a:gd name="T8" fmla="*/ 300 w 360"/>
                    <a:gd name="T9" fmla="*/ 120 h 120"/>
                    <a:gd name="T10" fmla="*/ 360 w 360"/>
                    <a:gd name="T11" fmla="*/ 60 h 120"/>
                    <a:gd name="T12" fmla="*/ 300 w 360"/>
                    <a:gd name="T13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0" h="120">
                      <a:moveTo>
                        <a:pt x="300" y="0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93"/>
                        <a:pt x="27" y="120"/>
                        <a:pt x="60" y="120"/>
                      </a:cubicBezTo>
                      <a:cubicBezTo>
                        <a:pt x="300" y="120"/>
                        <a:pt x="300" y="120"/>
                        <a:pt x="300" y="120"/>
                      </a:cubicBezTo>
                      <a:cubicBezTo>
                        <a:pt x="333" y="120"/>
                        <a:pt x="360" y="93"/>
                        <a:pt x="360" y="60"/>
                      </a:cubicBezTo>
                      <a:cubicBezTo>
                        <a:pt x="360" y="27"/>
                        <a:pt x="33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29">
                  <a:extLst>
                    <a:ext uri="{FF2B5EF4-FFF2-40B4-BE49-F238E27FC236}">
                      <a16:creationId xmlns:a16="http://schemas.microsoft.com/office/drawing/2014/main" id="{DD440FD8-CCB7-B233-F88A-DB2DB0A7B3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45475" y="3979863"/>
                  <a:ext cx="53975" cy="17463"/>
                </a:xfrm>
                <a:custGeom>
                  <a:avLst/>
                  <a:gdLst>
                    <a:gd name="T0" fmla="*/ 300 w 360"/>
                    <a:gd name="T1" fmla="*/ 0 h 120"/>
                    <a:gd name="T2" fmla="*/ 60 w 360"/>
                    <a:gd name="T3" fmla="*/ 0 h 120"/>
                    <a:gd name="T4" fmla="*/ 0 w 360"/>
                    <a:gd name="T5" fmla="*/ 60 h 120"/>
                    <a:gd name="T6" fmla="*/ 60 w 360"/>
                    <a:gd name="T7" fmla="*/ 120 h 120"/>
                    <a:gd name="T8" fmla="*/ 300 w 360"/>
                    <a:gd name="T9" fmla="*/ 120 h 120"/>
                    <a:gd name="T10" fmla="*/ 360 w 360"/>
                    <a:gd name="T11" fmla="*/ 60 h 120"/>
                    <a:gd name="T12" fmla="*/ 300 w 360"/>
                    <a:gd name="T13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0" h="120">
                      <a:moveTo>
                        <a:pt x="300" y="0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93"/>
                        <a:pt x="27" y="120"/>
                        <a:pt x="60" y="120"/>
                      </a:cubicBezTo>
                      <a:cubicBezTo>
                        <a:pt x="300" y="120"/>
                        <a:pt x="300" y="120"/>
                        <a:pt x="300" y="120"/>
                      </a:cubicBezTo>
                      <a:cubicBezTo>
                        <a:pt x="333" y="120"/>
                        <a:pt x="360" y="93"/>
                        <a:pt x="360" y="60"/>
                      </a:cubicBezTo>
                      <a:cubicBezTo>
                        <a:pt x="360" y="27"/>
                        <a:pt x="33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BB494B6-1B23-F001-0B65-799D3DCDBA63}"/>
                </a:ext>
              </a:extLst>
            </p:cNvPr>
            <p:cNvSpPr txBox="1"/>
            <p:nvPr/>
          </p:nvSpPr>
          <p:spPr>
            <a:xfrm>
              <a:off x="4627616" y="3287019"/>
              <a:ext cx="776286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141M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EECC3B-1ED8-D3F2-74F7-877C2391A38F}"/>
                </a:ext>
              </a:extLst>
            </p:cNvPr>
            <p:cNvSpPr txBox="1"/>
            <p:nvPr/>
          </p:nvSpPr>
          <p:spPr>
            <a:xfrm>
              <a:off x="4192908" y="2876165"/>
              <a:ext cx="157776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Incremental Sold Units</a:t>
              </a:r>
              <a:endParaRPr lang="en-US" sz="1400" dirty="0">
                <a:solidFill>
                  <a:srgbClr val="30353F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099A2A-C2C2-111C-E902-C405398E1AAB}"/>
                </a:ext>
              </a:extLst>
            </p:cNvPr>
            <p:cNvSpPr/>
            <p:nvPr/>
          </p:nvSpPr>
          <p:spPr>
            <a:xfrm>
              <a:off x="4087496" y="2076584"/>
              <a:ext cx="1586639" cy="702967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3000">
                  <a:srgbClr val="AFBBB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7A7B968-881B-C26E-2CCA-FE77C01952B1}"/>
                </a:ext>
              </a:extLst>
            </p:cNvPr>
            <p:cNvGrpSpPr/>
            <p:nvPr/>
          </p:nvGrpSpPr>
          <p:grpSpPr>
            <a:xfrm>
              <a:off x="3752994" y="2076676"/>
              <a:ext cx="702967" cy="702967"/>
              <a:chOff x="3752994" y="2076676"/>
              <a:chExt cx="702967" cy="702967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613CDA5-4BB3-07E2-2B93-6C533CB6FE70}"/>
                  </a:ext>
                </a:extLst>
              </p:cNvPr>
              <p:cNvSpPr/>
              <p:nvPr/>
            </p:nvSpPr>
            <p:spPr>
              <a:xfrm>
                <a:off x="3752994" y="2076676"/>
                <a:ext cx="702967" cy="702967"/>
              </a:xfrm>
              <a:prstGeom prst="ellipse">
                <a:avLst/>
              </a:prstGeom>
              <a:solidFill>
                <a:srgbClr val="8FA0A3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152DFF7-3B60-2A8E-C7FA-1673C92FD86D}"/>
                  </a:ext>
                </a:extLst>
              </p:cNvPr>
              <p:cNvGrpSpPr/>
              <p:nvPr/>
            </p:nvGrpSpPr>
            <p:grpSpPr>
              <a:xfrm>
                <a:off x="4016351" y="2384945"/>
                <a:ext cx="176557" cy="85818"/>
                <a:chOff x="4752975" y="2330451"/>
                <a:chExt cx="911225" cy="442912"/>
              </a:xfrm>
            </p:grpSpPr>
            <p:sp>
              <p:nvSpPr>
                <p:cNvPr id="27" name="Freeform 6">
                  <a:extLst>
                    <a:ext uri="{FF2B5EF4-FFF2-40B4-BE49-F238E27FC236}">
                      <a16:creationId xmlns:a16="http://schemas.microsoft.com/office/drawing/2014/main" id="{F0B88A6F-CBF9-7449-589D-AFE97E525A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2975" y="2598738"/>
                  <a:ext cx="176213" cy="174625"/>
                </a:xfrm>
                <a:custGeom>
                  <a:avLst/>
                  <a:gdLst>
                    <a:gd name="T0" fmla="*/ 172 w 190"/>
                    <a:gd name="T1" fmla="*/ 18 h 186"/>
                    <a:gd name="T2" fmla="*/ 109 w 190"/>
                    <a:gd name="T3" fmla="*/ 18 h 186"/>
                    <a:gd name="T4" fmla="*/ 17 w 190"/>
                    <a:gd name="T5" fmla="*/ 109 h 186"/>
                    <a:gd name="T6" fmla="*/ 17 w 190"/>
                    <a:gd name="T7" fmla="*/ 173 h 186"/>
                    <a:gd name="T8" fmla="*/ 49 w 190"/>
                    <a:gd name="T9" fmla="*/ 186 h 186"/>
                    <a:gd name="T10" fmla="*/ 81 w 190"/>
                    <a:gd name="T11" fmla="*/ 173 h 186"/>
                    <a:gd name="T12" fmla="*/ 172 w 190"/>
                    <a:gd name="T13" fmla="*/ 81 h 186"/>
                    <a:gd name="T14" fmla="*/ 172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2" y="18"/>
                      </a:moveTo>
                      <a:cubicBezTo>
                        <a:pt x="155" y="0"/>
                        <a:pt x="126" y="0"/>
                        <a:pt x="109" y="18"/>
                      </a:cubicBezTo>
                      <a:cubicBezTo>
                        <a:pt x="17" y="109"/>
                        <a:pt x="17" y="109"/>
                        <a:pt x="17" y="109"/>
                      </a:cubicBezTo>
                      <a:cubicBezTo>
                        <a:pt x="0" y="127"/>
                        <a:pt x="0" y="155"/>
                        <a:pt x="17" y="173"/>
                      </a:cubicBezTo>
                      <a:cubicBezTo>
                        <a:pt x="26" y="182"/>
                        <a:pt x="37" y="186"/>
                        <a:pt x="49" y="186"/>
                      </a:cubicBezTo>
                      <a:cubicBezTo>
                        <a:pt x="60" y="186"/>
                        <a:pt x="72" y="182"/>
                        <a:pt x="81" y="173"/>
                      </a:cubicBezTo>
                      <a:cubicBezTo>
                        <a:pt x="172" y="81"/>
                        <a:pt x="172" y="81"/>
                        <a:pt x="172" y="81"/>
                      </a:cubicBezTo>
                      <a:cubicBezTo>
                        <a:pt x="190" y="64"/>
                        <a:pt x="190" y="35"/>
                        <a:pt x="17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7">
                  <a:extLst>
                    <a:ext uri="{FF2B5EF4-FFF2-40B4-BE49-F238E27FC236}">
                      <a16:creationId xmlns:a16="http://schemas.microsoft.com/office/drawing/2014/main" id="{34241AF1-75EE-32F7-E6EE-A81E8B981F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86400" y="2330451"/>
                  <a:ext cx="177800" cy="174625"/>
                </a:xfrm>
                <a:custGeom>
                  <a:avLst/>
                  <a:gdLst>
                    <a:gd name="T0" fmla="*/ 173 w 190"/>
                    <a:gd name="T1" fmla="*/ 18 h 186"/>
                    <a:gd name="T2" fmla="*/ 109 w 190"/>
                    <a:gd name="T3" fmla="*/ 18 h 186"/>
                    <a:gd name="T4" fmla="*/ 18 w 190"/>
                    <a:gd name="T5" fmla="*/ 109 h 186"/>
                    <a:gd name="T6" fmla="*/ 18 w 190"/>
                    <a:gd name="T7" fmla="*/ 173 h 186"/>
                    <a:gd name="T8" fmla="*/ 50 w 190"/>
                    <a:gd name="T9" fmla="*/ 186 h 186"/>
                    <a:gd name="T10" fmla="*/ 81 w 190"/>
                    <a:gd name="T11" fmla="*/ 173 h 186"/>
                    <a:gd name="T12" fmla="*/ 173 w 190"/>
                    <a:gd name="T13" fmla="*/ 81 h 186"/>
                    <a:gd name="T14" fmla="*/ 173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3" y="18"/>
                      </a:moveTo>
                      <a:cubicBezTo>
                        <a:pt x="155" y="0"/>
                        <a:pt x="127" y="0"/>
                        <a:pt x="109" y="18"/>
                      </a:cubicBezTo>
                      <a:cubicBezTo>
                        <a:pt x="18" y="109"/>
                        <a:pt x="18" y="109"/>
                        <a:pt x="18" y="109"/>
                      </a:cubicBezTo>
                      <a:cubicBezTo>
                        <a:pt x="0" y="127"/>
                        <a:pt x="0" y="155"/>
                        <a:pt x="18" y="173"/>
                      </a:cubicBezTo>
                      <a:cubicBezTo>
                        <a:pt x="27" y="182"/>
                        <a:pt x="38" y="186"/>
                        <a:pt x="50" y="186"/>
                      </a:cubicBezTo>
                      <a:cubicBezTo>
                        <a:pt x="61" y="186"/>
                        <a:pt x="73" y="181"/>
                        <a:pt x="81" y="173"/>
                      </a:cubicBezTo>
                      <a:cubicBezTo>
                        <a:pt x="173" y="81"/>
                        <a:pt x="173" y="81"/>
                        <a:pt x="173" y="81"/>
                      </a:cubicBezTo>
                      <a:cubicBezTo>
                        <a:pt x="190" y="64"/>
                        <a:pt x="190" y="35"/>
                        <a:pt x="173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FFEF974-17C7-CB60-0F51-E63ECF4D9BA3}"/>
                </a:ext>
              </a:extLst>
            </p:cNvPr>
            <p:cNvSpPr txBox="1"/>
            <p:nvPr/>
          </p:nvSpPr>
          <p:spPr>
            <a:xfrm>
              <a:off x="4627616" y="2172558"/>
              <a:ext cx="636821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442K</a:t>
              </a:r>
            </a:p>
          </p:txBody>
        </p:sp>
      </p:grpSp>
      <p:pic>
        <p:nvPicPr>
          <p:cNvPr id="49" name="Graphic 48" descr="Upward trend">
            <a:extLst>
              <a:ext uri="{FF2B5EF4-FFF2-40B4-BE49-F238E27FC236}">
                <a16:creationId xmlns:a16="http://schemas.microsoft.com/office/drawing/2014/main" id="{60C6489E-0BC1-EE40-96FB-80D3B9453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2753" y="1770309"/>
            <a:ext cx="604721" cy="604721"/>
          </a:xfrm>
          <a:prstGeom prst="rect">
            <a:avLst/>
          </a:prstGeom>
        </p:spPr>
      </p:pic>
      <p:pic>
        <p:nvPicPr>
          <p:cNvPr id="51" name="Graphic 50" descr="Coins with solid fill">
            <a:extLst>
              <a:ext uri="{FF2B5EF4-FFF2-40B4-BE49-F238E27FC236}">
                <a16:creationId xmlns:a16="http://schemas.microsoft.com/office/drawing/2014/main" id="{23171E46-6767-54AB-AF6D-35721C4752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877" y="2977276"/>
            <a:ext cx="585260" cy="585260"/>
          </a:xfrm>
          <a:prstGeom prst="rect">
            <a:avLst/>
          </a:prstGeom>
        </p:spPr>
      </p:pic>
      <p:pic>
        <p:nvPicPr>
          <p:cNvPr id="53" name="Graphic 52" descr="Coins with solid fill">
            <a:extLst>
              <a:ext uri="{FF2B5EF4-FFF2-40B4-BE49-F238E27FC236}">
                <a16:creationId xmlns:a16="http://schemas.microsoft.com/office/drawing/2014/main" id="{8F871684-B590-C981-DE1C-AD13B9D706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9772" y="2922821"/>
            <a:ext cx="566674" cy="566674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01FFC9E4-EAB1-5097-4C1E-D48567D34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9915" y="4236391"/>
            <a:ext cx="6600819" cy="2293952"/>
            <a:chOff x="822956" y="2068093"/>
            <a:chExt cx="4947719" cy="229395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DF1EE4F-B7E9-8E9A-D429-BE46F60A4949}"/>
                </a:ext>
              </a:extLst>
            </p:cNvPr>
            <p:cNvSpPr txBox="1"/>
            <p:nvPr/>
          </p:nvSpPr>
          <p:spPr>
            <a:xfrm>
              <a:off x="1238401" y="2831260"/>
              <a:ext cx="152269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Total Products in AtliQ Mart</a:t>
              </a:r>
              <a:endParaRPr lang="en-US" sz="1400" dirty="0">
                <a:solidFill>
                  <a:srgbClr val="30353F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A86B205-D031-9A39-CDF6-64FED3EC5D75}"/>
                </a:ext>
              </a:extLst>
            </p:cNvPr>
            <p:cNvSpPr/>
            <p:nvPr/>
          </p:nvSpPr>
          <p:spPr>
            <a:xfrm>
              <a:off x="1174452" y="2068093"/>
              <a:ext cx="1586639" cy="702966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85EFC58-BDD0-C17E-1ABE-B484C1850942}"/>
                </a:ext>
              </a:extLst>
            </p:cNvPr>
            <p:cNvSpPr/>
            <p:nvPr/>
          </p:nvSpPr>
          <p:spPr>
            <a:xfrm>
              <a:off x="822956" y="2076584"/>
              <a:ext cx="702967" cy="702966"/>
            </a:xfrm>
            <a:prstGeom prst="ellipse">
              <a:avLst/>
            </a:prstGeom>
            <a:solidFill>
              <a:srgbClr val="30353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8EFDF46-EFC2-3506-5AE6-0789D79C6FB8}"/>
                </a:ext>
              </a:extLst>
            </p:cNvPr>
            <p:cNvSpPr txBox="1"/>
            <p:nvPr/>
          </p:nvSpPr>
          <p:spPr>
            <a:xfrm>
              <a:off x="1611750" y="2172558"/>
              <a:ext cx="312403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2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15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6CFDF4E-0382-910A-18C1-27AB9690BE6F}"/>
                </a:ext>
              </a:extLst>
            </p:cNvPr>
            <p:cNvSpPr txBox="1"/>
            <p:nvPr/>
          </p:nvSpPr>
          <p:spPr>
            <a:xfrm>
              <a:off x="1214840" y="4122546"/>
              <a:ext cx="158663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Quantity Sold Before Promo</a:t>
              </a:r>
              <a:endParaRPr lang="en-US" sz="1400" dirty="0">
                <a:solidFill>
                  <a:srgbClr val="30353F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99D1716-5D7A-39D3-1EAE-0E41EC94E295}"/>
                </a:ext>
              </a:extLst>
            </p:cNvPr>
            <p:cNvSpPr/>
            <p:nvPr/>
          </p:nvSpPr>
          <p:spPr>
            <a:xfrm>
              <a:off x="1174453" y="3251539"/>
              <a:ext cx="1586639" cy="702966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A6DA99C-07C3-1B6D-E932-E417B302C2DD}"/>
                </a:ext>
              </a:extLst>
            </p:cNvPr>
            <p:cNvSpPr/>
            <p:nvPr/>
          </p:nvSpPr>
          <p:spPr>
            <a:xfrm>
              <a:off x="822968" y="3251538"/>
              <a:ext cx="558538" cy="702966"/>
            </a:xfrm>
            <a:prstGeom prst="ellipse">
              <a:avLst/>
            </a:prstGeom>
            <a:solidFill>
              <a:srgbClr val="CFCFC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82603E1-1F0D-538F-1E62-21BF00AB2137}"/>
                </a:ext>
              </a:extLst>
            </p:cNvPr>
            <p:cNvSpPr txBox="1"/>
            <p:nvPr/>
          </p:nvSpPr>
          <p:spPr>
            <a:xfrm>
              <a:off x="1611750" y="3320411"/>
              <a:ext cx="872106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3200" b="1" dirty="0">
                  <a:solidFill>
                    <a:srgbClr val="30353F"/>
                  </a:solidFill>
                </a:rPr>
                <a:t>209K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DF18828-D293-9DD1-676C-4E32C84AB6F9}"/>
                </a:ext>
              </a:extLst>
            </p:cNvPr>
            <p:cNvSpPr txBox="1"/>
            <p:nvPr/>
          </p:nvSpPr>
          <p:spPr>
            <a:xfrm>
              <a:off x="4184418" y="4038247"/>
              <a:ext cx="158625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Quantity Sold After Promo</a:t>
              </a:r>
              <a:endParaRPr lang="en-US" sz="1400" dirty="0">
                <a:solidFill>
                  <a:srgbClr val="30353F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33E6BC2-F40E-413A-9285-7E5711F33E52}"/>
                </a:ext>
              </a:extLst>
            </p:cNvPr>
            <p:cNvSpPr/>
            <p:nvPr/>
          </p:nvSpPr>
          <p:spPr>
            <a:xfrm>
              <a:off x="4104476" y="3195763"/>
              <a:ext cx="1666199" cy="702967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26D5EEE-5888-AA90-48EF-9DDDECEF2915}"/>
                </a:ext>
              </a:extLst>
            </p:cNvPr>
            <p:cNvGrpSpPr/>
            <p:nvPr/>
          </p:nvGrpSpPr>
          <p:grpSpPr>
            <a:xfrm>
              <a:off x="3752992" y="3195763"/>
              <a:ext cx="576427" cy="1166282"/>
              <a:chOff x="4356800" y="2377364"/>
              <a:chExt cx="646740" cy="1308545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4E7F5AB2-0A48-9E6C-76F2-08014C22A3A5}"/>
                  </a:ext>
                </a:extLst>
              </p:cNvPr>
              <p:cNvSpPr/>
              <p:nvPr/>
            </p:nvSpPr>
            <p:spPr>
              <a:xfrm>
                <a:off x="4356800" y="2377364"/>
                <a:ext cx="646740" cy="788715"/>
              </a:xfrm>
              <a:prstGeom prst="ellipse">
                <a:avLst/>
              </a:prstGeom>
              <a:gradFill>
                <a:gsLst>
                  <a:gs pos="100000">
                    <a:schemeClr val="bg1"/>
                  </a:gs>
                  <a:gs pos="54000">
                    <a:schemeClr val="bg2">
                      <a:lumMod val="75000"/>
                    </a:schemeClr>
                  </a:gs>
                </a:gsLst>
                <a:lin ang="0" scaled="1"/>
              </a:gra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3CDBB5B7-8B07-5EE9-DA5A-36CF0B0B8A8D}"/>
                  </a:ext>
                </a:extLst>
              </p:cNvPr>
              <p:cNvGrpSpPr/>
              <p:nvPr/>
            </p:nvGrpSpPr>
            <p:grpSpPr>
              <a:xfrm>
                <a:off x="4634476" y="3614471"/>
                <a:ext cx="233363" cy="71438"/>
                <a:chOff x="8245475" y="3925888"/>
                <a:chExt cx="233363" cy="71438"/>
              </a:xfrm>
            </p:grpSpPr>
            <p:sp>
              <p:nvSpPr>
                <p:cNvPr id="77" name="Freeform 27">
                  <a:extLst>
                    <a:ext uri="{FF2B5EF4-FFF2-40B4-BE49-F238E27FC236}">
                      <a16:creationId xmlns:a16="http://schemas.microsoft.com/office/drawing/2014/main" id="{106321F1-6272-180B-4FF7-B2CA5E9E28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24863" y="3943350"/>
                  <a:ext cx="53975" cy="53975"/>
                </a:xfrm>
                <a:custGeom>
                  <a:avLst/>
                  <a:gdLst>
                    <a:gd name="T0" fmla="*/ 300 w 360"/>
                    <a:gd name="T1" fmla="*/ 240 h 360"/>
                    <a:gd name="T2" fmla="*/ 120 w 360"/>
                    <a:gd name="T3" fmla="*/ 240 h 360"/>
                    <a:gd name="T4" fmla="*/ 120 w 360"/>
                    <a:gd name="T5" fmla="*/ 60 h 360"/>
                    <a:gd name="T6" fmla="*/ 60 w 360"/>
                    <a:gd name="T7" fmla="*/ 0 h 360"/>
                    <a:gd name="T8" fmla="*/ 0 w 360"/>
                    <a:gd name="T9" fmla="*/ 60 h 360"/>
                    <a:gd name="T10" fmla="*/ 0 w 360"/>
                    <a:gd name="T11" fmla="*/ 300 h 360"/>
                    <a:gd name="T12" fmla="*/ 60 w 360"/>
                    <a:gd name="T13" fmla="*/ 360 h 360"/>
                    <a:gd name="T14" fmla="*/ 300 w 360"/>
                    <a:gd name="T15" fmla="*/ 360 h 360"/>
                    <a:gd name="T16" fmla="*/ 360 w 360"/>
                    <a:gd name="T17" fmla="*/ 300 h 360"/>
                    <a:gd name="T18" fmla="*/ 300 w 360"/>
                    <a:gd name="T19" fmla="*/ 240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0" h="360">
                      <a:moveTo>
                        <a:pt x="300" y="240"/>
                      </a:moveTo>
                      <a:cubicBezTo>
                        <a:pt x="120" y="240"/>
                        <a:pt x="120" y="240"/>
                        <a:pt x="120" y="240"/>
                      </a:cubicBezTo>
                      <a:cubicBezTo>
                        <a:pt x="120" y="60"/>
                        <a:pt x="120" y="60"/>
                        <a:pt x="120" y="60"/>
                      </a:cubicBezTo>
                      <a:cubicBezTo>
                        <a:pt x="120" y="27"/>
                        <a:pt x="93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300"/>
                        <a:pt x="0" y="300"/>
                        <a:pt x="0" y="300"/>
                      </a:cubicBezTo>
                      <a:cubicBezTo>
                        <a:pt x="0" y="333"/>
                        <a:pt x="27" y="360"/>
                        <a:pt x="60" y="360"/>
                      </a:cubicBezTo>
                      <a:cubicBezTo>
                        <a:pt x="300" y="360"/>
                        <a:pt x="300" y="360"/>
                        <a:pt x="300" y="360"/>
                      </a:cubicBezTo>
                      <a:cubicBezTo>
                        <a:pt x="333" y="360"/>
                        <a:pt x="360" y="333"/>
                        <a:pt x="360" y="300"/>
                      </a:cubicBezTo>
                      <a:cubicBezTo>
                        <a:pt x="360" y="267"/>
                        <a:pt x="333" y="240"/>
                        <a:pt x="300" y="2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8" name="Freeform 28">
                  <a:extLst>
                    <a:ext uri="{FF2B5EF4-FFF2-40B4-BE49-F238E27FC236}">
                      <a16:creationId xmlns:a16="http://schemas.microsoft.com/office/drawing/2014/main" id="{B21EB812-FD71-5FF8-12EA-5846044897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45475" y="3925888"/>
                  <a:ext cx="53975" cy="17463"/>
                </a:xfrm>
                <a:custGeom>
                  <a:avLst/>
                  <a:gdLst>
                    <a:gd name="T0" fmla="*/ 300 w 360"/>
                    <a:gd name="T1" fmla="*/ 0 h 120"/>
                    <a:gd name="T2" fmla="*/ 60 w 360"/>
                    <a:gd name="T3" fmla="*/ 0 h 120"/>
                    <a:gd name="T4" fmla="*/ 0 w 360"/>
                    <a:gd name="T5" fmla="*/ 60 h 120"/>
                    <a:gd name="T6" fmla="*/ 60 w 360"/>
                    <a:gd name="T7" fmla="*/ 120 h 120"/>
                    <a:gd name="T8" fmla="*/ 300 w 360"/>
                    <a:gd name="T9" fmla="*/ 120 h 120"/>
                    <a:gd name="T10" fmla="*/ 360 w 360"/>
                    <a:gd name="T11" fmla="*/ 60 h 120"/>
                    <a:gd name="T12" fmla="*/ 300 w 360"/>
                    <a:gd name="T13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0" h="120">
                      <a:moveTo>
                        <a:pt x="300" y="0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93"/>
                        <a:pt x="27" y="120"/>
                        <a:pt x="60" y="120"/>
                      </a:cubicBezTo>
                      <a:cubicBezTo>
                        <a:pt x="300" y="120"/>
                        <a:pt x="300" y="120"/>
                        <a:pt x="300" y="120"/>
                      </a:cubicBezTo>
                      <a:cubicBezTo>
                        <a:pt x="333" y="120"/>
                        <a:pt x="360" y="93"/>
                        <a:pt x="360" y="60"/>
                      </a:cubicBezTo>
                      <a:cubicBezTo>
                        <a:pt x="360" y="27"/>
                        <a:pt x="33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9" name="Freeform 29">
                  <a:extLst>
                    <a:ext uri="{FF2B5EF4-FFF2-40B4-BE49-F238E27FC236}">
                      <a16:creationId xmlns:a16="http://schemas.microsoft.com/office/drawing/2014/main" id="{A7B2955F-3A31-67DF-42B4-88EB808AFA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45475" y="3979863"/>
                  <a:ext cx="53975" cy="17463"/>
                </a:xfrm>
                <a:custGeom>
                  <a:avLst/>
                  <a:gdLst>
                    <a:gd name="T0" fmla="*/ 300 w 360"/>
                    <a:gd name="T1" fmla="*/ 0 h 120"/>
                    <a:gd name="T2" fmla="*/ 60 w 360"/>
                    <a:gd name="T3" fmla="*/ 0 h 120"/>
                    <a:gd name="T4" fmla="*/ 0 w 360"/>
                    <a:gd name="T5" fmla="*/ 60 h 120"/>
                    <a:gd name="T6" fmla="*/ 60 w 360"/>
                    <a:gd name="T7" fmla="*/ 120 h 120"/>
                    <a:gd name="T8" fmla="*/ 300 w 360"/>
                    <a:gd name="T9" fmla="*/ 120 h 120"/>
                    <a:gd name="T10" fmla="*/ 360 w 360"/>
                    <a:gd name="T11" fmla="*/ 60 h 120"/>
                    <a:gd name="T12" fmla="*/ 300 w 360"/>
                    <a:gd name="T13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0" h="120">
                      <a:moveTo>
                        <a:pt x="300" y="0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93"/>
                        <a:pt x="27" y="120"/>
                        <a:pt x="60" y="120"/>
                      </a:cubicBezTo>
                      <a:cubicBezTo>
                        <a:pt x="300" y="120"/>
                        <a:pt x="300" y="120"/>
                        <a:pt x="300" y="120"/>
                      </a:cubicBezTo>
                      <a:cubicBezTo>
                        <a:pt x="333" y="120"/>
                        <a:pt x="360" y="93"/>
                        <a:pt x="360" y="60"/>
                      </a:cubicBezTo>
                      <a:cubicBezTo>
                        <a:pt x="360" y="27"/>
                        <a:pt x="33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9A4C9A0-E22C-2196-B76C-6C312C082D67}"/>
                </a:ext>
              </a:extLst>
            </p:cNvPr>
            <p:cNvSpPr txBox="1"/>
            <p:nvPr/>
          </p:nvSpPr>
          <p:spPr>
            <a:xfrm>
              <a:off x="4627616" y="3287019"/>
              <a:ext cx="776286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651K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2B03153-8182-1498-8DA6-DE8EBB7D71DA}"/>
                </a:ext>
              </a:extLst>
            </p:cNvPr>
            <p:cNvSpPr txBox="1"/>
            <p:nvPr/>
          </p:nvSpPr>
          <p:spPr>
            <a:xfrm>
              <a:off x="4184418" y="2848044"/>
              <a:ext cx="157776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Total Categories</a:t>
              </a:r>
              <a:endParaRPr lang="en-US" sz="1400" dirty="0">
                <a:solidFill>
                  <a:srgbClr val="30353F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6EEA193-F06B-D99A-A2AF-D2B862FC80F8}"/>
                </a:ext>
              </a:extLst>
            </p:cNvPr>
            <p:cNvSpPr/>
            <p:nvPr/>
          </p:nvSpPr>
          <p:spPr>
            <a:xfrm>
              <a:off x="4087496" y="2076584"/>
              <a:ext cx="1586639" cy="702967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3000">
                  <a:schemeClr val="accent4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3AFA0F2-5578-FD03-48F7-26A64732DE02}"/>
                </a:ext>
              </a:extLst>
            </p:cNvPr>
            <p:cNvSpPr/>
            <p:nvPr/>
          </p:nvSpPr>
          <p:spPr>
            <a:xfrm>
              <a:off x="3752994" y="2076676"/>
              <a:ext cx="702967" cy="702967"/>
            </a:xfrm>
            <a:prstGeom prst="ellipse">
              <a:avLst/>
            </a:prstGeom>
            <a:solidFill>
              <a:srgbClr val="8FA0A3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F042832-C2AA-8793-556B-8043D9EBEF74}"/>
                </a:ext>
              </a:extLst>
            </p:cNvPr>
            <p:cNvSpPr txBox="1"/>
            <p:nvPr/>
          </p:nvSpPr>
          <p:spPr>
            <a:xfrm>
              <a:off x="4627616" y="2172558"/>
              <a:ext cx="156201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pic>
        <p:nvPicPr>
          <p:cNvPr id="87" name="Graphic 86" descr="Inventory outline">
            <a:extLst>
              <a:ext uri="{FF2B5EF4-FFF2-40B4-BE49-F238E27FC236}">
                <a16:creationId xmlns:a16="http://schemas.microsoft.com/office/drawing/2014/main" id="{DE096932-C3A3-3ED0-BF58-C5ECA4793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81964" y="4266272"/>
            <a:ext cx="673086" cy="673086"/>
          </a:xfrm>
          <a:prstGeom prst="rect">
            <a:avLst/>
          </a:prstGeom>
        </p:spPr>
      </p:pic>
      <p:pic>
        <p:nvPicPr>
          <p:cNvPr id="89" name="Graphic 88" descr="Hibiscus outline">
            <a:extLst>
              <a:ext uri="{FF2B5EF4-FFF2-40B4-BE49-F238E27FC236}">
                <a16:creationId xmlns:a16="http://schemas.microsoft.com/office/drawing/2014/main" id="{9A59F751-6F4F-5E9D-EDC7-D1EC84D4AF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72211" y="4313463"/>
            <a:ext cx="565803" cy="565803"/>
          </a:xfrm>
          <a:prstGeom prst="rect">
            <a:avLst/>
          </a:prstGeom>
        </p:spPr>
      </p:pic>
      <p:pic>
        <p:nvPicPr>
          <p:cNvPr id="93" name="Graphic 92" descr="Bar graph with upward trend with solid fill">
            <a:extLst>
              <a:ext uri="{FF2B5EF4-FFF2-40B4-BE49-F238E27FC236}">
                <a16:creationId xmlns:a16="http://schemas.microsoft.com/office/drawing/2014/main" id="{D014B3D3-9EFB-2C09-384A-14E69CFD4F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9879" y="5483200"/>
            <a:ext cx="657225" cy="657225"/>
          </a:xfrm>
          <a:prstGeom prst="rect">
            <a:avLst/>
          </a:prstGeom>
        </p:spPr>
      </p:pic>
      <p:pic>
        <p:nvPicPr>
          <p:cNvPr id="97" name="Graphic 51" descr="Bar chart">
            <a:extLst>
              <a:ext uri="{FF2B5EF4-FFF2-40B4-BE49-F238E27FC236}">
                <a16:creationId xmlns:a16="http://schemas.microsoft.com/office/drawing/2014/main" id="{1C804CDC-46EF-46FC-2363-C018AD2953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18150" y="5429551"/>
            <a:ext cx="614064" cy="614064"/>
          </a:xfrm>
          <a:prstGeom prst="rect">
            <a:avLst/>
          </a:prstGeom>
        </p:spPr>
      </p:pic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F674E112-9BAB-C6CA-6D04-FFBFAFA01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599054"/>
              </p:ext>
            </p:extLst>
          </p:nvPr>
        </p:nvGraphicFramePr>
        <p:xfrm>
          <a:off x="7654072" y="1733637"/>
          <a:ext cx="3156804" cy="2737074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3156804">
                  <a:extLst>
                    <a:ext uri="{9D8B030D-6E8A-4147-A177-3AD203B41FA5}">
                      <a16:colId xmlns:a16="http://schemas.microsoft.com/office/drawing/2014/main" val="1255909791"/>
                    </a:ext>
                  </a:extLst>
                </a:gridCol>
              </a:tblGrid>
              <a:tr h="456179">
                <a:tc>
                  <a:txBody>
                    <a:bodyPr/>
                    <a:lstStyle/>
                    <a:p>
                      <a:r>
                        <a:rPr lang="en-CA" dirty="0"/>
                        <a:t>Promotions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711278"/>
                  </a:ext>
                </a:extLst>
              </a:tr>
              <a:tr h="456179">
                <a:tc>
                  <a:txBody>
                    <a:bodyPr/>
                    <a:lstStyle/>
                    <a:p>
                      <a:r>
                        <a:rPr lang="en-CA" dirty="0"/>
                        <a:t>25%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916830"/>
                  </a:ext>
                </a:extLst>
              </a:tr>
              <a:tr h="456179">
                <a:tc>
                  <a:txBody>
                    <a:bodyPr/>
                    <a:lstStyle/>
                    <a:p>
                      <a:r>
                        <a:rPr lang="en-CA" dirty="0"/>
                        <a:t>33%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367447"/>
                  </a:ext>
                </a:extLst>
              </a:tr>
              <a:tr h="456179">
                <a:tc>
                  <a:txBody>
                    <a:bodyPr/>
                    <a:lstStyle/>
                    <a:p>
                      <a:r>
                        <a:rPr lang="en-CA" dirty="0"/>
                        <a:t>50%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821498"/>
                  </a:ext>
                </a:extLst>
              </a:tr>
              <a:tr h="456179">
                <a:tc>
                  <a:txBody>
                    <a:bodyPr/>
                    <a:lstStyle/>
                    <a:p>
                      <a:r>
                        <a:rPr lang="en-CA" dirty="0"/>
                        <a:t>500 Cashback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431862"/>
                  </a:ext>
                </a:extLst>
              </a:tr>
              <a:tr h="456179">
                <a:tc>
                  <a:txBody>
                    <a:bodyPr/>
                    <a:lstStyle/>
                    <a:p>
                      <a:r>
                        <a:rPr lang="en-CA" dirty="0"/>
                        <a:t>BOGOF (Buy One Get One Free)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008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875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A8628B70-5B0F-1A37-85C2-7AFE99698E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8269854"/>
              </p:ext>
            </p:extLst>
          </p:nvPr>
        </p:nvGraphicFramePr>
        <p:xfrm>
          <a:off x="5972175" y="1825625"/>
          <a:ext cx="53816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F1DA08-47A3-59E0-2EA2-0EF9CB51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16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52F96-8020-BB00-6C29-3BA8FF3AF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 anchor="ctr">
            <a:normAutofit/>
          </a:bodyPr>
          <a:lstStyle/>
          <a:p>
            <a:r>
              <a:rPr lang="en-CA" dirty="0"/>
              <a:t>Top 10 and Bottom 10 Stores in IR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F7A88ED-6814-D8E4-400C-125199F328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387455"/>
              </p:ext>
            </p:extLst>
          </p:nvPr>
        </p:nvGraphicFramePr>
        <p:xfrm>
          <a:off x="515938" y="1825625"/>
          <a:ext cx="53816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52307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58C8BB-4A5B-54ED-0A1A-03B06FFC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17</a:t>
            </a:fld>
            <a:endParaRPr lang="en-US" noProof="0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DDD51705-4A0E-CD81-6E20-05D16A33C3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908267"/>
              </p:ext>
            </p:extLst>
          </p:nvPr>
        </p:nvGraphicFramePr>
        <p:xfrm>
          <a:off x="515938" y="295275"/>
          <a:ext cx="10837862" cy="5881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5415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A40FD8-8FBA-8BEF-15CA-13B6A2A5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18</a:t>
            </a:fld>
            <a:endParaRPr lang="en-US" noProof="0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D61B71F-2A7C-3FF4-86BE-4E6BCE35D5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313220"/>
              </p:ext>
            </p:extLst>
          </p:nvPr>
        </p:nvGraphicFramePr>
        <p:xfrm>
          <a:off x="125413" y="92076"/>
          <a:ext cx="5189537" cy="3149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2450C8E-101F-9BE2-2CAA-85EBDCDCE5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6899944"/>
              </p:ext>
            </p:extLst>
          </p:nvPr>
        </p:nvGraphicFramePr>
        <p:xfrm>
          <a:off x="5638799" y="92076"/>
          <a:ext cx="6019357" cy="3149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A89ED11B-0895-D61D-2E41-7A8FF88414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0203347"/>
              </p:ext>
            </p:extLst>
          </p:nvPr>
        </p:nvGraphicFramePr>
        <p:xfrm>
          <a:off x="125413" y="3429000"/>
          <a:ext cx="5189537" cy="3228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6705249E-A346-9063-D9A5-ABF53B7B26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8571332"/>
              </p:ext>
            </p:extLst>
          </p:nvPr>
        </p:nvGraphicFramePr>
        <p:xfrm>
          <a:off x="5638798" y="3429000"/>
          <a:ext cx="6019358" cy="3026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08532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93223F-0DAA-901E-B21B-E192B286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77B1E4-AEBC-74B2-83C1-649BB15A7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03200"/>
            <a:ext cx="10837862" cy="739775"/>
          </a:xfrm>
        </p:spPr>
        <p:txBody>
          <a:bodyPr/>
          <a:lstStyle/>
          <a:p>
            <a:r>
              <a:rPr lang="en-CA" dirty="0"/>
              <a:t>Incremental Revenue of All Products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7CE1C99-138A-3E70-B296-F7D2582F55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340864"/>
              </p:ext>
            </p:extLst>
          </p:nvPr>
        </p:nvGraphicFramePr>
        <p:xfrm>
          <a:off x="533844" y="853440"/>
          <a:ext cx="10677081" cy="5803095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6079070">
                  <a:extLst>
                    <a:ext uri="{9D8B030D-6E8A-4147-A177-3AD203B41FA5}">
                      <a16:colId xmlns:a16="http://schemas.microsoft.com/office/drawing/2014/main" val="1760753418"/>
                    </a:ext>
                  </a:extLst>
                </a:gridCol>
                <a:gridCol w="4598011">
                  <a:extLst>
                    <a:ext uri="{9D8B030D-6E8A-4147-A177-3AD203B41FA5}">
                      <a16:colId xmlns:a16="http://schemas.microsoft.com/office/drawing/2014/main" val="2103757482"/>
                    </a:ext>
                  </a:extLst>
                </a:gridCol>
              </a:tblGrid>
              <a:tr h="361854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Product Names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Incremental Revenue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69495"/>
                  </a:ext>
                </a:extLst>
              </a:tr>
              <a:tr h="3618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Atliq_Home_Essential_8_Product_Combo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91.05M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4820760"/>
                  </a:ext>
                </a:extLst>
              </a:tr>
              <a:tr h="361854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Atliq_waterproof_Immersion_Rod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17.56M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9341152"/>
                  </a:ext>
                </a:extLst>
              </a:tr>
              <a:tr h="361854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Atliq_Farm_Chakki_Atta (1KG)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17.36M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3858361"/>
                  </a:ext>
                </a:extLst>
              </a:tr>
              <a:tr h="361854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Atliq_Double_Bedsheet_set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12.92M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6449596"/>
                  </a:ext>
                </a:extLst>
              </a:tr>
              <a:tr h="361854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Atliq_Suflower_Oil</a:t>
                      </a:r>
                      <a:r>
                        <a:rPr lang="en-CA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(1L)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8.19M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719388"/>
                  </a:ext>
                </a:extLst>
              </a:tr>
              <a:tr h="3618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Atliq_High_Glo_15W_LED_Bulb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7.59M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4662006"/>
                  </a:ext>
                </a:extLst>
              </a:tr>
              <a:tr h="361854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Atliq_Curtains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3.52M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6542145"/>
                  </a:ext>
                </a:extLst>
              </a:tr>
              <a:tr h="3618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Atliq_Scrub_Sponge_For_Dishwash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-.11M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715401"/>
                  </a:ext>
                </a:extLst>
              </a:tr>
              <a:tr h="3618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Atliq_Cream_Beauty_Bathing_Soap (125GM)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-.14M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2816247"/>
                  </a:ext>
                </a:extLst>
              </a:tr>
              <a:tr h="3618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Atliq_Lime_Cool_Bathing_Bar (125GM)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-.16M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412254"/>
                  </a:ext>
                </a:extLst>
              </a:tr>
              <a:tr h="361854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Atliq_Masoor_Dal (1KG)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-.18M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797064"/>
                  </a:ext>
                </a:extLst>
              </a:tr>
              <a:tr h="3618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Atliq_Body_Milk_Nourishing_Lotion (120ML)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-.22M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9693798"/>
                  </a:ext>
                </a:extLst>
              </a:tr>
              <a:tr h="3618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Atliq_Doodh_Kesar_Body_Lotion (200ML)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-.33M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9452494"/>
                  </a:ext>
                </a:extLst>
              </a:tr>
              <a:tr h="3618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Atliq_Fusion_Container_Set_of_3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-.77M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6430707"/>
                  </a:ext>
                </a:extLst>
              </a:tr>
              <a:tr h="361854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Atliq_Sonamasuri_Rice (10KG)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-1.39M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9954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59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75" y="1528564"/>
            <a:ext cx="415102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This is Prashanth Patil</a:t>
            </a:r>
          </a:p>
          <a:p>
            <a:pPr marL="0" indent="0">
              <a:buNone/>
            </a:pPr>
            <a:r>
              <a:rPr lang="en-US" sz="1800" dirty="0"/>
              <a:t>I am an enthusiastic Data Analyst with over 5 years of industry experience. </a:t>
            </a:r>
          </a:p>
          <a:p>
            <a:pPr marL="0" indent="0">
              <a:buNone/>
            </a:pPr>
            <a:r>
              <a:rPr lang="en-US" sz="1800" dirty="0"/>
              <a:t>Specialized in Data Driven solutions and transforming insights into actionable strategies</a:t>
            </a:r>
          </a:p>
          <a:p>
            <a:pPr marL="0" indent="0">
              <a:buNone/>
            </a:pPr>
            <a:r>
              <a:rPr lang="en-US" sz="1800" dirty="0"/>
              <a:t>For this project, I have used different tools: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Microsoft SQL Server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Power Bi for Data Visualization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Python for Data ETL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9305ED8-D39E-4A20-A7CB-7EC58B3E32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3C2A1C-40F8-1C6C-9935-EDB179FB0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41" y="3947198"/>
            <a:ext cx="609524" cy="609524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ACA419C-3CF2-D32B-62BF-A97A10098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144" y="4601093"/>
            <a:ext cx="634921" cy="6349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1A1E1C-A8D1-963F-16C2-4933560BD8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541" y="5383879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D78A77-E85A-BA8A-D334-ACC8440D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1738B9-9450-39F7-FC83-0387A1E1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720725"/>
          </a:xfrm>
        </p:spPr>
        <p:txBody>
          <a:bodyPr/>
          <a:lstStyle/>
          <a:p>
            <a:r>
              <a:rPr lang="en-CA" dirty="0"/>
              <a:t>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6690C-40EF-437C-9CC1-A0B784852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152525"/>
            <a:ext cx="10837862" cy="50244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expansion strategy should prioritize all cities, with particular attention given to scaling up store presence in key locations such as Vijayawada and Trivandrum</a:t>
            </a:r>
          </a:p>
          <a:p>
            <a:r>
              <a:rPr lang="en-US" dirty="0"/>
              <a:t> the Grocery and Staples Category experienced the most significant surge in sales following promotional activities, indicating a need to redirect focus towards underperforming categories such as Personal Care and Home Care.</a:t>
            </a:r>
          </a:p>
          <a:p>
            <a:r>
              <a:rPr lang="en-US" dirty="0"/>
              <a:t>Bengaluru stands out with the highest Incremental Revenue attributed to its extensive network of operational stores.</a:t>
            </a:r>
          </a:p>
          <a:p>
            <a:r>
              <a:rPr lang="en-US" dirty="0"/>
              <a:t>the Sankranti Campaign outperformed the Diwali Campaign in generating revenue, suggesting potential adjustments in seasonal marketing strategies.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55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9" descr="cityscape">
            <a:extLst>
              <a:ext uri="{FF2B5EF4-FFF2-40B4-BE49-F238E27FC236}">
                <a16:creationId xmlns:a16="http://schemas.microsoft.com/office/drawing/2014/main" id="{63493B9E-F6F8-4C0F-9706-CA547A8B2B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" b="39"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FFD2133-BC23-492A-A99B-5D049116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C40962-BA6A-43E4-97BA-511A9B90C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6560" y="4484691"/>
            <a:ext cx="4776010" cy="503167"/>
          </a:xfrm>
        </p:spPr>
        <p:txBody>
          <a:bodyPr/>
          <a:lstStyle/>
          <a:p>
            <a:r>
              <a:rPr lang="en-US" dirty="0"/>
              <a:t>https://www.linkedin.com/in/prashanthpatil1/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FDFFBF-E125-47CF-AAE0-ACC45013CE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66560" y="5012635"/>
            <a:ext cx="4769660" cy="503238"/>
          </a:xfrm>
        </p:spPr>
        <p:txBody>
          <a:bodyPr/>
          <a:lstStyle/>
          <a:p>
            <a:r>
              <a:rPr lang="en-US" dirty="0"/>
              <a:t>https://www.novypro.com/project/atilq-mart-fmgc-analysis</a:t>
            </a:r>
          </a:p>
        </p:txBody>
      </p:sp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38D4-E453-4BC4-A3A0-F3C51852BC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Company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C44B71-63BE-418A-A82A-6440202620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5254" y="4450670"/>
            <a:ext cx="1620000" cy="1736770"/>
          </a:xfrm>
        </p:spPr>
        <p:txBody>
          <a:bodyPr>
            <a:normAutofit/>
          </a:bodyPr>
          <a:lstStyle/>
          <a:p>
            <a:r>
              <a:rPr lang="en-US" dirty="0"/>
              <a:t>AtliQ Mart is a giant retailer with over 50 supermarkets in southern region of India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FFF724-CE30-4C63-A086-DF05C2777E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Promotions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A64044E-682B-419B-AB70-118D0597C64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126113" y="4450670"/>
            <a:ext cx="1620000" cy="1350690"/>
          </a:xfrm>
        </p:spPr>
        <p:txBody>
          <a:bodyPr>
            <a:normAutofit/>
          </a:bodyPr>
          <a:lstStyle/>
          <a:p>
            <a:r>
              <a:rPr lang="en-US" noProof="1"/>
              <a:t>Ran a massive promotion during the Diwali 2023 and Sankranti 2024 on their AtilQ branded products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739695-B49F-491F-9573-F501246A7F4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357458-973E-473B-B43E-428D949A39C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256972" y="4450670"/>
            <a:ext cx="1620000" cy="13506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Sales Director wants to understand which products did well and which are not to take informed decisions</a:t>
            </a:r>
            <a:endParaRPr lang="en-US" noProof="1"/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4406D0-E93A-4D4A-882C-3D100622979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87830" y="3950115"/>
            <a:ext cx="1827289" cy="360000"/>
          </a:xfrm>
        </p:spPr>
        <p:txBody>
          <a:bodyPr>
            <a:normAutofit/>
          </a:bodyPr>
          <a:lstStyle/>
          <a:p>
            <a:r>
              <a:rPr lang="en-US" dirty="0"/>
              <a:t>Ad-hoc Requests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0792B4-5A57-43A7-8C75-3B4261EE86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387831" y="4450670"/>
            <a:ext cx="1620000" cy="1350690"/>
          </a:xfrm>
        </p:spPr>
        <p:txBody>
          <a:bodyPr>
            <a:normAutofit/>
          </a:bodyPr>
          <a:lstStyle/>
          <a:p>
            <a:r>
              <a:rPr lang="en-US" noProof="1"/>
              <a:t>Business required to get some Ad-hoc requests to be implement in SQL Server</a:t>
            </a:r>
          </a:p>
          <a:p>
            <a:endParaRPr lang="en-US" dirty="0"/>
          </a:p>
        </p:txBody>
      </p:sp>
      <p:pic>
        <p:nvPicPr>
          <p:cNvPr id="49" name="Picture Placeholder 48" descr="Bar chart">
            <a:extLst>
              <a:ext uri="{FF2B5EF4-FFF2-40B4-BE49-F238E27FC236}">
                <a16:creationId xmlns:a16="http://schemas.microsoft.com/office/drawing/2014/main" id="{B216FC82-4CDA-4982-85CF-C693A432A28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0017793" y="2621280"/>
            <a:ext cx="679850" cy="807719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48350F0-9CCA-4F7C-98E8-BC7969FD39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FD8E4F9-1B84-4707-95BE-9EC53D7ACB9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518689" y="4450670"/>
            <a:ext cx="1620000" cy="1350690"/>
          </a:xfrm>
        </p:spPr>
        <p:txBody>
          <a:bodyPr>
            <a:normAutofit/>
          </a:bodyPr>
          <a:lstStyle/>
          <a:p>
            <a:r>
              <a:rPr lang="en-US" dirty="0"/>
              <a:t>Required a details Dashboard of the insights gained from the Metadata provided by the AtliQ</a:t>
            </a:r>
            <a:endParaRPr lang="en-US" noProof="1"/>
          </a:p>
          <a:p>
            <a:endParaRPr lang="en-US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E612258B-809C-4937-88CC-45880B3C8264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8DAF768-612D-AE30-D13C-104851C5D021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5"/>
          <a:srcRect/>
          <a:stretch>
            <a:fillRect/>
          </a:stretch>
        </p:blipFill>
        <p:spPr>
          <a:xfrm>
            <a:off x="1494357" y="2621280"/>
            <a:ext cx="720325" cy="807720"/>
          </a:xfrm>
        </p:spPr>
      </p:pic>
      <p:pic>
        <p:nvPicPr>
          <p:cNvPr id="20" name="Picture Placeholder 19" descr="A colorful icon of a megaphone&#10;&#10;Description automatically generated">
            <a:extLst>
              <a:ext uri="{FF2B5EF4-FFF2-40B4-BE49-F238E27FC236}">
                <a16:creationId xmlns:a16="http://schemas.microsoft.com/office/drawing/2014/main" id="{74368DC2-8333-C29F-4866-6C6D0FEAA04C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6"/>
          <a:srcRect l="128" r="128"/>
          <a:stretch>
            <a:fillRect/>
          </a:stretch>
        </p:blipFill>
        <p:spPr>
          <a:xfrm>
            <a:off x="3625216" y="2621280"/>
            <a:ext cx="720325" cy="807720"/>
          </a:xfrm>
        </p:spPr>
      </p:pic>
      <p:pic>
        <p:nvPicPr>
          <p:cNvPr id="24" name="Picture Placeholder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02F7F30-A634-0BAB-D2F0-D40A2C027265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7"/>
          <a:srcRect/>
          <a:stretch>
            <a:fillRect/>
          </a:stretch>
        </p:blipFill>
        <p:spPr>
          <a:xfrm>
            <a:off x="5756075" y="2621280"/>
            <a:ext cx="720325" cy="807720"/>
          </a:xfrm>
        </p:spPr>
      </p:pic>
      <p:pic>
        <p:nvPicPr>
          <p:cNvPr id="33" name="Picture Placeholder 32" descr="A question mark in a speech bubble&#10;&#10;Description automatically generated">
            <a:extLst>
              <a:ext uri="{FF2B5EF4-FFF2-40B4-BE49-F238E27FC236}">
                <a16:creationId xmlns:a16="http://schemas.microsoft.com/office/drawing/2014/main" id="{BD12004D-74AB-4761-8537-CEDC6EC6B52D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8"/>
          <a:srcRect/>
          <a:stretch>
            <a:fillRect/>
          </a:stretch>
        </p:blipFill>
        <p:spPr>
          <a:xfrm>
            <a:off x="7735101" y="2515488"/>
            <a:ext cx="972019" cy="1074336"/>
          </a:xfrm>
        </p:spPr>
      </p:pic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2010673"/>
            <a:ext cx="1281512" cy="487738"/>
            <a:chOff x="9912263" y="2010673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Freeform 54"/>
            <p:cNvSpPr/>
            <p:nvPr/>
          </p:nvSpPr>
          <p:spPr>
            <a:xfrm>
              <a:off x="9912263" y="2010673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3035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73" name="Group 72"/>
            <p:cNvGrpSpPr/>
            <p:nvPr/>
          </p:nvGrpSpPr>
          <p:grpSpPr>
            <a:xfrm flipH="1">
              <a:off x="10838597" y="2143232"/>
              <a:ext cx="222620" cy="222620"/>
              <a:chOff x="1389063" y="3748088"/>
              <a:chExt cx="336550" cy="336550"/>
            </a:xfrm>
            <a:solidFill>
              <a:schemeClr val="bg1"/>
            </a:solidFill>
          </p:grpSpPr>
          <p:sp>
            <p:nvSpPr>
              <p:cNvPr id="74" name="Freeform 5"/>
              <p:cNvSpPr>
                <a:spLocks/>
              </p:cNvSpPr>
              <p:nvPr/>
            </p:nvSpPr>
            <p:spPr bwMode="auto">
              <a:xfrm>
                <a:off x="1547813" y="3787776"/>
                <a:ext cx="58738" cy="60325"/>
              </a:xfrm>
              <a:custGeom>
                <a:avLst/>
                <a:gdLst>
                  <a:gd name="T0" fmla="*/ 300 w 360"/>
                  <a:gd name="T1" fmla="*/ 244 h 364"/>
                  <a:gd name="T2" fmla="*/ 120 w 360"/>
                  <a:gd name="T3" fmla="*/ 244 h 364"/>
                  <a:gd name="T4" fmla="*/ 120 w 360"/>
                  <a:gd name="T5" fmla="*/ 60 h 364"/>
                  <a:gd name="T6" fmla="*/ 60 w 360"/>
                  <a:gd name="T7" fmla="*/ 0 h 364"/>
                  <a:gd name="T8" fmla="*/ 0 w 360"/>
                  <a:gd name="T9" fmla="*/ 60 h 364"/>
                  <a:gd name="T10" fmla="*/ 0 w 360"/>
                  <a:gd name="T11" fmla="*/ 304 h 364"/>
                  <a:gd name="T12" fmla="*/ 60 w 360"/>
                  <a:gd name="T13" fmla="*/ 364 h 364"/>
                  <a:gd name="T14" fmla="*/ 300 w 360"/>
                  <a:gd name="T15" fmla="*/ 364 h 364"/>
                  <a:gd name="T16" fmla="*/ 360 w 360"/>
                  <a:gd name="T17" fmla="*/ 304 h 364"/>
                  <a:gd name="T18" fmla="*/ 300 w 360"/>
                  <a:gd name="T19" fmla="*/ 24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4">
                    <a:moveTo>
                      <a:pt x="300" y="244"/>
                    </a:moveTo>
                    <a:cubicBezTo>
                      <a:pt x="120" y="244"/>
                      <a:pt x="120" y="244"/>
                      <a:pt x="120" y="244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37"/>
                      <a:pt x="27" y="364"/>
                      <a:pt x="60" y="364"/>
                    </a:cubicBezTo>
                    <a:cubicBezTo>
                      <a:pt x="300" y="364"/>
                      <a:pt x="300" y="364"/>
                      <a:pt x="300" y="364"/>
                    </a:cubicBezTo>
                    <a:cubicBezTo>
                      <a:pt x="333" y="364"/>
                      <a:pt x="360" y="337"/>
                      <a:pt x="360" y="304"/>
                    </a:cubicBezTo>
                    <a:cubicBezTo>
                      <a:pt x="360" y="271"/>
                      <a:pt x="333" y="244"/>
                      <a:pt x="300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6"/>
              <p:cNvSpPr>
                <a:spLocks noEditPoints="1"/>
              </p:cNvSpPr>
              <p:nvPr/>
            </p:nvSpPr>
            <p:spPr bwMode="auto">
              <a:xfrm>
                <a:off x="1389063" y="3748088"/>
                <a:ext cx="336550" cy="336550"/>
              </a:xfrm>
              <a:custGeom>
                <a:avLst/>
                <a:gdLst>
                  <a:gd name="T0" fmla="*/ 1808 w 2048"/>
                  <a:gd name="T1" fmla="*/ 1454 h 2048"/>
                  <a:gd name="T2" fmla="*/ 1808 w 2048"/>
                  <a:gd name="T3" fmla="*/ 1388 h 2048"/>
                  <a:gd name="T4" fmla="*/ 1628 w 2048"/>
                  <a:gd name="T5" fmla="*/ 1208 h 2048"/>
                  <a:gd name="T6" fmla="*/ 1084 w 2048"/>
                  <a:gd name="T7" fmla="*/ 1208 h 2048"/>
                  <a:gd name="T8" fmla="*/ 1084 w 2048"/>
                  <a:gd name="T9" fmla="*/ 1085 h 2048"/>
                  <a:gd name="T10" fmla="*/ 1564 w 2048"/>
                  <a:gd name="T11" fmla="*/ 544 h 2048"/>
                  <a:gd name="T12" fmla="*/ 1024 w 2048"/>
                  <a:gd name="T13" fmla="*/ 0 h 2048"/>
                  <a:gd name="T14" fmla="*/ 484 w 2048"/>
                  <a:gd name="T15" fmla="*/ 544 h 2048"/>
                  <a:gd name="T16" fmla="*/ 964 w 2048"/>
                  <a:gd name="T17" fmla="*/ 1085 h 2048"/>
                  <a:gd name="T18" fmla="*/ 964 w 2048"/>
                  <a:gd name="T19" fmla="*/ 1208 h 2048"/>
                  <a:gd name="T20" fmla="*/ 420 w 2048"/>
                  <a:gd name="T21" fmla="*/ 1208 h 2048"/>
                  <a:gd name="T22" fmla="*/ 240 w 2048"/>
                  <a:gd name="T23" fmla="*/ 1388 h 2048"/>
                  <a:gd name="T24" fmla="*/ 240 w 2048"/>
                  <a:gd name="T25" fmla="*/ 1454 h 2048"/>
                  <a:gd name="T26" fmla="*/ 0 w 2048"/>
                  <a:gd name="T27" fmla="*/ 1748 h 2048"/>
                  <a:gd name="T28" fmla="*/ 300 w 2048"/>
                  <a:gd name="T29" fmla="*/ 2048 h 2048"/>
                  <a:gd name="T30" fmla="*/ 600 w 2048"/>
                  <a:gd name="T31" fmla="*/ 1748 h 2048"/>
                  <a:gd name="T32" fmla="*/ 360 w 2048"/>
                  <a:gd name="T33" fmla="*/ 1454 h 2048"/>
                  <a:gd name="T34" fmla="*/ 360 w 2048"/>
                  <a:gd name="T35" fmla="*/ 1388 h 2048"/>
                  <a:gd name="T36" fmla="*/ 420 w 2048"/>
                  <a:gd name="T37" fmla="*/ 1328 h 2048"/>
                  <a:gd name="T38" fmla="*/ 964 w 2048"/>
                  <a:gd name="T39" fmla="*/ 1328 h 2048"/>
                  <a:gd name="T40" fmla="*/ 964 w 2048"/>
                  <a:gd name="T41" fmla="*/ 1454 h 2048"/>
                  <a:gd name="T42" fmla="*/ 724 w 2048"/>
                  <a:gd name="T43" fmla="*/ 1748 h 2048"/>
                  <a:gd name="T44" fmla="*/ 1024 w 2048"/>
                  <a:gd name="T45" fmla="*/ 2048 h 2048"/>
                  <a:gd name="T46" fmla="*/ 1324 w 2048"/>
                  <a:gd name="T47" fmla="*/ 1748 h 2048"/>
                  <a:gd name="T48" fmla="*/ 1084 w 2048"/>
                  <a:gd name="T49" fmla="*/ 1454 h 2048"/>
                  <a:gd name="T50" fmla="*/ 1084 w 2048"/>
                  <a:gd name="T51" fmla="*/ 1328 h 2048"/>
                  <a:gd name="T52" fmla="*/ 1628 w 2048"/>
                  <a:gd name="T53" fmla="*/ 1328 h 2048"/>
                  <a:gd name="T54" fmla="*/ 1688 w 2048"/>
                  <a:gd name="T55" fmla="*/ 1388 h 2048"/>
                  <a:gd name="T56" fmla="*/ 1688 w 2048"/>
                  <a:gd name="T57" fmla="*/ 1454 h 2048"/>
                  <a:gd name="T58" fmla="*/ 1448 w 2048"/>
                  <a:gd name="T59" fmla="*/ 1748 h 2048"/>
                  <a:gd name="T60" fmla="*/ 1748 w 2048"/>
                  <a:gd name="T61" fmla="*/ 2048 h 2048"/>
                  <a:gd name="T62" fmla="*/ 2048 w 2048"/>
                  <a:gd name="T63" fmla="*/ 1748 h 2048"/>
                  <a:gd name="T64" fmla="*/ 1808 w 2048"/>
                  <a:gd name="T65" fmla="*/ 1454 h 2048"/>
                  <a:gd name="T66" fmla="*/ 480 w 2048"/>
                  <a:gd name="T67" fmla="*/ 1748 h 2048"/>
                  <a:gd name="T68" fmla="*/ 300 w 2048"/>
                  <a:gd name="T69" fmla="*/ 1928 h 2048"/>
                  <a:gd name="T70" fmla="*/ 120 w 2048"/>
                  <a:gd name="T71" fmla="*/ 1748 h 2048"/>
                  <a:gd name="T72" fmla="*/ 300 w 2048"/>
                  <a:gd name="T73" fmla="*/ 1568 h 2048"/>
                  <a:gd name="T74" fmla="*/ 480 w 2048"/>
                  <a:gd name="T75" fmla="*/ 1748 h 2048"/>
                  <a:gd name="T76" fmla="*/ 1204 w 2048"/>
                  <a:gd name="T77" fmla="*/ 1748 h 2048"/>
                  <a:gd name="T78" fmla="*/ 1024 w 2048"/>
                  <a:gd name="T79" fmla="*/ 1928 h 2048"/>
                  <a:gd name="T80" fmla="*/ 844 w 2048"/>
                  <a:gd name="T81" fmla="*/ 1748 h 2048"/>
                  <a:gd name="T82" fmla="*/ 1024 w 2048"/>
                  <a:gd name="T83" fmla="*/ 1568 h 2048"/>
                  <a:gd name="T84" fmla="*/ 1204 w 2048"/>
                  <a:gd name="T85" fmla="*/ 1748 h 2048"/>
                  <a:gd name="T86" fmla="*/ 1024 w 2048"/>
                  <a:gd name="T87" fmla="*/ 968 h 2048"/>
                  <a:gd name="T88" fmla="*/ 604 w 2048"/>
                  <a:gd name="T89" fmla="*/ 544 h 2048"/>
                  <a:gd name="T90" fmla="*/ 1024 w 2048"/>
                  <a:gd name="T91" fmla="*/ 120 h 2048"/>
                  <a:gd name="T92" fmla="*/ 1444 w 2048"/>
                  <a:gd name="T93" fmla="*/ 544 h 2048"/>
                  <a:gd name="T94" fmla="*/ 1024 w 2048"/>
                  <a:gd name="T95" fmla="*/ 968 h 2048"/>
                  <a:gd name="T96" fmla="*/ 1748 w 2048"/>
                  <a:gd name="T97" fmla="*/ 1928 h 2048"/>
                  <a:gd name="T98" fmla="*/ 1568 w 2048"/>
                  <a:gd name="T99" fmla="*/ 1748 h 2048"/>
                  <a:gd name="T100" fmla="*/ 1748 w 2048"/>
                  <a:gd name="T101" fmla="*/ 1568 h 2048"/>
                  <a:gd name="T102" fmla="*/ 1928 w 2048"/>
                  <a:gd name="T103" fmla="*/ 1748 h 2048"/>
                  <a:gd name="T104" fmla="*/ 1748 w 2048"/>
                  <a:gd name="T105" fmla="*/ 1928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48" h="2048">
                    <a:moveTo>
                      <a:pt x="1808" y="1454"/>
                    </a:moveTo>
                    <a:cubicBezTo>
                      <a:pt x="1808" y="1388"/>
                      <a:pt x="1808" y="1388"/>
                      <a:pt x="1808" y="1388"/>
                    </a:cubicBezTo>
                    <a:cubicBezTo>
                      <a:pt x="1808" y="1289"/>
                      <a:pt x="1727" y="1208"/>
                      <a:pt x="1628" y="1208"/>
                    </a:cubicBezTo>
                    <a:cubicBezTo>
                      <a:pt x="1084" y="1208"/>
                      <a:pt x="1084" y="1208"/>
                      <a:pt x="1084" y="1208"/>
                    </a:cubicBezTo>
                    <a:cubicBezTo>
                      <a:pt x="1084" y="1085"/>
                      <a:pt x="1084" y="1085"/>
                      <a:pt x="1084" y="1085"/>
                    </a:cubicBezTo>
                    <a:cubicBezTo>
                      <a:pt x="1354" y="1054"/>
                      <a:pt x="1564" y="824"/>
                      <a:pt x="1564" y="544"/>
                    </a:cubicBezTo>
                    <a:cubicBezTo>
                      <a:pt x="1564" y="244"/>
                      <a:pt x="1322" y="0"/>
                      <a:pt x="1024" y="0"/>
                    </a:cubicBezTo>
                    <a:cubicBezTo>
                      <a:pt x="726" y="0"/>
                      <a:pt x="484" y="244"/>
                      <a:pt x="484" y="544"/>
                    </a:cubicBezTo>
                    <a:cubicBezTo>
                      <a:pt x="484" y="824"/>
                      <a:pt x="694" y="1054"/>
                      <a:pt x="964" y="1085"/>
                    </a:cubicBezTo>
                    <a:cubicBezTo>
                      <a:pt x="964" y="1208"/>
                      <a:pt x="964" y="1208"/>
                      <a:pt x="964" y="1208"/>
                    </a:cubicBezTo>
                    <a:cubicBezTo>
                      <a:pt x="420" y="1208"/>
                      <a:pt x="420" y="1208"/>
                      <a:pt x="420" y="1208"/>
                    </a:cubicBezTo>
                    <a:cubicBezTo>
                      <a:pt x="321" y="1208"/>
                      <a:pt x="240" y="1289"/>
                      <a:pt x="240" y="1388"/>
                    </a:cubicBezTo>
                    <a:cubicBezTo>
                      <a:pt x="240" y="1454"/>
                      <a:pt x="240" y="1454"/>
                      <a:pt x="240" y="1454"/>
                    </a:cubicBezTo>
                    <a:cubicBezTo>
                      <a:pt x="103" y="1482"/>
                      <a:pt x="0" y="1603"/>
                      <a:pt x="0" y="1748"/>
                    </a:cubicBezTo>
                    <a:cubicBezTo>
                      <a:pt x="0" y="1913"/>
                      <a:pt x="135" y="2048"/>
                      <a:pt x="300" y="2048"/>
                    </a:cubicBezTo>
                    <a:cubicBezTo>
                      <a:pt x="465" y="2048"/>
                      <a:pt x="600" y="1913"/>
                      <a:pt x="600" y="1748"/>
                    </a:cubicBezTo>
                    <a:cubicBezTo>
                      <a:pt x="600" y="1603"/>
                      <a:pt x="497" y="1482"/>
                      <a:pt x="360" y="1454"/>
                    </a:cubicBezTo>
                    <a:cubicBezTo>
                      <a:pt x="360" y="1388"/>
                      <a:pt x="360" y="1388"/>
                      <a:pt x="360" y="1388"/>
                    </a:cubicBezTo>
                    <a:cubicBezTo>
                      <a:pt x="360" y="1355"/>
                      <a:pt x="387" y="1328"/>
                      <a:pt x="420" y="1328"/>
                    </a:cubicBezTo>
                    <a:cubicBezTo>
                      <a:pt x="964" y="1328"/>
                      <a:pt x="964" y="1328"/>
                      <a:pt x="964" y="1328"/>
                    </a:cubicBezTo>
                    <a:cubicBezTo>
                      <a:pt x="964" y="1454"/>
                      <a:pt x="964" y="1454"/>
                      <a:pt x="964" y="1454"/>
                    </a:cubicBezTo>
                    <a:cubicBezTo>
                      <a:pt x="827" y="1482"/>
                      <a:pt x="724" y="1603"/>
                      <a:pt x="724" y="1748"/>
                    </a:cubicBezTo>
                    <a:cubicBezTo>
                      <a:pt x="724" y="1913"/>
                      <a:pt x="859" y="2048"/>
                      <a:pt x="1024" y="2048"/>
                    </a:cubicBezTo>
                    <a:cubicBezTo>
                      <a:pt x="1189" y="2048"/>
                      <a:pt x="1324" y="1913"/>
                      <a:pt x="1324" y="1748"/>
                    </a:cubicBezTo>
                    <a:cubicBezTo>
                      <a:pt x="1324" y="1603"/>
                      <a:pt x="1221" y="1482"/>
                      <a:pt x="1084" y="1454"/>
                    </a:cubicBezTo>
                    <a:cubicBezTo>
                      <a:pt x="1084" y="1328"/>
                      <a:pt x="1084" y="1328"/>
                      <a:pt x="1084" y="1328"/>
                    </a:cubicBezTo>
                    <a:cubicBezTo>
                      <a:pt x="1628" y="1328"/>
                      <a:pt x="1628" y="1328"/>
                      <a:pt x="1628" y="1328"/>
                    </a:cubicBezTo>
                    <a:cubicBezTo>
                      <a:pt x="1661" y="1328"/>
                      <a:pt x="1688" y="1355"/>
                      <a:pt x="1688" y="1388"/>
                    </a:cubicBezTo>
                    <a:cubicBezTo>
                      <a:pt x="1688" y="1454"/>
                      <a:pt x="1688" y="1454"/>
                      <a:pt x="1688" y="1454"/>
                    </a:cubicBezTo>
                    <a:cubicBezTo>
                      <a:pt x="1551" y="1482"/>
                      <a:pt x="1448" y="1603"/>
                      <a:pt x="1448" y="1748"/>
                    </a:cubicBezTo>
                    <a:cubicBezTo>
                      <a:pt x="1448" y="1913"/>
                      <a:pt x="1583" y="2048"/>
                      <a:pt x="1748" y="2048"/>
                    </a:cubicBezTo>
                    <a:cubicBezTo>
                      <a:pt x="1913" y="2048"/>
                      <a:pt x="2048" y="1913"/>
                      <a:pt x="2048" y="1748"/>
                    </a:cubicBezTo>
                    <a:cubicBezTo>
                      <a:pt x="2048" y="1603"/>
                      <a:pt x="1945" y="1482"/>
                      <a:pt x="1808" y="1454"/>
                    </a:cubicBezTo>
                    <a:close/>
                    <a:moveTo>
                      <a:pt x="480" y="1748"/>
                    </a:moveTo>
                    <a:cubicBezTo>
                      <a:pt x="480" y="1847"/>
                      <a:pt x="399" y="1928"/>
                      <a:pt x="300" y="1928"/>
                    </a:cubicBezTo>
                    <a:cubicBezTo>
                      <a:pt x="201" y="1928"/>
                      <a:pt x="120" y="1847"/>
                      <a:pt x="120" y="1748"/>
                    </a:cubicBezTo>
                    <a:cubicBezTo>
                      <a:pt x="120" y="1649"/>
                      <a:pt x="201" y="1568"/>
                      <a:pt x="300" y="1568"/>
                    </a:cubicBezTo>
                    <a:cubicBezTo>
                      <a:pt x="399" y="1568"/>
                      <a:pt x="480" y="1649"/>
                      <a:pt x="480" y="1748"/>
                    </a:cubicBezTo>
                    <a:close/>
                    <a:moveTo>
                      <a:pt x="1204" y="1748"/>
                    </a:moveTo>
                    <a:cubicBezTo>
                      <a:pt x="1204" y="1847"/>
                      <a:pt x="1123" y="1928"/>
                      <a:pt x="1024" y="1928"/>
                    </a:cubicBezTo>
                    <a:cubicBezTo>
                      <a:pt x="925" y="1928"/>
                      <a:pt x="844" y="1847"/>
                      <a:pt x="844" y="1748"/>
                    </a:cubicBezTo>
                    <a:cubicBezTo>
                      <a:pt x="844" y="1649"/>
                      <a:pt x="925" y="1568"/>
                      <a:pt x="1024" y="1568"/>
                    </a:cubicBezTo>
                    <a:cubicBezTo>
                      <a:pt x="1123" y="1568"/>
                      <a:pt x="1204" y="1649"/>
                      <a:pt x="1204" y="1748"/>
                    </a:cubicBezTo>
                    <a:close/>
                    <a:moveTo>
                      <a:pt x="1024" y="968"/>
                    </a:moveTo>
                    <a:cubicBezTo>
                      <a:pt x="792" y="968"/>
                      <a:pt x="604" y="778"/>
                      <a:pt x="604" y="544"/>
                    </a:cubicBezTo>
                    <a:cubicBezTo>
                      <a:pt x="604" y="310"/>
                      <a:pt x="792" y="120"/>
                      <a:pt x="1024" y="120"/>
                    </a:cubicBezTo>
                    <a:cubicBezTo>
                      <a:pt x="1256" y="120"/>
                      <a:pt x="1444" y="310"/>
                      <a:pt x="1444" y="544"/>
                    </a:cubicBezTo>
                    <a:cubicBezTo>
                      <a:pt x="1444" y="778"/>
                      <a:pt x="1256" y="968"/>
                      <a:pt x="1024" y="968"/>
                    </a:cubicBezTo>
                    <a:close/>
                    <a:moveTo>
                      <a:pt x="1748" y="1928"/>
                    </a:moveTo>
                    <a:cubicBezTo>
                      <a:pt x="1649" y="1928"/>
                      <a:pt x="1568" y="1847"/>
                      <a:pt x="1568" y="1748"/>
                    </a:cubicBezTo>
                    <a:cubicBezTo>
                      <a:pt x="1568" y="1649"/>
                      <a:pt x="1649" y="1568"/>
                      <a:pt x="1748" y="1568"/>
                    </a:cubicBezTo>
                    <a:cubicBezTo>
                      <a:pt x="1847" y="1568"/>
                      <a:pt x="1928" y="1649"/>
                      <a:pt x="1928" y="1748"/>
                    </a:cubicBezTo>
                    <a:cubicBezTo>
                      <a:pt x="1928" y="1847"/>
                      <a:pt x="1847" y="1928"/>
                      <a:pt x="1748" y="19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7" name="Group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2954121"/>
            <a:ext cx="1281512" cy="487738"/>
            <a:chOff x="9912263" y="3185130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4" name="Freeform 53"/>
            <p:cNvSpPr/>
            <p:nvPr/>
          </p:nvSpPr>
          <p:spPr>
            <a:xfrm>
              <a:off x="9912263" y="3185130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9BA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80" name="Group 79"/>
            <p:cNvGrpSpPr/>
            <p:nvPr/>
          </p:nvGrpSpPr>
          <p:grpSpPr>
            <a:xfrm flipH="1">
              <a:off x="10822976" y="3302068"/>
              <a:ext cx="253863" cy="253863"/>
              <a:chOff x="3613150" y="3706813"/>
              <a:chExt cx="420688" cy="420687"/>
            </a:xfrm>
          </p:grpSpPr>
          <p:sp>
            <p:nvSpPr>
              <p:cNvPr id="81" name="Freeform 10"/>
              <p:cNvSpPr>
                <a:spLocks noEditPoints="1"/>
              </p:cNvSpPr>
              <p:nvPr/>
            </p:nvSpPr>
            <p:spPr bwMode="auto">
              <a:xfrm>
                <a:off x="3613150" y="3930650"/>
                <a:ext cx="420688" cy="196850"/>
              </a:xfrm>
              <a:custGeom>
                <a:avLst/>
                <a:gdLst>
                  <a:gd name="T0" fmla="*/ 1823 w 2048"/>
                  <a:gd name="T1" fmla="*/ 528 h 960"/>
                  <a:gd name="T2" fmla="*/ 1928 w 2048"/>
                  <a:gd name="T3" fmla="*/ 300 h 960"/>
                  <a:gd name="T4" fmla="*/ 1628 w 2048"/>
                  <a:gd name="T5" fmla="*/ 0 h 960"/>
                  <a:gd name="T6" fmla="*/ 1324 w 2048"/>
                  <a:gd name="T7" fmla="*/ 300 h 960"/>
                  <a:gd name="T8" fmla="*/ 1432 w 2048"/>
                  <a:gd name="T9" fmla="*/ 528 h 960"/>
                  <a:gd name="T10" fmla="*/ 1324 w 2048"/>
                  <a:gd name="T11" fmla="*/ 606 h 960"/>
                  <a:gd name="T12" fmla="*/ 1219 w 2048"/>
                  <a:gd name="T13" fmla="*/ 528 h 960"/>
                  <a:gd name="T14" fmla="*/ 1324 w 2048"/>
                  <a:gd name="T15" fmla="*/ 300 h 960"/>
                  <a:gd name="T16" fmla="*/ 1024 w 2048"/>
                  <a:gd name="T17" fmla="*/ 0 h 960"/>
                  <a:gd name="T18" fmla="*/ 724 w 2048"/>
                  <a:gd name="T19" fmla="*/ 300 h 960"/>
                  <a:gd name="T20" fmla="*/ 829 w 2048"/>
                  <a:gd name="T21" fmla="*/ 528 h 960"/>
                  <a:gd name="T22" fmla="*/ 724 w 2048"/>
                  <a:gd name="T23" fmla="*/ 606 h 960"/>
                  <a:gd name="T24" fmla="*/ 619 w 2048"/>
                  <a:gd name="T25" fmla="*/ 528 h 960"/>
                  <a:gd name="T26" fmla="*/ 724 w 2048"/>
                  <a:gd name="T27" fmla="*/ 300 h 960"/>
                  <a:gd name="T28" fmla="*/ 424 w 2048"/>
                  <a:gd name="T29" fmla="*/ 0 h 960"/>
                  <a:gd name="T30" fmla="*/ 124 w 2048"/>
                  <a:gd name="T31" fmla="*/ 300 h 960"/>
                  <a:gd name="T32" fmla="*/ 229 w 2048"/>
                  <a:gd name="T33" fmla="*/ 527 h 960"/>
                  <a:gd name="T34" fmla="*/ 0 w 2048"/>
                  <a:gd name="T35" fmla="*/ 900 h 960"/>
                  <a:gd name="T36" fmla="*/ 60 w 2048"/>
                  <a:gd name="T37" fmla="*/ 960 h 960"/>
                  <a:gd name="T38" fmla="*/ 1988 w 2048"/>
                  <a:gd name="T39" fmla="*/ 960 h 960"/>
                  <a:gd name="T40" fmla="*/ 2048 w 2048"/>
                  <a:gd name="T41" fmla="*/ 900 h 960"/>
                  <a:gd name="T42" fmla="*/ 1823 w 2048"/>
                  <a:gd name="T43" fmla="*/ 528 h 960"/>
                  <a:gd name="T44" fmla="*/ 424 w 2048"/>
                  <a:gd name="T45" fmla="*/ 120 h 960"/>
                  <a:gd name="T46" fmla="*/ 604 w 2048"/>
                  <a:gd name="T47" fmla="*/ 300 h 960"/>
                  <a:gd name="T48" fmla="*/ 424 w 2048"/>
                  <a:gd name="T49" fmla="*/ 480 h 960"/>
                  <a:gd name="T50" fmla="*/ 244 w 2048"/>
                  <a:gd name="T51" fmla="*/ 300 h 960"/>
                  <a:gd name="T52" fmla="*/ 424 w 2048"/>
                  <a:gd name="T53" fmla="*/ 120 h 960"/>
                  <a:gd name="T54" fmla="*/ 608 w 2048"/>
                  <a:gd name="T55" fmla="*/ 840 h 960"/>
                  <a:gd name="T56" fmla="*/ 126 w 2048"/>
                  <a:gd name="T57" fmla="*/ 840 h 960"/>
                  <a:gd name="T58" fmla="*/ 424 w 2048"/>
                  <a:gd name="T59" fmla="*/ 600 h 960"/>
                  <a:gd name="T60" fmla="*/ 652 w 2048"/>
                  <a:gd name="T61" fmla="*/ 705 h 960"/>
                  <a:gd name="T62" fmla="*/ 608 w 2048"/>
                  <a:gd name="T63" fmla="*/ 840 h 960"/>
                  <a:gd name="T64" fmla="*/ 1024 w 2048"/>
                  <a:gd name="T65" fmla="*/ 120 h 960"/>
                  <a:gd name="T66" fmla="*/ 1204 w 2048"/>
                  <a:gd name="T67" fmla="*/ 300 h 960"/>
                  <a:gd name="T68" fmla="*/ 1024 w 2048"/>
                  <a:gd name="T69" fmla="*/ 480 h 960"/>
                  <a:gd name="T70" fmla="*/ 844 w 2048"/>
                  <a:gd name="T71" fmla="*/ 300 h 960"/>
                  <a:gd name="T72" fmla="*/ 1024 w 2048"/>
                  <a:gd name="T73" fmla="*/ 120 h 960"/>
                  <a:gd name="T74" fmla="*/ 730 w 2048"/>
                  <a:gd name="T75" fmla="*/ 840 h 960"/>
                  <a:gd name="T76" fmla="*/ 1024 w 2048"/>
                  <a:gd name="T77" fmla="*/ 600 h 960"/>
                  <a:gd name="T78" fmla="*/ 1318 w 2048"/>
                  <a:gd name="T79" fmla="*/ 840 h 960"/>
                  <a:gd name="T80" fmla="*/ 730 w 2048"/>
                  <a:gd name="T81" fmla="*/ 840 h 960"/>
                  <a:gd name="T82" fmla="*/ 1628 w 2048"/>
                  <a:gd name="T83" fmla="*/ 120 h 960"/>
                  <a:gd name="T84" fmla="*/ 1808 w 2048"/>
                  <a:gd name="T85" fmla="*/ 300 h 960"/>
                  <a:gd name="T86" fmla="*/ 1628 w 2048"/>
                  <a:gd name="T87" fmla="*/ 480 h 960"/>
                  <a:gd name="T88" fmla="*/ 1444 w 2048"/>
                  <a:gd name="T89" fmla="*/ 300 h 960"/>
                  <a:gd name="T90" fmla="*/ 1628 w 2048"/>
                  <a:gd name="T91" fmla="*/ 120 h 960"/>
                  <a:gd name="T92" fmla="*/ 1440 w 2048"/>
                  <a:gd name="T93" fmla="*/ 840 h 960"/>
                  <a:gd name="T94" fmla="*/ 1396 w 2048"/>
                  <a:gd name="T95" fmla="*/ 705 h 960"/>
                  <a:gd name="T96" fmla="*/ 1628 w 2048"/>
                  <a:gd name="T97" fmla="*/ 600 h 960"/>
                  <a:gd name="T98" fmla="*/ 1922 w 2048"/>
                  <a:gd name="T99" fmla="*/ 840 h 960"/>
                  <a:gd name="T100" fmla="*/ 1440 w 2048"/>
                  <a:gd name="T101" fmla="*/ 84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48" h="960">
                    <a:moveTo>
                      <a:pt x="1823" y="528"/>
                    </a:moveTo>
                    <a:cubicBezTo>
                      <a:pt x="1887" y="473"/>
                      <a:pt x="1928" y="391"/>
                      <a:pt x="1928" y="300"/>
                    </a:cubicBezTo>
                    <a:cubicBezTo>
                      <a:pt x="1928" y="135"/>
                      <a:pt x="1793" y="0"/>
                      <a:pt x="1628" y="0"/>
                    </a:cubicBezTo>
                    <a:cubicBezTo>
                      <a:pt x="1462" y="0"/>
                      <a:pt x="1324" y="134"/>
                      <a:pt x="1324" y="300"/>
                    </a:cubicBezTo>
                    <a:cubicBezTo>
                      <a:pt x="1324" y="387"/>
                      <a:pt x="1362" y="469"/>
                      <a:pt x="1432" y="528"/>
                    </a:cubicBezTo>
                    <a:cubicBezTo>
                      <a:pt x="1392" y="548"/>
                      <a:pt x="1355" y="575"/>
                      <a:pt x="1324" y="606"/>
                    </a:cubicBezTo>
                    <a:cubicBezTo>
                      <a:pt x="1293" y="575"/>
                      <a:pt x="1258" y="549"/>
                      <a:pt x="1219" y="528"/>
                    </a:cubicBezTo>
                    <a:cubicBezTo>
                      <a:pt x="1283" y="473"/>
                      <a:pt x="1324" y="391"/>
                      <a:pt x="1324" y="300"/>
                    </a:cubicBezTo>
                    <a:cubicBezTo>
                      <a:pt x="1324" y="135"/>
                      <a:pt x="1189" y="0"/>
                      <a:pt x="1024" y="0"/>
                    </a:cubicBezTo>
                    <a:cubicBezTo>
                      <a:pt x="859" y="0"/>
                      <a:pt x="724" y="135"/>
                      <a:pt x="724" y="300"/>
                    </a:cubicBezTo>
                    <a:cubicBezTo>
                      <a:pt x="724" y="391"/>
                      <a:pt x="765" y="473"/>
                      <a:pt x="829" y="528"/>
                    </a:cubicBezTo>
                    <a:cubicBezTo>
                      <a:pt x="790" y="548"/>
                      <a:pt x="755" y="575"/>
                      <a:pt x="724" y="606"/>
                    </a:cubicBezTo>
                    <a:cubicBezTo>
                      <a:pt x="693" y="574"/>
                      <a:pt x="658" y="548"/>
                      <a:pt x="619" y="528"/>
                    </a:cubicBezTo>
                    <a:cubicBezTo>
                      <a:pt x="683" y="473"/>
                      <a:pt x="724" y="391"/>
                      <a:pt x="724" y="300"/>
                    </a:cubicBezTo>
                    <a:cubicBezTo>
                      <a:pt x="724" y="135"/>
                      <a:pt x="589" y="0"/>
                      <a:pt x="424" y="0"/>
                    </a:cubicBezTo>
                    <a:cubicBezTo>
                      <a:pt x="259" y="0"/>
                      <a:pt x="124" y="135"/>
                      <a:pt x="124" y="300"/>
                    </a:cubicBezTo>
                    <a:cubicBezTo>
                      <a:pt x="124" y="391"/>
                      <a:pt x="165" y="472"/>
                      <a:pt x="229" y="527"/>
                    </a:cubicBezTo>
                    <a:cubicBezTo>
                      <a:pt x="93" y="597"/>
                      <a:pt x="0" y="738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70" y="960"/>
                      <a:pt x="194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9"/>
                      <a:pt x="1957" y="598"/>
                      <a:pt x="1823" y="528"/>
                    </a:cubicBezTo>
                    <a:close/>
                    <a:moveTo>
                      <a:pt x="424" y="120"/>
                    </a:moveTo>
                    <a:cubicBezTo>
                      <a:pt x="523" y="120"/>
                      <a:pt x="604" y="201"/>
                      <a:pt x="604" y="300"/>
                    </a:cubicBezTo>
                    <a:cubicBezTo>
                      <a:pt x="604" y="399"/>
                      <a:pt x="523" y="480"/>
                      <a:pt x="424" y="480"/>
                    </a:cubicBezTo>
                    <a:cubicBezTo>
                      <a:pt x="325" y="480"/>
                      <a:pt x="244" y="399"/>
                      <a:pt x="244" y="300"/>
                    </a:cubicBezTo>
                    <a:cubicBezTo>
                      <a:pt x="244" y="201"/>
                      <a:pt x="325" y="120"/>
                      <a:pt x="424" y="120"/>
                    </a:cubicBezTo>
                    <a:close/>
                    <a:moveTo>
                      <a:pt x="608" y="840"/>
                    </a:moveTo>
                    <a:cubicBezTo>
                      <a:pt x="126" y="840"/>
                      <a:pt x="126" y="840"/>
                      <a:pt x="126" y="840"/>
                    </a:cubicBezTo>
                    <a:cubicBezTo>
                      <a:pt x="154" y="703"/>
                      <a:pt x="277" y="600"/>
                      <a:pt x="424" y="600"/>
                    </a:cubicBezTo>
                    <a:cubicBezTo>
                      <a:pt x="512" y="600"/>
                      <a:pt x="595" y="639"/>
                      <a:pt x="652" y="705"/>
                    </a:cubicBezTo>
                    <a:cubicBezTo>
                      <a:pt x="630" y="746"/>
                      <a:pt x="615" y="792"/>
                      <a:pt x="608" y="840"/>
                    </a:cubicBezTo>
                    <a:close/>
                    <a:moveTo>
                      <a:pt x="1024" y="120"/>
                    </a:moveTo>
                    <a:cubicBezTo>
                      <a:pt x="1123" y="120"/>
                      <a:pt x="1204" y="201"/>
                      <a:pt x="1204" y="300"/>
                    </a:cubicBezTo>
                    <a:cubicBezTo>
                      <a:pt x="1204" y="399"/>
                      <a:pt x="1123" y="480"/>
                      <a:pt x="1024" y="480"/>
                    </a:cubicBezTo>
                    <a:cubicBezTo>
                      <a:pt x="925" y="480"/>
                      <a:pt x="844" y="399"/>
                      <a:pt x="844" y="300"/>
                    </a:cubicBezTo>
                    <a:cubicBezTo>
                      <a:pt x="844" y="201"/>
                      <a:pt x="925" y="120"/>
                      <a:pt x="1024" y="120"/>
                    </a:cubicBezTo>
                    <a:close/>
                    <a:moveTo>
                      <a:pt x="730" y="840"/>
                    </a:moveTo>
                    <a:cubicBezTo>
                      <a:pt x="758" y="703"/>
                      <a:pt x="879" y="600"/>
                      <a:pt x="1024" y="600"/>
                    </a:cubicBezTo>
                    <a:cubicBezTo>
                      <a:pt x="1169" y="600"/>
                      <a:pt x="1290" y="703"/>
                      <a:pt x="1318" y="840"/>
                    </a:cubicBezTo>
                    <a:cubicBezTo>
                      <a:pt x="1298" y="840"/>
                      <a:pt x="755" y="840"/>
                      <a:pt x="730" y="840"/>
                    </a:cubicBezTo>
                    <a:close/>
                    <a:moveTo>
                      <a:pt x="1628" y="120"/>
                    </a:moveTo>
                    <a:cubicBezTo>
                      <a:pt x="1727" y="120"/>
                      <a:pt x="1808" y="201"/>
                      <a:pt x="1808" y="300"/>
                    </a:cubicBezTo>
                    <a:cubicBezTo>
                      <a:pt x="1808" y="399"/>
                      <a:pt x="1727" y="480"/>
                      <a:pt x="1628" y="480"/>
                    </a:cubicBezTo>
                    <a:cubicBezTo>
                      <a:pt x="1528" y="480"/>
                      <a:pt x="1444" y="398"/>
                      <a:pt x="1444" y="300"/>
                    </a:cubicBezTo>
                    <a:cubicBezTo>
                      <a:pt x="1444" y="202"/>
                      <a:pt x="1528" y="120"/>
                      <a:pt x="1628" y="120"/>
                    </a:cubicBezTo>
                    <a:close/>
                    <a:moveTo>
                      <a:pt x="1440" y="840"/>
                    </a:moveTo>
                    <a:cubicBezTo>
                      <a:pt x="1433" y="792"/>
                      <a:pt x="1418" y="747"/>
                      <a:pt x="1396" y="705"/>
                    </a:cubicBezTo>
                    <a:cubicBezTo>
                      <a:pt x="1453" y="640"/>
                      <a:pt x="1539" y="600"/>
                      <a:pt x="1628" y="600"/>
                    </a:cubicBezTo>
                    <a:cubicBezTo>
                      <a:pt x="1773" y="600"/>
                      <a:pt x="1894" y="703"/>
                      <a:pt x="1922" y="840"/>
                    </a:cubicBezTo>
                    <a:lnTo>
                      <a:pt x="144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11"/>
              <p:cNvSpPr>
                <a:spLocks/>
              </p:cNvSpPr>
              <p:nvPr/>
            </p:nvSpPr>
            <p:spPr bwMode="auto">
              <a:xfrm>
                <a:off x="3784600" y="3768725"/>
                <a:ext cx="101600" cy="74612"/>
              </a:xfrm>
              <a:custGeom>
                <a:avLst/>
                <a:gdLst>
                  <a:gd name="T0" fmla="*/ 468 w 492"/>
                  <a:gd name="T1" fmla="*/ 24 h 366"/>
                  <a:gd name="T2" fmla="*/ 384 w 492"/>
                  <a:gd name="T3" fmla="*/ 24 h 366"/>
                  <a:gd name="T4" fmla="*/ 186 w 492"/>
                  <a:gd name="T5" fmla="*/ 221 h 366"/>
                  <a:gd name="T6" fmla="*/ 108 w 492"/>
                  <a:gd name="T7" fmla="*/ 144 h 366"/>
                  <a:gd name="T8" fmla="*/ 24 w 492"/>
                  <a:gd name="T9" fmla="*/ 144 h 366"/>
                  <a:gd name="T10" fmla="*/ 24 w 492"/>
                  <a:gd name="T11" fmla="*/ 228 h 366"/>
                  <a:gd name="T12" fmla="*/ 144 w 492"/>
                  <a:gd name="T13" fmla="*/ 348 h 366"/>
                  <a:gd name="T14" fmla="*/ 186 w 492"/>
                  <a:gd name="T15" fmla="*/ 366 h 366"/>
                  <a:gd name="T16" fmla="*/ 228 w 492"/>
                  <a:gd name="T17" fmla="*/ 348 h 366"/>
                  <a:gd name="T18" fmla="*/ 468 w 492"/>
                  <a:gd name="T19" fmla="*/ 108 h 366"/>
                  <a:gd name="T20" fmla="*/ 468 w 492"/>
                  <a:gd name="T21" fmla="*/ 24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2" h="366">
                    <a:moveTo>
                      <a:pt x="468" y="24"/>
                    </a:moveTo>
                    <a:cubicBezTo>
                      <a:pt x="445" y="0"/>
                      <a:pt x="407" y="0"/>
                      <a:pt x="384" y="24"/>
                    </a:cubicBezTo>
                    <a:cubicBezTo>
                      <a:pt x="186" y="221"/>
                      <a:pt x="186" y="221"/>
                      <a:pt x="186" y="221"/>
                    </a:cubicBezTo>
                    <a:cubicBezTo>
                      <a:pt x="108" y="144"/>
                      <a:pt x="108" y="144"/>
                      <a:pt x="108" y="144"/>
                    </a:cubicBezTo>
                    <a:cubicBezTo>
                      <a:pt x="85" y="120"/>
                      <a:pt x="47" y="120"/>
                      <a:pt x="24" y="144"/>
                    </a:cubicBezTo>
                    <a:cubicBezTo>
                      <a:pt x="0" y="167"/>
                      <a:pt x="0" y="205"/>
                      <a:pt x="24" y="228"/>
                    </a:cubicBezTo>
                    <a:cubicBezTo>
                      <a:pt x="144" y="348"/>
                      <a:pt x="144" y="348"/>
                      <a:pt x="144" y="348"/>
                    </a:cubicBezTo>
                    <a:cubicBezTo>
                      <a:pt x="155" y="360"/>
                      <a:pt x="171" y="366"/>
                      <a:pt x="186" y="366"/>
                    </a:cubicBezTo>
                    <a:cubicBezTo>
                      <a:pt x="201" y="366"/>
                      <a:pt x="217" y="360"/>
                      <a:pt x="228" y="348"/>
                    </a:cubicBezTo>
                    <a:cubicBezTo>
                      <a:pt x="468" y="108"/>
                      <a:pt x="468" y="108"/>
                      <a:pt x="468" y="108"/>
                    </a:cubicBezTo>
                    <a:cubicBezTo>
                      <a:pt x="492" y="85"/>
                      <a:pt x="492" y="47"/>
                      <a:pt x="468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12"/>
              <p:cNvSpPr>
                <a:spLocks noEditPoints="1"/>
              </p:cNvSpPr>
              <p:nvPr/>
            </p:nvSpPr>
            <p:spPr bwMode="auto">
              <a:xfrm>
                <a:off x="3736975" y="3706813"/>
                <a:ext cx="198438" cy="198437"/>
              </a:xfrm>
              <a:custGeom>
                <a:avLst/>
                <a:gdLst>
                  <a:gd name="T0" fmla="*/ 480 w 964"/>
                  <a:gd name="T1" fmla="*/ 0 h 968"/>
                  <a:gd name="T2" fmla="*/ 0 w 964"/>
                  <a:gd name="T3" fmla="*/ 484 h 968"/>
                  <a:gd name="T4" fmla="*/ 480 w 964"/>
                  <a:gd name="T5" fmla="*/ 968 h 968"/>
                  <a:gd name="T6" fmla="*/ 964 w 964"/>
                  <a:gd name="T7" fmla="*/ 484 h 968"/>
                  <a:gd name="T8" fmla="*/ 480 w 964"/>
                  <a:gd name="T9" fmla="*/ 0 h 968"/>
                  <a:gd name="T10" fmla="*/ 480 w 964"/>
                  <a:gd name="T11" fmla="*/ 848 h 968"/>
                  <a:gd name="T12" fmla="*/ 120 w 964"/>
                  <a:gd name="T13" fmla="*/ 484 h 968"/>
                  <a:gd name="T14" fmla="*/ 480 w 964"/>
                  <a:gd name="T15" fmla="*/ 120 h 968"/>
                  <a:gd name="T16" fmla="*/ 844 w 964"/>
                  <a:gd name="T17" fmla="*/ 484 h 968"/>
                  <a:gd name="T18" fmla="*/ 480 w 964"/>
                  <a:gd name="T19" fmla="*/ 84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4" h="968">
                    <a:moveTo>
                      <a:pt x="480" y="0"/>
                    </a:moveTo>
                    <a:cubicBezTo>
                      <a:pt x="215" y="0"/>
                      <a:pt x="0" y="217"/>
                      <a:pt x="0" y="484"/>
                    </a:cubicBezTo>
                    <a:cubicBezTo>
                      <a:pt x="0" y="751"/>
                      <a:pt x="215" y="968"/>
                      <a:pt x="480" y="968"/>
                    </a:cubicBezTo>
                    <a:cubicBezTo>
                      <a:pt x="745" y="968"/>
                      <a:pt x="964" y="750"/>
                      <a:pt x="964" y="484"/>
                    </a:cubicBezTo>
                    <a:cubicBezTo>
                      <a:pt x="964" y="219"/>
                      <a:pt x="746" y="0"/>
                      <a:pt x="480" y="0"/>
                    </a:cubicBezTo>
                    <a:close/>
                    <a:moveTo>
                      <a:pt x="480" y="848"/>
                    </a:moveTo>
                    <a:cubicBezTo>
                      <a:pt x="281" y="848"/>
                      <a:pt x="120" y="685"/>
                      <a:pt x="120" y="484"/>
                    </a:cubicBezTo>
                    <a:cubicBezTo>
                      <a:pt x="120" y="283"/>
                      <a:pt x="281" y="120"/>
                      <a:pt x="480" y="120"/>
                    </a:cubicBezTo>
                    <a:cubicBezTo>
                      <a:pt x="677" y="120"/>
                      <a:pt x="844" y="287"/>
                      <a:pt x="844" y="484"/>
                    </a:cubicBezTo>
                    <a:cubicBezTo>
                      <a:pt x="844" y="681"/>
                      <a:pt x="677" y="848"/>
                      <a:pt x="480" y="8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6" name="Group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3897569"/>
            <a:ext cx="1281512" cy="487738"/>
            <a:chOff x="9912263" y="3897569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3" name="Freeform 52"/>
            <p:cNvSpPr/>
            <p:nvPr/>
          </p:nvSpPr>
          <p:spPr>
            <a:xfrm flipH="1">
              <a:off x="9912263" y="3897569"/>
              <a:ext cx="1281512" cy="487738"/>
            </a:xfrm>
            <a:custGeom>
              <a:avLst/>
              <a:gdLst>
                <a:gd name="connsiteX0" fmla="*/ 1281512 w 1281512"/>
                <a:gd name="connsiteY0" fmla="*/ 0 h 487738"/>
                <a:gd name="connsiteX1" fmla="*/ 256995 w 1281512"/>
                <a:gd name="connsiteY1" fmla="*/ 0 h 487738"/>
                <a:gd name="connsiteX2" fmla="*/ 256995 w 1281512"/>
                <a:gd name="connsiteY2" fmla="*/ 1323 h 487738"/>
                <a:gd name="connsiteX3" fmla="*/ 243869 w 1281512"/>
                <a:gd name="connsiteY3" fmla="*/ 0 h 487738"/>
                <a:gd name="connsiteX4" fmla="*/ 0 w 1281512"/>
                <a:gd name="connsiteY4" fmla="*/ 243869 h 487738"/>
                <a:gd name="connsiteX5" fmla="*/ 243869 w 1281512"/>
                <a:gd name="connsiteY5" fmla="*/ 487738 h 487738"/>
                <a:gd name="connsiteX6" fmla="*/ 256995 w 1281512"/>
                <a:gd name="connsiteY6" fmla="*/ 486415 h 487738"/>
                <a:gd name="connsiteX7" fmla="*/ 256995 w 1281512"/>
                <a:gd name="connsiteY7" fmla="*/ 487737 h 487738"/>
                <a:gd name="connsiteX8" fmla="*/ 1281512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1281512" y="0"/>
                  </a:moveTo>
                  <a:lnTo>
                    <a:pt x="256995" y="0"/>
                  </a:lnTo>
                  <a:lnTo>
                    <a:pt x="256995" y="1323"/>
                  </a:lnTo>
                  <a:lnTo>
                    <a:pt x="243869" y="0"/>
                  </a:lnTo>
                  <a:cubicBezTo>
                    <a:pt x="109184" y="0"/>
                    <a:pt x="0" y="109184"/>
                    <a:pt x="0" y="243869"/>
                  </a:cubicBezTo>
                  <a:cubicBezTo>
                    <a:pt x="0" y="378554"/>
                    <a:pt x="109184" y="487738"/>
                    <a:pt x="243869" y="487738"/>
                  </a:cubicBezTo>
                  <a:lnTo>
                    <a:pt x="256995" y="486415"/>
                  </a:lnTo>
                  <a:lnTo>
                    <a:pt x="256995" y="487737"/>
                  </a:lnTo>
                  <a:lnTo>
                    <a:pt x="1281512" y="487737"/>
                  </a:lnTo>
                  <a:close/>
                </a:path>
              </a:pathLst>
            </a:custGeom>
            <a:solidFill>
              <a:srgbClr val="4FD0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10813249" y="4076466"/>
              <a:ext cx="273316" cy="129944"/>
              <a:chOff x="4254500" y="2100263"/>
              <a:chExt cx="1906588" cy="906463"/>
            </a:xfrm>
          </p:grpSpPr>
          <p:sp>
            <p:nvSpPr>
              <p:cNvPr id="41" name="Freeform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83" y="860212"/>
            <a:ext cx="8975028" cy="5521746"/>
          </a:xfrm>
          <a:prstGeom prst="rect">
            <a:avLst/>
          </a:prstGeom>
        </p:spPr>
      </p:pic>
      <p:sp>
        <p:nvSpPr>
          <p:cNvPr id="2" name="Freeform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6" name="Rectangle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11960" y="1543243"/>
            <a:ext cx="5700304" cy="3554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85687" y="2889551"/>
            <a:ext cx="2557586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 data contains: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Fact Table: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>
                <a:solidFill>
                  <a:schemeClr val="bg1"/>
                </a:solidFill>
              </a:rPr>
              <a:t>fact_events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Dim Tables: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>
                <a:solidFill>
                  <a:schemeClr val="bg1"/>
                </a:solidFill>
              </a:rPr>
              <a:t>dim_campaigns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>
                <a:solidFill>
                  <a:schemeClr val="bg1"/>
                </a:solidFill>
              </a:rPr>
              <a:t>Dim_products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>
                <a:solidFill>
                  <a:schemeClr val="bg1"/>
                </a:solidFill>
              </a:rPr>
              <a:t>dim_stores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46421" y="1389021"/>
            <a:ext cx="30016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3200" b="1" dirty="0">
                <a:solidFill>
                  <a:srgbClr val="FFFFFF"/>
                </a:solidFill>
                <a:latin typeface="+mj-lt"/>
              </a:rPr>
              <a:t>METADATA</a:t>
            </a:r>
          </a:p>
        </p:txBody>
      </p:sp>
      <p:cxnSp>
        <p:nvCxnSpPr>
          <p:cNvPr id="105" name="Straight Connector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85686" y="2631729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81068" y="3621085"/>
            <a:ext cx="414478" cy="197058"/>
            <a:chOff x="4254500" y="2100263"/>
            <a:chExt cx="1906588" cy="906463"/>
          </a:xfrm>
        </p:grpSpPr>
        <p:sp>
          <p:nvSpPr>
            <p:cNvPr id="35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  <p:pic>
        <p:nvPicPr>
          <p:cNvPr id="10" name="Picture 9" descr="A screenshot of a computer">
            <a:extLst>
              <a:ext uri="{FF2B5EF4-FFF2-40B4-BE49-F238E27FC236}">
                <a16:creationId xmlns:a16="http://schemas.microsoft.com/office/drawing/2014/main" id="{4B2D1B6F-9F32-C520-201E-A67F2211F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591" y="1672100"/>
            <a:ext cx="5253137" cy="3425647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7D7844E-9F0E-6399-210B-AD81666C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014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88EA17D4-D22C-C717-C158-E2ECF583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5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KEY METRICS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95B115-79DB-7577-2EBD-00703ADF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7930659"/>
              </p:ext>
            </p:extLst>
          </p:nvPr>
        </p:nvGraphicFramePr>
        <p:xfrm>
          <a:off x="515938" y="1690688"/>
          <a:ext cx="108378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A graphic of a graph and a target&#10;&#10;Description automatically generated">
            <a:extLst>
              <a:ext uri="{FF2B5EF4-FFF2-40B4-BE49-F238E27FC236}">
                <a16:creationId xmlns:a16="http://schemas.microsoft.com/office/drawing/2014/main" id="{69872417-1277-7FC5-722E-9CC1E7FC3D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5425" y="365125"/>
            <a:ext cx="2143455" cy="168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825">
        <p:fade/>
      </p:transition>
    </mc:Choice>
    <mc:Fallback xmlns="">
      <p:transition spd="med" advTm="4825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133A64-88B6-A467-2762-BB543446E385}"/>
              </a:ext>
            </a:extLst>
          </p:cNvPr>
          <p:cNvSpPr/>
          <p:nvPr/>
        </p:nvSpPr>
        <p:spPr>
          <a:xfrm>
            <a:off x="5953760" y="0"/>
            <a:ext cx="623824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CE55F7C3-8192-5ABA-C2C6-79C97DEB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/>
              <a:t>AD-HOC REQUESTS </a:t>
            </a:r>
            <a:endParaRPr lang="en-US" dirty="0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F3428D32-F755-1E1E-F9A3-A4C747C9AE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5889638"/>
              </p:ext>
            </p:extLst>
          </p:nvPr>
        </p:nvGraphicFramePr>
        <p:xfrm>
          <a:off x="515938" y="1253330"/>
          <a:ext cx="5112730" cy="5389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 descr="A diagram of data analysis&#10;&#10;Description automatically generated">
            <a:extLst>
              <a:ext uri="{FF2B5EF4-FFF2-40B4-BE49-F238E27FC236}">
                <a16:creationId xmlns:a16="http://schemas.microsoft.com/office/drawing/2014/main" id="{15E84469-4959-570B-EAFF-1207C3A593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2090" y="1027906"/>
            <a:ext cx="5333972" cy="439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775">
        <p:fade/>
      </p:transition>
    </mc:Choice>
    <mc:Fallback xmlns="">
      <p:transition spd="med" advTm="5775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60376" y="3444079"/>
            <a:ext cx="3871253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Ad-Hoc Insights</a:t>
            </a:r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18440"/>
            <a:ext cx="8480550" cy="782320"/>
          </a:xfrm>
        </p:spPr>
        <p:txBody>
          <a:bodyPr>
            <a:normAutofit/>
          </a:bodyPr>
          <a:lstStyle/>
          <a:p>
            <a:pPr algn="l"/>
            <a:r>
              <a:rPr lang="en-US"/>
              <a:t>Request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031236"/>
            <a:ext cx="8355493" cy="7823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/>
              <a:t>LIST OF PRODUCTS WITH A BASE PRICE GREATER THAN 500 and FEATURED IN PROMO "BOGOF"</a:t>
            </a: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0D47993-4EC3-8A32-7A3C-321AA96B89CD}"/>
              </a:ext>
            </a:extLst>
          </p:cNvPr>
          <p:cNvSpPr txBox="1">
            <a:spLocks/>
          </p:cNvSpPr>
          <p:nvPr/>
        </p:nvSpPr>
        <p:spPr>
          <a:xfrm>
            <a:off x="203200" y="2011670"/>
            <a:ext cx="5974080" cy="1290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QUERY: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SELECT DISTINCT(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p.product_name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), 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e.base_price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e.promo_type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FROM 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dim_products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p RIGHT JOIN 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fact_events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eON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p.product_code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e.product_codeWHERE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e.base_price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&gt;500 AND 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e.promo_type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LIKE '%BOGOF%'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5CD3E02-6723-A429-C2A4-61BB7C7D38FD}"/>
              </a:ext>
            </a:extLst>
          </p:cNvPr>
          <p:cNvSpPr txBox="1">
            <a:spLocks/>
          </p:cNvSpPr>
          <p:nvPr/>
        </p:nvSpPr>
        <p:spPr>
          <a:xfrm>
            <a:off x="203200" y="4137450"/>
            <a:ext cx="1854200" cy="451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OUTPUT: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097379-617C-2897-C74C-9ED80B486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73" y="4588579"/>
            <a:ext cx="7252669" cy="11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3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82"/>
    </mc:Choice>
    <mc:Fallback xmlns="">
      <p:transition spd="slow" advTm="318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4A78B-353A-76D7-A893-DA2BF58AE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F368E-2D5C-7A27-4B98-20BC86D0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18440"/>
            <a:ext cx="8480550" cy="7823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Request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49838-9B6D-426E-3769-6A066F1D2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031236"/>
            <a:ext cx="8355493" cy="7823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LIST OF NUMBER OF STORES IN EACH CITY WITH DESCENCING ORDER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D2693D-6B94-E0F9-9EE9-E2A0301B6EF7}"/>
              </a:ext>
            </a:extLst>
          </p:cNvPr>
          <p:cNvSpPr txBox="1">
            <a:spLocks/>
          </p:cNvSpPr>
          <p:nvPr/>
        </p:nvSpPr>
        <p:spPr>
          <a:xfrm>
            <a:off x="203200" y="2011670"/>
            <a:ext cx="5974080" cy="1290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QUERY: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SELECT city, COUNT(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store_id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) as 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Number_of_Stores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FROM 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dim_stores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GROUP BY city ORDER BY 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</a:rPr>
              <a:t>Number_of_Stores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DESC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D8F86F3-F044-0A29-2825-889A085475A2}"/>
              </a:ext>
            </a:extLst>
          </p:cNvPr>
          <p:cNvSpPr txBox="1">
            <a:spLocks/>
          </p:cNvSpPr>
          <p:nvPr/>
        </p:nvSpPr>
        <p:spPr>
          <a:xfrm>
            <a:off x="203200" y="3994575"/>
            <a:ext cx="4277106" cy="1290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OUTPUT: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Highest number of stores is in Bengaluru. Whereas the least are in Trivandrum and Vijayawada cities</a:t>
            </a:r>
          </a:p>
        </p:txBody>
      </p:sp>
      <p:pic>
        <p:nvPicPr>
          <p:cNvPr id="4" name="Picture 3" descr="A screenshot of a table&#10;&#10;Description automatically generated">
            <a:extLst>
              <a:ext uri="{FF2B5EF4-FFF2-40B4-BE49-F238E27FC236}">
                <a16:creationId xmlns:a16="http://schemas.microsoft.com/office/drawing/2014/main" id="{46D55D48-8BF6-3B35-6242-D30977A4A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485" y="2011670"/>
            <a:ext cx="3918530" cy="36845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617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82"/>
    </mc:Choice>
    <mc:Fallback xmlns="">
      <p:transition spd="slow" advTm="3182"/>
    </mc:Fallback>
  </mc:AlternateContent>
</p:sld>
</file>

<file path=ppt/theme/theme1.xml><?xml version="1.0" encoding="utf-8"?>
<a:theme xmlns:a="http://schemas.openxmlformats.org/drawingml/2006/main" name="Office Theme">
  <a:themeElements>
    <a:clrScheme name="Contoso v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078"/>
      </a:accent1>
      <a:accent2>
        <a:srgbClr val="0F3955"/>
      </a:accent2>
      <a:accent3>
        <a:srgbClr val="BF678E"/>
      </a:accent3>
      <a:accent4>
        <a:srgbClr val="B2606E"/>
      </a:accent4>
      <a:accent5>
        <a:srgbClr val="731F1C"/>
      </a:accent5>
      <a:accent6>
        <a:srgbClr val="666666"/>
      </a:accent6>
      <a:hlink>
        <a:srgbClr val="BF678E"/>
      </a:hlink>
      <a:folHlink>
        <a:srgbClr val="731F1C"/>
      </a:folHlink>
    </a:clrScheme>
    <a:fontScheme name="Contoso v2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8997677_Rose suite presentation_AAS_v4" id="{97C8BA14-D802-4795-89C7-EAA620DD846B}" vid="{D162D178-FB75-4B8B-B67A-CA51C6DCA1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5D9C8E3-B635-4963-8B68-3FC691872B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4996C2-A795-46F9-93BE-0C463FDCD1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72F8CF-3688-4B14-A13A-EB7FF46D2F4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Rose suite presentation</Template>
  <TotalTime>3185</TotalTime>
  <Words>1357</Words>
  <Application>Microsoft Office PowerPoint</Application>
  <PresentationFormat>Widescreen</PresentationFormat>
  <Paragraphs>235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 Narrow</vt:lpstr>
      <vt:lpstr>Arial</vt:lpstr>
      <vt:lpstr>Calibri</vt:lpstr>
      <vt:lpstr>Corbel</vt:lpstr>
      <vt:lpstr>Wingdings</vt:lpstr>
      <vt:lpstr>Office Theme</vt:lpstr>
      <vt:lpstr>Atliq  mart fmgc analysis</vt:lpstr>
      <vt:lpstr>About me</vt:lpstr>
      <vt:lpstr>THE PROBLEM</vt:lpstr>
      <vt:lpstr>Slide 10</vt:lpstr>
      <vt:lpstr>KEY METRICS USED</vt:lpstr>
      <vt:lpstr>AD-HOC REQUESTS </vt:lpstr>
      <vt:lpstr>Slide 1</vt:lpstr>
      <vt:lpstr>Request 1</vt:lpstr>
      <vt:lpstr>Request 2</vt:lpstr>
      <vt:lpstr>Request 3</vt:lpstr>
      <vt:lpstr>Request 4</vt:lpstr>
      <vt:lpstr>Request 5</vt:lpstr>
      <vt:lpstr>Slide 1</vt:lpstr>
      <vt:lpstr>AtliQ Mart Stores Operated Cities </vt:lpstr>
      <vt:lpstr>Key Measures</vt:lpstr>
      <vt:lpstr>Top 10 and Bottom 10 Stores in IR</vt:lpstr>
      <vt:lpstr>PowerPoint Presentation</vt:lpstr>
      <vt:lpstr>PowerPoint Presentation</vt:lpstr>
      <vt:lpstr>Incremental Revenue of All Products</vt:lpstr>
      <vt:lpstr>Insights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  mart fmgc analysis</dc:title>
  <dc:creator>Prashanth patil</dc:creator>
  <cp:lastModifiedBy>Prashanth patil</cp:lastModifiedBy>
  <cp:revision>1</cp:revision>
  <dcterms:created xsi:type="dcterms:W3CDTF">2024-02-20T04:49:26Z</dcterms:created>
  <dcterms:modified xsi:type="dcterms:W3CDTF">2024-02-22T23:32:28Z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