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6" r:id="rId5"/>
    <p:sldId id="331" r:id="rId6"/>
    <p:sldId id="332" r:id="rId7"/>
    <p:sldId id="333" r:id="rId8"/>
    <p:sldId id="335" r:id="rId9"/>
    <p:sldId id="336" r:id="rId10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4CAE484-B0EC-4DA6-BBBD-83994808039C}">
          <p14:sldIdLst>
            <p14:sldId id="256"/>
            <p14:sldId id="331"/>
            <p14:sldId id="332"/>
            <p14:sldId id="333"/>
            <p14:sldId id="335"/>
            <p14:sldId id="3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130" userDrawn="1">
          <p15:clr>
            <a:srgbClr val="A4A3A4"/>
          </p15:clr>
        </p15:guide>
        <p15:guide id="2" pos="932" userDrawn="1">
          <p15:clr>
            <a:srgbClr val="A4A3A4"/>
          </p15:clr>
        </p15:guide>
        <p15:guide id="3" orient="horz" pos="3994" userDrawn="1">
          <p15:clr>
            <a:srgbClr val="A4A3A4"/>
          </p15:clr>
        </p15:guide>
        <p15:guide id="4" orient="horz" pos="6370" userDrawn="1">
          <p15:clr>
            <a:srgbClr val="A4A3A4"/>
          </p15:clr>
        </p15:guide>
        <p15:guide id="5" orient="horz" pos="3610" userDrawn="1">
          <p15:clr>
            <a:srgbClr val="A4A3A4"/>
          </p15:clr>
        </p15:guide>
        <p15:guide id="6" orient="horz" pos="1306" userDrawn="1">
          <p15:clr>
            <a:srgbClr val="A4A3A4"/>
          </p15:clr>
        </p15:guide>
        <p15:guide id="7" pos="12380" userDrawn="1">
          <p15:clr>
            <a:srgbClr val="A4A3A4"/>
          </p15:clr>
        </p15:guide>
        <p15:guide id="8" pos="392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w Hopkins" initials="AH" lastIdx="4" clrIdx="0">
    <p:extLst>
      <p:ext uri="{19B8F6BF-5375-455C-9EA6-DF929625EA0E}">
        <p15:presenceInfo xmlns:p15="http://schemas.microsoft.com/office/powerpoint/2012/main" userId="S-1-5-21-812593681-3143488362-3913858663-2734" providerId="AD"/>
      </p:ext>
    </p:extLst>
  </p:cmAuthor>
  <p:cmAuthor id="2" name="de Looze, David" initials="dLD" lastIdx="12" clrIdx="1">
    <p:extLst>
      <p:ext uri="{19B8F6BF-5375-455C-9EA6-DF929625EA0E}">
        <p15:presenceInfo xmlns:p15="http://schemas.microsoft.com/office/powerpoint/2012/main" userId="S::david.delooze@epiqsystems.com::aeb94826-39ab-476a-8db5-e50e567c739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CACA"/>
    <a:srgbClr val="00A8EB"/>
    <a:srgbClr val="F4CD00"/>
    <a:srgbClr val="231F20"/>
    <a:srgbClr val="ED7700"/>
    <a:srgbClr val="7DA8AC"/>
    <a:srgbClr val="C5E9F2"/>
    <a:srgbClr val="82BB00"/>
    <a:srgbClr val="012E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FF9E84-076E-4AA9-92B7-BB59E71496E9}" v="38" dt="2023-04-10T09:37:34.92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1837" autoAdjust="0"/>
  </p:normalViewPr>
  <p:slideViewPr>
    <p:cSldViewPr snapToGrid="0">
      <p:cViewPr varScale="1">
        <p:scale>
          <a:sx n="44" d="100"/>
          <a:sy n="44" d="100"/>
        </p:scale>
        <p:origin x="624" y="36"/>
      </p:cViewPr>
      <p:guideLst>
        <p:guide orient="horz" pos="3130"/>
        <p:guide pos="932"/>
        <p:guide orient="horz" pos="3994"/>
        <p:guide orient="horz" pos="6370"/>
        <p:guide orient="horz" pos="3610"/>
        <p:guide orient="horz" pos="1306"/>
        <p:guide pos="12380"/>
        <p:guide pos="39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nja, Prashanth Kumar" userId="b163bfb7-46ec-42dd-a6c7-fb9422df9b85" providerId="ADAL" clId="{7EFF9E84-076E-4AA9-92B7-BB59E71496E9}"/>
    <pc:docChg chg="undo custSel addSld delSld modSld sldOrd modSection">
      <pc:chgData name="Runja, Prashanth Kumar" userId="b163bfb7-46ec-42dd-a6c7-fb9422df9b85" providerId="ADAL" clId="{7EFF9E84-076E-4AA9-92B7-BB59E71496E9}" dt="2023-04-10T10:27:54.336" v="1766" actId="20577"/>
      <pc:docMkLst>
        <pc:docMk/>
      </pc:docMkLst>
      <pc:sldChg chg="addSp delSp modSp mod">
        <pc:chgData name="Runja, Prashanth Kumar" userId="b163bfb7-46ec-42dd-a6c7-fb9422df9b85" providerId="ADAL" clId="{7EFF9E84-076E-4AA9-92B7-BB59E71496E9}" dt="2023-04-10T10:27:12.309" v="1746" actId="108"/>
        <pc:sldMkLst>
          <pc:docMk/>
          <pc:sldMk cId="0" sldId="256"/>
        </pc:sldMkLst>
        <pc:spChg chg="mod">
          <ac:chgData name="Runja, Prashanth Kumar" userId="b163bfb7-46ec-42dd-a6c7-fb9422df9b85" providerId="ADAL" clId="{7EFF9E84-076E-4AA9-92B7-BB59E71496E9}" dt="2023-04-10T10:02:47.204" v="1507" actId="1076"/>
          <ac:spMkLst>
            <pc:docMk/>
            <pc:sldMk cId="0" sldId="256"/>
            <ac:spMk id="2" creationId="{00000000-0000-0000-0000-000000000000}"/>
          </ac:spMkLst>
        </pc:spChg>
        <pc:spChg chg="mod">
          <ac:chgData name="Runja, Prashanth Kumar" userId="b163bfb7-46ec-42dd-a6c7-fb9422df9b85" providerId="ADAL" clId="{7EFF9E84-076E-4AA9-92B7-BB59E71496E9}" dt="2023-04-10T10:02:54.350" v="1508" actId="1076"/>
          <ac:spMkLst>
            <pc:docMk/>
            <pc:sldMk cId="0" sldId="256"/>
            <ac:spMk id="5" creationId="{00000000-0000-0000-0000-000000000000}"/>
          </ac:spMkLst>
        </pc:spChg>
        <pc:spChg chg="mod">
          <ac:chgData name="Runja, Prashanth Kumar" userId="b163bfb7-46ec-42dd-a6c7-fb9422df9b85" providerId="ADAL" clId="{7EFF9E84-076E-4AA9-92B7-BB59E71496E9}" dt="2023-04-10T10:27:12.309" v="1746" actId="108"/>
          <ac:spMkLst>
            <pc:docMk/>
            <pc:sldMk cId="0" sldId="256"/>
            <ac:spMk id="14" creationId="{00000000-0000-0000-0000-000000000000}"/>
          </ac:spMkLst>
        </pc:spChg>
        <pc:picChg chg="add del">
          <ac:chgData name="Runja, Prashanth Kumar" userId="b163bfb7-46ec-42dd-a6c7-fb9422df9b85" providerId="ADAL" clId="{7EFF9E84-076E-4AA9-92B7-BB59E71496E9}" dt="2023-04-06T11:35:44.483" v="1069" actId="21"/>
          <ac:picMkLst>
            <pc:docMk/>
            <pc:sldMk cId="0" sldId="256"/>
            <ac:picMk id="16" creationId="{00000000-0000-0000-0000-000000000000}"/>
          </ac:picMkLst>
        </pc:picChg>
      </pc:sldChg>
      <pc:sldChg chg="addSp delSp modSp mod">
        <pc:chgData name="Runja, Prashanth Kumar" userId="b163bfb7-46ec-42dd-a6c7-fb9422df9b85" providerId="ADAL" clId="{7EFF9E84-076E-4AA9-92B7-BB59E71496E9}" dt="2023-04-10T10:27:54.336" v="1766" actId="20577"/>
        <pc:sldMkLst>
          <pc:docMk/>
          <pc:sldMk cId="2650941041" sldId="331"/>
        </pc:sldMkLst>
        <pc:spChg chg="mod">
          <ac:chgData name="Runja, Prashanth Kumar" userId="b163bfb7-46ec-42dd-a6c7-fb9422df9b85" providerId="ADAL" clId="{7EFF9E84-076E-4AA9-92B7-BB59E71496E9}" dt="2023-04-06T10:19:24.763" v="35" actId="20577"/>
          <ac:spMkLst>
            <pc:docMk/>
            <pc:sldMk cId="2650941041" sldId="331"/>
            <ac:spMk id="2" creationId="{00000000-0000-0000-0000-000000000000}"/>
          </ac:spMkLst>
        </pc:spChg>
        <pc:spChg chg="del mod">
          <ac:chgData name="Runja, Prashanth Kumar" userId="b163bfb7-46ec-42dd-a6c7-fb9422df9b85" providerId="ADAL" clId="{7EFF9E84-076E-4AA9-92B7-BB59E71496E9}" dt="2023-04-06T10:23:58.405" v="97" actId="21"/>
          <ac:spMkLst>
            <pc:docMk/>
            <pc:sldMk cId="2650941041" sldId="331"/>
            <ac:spMk id="3" creationId="{00000000-0000-0000-0000-000000000000}"/>
          </ac:spMkLst>
        </pc:spChg>
        <pc:spChg chg="del">
          <ac:chgData name="Runja, Prashanth Kumar" userId="b163bfb7-46ec-42dd-a6c7-fb9422df9b85" providerId="ADAL" clId="{7EFF9E84-076E-4AA9-92B7-BB59E71496E9}" dt="2023-04-06T11:10:26.112" v="595" actId="21"/>
          <ac:spMkLst>
            <pc:docMk/>
            <pc:sldMk cId="2650941041" sldId="331"/>
            <ac:spMk id="4" creationId="{00000000-0000-0000-0000-000000000000}"/>
          </ac:spMkLst>
        </pc:spChg>
        <pc:spChg chg="add del mod">
          <ac:chgData name="Runja, Prashanth Kumar" userId="b163bfb7-46ec-42dd-a6c7-fb9422df9b85" providerId="ADAL" clId="{7EFF9E84-076E-4AA9-92B7-BB59E71496E9}" dt="2023-04-06T11:01:48.582" v="522" actId="21"/>
          <ac:spMkLst>
            <pc:docMk/>
            <pc:sldMk cId="2650941041" sldId="331"/>
            <ac:spMk id="8" creationId="{926FB218-0097-2A17-5ACC-D2CC5C88EFC9}"/>
          </ac:spMkLst>
        </pc:spChg>
        <pc:spChg chg="add mod">
          <ac:chgData name="Runja, Prashanth Kumar" userId="b163bfb7-46ec-42dd-a6c7-fb9422df9b85" providerId="ADAL" clId="{7EFF9E84-076E-4AA9-92B7-BB59E71496E9}" dt="2023-04-06T11:10:22.221" v="594"/>
          <ac:spMkLst>
            <pc:docMk/>
            <pc:sldMk cId="2650941041" sldId="331"/>
            <ac:spMk id="9" creationId="{2D62F19B-9288-3DF3-E95D-142D2A114C3F}"/>
          </ac:spMkLst>
        </pc:spChg>
        <pc:spChg chg="del mod">
          <ac:chgData name="Runja, Prashanth Kumar" userId="b163bfb7-46ec-42dd-a6c7-fb9422df9b85" providerId="ADAL" clId="{7EFF9E84-076E-4AA9-92B7-BB59E71496E9}" dt="2023-04-06T10:25:31.449" v="104" actId="21"/>
          <ac:spMkLst>
            <pc:docMk/>
            <pc:sldMk cId="2650941041" sldId="331"/>
            <ac:spMk id="10" creationId="{5174CFB3-FB23-4314-B341-4217EAB82E14}"/>
          </ac:spMkLst>
        </pc:spChg>
        <pc:spChg chg="mod">
          <ac:chgData name="Runja, Prashanth Kumar" userId="b163bfb7-46ec-42dd-a6c7-fb9422df9b85" providerId="ADAL" clId="{7EFF9E84-076E-4AA9-92B7-BB59E71496E9}" dt="2023-04-10T10:27:54.336" v="1766" actId="20577"/>
          <ac:spMkLst>
            <pc:docMk/>
            <pc:sldMk cId="2650941041" sldId="331"/>
            <ac:spMk id="11" creationId="{B21F51FA-0005-4FD5-8571-EEC71260E9F9}"/>
          </ac:spMkLst>
        </pc:spChg>
        <pc:spChg chg="del mod">
          <ac:chgData name="Runja, Prashanth Kumar" userId="b163bfb7-46ec-42dd-a6c7-fb9422df9b85" providerId="ADAL" clId="{7EFF9E84-076E-4AA9-92B7-BB59E71496E9}" dt="2023-04-06T10:22:14.599" v="50" actId="21"/>
          <ac:spMkLst>
            <pc:docMk/>
            <pc:sldMk cId="2650941041" sldId="331"/>
            <ac:spMk id="12" creationId="{9419D682-5AFC-486E-A9B1-8E198D83423E}"/>
          </ac:spMkLst>
        </pc:spChg>
        <pc:spChg chg="del mod">
          <ac:chgData name="Runja, Prashanth Kumar" userId="b163bfb7-46ec-42dd-a6c7-fb9422df9b85" providerId="ADAL" clId="{7EFF9E84-076E-4AA9-92B7-BB59E71496E9}" dt="2023-04-06T10:23:15.970" v="96"/>
          <ac:spMkLst>
            <pc:docMk/>
            <pc:sldMk cId="2650941041" sldId="331"/>
            <ac:spMk id="14" creationId="{0A5A1D32-75A9-479D-A206-1F284A8EBBC1}"/>
          </ac:spMkLst>
        </pc:spChg>
        <pc:spChg chg="del mod">
          <ac:chgData name="Runja, Prashanth Kumar" userId="b163bfb7-46ec-42dd-a6c7-fb9422df9b85" providerId="ADAL" clId="{7EFF9E84-076E-4AA9-92B7-BB59E71496E9}" dt="2023-04-06T11:26:02.657" v="773" actId="478"/>
          <ac:spMkLst>
            <pc:docMk/>
            <pc:sldMk cId="2650941041" sldId="331"/>
            <ac:spMk id="16" creationId="{17B00012-5515-419D-A1D5-32A528769D12}"/>
          </ac:spMkLst>
        </pc:spChg>
        <pc:spChg chg="del mod">
          <ac:chgData name="Runja, Prashanth Kumar" userId="b163bfb7-46ec-42dd-a6c7-fb9422df9b85" providerId="ADAL" clId="{7EFF9E84-076E-4AA9-92B7-BB59E71496E9}" dt="2023-04-06T11:00:25.797" v="513" actId="21"/>
          <ac:spMkLst>
            <pc:docMk/>
            <pc:sldMk cId="2650941041" sldId="331"/>
            <ac:spMk id="17" creationId="{9FB1E7A9-926C-4FEB-9BA8-3740FFA0537F}"/>
          </ac:spMkLst>
        </pc:spChg>
        <pc:spChg chg="del mod">
          <ac:chgData name="Runja, Prashanth Kumar" userId="b163bfb7-46ec-42dd-a6c7-fb9422df9b85" providerId="ADAL" clId="{7EFF9E84-076E-4AA9-92B7-BB59E71496E9}" dt="2023-04-06T10:19:53.763" v="37" actId="21"/>
          <ac:spMkLst>
            <pc:docMk/>
            <pc:sldMk cId="2650941041" sldId="331"/>
            <ac:spMk id="18" creationId="{22286E9A-9E55-423C-9924-9603885811FA}"/>
          </ac:spMkLst>
        </pc:spChg>
        <pc:spChg chg="del">
          <ac:chgData name="Runja, Prashanth Kumar" userId="b163bfb7-46ec-42dd-a6c7-fb9422df9b85" providerId="ADAL" clId="{7EFF9E84-076E-4AA9-92B7-BB59E71496E9}" dt="2023-04-06T10:21:32.097" v="47" actId="21"/>
          <ac:spMkLst>
            <pc:docMk/>
            <pc:sldMk cId="2650941041" sldId="331"/>
            <ac:spMk id="19" creationId="{DA57F364-EB87-4927-89D2-E483A22D9CF9}"/>
          </ac:spMkLst>
        </pc:spChg>
        <pc:picChg chg="add del mod">
          <ac:chgData name="Runja, Prashanth Kumar" userId="b163bfb7-46ec-42dd-a6c7-fb9422df9b85" providerId="ADAL" clId="{7EFF9E84-076E-4AA9-92B7-BB59E71496E9}" dt="2023-04-06T11:25:35.369" v="764" actId="478"/>
          <ac:picMkLst>
            <pc:docMk/>
            <pc:sldMk cId="2650941041" sldId="331"/>
            <ac:picMk id="5" creationId="{621BCE60-0946-1F98-440F-16C889900C71}"/>
          </ac:picMkLst>
        </pc:picChg>
        <pc:picChg chg="add mod">
          <ac:chgData name="Runja, Prashanth Kumar" userId="b163bfb7-46ec-42dd-a6c7-fb9422df9b85" providerId="ADAL" clId="{7EFF9E84-076E-4AA9-92B7-BB59E71496E9}" dt="2023-04-06T11:25:52.604" v="772" actId="1076"/>
          <ac:picMkLst>
            <pc:docMk/>
            <pc:sldMk cId="2650941041" sldId="331"/>
            <ac:picMk id="1026" creationId="{E308428A-D0EE-A296-E364-00FC20AE4A36}"/>
          </ac:picMkLst>
        </pc:picChg>
      </pc:sldChg>
      <pc:sldChg chg="addSp delSp modSp mod">
        <pc:chgData name="Runja, Prashanth Kumar" userId="b163bfb7-46ec-42dd-a6c7-fb9422df9b85" providerId="ADAL" clId="{7EFF9E84-076E-4AA9-92B7-BB59E71496E9}" dt="2023-04-10T10:04:22.339" v="1535" actId="20577"/>
        <pc:sldMkLst>
          <pc:docMk/>
          <pc:sldMk cId="3374329076" sldId="332"/>
        </pc:sldMkLst>
        <pc:spChg chg="del mod">
          <ac:chgData name="Runja, Prashanth Kumar" userId="b163bfb7-46ec-42dd-a6c7-fb9422df9b85" providerId="ADAL" clId="{7EFF9E84-076E-4AA9-92B7-BB59E71496E9}" dt="2023-04-06T11:03:37.232" v="534" actId="21"/>
          <ac:spMkLst>
            <pc:docMk/>
            <pc:sldMk cId="3374329076" sldId="332"/>
            <ac:spMk id="2" creationId="{00000000-0000-0000-0000-000000000000}"/>
          </ac:spMkLst>
        </pc:spChg>
        <pc:spChg chg="del mod">
          <ac:chgData name="Runja, Prashanth Kumar" userId="b163bfb7-46ec-42dd-a6c7-fb9422df9b85" providerId="ADAL" clId="{7EFF9E84-076E-4AA9-92B7-BB59E71496E9}" dt="2023-04-06T10:27:09.494" v="120" actId="21"/>
          <ac:spMkLst>
            <pc:docMk/>
            <pc:sldMk cId="3374329076" sldId="332"/>
            <ac:spMk id="3" creationId="{00000000-0000-0000-0000-000000000000}"/>
          </ac:spMkLst>
        </pc:spChg>
        <pc:spChg chg="add del mod">
          <ac:chgData name="Runja, Prashanth Kumar" userId="b163bfb7-46ec-42dd-a6c7-fb9422df9b85" providerId="ADAL" clId="{7EFF9E84-076E-4AA9-92B7-BB59E71496E9}" dt="2023-04-06T11:02:21.004" v="524"/>
          <ac:spMkLst>
            <pc:docMk/>
            <pc:sldMk cId="3374329076" sldId="332"/>
            <ac:spMk id="8" creationId="{7A069108-11AE-090E-7A37-4CC0D474DC0F}"/>
          </ac:spMkLst>
        </pc:spChg>
        <pc:spChg chg="add mod">
          <ac:chgData name="Runja, Prashanth Kumar" userId="b163bfb7-46ec-42dd-a6c7-fb9422df9b85" providerId="ADAL" clId="{7EFF9E84-076E-4AA9-92B7-BB59E71496E9}" dt="2023-04-06T11:02:45.532" v="527" actId="1076"/>
          <ac:spMkLst>
            <pc:docMk/>
            <pc:sldMk cId="3374329076" sldId="332"/>
            <ac:spMk id="9" creationId="{C8791EC0-03E3-ECB9-E389-6E362A05149E}"/>
          </ac:spMkLst>
        </pc:spChg>
        <pc:spChg chg="add del mod">
          <ac:chgData name="Runja, Prashanth Kumar" userId="b163bfb7-46ec-42dd-a6c7-fb9422df9b85" providerId="ADAL" clId="{7EFF9E84-076E-4AA9-92B7-BB59E71496E9}" dt="2023-04-06T11:04:19.938" v="539" actId="21"/>
          <ac:spMkLst>
            <pc:docMk/>
            <pc:sldMk cId="3374329076" sldId="332"/>
            <ac:spMk id="11" creationId="{EFCCBFEA-C177-31AE-A4E1-E3C35A766A2B}"/>
          </ac:spMkLst>
        </pc:spChg>
        <pc:spChg chg="add del mod">
          <ac:chgData name="Runja, Prashanth Kumar" userId="b163bfb7-46ec-42dd-a6c7-fb9422df9b85" providerId="ADAL" clId="{7EFF9E84-076E-4AA9-92B7-BB59E71496E9}" dt="2023-04-06T11:03:40.155" v="536"/>
          <ac:spMkLst>
            <pc:docMk/>
            <pc:sldMk cId="3374329076" sldId="332"/>
            <ac:spMk id="12" creationId="{1E710918-8C0D-26F0-A0D2-97B77D170335}"/>
          </ac:spMkLst>
        </pc:spChg>
        <pc:spChg chg="add mod">
          <ac:chgData name="Runja, Prashanth Kumar" userId="b163bfb7-46ec-42dd-a6c7-fb9422df9b85" providerId="ADAL" clId="{7EFF9E84-076E-4AA9-92B7-BB59E71496E9}" dt="2023-04-10T10:04:22.339" v="1535" actId="20577"/>
          <ac:spMkLst>
            <pc:docMk/>
            <pc:sldMk cId="3374329076" sldId="332"/>
            <ac:spMk id="13" creationId="{492B662E-A30A-0DB6-846B-8EF6A3509A7B}"/>
          </ac:spMkLst>
        </pc:spChg>
        <pc:picChg chg="add mod">
          <ac:chgData name="Runja, Prashanth Kumar" userId="b163bfb7-46ec-42dd-a6c7-fb9422df9b85" providerId="ADAL" clId="{7EFF9E84-076E-4AA9-92B7-BB59E71496E9}" dt="2023-04-06T10:26:21.454" v="111"/>
          <ac:picMkLst>
            <pc:docMk/>
            <pc:sldMk cId="3374329076" sldId="332"/>
            <ac:picMk id="4" creationId="{E3796AD3-6093-54D5-7240-AE423C40C96E}"/>
          </ac:picMkLst>
        </pc:picChg>
        <pc:picChg chg="add mod">
          <ac:chgData name="Runja, Prashanth Kumar" userId="b163bfb7-46ec-42dd-a6c7-fb9422df9b85" providerId="ADAL" clId="{7EFF9E84-076E-4AA9-92B7-BB59E71496E9}" dt="2023-04-06T10:50:45.708" v="129" actId="14100"/>
          <ac:picMkLst>
            <pc:docMk/>
            <pc:sldMk cId="3374329076" sldId="332"/>
            <ac:picMk id="5" creationId="{5E399C88-284C-D638-9A20-25AA2B93CDCF}"/>
          </ac:picMkLst>
        </pc:picChg>
        <pc:picChg chg="add mod">
          <ac:chgData name="Runja, Prashanth Kumar" userId="b163bfb7-46ec-42dd-a6c7-fb9422df9b85" providerId="ADAL" clId="{7EFF9E84-076E-4AA9-92B7-BB59E71496E9}" dt="2023-04-06T11:07:25.092" v="588" actId="1076"/>
          <ac:picMkLst>
            <pc:docMk/>
            <pc:sldMk cId="3374329076" sldId="332"/>
            <ac:picMk id="6" creationId="{B82130D2-4CAB-032D-6F3E-824C8508994F}"/>
          </ac:picMkLst>
        </pc:picChg>
        <pc:picChg chg="add mod">
          <ac:chgData name="Runja, Prashanth Kumar" userId="b163bfb7-46ec-42dd-a6c7-fb9422df9b85" providerId="ADAL" clId="{7EFF9E84-076E-4AA9-92B7-BB59E71496E9}" dt="2023-04-06T10:56:57.072" v="470"/>
          <ac:picMkLst>
            <pc:docMk/>
            <pc:sldMk cId="3374329076" sldId="332"/>
            <ac:picMk id="7" creationId="{05CCF4E4-C740-F57A-D1A4-F0F5B2EBCCF3}"/>
          </ac:picMkLst>
        </pc:picChg>
      </pc:sldChg>
      <pc:sldChg chg="addSp delSp modSp mod">
        <pc:chgData name="Runja, Prashanth Kumar" userId="b163bfb7-46ec-42dd-a6c7-fb9422df9b85" providerId="ADAL" clId="{7EFF9E84-076E-4AA9-92B7-BB59E71496E9}" dt="2023-04-10T10:08:58.745" v="1610" actId="113"/>
        <pc:sldMkLst>
          <pc:docMk/>
          <pc:sldMk cId="2748332828" sldId="333"/>
        </pc:sldMkLst>
        <pc:spChg chg="mod">
          <ac:chgData name="Runja, Prashanth Kumar" userId="b163bfb7-46ec-42dd-a6c7-fb9422df9b85" providerId="ADAL" clId="{7EFF9E84-076E-4AA9-92B7-BB59E71496E9}" dt="2023-04-06T10:53:00.078" v="167" actId="255"/>
          <ac:spMkLst>
            <pc:docMk/>
            <pc:sldMk cId="2748332828" sldId="333"/>
            <ac:spMk id="2" creationId="{00000000-0000-0000-0000-000000000000}"/>
          </ac:spMkLst>
        </pc:spChg>
        <pc:spChg chg="mod">
          <ac:chgData name="Runja, Prashanth Kumar" userId="b163bfb7-46ec-42dd-a6c7-fb9422df9b85" providerId="ADAL" clId="{7EFF9E84-076E-4AA9-92B7-BB59E71496E9}" dt="2023-04-10T10:08:58.745" v="1610" actId="113"/>
          <ac:spMkLst>
            <pc:docMk/>
            <pc:sldMk cId="2748332828" sldId="333"/>
            <ac:spMk id="3" creationId="{00000000-0000-0000-0000-000000000000}"/>
          </ac:spMkLst>
        </pc:spChg>
        <pc:spChg chg="add del mod">
          <ac:chgData name="Runja, Prashanth Kumar" userId="b163bfb7-46ec-42dd-a6c7-fb9422df9b85" providerId="ADAL" clId="{7EFF9E84-076E-4AA9-92B7-BB59E71496E9}" dt="2023-04-10T09:37:34.926" v="1109" actId="767"/>
          <ac:spMkLst>
            <pc:docMk/>
            <pc:sldMk cId="2748332828" sldId="333"/>
            <ac:spMk id="4" creationId="{67AB8D1C-EAE9-25E9-B120-72CA9023A738}"/>
          </ac:spMkLst>
        </pc:spChg>
        <pc:spChg chg="add del">
          <ac:chgData name="Runja, Prashanth Kumar" userId="b163bfb7-46ec-42dd-a6c7-fb9422df9b85" providerId="ADAL" clId="{7EFF9E84-076E-4AA9-92B7-BB59E71496E9}" dt="2023-04-06T11:07:36.335" v="590" actId="22"/>
          <ac:spMkLst>
            <pc:docMk/>
            <pc:sldMk cId="2748332828" sldId="333"/>
            <ac:spMk id="7" creationId="{950528B6-CC5A-634C-57DE-7BAC1EFBEC28}"/>
          </ac:spMkLst>
        </pc:spChg>
        <pc:spChg chg="add mod">
          <ac:chgData name="Runja, Prashanth Kumar" userId="b163bfb7-46ec-42dd-a6c7-fb9422df9b85" providerId="ADAL" clId="{7EFF9E84-076E-4AA9-92B7-BB59E71496E9}" dt="2023-04-06T11:07:46.999" v="591"/>
          <ac:spMkLst>
            <pc:docMk/>
            <pc:sldMk cId="2748332828" sldId="333"/>
            <ac:spMk id="8" creationId="{878B587B-38DD-960F-BDEF-48B73A3675FA}"/>
          </ac:spMkLst>
        </pc:spChg>
        <pc:picChg chg="add mod">
          <ac:chgData name="Runja, Prashanth Kumar" userId="b163bfb7-46ec-42dd-a6c7-fb9422df9b85" providerId="ADAL" clId="{7EFF9E84-076E-4AA9-92B7-BB59E71496E9}" dt="2023-04-06T10:54:23.677" v="187"/>
          <ac:picMkLst>
            <pc:docMk/>
            <pc:sldMk cId="2748332828" sldId="333"/>
            <ac:picMk id="4" creationId="{BAD70850-3F5D-9B93-F0B2-C7D3FF70E0F4}"/>
          </ac:picMkLst>
        </pc:picChg>
        <pc:picChg chg="add mod">
          <ac:chgData name="Runja, Prashanth Kumar" userId="b163bfb7-46ec-42dd-a6c7-fb9422df9b85" providerId="ADAL" clId="{7EFF9E84-076E-4AA9-92B7-BB59E71496E9}" dt="2023-04-10T09:37:55.581" v="1111" actId="1076"/>
          <ac:picMkLst>
            <pc:docMk/>
            <pc:sldMk cId="2748332828" sldId="333"/>
            <ac:picMk id="5" creationId="{7457494E-B3BC-8797-4257-E7ACFCBA37AA}"/>
          </ac:picMkLst>
        </pc:picChg>
      </pc:sldChg>
      <pc:sldChg chg="addSp modSp add del ord">
        <pc:chgData name="Runja, Prashanth Kumar" userId="b163bfb7-46ec-42dd-a6c7-fb9422df9b85" providerId="ADAL" clId="{7EFF9E84-076E-4AA9-92B7-BB59E71496E9}" dt="2023-04-06T11:34:38.623" v="1057" actId="2696"/>
        <pc:sldMkLst>
          <pc:docMk/>
          <pc:sldMk cId="3520135077" sldId="334"/>
        </pc:sldMkLst>
        <pc:spChg chg="add mod">
          <ac:chgData name="Runja, Prashanth Kumar" userId="b163bfb7-46ec-42dd-a6c7-fb9422df9b85" providerId="ADAL" clId="{7EFF9E84-076E-4AA9-92B7-BB59E71496E9}" dt="2023-04-06T11:10:33.733" v="596"/>
          <ac:spMkLst>
            <pc:docMk/>
            <pc:sldMk cId="3520135077" sldId="334"/>
            <ac:spMk id="5" creationId="{F3B2D3C0-5EAF-C83F-449F-B036B18DF307}"/>
          </ac:spMkLst>
        </pc:spChg>
      </pc:sldChg>
      <pc:sldChg chg="addSp delSp modSp add mod">
        <pc:chgData name="Runja, Prashanth Kumar" userId="b163bfb7-46ec-42dd-a6c7-fb9422df9b85" providerId="ADAL" clId="{7EFF9E84-076E-4AA9-92B7-BB59E71496E9}" dt="2023-04-10T10:10:39.847" v="1676" actId="113"/>
        <pc:sldMkLst>
          <pc:docMk/>
          <pc:sldMk cId="2319925640" sldId="335"/>
        </pc:sldMkLst>
        <pc:spChg chg="mod">
          <ac:chgData name="Runja, Prashanth Kumar" userId="b163bfb7-46ec-42dd-a6c7-fb9422df9b85" providerId="ADAL" clId="{7EFF9E84-076E-4AA9-92B7-BB59E71496E9}" dt="2023-04-06T10:57:30.641" v="483" actId="20577"/>
          <ac:spMkLst>
            <pc:docMk/>
            <pc:sldMk cId="2319925640" sldId="335"/>
            <ac:spMk id="2" creationId="{00000000-0000-0000-0000-000000000000}"/>
          </ac:spMkLst>
        </pc:spChg>
        <pc:spChg chg="add del mod">
          <ac:chgData name="Runja, Prashanth Kumar" userId="b163bfb7-46ec-42dd-a6c7-fb9422df9b85" providerId="ADAL" clId="{7EFF9E84-076E-4AA9-92B7-BB59E71496E9}" dt="2023-04-10T10:10:39.847" v="1676" actId="113"/>
          <ac:spMkLst>
            <pc:docMk/>
            <pc:sldMk cId="2319925640" sldId="335"/>
            <ac:spMk id="3" creationId="{00000000-0000-0000-0000-000000000000}"/>
          </ac:spMkLst>
        </pc:spChg>
        <pc:spChg chg="add del mod">
          <ac:chgData name="Runja, Prashanth Kumar" userId="b163bfb7-46ec-42dd-a6c7-fb9422df9b85" providerId="ADAL" clId="{7EFF9E84-076E-4AA9-92B7-BB59E71496E9}" dt="2023-04-06T10:58:02.057" v="490" actId="21"/>
          <ac:spMkLst>
            <pc:docMk/>
            <pc:sldMk cId="2319925640" sldId="335"/>
            <ac:spMk id="7" creationId="{76E75481-B93B-5518-78D1-A4832582B624}"/>
          </ac:spMkLst>
        </pc:spChg>
        <pc:spChg chg="add mod">
          <ac:chgData name="Runja, Prashanth Kumar" userId="b163bfb7-46ec-42dd-a6c7-fb9422df9b85" providerId="ADAL" clId="{7EFF9E84-076E-4AA9-92B7-BB59E71496E9}" dt="2023-04-06T11:07:50.837" v="592"/>
          <ac:spMkLst>
            <pc:docMk/>
            <pc:sldMk cId="2319925640" sldId="335"/>
            <ac:spMk id="9" creationId="{71B6FE52-15CE-DAB7-911A-FFBDED461CB7}"/>
          </ac:spMkLst>
        </pc:spChg>
        <pc:picChg chg="add mod">
          <ac:chgData name="Runja, Prashanth Kumar" userId="b163bfb7-46ec-42dd-a6c7-fb9422df9b85" providerId="ADAL" clId="{7EFF9E84-076E-4AA9-92B7-BB59E71496E9}" dt="2023-04-10T09:40:36.038" v="1132" actId="1076"/>
          <ac:picMkLst>
            <pc:docMk/>
            <pc:sldMk cId="2319925640" sldId="335"/>
            <ac:picMk id="4" creationId="{84C391B2-AC4F-C19E-5F21-F6395A4EE3DD}"/>
          </ac:picMkLst>
        </pc:picChg>
        <pc:picChg chg="del">
          <ac:chgData name="Runja, Prashanth Kumar" userId="b163bfb7-46ec-42dd-a6c7-fb9422df9b85" providerId="ADAL" clId="{7EFF9E84-076E-4AA9-92B7-BB59E71496E9}" dt="2023-04-06T10:57:35.825" v="484" actId="478"/>
          <ac:picMkLst>
            <pc:docMk/>
            <pc:sldMk cId="2319925640" sldId="335"/>
            <ac:picMk id="5" creationId="{7457494E-B3BC-8797-4257-E7ACFCBA37AA}"/>
          </ac:picMkLst>
        </pc:picChg>
        <pc:picChg chg="add mod">
          <ac:chgData name="Runja, Prashanth Kumar" userId="b163bfb7-46ec-42dd-a6c7-fb9422df9b85" providerId="ADAL" clId="{7EFF9E84-076E-4AA9-92B7-BB59E71496E9}" dt="2023-04-10T09:40:34.005" v="1131" actId="1076"/>
          <ac:picMkLst>
            <pc:docMk/>
            <pc:sldMk cId="2319925640" sldId="335"/>
            <ac:picMk id="8" creationId="{8E13A3E8-06B9-FA29-1559-51C2F9345A95}"/>
          </ac:picMkLst>
        </pc:picChg>
      </pc:sldChg>
      <pc:sldChg chg="addSp delSp modSp add mod">
        <pc:chgData name="Runja, Prashanth Kumar" userId="b163bfb7-46ec-42dd-a6c7-fb9422df9b85" providerId="ADAL" clId="{7EFF9E84-076E-4AA9-92B7-BB59E71496E9}" dt="2023-04-10T10:13:02.123" v="1726" actId="1076"/>
        <pc:sldMkLst>
          <pc:docMk/>
          <pc:sldMk cId="850506147" sldId="336"/>
        </pc:sldMkLst>
        <pc:spChg chg="mod">
          <ac:chgData name="Runja, Prashanth Kumar" userId="b163bfb7-46ec-42dd-a6c7-fb9422df9b85" providerId="ADAL" clId="{7EFF9E84-076E-4AA9-92B7-BB59E71496E9}" dt="2023-04-06T11:34:05.696" v="1056" actId="313"/>
          <ac:spMkLst>
            <pc:docMk/>
            <pc:sldMk cId="850506147" sldId="336"/>
            <ac:spMk id="2" creationId="{00000000-0000-0000-0000-000000000000}"/>
          </ac:spMkLst>
        </pc:spChg>
        <pc:spChg chg="mod">
          <ac:chgData name="Runja, Prashanth Kumar" userId="b163bfb7-46ec-42dd-a6c7-fb9422df9b85" providerId="ADAL" clId="{7EFF9E84-076E-4AA9-92B7-BB59E71496E9}" dt="2023-04-10T10:12:55.452" v="1725" actId="113"/>
          <ac:spMkLst>
            <pc:docMk/>
            <pc:sldMk cId="850506147" sldId="336"/>
            <ac:spMk id="3" creationId="{00000000-0000-0000-0000-000000000000}"/>
          </ac:spMkLst>
        </pc:spChg>
        <pc:spChg chg="add mod">
          <ac:chgData name="Runja, Prashanth Kumar" userId="b163bfb7-46ec-42dd-a6c7-fb9422df9b85" providerId="ADAL" clId="{7EFF9E84-076E-4AA9-92B7-BB59E71496E9}" dt="2023-04-06T11:07:54.434" v="593"/>
          <ac:spMkLst>
            <pc:docMk/>
            <pc:sldMk cId="850506147" sldId="336"/>
            <ac:spMk id="7" creationId="{E7044A8B-2FF8-8CE8-F117-ED64882D5147}"/>
          </ac:spMkLst>
        </pc:spChg>
        <pc:picChg chg="del">
          <ac:chgData name="Runja, Prashanth Kumar" userId="b163bfb7-46ec-42dd-a6c7-fb9422df9b85" providerId="ADAL" clId="{7EFF9E84-076E-4AA9-92B7-BB59E71496E9}" dt="2023-04-06T11:05:22.501" v="567" actId="478"/>
          <ac:picMkLst>
            <pc:docMk/>
            <pc:sldMk cId="850506147" sldId="336"/>
            <ac:picMk id="4" creationId="{84C391B2-AC4F-C19E-5F21-F6395A4EE3DD}"/>
          </ac:picMkLst>
        </pc:picChg>
        <pc:picChg chg="add del mod">
          <ac:chgData name="Runja, Prashanth Kumar" userId="b163bfb7-46ec-42dd-a6c7-fb9422df9b85" providerId="ADAL" clId="{7EFF9E84-076E-4AA9-92B7-BB59E71496E9}" dt="2023-04-10T09:54:49.318" v="1137" actId="478"/>
          <ac:picMkLst>
            <pc:docMk/>
            <pc:sldMk cId="850506147" sldId="336"/>
            <ac:picMk id="5" creationId="{820C5EF8-5A3B-3CB2-2123-2D2C83800679}"/>
          </ac:picMkLst>
        </pc:picChg>
        <pc:picChg chg="add mod">
          <ac:chgData name="Runja, Prashanth Kumar" userId="b163bfb7-46ec-42dd-a6c7-fb9422df9b85" providerId="ADAL" clId="{7EFF9E84-076E-4AA9-92B7-BB59E71496E9}" dt="2023-04-10T09:42:14.639" v="1135" actId="1076"/>
          <ac:picMkLst>
            <pc:docMk/>
            <pc:sldMk cId="850506147" sldId="336"/>
            <ac:picMk id="6" creationId="{261550E3-0F3E-B1F3-22B8-43463BC0A350}"/>
          </ac:picMkLst>
        </pc:picChg>
        <pc:picChg chg="add mod">
          <ac:chgData name="Runja, Prashanth Kumar" userId="b163bfb7-46ec-42dd-a6c7-fb9422df9b85" providerId="ADAL" clId="{7EFF9E84-076E-4AA9-92B7-BB59E71496E9}" dt="2023-04-10T10:13:02.123" v="1726" actId="1076"/>
          <ac:picMkLst>
            <pc:docMk/>
            <pc:sldMk cId="850506147" sldId="336"/>
            <ac:picMk id="8" creationId="{7927643B-D4E1-F063-1DD4-A75541864D82}"/>
          </ac:picMkLst>
        </pc:picChg>
        <pc:picChg chg="del">
          <ac:chgData name="Runja, Prashanth Kumar" userId="b163bfb7-46ec-42dd-a6c7-fb9422df9b85" providerId="ADAL" clId="{7EFF9E84-076E-4AA9-92B7-BB59E71496E9}" dt="2023-04-06T11:05:45.458" v="576" actId="478"/>
          <ac:picMkLst>
            <pc:docMk/>
            <pc:sldMk cId="850506147" sldId="336"/>
            <ac:picMk id="8" creationId="{8E13A3E8-06B9-FA29-1559-51C2F9345A9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8546F0-2BA9-2A4F-BB27-24CBC785E42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EC7A28-CA4A-4C42-B973-697115826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80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" y="0"/>
            <a:ext cx="20104098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73669" y="486243"/>
            <a:ext cx="18956760" cy="4927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0" i="0">
                <a:solidFill>
                  <a:srgbClr val="00A8EB"/>
                </a:solidFill>
                <a:latin typeface="Century Gothic"/>
                <a:cs typeface="Century Gothic"/>
              </a:defRPr>
            </a:lvl1pPr>
          </a:lstStyle>
          <a:p>
            <a:pPr marL="12700">
              <a:lnSpc>
                <a:spcPts val="1900"/>
              </a:lnSpc>
            </a:pPr>
            <a:r>
              <a:rPr spc="-10">
                <a:latin typeface="Century Gothic"/>
                <a:cs typeface="Century Gothic"/>
              </a:rPr>
              <a:t>People. </a:t>
            </a:r>
            <a:r>
              <a:rPr spc="-15">
                <a:latin typeface="Century Gothic"/>
                <a:cs typeface="Century Gothic"/>
              </a:rPr>
              <a:t>Partnership. </a:t>
            </a:r>
            <a:r>
              <a:rPr>
                <a:latin typeface="Century Gothic"/>
                <a:cs typeface="Century Gothic"/>
              </a:rPr>
              <a:t>Performance.</a:t>
            </a:r>
            <a:r>
              <a:rPr spc="370">
                <a:latin typeface="Century Gothic"/>
                <a:cs typeface="Century Gothic"/>
              </a:rPr>
              <a:t> </a:t>
            </a:r>
            <a:r>
              <a:rPr spc="-15">
                <a:solidFill>
                  <a:srgbClr val="82BB00"/>
                </a:solidFill>
                <a:latin typeface="Century Gothic"/>
                <a:cs typeface="Century Gothic"/>
              </a:rPr>
              <a:t>epiqglobal.com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750" b="0" i="0">
                <a:solidFill>
                  <a:srgbClr val="00A8EB"/>
                </a:solidFill>
                <a:latin typeface="Century Gothic"/>
                <a:cs typeface="Century Gothic"/>
              </a:defRPr>
            </a:lvl1pPr>
          </a:lstStyle>
          <a:p>
            <a:pPr marL="25400">
              <a:lnSpc>
                <a:spcPts val="1900"/>
              </a:lnSpc>
            </a:pPr>
            <a:fld id="{81D60167-4931-47E6-BA6A-407CBD079E47}" type="slidenum">
              <a:rPr spc="25" dirty="0"/>
              <a:t>‹#›</a:t>
            </a:fld>
            <a:endParaRPr spc="25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779145" cy="11308715"/>
          </a:xfrm>
          <a:custGeom>
            <a:avLst/>
            <a:gdLst/>
            <a:ahLst/>
            <a:cxnLst/>
            <a:rect l="l" t="t" r="r" b="b"/>
            <a:pathLst>
              <a:path w="779145" h="11308715">
                <a:moveTo>
                  <a:pt x="0" y="11308556"/>
                </a:moveTo>
                <a:lnTo>
                  <a:pt x="779044" y="11308556"/>
                </a:lnTo>
                <a:lnTo>
                  <a:pt x="779044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400" b="0" i="0">
                <a:solidFill>
                  <a:srgbClr val="243746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950" b="1" i="0">
                <a:solidFill>
                  <a:srgbClr val="82BB00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0" i="0">
                <a:solidFill>
                  <a:srgbClr val="00A8EB"/>
                </a:solidFill>
                <a:latin typeface="Century Gothic"/>
                <a:cs typeface="Century Gothic"/>
              </a:defRPr>
            </a:lvl1pPr>
          </a:lstStyle>
          <a:p>
            <a:pPr marL="12700">
              <a:lnSpc>
                <a:spcPts val="1900"/>
              </a:lnSpc>
            </a:pPr>
            <a:r>
              <a:rPr spc="-10">
                <a:latin typeface="Century Gothic"/>
                <a:cs typeface="Century Gothic"/>
              </a:rPr>
              <a:t>People. </a:t>
            </a:r>
            <a:r>
              <a:rPr spc="-15">
                <a:latin typeface="Century Gothic"/>
                <a:cs typeface="Century Gothic"/>
              </a:rPr>
              <a:t>Partnership. </a:t>
            </a:r>
            <a:r>
              <a:rPr>
                <a:latin typeface="Century Gothic"/>
                <a:cs typeface="Century Gothic"/>
              </a:rPr>
              <a:t>Performance.</a:t>
            </a:r>
            <a:r>
              <a:rPr spc="370">
                <a:latin typeface="Century Gothic"/>
                <a:cs typeface="Century Gothic"/>
              </a:rPr>
              <a:t> </a:t>
            </a:r>
            <a:r>
              <a:rPr spc="-15">
                <a:solidFill>
                  <a:srgbClr val="82BB00"/>
                </a:solidFill>
                <a:latin typeface="Century Gothic"/>
                <a:cs typeface="Century Gothic"/>
              </a:rPr>
              <a:t>epiqglobal.com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750" b="0" i="0">
                <a:solidFill>
                  <a:srgbClr val="00A8EB"/>
                </a:solidFill>
                <a:latin typeface="Century Gothic"/>
                <a:cs typeface="Century Gothic"/>
              </a:defRPr>
            </a:lvl1pPr>
          </a:lstStyle>
          <a:p>
            <a:pPr marL="25400">
              <a:lnSpc>
                <a:spcPts val="1900"/>
              </a:lnSpc>
            </a:pPr>
            <a:fld id="{81D60167-4931-47E6-BA6A-407CBD079E47}" type="slidenum">
              <a:rPr spc="25" dirty="0"/>
              <a:t>‹#›</a:t>
            </a:fld>
            <a:endParaRPr spc="25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5578" y="10110861"/>
            <a:ext cx="2346909" cy="981435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778" userDrawn="1">
          <p15:clr>
            <a:srgbClr val="FBAE40"/>
          </p15:clr>
        </p15:guide>
        <p15:guide id="2" pos="633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400" b="0" i="0">
                <a:solidFill>
                  <a:srgbClr val="243746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456070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509250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marL="0" algn="l" rtl="0"/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0" i="0">
                <a:solidFill>
                  <a:srgbClr val="00A8EB"/>
                </a:solidFill>
                <a:latin typeface="Century Gothic"/>
                <a:cs typeface="Century Gothic"/>
              </a:defRPr>
            </a:lvl1pPr>
          </a:lstStyle>
          <a:p>
            <a:pPr marL="12700">
              <a:lnSpc>
                <a:spcPts val="1900"/>
              </a:lnSpc>
            </a:pPr>
            <a:r>
              <a:rPr spc="-10">
                <a:latin typeface="Century Gothic"/>
                <a:cs typeface="Century Gothic"/>
              </a:rPr>
              <a:t>People. </a:t>
            </a:r>
            <a:r>
              <a:rPr spc="-15">
                <a:latin typeface="Century Gothic"/>
                <a:cs typeface="Century Gothic"/>
              </a:rPr>
              <a:t>Partnership. </a:t>
            </a:r>
            <a:r>
              <a:rPr>
                <a:latin typeface="Century Gothic"/>
                <a:cs typeface="Century Gothic"/>
              </a:rPr>
              <a:t>Performance.</a:t>
            </a:r>
            <a:r>
              <a:rPr spc="370">
                <a:latin typeface="Century Gothic"/>
                <a:cs typeface="Century Gothic"/>
              </a:rPr>
              <a:t> </a:t>
            </a:r>
            <a:r>
              <a:rPr spc="-15">
                <a:solidFill>
                  <a:srgbClr val="82BB00"/>
                </a:solidFill>
                <a:latin typeface="Century Gothic"/>
                <a:cs typeface="Century Gothic"/>
              </a:rPr>
              <a:t>epiqglobal.com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750" b="0" i="0">
                <a:solidFill>
                  <a:srgbClr val="00A8EB"/>
                </a:solidFill>
                <a:latin typeface="Century Gothic"/>
                <a:cs typeface="Century Gothic"/>
              </a:defRPr>
            </a:lvl1pPr>
          </a:lstStyle>
          <a:p>
            <a:pPr marL="25400">
              <a:lnSpc>
                <a:spcPts val="1900"/>
              </a:lnSpc>
            </a:pPr>
            <a:fld id="{81D60167-4931-47E6-BA6A-407CBD079E47}" type="slidenum">
              <a:rPr spc="25" dirty="0"/>
              <a:t>‹#›</a:t>
            </a:fld>
            <a:endParaRPr spc="25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400" b="0" i="0">
                <a:solidFill>
                  <a:srgbClr val="243746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0" i="0">
                <a:solidFill>
                  <a:srgbClr val="00A8EB"/>
                </a:solidFill>
                <a:latin typeface="Century Gothic"/>
                <a:cs typeface="Century Gothic"/>
              </a:defRPr>
            </a:lvl1pPr>
          </a:lstStyle>
          <a:p>
            <a:pPr marL="12700">
              <a:lnSpc>
                <a:spcPts val="1900"/>
              </a:lnSpc>
            </a:pPr>
            <a:r>
              <a:rPr spc="-10">
                <a:latin typeface="Century Gothic"/>
                <a:cs typeface="Century Gothic"/>
              </a:rPr>
              <a:t>People. </a:t>
            </a:r>
            <a:r>
              <a:rPr spc="-15">
                <a:latin typeface="Century Gothic"/>
                <a:cs typeface="Century Gothic"/>
              </a:rPr>
              <a:t>Partnership. </a:t>
            </a:r>
            <a:r>
              <a:rPr>
                <a:latin typeface="Century Gothic"/>
                <a:cs typeface="Century Gothic"/>
              </a:rPr>
              <a:t>Performance.</a:t>
            </a:r>
            <a:r>
              <a:rPr spc="370">
                <a:latin typeface="Century Gothic"/>
                <a:cs typeface="Century Gothic"/>
              </a:rPr>
              <a:t> </a:t>
            </a:r>
            <a:r>
              <a:rPr spc="-15">
                <a:solidFill>
                  <a:srgbClr val="82BB00"/>
                </a:solidFill>
                <a:latin typeface="Century Gothic"/>
                <a:cs typeface="Century Gothic"/>
              </a:rPr>
              <a:t>epiqglobal.com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750" b="0" i="0">
                <a:solidFill>
                  <a:srgbClr val="00A8EB"/>
                </a:solidFill>
                <a:latin typeface="Century Gothic"/>
                <a:cs typeface="Century Gothic"/>
              </a:defRPr>
            </a:lvl1pPr>
          </a:lstStyle>
          <a:p>
            <a:pPr marL="25400">
              <a:lnSpc>
                <a:spcPts val="1900"/>
              </a:lnSpc>
            </a:pPr>
            <a:fld id="{81D60167-4931-47E6-BA6A-407CBD079E47}" type="slidenum">
              <a:rPr spc="25" dirty="0"/>
              <a:t>‹#›</a:t>
            </a:fld>
            <a:endParaRPr spc="25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0" i="0">
                <a:solidFill>
                  <a:srgbClr val="00A8EB"/>
                </a:solidFill>
                <a:latin typeface="Century Gothic"/>
                <a:cs typeface="Century Gothic"/>
              </a:defRPr>
            </a:lvl1pPr>
          </a:lstStyle>
          <a:p>
            <a:pPr marL="12700">
              <a:lnSpc>
                <a:spcPts val="1900"/>
              </a:lnSpc>
            </a:pPr>
            <a:r>
              <a:rPr spc="-10">
                <a:latin typeface="Century Gothic"/>
                <a:cs typeface="Century Gothic"/>
              </a:rPr>
              <a:t>People. </a:t>
            </a:r>
            <a:r>
              <a:rPr spc="-15">
                <a:latin typeface="Century Gothic"/>
                <a:cs typeface="Century Gothic"/>
              </a:rPr>
              <a:t>Partnership. </a:t>
            </a:r>
            <a:r>
              <a:rPr>
                <a:latin typeface="Century Gothic"/>
                <a:cs typeface="Century Gothic"/>
              </a:rPr>
              <a:t>Performance.</a:t>
            </a:r>
            <a:r>
              <a:rPr spc="370">
                <a:latin typeface="Century Gothic"/>
                <a:cs typeface="Century Gothic"/>
              </a:rPr>
              <a:t> </a:t>
            </a:r>
            <a:r>
              <a:rPr spc="-15">
                <a:solidFill>
                  <a:srgbClr val="82BB00"/>
                </a:solidFill>
                <a:latin typeface="Century Gothic"/>
                <a:cs typeface="Century Gothic"/>
              </a:rPr>
              <a:t>epiqglobal.com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750" b="0" i="0">
                <a:solidFill>
                  <a:srgbClr val="00A8EB"/>
                </a:solidFill>
                <a:latin typeface="Century Gothic"/>
                <a:cs typeface="Century Gothic"/>
              </a:defRPr>
            </a:lvl1pPr>
          </a:lstStyle>
          <a:p>
            <a:pPr marL="25400">
              <a:lnSpc>
                <a:spcPts val="1900"/>
              </a:lnSpc>
            </a:pPr>
            <a:fld id="{81D60167-4931-47E6-BA6A-407CBD079E47}" type="slidenum">
              <a:rPr spc="25" dirty="0"/>
              <a:t>‹#›</a:t>
            </a:fld>
            <a:endParaRPr spc="25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779145" cy="11308715"/>
          </a:xfrm>
          <a:custGeom>
            <a:avLst/>
            <a:gdLst/>
            <a:ahLst/>
            <a:cxnLst/>
            <a:rect l="l" t="t" r="r" b="b"/>
            <a:pathLst>
              <a:path w="779145" h="11308715">
                <a:moveTo>
                  <a:pt x="0" y="11308556"/>
                </a:moveTo>
                <a:lnTo>
                  <a:pt x="779044" y="11308556"/>
                </a:lnTo>
                <a:lnTo>
                  <a:pt x="779044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58040" y="671670"/>
            <a:ext cx="17188018" cy="1127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400" b="0" i="0">
                <a:solidFill>
                  <a:srgbClr val="243746"/>
                </a:solidFill>
                <a:latin typeface="Century Gothic"/>
                <a:cs typeface="Century Gothic"/>
              </a:defRPr>
            </a:lvl1pPr>
          </a:lstStyle>
          <a:p>
            <a:pPr rtl="0"/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33111" y="2653560"/>
            <a:ext cx="17536353" cy="6282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1" i="0">
                <a:solidFill>
                  <a:srgbClr val="82BB00"/>
                </a:solidFill>
                <a:latin typeface="Century Gothic"/>
                <a:cs typeface="Century Gothic"/>
              </a:defRPr>
            </a:lvl1pPr>
          </a:lstStyle>
          <a:p>
            <a:pPr marL="0" algn="l" rtl="0"/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433112" y="10577079"/>
            <a:ext cx="5516880" cy="250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0" i="0">
                <a:solidFill>
                  <a:srgbClr val="00A8EB"/>
                </a:solidFill>
                <a:latin typeface="Century Gothic"/>
                <a:cs typeface="Century Gothic"/>
              </a:defRPr>
            </a:lvl1pPr>
          </a:lstStyle>
          <a:p>
            <a:pPr marL="12700">
              <a:lnSpc>
                <a:spcPts val="1900"/>
              </a:lnSpc>
            </a:pPr>
            <a:r>
              <a:rPr spc="-10">
                <a:latin typeface="Century Gothic"/>
                <a:cs typeface="Century Gothic"/>
              </a:rPr>
              <a:t>People. </a:t>
            </a:r>
            <a:r>
              <a:rPr spc="-15">
                <a:latin typeface="Century Gothic"/>
                <a:cs typeface="Century Gothic"/>
              </a:rPr>
              <a:t>Partnership. </a:t>
            </a:r>
            <a:r>
              <a:rPr>
                <a:latin typeface="Century Gothic"/>
                <a:cs typeface="Century Gothic"/>
              </a:rPr>
              <a:t>Performance.</a:t>
            </a:r>
            <a:r>
              <a:rPr spc="370">
                <a:latin typeface="Century Gothic"/>
                <a:cs typeface="Century Gothic"/>
              </a:rPr>
              <a:t> </a:t>
            </a:r>
            <a:r>
              <a:rPr spc="-15">
                <a:solidFill>
                  <a:srgbClr val="82BB00"/>
                </a:solidFill>
                <a:latin typeface="Century Gothic"/>
                <a:cs typeface="Century Gothic"/>
              </a:rPr>
              <a:t>epiqglobal.com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73020" y="10582753"/>
            <a:ext cx="295275" cy="250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0" i="0">
                <a:solidFill>
                  <a:srgbClr val="00A8EB"/>
                </a:solidFill>
                <a:latin typeface="Century Gothic"/>
                <a:cs typeface="Century Gothic"/>
              </a:defRPr>
            </a:lvl1pPr>
          </a:lstStyle>
          <a:p>
            <a:pPr marL="25400">
              <a:lnSpc>
                <a:spcPts val="1900"/>
              </a:lnSpc>
            </a:pPr>
            <a:fld id="{81D60167-4931-47E6-BA6A-407CBD079E47}" type="slidenum">
              <a:rPr spc="25" dirty="0"/>
              <a:t>‹#›</a:t>
            </a:fld>
            <a:endParaRPr spc="2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0"/>
            <a:ext cx="20104099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147732"/>
            <a:ext cx="6612890" cy="628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100" spc="-100">
                <a:solidFill>
                  <a:srgbClr val="FFFFFF"/>
                </a:solidFill>
                <a:latin typeface="Century Gothic"/>
                <a:cs typeface="Century Gothic"/>
              </a:rPr>
              <a:t>Clients</a:t>
            </a:r>
            <a:r>
              <a:rPr sz="4100" spc="-33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4100" spc="-20">
                <a:solidFill>
                  <a:srgbClr val="FFFFFF"/>
                </a:solidFill>
                <a:latin typeface="Century Gothic"/>
                <a:cs typeface="Century Gothic"/>
              </a:rPr>
              <a:t>go</a:t>
            </a:r>
            <a:r>
              <a:rPr sz="4100" spc="-33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4100" spc="-160">
                <a:solidFill>
                  <a:srgbClr val="FFFFFF"/>
                </a:solidFill>
                <a:latin typeface="Century Gothic"/>
                <a:cs typeface="Century Gothic"/>
              </a:rPr>
              <a:t>further,</a:t>
            </a:r>
            <a:r>
              <a:rPr sz="4100" spc="-33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4100" spc="-100">
                <a:solidFill>
                  <a:srgbClr val="FFFFFF"/>
                </a:solidFill>
                <a:latin typeface="Century Gothic"/>
                <a:cs typeface="Century Gothic"/>
              </a:rPr>
              <a:t>faster</a:t>
            </a:r>
            <a:r>
              <a:rPr sz="4100" spc="-33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4100" spc="-120">
                <a:solidFill>
                  <a:srgbClr val="FFFFFF"/>
                </a:solidFill>
                <a:latin typeface="Century Gothic"/>
                <a:cs typeface="Century Gothic"/>
              </a:rPr>
              <a:t>with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23075" y="10211973"/>
            <a:ext cx="7673340" cy="567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700" spc="-25">
                <a:solidFill>
                  <a:srgbClr val="FFFFFF"/>
                </a:solidFill>
                <a:latin typeface="Century Gothic"/>
                <a:cs typeface="Century Gothic"/>
              </a:rPr>
              <a:t>People. </a:t>
            </a:r>
            <a:r>
              <a:rPr sz="3700" spc="-35">
                <a:solidFill>
                  <a:srgbClr val="FFFFFF"/>
                </a:solidFill>
                <a:latin typeface="Century Gothic"/>
                <a:cs typeface="Century Gothic"/>
              </a:rPr>
              <a:t>Partnership.</a:t>
            </a:r>
            <a:r>
              <a:rPr sz="3700" spc="-22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700" spc="-15">
                <a:solidFill>
                  <a:srgbClr val="FFFFFF"/>
                </a:solidFill>
                <a:latin typeface="Century Gothic"/>
                <a:cs typeface="Century Gothic"/>
              </a:rPr>
              <a:t>Performance.</a:t>
            </a:r>
            <a:endParaRPr sz="3700">
              <a:latin typeface="Century Gothic"/>
              <a:cs typeface="Century Gothic"/>
            </a:endParaRPr>
          </a:p>
        </p:txBody>
      </p:sp>
      <p:sp>
        <p:nvSpPr>
          <p:cNvPr id="14" name="object 3"/>
          <p:cNvSpPr txBox="1">
            <a:spLocks noGrp="1"/>
          </p:cNvSpPr>
          <p:nvPr>
            <p:ph type="body" idx="1"/>
          </p:nvPr>
        </p:nvSpPr>
        <p:spPr>
          <a:xfrm>
            <a:off x="1136650" y="2479319"/>
            <a:ext cx="18821400" cy="2990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44820">
              <a:lnSpc>
                <a:spcPts val="28100"/>
              </a:lnSpc>
            </a:pPr>
            <a:r>
              <a:rPr lang="en-US" sz="8800" b="0" spc="-830" dirty="0">
                <a:solidFill>
                  <a:srgbClr val="FFFFFF">
                    <a:alpha val="75000"/>
                  </a:srgbClr>
                </a:solidFill>
                <a:latin typeface="Century Gothic" panose="020B0502020202020204" pitchFamily="34" charset="0"/>
                <a:cs typeface="Century Gothic Regular" charset="0"/>
              </a:rPr>
              <a:t>DBA</a:t>
            </a:r>
            <a:r>
              <a:rPr lang="en-US" sz="8800" b="0" i="1" spc="-830" dirty="0">
                <a:solidFill>
                  <a:srgbClr val="FFFFFF">
                    <a:alpha val="75000"/>
                  </a:srgbClr>
                </a:solidFill>
                <a:latin typeface="Century Gothic" panose="020B0502020202020204" pitchFamily="34" charset="0"/>
                <a:cs typeface="Century Gothic Regular" charset="0"/>
              </a:rPr>
              <a:t> </a:t>
            </a:r>
            <a:r>
              <a:rPr lang="en-US" sz="8800" b="0" spc="-830" dirty="0">
                <a:solidFill>
                  <a:srgbClr val="FFFFFF">
                    <a:alpha val="75000"/>
                  </a:srgbClr>
                </a:solidFill>
                <a:latin typeface="Century Gothic" panose="020B0502020202020204" pitchFamily="34" charset="0"/>
              </a:rPr>
              <a:t>reports 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38" y="3308509"/>
            <a:ext cx="5828079" cy="261475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910344" y="5877044"/>
            <a:ext cx="7172142" cy="1140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450"/>
              </a:lnSpc>
              <a:spcBef>
                <a:spcPts val="150"/>
              </a:spcBef>
            </a:pPr>
            <a:r>
              <a:rPr lang="en-US" sz="3700" spc="-30" dirty="0">
                <a:solidFill>
                  <a:srgbClr val="FFFFFF"/>
                </a:solidFill>
                <a:latin typeface="Century Gothic"/>
                <a:cs typeface="Century Gothic"/>
              </a:rPr>
              <a:t>Automation</a:t>
            </a:r>
          </a:p>
          <a:p>
            <a:pPr marL="12700" marR="5080">
              <a:lnSpc>
                <a:spcPts val="4450"/>
              </a:lnSpc>
              <a:spcBef>
                <a:spcPts val="150"/>
              </a:spcBef>
            </a:pPr>
            <a:endParaRPr sz="3700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7830" y="559376"/>
            <a:ext cx="18646060" cy="11387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70" dirty="0">
                <a:solidFill>
                  <a:srgbClr val="00A8EB"/>
                </a:solidFill>
              </a:rPr>
              <a:t>SQL Inventory</a:t>
            </a:r>
            <a:endParaRPr spc="-165" dirty="0">
              <a:solidFill>
                <a:srgbClr val="00A8EB"/>
              </a:solidFill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ED80C517-554C-4901-B103-6FA302D1771C}"/>
              </a:ext>
            </a:extLst>
          </p:cNvPr>
          <p:cNvSpPr txBox="1"/>
          <p:nvPr/>
        </p:nvSpPr>
        <p:spPr>
          <a:xfrm>
            <a:off x="1" y="10557509"/>
            <a:ext cx="779144" cy="275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fld id="{8DDE4F46-AC51-4CB6-87A6-312FE6173C84}" type="slidenum">
              <a:rPr lang="en-US" sz="1750" spc="25" smtClean="0">
                <a:solidFill>
                  <a:srgbClr val="00A8EB"/>
                </a:solidFill>
                <a:latin typeface="Century Gothic"/>
                <a:cs typeface="Century Gothic"/>
              </a:rPr>
              <a:t>2</a:t>
            </a:fld>
            <a:endParaRPr sz="1750">
              <a:latin typeface="Century Gothic"/>
              <a:cs typeface="Century Gothic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B21F51FA-0005-4FD5-8571-EEC71260E9F9}"/>
              </a:ext>
            </a:extLst>
          </p:cNvPr>
          <p:cNvSpPr txBox="1"/>
          <p:nvPr/>
        </p:nvSpPr>
        <p:spPr>
          <a:xfrm>
            <a:off x="11930743" y="2111829"/>
            <a:ext cx="8020190" cy="92398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800" spc="-5" dirty="0">
                <a:solidFill>
                  <a:srgbClr val="58595B"/>
                </a:solidFill>
                <a:latin typeface="Century Gothic"/>
              </a:rPr>
              <a:t>New framework for capacity report.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800" spc="-5" dirty="0">
                <a:solidFill>
                  <a:srgbClr val="58595B"/>
                </a:solidFill>
                <a:latin typeface="Century Gothic"/>
              </a:rPr>
              <a:t>CMS is the source of truth.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800" spc="-5" dirty="0">
                <a:solidFill>
                  <a:srgbClr val="58595B"/>
                </a:solidFill>
                <a:latin typeface="Century Gothic"/>
              </a:rPr>
              <a:t>Data integration is done through linked servers, connected to each management box on respective data </a:t>
            </a:r>
            <a:r>
              <a:rPr lang="en-IN" sz="2800" spc="-5" dirty="0" err="1">
                <a:solidFill>
                  <a:srgbClr val="58595B"/>
                </a:solidFill>
                <a:latin typeface="Century Gothic"/>
              </a:rPr>
              <a:t>centers</a:t>
            </a:r>
            <a:r>
              <a:rPr lang="en-IN" sz="2800" spc="-5" dirty="0">
                <a:solidFill>
                  <a:srgbClr val="58595B"/>
                </a:solidFill>
                <a:latin typeface="Century Gothic"/>
              </a:rPr>
              <a:t>. 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800" spc="-5" dirty="0">
                <a:solidFill>
                  <a:srgbClr val="58595B"/>
                </a:solidFill>
                <a:latin typeface="Century Gothic"/>
              </a:rPr>
              <a:t>Captures data from various data centres along with cloud environments.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800" spc="-5" dirty="0">
                <a:solidFill>
                  <a:srgbClr val="58595B"/>
                </a:solidFill>
                <a:latin typeface="Century Gothic"/>
              </a:rPr>
              <a:t>Joined with SAM table to pull Application owners and Server type.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800" spc="-5" dirty="0">
                <a:solidFill>
                  <a:srgbClr val="58595B"/>
                </a:solidFill>
                <a:latin typeface="Century Gothic"/>
              </a:rPr>
              <a:t>Stored in a master table </a:t>
            </a:r>
            <a:r>
              <a:rPr lang="en-IN" sz="2800" b="1" spc="-5" dirty="0" err="1">
                <a:solidFill>
                  <a:srgbClr val="58595B"/>
                </a:solidFill>
                <a:latin typeface="Century Gothic"/>
              </a:rPr>
              <a:t>Dbasupport</a:t>
            </a:r>
            <a:r>
              <a:rPr lang="en-IN" sz="2800" spc="-5" dirty="0" err="1">
                <a:solidFill>
                  <a:srgbClr val="58595B"/>
                </a:solidFill>
                <a:latin typeface="Century Gothic"/>
              </a:rPr>
              <a:t>.</a:t>
            </a:r>
            <a:r>
              <a:rPr lang="en-IN" sz="2800" b="1" spc="-5" dirty="0" err="1">
                <a:solidFill>
                  <a:srgbClr val="58595B"/>
                </a:solidFill>
                <a:latin typeface="Century Gothic"/>
              </a:rPr>
              <a:t>CMS_Tracker_master</a:t>
            </a:r>
            <a:r>
              <a:rPr lang="en-IN" sz="2800" spc="-5" dirty="0">
                <a:solidFill>
                  <a:srgbClr val="58595B"/>
                </a:solidFill>
                <a:latin typeface="Century Gothic"/>
              </a:rPr>
              <a:t> on  centralised management box </a:t>
            </a:r>
            <a:r>
              <a:rPr lang="en-IN" sz="2800" b="1" spc="-5" dirty="0">
                <a:solidFill>
                  <a:srgbClr val="58595B"/>
                </a:solidFill>
                <a:latin typeface="Century Gothic"/>
              </a:rPr>
              <a:t>P054SQLMGMT03</a:t>
            </a:r>
            <a:r>
              <a:rPr lang="en-IN" sz="2800" spc="-5" dirty="0">
                <a:solidFill>
                  <a:srgbClr val="58595B"/>
                </a:solidFill>
                <a:latin typeface="Century Gothic"/>
              </a:rPr>
              <a:t>. 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800" spc="-5" dirty="0">
                <a:solidFill>
                  <a:srgbClr val="58595B"/>
                </a:solidFill>
                <a:latin typeface="Century Gothic"/>
              </a:rPr>
              <a:t>Data refreshes every week through job </a:t>
            </a:r>
            <a:r>
              <a:rPr lang="en-IN" sz="2800" b="1" spc="-5" dirty="0" err="1">
                <a:solidFill>
                  <a:srgbClr val="58595B"/>
                </a:solidFill>
                <a:latin typeface="Century Gothic"/>
              </a:rPr>
              <a:t>Dbasupport</a:t>
            </a:r>
            <a:r>
              <a:rPr lang="en-IN" sz="2800" spc="-5" dirty="0">
                <a:solidFill>
                  <a:srgbClr val="58595B"/>
                </a:solidFill>
                <a:latin typeface="Century Gothic"/>
              </a:rPr>
              <a:t> .</a:t>
            </a:r>
            <a:r>
              <a:rPr lang="en-IN" sz="2800" b="1" spc="-5" dirty="0" err="1">
                <a:solidFill>
                  <a:srgbClr val="58595B"/>
                </a:solidFill>
                <a:latin typeface="Century Gothic"/>
              </a:rPr>
              <a:t>CMS_tracker_report</a:t>
            </a:r>
            <a:r>
              <a:rPr lang="en-IN" sz="2800" b="1" spc="-5">
                <a:solidFill>
                  <a:srgbClr val="58595B"/>
                </a:solidFill>
                <a:latin typeface="Century Gothic"/>
              </a:rPr>
              <a:t>.</a:t>
            </a:r>
            <a:endParaRPr lang="en-IN" sz="2800" spc="-5" dirty="0">
              <a:solidFill>
                <a:srgbClr val="58595B"/>
              </a:solidFill>
              <a:latin typeface="Century Gothic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800" spc="-5" dirty="0">
                <a:solidFill>
                  <a:srgbClr val="58595B"/>
                </a:solidFill>
                <a:latin typeface="Century Gothic"/>
              </a:rPr>
              <a:t>Archived to a table monthly to validate missing servers (Decoms and new server builds).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en-IN" sz="28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547370">
              <a:lnSpc>
                <a:spcPts val="1900"/>
              </a:lnSpc>
              <a:spcBef>
                <a:spcPts val="90"/>
              </a:spcBef>
            </a:pPr>
            <a:r>
              <a:rPr lang="en-US" sz="2800" spc="85" dirty="0">
                <a:solidFill>
                  <a:srgbClr val="FFFFFF"/>
                </a:solidFill>
                <a:latin typeface="Century Gothic"/>
                <a:cs typeface="Century Gothic"/>
              </a:rPr>
              <a:t>India Team Size</a:t>
            </a:r>
            <a:endParaRPr sz="2800" dirty="0">
              <a:latin typeface="Century Gothic"/>
              <a:cs typeface="Century Gothic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2D62F19B-9288-3DF3-E95D-142D2A114C3F}"/>
              </a:ext>
            </a:extLst>
          </p:cNvPr>
          <p:cNvSpPr txBox="1">
            <a:spLocks/>
          </p:cNvSpPr>
          <p:nvPr/>
        </p:nvSpPr>
        <p:spPr>
          <a:xfrm>
            <a:off x="1458040" y="10951871"/>
            <a:ext cx="5516880" cy="250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750" b="0" i="0" kern="1200">
                <a:solidFill>
                  <a:srgbClr val="00A8EB"/>
                </a:solidFill>
                <a:latin typeface="Century Gothic"/>
                <a:ea typeface="+mn-ea"/>
                <a:cs typeface="Century Gothic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900"/>
              </a:lnSpc>
            </a:pPr>
            <a:r>
              <a:rPr lang="en-US" spc="-10"/>
              <a:t>People. </a:t>
            </a:r>
            <a:r>
              <a:rPr lang="en-US" spc="-15"/>
              <a:t>Partnership. </a:t>
            </a:r>
            <a:r>
              <a:rPr lang="en-US"/>
              <a:t>Performance.</a:t>
            </a:r>
            <a:r>
              <a:rPr lang="en-US" spc="370"/>
              <a:t> </a:t>
            </a:r>
            <a:r>
              <a:rPr lang="en-US" spc="-15">
                <a:solidFill>
                  <a:srgbClr val="82BB00"/>
                </a:solidFill>
              </a:rPr>
              <a:t>epiqglobal.com</a:t>
            </a:r>
            <a:endParaRPr lang="en-US" spc="-15" dirty="0">
              <a:solidFill>
                <a:srgbClr val="82BB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08428A-D0EE-A296-E364-00FC20AE4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813" y="3236458"/>
            <a:ext cx="7119599" cy="548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941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399C88-284C-D638-9A20-25AA2B93C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661" y="2264228"/>
            <a:ext cx="17951425" cy="38098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2130D2-4CAB-032D-6F3E-824C85089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997" y="6513375"/>
            <a:ext cx="14630399" cy="3999210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C8791EC0-03E3-ECB9-E389-6E362A05149E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458040" y="10951871"/>
            <a:ext cx="5516880" cy="250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pc="-10" dirty="0"/>
              <a:t>People. </a:t>
            </a:r>
            <a:r>
              <a:rPr spc="-15" dirty="0"/>
              <a:t>Partnership. </a:t>
            </a:r>
            <a:r>
              <a:rPr dirty="0"/>
              <a:t>Performance.</a:t>
            </a:r>
            <a:r>
              <a:rPr spc="370" dirty="0"/>
              <a:t> </a:t>
            </a:r>
            <a:r>
              <a:rPr spc="-15" dirty="0">
                <a:solidFill>
                  <a:srgbClr val="82BB00"/>
                </a:solidFill>
              </a:rPr>
              <a:t>epiqglobal.com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92B662E-A30A-0DB6-846B-8EF6A3509A7B}"/>
              </a:ext>
            </a:extLst>
          </p:cNvPr>
          <p:cNvSpPr txBox="1">
            <a:spLocks/>
          </p:cNvSpPr>
          <p:nvPr/>
        </p:nvSpPr>
        <p:spPr>
          <a:xfrm>
            <a:off x="1458040" y="671670"/>
            <a:ext cx="17188018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400" b="0" i="0">
                <a:solidFill>
                  <a:srgbClr val="243746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sz="4000" kern="0" dirty="0"/>
              <a:t>Inventory Report:</a:t>
            </a:r>
          </a:p>
        </p:txBody>
      </p:sp>
    </p:spTree>
    <p:extLst>
      <p:ext uri="{BB962C8B-B14F-4D97-AF65-F5344CB8AC3E}">
        <p14:creationId xmlns:p14="http://schemas.microsoft.com/office/powerpoint/2010/main" val="3374329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040" y="671670"/>
            <a:ext cx="17188018" cy="615553"/>
          </a:xfrm>
        </p:spPr>
        <p:txBody>
          <a:bodyPr/>
          <a:lstStyle/>
          <a:p>
            <a:r>
              <a:rPr lang="en-US" sz="4000" dirty="0" err="1"/>
              <a:t>DatabaseSettings</a:t>
            </a:r>
            <a:r>
              <a:rPr lang="en-US" sz="4000" dirty="0"/>
              <a:t>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040" y="1986770"/>
            <a:ext cx="17687279" cy="1403398"/>
          </a:xfrm>
        </p:spPr>
        <p:txBody>
          <a:bodyPr/>
          <a:lstStyle/>
          <a:p>
            <a:pPr marL="355600" marR="191135" indent="-342900" algn="l" rtl="0" fontAlgn="base">
              <a:lnSpc>
                <a:spcPct val="150000"/>
              </a:lnSpc>
              <a:spcBef>
                <a:spcPts val="330"/>
              </a:spcBef>
              <a:buFont typeface="Arial" panose="020B0604020202020204" pitchFamily="34" charset="0"/>
              <a:buChar char="•"/>
            </a:pPr>
            <a:r>
              <a:rPr lang="en-IN" sz="2000" b="0" kern="1200" spc="-5" dirty="0">
                <a:solidFill>
                  <a:srgbClr val="58595B"/>
                </a:solidFill>
              </a:rPr>
              <a:t>Collection of databases setting details across an enterprise and stores in a table </a:t>
            </a:r>
            <a:r>
              <a:rPr lang="en-IN" sz="2000" kern="1200" spc="-5" dirty="0" err="1">
                <a:solidFill>
                  <a:srgbClr val="58595B"/>
                </a:solidFill>
              </a:rPr>
              <a:t>Dbasupport.DatabaseSettings_master</a:t>
            </a:r>
            <a:r>
              <a:rPr lang="en-IN" sz="2000" b="0" kern="1200" spc="-5" dirty="0">
                <a:solidFill>
                  <a:srgbClr val="58595B"/>
                </a:solidFill>
              </a:rPr>
              <a:t>. </a:t>
            </a:r>
          </a:p>
          <a:p>
            <a:pPr marL="355600" marR="191135" indent="-342900" algn="l" rtl="0" fontAlgn="base">
              <a:lnSpc>
                <a:spcPct val="150000"/>
              </a:lnSpc>
              <a:spcBef>
                <a:spcPts val="330"/>
              </a:spcBef>
              <a:buFont typeface="Arial" panose="020B0604020202020204" pitchFamily="34" charset="0"/>
              <a:buChar char="•"/>
            </a:pPr>
            <a:r>
              <a:rPr lang="en-IN" sz="2000" b="0" kern="1200" spc="-5" dirty="0">
                <a:solidFill>
                  <a:srgbClr val="58595B"/>
                </a:solidFill>
              </a:rPr>
              <a:t>Helps to run reports based on the requirement, like list all the databases with simple recovery model. Etc.. </a:t>
            </a:r>
          </a:p>
          <a:p>
            <a:pPr marL="355600" marR="191135" indent="-342900" algn="l" rtl="0" fontAlgn="base">
              <a:lnSpc>
                <a:spcPct val="150000"/>
              </a:lnSpc>
              <a:spcBef>
                <a:spcPts val="330"/>
              </a:spcBef>
              <a:buFont typeface="Arial" panose="020B0604020202020204" pitchFamily="34" charset="0"/>
              <a:buChar char="•"/>
            </a:pPr>
            <a:r>
              <a:rPr lang="en-IN" sz="2000" b="0" kern="1200" spc="-5" dirty="0">
                <a:solidFill>
                  <a:srgbClr val="58595B"/>
                </a:solidFill>
              </a:rPr>
              <a:t>This is run through a job named </a:t>
            </a:r>
            <a:r>
              <a:rPr lang="en-IN" sz="2000" kern="1200" spc="-5" dirty="0">
                <a:solidFill>
                  <a:srgbClr val="58595B"/>
                </a:solidFill>
              </a:rPr>
              <a:t>DBA - </a:t>
            </a:r>
            <a:r>
              <a:rPr lang="en-IN" sz="2000" kern="1200" spc="-5" dirty="0" err="1">
                <a:solidFill>
                  <a:srgbClr val="58595B"/>
                </a:solidFill>
              </a:rPr>
              <a:t>DatabaseSettings</a:t>
            </a:r>
            <a:r>
              <a:rPr lang="en-IN" sz="2000" kern="1200" spc="-5" dirty="0">
                <a:solidFill>
                  <a:srgbClr val="58595B"/>
                </a:solidFill>
              </a:rPr>
              <a:t> &amp; </a:t>
            </a:r>
            <a:r>
              <a:rPr lang="en-IN" sz="2000" kern="1200" spc="-5" dirty="0" err="1">
                <a:solidFill>
                  <a:srgbClr val="58595B"/>
                </a:solidFill>
              </a:rPr>
              <a:t>commandLog</a:t>
            </a:r>
            <a:r>
              <a:rPr lang="en-IN" sz="2000" kern="1200" spc="-5" dirty="0">
                <a:solidFill>
                  <a:srgbClr val="58595B"/>
                </a:solidFill>
              </a:rPr>
              <a:t> - master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57494E-B3BC-8797-4257-E7ACFCBA3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040" y="3970338"/>
            <a:ext cx="17949183" cy="3368674"/>
          </a:xfrm>
          <a:prstGeom prst="rect">
            <a:avLst/>
          </a:prstGeom>
        </p:spPr>
      </p:pic>
      <p:sp>
        <p:nvSpPr>
          <p:cNvPr id="8" name="object 4">
            <a:extLst>
              <a:ext uri="{FF2B5EF4-FFF2-40B4-BE49-F238E27FC236}">
                <a16:creationId xmlns:a16="http://schemas.microsoft.com/office/drawing/2014/main" id="{878B587B-38DD-960F-BDEF-48B73A3675F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458040" y="10951871"/>
            <a:ext cx="5516880" cy="250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pc="-10" dirty="0"/>
              <a:t>People. </a:t>
            </a:r>
            <a:r>
              <a:rPr spc="-15" dirty="0"/>
              <a:t>Partnership. </a:t>
            </a:r>
            <a:r>
              <a:rPr dirty="0"/>
              <a:t>Performance.</a:t>
            </a:r>
            <a:r>
              <a:rPr spc="370" dirty="0"/>
              <a:t> </a:t>
            </a:r>
            <a:r>
              <a:rPr spc="-15" dirty="0">
                <a:solidFill>
                  <a:srgbClr val="82BB00"/>
                </a:solidFill>
              </a:rPr>
              <a:t>epiqglobal.com</a:t>
            </a:r>
          </a:p>
        </p:txBody>
      </p:sp>
    </p:spTree>
    <p:extLst>
      <p:ext uri="{BB962C8B-B14F-4D97-AF65-F5344CB8AC3E}">
        <p14:creationId xmlns:p14="http://schemas.microsoft.com/office/powerpoint/2010/main" val="2748332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040" y="671670"/>
            <a:ext cx="17188018" cy="615553"/>
          </a:xfrm>
        </p:spPr>
        <p:txBody>
          <a:bodyPr/>
          <a:lstStyle/>
          <a:p>
            <a:r>
              <a:rPr lang="en-US" sz="4000" dirty="0"/>
              <a:t>DBCC report: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040" y="1593269"/>
            <a:ext cx="17687279" cy="2903808"/>
          </a:xfrm>
        </p:spPr>
        <p:txBody>
          <a:bodyPr/>
          <a:lstStyle/>
          <a:p>
            <a:pPr marL="355600" marR="191135" lvl="0" indent="-342900" algn="l" rtl="0" fontAlgn="base">
              <a:lnSpc>
                <a:spcPct val="150000"/>
              </a:lnSpc>
              <a:spcBef>
                <a:spcPts val="330"/>
              </a:spcBef>
              <a:buFont typeface="Arial" panose="020B0604020202020204" pitchFamily="34" charset="0"/>
              <a:buChar char="•"/>
            </a:pPr>
            <a:r>
              <a:rPr lang="en-IN" sz="2000" b="0" kern="1200" spc="-5" dirty="0">
                <a:solidFill>
                  <a:srgbClr val="58595B"/>
                </a:solidFill>
              </a:rPr>
              <a:t>Contains details of the databases that have not been processed integrity checks over the days (capped to 2 weeks)</a:t>
            </a:r>
          </a:p>
          <a:p>
            <a:pPr marL="355600" marR="191135" lvl="0" indent="-342900" algn="l" rtl="0" fontAlgn="base">
              <a:lnSpc>
                <a:spcPct val="150000"/>
              </a:lnSpc>
              <a:spcBef>
                <a:spcPts val="330"/>
              </a:spcBef>
              <a:buFont typeface="Arial" panose="020B0604020202020204" pitchFamily="34" charset="0"/>
              <a:buChar char="•"/>
            </a:pPr>
            <a:r>
              <a:rPr lang="en-IN" sz="2000" b="0" kern="1200" spc="-5" dirty="0">
                <a:solidFill>
                  <a:srgbClr val="58595B"/>
                </a:solidFill>
              </a:rPr>
              <a:t>Also has the details to find those databases that have errors encountered</a:t>
            </a:r>
          </a:p>
          <a:p>
            <a:pPr marL="355600" marR="191135" lvl="0" indent="-342900" algn="l" rtl="0" fontAlgn="base">
              <a:lnSpc>
                <a:spcPct val="150000"/>
              </a:lnSpc>
              <a:spcBef>
                <a:spcPts val="330"/>
              </a:spcBef>
              <a:buFont typeface="Arial" panose="020B0604020202020204" pitchFamily="34" charset="0"/>
              <a:buChar char="•"/>
            </a:pPr>
            <a:r>
              <a:rPr lang="en-IN" sz="2000" b="0" kern="1200" spc="-5" dirty="0">
                <a:solidFill>
                  <a:srgbClr val="58595B"/>
                </a:solidFill>
              </a:rPr>
              <a:t>Stores in a table </a:t>
            </a:r>
            <a:r>
              <a:rPr lang="en-IN" sz="2000" kern="1200" spc="-5" dirty="0" err="1">
                <a:solidFill>
                  <a:srgbClr val="58595B"/>
                </a:solidFill>
              </a:rPr>
              <a:t>Dbasupport.CommandLog_CheckDB_master</a:t>
            </a:r>
            <a:endParaRPr lang="en-IN" sz="2000" kern="1200" spc="-5" dirty="0">
              <a:solidFill>
                <a:srgbClr val="58595B"/>
              </a:solidFill>
            </a:endParaRPr>
          </a:p>
          <a:p>
            <a:pPr marL="355600" marR="191135" lvl="0" indent="-342900" algn="l" rtl="0" fontAlgn="base">
              <a:lnSpc>
                <a:spcPct val="150000"/>
              </a:lnSpc>
              <a:spcBef>
                <a:spcPts val="330"/>
              </a:spcBef>
              <a:buFont typeface="Arial" panose="020B0604020202020204" pitchFamily="34" charset="0"/>
              <a:buChar char="•"/>
            </a:pPr>
            <a:r>
              <a:rPr lang="en-IN" sz="2000" b="0" kern="1200" spc="-5" dirty="0">
                <a:solidFill>
                  <a:srgbClr val="58595B"/>
                </a:solidFill>
              </a:rPr>
              <a:t>This is run through a job </a:t>
            </a:r>
            <a:r>
              <a:rPr lang="en-IN" sz="2000" kern="1200" spc="-5" dirty="0">
                <a:solidFill>
                  <a:srgbClr val="58595B"/>
                </a:solidFill>
              </a:rPr>
              <a:t>DBA - </a:t>
            </a:r>
            <a:r>
              <a:rPr lang="en-IN" sz="2000" kern="1200" spc="-5" dirty="0" err="1">
                <a:solidFill>
                  <a:srgbClr val="58595B"/>
                </a:solidFill>
              </a:rPr>
              <a:t>DatabaseSettings</a:t>
            </a:r>
            <a:r>
              <a:rPr lang="en-IN" sz="2000" kern="1200" spc="-5" dirty="0">
                <a:solidFill>
                  <a:srgbClr val="58595B"/>
                </a:solidFill>
              </a:rPr>
              <a:t> &amp; </a:t>
            </a:r>
            <a:r>
              <a:rPr lang="en-IN" sz="2000" kern="1200" spc="-5" dirty="0" err="1">
                <a:solidFill>
                  <a:srgbClr val="58595B"/>
                </a:solidFill>
              </a:rPr>
              <a:t>commandLog</a:t>
            </a:r>
            <a:r>
              <a:rPr lang="en-IN" sz="2000" kern="1200" spc="-5" dirty="0">
                <a:solidFill>
                  <a:srgbClr val="58595B"/>
                </a:solidFill>
              </a:rPr>
              <a:t> – master.</a:t>
            </a:r>
          </a:p>
          <a:p>
            <a:pPr marL="355600" marR="191135" lvl="0" indent="-342900" algn="l" rtl="0" fontAlgn="base">
              <a:lnSpc>
                <a:spcPct val="150000"/>
              </a:lnSpc>
              <a:spcBef>
                <a:spcPts val="330"/>
              </a:spcBef>
              <a:buFont typeface="Arial" panose="020B0604020202020204" pitchFamily="34" charset="0"/>
              <a:buChar char="•"/>
            </a:pPr>
            <a:r>
              <a:rPr lang="en-IN" sz="2000" b="0" kern="1200" spc="-5" dirty="0">
                <a:solidFill>
                  <a:srgbClr val="58595B"/>
                </a:solidFill>
              </a:rPr>
              <a:t>The summary is grouped by DC.</a:t>
            </a:r>
          </a:p>
          <a:p>
            <a:pPr marL="355600" marR="191135" lvl="0" indent="-342900" algn="l" rtl="0" fontAlgn="base">
              <a:lnSpc>
                <a:spcPct val="150000"/>
              </a:lnSpc>
              <a:spcBef>
                <a:spcPts val="33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sz="2000" b="0" kern="1200" spc="-5" dirty="0">
              <a:solidFill>
                <a:srgbClr val="58595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C391B2-AC4F-C19E-5F21-F6395A4EE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040" y="3692968"/>
            <a:ext cx="16872206" cy="28890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13A3E8-06B9-FA29-1559-51C2F9345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040" y="7317373"/>
            <a:ext cx="7061308" cy="3242167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71B6FE52-15CE-DAB7-911A-FFBDED461CB7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458040" y="10951871"/>
            <a:ext cx="5516880" cy="250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pc="-10" dirty="0"/>
              <a:t>People. </a:t>
            </a:r>
            <a:r>
              <a:rPr spc="-15" dirty="0"/>
              <a:t>Partnership. </a:t>
            </a:r>
            <a:r>
              <a:rPr dirty="0"/>
              <a:t>Performance.</a:t>
            </a:r>
            <a:r>
              <a:rPr spc="370" dirty="0"/>
              <a:t> </a:t>
            </a:r>
            <a:r>
              <a:rPr spc="-15" dirty="0">
                <a:solidFill>
                  <a:srgbClr val="82BB00"/>
                </a:solidFill>
              </a:rPr>
              <a:t>epiqglobal.com</a:t>
            </a:r>
          </a:p>
        </p:txBody>
      </p:sp>
    </p:spTree>
    <p:extLst>
      <p:ext uri="{BB962C8B-B14F-4D97-AF65-F5344CB8AC3E}">
        <p14:creationId xmlns:p14="http://schemas.microsoft.com/office/powerpoint/2010/main" val="2319925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040" y="671670"/>
            <a:ext cx="17188018" cy="1266437"/>
          </a:xfrm>
        </p:spPr>
        <p:txBody>
          <a:bodyPr/>
          <a:lstStyle/>
          <a:p>
            <a:r>
              <a:rPr lang="en-IN" sz="4000" dirty="0"/>
              <a:t>Logins Details: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040" y="1438276"/>
            <a:ext cx="17687279" cy="2471126"/>
          </a:xfrm>
        </p:spPr>
        <p:txBody>
          <a:bodyPr/>
          <a:lstStyle/>
          <a:p>
            <a:pPr marL="355600" marR="191135" indent="-342900" algn="l" rtl="0" fontAlgn="base">
              <a:lnSpc>
                <a:spcPct val="150000"/>
              </a:lnSpc>
              <a:spcBef>
                <a:spcPts val="330"/>
              </a:spcBef>
              <a:buFont typeface="Arial" panose="020B0604020202020204" pitchFamily="34" charset="0"/>
              <a:buChar char="•"/>
            </a:pPr>
            <a:r>
              <a:rPr lang="en-IN" sz="2000" b="0" kern="1200" spc="-5" dirty="0">
                <a:solidFill>
                  <a:srgbClr val="58595B"/>
                </a:solidFill>
              </a:rPr>
              <a:t>This table </a:t>
            </a:r>
            <a:r>
              <a:rPr lang="en-IN" sz="2000" kern="1200" spc="-5" dirty="0" err="1">
                <a:solidFill>
                  <a:srgbClr val="58595B"/>
                </a:solidFill>
              </a:rPr>
              <a:t>DBASupport.Logins_info_master</a:t>
            </a:r>
            <a:r>
              <a:rPr lang="en-IN" sz="2000" b="0" kern="1200" spc="-5" dirty="0">
                <a:solidFill>
                  <a:srgbClr val="58595B"/>
                </a:solidFill>
              </a:rPr>
              <a:t> stores the Login details including security details , password policy details , etc.  </a:t>
            </a:r>
          </a:p>
          <a:p>
            <a:pPr marL="355600" marR="191135" indent="-342900" algn="l" rtl="0" fontAlgn="base">
              <a:lnSpc>
                <a:spcPct val="150000"/>
              </a:lnSpc>
              <a:spcBef>
                <a:spcPts val="330"/>
              </a:spcBef>
              <a:buFont typeface="Arial" panose="020B0604020202020204" pitchFamily="34" charset="0"/>
              <a:buChar char="•"/>
            </a:pPr>
            <a:r>
              <a:rPr lang="en-IN" sz="2000" b="0" kern="1200" spc="-5" dirty="0">
                <a:solidFill>
                  <a:srgbClr val="58595B"/>
                </a:solidFill>
              </a:rPr>
              <a:t>Helps to validate elevated permissions in SQL for Non DBA groups in production systems.</a:t>
            </a:r>
          </a:p>
          <a:p>
            <a:pPr marL="355600" marR="191135" indent="-342900" algn="l" rtl="0" fontAlgn="base">
              <a:lnSpc>
                <a:spcPct val="150000"/>
              </a:lnSpc>
              <a:spcBef>
                <a:spcPts val="33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b="0" kern="1200" spc="-5" dirty="0">
                <a:solidFill>
                  <a:srgbClr val="58595B"/>
                </a:solidFill>
              </a:rPr>
              <a:t>Ensure </a:t>
            </a:r>
            <a:r>
              <a:rPr lang="en-IN" sz="2000" b="0" kern="1200" spc="-5" dirty="0" err="1">
                <a:solidFill>
                  <a:srgbClr val="58595B"/>
                </a:solidFill>
              </a:rPr>
              <a:t>password_policy</a:t>
            </a:r>
            <a:r>
              <a:rPr lang="en-IN" sz="2000" b="0" kern="1200" spc="-5" dirty="0">
                <a:solidFill>
                  <a:srgbClr val="58595B"/>
                </a:solidFill>
              </a:rPr>
              <a:t> check and password expiry check.</a:t>
            </a:r>
          </a:p>
          <a:p>
            <a:pPr marL="355600" marR="191135" indent="-342900" algn="l" rtl="0" fontAlgn="base">
              <a:lnSpc>
                <a:spcPct val="150000"/>
              </a:lnSpc>
              <a:spcBef>
                <a:spcPts val="33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b="0" kern="1200" spc="-5" dirty="0">
                <a:solidFill>
                  <a:srgbClr val="58595B"/>
                </a:solidFill>
              </a:rPr>
              <a:t>This is run through a job </a:t>
            </a:r>
            <a:r>
              <a:rPr lang="en-IN" sz="2000" kern="1200" spc="-5" dirty="0">
                <a:solidFill>
                  <a:srgbClr val="58595B"/>
                </a:solidFill>
              </a:rPr>
              <a:t>DBA - </a:t>
            </a:r>
            <a:r>
              <a:rPr lang="en-IN" sz="2000" kern="1200" spc="-5" dirty="0" err="1">
                <a:solidFill>
                  <a:srgbClr val="58595B"/>
                </a:solidFill>
              </a:rPr>
              <a:t>LoginsInfo_master</a:t>
            </a:r>
            <a:endParaRPr lang="en-IN" sz="2000" kern="1200" spc="-5" dirty="0">
              <a:solidFill>
                <a:srgbClr val="58595B"/>
              </a:solidFill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IN" sz="2000" b="0" kern="1200" spc="-5" dirty="0">
              <a:solidFill>
                <a:srgbClr val="58595B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1550E3-0F3E-B1F3-22B8-43463BC0A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040" y="7010400"/>
            <a:ext cx="7605269" cy="3229080"/>
          </a:xfrm>
          <a:prstGeom prst="rect">
            <a:avLst/>
          </a:prstGeom>
        </p:spPr>
      </p:pic>
      <p:sp>
        <p:nvSpPr>
          <p:cNvPr id="7" name="object 4">
            <a:extLst>
              <a:ext uri="{FF2B5EF4-FFF2-40B4-BE49-F238E27FC236}">
                <a16:creationId xmlns:a16="http://schemas.microsoft.com/office/drawing/2014/main" id="{E7044A8B-2FF8-8CE8-F117-ED64882D5147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458040" y="10951871"/>
            <a:ext cx="5516880" cy="250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pc="-10" dirty="0"/>
              <a:t>People. </a:t>
            </a:r>
            <a:r>
              <a:rPr spc="-15" dirty="0"/>
              <a:t>Partnership. </a:t>
            </a:r>
            <a:r>
              <a:rPr dirty="0"/>
              <a:t>Performance.</a:t>
            </a:r>
            <a:r>
              <a:rPr spc="370" dirty="0"/>
              <a:t> </a:t>
            </a:r>
            <a:r>
              <a:rPr spc="-15" dirty="0">
                <a:solidFill>
                  <a:srgbClr val="82BB00"/>
                </a:solidFill>
              </a:rPr>
              <a:t>epiqglobal.com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27643B-D4E1-F063-1DD4-A75541864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040" y="3771985"/>
            <a:ext cx="18089025" cy="288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506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4CCD533F9CE9479BC42D136ABB8310" ma:contentTypeVersion="6" ma:contentTypeDescription="Create a new document." ma:contentTypeScope="" ma:versionID="f0eef478b83558cc864a557d8a341c2b">
  <xsd:schema xmlns:xsd="http://www.w3.org/2001/XMLSchema" xmlns:xs="http://www.w3.org/2001/XMLSchema" xmlns:p="http://schemas.microsoft.com/office/2006/metadata/properties" xmlns:ns2="e2305d44-cd15-4037-bef4-1362d0be496c" xmlns:ns3="4f28d927-b3c3-4e77-8e99-f1defeb2d7e5" targetNamespace="http://schemas.microsoft.com/office/2006/metadata/properties" ma:root="true" ma:fieldsID="caba6cb8bb88d3f388a5a775776a4713" ns2:_="" ns3:_="">
    <xsd:import namespace="e2305d44-cd15-4037-bef4-1362d0be496c"/>
    <xsd:import namespace="4f28d927-b3c3-4e77-8e99-f1defeb2d7e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305d44-cd15-4037-bef4-1362d0be49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28d927-b3c3-4e77-8e99-f1defeb2d7e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C7EE6E-7ADD-46E2-B4FF-F1261A587049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purl.org/dc/terms/"/>
    <ds:schemaRef ds:uri="http://purl.org/dc/dcmitype/"/>
    <ds:schemaRef ds:uri="4f28d927-b3c3-4e77-8e99-f1defeb2d7e5"/>
    <ds:schemaRef ds:uri="e2305d44-cd15-4037-bef4-1362d0be496c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53CC071-33D9-4704-8A1B-7F854BAE0C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896607-8FE2-4F18-9728-1DC128A437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305d44-cd15-4037-bef4-1362d0be496c"/>
    <ds:schemaRef ds:uri="4f28d927-b3c3-4e77-8e99-f1defeb2d7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1869</TotalTime>
  <Words>358</Words>
  <Application>Microsoft Office PowerPoint</Application>
  <PresentationFormat>Custom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Symbol</vt:lpstr>
      <vt:lpstr>Office Theme</vt:lpstr>
      <vt:lpstr>PowerPoint Presentation</vt:lpstr>
      <vt:lpstr>SQL Inventory</vt:lpstr>
      <vt:lpstr>PowerPoint Presentation</vt:lpstr>
      <vt:lpstr>DatabaseSettings:</vt:lpstr>
      <vt:lpstr>DBCC report:</vt:lpstr>
      <vt:lpstr>Logins Details: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Ryan, Jilian</dc:creator>
  <cp:lastModifiedBy>Runja, Prashanth Kumar</cp:lastModifiedBy>
  <cp:revision>134</cp:revision>
  <dcterms:created xsi:type="dcterms:W3CDTF">2017-12-18T10:53:15Z</dcterms:created>
  <dcterms:modified xsi:type="dcterms:W3CDTF">2023-04-10T10:27:55Z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2017-12-18T00:00:00Z</vt:filetime>
  </property>
  <property fmtid="{D5CDD505-2E9C-101B-9397-08002B2CF9AE}" pid="3" name="Creator">
    <vt:lpwstr>Adobe InDesign CC 2014 (Macintosh)</vt:lpwstr>
  </property>
  <property fmtid="{D5CDD505-2E9C-101B-9397-08002B2CF9AE}" pid="4" name="LastSaved">
    <vt:filetime>2017-12-18T00:00:00Z</vt:filetime>
  </property>
  <property fmtid="{D5CDD505-2E9C-101B-9397-08002B2CF9AE}" pid="5" name="ContentTypeId">
    <vt:lpwstr>0x0101007F4CCD533F9CE9479BC42D136ABB8310</vt:lpwstr>
  </property>
</Properties>
</file>