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78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16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52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1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35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86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50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58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66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94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3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A7779-7AC8-4E88-9C33-AA126E260339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1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57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IN" dirty="0"/>
              <a:t>Defining a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IN" dirty="0"/>
              <a:t>Unions are quite similar to structures in C. Like structures, unions are also derived types.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2420888"/>
            <a:ext cx="7056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union [union tag] {</a:t>
            </a:r>
          </a:p>
          <a:p>
            <a:r>
              <a:rPr lang="en-IN" sz="2800" dirty="0"/>
              <a:t>   member definition;</a:t>
            </a:r>
          </a:p>
          <a:p>
            <a:r>
              <a:rPr lang="en-IN" sz="2800" dirty="0"/>
              <a:t>   member definition;</a:t>
            </a:r>
          </a:p>
          <a:p>
            <a:r>
              <a:rPr lang="en-IN" sz="2800" dirty="0"/>
              <a:t>   ...</a:t>
            </a:r>
          </a:p>
          <a:p>
            <a:r>
              <a:rPr lang="en-IN" sz="2800" dirty="0"/>
              <a:t>   member definition;</a:t>
            </a:r>
          </a:p>
          <a:p>
            <a:r>
              <a:rPr lang="en-IN" sz="2800" dirty="0"/>
              <a:t>} [one or more union variables]; </a:t>
            </a:r>
          </a:p>
        </p:txBody>
      </p:sp>
    </p:spTree>
    <p:extLst>
      <p:ext uri="{BB962C8B-B14F-4D97-AF65-F5344CB8AC3E}">
        <p14:creationId xmlns:p14="http://schemas.microsoft.com/office/powerpoint/2010/main" val="217357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/>
              <a:t>Creating Union 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1888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union car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char name[50];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price;</a:t>
            </a:r>
          </a:p>
          <a:p>
            <a:pPr marL="0" indent="0">
              <a:buNone/>
            </a:pPr>
            <a:r>
              <a:rPr lang="en-IN" dirty="0"/>
              <a:t>} car1, car2, *car3;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7811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union car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char name[50];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price;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union car car1, car2, *car3;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7904" y="270892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34758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Accessing members of a union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9756" y="1268760"/>
            <a:ext cx="8964488" cy="4925144"/>
          </a:xfrm>
        </p:spPr>
        <p:txBody>
          <a:bodyPr/>
          <a:lstStyle/>
          <a:p>
            <a:r>
              <a:rPr lang="en-IN" dirty="0"/>
              <a:t>To access price for union variable car1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car1.price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car2.price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To access price for the union pointer variable car3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(*car3).price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 or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car3-&gt;price</a:t>
            </a:r>
          </a:p>
        </p:txBody>
      </p:sp>
    </p:spTree>
    <p:extLst>
      <p:ext uri="{BB962C8B-B14F-4D97-AF65-F5344CB8AC3E}">
        <p14:creationId xmlns:p14="http://schemas.microsoft.com/office/powerpoint/2010/main" val="411214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0" y="116632"/>
            <a:ext cx="8466670" cy="490066"/>
          </a:xfrm>
        </p:spPr>
        <p:txBody>
          <a:bodyPr>
            <a:normAutofit fontScale="90000"/>
          </a:bodyPr>
          <a:lstStyle/>
          <a:p>
            <a:r>
              <a:rPr lang="en-IN" dirty="0"/>
              <a:t>Difference between union and structure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418" y="1772816"/>
            <a:ext cx="4040188" cy="639762"/>
          </a:xfrm>
        </p:spPr>
        <p:txBody>
          <a:bodyPr/>
          <a:lstStyle/>
          <a:p>
            <a:pPr algn="ctr"/>
            <a:r>
              <a:rPr lang="en-IN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564903"/>
            <a:ext cx="4040188" cy="3561259"/>
          </a:xfrm>
        </p:spPr>
        <p:txBody>
          <a:bodyPr/>
          <a:lstStyle/>
          <a:p>
            <a:r>
              <a:rPr lang="en-IN" dirty="0"/>
              <a:t>The amount of memory required to store a structure variable is the sum of memory size of all members.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713415" y="1772816"/>
            <a:ext cx="4041775" cy="639762"/>
          </a:xfrm>
        </p:spPr>
        <p:txBody>
          <a:bodyPr/>
          <a:lstStyle/>
          <a:p>
            <a:pPr algn="ctr"/>
            <a:r>
              <a:rPr lang="en-IN" dirty="0"/>
              <a:t>UNION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2564905"/>
            <a:ext cx="4041775" cy="3561258"/>
          </a:xfrm>
        </p:spPr>
        <p:txBody>
          <a:bodyPr/>
          <a:lstStyle/>
          <a:p>
            <a:r>
              <a:rPr lang="en-IN" dirty="0"/>
              <a:t>The memory required to store a union variable is the memory required for the largest element of an union.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29377"/>
            <a:ext cx="3677022" cy="122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0130" y="908720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There is a difference in memory allocation between union and structure.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23431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21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N" dirty="0"/>
              <a:t>Memory Difference 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07504" y="1333663"/>
            <a:ext cx="4038600" cy="55172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union </a:t>
            </a:r>
            <a:r>
              <a:rPr lang="en-IN" dirty="0" err="1"/>
              <a:t>unionJob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//defining a union</a:t>
            </a:r>
          </a:p>
          <a:p>
            <a:pPr marL="0" indent="0">
              <a:buNone/>
            </a:pPr>
            <a:r>
              <a:rPr lang="en-IN" dirty="0"/>
              <a:t>   char name[32];</a:t>
            </a:r>
          </a:p>
          <a:p>
            <a:pPr marL="0" indent="0">
              <a:buNone/>
            </a:pPr>
            <a:r>
              <a:rPr lang="en-IN" dirty="0"/>
              <a:t>   float salary;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workerNo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 </a:t>
            </a:r>
            <a:r>
              <a:rPr lang="en-IN" dirty="0" err="1"/>
              <a:t>uJob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err="1"/>
              <a:t>structJob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char name[32];</a:t>
            </a:r>
          </a:p>
          <a:p>
            <a:pPr marL="0" indent="0">
              <a:buNone/>
            </a:pPr>
            <a:r>
              <a:rPr lang="en-IN" dirty="0"/>
              <a:t>   float salary;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workerNo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 </a:t>
            </a:r>
            <a:r>
              <a:rPr lang="en-IN" dirty="0" err="1"/>
              <a:t>sJob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987824" y="1600200"/>
            <a:ext cx="6156176" cy="50691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("size of union = %d",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uJob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nsize</a:t>
            </a:r>
            <a:r>
              <a:rPr lang="en-IN" dirty="0"/>
              <a:t> of structure = %d",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sJob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40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en-IN" dirty="0"/>
              <a:t>Accessing Union Members (Example1)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476672"/>
            <a:ext cx="4104456" cy="63813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union Data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float f;</a:t>
            </a:r>
          </a:p>
          <a:p>
            <a:pPr marL="0" indent="0">
              <a:buNone/>
            </a:pPr>
            <a:r>
              <a:rPr lang="en-IN" dirty="0"/>
              <a:t>   char </a:t>
            </a:r>
            <a:r>
              <a:rPr lang="en-IN" dirty="0" err="1"/>
              <a:t>str</a:t>
            </a:r>
            <a:r>
              <a:rPr lang="en-IN" dirty="0"/>
              <a:t>[20];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 )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union Data </a:t>
            </a:r>
            <a:r>
              <a:rPr lang="en-IN" dirty="0" err="1"/>
              <a:t>data</a:t>
            </a:r>
            <a:r>
              <a:rPr lang="en-IN" dirty="0"/>
              <a:t>;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data.i</a:t>
            </a:r>
            <a:r>
              <a:rPr lang="en-IN" dirty="0"/>
              <a:t> = 10;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data.f</a:t>
            </a:r>
            <a:r>
              <a:rPr lang="en-IN" dirty="0"/>
              <a:t> = 220.5;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strcpy</a:t>
            </a:r>
            <a:r>
              <a:rPr lang="en-IN" dirty="0"/>
              <a:t>( </a:t>
            </a:r>
            <a:r>
              <a:rPr lang="en-IN" dirty="0" err="1"/>
              <a:t>data.str</a:t>
            </a:r>
            <a:r>
              <a:rPr lang="en-IN" dirty="0"/>
              <a:t>, "C Programming");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 "</a:t>
            </a:r>
            <a:r>
              <a:rPr lang="en-IN" dirty="0" err="1"/>
              <a:t>data.i</a:t>
            </a:r>
            <a:r>
              <a:rPr lang="en-IN" dirty="0"/>
              <a:t> : %d\n", </a:t>
            </a:r>
            <a:r>
              <a:rPr lang="en-IN" dirty="0" err="1"/>
              <a:t>data.i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 "</a:t>
            </a:r>
            <a:r>
              <a:rPr lang="en-IN" dirty="0" err="1"/>
              <a:t>data.f</a:t>
            </a:r>
            <a:r>
              <a:rPr lang="en-IN" dirty="0"/>
              <a:t> : %f\n", </a:t>
            </a:r>
            <a:r>
              <a:rPr lang="en-IN" dirty="0" err="1"/>
              <a:t>data.f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 "</a:t>
            </a:r>
            <a:r>
              <a:rPr lang="en-IN" dirty="0" err="1"/>
              <a:t>data.str</a:t>
            </a:r>
            <a:r>
              <a:rPr lang="en-IN" dirty="0"/>
              <a:t> : %s\n", </a:t>
            </a:r>
            <a:r>
              <a:rPr lang="en-IN" dirty="0" err="1"/>
              <a:t>data.str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1920" y="2924944"/>
            <a:ext cx="5292080" cy="2088233"/>
          </a:xfrm>
          <a:ln>
            <a:solidFill>
              <a:srgbClr val="FF0000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OUTPUT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data.i</a:t>
            </a:r>
            <a:r>
              <a:rPr lang="en-IN" dirty="0"/>
              <a:t> : 1917853763</a:t>
            </a:r>
          </a:p>
          <a:p>
            <a:pPr marL="0" indent="0">
              <a:buNone/>
            </a:pPr>
            <a:r>
              <a:rPr lang="en-IN" dirty="0" err="1"/>
              <a:t>data.f</a:t>
            </a:r>
            <a:r>
              <a:rPr lang="en-IN" dirty="0"/>
              <a:t> : 4122360580327794860452759994368.000000</a:t>
            </a:r>
          </a:p>
          <a:p>
            <a:pPr marL="0" indent="0">
              <a:buNone/>
            </a:pPr>
            <a:r>
              <a:rPr lang="en-IN" dirty="0" err="1"/>
              <a:t>data.str</a:t>
            </a:r>
            <a:r>
              <a:rPr lang="en-IN" dirty="0"/>
              <a:t> : C Programming</a:t>
            </a:r>
          </a:p>
        </p:txBody>
      </p:sp>
    </p:spTree>
    <p:extLst>
      <p:ext uri="{BB962C8B-B14F-4D97-AF65-F5344CB8AC3E}">
        <p14:creationId xmlns:p14="http://schemas.microsoft.com/office/powerpoint/2010/main" val="65696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76672"/>
            <a:ext cx="4038600" cy="63813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union Data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float f;</a:t>
            </a:r>
          </a:p>
          <a:p>
            <a:pPr marL="0" indent="0">
              <a:buNone/>
            </a:pPr>
            <a:r>
              <a:rPr lang="en-IN" dirty="0"/>
              <a:t>   char </a:t>
            </a:r>
            <a:r>
              <a:rPr lang="en-IN" dirty="0" err="1"/>
              <a:t>str</a:t>
            </a:r>
            <a:r>
              <a:rPr lang="en-IN" dirty="0"/>
              <a:t>[20];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 )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union Data </a:t>
            </a:r>
            <a:r>
              <a:rPr lang="en-IN" dirty="0" err="1"/>
              <a:t>data</a:t>
            </a:r>
            <a:r>
              <a:rPr lang="en-IN" dirty="0"/>
              <a:t>;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data.i</a:t>
            </a:r>
            <a:r>
              <a:rPr lang="en-IN" dirty="0"/>
              <a:t> = 10;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 "</a:t>
            </a:r>
            <a:r>
              <a:rPr lang="en-IN" dirty="0" err="1"/>
              <a:t>data.i</a:t>
            </a:r>
            <a:r>
              <a:rPr lang="en-IN" dirty="0"/>
              <a:t> : %d\n", </a:t>
            </a:r>
            <a:r>
              <a:rPr lang="en-IN" dirty="0" err="1"/>
              <a:t>data.i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data.f</a:t>
            </a:r>
            <a:r>
              <a:rPr lang="en-IN" dirty="0"/>
              <a:t> = 220.5;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 "</a:t>
            </a:r>
            <a:r>
              <a:rPr lang="en-IN" dirty="0" err="1"/>
              <a:t>data.f</a:t>
            </a:r>
            <a:r>
              <a:rPr lang="en-IN" dirty="0"/>
              <a:t> : %f\n", </a:t>
            </a:r>
            <a:r>
              <a:rPr lang="en-IN" dirty="0" err="1"/>
              <a:t>data.f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strcpy</a:t>
            </a:r>
            <a:r>
              <a:rPr lang="en-IN" dirty="0"/>
              <a:t>( </a:t>
            </a:r>
            <a:r>
              <a:rPr lang="en-IN" dirty="0" err="1"/>
              <a:t>data.str</a:t>
            </a:r>
            <a:r>
              <a:rPr lang="en-IN" dirty="0"/>
              <a:t>, "C Programming");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 "</a:t>
            </a:r>
            <a:r>
              <a:rPr lang="en-IN" dirty="0" err="1"/>
              <a:t>data.str</a:t>
            </a:r>
            <a:r>
              <a:rPr lang="en-IN" dirty="0"/>
              <a:t> : %s\n", </a:t>
            </a:r>
            <a:r>
              <a:rPr lang="en-IN" dirty="0" err="1"/>
              <a:t>data.str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2060848"/>
            <a:ext cx="4038600" cy="1684784"/>
          </a:xfrm>
          <a:ln>
            <a:solidFill>
              <a:srgbClr val="FF0000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OUTPUT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data.i</a:t>
            </a:r>
            <a:r>
              <a:rPr lang="en-IN" dirty="0"/>
              <a:t> : 10</a:t>
            </a:r>
          </a:p>
          <a:p>
            <a:pPr marL="0" indent="0">
              <a:buNone/>
            </a:pPr>
            <a:r>
              <a:rPr lang="en-IN" dirty="0" err="1"/>
              <a:t>data.f</a:t>
            </a:r>
            <a:r>
              <a:rPr lang="en-IN" dirty="0"/>
              <a:t> : 220.500000</a:t>
            </a:r>
          </a:p>
          <a:p>
            <a:pPr marL="0" indent="0">
              <a:buNone/>
            </a:pPr>
            <a:r>
              <a:rPr lang="en-IN" dirty="0" err="1"/>
              <a:t>data.str</a:t>
            </a:r>
            <a:r>
              <a:rPr lang="en-IN" dirty="0"/>
              <a:t> : C Programming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04664"/>
          </a:xfrm>
        </p:spPr>
        <p:txBody>
          <a:bodyPr>
            <a:normAutofit fontScale="90000"/>
          </a:bodyPr>
          <a:lstStyle/>
          <a:p>
            <a:r>
              <a:rPr lang="en-IN" dirty="0"/>
              <a:t>Accessing Union Members (Example 2)</a:t>
            </a:r>
          </a:p>
        </p:txBody>
      </p:sp>
    </p:spTree>
    <p:extLst>
      <p:ext uri="{BB962C8B-B14F-4D97-AF65-F5344CB8AC3E}">
        <p14:creationId xmlns:p14="http://schemas.microsoft.com/office/powerpoint/2010/main" val="339307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595</Words>
  <Application>Microsoft Office PowerPoint</Application>
  <PresentationFormat>On-screen Show (4:3)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Union</vt:lpstr>
      <vt:lpstr>Defining a Union</vt:lpstr>
      <vt:lpstr>Creating Union variables</vt:lpstr>
      <vt:lpstr>Accessing members of a union</vt:lpstr>
      <vt:lpstr>Difference between union and structure</vt:lpstr>
      <vt:lpstr>Memory Difference Example</vt:lpstr>
      <vt:lpstr>Accessing Union Members (Example1)</vt:lpstr>
      <vt:lpstr>Accessing Union Members (Example 2)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Union</dc:title>
  <dc:creator>Gladys</dc:creator>
  <cp:lastModifiedBy>Prashanth Singaravelan</cp:lastModifiedBy>
  <cp:revision>15</cp:revision>
  <dcterms:created xsi:type="dcterms:W3CDTF">2017-01-23T11:11:10Z</dcterms:created>
  <dcterms:modified xsi:type="dcterms:W3CDTF">2021-04-11T09:08:52Z</dcterms:modified>
</cp:coreProperties>
</file>