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5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73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93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72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37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0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20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62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43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13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08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21AB-F082-437E-8F73-9EDCA000C4B3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84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7544" y="1409344"/>
            <a:ext cx="84969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Functions with varying number of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Bit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Enumerations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 smtClean="0"/>
              <a:t>typedef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65149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ypedef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general syntax for using </a:t>
            </a:r>
            <a:r>
              <a:rPr lang="en-US" dirty="0" err="1" smtClean="0"/>
              <a:t>typedef</a:t>
            </a:r>
            <a:r>
              <a:rPr lang="en-US" dirty="0" smtClean="0"/>
              <a:t>,</a:t>
            </a:r>
          </a:p>
          <a:p>
            <a:pPr marL="0" indent="0" algn="just">
              <a:buNone/>
            </a:pPr>
            <a:r>
              <a:rPr lang="en-IN" dirty="0" smtClean="0">
                <a:solidFill>
                  <a:srgbClr val="FF0000"/>
                </a:solidFill>
              </a:rPr>
              <a:t>     </a:t>
            </a:r>
            <a:r>
              <a:rPr lang="en-IN" dirty="0" err="1" smtClean="0">
                <a:solidFill>
                  <a:srgbClr val="FF0000"/>
                </a:solidFill>
              </a:rPr>
              <a:t>typedef</a:t>
            </a:r>
            <a:r>
              <a:rPr lang="en-IN" dirty="0" smtClean="0">
                <a:solidFill>
                  <a:srgbClr val="FF0000"/>
                </a:solidFill>
              </a:rPr>
              <a:t> &lt;</a:t>
            </a:r>
            <a:r>
              <a:rPr lang="en-IN" dirty="0" err="1" smtClean="0">
                <a:solidFill>
                  <a:srgbClr val="FF0000"/>
                </a:solidFill>
              </a:rPr>
              <a:t>existing_name</a:t>
            </a:r>
            <a:r>
              <a:rPr lang="en-IN" dirty="0" smtClean="0">
                <a:solidFill>
                  <a:srgbClr val="FF0000"/>
                </a:solidFill>
              </a:rPr>
              <a:t>&gt; &lt;</a:t>
            </a:r>
            <a:r>
              <a:rPr lang="en-IN" dirty="0" err="1" smtClean="0">
                <a:solidFill>
                  <a:srgbClr val="FF0000"/>
                </a:solidFill>
              </a:rPr>
              <a:t>alias_name</a:t>
            </a:r>
            <a:r>
              <a:rPr lang="en-IN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r>
              <a:rPr lang="en-US" dirty="0"/>
              <a:t>E</a:t>
            </a:r>
            <a:r>
              <a:rPr lang="en-US" dirty="0" smtClean="0"/>
              <a:t>xample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typedef</a:t>
            </a:r>
            <a:r>
              <a:rPr lang="en-IN" dirty="0" smtClean="0">
                <a:solidFill>
                  <a:srgbClr val="FF0000"/>
                </a:solidFill>
              </a:rPr>
              <a:t> unsigned long </a:t>
            </a:r>
            <a:r>
              <a:rPr lang="en-IN" dirty="0" err="1" smtClean="0">
                <a:solidFill>
                  <a:srgbClr val="FF0000"/>
                </a:solidFill>
              </a:rPr>
              <a:t>ulong</a:t>
            </a:r>
            <a:r>
              <a:rPr lang="en-IN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u</a:t>
            </a:r>
            <a:r>
              <a:rPr lang="en-US" dirty="0" err="1" smtClean="0">
                <a:solidFill>
                  <a:srgbClr val="FF0000"/>
                </a:solidFill>
              </a:rPr>
              <a:t>long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a,b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35519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ypedef</a:t>
            </a:r>
            <a:r>
              <a:rPr lang="en-US" dirty="0" smtClean="0"/>
              <a:t> in </a:t>
            </a:r>
            <a:r>
              <a:rPr lang="en-US" dirty="0" err="1" smtClean="0"/>
              <a:t>stuctures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structures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IN" dirty="0" err="1" smtClean="0"/>
              <a:t>typedef</a:t>
            </a:r>
            <a:r>
              <a:rPr lang="en-IN" dirty="0" smtClean="0"/>
              <a:t> </a:t>
            </a:r>
            <a:r>
              <a:rPr lang="en-IN" dirty="0" err="1" smtClean="0"/>
              <a:t>struct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type member1;</a:t>
            </a:r>
          </a:p>
          <a:p>
            <a:pPr marL="0" indent="0">
              <a:buNone/>
            </a:pPr>
            <a:r>
              <a:rPr lang="en-IN" dirty="0" smtClean="0"/>
              <a:t>    type member2;</a:t>
            </a:r>
          </a:p>
          <a:p>
            <a:pPr marL="0" indent="0">
              <a:buNone/>
            </a:pPr>
            <a:r>
              <a:rPr lang="en-IN" dirty="0" smtClean="0"/>
              <a:t>    type member3;</a:t>
            </a:r>
          </a:p>
          <a:p>
            <a:pPr marL="0" indent="0">
              <a:buNone/>
            </a:pPr>
            <a:r>
              <a:rPr lang="en-IN" dirty="0" smtClean="0"/>
              <a:t>} </a:t>
            </a:r>
            <a:r>
              <a:rPr lang="en-IN" dirty="0" err="1" smtClean="0"/>
              <a:t>type_name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US" dirty="0" err="1" smtClean="0"/>
              <a:t>typename</a:t>
            </a:r>
            <a:r>
              <a:rPr lang="en-US" dirty="0" smtClean="0"/>
              <a:t> t1,t2;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6420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typedef</a:t>
            </a:r>
            <a:r>
              <a:rPr lang="en-US" dirty="0" smtClean="0"/>
              <a:t> in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363272" cy="537321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string.h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err="1" smtClean="0"/>
              <a:t>typedef</a:t>
            </a:r>
            <a:r>
              <a:rPr lang="en-IN" dirty="0" smtClean="0"/>
              <a:t> </a:t>
            </a:r>
            <a:r>
              <a:rPr lang="en-IN" dirty="0" err="1" smtClean="0"/>
              <a:t>struct</a:t>
            </a:r>
            <a:r>
              <a:rPr lang="en-IN" dirty="0" smtClean="0"/>
              <a:t> employee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char name[50];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salary;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 err="1" smtClean="0"/>
              <a:t>emp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void main( 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emp</a:t>
            </a:r>
            <a:r>
              <a:rPr lang="en-IN" dirty="0" smtClean="0"/>
              <a:t> e1;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nEnter</a:t>
            </a:r>
            <a:r>
              <a:rPr lang="en-IN" dirty="0" smtClean="0"/>
              <a:t> Employee record:\n");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nEmployee</a:t>
            </a:r>
            <a:r>
              <a:rPr lang="en-IN" dirty="0" smtClean="0"/>
              <a:t> name:\t");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scanf</a:t>
            </a:r>
            <a:r>
              <a:rPr lang="en-IN" dirty="0" smtClean="0"/>
              <a:t>("%s", e1.name);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nEnter</a:t>
            </a:r>
            <a:r>
              <a:rPr lang="en-IN" dirty="0" smtClean="0"/>
              <a:t> Employee salary: \t");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scanf</a:t>
            </a:r>
            <a:r>
              <a:rPr lang="en-IN" dirty="0" smtClean="0"/>
              <a:t>("%d", &amp;e1.salary);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nstudent</a:t>
            </a:r>
            <a:r>
              <a:rPr lang="en-IN" dirty="0" smtClean="0"/>
              <a:t> name is %s", e1.name);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nroll</a:t>
            </a:r>
            <a:r>
              <a:rPr lang="en-IN" dirty="0" smtClean="0"/>
              <a:t> is %d", e1.salary);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024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typedef</a:t>
            </a:r>
            <a:r>
              <a:rPr lang="en-US" dirty="0" smtClean="0"/>
              <a:t> in pointers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 smtClean="0"/>
              <a:t>typedef</a:t>
            </a: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* </a:t>
            </a:r>
            <a:r>
              <a:rPr lang="en-IN" dirty="0" err="1" smtClean="0"/>
              <a:t>IntPtr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err="1" smtClean="0"/>
              <a:t>IntPtr</a:t>
            </a:r>
            <a:r>
              <a:rPr lang="en-IN" dirty="0" smtClean="0"/>
              <a:t> x, y, z;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80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686800" cy="1143000"/>
          </a:xfrm>
        </p:spPr>
        <p:txBody>
          <a:bodyPr>
            <a:noAutofit/>
          </a:bodyPr>
          <a:lstStyle/>
          <a:p>
            <a:pPr marL="285750" indent="-285750"/>
            <a:r>
              <a:rPr lang="en-US" sz="3600" dirty="0" smtClean="0"/>
              <a:t>Functions with varying number of arguments</a:t>
            </a:r>
            <a:endParaRPr 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363272" cy="54006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 T</a:t>
            </a:r>
            <a:r>
              <a:rPr lang="en-US" dirty="0" smtClean="0"/>
              <a:t>o </a:t>
            </a:r>
            <a:r>
              <a:rPr lang="en-US" dirty="0"/>
              <a:t>define a function which can accept variable number of parameters based on your </a:t>
            </a:r>
            <a:r>
              <a:rPr lang="en-US" dirty="0" smtClean="0"/>
              <a:t>requirement</a:t>
            </a:r>
            <a:r>
              <a:rPr lang="en-US" dirty="0"/>
              <a:t>. </a:t>
            </a:r>
            <a:endParaRPr lang="en-US" dirty="0" smtClean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func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, ... ) 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   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   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   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 marL="0" indent="0" algn="just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main() {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func</a:t>
            </a:r>
            <a:r>
              <a:rPr lang="en-US" dirty="0" smtClean="0">
                <a:solidFill>
                  <a:srgbClr val="FF0000"/>
                </a:solidFill>
              </a:rPr>
              <a:t>(1, 2, 3);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func</a:t>
            </a:r>
            <a:r>
              <a:rPr lang="en-US" dirty="0" smtClean="0">
                <a:solidFill>
                  <a:srgbClr val="FF0000"/>
                </a:solidFill>
              </a:rPr>
              <a:t>(1, 2, 3, 4);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581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Varying arguments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87727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stdarg.h</a:t>
            </a:r>
            <a:r>
              <a:rPr lang="en-US" b="1" dirty="0" smtClean="0"/>
              <a:t> header file is used</a:t>
            </a:r>
          </a:p>
          <a:p>
            <a:pPr lvl="1"/>
            <a:r>
              <a:rPr lang="en-US" dirty="0" smtClean="0"/>
              <a:t>provides the functions and macros to implement the functionality of variable arguments</a:t>
            </a:r>
            <a:endParaRPr lang="en-US" dirty="0" smtClean="0"/>
          </a:p>
          <a:p>
            <a:r>
              <a:rPr lang="en-US" b="1" dirty="0" smtClean="0"/>
              <a:t>ellipses</a:t>
            </a:r>
            <a:r>
              <a:rPr lang="en-US" b="1" dirty="0"/>
              <a:t>, i.e. three dotes (...) </a:t>
            </a:r>
            <a:endParaRPr lang="en-US" b="1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the one just before the ellipses is always an </a:t>
            </a:r>
            <a:r>
              <a:rPr lang="en-US" b="1" dirty="0" err="1"/>
              <a:t>int</a:t>
            </a:r>
            <a:r>
              <a:rPr lang="en-US" dirty="0"/>
              <a:t> which will represent the total number variable arguments passed. </a:t>
            </a:r>
            <a:endParaRPr lang="en-US" dirty="0" smtClean="0"/>
          </a:p>
          <a:p>
            <a:r>
              <a:rPr lang="en-US" b="1" dirty="0" smtClean="0"/>
              <a:t>Steps to define the function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 </a:t>
            </a:r>
            <a:r>
              <a:rPr lang="en-US" b="1" dirty="0" err="1"/>
              <a:t>va_list</a:t>
            </a:r>
            <a:r>
              <a:rPr lang="en-US" dirty="0"/>
              <a:t> type variable in the function definition. </a:t>
            </a:r>
          </a:p>
          <a:p>
            <a:pPr lvl="1"/>
            <a:r>
              <a:rPr lang="en-US" dirty="0"/>
              <a:t>Use </a:t>
            </a:r>
            <a:r>
              <a:rPr lang="en-US" b="1" dirty="0" err="1"/>
              <a:t>int</a:t>
            </a:r>
            <a:r>
              <a:rPr lang="en-US" dirty="0"/>
              <a:t> parameter and </a:t>
            </a:r>
            <a:r>
              <a:rPr lang="en-US" b="1" dirty="0" err="1"/>
              <a:t>va_start</a:t>
            </a:r>
            <a:r>
              <a:rPr lang="en-US" dirty="0"/>
              <a:t> macro to initialize the </a:t>
            </a:r>
            <a:r>
              <a:rPr lang="en-US" b="1" dirty="0" err="1"/>
              <a:t>va_list</a:t>
            </a:r>
            <a:r>
              <a:rPr lang="en-US" dirty="0"/>
              <a:t> variable to an argument list. </a:t>
            </a:r>
          </a:p>
          <a:p>
            <a:pPr lvl="1"/>
            <a:r>
              <a:rPr lang="en-US" dirty="0"/>
              <a:t>Use </a:t>
            </a:r>
            <a:r>
              <a:rPr lang="en-US" b="1" dirty="0" err="1"/>
              <a:t>va_arg</a:t>
            </a:r>
            <a:r>
              <a:rPr lang="en-US" dirty="0"/>
              <a:t> macro and </a:t>
            </a:r>
            <a:r>
              <a:rPr lang="en-US" b="1" dirty="0" err="1"/>
              <a:t>va_list</a:t>
            </a:r>
            <a:r>
              <a:rPr lang="en-US" dirty="0"/>
              <a:t> variable to access each item in argument list.</a:t>
            </a:r>
          </a:p>
          <a:p>
            <a:pPr lvl="1"/>
            <a:r>
              <a:rPr lang="en-US" dirty="0"/>
              <a:t>Use a macro </a:t>
            </a:r>
            <a:r>
              <a:rPr lang="en-US" b="1" dirty="0" err="1"/>
              <a:t>va_end</a:t>
            </a:r>
            <a:r>
              <a:rPr lang="en-US" dirty="0"/>
              <a:t> to clean up the memory assigned to </a:t>
            </a:r>
            <a:r>
              <a:rPr lang="en-US" b="1" dirty="0" err="1"/>
              <a:t>va_list</a:t>
            </a:r>
            <a:r>
              <a:rPr lang="en-US" dirty="0"/>
              <a:t> variable.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62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124744"/>
            <a:ext cx="4244280" cy="5733256"/>
          </a:xfrm>
          <a:ln>
            <a:solidFill>
              <a:srgbClr val="0070C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#include &lt;</a:t>
            </a:r>
            <a:r>
              <a:rPr lang="en-IN" dirty="0" err="1" smtClean="0">
                <a:solidFill>
                  <a:srgbClr val="FF0000"/>
                </a:solidFill>
              </a:rPr>
              <a:t>stdarg.h</a:t>
            </a:r>
            <a:r>
              <a:rPr lang="en-IN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double average(</a:t>
            </a:r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num</a:t>
            </a:r>
            <a:r>
              <a:rPr lang="en-IN" dirty="0" smtClean="0">
                <a:solidFill>
                  <a:srgbClr val="FF0000"/>
                </a:solidFill>
              </a:rPr>
              <a:t>,...) </a:t>
            </a:r>
            <a:r>
              <a:rPr lang="en-IN" dirty="0" smtClean="0"/>
              <a:t>{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</a:t>
            </a:r>
            <a:r>
              <a:rPr lang="en-IN" dirty="0" err="1" smtClean="0">
                <a:solidFill>
                  <a:srgbClr val="FF0000"/>
                </a:solidFill>
              </a:rPr>
              <a:t>va_list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valist</a:t>
            </a:r>
            <a:r>
              <a:rPr lang="en-IN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 smtClean="0"/>
              <a:t>   double sum = 0.0;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/* initialize </a:t>
            </a:r>
            <a:r>
              <a:rPr lang="en-IN" dirty="0" err="1" smtClean="0"/>
              <a:t>valist</a:t>
            </a:r>
            <a:r>
              <a:rPr lang="en-IN" dirty="0" smtClean="0"/>
              <a:t> for </a:t>
            </a:r>
            <a:r>
              <a:rPr lang="en-IN" dirty="0" err="1" smtClean="0"/>
              <a:t>num</a:t>
            </a:r>
            <a:r>
              <a:rPr lang="en-IN" dirty="0" smtClean="0"/>
              <a:t> number of arguments */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>
                <a:solidFill>
                  <a:srgbClr val="FF0000"/>
                </a:solidFill>
              </a:rPr>
              <a:t>va_start</a:t>
            </a:r>
            <a:r>
              <a:rPr lang="en-IN" dirty="0" smtClean="0">
                <a:solidFill>
                  <a:srgbClr val="FF0000"/>
                </a:solidFill>
              </a:rPr>
              <a:t>(</a:t>
            </a:r>
            <a:r>
              <a:rPr lang="en-IN" dirty="0" err="1" smtClean="0">
                <a:solidFill>
                  <a:srgbClr val="FF0000"/>
                </a:solidFill>
              </a:rPr>
              <a:t>valist</a:t>
            </a:r>
            <a:r>
              <a:rPr lang="en-IN" dirty="0" smtClean="0">
                <a:solidFill>
                  <a:srgbClr val="FF0000"/>
                </a:solidFill>
              </a:rPr>
              <a:t>, </a:t>
            </a:r>
            <a:r>
              <a:rPr lang="en-IN" dirty="0" err="1" smtClean="0">
                <a:solidFill>
                  <a:srgbClr val="FF0000"/>
                </a:solidFill>
              </a:rPr>
              <a:t>num</a:t>
            </a:r>
            <a:r>
              <a:rPr lang="en-IN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/* access all the arguments assigned to </a:t>
            </a:r>
            <a:r>
              <a:rPr lang="en-IN" dirty="0" err="1" smtClean="0"/>
              <a:t>valist</a:t>
            </a:r>
            <a:r>
              <a:rPr lang="en-IN" dirty="0" smtClean="0"/>
              <a:t> */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4008" y="1124744"/>
            <a:ext cx="4248472" cy="5544616"/>
          </a:xfrm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 for (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</a:t>
            </a:r>
            <a:r>
              <a:rPr lang="en-IN" dirty="0" err="1" smtClean="0"/>
              <a:t>num</a:t>
            </a:r>
            <a:r>
              <a:rPr lang="en-IN" dirty="0" smtClean="0"/>
              <a:t>; </a:t>
            </a:r>
            <a:r>
              <a:rPr lang="en-IN" dirty="0" err="1" smtClean="0"/>
              <a:t>i</a:t>
            </a:r>
            <a:r>
              <a:rPr lang="en-IN" dirty="0" smtClean="0"/>
              <a:t>++) {</a:t>
            </a:r>
          </a:p>
          <a:p>
            <a:pPr marL="0" indent="0">
              <a:buNone/>
            </a:pPr>
            <a:r>
              <a:rPr lang="en-IN" dirty="0" smtClean="0"/>
              <a:t>      sum += </a:t>
            </a:r>
            <a:r>
              <a:rPr lang="en-IN" dirty="0" err="1" smtClean="0">
                <a:solidFill>
                  <a:srgbClr val="FF0000"/>
                </a:solidFill>
              </a:rPr>
              <a:t>va_arg</a:t>
            </a:r>
            <a:r>
              <a:rPr lang="en-IN" dirty="0" smtClean="0">
                <a:solidFill>
                  <a:srgbClr val="FF0000"/>
                </a:solidFill>
              </a:rPr>
              <a:t>(</a:t>
            </a:r>
            <a:r>
              <a:rPr lang="en-IN" dirty="0" err="1" smtClean="0">
                <a:solidFill>
                  <a:srgbClr val="FF0000"/>
                </a:solidFill>
              </a:rPr>
              <a:t>valist</a:t>
            </a:r>
            <a:r>
              <a:rPr lang="en-IN" dirty="0" smtClean="0">
                <a:solidFill>
                  <a:srgbClr val="FF0000"/>
                </a:solidFill>
              </a:rPr>
              <a:t>, </a:t>
            </a:r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  }</a:t>
            </a:r>
          </a:p>
          <a:p>
            <a:pPr marL="0" indent="0">
              <a:buNone/>
            </a:pPr>
            <a:r>
              <a:rPr lang="en-IN" dirty="0" smtClean="0"/>
              <a:t>	</a:t>
            </a:r>
          </a:p>
          <a:p>
            <a:pPr marL="0" indent="0">
              <a:buNone/>
            </a:pPr>
            <a:r>
              <a:rPr lang="en-IN" dirty="0" smtClean="0"/>
              <a:t>   /* clean memory reserved for </a:t>
            </a:r>
            <a:r>
              <a:rPr lang="en-IN" dirty="0" err="1" smtClean="0"/>
              <a:t>valist</a:t>
            </a:r>
            <a:r>
              <a:rPr lang="en-IN" dirty="0" smtClean="0"/>
              <a:t> */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>
                <a:solidFill>
                  <a:srgbClr val="FF0000"/>
                </a:solidFill>
              </a:rPr>
              <a:t>va_end</a:t>
            </a:r>
            <a:r>
              <a:rPr lang="en-IN" dirty="0" smtClean="0">
                <a:solidFill>
                  <a:srgbClr val="FF0000"/>
                </a:solidFill>
              </a:rPr>
              <a:t>(</a:t>
            </a:r>
            <a:r>
              <a:rPr lang="en-IN" dirty="0" err="1" smtClean="0">
                <a:solidFill>
                  <a:srgbClr val="FF0000"/>
                </a:solidFill>
              </a:rPr>
              <a:t>valist</a:t>
            </a:r>
            <a:r>
              <a:rPr lang="en-IN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return sum/</a:t>
            </a:r>
            <a:r>
              <a:rPr lang="en-IN" dirty="0" err="1" smtClean="0"/>
              <a:t>num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 {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printf</a:t>
            </a:r>
            <a:r>
              <a:rPr lang="en-IN" dirty="0" smtClean="0"/>
              <a:t>("Average = %f\n", </a:t>
            </a:r>
            <a:r>
              <a:rPr lang="en-IN" dirty="0" smtClean="0">
                <a:solidFill>
                  <a:srgbClr val="FF0000"/>
                </a:solidFill>
              </a:rPr>
              <a:t>average(4, 1,2,3,)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printf</a:t>
            </a:r>
            <a:r>
              <a:rPr lang="en-IN" dirty="0" smtClean="0"/>
              <a:t>("Average  = %f\n", </a:t>
            </a:r>
            <a:r>
              <a:rPr lang="en-IN" dirty="0" smtClean="0">
                <a:solidFill>
                  <a:srgbClr val="FF0000"/>
                </a:solidFill>
              </a:rPr>
              <a:t>average(3, 5,10,15</a:t>
            </a:r>
            <a:r>
              <a:rPr lang="en-IN" dirty="0" smtClean="0"/>
              <a:t>));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21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fields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a:1;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b:1;</a:t>
            </a:r>
          </a:p>
          <a:p>
            <a:pPr marL="0" indent="0">
              <a:buNone/>
            </a:pPr>
            <a:r>
              <a:rPr lang="en-US" dirty="0" smtClean="0"/>
              <a:t>}s;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("%d",</a:t>
            </a:r>
            <a:r>
              <a:rPr lang="en-US" dirty="0" err="1" smtClean="0"/>
              <a:t>sizeof</a:t>
            </a:r>
            <a:r>
              <a:rPr lang="en-US" dirty="0" smtClean="0"/>
              <a:t>(s));</a:t>
            </a:r>
          </a:p>
          <a:p>
            <a:pPr marL="0" indent="0">
              <a:buNone/>
            </a:pPr>
            <a:r>
              <a:rPr lang="en-US" dirty="0" smtClean="0"/>
              <a:t>    return 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576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enumerated data type is a user-defined type based on the standard integer type.</a:t>
            </a:r>
          </a:p>
          <a:p>
            <a:r>
              <a:rPr lang="en-US" dirty="0" smtClean="0"/>
              <a:t>An enumeration consists of a set of named integer constants.</a:t>
            </a:r>
          </a:p>
          <a:p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enum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enumeration_name</a:t>
            </a:r>
            <a:r>
              <a:rPr lang="en-US" dirty="0" smtClean="0">
                <a:solidFill>
                  <a:srgbClr val="FF0000"/>
                </a:solidFill>
              </a:rPr>
              <a:t> (id1,id2,id3…,</a:t>
            </a:r>
            <a:r>
              <a:rPr lang="en-US" dirty="0" err="1" smtClean="0">
                <a:solidFill>
                  <a:srgbClr val="FF0000"/>
                </a:solidFill>
              </a:rPr>
              <a:t>idn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7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 smtClean="0"/>
              <a:t>num</a:t>
            </a:r>
            <a:r>
              <a:rPr lang="en-US" dirty="0" smtClean="0"/>
              <a:t>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enum</a:t>
            </a:r>
            <a:r>
              <a:rPr lang="en-IN" dirty="0" smtClean="0"/>
              <a:t> year{Jan, Feb, Mar, Apr, May, Jun, Jul,</a:t>
            </a:r>
          </a:p>
          <a:p>
            <a:pPr marL="0" indent="0">
              <a:buNone/>
            </a:pPr>
            <a:r>
              <a:rPr lang="en-IN" dirty="0" smtClean="0"/>
              <a:t>          Aug, Sep, Oct, Nov, Dec};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  for (</a:t>
            </a:r>
            <a:r>
              <a:rPr lang="en-IN" dirty="0" err="1" smtClean="0"/>
              <a:t>i</a:t>
            </a:r>
            <a:r>
              <a:rPr lang="en-IN" dirty="0" smtClean="0"/>
              <a:t>=Jan; </a:t>
            </a:r>
            <a:r>
              <a:rPr lang="en-IN" dirty="0" err="1" smtClean="0"/>
              <a:t>i</a:t>
            </a:r>
            <a:r>
              <a:rPr lang="en-IN" dirty="0" smtClean="0"/>
              <a:t>&lt;=Dec; </a:t>
            </a:r>
            <a:r>
              <a:rPr lang="en-IN" dirty="0" err="1" smtClean="0"/>
              <a:t>i</a:t>
            </a:r>
            <a:r>
              <a:rPr lang="en-IN" dirty="0" smtClean="0"/>
              <a:t>++)</a:t>
            </a:r>
          </a:p>
          <a:p>
            <a:pPr marL="0" indent="0">
              <a:buNone/>
            </a:pPr>
            <a:r>
              <a:rPr lang="en-IN" dirty="0" smtClean="0"/>
              <a:t>      </a:t>
            </a:r>
            <a:r>
              <a:rPr lang="en-IN" dirty="0" err="1" smtClean="0"/>
              <a:t>printf</a:t>
            </a:r>
            <a:r>
              <a:rPr lang="en-IN" dirty="0" smtClean="0"/>
              <a:t>("%d ", </a:t>
            </a:r>
            <a:r>
              <a:rPr lang="en-IN" dirty="0" err="1" smtClean="0"/>
              <a:t>i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77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on </a:t>
            </a:r>
            <a:r>
              <a:rPr lang="en-US" dirty="0" err="1" smtClean="0"/>
              <a:t>enum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value assigned to </a:t>
            </a:r>
            <a:r>
              <a:rPr lang="en-US" dirty="0" err="1"/>
              <a:t>enum</a:t>
            </a:r>
            <a:r>
              <a:rPr lang="en-US" dirty="0"/>
              <a:t> names must be some </a:t>
            </a:r>
            <a:r>
              <a:rPr lang="en-US" dirty="0" err="1"/>
              <a:t>integeral</a:t>
            </a:r>
            <a:r>
              <a:rPr lang="en-US" dirty="0"/>
              <a:t> constant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we do not explicitly assign values to </a:t>
            </a:r>
            <a:r>
              <a:rPr lang="en-US" dirty="0" err="1"/>
              <a:t>enum</a:t>
            </a:r>
            <a:r>
              <a:rPr lang="en-US" dirty="0"/>
              <a:t> names, the compiler by default assigns values starting from 0</a:t>
            </a:r>
            <a:r>
              <a:rPr lang="en-US" dirty="0" smtClean="0"/>
              <a:t>.</a:t>
            </a:r>
          </a:p>
          <a:p>
            <a:r>
              <a:rPr lang="en-US" dirty="0"/>
              <a:t>We can assign values to some name in any order. All unassigned names get value as value of previous name plus one.</a:t>
            </a:r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 err="1"/>
              <a:t>enum</a:t>
            </a:r>
            <a:r>
              <a:rPr lang="en-US" dirty="0"/>
              <a:t> names can have same value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58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ypedef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typedef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is a keyword used in C language to assign alternative names to existing datatypes. Its mostly used with user defined datatypes, when names of the datatypes become slightly complicated to use in programs.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26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476</Words>
  <Application>Microsoft Office PowerPoint</Application>
  <PresentationFormat>On-screen Show (4:3)</PresentationFormat>
  <Paragraphs>136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Functions with varying number of arguments</vt:lpstr>
      <vt:lpstr>Varying arguments</vt:lpstr>
      <vt:lpstr>Example</vt:lpstr>
      <vt:lpstr>Bit fields</vt:lpstr>
      <vt:lpstr>Enumerations</vt:lpstr>
      <vt:lpstr>enum example</vt:lpstr>
      <vt:lpstr>Points on enum</vt:lpstr>
      <vt:lpstr>typedef</vt:lpstr>
      <vt:lpstr>typedef </vt:lpstr>
      <vt:lpstr>typedef in stuctures</vt:lpstr>
      <vt:lpstr>typedef in structures</vt:lpstr>
      <vt:lpstr>typedef in pointers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with varying number of arguments</dc:title>
  <dc:creator>Admin</dc:creator>
  <cp:lastModifiedBy>Admin</cp:lastModifiedBy>
  <cp:revision>6</cp:revision>
  <dcterms:created xsi:type="dcterms:W3CDTF">2021-04-01T12:32:38Z</dcterms:created>
  <dcterms:modified xsi:type="dcterms:W3CDTF">2021-04-01T14:51:34Z</dcterms:modified>
</cp:coreProperties>
</file>