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5" r:id="rId13"/>
    <p:sldId id="269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FB33-5618-4853-86B4-4F7B13FFF2E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3A94-9B3D-45CD-B211-A8BB011A1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5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FB33-5618-4853-86B4-4F7B13FFF2E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3A94-9B3D-45CD-B211-A8BB011A1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27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FB33-5618-4853-86B4-4F7B13FFF2E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3A94-9B3D-45CD-B211-A8BB011A1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90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FB33-5618-4853-86B4-4F7B13FFF2E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3A94-9B3D-45CD-B211-A8BB011A1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30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FB33-5618-4853-86B4-4F7B13FFF2E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3A94-9B3D-45CD-B211-A8BB011A1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9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FB33-5618-4853-86B4-4F7B13FFF2E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3A94-9B3D-45CD-B211-A8BB011A1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11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FB33-5618-4853-86B4-4F7B13FFF2E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3A94-9B3D-45CD-B211-A8BB011A1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61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FB33-5618-4853-86B4-4F7B13FFF2E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3A94-9B3D-45CD-B211-A8BB011A1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1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FB33-5618-4853-86B4-4F7B13FFF2E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3A94-9B3D-45CD-B211-A8BB011A1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6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FB33-5618-4853-86B4-4F7B13FFF2E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3A94-9B3D-45CD-B211-A8BB011A1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6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FB33-5618-4853-86B4-4F7B13FFF2E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3A94-9B3D-45CD-B211-A8BB011A1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54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FB33-5618-4853-86B4-4F7B13FFF2E8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3A94-9B3D-45CD-B211-A8BB011A1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6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ARRAYS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47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r>
              <a:rPr lang="en-GB" dirty="0" smtClean="0"/>
              <a:t>Multi dimensional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42" y="928670"/>
            <a:ext cx="8758238" cy="35719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 store the enrolment data for a college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 assume that the college offers  100  ( MAXCRS ) courses at five different campuses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Students from any of the four years can opt for the courses</a:t>
            </a: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5500702"/>
            <a:ext cx="411112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7" y="4443200"/>
            <a:ext cx="575725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232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642918"/>
            <a:ext cx="6715172" cy="49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072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dimensional Array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726713" cy="383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82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4220493" cy="387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92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124744"/>
            <a:ext cx="4495800" cy="56886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marks[2][3][2];</a:t>
            </a:r>
          </a:p>
          <a:p>
            <a:pPr marL="0" indent="0">
              <a:buNone/>
            </a:pPr>
            <a:r>
              <a:rPr lang="en-IN" dirty="0" smtClean="0"/>
              <a:t>    marks[0][0][0]=67;</a:t>
            </a:r>
          </a:p>
          <a:p>
            <a:pPr marL="0" indent="0">
              <a:buNone/>
            </a:pPr>
            <a:r>
              <a:rPr lang="en-IN" dirty="0" smtClean="0"/>
              <a:t>    marks[0][0][1]=45;</a:t>
            </a:r>
          </a:p>
          <a:p>
            <a:pPr marL="0" indent="0">
              <a:buNone/>
            </a:pPr>
            <a:r>
              <a:rPr lang="en-IN" dirty="0" smtClean="0"/>
              <a:t>    marks[0][1][0]=56;</a:t>
            </a:r>
          </a:p>
          <a:p>
            <a:pPr marL="0" indent="0">
              <a:buNone/>
            </a:pPr>
            <a:r>
              <a:rPr lang="en-IN" dirty="0" smtClean="0"/>
              <a:t>    marks[0][1][1]=78;</a:t>
            </a:r>
          </a:p>
          <a:p>
            <a:pPr marL="0" indent="0">
              <a:buNone/>
            </a:pPr>
            <a:r>
              <a:rPr lang="en-IN" dirty="0" smtClean="0"/>
              <a:t>    marks[0][2][0]=56;</a:t>
            </a:r>
          </a:p>
          <a:p>
            <a:pPr marL="0" indent="0">
              <a:buNone/>
            </a:pPr>
            <a:r>
              <a:rPr lang="en-IN" dirty="0" smtClean="0"/>
              <a:t>    marks[0][2][1]=89;</a:t>
            </a:r>
          </a:p>
          <a:p>
            <a:pPr marL="0" indent="0">
              <a:buNone/>
            </a:pPr>
            <a:r>
              <a:rPr lang="en-IN" dirty="0" smtClean="0"/>
              <a:t>    marks[1][0][0]=45;</a:t>
            </a:r>
          </a:p>
          <a:p>
            <a:pPr marL="0" indent="0">
              <a:buNone/>
            </a:pPr>
            <a:r>
              <a:rPr lang="en-IN" dirty="0" smtClean="0"/>
              <a:t>    marks[1][0][1]=69;</a:t>
            </a:r>
          </a:p>
          <a:p>
            <a:pPr marL="0" indent="0">
              <a:buNone/>
            </a:pPr>
            <a:r>
              <a:rPr lang="en-IN" dirty="0" smtClean="0"/>
              <a:t>    marks[1][1][0]=50;</a:t>
            </a:r>
          </a:p>
          <a:p>
            <a:pPr marL="0" indent="0">
              <a:buNone/>
            </a:pPr>
            <a:r>
              <a:rPr lang="en-IN" dirty="0" smtClean="0"/>
              <a:t>    marks[1][1][1]=90;</a:t>
            </a:r>
          </a:p>
          <a:p>
            <a:pPr marL="0" indent="0">
              <a:buNone/>
            </a:pPr>
            <a:r>
              <a:rPr lang="en-IN" dirty="0" smtClean="0"/>
              <a:t>    marks[1][2][0]=91;</a:t>
            </a:r>
          </a:p>
          <a:p>
            <a:pPr marL="0" indent="0">
              <a:buNone/>
            </a:pPr>
            <a:r>
              <a:rPr lang="en-IN" dirty="0" smtClean="0"/>
              <a:t>    marks[1][2][1]=72;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95936" y="980728"/>
            <a:ext cx="4690864" cy="54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 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 </a:t>
            </a:r>
            <a:r>
              <a:rPr lang="en-IN" dirty="0" err="1" smtClean="0"/>
              <a:t>i</a:t>
            </a:r>
            <a:r>
              <a:rPr lang="en-IN" dirty="0" smtClean="0"/>
              <a:t>&lt;2;i++){</a:t>
            </a:r>
          </a:p>
          <a:p>
            <a:pPr marL="0" indent="0">
              <a:buNone/>
            </a:pPr>
            <a:r>
              <a:rPr lang="en-IN" dirty="0" smtClean="0"/>
              <a:t>       for(</a:t>
            </a:r>
            <a:r>
              <a:rPr lang="en-IN" dirty="0" err="1" smtClean="0"/>
              <a:t>int</a:t>
            </a:r>
            <a:r>
              <a:rPr lang="en-IN" dirty="0" smtClean="0"/>
              <a:t> j=0; j&lt;3;j++){</a:t>
            </a:r>
          </a:p>
          <a:p>
            <a:pPr marL="0" indent="0">
              <a:buNone/>
            </a:pPr>
            <a:r>
              <a:rPr lang="en-IN" dirty="0" smtClean="0"/>
              <a:t>            for(</a:t>
            </a:r>
            <a:r>
              <a:rPr lang="en-IN" dirty="0" err="1" smtClean="0"/>
              <a:t>int</a:t>
            </a:r>
            <a:r>
              <a:rPr lang="en-IN" dirty="0" smtClean="0"/>
              <a:t> k=0; k&lt;2;k++){</a:t>
            </a:r>
          </a:p>
          <a:p>
            <a:pPr marL="0" indent="0">
              <a:buNone/>
            </a:pPr>
            <a:r>
              <a:rPr lang="en-IN" dirty="0" smtClean="0"/>
              <a:t>            </a:t>
            </a:r>
            <a:r>
              <a:rPr lang="en-IN" dirty="0" err="1" smtClean="0"/>
              <a:t>printf</a:t>
            </a:r>
            <a:r>
              <a:rPr lang="en-IN" dirty="0" smtClean="0"/>
              <a:t>("%d\</a:t>
            </a:r>
            <a:r>
              <a:rPr lang="en-IN" dirty="0" err="1" smtClean="0"/>
              <a:t>n",marks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][j][k]);</a:t>
            </a:r>
          </a:p>
          <a:p>
            <a:pPr marL="0" indent="0">
              <a:buNone/>
            </a:pPr>
            <a:r>
              <a:rPr lang="en-IN" dirty="0" smtClean="0"/>
              <a:t>            }</a:t>
            </a:r>
          </a:p>
          <a:p>
            <a:pPr marL="0" indent="0">
              <a:buNone/>
            </a:pPr>
            <a:r>
              <a:rPr lang="en-IN" dirty="0" smtClean="0"/>
              <a:t>        }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1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fontAlgn="base"/>
            <a:r>
              <a:rPr lang="en-IN" dirty="0" smtClean="0"/>
              <a:t>#include&lt;</a:t>
            </a:r>
            <a:r>
              <a:rPr lang="en-IN" dirty="0" err="1" smtClean="0"/>
              <a:t>stdio</a:t>
            </a:r>
            <a:endParaRPr lang="en-IN" dirty="0"/>
          </a:p>
          <a:p>
            <a:pPr fontAlgn="base"/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 </a:t>
            </a:r>
          </a:p>
          <a:p>
            <a:pPr fontAlgn="base"/>
            <a:r>
              <a:rPr lang="en-IN" dirty="0"/>
              <a:t>  </a:t>
            </a:r>
          </a:p>
          <a:p>
            <a:pPr fontAlgn="base"/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fontAlgn="base"/>
            <a:r>
              <a:rPr lang="en-IN" dirty="0"/>
              <a:t>{ </a:t>
            </a:r>
          </a:p>
          <a:p>
            <a:pPr fontAlgn="base"/>
            <a:r>
              <a:rPr lang="en-IN" dirty="0"/>
              <a:t>        </a:t>
            </a:r>
            <a:r>
              <a:rPr lang="en-IN" dirty="0" err="1"/>
              <a:t>int</a:t>
            </a:r>
            <a:r>
              <a:rPr lang="en-IN" dirty="0"/>
              <a:t> x[2][3][2] = </a:t>
            </a:r>
          </a:p>
          <a:p>
            <a:pPr fontAlgn="base"/>
            <a:r>
              <a:rPr lang="en-IN" dirty="0"/>
              <a:t>    { </a:t>
            </a:r>
          </a:p>
          <a:p>
            <a:pPr fontAlgn="base"/>
            <a:r>
              <a:rPr lang="en-IN" dirty="0"/>
              <a:t>        { {0,1}, {2,3}, {4,5} }, </a:t>
            </a:r>
          </a:p>
          <a:p>
            <a:pPr fontAlgn="base"/>
            <a:r>
              <a:rPr lang="en-IN" dirty="0"/>
              <a:t>        { {6,7}, {8,9}, {10,11} } </a:t>
            </a:r>
          </a:p>
          <a:p>
            <a:pPr fontAlgn="base"/>
            <a:r>
              <a:rPr lang="en-IN" dirty="0"/>
              <a:t>    }; </a:t>
            </a:r>
          </a:p>
          <a:p>
            <a:pPr fontAlgn="base"/>
            <a:r>
              <a:rPr lang="en-IN" dirty="0"/>
              <a:t>  </a:t>
            </a:r>
          </a:p>
          <a:p>
            <a:pPr fontAlgn="base"/>
            <a:r>
              <a:rPr lang="en-IN" dirty="0"/>
              <a:t>    // output each element's value </a:t>
            </a:r>
          </a:p>
          <a:p>
            <a:pPr fontAlgn="base"/>
            <a:r>
              <a:rPr lang="en-IN" dirty="0"/>
              <a:t>    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++</a:t>
            </a:r>
            <a:r>
              <a:rPr lang="en-IN" dirty="0" err="1"/>
              <a:t>i</a:t>
            </a:r>
            <a:r>
              <a:rPr lang="en-IN" dirty="0"/>
              <a:t>) </a:t>
            </a:r>
          </a:p>
          <a:p>
            <a:pPr fontAlgn="base"/>
            <a:r>
              <a:rPr lang="en-IN" dirty="0"/>
              <a:t>    { </a:t>
            </a:r>
          </a:p>
          <a:p>
            <a:pPr fontAlgn="base"/>
            <a:r>
              <a:rPr lang="en-IN" dirty="0"/>
              <a:t>        for (</a:t>
            </a:r>
            <a:r>
              <a:rPr lang="en-IN" dirty="0" err="1"/>
              <a:t>int</a:t>
            </a:r>
            <a:r>
              <a:rPr lang="en-IN" dirty="0"/>
              <a:t> j = 0; j &lt; 3; ++j) </a:t>
            </a:r>
          </a:p>
          <a:p>
            <a:pPr fontAlgn="base"/>
            <a:r>
              <a:rPr lang="en-IN" dirty="0"/>
              <a:t>        { </a:t>
            </a:r>
          </a:p>
          <a:p>
            <a:pPr fontAlgn="base"/>
            <a:r>
              <a:rPr lang="en-IN" dirty="0"/>
              <a:t>            for (</a:t>
            </a:r>
            <a:r>
              <a:rPr lang="en-IN" dirty="0" err="1"/>
              <a:t>int</a:t>
            </a:r>
            <a:r>
              <a:rPr lang="en-IN" dirty="0"/>
              <a:t> k = 0; k &lt; 2; ++k) </a:t>
            </a:r>
          </a:p>
          <a:p>
            <a:pPr fontAlgn="base"/>
            <a:r>
              <a:rPr lang="en-IN" dirty="0"/>
              <a:t>            { </a:t>
            </a:r>
          </a:p>
          <a:p>
            <a:pPr fontAlgn="base"/>
            <a:r>
              <a:rPr lang="en-IN" dirty="0"/>
              <a:t>                </a:t>
            </a:r>
            <a:r>
              <a:rPr lang="en-IN" dirty="0" err="1"/>
              <a:t>cout</a:t>
            </a:r>
            <a:r>
              <a:rPr lang="en-IN" dirty="0"/>
              <a:t> &lt;&lt; "Element at x[" &lt;&lt; </a:t>
            </a:r>
            <a:r>
              <a:rPr lang="en-IN" dirty="0" err="1"/>
              <a:t>i</a:t>
            </a:r>
            <a:r>
              <a:rPr lang="en-IN" dirty="0"/>
              <a:t> &lt;&lt; "][" &lt;&lt; j </a:t>
            </a:r>
          </a:p>
          <a:p>
            <a:pPr fontAlgn="base"/>
            <a:r>
              <a:rPr lang="en-IN" dirty="0"/>
              <a:t>                     &lt;&lt; "][" &lt;&lt; k &lt;&lt; "] = " &lt;&lt; x[</a:t>
            </a:r>
            <a:r>
              <a:rPr lang="en-IN" dirty="0" err="1"/>
              <a:t>i</a:t>
            </a:r>
            <a:r>
              <a:rPr lang="en-IN" dirty="0"/>
              <a:t>][j][k] </a:t>
            </a:r>
          </a:p>
          <a:p>
            <a:pPr fontAlgn="base"/>
            <a:r>
              <a:rPr lang="en-IN" dirty="0"/>
              <a:t>                     &lt;&lt; </a:t>
            </a:r>
            <a:r>
              <a:rPr lang="en-IN" dirty="0" err="1"/>
              <a:t>endl</a:t>
            </a:r>
            <a:r>
              <a:rPr lang="en-IN" dirty="0"/>
              <a:t>; </a:t>
            </a:r>
          </a:p>
          <a:p>
            <a:pPr fontAlgn="base"/>
            <a:r>
              <a:rPr lang="en-IN" dirty="0"/>
              <a:t>            } </a:t>
            </a:r>
          </a:p>
          <a:p>
            <a:pPr fontAlgn="base"/>
            <a:r>
              <a:rPr lang="en-IN" dirty="0"/>
              <a:t>        } </a:t>
            </a:r>
          </a:p>
          <a:p>
            <a:pPr fontAlgn="base"/>
            <a:r>
              <a:rPr lang="en-IN" dirty="0"/>
              <a:t>    } </a:t>
            </a:r>
          </a:p>
          <a:p>
            <a:pPr fontAlgn="base"/>
            <a:r>
              <a:rPr lang="en-IN" dirty="0"/>
              <a:t>    return 0; </a:t>
            </a:r>
          </a:p>
          <a:p>
            <a:pPr fontAlgn="base"/>
            <a:r>
              <a:rPr lang="en-IN" dirty="0"/>
              <a:t>}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81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An array is a collection of variables of the same type that are referenced by a </a:t>
            </a:r>
            <a:r>
              <a:rPr lang="en-US" sz="2800" dirty="0" smtClean="0"/>
              <a:t>common name</a:t>
            </a:r>
            <a:r>
              <a:rPr lang="en-US" sz="2800" dirty="0"/>
              <a:t>. In C, all arrays consists of contiguous memory locations. The lowest </a:t>
            </a:r>
            <a:r>
              <a:rPr lang="en-US" sz="2800" dirty="0" smtClean="0"/>
              <a:t>address corresponds </a:t>
            </a:r>
            <a:r>
              <a:rPr lang="en-US" sz="2800" dirty="0"/>
              <a:t>to the first element, and the highest address to the last element. </a:t>
            </a:r>
            <a:r>
              <a:rPr lang="en-US" sz="2800" dirty="0" smtClean="0"/>
              <a:t>Arrays may </a:t>
            </a:r>
            <a:r>
              <a:rPr lang="en-US" sz="2800" dirty="0"/>
              <a:t>have from one to several dimensions. A specific element in an array is accessed </a:t>
            </a:r>
            <a:r>
              <a:rPr lang="en-US" sz="2800" dirty="0" smtClean="0"/>
              <a:t>by </a:t>
            </a:r>
            <a:r>
              <a:rPr lang="en-IN" sz="2800" dirty="0" smtClean="0"/>
              <a:t>an </a:t>
            </a:r>
            <a:r>
              <a:rPr lang="en-IN" sz="2800" dirty="0"/>
              <a:t>index.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941168"/>
            <a:ext cx="613675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07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One Dimensional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general form of single-dimension array declaration is: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type </a:t>
            </a:r>
            <a:r>
              <a:rPr lang="en-IN" dirty="0">
                <a:solidFill>
                  <a:srgbClr val="FF0000"/>
                </a:solidFill>
              </a:rPr>
              <a:t>variable-name[size</a:t>
            </a:r>
            <a:r>
              <a:rPr lang="en-IN" dirty="0" smtClean="0">
                <a:solidFill>
                  <a:srgbClr val="FF0000"/>
                </a:solidFill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Example</a:t>
            </a:r>
          </a:p>
          <a:p>
            <a:pPr marL="400050" lvl="1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sample[10</a:t>
            </a:r>
            <a:r>
              <a:rPr lang="en-IN" dirty="0" smtClean="0">
                <a:solidFill>
                  <a:srgbClr val="FF0000"/>
                </a:solidFill>
              </a:rPr>
              <a:t>];</a:t>
            </a:r>
          </a:p>
          <a:p>
            <a:pPr marL="40005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In C, all arrays have zero as the index of their first element.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4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#include &lt;</a:t>
            </a:r>
            <a:r>
              <a:rPr lang="en-IN" sz="1600" dirty="0" err="1" smtClean="0"/>
              <a:t>stdio.h</a:t>
            </a:r>
            <a:r>
              <a:rPr lang="en-IN" sz="1600" dirty="0" smtClean="0"/>
              <a:t>&gt;</a:t>
            </a:r>
          </a:p>
          <a:p>
            <a:pPr marL="0" indent="0">
              <a:buNone/>
            </a:pPr>
            <a:r>
              <a:rPr lang="en-IN" sz="1600" dirty="0" err="1" smtClean="0"/>
              <a:t>int</a:t>
            </a:r>
            <a:r>
              <a:rPr lang="en-IN" sz="1600" dirty="0" smtClean="0"/>
              <a:t> main()</a:t>
            </a:r>
          </a:p>
          <a:p>
            <a:pPr marL="0" indent="0">
              <a:buNone/>
            </a:pPr>
            <a:r>
              <a:rPr lang="en-IN" sz="1600" dirty="0" smtClean="0"/>
              <a:t>{</a:t>
            </a:r>
          </a:p>
          <a:p>
            <a:pPr marL="0" indent="0">
              <a:buNone/>
            </a:pPr>
            <a:r>
              <a:rPr lang="en-IN" sz="1600" dirty="0" smtClean="0"/>
              <a:t>     </a:t>
            </a:r>
            <a:r>
              <a:rPr lang="en-IN" sz="1600" dirty="0" err="1" smtClean="0"/>
              <a:t>int</a:t>
            </a:r>
            <a:r>
              <a:rPr lang="en-IN" sz="1600" dirty="0" smtClean="0"/>
              <a:t> marks[10], </a:t>
            </a:r>
            <a:r>
              <a:rPr lang="en-IN" sz="1600" dirty="0" err="1" smtClean="0"/>
              <a:t>i</a:t>
            </a:r>
            <a:r>
              <a:rPr lang="en-IN" sz="1600" dirty="0" smtClean="0"/>
              <a:t>, n, sum = 0, average;</a:t>
            </a:r>
          </a:p>
          <a:p>
            <a:pPr marL="0" indent="0">
              <a:buNone/>
            </a:pPr>
            <a:r>
              <a:rPr lang="en-IN" sz="1600" dirty="0" smtClean="0"/>
              <a:t>     </a:t>
            </a:r>
            <a:r>
              <a:rPr lang="en-IN" sz="1600" dirty="0" err="1" smtClean="0"/>
              <a:t>printf</a:t>
            </a:r>
            <a:r>
              <a:rPr lang="en-IN" sz="1600" dirty="0" smtClean="0"/>
              <a:t>("Enter number of elements: ");</a:t>
            </a:r>
          </a:p>
          <a:p>
            <a:pPr marL="0" indent="0">
              <a:buNone/>
            </a:pPr>
            <a:r>
              <a:rPr lang="en-IN" sz="1600" dirty="0" smtClean="0"/>
              <a:t>     </a:t>
            </a:r>
            <a:r>
              <a:rPr lang="en-IN" sz="1600" dirty="0" err="1" smtClean="0"/>
              <a:t>scanf</a:t>
            </a:r>
            <a:r>
              <a:rPr lang="en-IN" sz="1600" dirty="0" smtClean="0"/>
              <a:t>("%d", &amp;n);</a:t>
            </a:r>
          </a:p>
          <a:p>
            <a:pPr marL="0" indent="0">
              <a:buNone/>
            </a:pPr>
            <a:r>
              <a:rPr lang="en-IN" sz="1600" dirty="0" smtClean="0"/>
              <a:t>     for(</a:t>
            </a:r>
            <a:r>
              <a:rPr lang="en-IN" sz="1600" dirty="0" err="1" smtClean="0"/>
              <a:t>i</a:t>
            </a:r>
            <a:r>
              <a:rPr lang="en-IN" sz="1600" dirty="0" smtClean="0"/>
              <a:t>=0; </a:t>
            </a:r>
            <a:r>
              <a:rPr lang="en-IN" sz="1600" dirty="0" err="1" smtClean="0"/>
              <a:t>i</a:t>
            </a:r>
            <a:r>
              <a:rPr lang="en-IN" sz="1600" dirty="0" smtClean="0"/>
              <a:t>&lt;n; ++</a:t>
            </a:r>
            <a:r>
              <a:rPr lang="en-IN" sz="1600" dirty="0" err="1" smtClean="0"/>
              <a:t>i</a:t>
            </a:r>
            <a:r>
              <a:rPr lang="en-IN" sz="1600" dirty="0" smtClean="0"/>
              <a:t>)</a:t>
            </a:r>
          </a:p>
          <a:p>
            <a:pPr marL="0" indent="0">
              <a:buNone/>
            </a:pPr>
            <a:r>
              <a:rPr lang="en-IN" sz="1600" dirty="0" smtClean="0"/>
              <a:t>     {</a:t>
            </a:r>
          </a:p>
          <a:p>
            <a:pPr marL="0" indent="0">
              <a:buNone/>
            </a:pPr>
            <a:r>
              <a:rPr lang="en-IN" sz="1600" dirty="0" smtClean="0"/>
              <a:t>          </a:t>
            </a:r>
            <a:r>
              <a:rPr lang="en-IN" sz="1600" dirty="0" err="1" smtClean="0"/>
              <a:t>printf</a:t>
            </a:r>
            <a:r>
              <a:rPr lang="en-IN" sz="1600" dirty="0" smtClean="0"/>
              <a:t>("Enter </a:t>
            </a:r>
            <a:r>
              <a:rPr lang="en-IN" sz="1600" dirty="0" err="1" smtClean="0"/>
              <a:t>number%d</a:t>
            </a:r>
            <a:r>
              <a:rPr lang="en-IN" sz="1600" dirty="0" smtClean="0"/>
              <a:t>: ",i+1);</a:t>
            </a:r>
          </a:p>
          <a:p>
            <a:pPr marL="0" indent="0">
              <a:buNone/>
            </a:pPr>
            <a:r>
              <a:rPr lang="en-IN" sz="1600" dirty="0" smtClean="0"/>
              <a:t>          </a:t>
            </a:r>
            <a:r>
              <a:rPr lang="en-IN" sz="1600" dirty="0" err="1" smtClean="0"/>
              <a:t>scanf</a:t>
            </a:r>
            <a:r>
              <a:rPr lang="en-IN" sz="1600" dirty="0" smtClean="0"/>
              <a:t>("%d", &amp;marks[</a:t>
            </a:r>
            <a:r>
              <a:rPr lang="en-IN" sz="1600" dirty="0" err="1" smtClean="0"/>
              <a:t>i</a:t>
            </a:r>
            <a:r>
              <a:rPr lang="en-IN" sz="1600" dirty="0" smtClean="0"/>
              <a:t>]);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  sum += marks[</a:t>
            </a:r>
            <a:r>
              <a:rPr lang="en-IN" sz="1600" dirty="0" err="1" smtClean="0"/>
              <a:t>i</a:t>
            </a:r>
            <a:r>
              <a:rPr lang="en-IN" sz="1600" dirty="0" smtClean="0"/>
              <a:t>];</a:t>
            </a:r>
          </a:p>
          <a:p>
            <a:pPr marL="0" indent="0">
              <a:buNone/>
            </a:pPr>
            <a:r>
              <a:rPr lang="en-IN" sz="1600" dirty="0" smtClean="0"/>
              <a:t>     }</a:t>
            </a:r>
          </a:p>
          <a:p>
            <a:pPr marL="0" indent="0">
              <a:buNone/>
            </a:pPr>
            <a:r>
              <a:rPr lang="en-IN" sz="1600" dirty="0" smtClean="0"/>
              <a:t>     average = sum/n;</a:t>
            </a:r>
          </a:p>
          <a:p>
            <a:pPr marL="0" indent="0">
              <a:buNone/>
            </a:pPr>
            <a:r>
              <a:rPr lang="en-IN" sz="1600" dirty="0" smtClean="0"/>
              <a:t>     </a:t>
            </a:r>
            <a:r>
              <a:rPr lang="en-IN" sz="1600" dirty="0" err="1" smtClean="0"/>
              <a:t>printf</a:t>
            </a:r>
            <a:r>
              <a:rPr lang="en-IN" sz="1600" dirty="0" smtClean="0"/>
              <a:t>("Average = %d", average);</a:t>
            </a:r>
          </a:p>
          <a:p>
            <a:pPr marL="0" indent="0">
              <a:buNone/>
            </a:pPr>
            <a:r>
              <a:rPr lang="en-IN" sz="1600" dirty="0" smtClean="0"/>
              <a:t>     return 0;</a:t>
            </a:r>
          </a:p>
          <a:p>
            <a:pPr marL="0" indent="0">
              <a:buNone/>
            </a:pPr>
            <a:r>
              <a:rPr lang="en-IN" sz="1600" dirty="0" smtClean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2538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Initializing </a:t>
            </a:r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initialize an array during declaration.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mark[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] = {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17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 smtClean="0">
                <a:solidFill>
                  <a:srgbClr val="FF0000"/>
                </a:solidFill>
              </a:rPr>
              <a:t>};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You </a:t>
            </a:r>
            <a:r>
              <a:rPr lang="en-US" dirty="0"/>
              <a:t>can also initialize an array like this.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mark[] = {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17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 smtClean="0">
                <a:solidFill>
                  <a:srgbClr val="FF0000"/>
                </a:solidFill>
              </a:rPr>
              <a:t>};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55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Two-dimensional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dimensional arrays are stored in a row-column matrix where the first </a:t>
            </a:r>
            <a:r>
              <a:rPr lang="en-US" dirty="0" smtClean="0"/>
              <a:t>index indicates </a:t>
            </a:r>
            <a:r>
              <a:rPr lang="en-US" dirty="0"/>
              <a:t>the row and the second indicates the column. This means that the right </a:t>
            </a:r>
            <a:r>
              <a:rPr lang="en-US" dirty="0" smtClean="0"/>
              <a:t>most index </a:t>
            </a:r>
            <a:r>
              <a:rPr lang="en-US" dirty="0"/>
              <a:t>changes faster than the leftmost when accessing the elements in the array in </a:t>
            </a:r>
            <a:r>
              <a:rPr lang="en-US" dirty="0" smtClean="0"/>
              <a:t>the order </a:t>
            </a:r>
            <a:r>
              <a:rPr lang="en-US" dirty="0"/>
              <a:t>in which they are actually stored in memory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type </a:t>
            </a:r>
            <a:r>
              <a:rPr lang="en-IN" dirty="0" err="1" smtClean="0">
                <a:solidFill>
                  <a:srgbClr val="FF0000"/>
                </a:solidFill>
              </a:rPr>
              <a:t>arrayName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[</a:t>
            </a:r>
            <a:r>
              <a:rPr lang="en-IN" dirty="0" smtClean="0">
                <a:solidFill>
                  <a:srgbClr val="FF0000"/>
                </a:solidFill>
              </a:rPr>
              <a:t>x</a:t>
            </a:r>
            <a:r>
              <a:rPr lang="en-IN" dirty="0">
                <a:solidFill>
                  <a:srgbClr val="FF0000"/>
                </a:solidFill>
              </a:rPr>
              <a:t>][</a:t>
            </a:r>
            <a:r>
              <a:rPr lang="en-IN" dirty="0" smtClean="0">
                <a:solidFill>
                  <a:srgbClr val="FF0000"/>
                </a:solidFill>
              </a:rPr>
              <a:t>y];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68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</a:t>
            </a:r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147248" cy="4929411"/>
          </a:xfrm>
        </p:spPr>
        <p:txBody>
          <a:bodyPr/>
          <a:lstStyle/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 </a:t>
            </a:r>
            <a:r>
              <a:rPr lang="en-IN" dirty="0" err="1" smtClean="0">
                <a:solidFill>
                  <a:srgbClr val="FF0000"/>
                </a:solidFill>
              </a:rPr>
              <a:t>num</a:t>
            </a:r>
            <a:r>
              <a:rPr lang="en-IN" dirty="0" smtClean="0">
                <a:solidFill>
                  <a:srgbClr val="FF0000"/>
                </a:solidFill>
              </a:rPr>
              <a:t>[3][4];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99708"/>
            <a:ext cx="644368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661" y="4052308"/>
            <a:ext cx="4779852" cy="26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8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Initializing</a:t>
            </a:r>
            <a:r>
              <a:rPr lang="en-US" dirty="0"/>
              <a:t> </a:t>
            </a:r>
            <a:r>
              <a:rPr lang="en-US" dirty="0" smtClean="0"/>
              <a:t>2D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c[</a:t>
            </a:r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dirty="0" smtClean="0">
                <a:solidFill>
                  <a:srgbClr val="FF0000"/>
                </a:solidFill>
              </a:rPr>
              <a:t>][</a:t>
            </a:r>
            <a:r>
              <a:rPr lang="en-IN" dirty="0">
                <a:solidFill>
                  <a:srgbClr val="FF0000"/>
                </a:solidFill>
              </a:rPr>
              <a:t>3</a:t>
            </a:r>
            <a:r>
              <a:rPr lang="en-IN" dirty="0" smtClean="0">
                <a:solidFill>
                  <a:srgbClr val="FF0000"/>
                </a:solidFill>
              </a:rPr>
              <a:t>] = {{</a:t>
            </a: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3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0</a:t>
            </a:r>
            <a:r>
              <a:rPr lang="en-IN" dirty="0" smtClean="0">
                <a:solidFill>
                  <a:srgbClr val="FF0000"/>
                </a:solidFill>
              </a:rPr>
              <a:t>}, {</a:t>
            </a:r>
            <a:r>
              <a:rPr lang="en-IN" dirty="0">
                <a:solidFill>
                  <a:srgbClr val="FF0000"/>
                </a:solidFill>
              </a:rPr>
              <a:t>-1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5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9</a:t>
            </a:r>
            <a:r>
              <a:rPr lang="en-IN" dirty="0" smtClean="0">
                <a:solidFill>
                  <a:srgbClr val="FF0000"/>
                </a:solidFill>
              </a:rPr>
              <a:t>}}; 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c[][</a:t>
            </a:r>
            <a:r>
              <a:rPr lang="en-IN" dirty="0">
                <a:solidFill>
                  <a:srgbClr val="FF0000"/>
                </a:solidFill>
              </a:rPr>
              <a:t>3</a:t>
            </a:r>
            <a:r>
              <a:rPr lang="en-IN" dirty="0" smtClean="0">
                <a:solidFill>
                  <a:srgbClr val="FF0000"/>
                </a:solidFill>
              </a:rPr>
              <a:t>] = {{</a:t>
            </a: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3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0</a:t>
            </a:r>
            <a:r>
              <a:rPr lang="en-IN" dirty="0" smtClean="0">
                <a:solidFill>
                  <a:srgbClr val="FF0000"/>
                </a:solidFill>
              </a:rPr>
              <a:t>}, {</a:t>
            </a:r>
            <a:r>
              <a:rPr lang="en-IN" dirty="0">
                <a:solidFill>
                  <a:srgbClr val="FF0000"/>
                </a:solidFill>
              </a:rPr>
              <a:t>-1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5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9</a:t>
            </a:r>
            <a:r>
              <a:rPr lang="en-IN" dirty="0" smtClean="0">
                <a:solidFill>
                  <a:srgbClr val="FF0000"/>
                </a:solidFill>
              </a:rPr>
              <a:t>}};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c[2][3] = {</a:t>
            </a: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3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0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-1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5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9</a:t>
            </a:r>
            <a:r>
              <a:rPr lang="en-IN" dirty="0" smtClean="0">
                <a:solidFill>
                  <a:srgbClr val="FF0000"/>
                </a:solidFill>
              </a:rPr>
              <a:t>};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73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752"/>
            <a:ext cx="3419872" cy="5661248"/>
          </a:xfrm>
          <a:ln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{</a:t>
            </a:r>
          </a:p>
          <a:p>
            <a:pPr marL="0" indent="0">
              <a:buNone/>
            </a:pPr>
            <a:r>
              <a:rPr lang="en-IN" dirty="0" smtClean="0"/>
              <a:t>	float average;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i,j</a:t>
            </a:r>
            <a:r>
              <a:rPr lang="en-IN" dirty="0" smtClean="0"/>
              <a:t>, grades[2][5];</a:t>
            </a:r>
          </a:p>
          <a:p>
            <a:pPr marL="0" indent="0">
              <a:buNone/>
            </a:pPr>
            <a:r>
              <a:rPr lang="en-IN" dirty="0" smtClean="0"/>
              <a:t>	grades[0][0] = 80;</a:t>
            </a:r>
          </a:p>
          <a:p>
            <a:pPr marL="0" indent="0">
              <a:buNone/>
            </a:pPr>
            <a:r>
              <a:rPr lang="en-IN" dirty="0" smtClean="0"/>
              <a:t>	grades[0][1] = 70;	grades[0][2] = 65;</a:t>
            </a:r>
          </a:p>
          <a:p>
            <a:pPr marL="0" indent="0">
              <a:buNone/>
            </a:pPr>
            <a:r>
              <a:rPr lang="en-IN" dirty="0" smtClean="0"/>
              <a:t>	grades[0][3] = 89;</a:t>
            </a:r>
          </a:p>
          <a:p>
            <a:pPr marL="0" indent="0">
              <a:buNone/>
            </a:pPr>
            <a:r>
              <a:rPr lang="en-IN" dirty="0" smtClean="0"/>
              <a:t>	grades[0][4] = 90;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grades[1][0] = 85;</a:t>
            </a:r>
          </a:p>
          <a:p>
            <a:pPr marL="0" indent="0">
              <a:buNone/>
            </a:pPr>
            <a:r>
              <a:rPr lang="en-IN" dirty="0" smtClean="0"/>
              <a:t>	grades[1][1] = 80;</a:t>
            </a:r>
          </a:p>
          <a:p>
            <a:pPr marL="0" indent="0">
              <a:buNone/>
            </a:pPr>
            <a:r>
              <a:rPr lang="en-IN" dirty="0" smtClean="0"/>
              <a:t>	grades[1][2] = 80;</a:t>
            </a:r>
          </a:p>
          <a:p>
            <a:pPr marL="0" indent="0">
              <a:buNone/>
            </a:pPr>
            <a:r>
              <a:rPr lang="en-IN" dirty="0" smtClean="0"/>
              <a:t>	grades[1][3] = 82;</a:t>
            </a:r>
          </a:p>
          <a:p>
            <a:pPr marL="0" indent="0">
              <a:buNone/>
            </a:pPr>
            <a:r>
              <a:rPr lang="en-IN" dirty="0" smtClean="0"/>
              <a:t>	grades[1][4] = 87;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1920" y="1196752"/>
            <a:ext cx="5292080" cy="5544616"/>
          </a:xfrm>
          <a:ln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for 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2;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marL="0" indent="0">
              <a:buNone/>
            </a:pPr>
            <a:r>
              <a:rPr lang="en-IN" dirty="0" smtClean="0"/>
              <a:t>	average = 0;</a:t>
            </a:r>
          </a:p>
          <a:p>
            <a:pPr marL="0" indent="0">
              <a:buNone/>
            </a:pPr>
            <a:r>
              <a:rPr lang="en-IN" dirty="0" smtClean="0"/>
              <a:t>	for (j = 0; j &lt;5 ; </a:t>
            </a:r>
            <a:r>
              <a:rPr lang="en-IN" dirty="0" err="1" smtClean="0"/>
              <a:t>j++</a:t>
            </a:r>
            <a:r>
              <a:rPr lang="en-IN" dirty="0" smtClean="0"/>
              <a:t>) {</a:t>
            </a:r>
          </a:p>
          <a:p>
            <a:pPr marL="0" indent="0">
              <a:buNone/>
            </a:pPr>
            <a:r>
              <a:rPr lang="en-IN" dirty="0" smtClean="0"/>
              <a:t>	average += grades[</a:t>
            </a:r>
            <a:r>
              <a:rPr lang="en-IN" dirty="0" err="1" smtClean="0"/>
              <a:t>i</a:t>
            </a:r>
            <a:r>
              <a:rPr lang="en-IN" dirty="0" smtClean="0"/>
              <a:t>][j];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("The average marks obtained in subject %d is: %.2f\n", </a:t>
            </a:r>
            <a:r>
              <a:rPr lang="en-IN" dirty="0" err="1" smtClean="0"/>
              <a:t>i</a:t>
            </a:r>
            <a:r>
              <a:rPr lang="en-IN" dirty="0" smtClean="0"/>
              <a:t>, average);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62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9398</TotalTime>
  <Words>625</Words>
  <Application>Microsoft Office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ARRAYS</vt:lpstr>
      <vt:lpstr>ARRAYS</vt:lpstr>
      <vt:lpstr>One Dimensional Array</vt:lpstr>
      <vt:lpstr>Example 1</vt:lpstr>
      <vt:lpstr>Initializing Arrays</vt:lpstr>
      <vt:lpstr>Two-dimensional arrays</vt:lpstr>
      <vt:lpstr>2D Example</vt:lpstr>
      <vt:lpstr>Initializing 2D Array</vt:lpstr>
      <vt:lpstr>Example</vt:lpstr>
      <vt:lpstr>Multi dimensional Arrays</vt:lpstr>
      <vt:lpstr>PowerPoint Presentation</vt:lpstr>
      <vt:lpstr>Three dimensional Array</vt:lpstr>
      <vt:lpstr>PowerPoint Presentation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Admin</dc:creator>
  <cp:lastModifiedBy>Admin</cp:lastModifiedBy>
  <cp:revision>10</cp:revision>
  <dcterms:created xsi:type="dcterms:W3CDTF">2021-02-08T06:17:01Z</dcterms:created>
  <dcterms:modified xsi:type="dcterms:W3CDTF">2021-02-14T18:55:36Z</dcterms:modified>
</cp:coreProperties>
</file>