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8" r:id="rId10"/>
    <p:sldId id="269" r:id="rId11"/>
    <p:sldId id="266" r:id="rId12"/>
    <p:sldId id="264" r:id="rId13"/>
    <p:sldId id="265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95852-622F-49BF-8A33-A3275618B53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4E0E-6E97-4A12-9BCF-28AAAF29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7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64E0E-6E97-4A12-9BCF-28AAAF2953A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90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64E0E-6E97-4A12-9BCF-28AAAF2953A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96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B433-3122-4171-80A1-EB6978D4256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C159-9878-4222-9FE6-EF17B4DA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B433-3122-4171-80A1-EB6978D4256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C159-9878-4222-9FE6-EF17B4DA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72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B433-3122-4171-80A1-EB6978D4256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C159-9878-4222-9FE6-EF17B4DA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21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B433-3122-4171-80A1-EB6978D4256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C159-9878-4222-9FE6-EF17B4DA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7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B433-3122-4171-80A1-EB6978D4256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C159-9878-4222-9FE6-EF17B4DA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73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B433-3122-4171-80A1-EB6978D4256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C159-9878-4222-9FE6-EF17B4DA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4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B433-3122-4171-80A1-EB6978D4256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C159-9878-4222-9FE6-EF17B4DA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9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B433-3122-4171-80A1-EB6978D4256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C159-9878-4222-9FE6-EF17B4DA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35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B433-3122-4171-80A1-EB6978D4256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C159-9878-4222-9FE6-EF17B4DA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62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B433-3122-4171-80A1-EB6978D4256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C159-9878-4222-9FE6-EF17B4DA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06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B433-3122-4171-80A1-EB6978D4256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C159-9878-4222-9FE6-EF17B4DA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53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4B433-3122-4171-80A1-EB6978D4256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C159-9878-4222-9FE6-EF17B4DA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06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3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Concatenate Two Strings Without Using </a:t>
            </a:r>
            <a:r>
              <a:rPr lang="en-IN" sz="2800" dirty="0" err="1"/>
              <a:t>strcat</a:t>
            </a:r>
            <a:r>
              <a:rPr lang="en-IN" sz="2800" dirty="0"/>
              <a:t>()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char </a:t>
            </a:r>
            <a:r>
              <a:rPr lang="en-IN" dirty="0"/>
              <a:t>s1[100], s2[100], </a:t>
            </a:r>
            <a:r>
              <a:rPr lang="en-IN" dirty="0" err="1"/>
              <a:t>i</a:t>
            </a:r>
            <a:r>
              <a:rPr lang="en-IN" dirty="0"/>
              <a:t>, j;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("Enter first string: ");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scanf</a:t>
            </a:r>
            <a:r>
              <a:rPr lang="en-IN" dirty="0"/>
              <a:t>("%s", s1);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("Enter second string: ");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scanf</a:t>
            </a:r>
            <a:r>
              <a:rPr lang="en-IN" dirty="0"/>
              <a:t>("%s", s2);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// </a:t>
            </a:r>
            <a:r>
              <a:rPr lang="en-IN" dirty="0"/>
              <a:t>calculate the length of string s1 </a:t>
            </a:r>
            <a:r>
              <a:rPr lang="en-IN" dirty="0" smtClean="0"/>
              <a:t> </a:t>
            </a:r>
            <a:r>
              <a:rPr lang="en-IN" dirty="0"/>
              <a:t>and store it in </a:t>
            </a:r>
            <a:r>
              <a:rPr lang="en-IN" dirty="0" err="1"/>
              <a:t>i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= 0; s1[</a:t>
            </a:r>
            <a:r>
              <a:rPr lang="en-IN" dirty="0" err="1"/>
              <a:t>i</a:t>
            </a:r>
            <a:r>
              <a:rPr lang="en-IN" dirty="0"/>
              <a:t>] != '\0'; ++</a:t>
            </a:r>
            <a:r>
              <a:rPr lang="en-IN" dirty="0" err="1"/>
              <a:t>i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for(j </a:t>
            </a:r>
            <a:r>
              <a:rPr lang="en-IN" dirty="0"/>
              <a:t>= 0; s2[j] != '\0'; ++j, ++</a:t>
            </a:r>
            <a:r>
              <a:rPr lang="en-IN" dirty="0" err="1"/>
              <a:t>i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	s1[</a:t>
            </a:r>
            <a:r>
              <a:rPr lang="en-IN" dirty="0" err="1" smtClean="0"/>
              <a:t>i</a:t>
            </a:r>
            <a:r>
              <a:rPr lang="en-IN" dirty="0"/>
              <a:t>] = s2[j</a:t>
            </a:r>
            <a:r>
              <a:rPr lang="en-IN" dirty="0" smtClean="0"/>
              <a:t>];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s1[</a:t>
            </a:r>
            <a:r>
              <a:rPr lang="en-IN" dirty="0" err="1" smtClean="0"/>
              <a:t>i</a:t>
            </a:r>
            <a:r>
              <a:rPr lang="en-IN" dirty="0"/>
              <a:t>] = '\0';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("After concatenation: %s", s1);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return </a:t>
            </a:r>
            <a:r>
              <a:rPr lang="en-IN" dirty="0"/>
              <a:t>0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93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88640"/>
            <a:ext cx="8964488" cy="1012974"/>
          </a:xfrm>
        </p:spPr>
        <p:txBody>
          <a:bodyPr>
            <a:noAutofit/>
          </a:bodyPr>
          <a:lstStyle/>
          <a:p>
            <a:r>
              <a:rPr lang="en-IN" sz="3600" dirty="0" smtClean="0"/>
              <a:t>Program to Sort Strings in Dictionary Order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42792" cy="47853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/>
              <a:t>include&lt;</a:t>
            </a:r>
            <a:r>
              <a:rPr lang="en-IN" dirty="0" err="1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/>
              <a:t>include &lt;</a:t>
            </a:r>
            <a:r>
              <a:rPr lang="en-IN" dirty="0" err="1"/>
              <a:t>string.h</a:t>
            </a:r>
            <a:r>
              <a:rPr lang="en-IN" dirty="0" smtClean="0"/>
              <a:t>&gt; 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j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char </a:t>
            </a:r>
            <a:r>
              <a:rPr lang="en-IN" dirty="0" err="1"/>
              <a:t>str</a:t>
            </a:r>
            <a:r>
              <a:rPr lang="en-IN" dirty="0"/>
              <a:t>[10][50], temp[50</a:t>
            </a:r>
            <a:r>
              <a:rPr lang="en-IN" dirty="0" smtClean="0"/>
              <a:t>];</a:t>
            </a:r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("Enter 10 words:\n</a:t>
            </a:r>
            <a:r>
              <a:rPr lang="en-IN" dirty="0" smtClean="0"/>
              <a:t>");</a:t>
            </a:r>
          </a:p>
          <a:p>
            <a:pPr marL="0" indent="0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&lt;10; ++</a:t>
            </a:r>
            <a:r>
              <a:rPr lang="en-IN" dirty="0" err="1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/>
              <a:t>("%</a:t>
            </a:r>
            <a:r>
              <a:rPr lang="en-IN" dirty="0" smtClean="0"/>
              <a:t>s",</a:t>
            </a:r>
            <a:r>
              <a:rPr lang="en-IN" dirty="0" err="1"/>
              <a:t>str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 smtClean="0"/>
              <a:t>]);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&lt;9; ++</a:t>
            </a:r>
            <a:r>
              <a:rPr lang="en-IN" dirty="0" err="1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for(j=i+1</a:t>
            </a:r>
            <a:r>
              <a:rPr lang="en-IN" dirty="0"/>
              <a:t>; j&lt;10 ; ++j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28256" cy="49294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 if(</a:t>
            </a:r>
            <a:r>
              <a:rPr lang="en-IN" dirty="0" err="1" smtClean="0"/>
              <a:t>strcmp</a:t>
            </a:r>
            <a:r>
              <a:rPr lang="en-IN" dirty="0" smtClean="0"/>
              <a:t>(</a:t>
            </a:r>
            <a:r>
              <a:rPr lang="en-IN" dirty="0" err="1" smtClean="0"/>
              <a:t>str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], </a:t>
            </a:r>
            <a:r>
              <a:rPr lang="en-IN" dirty="0" err="1" smtClean="0"/>
              <a:t>str</a:t>
            </a:r>
            <a:r>
              <a:rPr lang="en-IN" dirty="0" smtClean="0"/>
              <a:t>[j])&gt;0)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strcpy</a:t>
            </a:r>
            <a:r>
              <a:rPr lang="en-IN" dirty="0" smtClean="0"/>
              <a:t>(temp, </a:t>
            </a:r>
            <a:r>
              <a:rPr lang="en-IN" dirty="0" err="1" smtClean="0"/>
              <a:t>str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strcpy</a:t>
            </a:r>
            <a:r>
              <a:rPr lang="en-IN" dirty="0" smtClean="0"/>
              <a:t>(</a:t>
            </a:r>
            <a:r>
              <a:rPr lang="en-IN" dirty="0" err="1" smtClean="0"/>
              <a:t>str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], </a:t>
            </a:r>
            <a:r>
              <a:rPr lang="en-IN" dirty="0" err="1" smtClean="0"/>
              <a:t>str</a:t>
            </a:r>
            <a:r>
              <a:rPr lang="en-IN" dirty="0" smtClean="0"/>
              <a:t>[j]);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strcpy</a:t>
            </a:r>
            <a:r>
              <a:rPr lang="en-IN" dirty="0" smtClean="0"/>
              <a:t>(</a:t>
            </a:r>
            <a:r>
              <a:rPr lang="en-IN" dirty="0" err="1" smtClean="0"/>
              <a:t>str</a:t>
            </a:r>
            <a:r>
              <a:rPr lang="en-IN" dirty="0" smtClean="0"/>
              <a:t>[j], temp);</a:t>
            </a:r>
          </a:p>
          <a:p>
            <a:pPr marL="0" indent="0">
              <a:buNone/>
            </a:pPr>
            <a:r>
              <a:rPr lang="en-IN" dirty="0" smtClean="0"/>
              <a:t> } </a:t>
            </a:r>
          </a:p>
          <a:p>
            <a:pPr marL="0" indent="0">
              <a:buNone/>
            </a:pPr>
            <a:r>
              <a:rPr lang="en-IN" dirty="0" smtClean="0"/>
              <a:t>} </a:t>
            </a:r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nIn</a:t>
            </a:r>
            <a:r>
              <a:rPr lang="en-IN" dirty="0" smtClean="0"/>
              <a:t> lexicographical order: \n");</a:t>
            </a:r>
          </a:p>
          <a:p>
            <a:pPr marL="0" indent="0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=0; </a:t>
            </a:r>
            <a:r>
              <a:rPr lang="en-IN" dirty="0" err="1" smtClean="0"/>
              <a:t>i</a:t>
            </a:r>
            <a:r>
              <a:rPr lang="en-IN" dirty="0" smtClean="0"/>
              <a:t>&lt;10;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 puts(</a:t>
            </a:r>
            <a:r>
              <a:rPr lang="en-IN" dirty="0" err="1" smtClean="0"/>
              <a:t>str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return 0;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5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706090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Remove Characters in String Except Alphabets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9512" y="439776"/>
            <a:ext cx="89644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char line[150];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, j;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a string: ");</a:t>
            </a:r>
          </a:p>
          <a:p>
            <a:r>
              <a:rPr lang="en-IN" dirty="0" smtClean="0"/>
              <a:t>    gets(line);</a:t>
            </a:r>
          </a:p>
          <a:p>
            <a:endParaRPr lang="en-IN" dirty="0" smtClean="0"/>
          </a:p>
          <a:p>
            <a:r>
              <a:rPr lang="en-IN" dirty="0" smtClean="0"/>
              <a:t>    for(</a:t>
            </a:r>
            <a:r>
              <a:rPr lang="en-IN" dirty="0" err="1" smtClean="0"/>
              <a:t>i</a:t>
            </a:r>
            <a:r>
              <a:rPr lang="en-IN" dirty="0" smtClean="0"/>
              <a:t> = 0; line[</a:t>
            </a:r>
            <a:r>
              <a:rPr lang="en-IN" dirty="0" err="1" smtClean="0"/>
              <a:t>i</a:t>
            </a:r>
            <a:r>
              <a:rPr lang="en-IN" dirty="0" smtClean="0"/>
              <a:t>] != '\0';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r>
              <a:rPr lang="en-IN" dirty="0" smtClean="0"/>
              <a:t>    {</a:t>
            </a:r>
          </a:p>
          <a:p>
            <a:r>
              <a:rPr lang="en-IN" dirty="0" smtClean="0"/>
              <a:t>        while (!( (line[</a:t>
            </a:r>
            <a:r>
              <a:rPr lang="en-IN" dirty="0" err="1" smtClean="0"/>
              <a:t>i</a:t>
            </a:r>
            <a:r>
              <a:rPr lang="en-IN" dirty="0" smtClean="0"/>
              <a:t>] &gt;= 'a' &amp;&amp; line[</a:t>
            </a:r>
            <a:r>
              <a:rPr lang="en-IN" dirty="0" err="1" smtClean="0"/>
              <a:t>i</a:t>
            </a:r>
            <a:r>
              <a:rPr lang="en-IN" dirty="0" smtClean="0"/>
              <a:t>] &lt;= 'z') || (line[</a:t>
            </a:r>
            <a:r>
              <a:rPr lang="en-IN" dirty="0" err="1" smtClean="0"/>
              <a:t>i</a:t>
            </a:r>
            <a:r>
              <a:rPr lang="en-IN" dirty="0" smtClean="0"/>
              <a:t>] &gt;= 'A' &amp;&amp; line[</a:t>
            </a:r>
            <a:r>
              <a:rPr lang="en-IN" dirty="0" err="1" smtClean="0"/>
              <a:t>i</a:t>
            </a:r>
            <a:r>
              <a:rPr lang="en-IN" dirty="0" smtClean="0"/>
              <a:t>] &lt;= 'Z') || line[</a:t>
            </a:r>
            <a:r>
              <a:rPr lang="en-IN" dirty="0" err="1" smtClean="0"/>
              <a:t>i</a:t>
            </a:r>
            <a:r>
              <a:rPr lang="en-IN" dirty="0" smtClean="0"/>
              <a:t>] == '\0') )</a:t>
            </a:r>
          </a:p>
          <a:p>
            <a:r>
              <a:rPr lang="en-IN" dirty="0" smtClean="0"/>
              <a:t>        {</a:t>
            </a:r>
          </a:p>
          <a:p>
            <a:r>
              <a:rPr lang="en-IN" dirty="0" smtClean="0"/>
              <a:t>            for(j = </a:t>
            </a:r>
            <a:r>
              <a:rPr lang="en-IN" dirty="0" err="1" smtClean="0"/>
              <a:t>i</a:t>
            </a:r>
            <a:r>
              <a:rPr lang="en-IN" dirty="0" smtClean="0"/>
              <a:t>; line[j] != '\0'; ++j)</a:t>
            </a:r>
          </a:p>
          <a:p>
            <a:r>
              <a:rPr lang="en-IN" dirty="0" smtClean="0"/>
              <a:t>            {</a:t>
            </a:r>
          </a:p>
          <a:p>
            <a:r>
              <a:rPr lang="en-IN" dirty="0" smtClean="0"/>
              <a:t>                line[j] = line[j+1];</a:t>
            </a:r>
          </a:p>
          <a:p>
            <a:r>
              <a:rPr lang="en-IN" dirty="0" smtClean="0"/>
              <a:t>            }</a:t>
            </a:r>
          </a:p>
          <a:p>
            <a:r>
              <a:rPr lang="en-IN" dirty="0" smtClean="0"/>
              <a:t>            line[j] = '\0';</a:t>
            </a:r>
          </a:p>
          <a:p>
            <a:r>
              <a:rPr lang="en-IN" dirty="0" smtClean="0"/>
              <a:t>        }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("Output String: ");</a:t>
            </a:r>
          </a:p>
          <a:p>
            <a:r>
              <a:rPr lang="en-IN" dirty="0" smtClean="0"/>
              <a:t>    puts(line);</a:t>
            </a:r>
          </a:p>
          <a:p>
            <a:r>
              <a:rPr lang="en-IN" dirty="0" smtClean="0"/>
              <a:t>    return 0;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4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IN" sz="2800" dirty="0" smtClean="0"/>
              <a:t>To </a:t>
            </a:r>
            <a:r>
              <a:rPr lang="en-IN" sz="2800" dirty="0"/>
              <a:t>solve string manipulation</a:t>
            </a:r>
            <a:r>
              <a:rPr lang="en-IN" sz="2800" dirty="0" smtClean="0"/>
              <a:t>, </a:t>
            </a:r>
            <a:r>
              <a:rPr lang="en-IN" sz="2800" dirty="0"/>
              <a:t>C supports a large number of string handling functions in the </a:t>
            </a:r>
            <a:r>
              <a:rPr lang="en-IN" sz="2800" dirty="0" smtClean="0"/>
              <a:t>standard library "</a:t>
            </a:r>
            <a:r>
              <a:rPr lang="en-IN" sz="2800" dirty="0" err="1" smtClean="0"/>
              <a:t>string.h</a:t>
            </a:r>
            <a:r>
              <a:rPr lang="en-IN" sz="2800" dirty="0" smtClean="0"/>
              <a:t>".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10356"/>
              </p:ext>
            </p:extLst>
          </p:nvPr>
        </p:nvGraphicFramePr>
        <p:xfrm>
          <a:off x="323528" y="1626438"/>
          <a:ext cx="8820472" cy="5206022"/>
        </p:xfrm>
        <a:graphic>
          <a:graphicData uri="http://schemas.openxmlformats.org/drawingml/2006/table">
            <a:tbl>
              <a:tblPr/>
              <a:tblGrid>
                <a:gridCol w="989212"/>
                <a:gridCol w="7831260"/>
              </a:tblGrid>
              <a:tr h="35799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effectLst/>
                        </a:rPr>
                        <a:t>S.No</a:t>
                      </a:r>
                      <a:r>
                        <a:rPr lang="en-IN" sz="2000" dirty="0">
                          <a:effectLst/>
                        </a:rPr>
                        <a:t>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Function &amp; Purpose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526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strcpy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(s1, s2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);  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Copies string s2 into string s1.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6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2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strcat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(s1, s2);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Concatenates string s2 onto the end of string s1.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6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3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strlen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(s1);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Returns the length of string s1.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620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4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strcmp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(s1, s2);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Returns 0 if s1 and s2 are the same; less than 0 if s1&lt;s2; greater than 0 if s1&gt;s2.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620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5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strchr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(s1,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ch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Returns a pointer to the first occurrence of character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ch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in string s1.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620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6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strstr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(s1, s2);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Returns a pointer to the first occurrence of string s2 in string s1.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2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24744"/>
            <a:ext cx="4028256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string.h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/>
              <a:t>main () {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char str1[12] = "Hello";</a:t>
            </a:r>
          </a:p>
          <a:p>
            <a:pPr marL="0" indent="0">
              <a:buNone/>
            </a:pPr>
            <a:r>
              <a:rPr lang="en-IN" sz="2400" dirty="0"/>
              <a:t>   char str2[12] = "World";</a:t>
            </a:r>
          </a:p>
          <a:p>
            <a:pPr marL="0" indent="0">
              <a:buNone/>
            </a:pPr>
            <a:r>
              <a:rPr lang="en-IN" sz="2400" dirty="0"/>
              <a:t>   char str3[12];</a:t>
            </a:r>
          </a:p>
          <a:p>
            <a:pPr marL="0" indent="0">
              <a:buNone/>
            </a:pPr>
            <a:r>
              <a:rPr lang="en-IN" sz="2400" dirty="0"/>
              <a:t>   </a:t>
            </a:r>
            <a:r>
              <a:rPr lang="en-IN" sz="2400" dirty="0" err="1"/>
              <a:t>int</a:t>
            </a:r>
            <a:r>
              <a:rPr lang="en-IN" sz="2400" dirty="0"/>
              <a:t>  </a:t>
            </a:r>
            <a:r>
              <a:rPr lang="en-IN" sz="2400" dirty="0" err="1"/>
              <a:t>len</a:t>
            </a:r>
            <a:r>
              <a:rPr lang="en-IN" sz="2400" dirty="0"/>
              <a:t> 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/* copy str1 into str3 */</a:t>
            </a:r>
          </a:p>
          <a:p>
            <a:pPr marL="0" indent="0">
              <a:buNone/>
            </a:pPr>
            <a:r>
              <a:rPr lang="en-IN" sz="2400" dirty="0"/>
              <a:t>   </a:t>
            </a:r>
            <a:r>
              <a:rPr lang="en-IN" sz="2400" dirty="0" err="1"/>
              <a:t>strcpy</a:t>
            </a:r>
            <a:r>
              <a:rPr lang="en-IN" sz="2400" dirty="0"/>
              <a:t>(str3, str1);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printf</a:t>
            </a:r>
            <a:r>
              <a:rPr lang="en-IN" sz="2400" dirty="0">
                <a:solidFill>
                  <a:srgbClr val="FF0000"/>
                </a:solidFill>
              </a:rPr>
              <a:t>("</a:t>
            </a:r>
            <a:r>
              <a:rPr lang="en-IN" sz="2400" dirty="0" err="1">
                <a:solidFill>
                  <a:srgbClr val="FF0000"/>
                </a:solidFill>
              </a:rPr>
              <a:t>strcpy</a:t>
            </a:r>
            <a:r>
              <a:rPr lang="en-IN" sz="2400" dirty="0">
                <a:solidFill>
                  <a:srgbClr val="FF0000"/>
                </a:solidFill>
              </a:rPr>
              <a:t>( str3, str1) :  %s\n", str3 );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99992" y="1196752"/>
            <a:ext cx="4644008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/* concatenates str1 and str2 */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strcat</a:t>
            </a:r>
            <a:r>
              <a:rPr lang="en-IN" dirty="0"/>
              <a:t>( str1, str2);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</a:t>
            </a:r>
            <a:r>
              <a:rPr lang="en-IN" dirty="0" err="1">
                <a:solidFill>
                  <a:srgbClr val="FF0000"/>
                </a:solidFill>
              </a:rPr>
              <a:t>strcat</a:t>
            </a:r>
            <a:r>
              <a:rPr lang="en-IN" dirty="0">
                <a:solidFill>
                  <a:srgbClr val="FF0000"/>
                </a:solidFill>
              </a:rPr>
              <a:t>( str1, str2):   %s\n", str1 );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/* total </a:t>
            </a:r>
            <a:r>
              <a:rPr lang="en-IN" dirty="0" err="1"/>
              <a:t>lenghth</a:t>
            </a:r>
            <a:r>
              <a:rPr lang="en-IN" dirty="0"/>
              <a:t> of str1 after concatenation */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len</a:t>
            </a:r>
            <a:r>
              <a:rPr lang="en-IN" dirty="0"/>
              <a:t> = </a:t>
            </a:r>
            <a:r>
              <a:rPr lang="en-IN" dirty="0" err="1"/>
              <a:t>strlen</a:t>
            </a:r>
            <a:r>
              <a:rPr lang="en-IN" dirty="0"/>
              <a:t>(str1);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</a:t>
            </a:r>
            <a:r>
              <a:rPr lang="en-IN" dirty="0" err="1">
                <a:solidFill>
                  <a:srgbClr val="FF0000"/>
                </a:solidFill>
              </a:rPr>
              <a:t>strlen</a:t>
            </a:r>
            <a:r>
              <a:rPr lang="en-IN" dirty="0">
                <a:solidFill>
                  <a:srgbClr val="FF0000"/>
                </a:solidFill>
              </a:rPr>
              <a:t>(str1) :  %d\n", </a:t>
            </a:r>
            <a:r>
              <a:rPr lang="en-IN" dirty="0" err="1">
                <a:solidFill>
                  <a:srgbClr val="FF0000"/>
                </a:solidFill>
              </a:rPr>
              <a:t>len</a:t>
            </a:r>
            <a:r>
              <a:rPr lang="en-IN" dirty="0">
                <a:solidFill>
                  <a:srgbClr val="FF0000"/>
                </a:solidFill>
              </a:rPr>
              <a:t> );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71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78098"/>
          </a:xfrm>
        </p:spPr>
        <p:txBody>
          <a:bodyPr>
            <a:normAutofit/>
          </a:bodyPr>
          <a:lstStyle/>
          <a:p>
            <a:r>
              <a:rPr lang="en-US" b="1" dirty="0"/>
              <a:t>Character conversions and </a:t>
            </a:r>
            <a:r>
              <a:rPr lang="en-US" b="1" dirty="0" smtClean="0"/>
              <a:t>testing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4600" b="1" dirty="0"/>
              <a:t>#include &lt;</a:t>
            </a:r>
            <a:r>
              <a:rPr lang="en-IN" sz="4600" b="1" dirty="0" err="1"/>
              <a:t>ctype.h</a:t>
            </a:r>
            <a:r>
              <a:rPr lang="en-IN" sz="4600" b="1" dirty="0" smtClean="0"/>
              <a:t>&gt;</a:t>
            </a:r>
          </a:p>
          <a:p>
            <a:pPr marL="0" indent="0">
              <a:buNone/>
            </a:pPr>
            <a:endParaRPr lang="en-US" sz="4600" b="1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isalnum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c) -- True if c is alphanumeric.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isalpha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c) -- True if c is a letter.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isascii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c) -- True if c is ASCII 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iscntrl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c) -- True if c is a control character.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isdigit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c) -- True if c is a decimal digit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isgraph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c) -- True if c is a graphical character.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islower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c) -- True if c is a lowercase letter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isprint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c) -- True if c is a printable character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ispunct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c) -- True if c is a punctuation character.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isspace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c) -- True if c is a space character.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isupper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c) -- True if c is an uppercase letter.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isxdigit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c) -- True if c is a hexadecimal digit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27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Character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toascii</a:t>
            </a:r>
            <a:r>
              <a:rPr lang="en-IN" dirty="0"/>
              <a:t> (</a:t>
            </a:r>
            <a:r>
              <a:rPr lang="en-IN" dirty="0" err="1"/>
              <a:t>int</a:t>
            </a:r>
            <a:r>
              <a:rPr lang="en-IN" dirty="0"/>
              <a:t> c) -- Convert c to ASCII .</a:t>
            </a:r>
          </a:p>
          <a:p>
            <a:r>
              <a:rPr lang="en-US" dirty="0" err="1"/>
              <a:t>tolower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c) -- Convert c to lowercase.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toupper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c) -- Convert c to uppercase.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82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3456384"/>
          </a:xfrm>
        </p:spPr>
        <p:txBody>
          <a:bodyPr/>
          <a:lstStyle/>
          <a:p>
            <a:r>
              <a:rPr lang="en-IN" dirty="0"/>
              <a:t>In C programming, array of characters is called a string. A string is terminated by a null character</a:t>
            </a:r>
            <a:r>
              <a:rPr lang="en-IN" dirty="0" smtClean="0"/>
              <a:t>/0.</a:t>
            </a:r>
          </a:p>
          <a:p>
            <a:r>
              <a:rPr lang="en-IN" dirty="0"/>
              <a:t>Here, "c string tutorial" is a string. When, compiler encounter strings, it appends a null character/0 at the end of string.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Memory diagram of strings in C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7058261" cy="51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 fontScale="90000"/>
          </a:bodyPr>
          <a:lstStyle/>
          <a:p>
            <a:r>
              <a:rPr lang="en-IN" dirty="0"/>
              <a:t>Declaration of strings</a:t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76063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Using arrays</a:t>
            </a:r>
          </a:p>
          <a:p>
            <a:pPr marL="0" indent="0">
              <a:buNone/>
            </a:pPr>
            <a:r>
              <a:rPr lang="en-IN" dirty="0" smtClean="0"/>
              <a:t>               char s[5];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char c[] = "</a:t>
            </a:r>
            <a:r>
              <a:rPr lang="en-IN" dirty="0" smtClean="0"/>
              <a:t>abcd123.@gmail.com";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OR,</a:t>
            </a:r>
          </a:p>
          <a:p>
            <a:pPr marL="0" indent="0">
              <a:buNone/>
            </a:pPr>
            <a:r>
              <a:rPr lang="en-IN" dirty="0" smtClean="0"/>
              <a:t> char c[50] = "</a:t>
            </a:r>
            <a:r>
              <a:rPr lang="en-IN" dirty="0" err="1" smtClean="0"/>
              <a:t>abcd</a:t>
            </a:r>
            <a:r>
              <a:rPr lang="en-IN" dirty="0" smtClean="0"/>
              <a:t>";</a:t>
            </a:r>
          </a:p>
          <a:p>
            <a:pPr marL="0" indent="0">
              <a:buNone/>
            </a:pPr>
            <a:r>
              <a:rPr lang="en-IN" dirty="0" smtClean="0"/>
              <a:t> OR, </a:t>
            </a:r>
          </a:p>
          <a:p>
            <a:pPr marL="0" indent="0">
              <a:buNone/>
            </a:pPr>
            <a:r>
              <a:rPr lang="en-IN" dirty="0" smtClean="0"/>
              <a:t>char c[] = {'a', 'b', 'c', 'd', '\0'};</a:t>
            </a:r>
          </a:p>
          <a:p>
            <a:pPr marL="0" indent="0">
              <a:buNone/>
            </a:pPr>
            <a:r>
              <a:rPr lang="en-IN" dirty="0" smtClean="0"/>
              <a:t> OR, </a:t>
            </a:r>
          </a:p>
          <a:p>
            <a:pPr marL="0" indent="0">
              <a:buNone/>
            </a:pPr>
            <a:r>
              <a:rPr lang="en-IN" dirty="0" smtClean="0"/>
              <a:t>char c[5] = {'a', 'b', 'c', 'd', '\0'};</a:t>
            </a:r>
            <a:endParaRPr lang="en-IN" dirty="0"/>
          </a:p>
        </p:txBody>
      </p:sp>
      <p:pic>
        <p:nvPicPr>
          <p:cNvPr id="2050" name="Picture 2" descr="Declaration of strings in C langu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24744"/>
            <a:ext cx="2808312" cy="69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6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IN" dirty="0"/>
              <a:t>Reading words from user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char c[20];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("%s", c);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/>
              <a:t>Using </a:t>
            </a:r>
            <a:r>
              <a:rPr lang="en-IN" b="1" dirty="0" err="1"/>
              <a:t>scanf</a:t>
            </a:r>
            <a:r>
              <a:rPr lang="en-IN" b="1" dirty="0"/>
              <a:t>() to read a </a:t>
            </a:r>
            <a:r>
              <a:rPr lang="en-IN" b="1" dirty="0" smtClean="0"/>
              <a:t>string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{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char </a:t>
            </a:r>
            <a:r>
              <a:rPr lang="en-IN" dirty="0"/>
              <a:t>name[20];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("Enter name: ");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scanf</a:t>
            </a:r>
            <a:r>
              <a:rPr lang="en-IN" dirty="0"/>
              <a:t>("%s", name);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("Your name is %s.", name);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return </a:t>
            </a:r>
            <a:r>
              <a:rPr lang="en-IN" dirty="0"/>
              <a:t>0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3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 fontScale="70000" lnSpcReduction="20000"/>
          </a:bodyPr>
          <a:lstStyle/>
          <a:p>
            <a:r>
              <a:rPr lang="en-IN" sz="4000" b="1" dirty="0"/>
              <a:t>Using </a:t>
            </a:r>
            <a:r>
              <a:rPr lang="en-IN" sz="4000" b="1" dirty="0" err="1"/>
              <a:t>getchar</a:t>
            </a:r>
            <a:r>
              <a:rPr lang="en-IN" sz="4000" b="1" dirty="0"/>
              <a:t>() to read a line of </a:t>
            </a:r>
            <a:r>
              <a:rPr lang="en-IN" sz="4000" b="1" dirty="0" smtClean="0"/>
              <a:t>text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char name[30], </a:t>
            </a:r>
            <a:r>
              <a:rPr lang="en-IN" dirty="0" err="1"/>
              <a:t>ch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("Enter name: ");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while(</a:t>
            </a:r>
            <a:r>
              <a:rPr lang="en-IN" dirty="0" err="1" smtClean="0"/>
              <a:t>ch</a:t>
            </a:r>
            <a:r>
              <a:rPr lang="en-IN" dirty="0" smtClean="0"/>
              <a:t> </a:t>
            </a:r>
            <a:r>
              <a:rPr lang="en-IN" dirty="0"/>
              <a:t>!= '\n') // terminates if user hit </a:t>
            </a:r>
            <a:r>
              <a:rPr lang="en-IN" dirty="0" smtClean="0"/>
              <a:t>enter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{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ch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getchar</a:t>
            </a:r>
            <a:r>
              <a:rPr lang="en-IN" dirty="0"/>
              <a:t>();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name[</a:t>
            </a:r>
            <a:r>
              <a:rPr lang="en-IN" dirty="0" err="1" smtClean="0"/>
              <a:t>i</a:t>
            </a:r>
            <a:r>
              <a:rPr lang="en-IN" dirty="0"/>
              <a:t>] = </a:t>
            </a:r>
            <a:r>
              <a:rPr lang="en-IN" dirty="0" err="1"/>
              <a:t>ch</a:t>
            </a:r>
            <a:r>
              <a:rPr lang="en-IN" dirty="0"/>
              <a:t>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</a:t>
            </a:r>
            <a:r>
              <a:rPr lang="en-IN" dirty="0" smtClean="0"/>
              <a:t>++;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name[</a:t>
            </a:r>
            <a:r>
              <a:rPr lang="en-IN" dirty="0" err="1"/>
              <a:t>i</a:t>
            </a:r>
            <a:r>
              <a:rPr lang="en-IN" dirty="0"/>
              <a:t>] = '\0'; // inserting null character at end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("Name: %s", name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return 0;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2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5505475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C program to read line of text using gets() and puts</a:t>
            </a:r>
            <a:r>
              <a:rPr lang="en-IN" b="1" dirty="0" smtClean="0"/>
              <a:t>()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char </a:t>
            </a:r>
            <a:r>
              <a:rPr lang="en-IN" dirty="0"/>
              <a:t>name[30</a:t>
            </a:r>
            <a:r>
              <a:rPr lang="en-IN" dirty="0" smtClean="0"/>
              <a:t>];</a:t>
            </a:r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("Enter name: ");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gets(name</a:t>
            </a:r>
            <a:r>
              <a:rPr lang="en-IN" dirty="0"/>
              <a:t>); //Function to read string from user. </a:t>
            </a:r>
            <a:r>
              <a:rPr lang="en-IN" dirty="0" err="1"/>
              <a:t>printf</a:t>
            </a:r>
            <a:r>
              <a:rPr lang="en-IN" dirty="0"/>
              <a:t>("Name: </a:t>
            </a:r>
            <a:r>
              <a:rPr lang="en-IN" dirty="0" smtClean="0"/>
              <a:t>");</a:t>
            </a:r>
          </a:p>
          <a:p>
            <a:pPr marL="0" indent="0">
              <a:buNone/>
            </a:pPr>
            <a:r>
              <a:rPr lang="en-IN" dirty="0" smtClean="0"/>
              <a:t>puts(name</a:t>
            </a:r>
            <a:r>
              <a:rPr lang="en-IN" dirty="0"/>
              <a:t>); //Function to display string.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return </a:t>
            </a:r>
            <a:r>
              <a:rPr lang="en-IN" dirty="0"/>
              <a:t>0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8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784976" cy="640871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N" sz="2800" dirty="0"/>
              <a:t>Find the Frequency of Characters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#include &lt;</a:t>
            </a:r>
            <a:r>
              <a:rPr lang="en-IN" sz="2000" dirty="0" err="1" smtClean="0"/>
              <a:t>stdio.h</a:t>
            </a:r>
            <a:r>
              <a:rPr lang="en-IN" sz="20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err="1" smtClean="0"/>
              <a:t>int</a:t>
            </a:r>
            <a:r>
              <a:rPr lang="en-IN" sz="2000" dirty="0" smtClean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char </a:t>
            </a:r>
            <a:r>
              <a:rPr lang="en-IN" sz="2000" dirty="0" err="1" smtClean="0"/>
              <a:t>str</a:t>
            </a:r>
            <a:r>
              <a:rPr lang="en-IN" sz="2000" dirty="0" smtClean="0"/>
              <a:t>[1000], </a:t>
            </a:r>
            <a:r>
              <a:rPr lang="en-IN" sz="2000" dirty="0" err="1" smtClean="0"/>
              <a:t>ch</a:t>
            </a:r>
            <a:r>
              <a:rPr lang="en-IN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i</a:t>
            </a:r>
            <a:r>
              <a:rPr lang="en-IN" sz="2000" dirty="0" smtClean="0"/>
              <a:t>, frequency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</a:t>
            </a:r>
            <a:r>
              <a:rPr lang="en-IN" sz="2000" dirty="0" err="1" smtClean="0"/>
              <a:t>printf</a:t>
            </a:r>
            <a:r>
              <a:rPr lang="en-IN" sz="2000" dirty="0" smtClean="0"/>
              <a:t>("Enter a string: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gets(</a:t>
            </a:r>
            <a:r>
              <a:rPr lang="en-IN" sz="2000" dirty="0" err="1" smtClean="0"/>
              <a:t>str</a:t>
            </a:r>
            <a:r>
              <a:rPr lang="en-IN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</a:t>
            </a:r>
            <a:r>
              <a:rPr lang="en-IN" sz="2000" dirty="0" err="1" smtClean="0"/>
              <a:t>printf</a:t>
            </a:r>
            <a:r>
              <a:rPr lang="en-IN" sz="2000" dirty="0" smtClean="0"/>
              <a:t>("Enter a character to find the frequency: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</a:t>
            </a:r>
            <a:r>
              <a:rPr lang="en-IN" sz="2000" dirty="0" err="1" smtClean="0"/>
              <a:t>scanf</a:t>
            </a:r>
            <a:r>
              <a:rPr lang="en-IN" sz="2000" dirty="0" smtClean="0"/>
              <a:t>("%c",&amp;</a:t>
            </a:r>
            <a:r>
              <a:rPr lang="en-IN" sz="2000" dirty="0" err="1" smtClean="0"/>
              <a:t>ch</a:t>
            </a:r>
            <a:r>
              <a:rPr lang="en-IN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for(</a:t>
            </a:r>
            <a:r>
              <a:rPr lang="en-IN" sz="2000" dirty="0" err="1" smtClean="0"/>
              <a:t>i</a:t>
            </a:r>
            <a:r>
              <a:rPr lang="en-IN" sz="2000" dirty="0" smtClean="0"/>
              <a:t> = 0; </a:t>
            </a:r>
            <a:r>
              <a:rPr lang="en-IN" sz="2000" dirty="0" err="1" smtClean="0"/>
              <a:t>str</a:t>
            </a:r>
            <a:r>
              <a:rPr lang="en-IN" sz="2000" dirty="0" smtClean="0"/>
              <a:t>[</a:t>
            </a:r>
            <a:r>
              <a:rPr lang="en-IN" sz="2000" dirty="0" err="1" smtClean="0"/>
              <a:t>i</a:t>
            </a:r>
            <a:r>
              <a:rPr lang="en-IN" sz="2000" dirty="0" smtClean="0"/>
              <a:t>] != '\0'; ++</a:t>
            </a:r>
            <a:r>
              <a:rPr lang="en-IN" sz="2000" dirty="0" err="1" smtClean="0"/>
              <a:t>i</a:t>
            </a:r>
            <a:r>
              <a:rPr lang="en-IN" sz="20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    if(</a:t>
            </a:r>
            <a:r>
              <a:rPr lang="en-IN" sz="2000" dirty="0" err="1" smtClean="0"/>
              <a:t>ch</a:t>
            </a:r>
            <a:r>
              <a:rPr lang="en-IN" sz="2000" dirty="0" smtClean="0"/>
              <a:t> == </a:t>
            </a:r>
            <a:r>
              <a:rPr lang="en-IN" sz="2000" dirty="0" err="1" smtClean="0"/>
              <a:t>str</a:t>
            </a:r>
            <a:r>
              <a:rPr lang="en-IN" sz="2000" dirty="0" smtClean="0"/>
              <a:t>[</a:t>
            </a:r>
            <a:r>
              <a:rPr lang="en-IN" sz="2000" dirty="0" err="1" smtClean="0"/>
              <a:t>i</a:t>
            </a:r>
            <a:r>
              <a:rPr lang="en-IN" sz="2000" dirty="0" smtClean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        ++frequency;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</a:t>
            </a:r>
            <a:r>
              <a:rPr lang="en-IN" sz="2000" dirty="0" err="1" smtClean="0"/>
              <a:t>printf</a:t>
            </a:r>
            <a:r>
              <a:rPr lang="en-IN" sz="2000" dirty="0" smtClean="0"/>
              <a:t>("Frequency of %c = %d", </a:t>
            </a:r>
            <a:r>
              <a:rPr lang="en-IN" sz="2000" dirty="0" err="1" smtClean="0"/>
              <a:t>ch</a:t>
            </a:r>
            <a:r>
              <a:rPr lang="en-IN" sz="2000" dirty="0" smtClean="0"/>
              <a:t>, frequency);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838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Copy String Manually Without Using </a:t>
            </a:r>
            <a:r>
              <a:rPr lang="en-IN" sz="2800" dirty="0" err="1"/>
              <a:t>strcpy</a:t>
            </a:r>
            <a:r>
              <a:rPr lang="en-IN" sz="2800" dirty="0"/>
              <a:t>()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char </a:t>
            </a:r>
            <a:r>
              <a:rPr lang="en-IN" dirty="0"/>
              <a:t>s1[100], s2[100], </a:t>
            </a:r>
            <a:r>
              <a:rPr lang="en-IN" dirty="0" err="1"/>
              <a:t>i</a:t>
            </a:r>
            <a:r>
              <a:rPr lang="en-IN" dirty="0"/>
              <a:t>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("Enter string s1: ");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scanf</a:t>
            </a:r>
            <a:r>
              <a:rPr lang="en-IN" dirty="0"/>
              <a:t>("%s",s1);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= 0; s1[</a:t>
            </a:r>
            <a:r>
              <a:rPr lang="en-IN" dirty="0" err="1"/>
              <a:t>i</a:t>
            </a:r>
            <a:r>
              <a:rPr lang="en-IN" dirty="0"/>
              <a:t>] != '\0'; ++</a:t>
            </a:r>
            <a:r>
              <a:rPr lang="en-IN" dirty="0" err="1"/>
              <a:t>i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	s2[</a:t>
            </a:r>
            <a:r>
              <a:rPr lang="en-IN" dirty="0" err="1" smtClean="0"/>
              <a:t>i</a:t>
            </a:r>
            <a:r>
              <a:rPr lang="en-IN" dirty="0"/>
              <a:t>] = s1[</a:t>
            </a:r>
            <a:r>
              <a:rPr lang="en-IN" dirty="0" err="1"/>
              <a:t>i</a:t>
            </a:r>
            <a:r>
              <a:rPr lang="en-IN" dirty="0"/>
              <a:t>];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 </a:t>
            </a:r>
          </a:p>
          <a:p>
            <a:pPr marL="0" indent="0">
              <a:buNone/>
            </a:pPr>
            <a:r>
              <a:rPr lang="en-IN" dirty="0" smtClean="0"/>
              <a:t>s2[</a:t>
            </a:r>
            <a:r>
              <a:rPr lang="en-IN" dirty="0" err="1" smtClean="0"/>
              <a:t>i</a:t>
            </a:r>
            <a:r>
              <a:rPr lang="en-IN" dirty="0"/>
              <a:t>] = '\0';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("String s2: %s", s2);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return </a:t>
            </a:r>
            <a:r>
              <a:rPr lang="en-IN" dirty="0"/>
              <a:t>0;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8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Calculate Length of String without Using </a:t>
            </a:r>
            <a:r>
              <a:rPr lang="en-IN" sz="2800" dirty="0" err="1"/>
              <a:t>strlen</a:t>
            </a:r>
            <a:r>
              <a:rPr lang="en-IN" sz="2800" dirty="0"/>
              <a:t>() Function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char </a:t>
            </a:r>
            <a:r>
              <a:rPr lang="en-IN" dirty="0"/>
              <a:t>s[1000], </a:t>
            </a:r>
            <a:r>
              <a:rPr lang="en-IN" dirty="0" err="1"/>
              <a:t>i</a:t>
            </a:r>
            <a:r>
              <a:rPr lang="en-IN" dirty="0"/>
              <a:t>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("Enter a string: ");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scanf</a:t>
            </a:r>
            <a:r>
              <a:rPr lang="en-IN" dirty="0"/>
              <a:t>("%s", s);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= 0; s[</a:t>
            </a:r>
            <a:r>
              <a:rPr lang="en-IN" dirty="0" err="1"/>
              <a:t>i</a:t>
            </a:r>
            <a:r>
              <a:rPr lang="en-IN" dirty="0"/>
              <a:t>] != '\0'; ++</a:t>
            </a:r>
            <a:r>
              <a:rPr lang="en-IN" dirty="0" err="1"/>
              <a:t>i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("Length of string: %d", </a:t>
            </a:r>
            <a:r>
              <a:rPr lang="en-IN" dirty="0" err="1"/>
              <a:t>i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return </a:t>
            </a:r>
            <a:r>
              <a:rPr lang="en-IN" dirty="0"/>
              <a:t>0;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8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6850</TotalTime>
  <Words>1258</Words>
  <Application>Microsoft Office PowerPoint</Application>
  <PresentationFormat>On-screen Show (4:3)</PresentationFormat>
  <Paragraphs>235</Paragraphs>
  <Slides>16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Strings </vt:lpstr>
      <vt:lpstr>PowerPoint Presentation</vt:lpstr>
      <vt:lpstr>Declaration of strings  </vt:lpstr>
      <vt:lpstr>Reading words from user </vt:lpstr>
      <vt:lpstr>PowerPoint Presentation</vt:lpstr>
      <vt:lpstr>PowerPoint Presentation</vt:lpstr>
      <vt:lpstr>PowerPoint Presentation</vt:lpstr>
      <vt:lpstr>Copy String Manually Without Using strcpy() </vt:lpstr>
      <vt:lpstr>Calculate Length of String without Using strlen() Function </vt:lpstr>
      <vt:lpstr>Concatenate Two Strings Without Using strcat() </vt:lpstr>
      <vt:lpstr>Program to Sort Strings in Dictionary Order</vt:lpstr>
      <vt:lpstr>Remove Characters in String Except Alphabets </vt:lpstr>
      <vt:lpstr>PowerPoint Presentation</vt:lpstr>
      <vt:lpstr>PowerPoint Presentation</vt:lpstr>
      <vt:lpstr>Character conversions and testing</vt:lpstr>
      <vt:lpstr>Character Conversion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Gladys</dc:creator>
  <cp:lastModifiedBy>Admin</cp:lastModifiedBy>
  <cp:revision>21</cp:revision>
  <dcterms:created xsi:type="dcterms:W3CDTF">2016-11-06T14:36:57Z</dcterms:created>
  <dcterms:modified xsi:type="dcterms:W3CDTF">2021-02-14T18:55:53Z</dcterms:modified>
</cp:coreProperties>
</file>