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3A37-06D5-4F3F-AD9D-50083676AFA6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4774-211A-4222-AD1A-C2BC0714D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06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3A37-06D5-4F3F-AD9D-50083676AFA6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4774-211A-4222-AD1A-C2BC0714D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9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3A37-06D5-4F3F-AD9D-50083676AFA6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4774-211A-4222-AD1A-C2BC0714D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19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3A37-06D5-4F3F-AD9D-50083676AFA6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4774-211A-4222-AD1A-C2BC0714D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7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3A37-06D5-4F3F-AD9D-50083676AFA6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4774-211A-4222-AD1A-C2BC0714D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2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3A37-06D5-4F3F-AD9D-50083676AFA6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4774-211A-4222-AD1A-C2BC0714D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2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3A37-06D5-4F3F-AD9D-50083676AFA6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4774-211A-4222-AD1A-C2BC0714D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3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3A37-06D5-4F3F-AD9D-50083676AFA6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4774-211A-4222-AD1A-C2BC0714D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39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3A37-06D5-4F3F-AD9D-50083676AFA6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4774-211A-4222-AD1A-C2BC0714D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9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3A37-06D5-4F3F-AD9D-50083676AFA6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4774-211A-4222-AD1A-C2BC0714D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55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3A37-06D5-4F3F-AD9D-50083676AFA6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4774-211A-4222-AD1A-C2BC0714D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49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F3A37-06D5-4F3F-AD9D-50083676AFA6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14774-211A-4222-AD1A-C2BC0714D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70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c-programming/c-dynamic-memory-allocation#calloc" TargetMode="External"/><Relationship Id="rId2" Type="http://schemas.openxmlformats.org/officeDocument/2006/relationships/hyperlink" Target="https://www.programiz.com/c-programming/c-dynamic-memory-allocation#mallo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rogramiz.com/c-programming/c-dynamic-memory-allocation#realloc" TargetMode="External"/><Relationship Id="rId4" Type="http://schemas.openxmlformats.org/officeDocument/2006/relationships/hyperlink" Target="https://www.programiz.com/c-programming/c-dynamic-memory-allocation#fre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Dynamic Memory Allocation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952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Autofit/>
          </a:bodyPr>
          <a:lstStyle/>
          <a:p>
            <a:r>
              <a:rPr lang="en-IN" sz="3600" dirty="0" smtClean="0"/>
              <a:t>Dynamic Memory Allocation for Structure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24744"/>
            <a:ext cx="4506144" cy="57332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stdlib.h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struct</a:t>
            </a:r>
            <a:r>
              <a:rPr lang="en-IN" dirty="0" smtClean="0"/>
              <a:t> person {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int</a:t>
            </a:r>
            <a:r>
              <a:rPr lang="en-IN" dirty="0" smtClean="0"/>
              <a:t> age;</a:t>
            </a:r>
          </a:p>
          <a:p>
            <a:pPr marL="0" indent="0">
              <a:buNone/>
            </a:pPr>
            <a:r>
              <a:rPr lang="en-IN" dirty="0" smtClean="0"/>
              <a:t>   float weight;</a:t>
            </a:r>
          </a:p>
          <a:p>
            <a:pPr marL="0" indent="0">
              <a:buNone/>
            </a:pPr>
            <a:r>
              <a:rPr lang="en-IN" dirty="0" smtClean="0"/>
              <a:t>   char name[30];</a:t>
            </a:r>
          </a:p>
          <a:p>
            <a:pPr marL="0" indent="0">
              <a:buNone/>
            </a:pPr>
            <a:r>
              <a:rPr lang="en-IN" dirty="0" smtClean="0"/>
              <a:t>};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struct</a:t>
            </a:r>
            <a:r>
              <a:rPr lang="en-IN" dirty="0" smtClean="0"/>
              <a:t> person *</a:t>
            </a:r>
            <a:r>
              <a:rPr lang="en-IN" dirty="0" err="1" smtClean="0"/>
              <a:t>ptr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, </a:t>
            </a:r>
            <a:r>
              <a:rPr lang="en-IN" dirty="0" err="1" smtClean="0"/>
              <a:t>num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printf</a:t>
            </a:r>
            <a:r>
              <a:rPr lang="en-IN" dirty="0" smtClean="0"/>
              <a:t>("Enter number of persons: ");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scanf</a:t>
            </a:r>
            <a:r>
              <a:rPr lang="en-IN" dirty="0" smtClean="0"/>
              <a:t>("%d", &amp;</a:t>
            </a:r>
            <a:r>
              <a:rPr lang="en-IN" dirty="0" err="1" smtClean="0"/>
              <a:t>num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b="1" dirty="0" err="1" smtClean="0"/>
              <a:t>ptr</a:t>
            </a:r>
            <a:r>
              <a:rPr lang="en-IN" b="1" dirty="0" smtClean="0"/>
              <a:t> = (</a:t>
            </a:r>
            <a:r>
              <a:rPr lang="en-IN" b="1" dirty="0" err="1" smtClean="0"/>
              <a:t>struct</a:t>
            </a:r>
            <a:r>
              <a:rPr lang="en-IN" b="1" dirty="0" smtClean="0"/>
              <a:t>  person*) </a:t>
            </a:r>
            <a:r>
              <a:rPr lang="en-IN" b="1" dirty="0" err="1" smtClean="0"/>
              <a:t>malloc</a:t>
            </a:r>
            <a:r>
              <a:rPr lang="en-IN" b="1" dirty="0" smtClean="0"/>
              <a:t>(</a:t>
            </a:r>
            <a:r>
              <a:rPr lang="en-IN" b="1" dirty="0" err="1" smtClean="0"/>
              <a:t>num</a:t>
            </a:r>
            <a:r>
              <a:rPr lang="en-IN" b="1" dirty="0" smtClean="0"/>
              <a:t> * </a:t>
            </a:r>
            <a:r>
              <a:rPr lang="en-IN" b="1" dirty="0" err="1" smtClean="0"/>
              <a:t>sizeof</a:t>
            </a:r>
            <a:r>
              <a:rPr lang="en-IN" b="1" dirty="0" smtClean="0"/>
              <a:t>(</a:t>
            </a:r>
            <a:r>
              <a:rPr lang="en-IN" b="1" dirty="0" err="1" smtClean="0"/>
              <a:t>struct</a:t>
            </a:r>
            <a:r>
              <a:rPr lang="en-IN" b="1" dirty="0" smtClean="0"/>
              <a:t>  person));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7984" y="1196752"/>
            <a:ext cx="4716016" cy="48574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 for(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</a:t>
            </a:r>
            <a:r>
              <a:rPr lang="en-IN" dirty="0" err="1" smtClean="0"/>
              <a:t>num</a:t>
            </a:r>
            <a:r>
              <a:rPr lang="en-IN" dirty="0" smtClean="0"/>
              <a:t>; ++</a:t>
            </a:r>
            <a:r>
              <a:rPr lang="en-IN" dirty="0" err="1" smtClean="0"/>
              <a:t>i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   {</a:t>
            </a:r>
          </a:p>
          <a:p>
            <a:pPr marL="0" indent="0">
              <a:buNone/>
            </a:pPr>
            <a:r>
              <a:rPr lang="en-IN" dirty="0" smtClean="0"/>
              <a:t>       </a:t>
            </a:r>
            <a:r>
              <a:rPr lang="en-IN" dirty="0" err="1" smtClean="0"/>
              <a:t>printf</a:t>
            </a:r>
            <a:r>
              <a:rPr lang="en-IN" dirty="0" smtClean="0"/>
              <a:t>("Enter name, age and weight of the person respectively:\n");</a:t>
            </a:r>
          </a:p>
          <a:p>
            <a:pPr marL="0" indent="0">
              <a:buNone/>
            </a:pPr>
            <a:r>
              <a:rPr lang="en-IN" dirty="0" smtClean="0"/>
              <a:t>       </a:t>
            </a:r>
            <a:r>
              <a:rPr lang="en-IN" dirty="0" err="1" smtClean="0"/>
              <a:t>scanf</a:t>
            </a:r>
            <a:r>
              <a:rPr lang="en-IN" dirty="0" smtClean="0"/>
              <a:t>("%</a:t>
            </a:r>
            <a:r>
              <a:rPr lang="en-IN" dirty="0" err="1" smtClean="0"/>
              <a:t>s%d%f</a:t>
            </a:r>
            <a:r>
              <a:rPr lang="en-IN" dirty="0" smtClean="0"/>
              <a:t>", &amp;(</a:t>
            </a:r>
            <a:r>
              <a:rPr lang="en-IN" dirty="0" err="1" smtClean="0"/>
              <a:t>ptr+i</a:t>
            </a:r>
            <a:r>
              <a:rPr lang="en-IN" dirty="0" smtClean="0"/>
              <a:t>)-&gt;name, &amp;(</a:t>
            </a:r>
            <a:r>
              <a:rPr lang="en-IN" dirty="0" err="1" smtClean="0"/>
              <a:t>ptr+i</a:t>
            </a:r>
            <a:r>
              <a:rPr lang="en-IN" dirty="0" smtClean="0"/>
              <a:t>)-&gt;age, &amp;(</a:t>
            </a:r>
            <a:r>
              <a:rPr lang="en-IN" dirty="0" err="1" smtClean="0"/>
              <a:t>ptr+i</a:t>
            </a:r>
            <a:r>
              <a:rPr lang="en-IN" dirty="0" smtClean="0"/>
              <a:t>)-&gt;weight);</a:t>
            </a:r>
          </a:p>
          <a:p>
            <a:pPr marL="0" indent="0">
              <a:buNone/>
            </a:pPr>
            <a:r>
              <a:rPr lang="en-IN" dirty="0" smtClean="0"/>
              <a:t>   }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printf</a:t>
            </a:r>
            <a:r>
              <a:rPr lang="en-IN" dirty="0" smtClean="0"/>
              <a:t>("Displaying </a:t>
            </a:r>
            <a:r>
              <a:rPr lang="en-IN" dirty="0" err="1" smtClean="0"/>
              <a:t>Infromation</a:t>
            </a:r>
            <a:r>
              <a:rPr lang="en-IN" dirty="0" smtClean="0"/>
              <a:t>:\n");</a:t>
            </a:r>
          </a:p>
          <a:p>
            <a:pPr marL="0" indent="0">
              <a:buNone/>
            </a:pPr>
            <a:r>
              <a:rPr lang="en-IN" dirty="0" smtClean="0"/>
              <a:t>   for(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</a:t>
            </a:r>
            <a:r>
              <a:rPr lang="en-IN" dirty="0" err="1" smtClean="0"/>
              <a:t>num</a:t>
            </a:r>
            <a:r>
              <a:rPr lang="en-IN" dirty="0" smtClean="0"/>
              <a:t>; ++</a:t>
            </a:r>
            <a:r>
              <a:rPr lang="en-IN" dirty="0" err="1" smtClean="0"/>
              <a:t>i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       </a:t>
            </a:r>
            <a:r>
              <a:rPr lang="en-IN" dirty="0" err="1" smtClean="0"/>
              <a:t>printf</a:t>
            </a:r>
            <a:r>
              <a:rPr lang="en-IN" dirty="0" smtClean="0"/>
              <a:t>("%s\</a:t>
            </a:r>
            <a:r>
              <a:rPr lang="en-IN" dirty="0" err="1" smtClean="0"/>
              <a:t>t%d</a:t>
            </a:r>
            <a:r>
              <a:rPr lang="en-IN" dirty="0" smtClean="0"/>
              <a:t>\t%.2f\n", (</a:t>
            </a:r>
            <a:r>
              <a:rPr lang="en-IN" dirty="0" err="1" smtClean="0"/>
              <a:t>ptr+i</a:t>
            </a:r>
            <a:r>
              <a:rPr lang="en-IN" dirty="0" smtClean="0"/>
              <a:t>)-&gt;name, (</a:t>
            </a:r>
            <a:r>
              <a:rPr lang="en-IN" dirty="0" err="1" smtClean="0"/>
              <a:t>ptr+i</a:t>
            </a:r>
            <a:r>
              <a:rPr lang="en-IN" dirty="0" smtClean="0"/>
              <a:t>)-&gt;age, (</a:t>
            </a:r>
            <a:r>
              <a:rPr lang="en-IN" dirty="0" err="1" smtClean="0"/>
              <a:t>ptr+i</a:t>
            </a:r>
            <a:r>
              <a:rPr lang="en-IN" dirty="0" smtClean="0"/>
              <a:t>)-&gt;weight);</a:t>
            </a:r>
          </a:p>
          <a:p>
            <a:pPr marL="0" indent="0">
              <a:buNone/>
            </a:pPr>
            <a:r>
              <a:rPr lang="en-IN" dirty="0" smtClean="0"/>
              <a:t> 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173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Allocation of Memory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i="1" dirty="0" smtClean="0"/>
              <a:t>Static Allocation</a:t>
            </a:r>
            <a:r>
              <a:rPr lang="en-US" dirty="0" smtClean="0"/>
              <a:t>: Allocation of memory space when execution begins.</a:t>
            </a:r>
          </a:p>
          <a:p>
            <a:pPr>
              <a:spcBef>
                <a:spcPct val="0"/>
              </a:spcBef>
            </a:pPr>
            <a:endParaRPr lang="en-US" dirty="0" smtClean="0"/>
          </a:p>
          <a:p>
            <a:pPr>
              <a:spcBef>
                <a:spcPct val="0"/>
              </a:spcBef>
            </a:pPr>
            <a:r>
              <a:rPr lang="en-US" i="1" dirty="0" smtClean="0"/>
              <a:t>Dynamic Allocation</a:t>
            </a:r>
            <a:r>
              <a:rPr lang="en-US" dirty="0" smtClean="0"/>
              <a:t>: Allocation of memory space at run time.</a:t>
            </a:r>
          </a:p>
        </p:txBody>
      </p:sp>
    </p:spTree>
    <p:extLst>
      <p:ext uri="{BB962C8B-B14F-4D97-AF65-F5344CB8AC3E}">
        <p14:creationId xmlns:p14="http://schemas.microsoft.com/office/powerpoint/2010/main" val="74406168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N" dirty="0" smtClean="0"/>
              <a:t>Dynamic memory Allocation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363272" cy="54006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Dynamic memory allocation allows your program to obtain more memory space while running, or to release it if it's not required.</a:t>
            </a:r>
          </a:p>
          <a:p>
            <a:endParaRPr lang="en-IN" sz="2400" dirty="0" smtClean="0"/>
          </a:p>
          <a:p>
            <a:r>
              <a:rPr lang="en-IN" sz="2400" dirty="0" smtClean="0"/>
              <a:t>Dynamically allocate memory in your C program using C standard library functions: </a:t>
            </a:r>
            <a:r>
              <a:rPr lang="en-IN" sz="2400" dirty="0" err="1" smtClean="0"/>
              <a:t>malloc</a:t>
            </a:r>
            <a:r>
              <a:rPr lang="en-IN" sz="2400" dirty="0" smtClean="0"/>
              <a:t>(), </a:t>
            </a:r>
            <a:r>
              <a:rPr lang="en-IN" sz="2400" dirty="0" err="1" smtClean="0"/>
              <a:t>calloc</a:t>
            </a:r>
            <a:r>
              <a:rPr lang="en-IN" sz="2400" dirty="0" smtClean="0"/>
              <a:t>(), free() and </a:t>
            </a:r>
            <a:r>
              <a:rPr lang="en-IN" sz="2400" dirty="0" err="1" smtClean="0"/>
              <a:t>realloc</a:t>
            </a:r>
            <a:r>
              <a:rPr lang="en-IN" sz="2400" dirty="0" smtClean="0"/>
              <a:t>()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080883"/>
              </p:ext>
            </p:extLst>
          </p:nvPr>
        </p:nvGraphicFramePr>
        <p:xfrm>
          <a:off x="539552" y="3645024"/>
          <a:ext cx="8229600" cy="2920365"/>
        </p:xfrm>
        <a:graphic>
          <a:graphicData uri="http://schemas.openxmlformats.org/drawingml/2006/table">
            <a:tbl>
              <a:tblPr/>
              <a:tblGrid>
                <a:gridCol w="1728192"/>
                <a:gridCol w="650140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effectLst/>
                        </a:rPr>
                        <a:t>Function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</a:rPr>
                        <a:t>Use of Function</a:t>
                      </a:r>
                    </a:p>
                  </a:txBody>
                  <a:tcPr marL="95250" marR="76200" marT="142875" marB="133350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2B6DAD"/>
                          </a:solidFill>
                          <a:effectLst/>
                          <a:hlinkClick r:id="rId2"/>
                        </a:rPr>
                        <a:t>malloc()</a:t>
                      </a:r>
                      <a:endParaRPr lang="en-IN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Allocates requested size of bytes and returns a pointer first byte of allocated space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2B6DAD"/>
                          </a:solidFill>
                          <a:effectLst/>
                          <a:hlinkClick r:id="rId3"/>
                        </a:rPr>
                        <a:t>calloc()</a:t>
                      </a:r>
                      <a:endParaRPr lang="en-IN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Allocates space for an array elements, initializes to zero and then returns a pointer to memory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2B6DAD"/>
                          </a:solidFill>
                          <a:effectLst/>
                          <a:hlinkClick r:id="rId4"/>
                        </a:rPr>
                        <a:t>free()</a:t>
                      </a:r>
                      <a:endParaRPr lang="en-IN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deallocate the previously allocated space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2B6DAD"/>
                          </a:solidFill>
                          <a:effectLst/>
                          <a:hlinkClick r:id="rId5"/>
                        </a:rPr>
                        <a:t>realloc()</a:t>
                      </a:r>
                      <a:endParaRPr lang="en-IN">
                        <a:effectLst/>
                      </a:endParaRP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Change the size of previously allocated space</a:t>
                      </a:r>
                    </a:p>
                  </a:txBody>
                  <a:tcPr marL="95250" marR="762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899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malloc</a:t>
            </a:r>
            <a:r>
              <a:rPr lang="en-IN" dirty="0" smtClean="0"/>
              <a:t>()   &amp;   free()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20688"/>
            <a:ext cx="8928992" cy="6237312"/>
          </a:xfrm>
        </p:spPr>
        <p:txBody>
          <a:bodyPr>
            <a:normAutofit fontScale="70000" lnSpcReduction="20000"/>
          </a:bodyPr>
          <a:lstStyle/>
          <a:p>
            <a:r>
              <a:rPr lang="en-IN" dirty="0" err="1"/>
              <a:t>m</a:t>
            </a:r>
            <a:r>
              <a:rPr lang="en-IN" dirty="0" err="1" smtClean="0"/>
              <a:t>alloc</a:t>
            </a:r>
            <a:r>
              <a:rPr lang="en-IN" dirty="0" smtClean="0"/>
              <a:t>()</a:t>
            </a:r>
          </a:p>
          <a:p>
            <a:r>
              <a:rPr lang="en-IN" dirty="0"/>
              <a:t>The name </a:t>
            </a:r>
            <a:r>
              <a:rPr lang="en-IN" dirty="0" err="1"/>
              <a:t>malloc</a:t>
            </a:r>
            <a:r>
              <a:rPr lang="en-IN" dirty="0"/>
              <a:t> stands for "memory allocation".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/>
              <a:t>The function </a:t>
            </a:r>
            <a:r>
              <a:rPr lang="en-IN" dirty="0" err="1" smtClean="0"/>
              <a:t>malloc</a:t>
            </a:r>
            <a:r>
              <a:rPr lang="en-IN" dirty="0" smtClean="0"/>
              <a:t>()</a:t>
            </a:r>
            <a:r>
              <a:rPr lang="en-IN" dirty="0"/>
              <a:t> reserves a block of memory of specified size and return a </a:t>
            </a:r>
            <a:r>
              <a:rPr lang="en-IN" dirty="0" smtClean="0"/>
              <a:t>pointer of </a:t>
            </a:r>
            <a:r>
              <a:rPr lang="en-IN" dirty="0"/>
              <a:t>type </a:t>
            </a:r>
            <a:r>
              <a:rPr lang="en-IN" dirty="0" smtClean="0"/>
              <a:t>void</a:t>
            </a:r>
            <a:r>
              <a:rPr lang="en-IN" dirty="0"/>
              <a:t> which can be casted into pointer of any form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Syntax of </a:t>
            </a:r>
            <a:r>
              <a:rPr lang="en-IN" dirty="0" err="1" smtClean="0"/>
              <a:t>malloc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sz="3400" dirty="0" err="1" smtClean="0">
                <a:solidFill>
                  <a:srgbClr val="FF0000"/>
                </a:solidFill>
              </a:rPr>
              <a:t>ptr</a:t>
            </a:r>
            <a:r>
              <a:rPr lang="en-IN" sz="3400" dirty="0" smtClean="0">
                <a:solidFill>
                  <a:srgbClr val="FF0000"/>
                </a:solidFill>
              </a:rPr>
              <a:t> = (cast-type*) </a:t>
            </a:r>
            <a:r>
              <a:rPr lang="en-IN" sz="3400" dirty="0" err="1" smtClean="0">
                <a:solidFill>
                  <a:srgbClr val="FF0000"/>
                </a:solidFill>
              </a:rPr>
              <a:t>malloc</a:t>
            </a:r>
            <a:r>
              <a:rPr lang="en-IN" sz="3400" dirty="0" smtClean="0">
                <a:solidFill>
                  <a:srgbClr val="FF0000"/>
                </a:solidFill>
              </a:rPr>
              <a:t>(byte-size)</a:t>
            </a:r>
          </a:p>
          <a:p>
            <a:pPr marL="0" indent="0">
              <a:buNone/>
            </a:pPr>
            <a:endParaRPr lang="en-IN" sz="3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/>
              <a:t>	Example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sz="3400" dirty="0" err="1" smtClean="0">
                <a:solidFill>
                  <a:srgbClr val="FF0000"/>
                </a:solidFill>
              </a:rPr>
              <a:t>ptr</a:t>
            </a:r>
            <a:r>
              <a:rPr lang="en-IN" sz="3400" dirty="0" smtClean="0">
                <a:solidFill>
                  <a:srgbClr val="FF0000"/>
                </a:solidFill>
              </a:rPr>
              <a:t> = (</a:t>
            </a:r>
            <a:r>
              <a:rPr lang="en-IN" sz="3400" dirty="0" err="1" smtClean="0">
                <a:solidFill>
                  <a:srgbClr val="FF0000"/>
                </a:solidFill>
              </a:rPr>
              <a:t>int</a:t>
            </a:r>
            <a:r>
              <a:rPr lang="en-IN" sz="3400" dirty="0" smtClean="0">
                <a:solidFill>
                  <a:srgbClr val="FF0000"/>
                </a:solidFill>
              </a:rPr>
              <a:t>*) </a:t>
            </a:r>
            <a:r>
              <a:rPr lang="en-IN" sz="3400" dirty="0" err="1" smtClean="0">
                <a:solidFill>
                  <a:srgbClr val="FF0000"/>
                </a:solidFill>
              </a:rPr>
              <a:t>malloc</a:t>
            </a:r>
            <a:r>
              <a:rPr lang="en-IN" sz="3400" dirty="0" smtClean="0">
                <a:solidFill>
                  <a:srgbClr val="FF0000"/>
                </a:solidFill>
              </a:rPr>
              <a:t>(100 * </a:t>
            </a:r>
            <a:r>
              <a:rPr lang="en-IN" sz="3400" dirty="0" err="1" smtClean="0">
                <a:solidFill>
                  <a:srgbClr val="FF0000"/>
                </a:solidFill>
              </a:rPr>
              <a:t>sizeof</a:t>
            </a:r>
            <a:r>
              <a:rPr lang="en-IN" sz="3400" dirty="0" smtClean="0">
                <a:solidFill>
                  <a:srgbClr val="FF0000"/>
                </a:solidFill>
              </a:rPr>
              <a:t>(</a:t>
            </a:r>
            <a:r>
              <a:rPr lang="en-IN" sz="3400" dirty="0" err="1" smtClean="0">
                <a:solidFill>
                  <a:srgbClr val="FF0000"/>
                </a:solidFill>
              </a:rPr>
              <a:t>int</a:t>
            </a:r>
            <a:r>
              <a:rPr lang="en-IN" sz="3400" dirty="0" smtClean="0">
                <a:solidFill>
                  <a:srgbClr val="FF0000"/>
                </a:solidFill>
              </a:rPr>
              <a:t>));</a:t>
            </a:r>
          </a:p>
          <a:p>
            <a:pPr marL="0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/>
              <a:t>f</a:t>
            </a:r>
            <a:r>
              <a:rPr lang="en-IN" dirty="0" smtClean="0"/>
              <a:t>ree()</a:t>
            </a:r>
          </a:p>
          <a:p>
            <a:pPr marL="0" indent="0" algn="just">
              <a:buNone/>
            </a:pPr>
            <a:r>
              <a:rPr lang="en-IN" dirty="0"/>
              <a:t>Dynamically allocated memory created with either </a:t>
            </a:r>
            <a:r>
              <a:rPr lang="en-IN" dirty="0" err="1"/>
              <a:t>calloc</a:t>
            </a:r>
            <a:r>
              <a:rPr lang="en-IN" dirty="0"/>
              <a:t>() or </a:t>
            </a:r>
            <a:r>
              <a:rPr lang="en-IN" dirty="0" err="1"/>
              <a:t>malloc</a:t>
            </a:r>
            <a:r>
              <a:rPr lang="en-IN" dirty="0"/>
              <a:t>() doesn't get freed on its own. You must explicitly use free() to release the space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	</a:t>
            </a:r>
            <a:r>
              <a:rPr lang="en-IN" dirty="0" smtClean="0"/>
              <a:t>syntax </a:t>
            </a:r>
            <a:r>
              <a:rPr lang="en-IN" dirty="0"/>
              <a:t>of free()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sz="3400" dirty="0" smtClean="0">
                <a:solidFill>
                  <a:srgbClr val="FF0000"/>
                </a:solidFill>
              </a:rPr>
              <a:t>free(</a:t>
            </a:r>
            <a:r>
              <a:rPr lang="en-IN" sz="3400" dirty="0" err="1" smtClean="0">
                <a:solidFill>
                  <a:srgbClr val="FF0000"/>
                </a:solidFill>
              </a:rPr>
              <a:t>ptr</a:t>
            </a:r>
            <a:r>
              <a:rPr lang="en-IN" sz="3400" dirty="0" smtClean="0">
                <a:solidFill>
                  <a:srgbClr val="FF0000"/>
                </a:solidFill>
              </a:rPr>
              <a:t>);</a:t>
            </a:r>
            <a:endParaRPr lang="en-IN" sz="3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26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Sum of N elements using </a:t>
            </a:r>
            <a:r>
              <a:rPr lang="en-IN" dirty="0" err="1" smtClean="0"/>
              <a:t>malloc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48680"/>
            <a:ext cx="5004048" cy="64807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stdlib.h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num</a:t>
            </a:r>
            <a:r>
              <a:rPr lang="en-IN" dirty="0" smtClean="0"/>
              <a:t>, </a:t>
            </a:r>
            <a:r>
              <a:rPr lang="en-IN" dirty="0" err="1" smtClean="0"/>
              <a:t>i</a:t>
            </a:r>
            <a:r>
              <a:rPr lang="en-IN" dirty="0" smtClean="0"/>
              <a:t>, *</a:t>
            </a:r>
            <a:r>
              <a:rPr lang="en-IN" dirty="0" err="1" smtClean="0"/>
              <a:t>ptr</a:t>
            </a:r>
            <a:r>
              <a:rPr lang="en-IN" dirty="0" smtClean="0"/>
              <a:t>, sum = 0;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("Enter number of elements: ");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scanf</a:t>
            </a:r>
            <a:r>
              <a:rPr lang="en-IN" dirty="0" smtClean="0"/>
              <a:t>("%d", &amp;</a:t>
            </a:r>
            <a:r>
              <a:rPr lang="en-IN" dirty="0" err="1" smtClean="0"/>
              <a:t>num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3100" b="1" dirty="0" err="1" smtClean="0"/>
              <a:t>ptr</a:t>
            </a:r>
            <a:r>
              <a:rPr lang="en-IN" sz="3100" b="1" dirty="0" smtClean="0"/>
              <a:t> = (</a:t>
            </a:r>
            <a:r>
              <a:rPr lang="en-IN" sz="3100" b="1" dirty="0" err="1" smtClean="0"/>
              <a:t>int</a:t>
            </a:r>
            <a:r>
              <a:rPr lang="en-IN" sz="3100" b="1" dirty="0" smtClean="0"/>
              <a:t>*) </a:t>
            </a:r>
            <a:r>
              <a:rPr lang="en-IN" sz="3100" b="1" dirty="0" err="1" smtClean="0"/>
              <a:t>malloc</a:t>
            </a:r>
            <a:r>
              <a:rPr lang="en-IN" sz="3100" b="1" dirty="0" smtClean="0"/>
              <a:t>(</a:t>
            </a:r>
            <a:r>
              <a:rPr lang="en-IN" sz="3100" b="1" dirty="0" err="1" smtClean="0"/>
              <a:t>num</a:t>
            </a:r>
            <a:r>
              <a:rPr lang="en-IN" sz="3100" b="1" dirty="0" smtClean="0"/>
              <a:t> * </a:t>
            </a:r>
            <a:r>
              <a:rPr lang="en-IN" sz="3100" b="1" dirty="0" err="1" smtClean="0"/>
              <a:t>sizeof</a:t>
            </a:r>
            <a:r>
              <a:rPr lang="en-IN" sz="3100" b="1" dirty="0" smtClean="0"/>
              <a:t>(</a:t>
            </a:r>
            <a:r>
              <a:rPr lang="en-IN" sz="3100" b="1" dirty="0" err="1" smtClean="0"/>
              <a:t>int</a:t>
            </a:r>
            <a:r>
              <a:rPr lang="en-IN" sz="3100" b="1" dirty="0" smtClean="0"/>
              <a:t>));  </a:t>
            </a:r>
            <a:r>
              <a:rPr lang="en-IN" dirty="0" smtClean="0"/>
              <a:t>//memory allocated using </a:t>
            </a:r>
            <a:r>
              <a:rPr lang="en-IN" dirty="0" err="1" smtClean="0"/>
              <a:t>malloc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if(</a:t>
            </a:r>
            <a:r>
              <a:rPr lang="en-IN" dirty="0" err="1" smtClean="0"/>
              <a:t>ptr</a:t>
            </a:r>
            <a:r>
              <a:rPr lang="en-IN" dirty="0" smtClean="0"/>
              <a:t> == NULL)                     </a:t>
            </a:r>
          </a:p>
          <a:p>
            <a:pPr marL="0" indent="0">
              <a:buNone/>
            </a:pPr>
            <a:r>
              <a:rPr lang="en-IN" dirty="0" smtClean="0"/>
              <a:t>    {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printf</a:t>
            </a:r>
            <a:r>
              <a:rPr lang="en-IN" dirty="0" smtClean="0"/>
              <a:t>("Error! memory not allocated.");</a:t>
            </a:r>
          </a:p>
          <a:p>
            <a:pPr marL="0" indent="0">
              <a:buNone/>
            </a:pPr>
            <a:r>
              <a:rPr lang="en-IN" dirty="0" smtClean="0"/>
              <a:t>        exit(0);</a:t>
            </a:r>
          </a:p>
          <a:p>
            <a:pPr marL="0" indent="0">
              <a:buNone/>
            </a:pPr>
            <a:r>
              <a:rPr lang="en-IN" dirty="0" smtClean="0"/>
              <a:t>    }</a:t>
            </a:r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2040" y="1124744"/>
            <a:ext cx="4211960" cy="500141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 smtClean="0"/>
              <a:t>printf</a:t>
            </a:r>
            <a:r>
              <a:rPr lang="en-IN" dirty="0" smtClean="0"/>
              <a:t>("Enter elements of array: ");</a:t>
            </a:r>
          </a:p>
          <a:p>
            <a:pPr marL="0" indent="0">
              <a:buNone/>
            </a:pPr>
            <a:r>
              <a:rPr lang="en-IN" dirty="0" smtClean="0"/>
              <a:t>    for(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</a:t>
            </a:r>
            <a:r>
              <a:rPr lang="en-IN" dirty="0" err="1" smtClean="0"/>
              <a:t>num</a:t>
            </a:r>
            <a:r>
              <a:rPr lang="en-IN" dirty="0" smtClean="0"/>
              <a:t>; ++</a:t>
            </a:r>
            <a:r>
              <a:rPr lang="en-IN" dirty="0" err="1" smtClean="0"/>
              <a:t>i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    {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scanf</a:t>
            </a:r>
            <a:r>
              <a:rPr lang="en-IN" dirty="0" smtClean="0"/>
              <a:t>("%d", </a:t>
            </a:r>
            <a:r>
              <a:rPr lang="en-IN" dirty="0" err="1" smtClean="0"/>
              <a:t>ptr</a:t>
            </a:r>
            <a:r>
              <a:rPr lang="en-IN" dirty="0" smtClean="0"/>
              <a:t> + </a:t>
            </a:r>
            <a:r>
              <a:rPr lang="en-IN" dirty="0" err="1" smtClean="0"/>
              <a:t>i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     sum += *(</a:t>
            </a:r>
            <a:r>
              <a:rPr lang="en-IN" dirty="0" err="1" smtClean="0"/>
              <a:t>ptr</a:t>
            </a:r>
            <a:r>
              <a:rPr lang="en-IN" dirty="0" smtClean="0"/>
              <a:t> + </a:t>
            </a:r>
            <a:r>
              <a:rPr lang="en-IN" dirty="0" err="1" smtClean="0"/>
              <a:t>i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 }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("Sum = %d", sum);</a:t>
            </a:r>
          </a:p>
          <a:p>
            <a:pPr marL="0" indent="0">
              <a:buNone/>
            </a:pPr>
            <a:r>
              <a:rPr lang="en-IN" dirty="0" smtClean="0"/>
              <a:t>    free(</a:t>
            </a:r>
            <a:r>
              <a:rPr lang="en-IN" dirty="0" err="1" smtClean="0"/>
              <a:t>ptr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016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c</a:t>
            </a:r>
            <a:r>
              <a:rPr lang="en-IN" dirty="0" err="1" smtClean="0"/>
              <a:t>alloc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5536" y="908720"/>
            <a:ext cx="8496944" cy="554461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The name </a:t>
            </a:r>
            <a:r>
              <a:rPr lang="en-IN" dirty="0" err="1"/>
              <a:t>calloc</a:t>
            </a:r>
            <a:r>
              <a:rPr lang="en-IN" dirty="0"/>
              <a:t> stands for "contiguous allocation</a:t>
            </a:r>
            <a:r>
              <a:rPr lang="en-IN" dirty="0" smtClean="0"/>
              <a:t>".</a:t>
            </a:r>
          </a:p>
          <a:p>
            <a:endParaRPr lang="en-IN" dirty="0" smtClean="0"/>
          </a:p>
          <a:p>
            <a:r>
              <a:rPr lang="en-IN" dirty="0"/>
              <a:t>The only difference between </a:t>
            </a:r>
            <a:r>
              <a:rPr lang="en-IN" dirty="0" err="1"/>
              <a:t>malloc</a:t>
            </a:r>
            <a:r>
              <a:rPr lang="en-IN" dirty="0"/>
              <a:t>() and </a:t>
            </a:r>
            <a:r>
              <a:rPr lang="en-IN" dirty="0" err="1"/>
              <a:t>calloc</a:t>
            </a:r>
            <a:r>
              <a:rPr lang="en-IN" dirty="0"/>
              <a:t>() is that, </a:t>
            </a:r>
            <a:r>
              <a:rPr lang="en-IN" dirty="0" err="1"/>
              <a:t>malloc</a:t>
            </a:r>
            <a:r>
              <a:rPr lang="en-IN" dirty="0"/>
              <a:t>() allocates single block of memory whereas </a:t>
            </a:r>
            <a:r>
              <a:rPr lang="en-IN" dirty="0" err="1"/>
              <a:t>calloc</a:t>
            </a:r>
            <a:r>
              <a:rPr lang="en-IN" dirty="0"/>
              <a:t>() allocates multiple blocks of memory each of same size and sets all bytes to zero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/>
              <a:t>Syntax of </a:t>
            </a:r>
            <a:r>
              <a:rPr lang="en-IN" dirty="0" err="1"/>
              <a:t>calloc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	</a:t>
            </a:r>
            <a:r>
              <a:rPr lang="en-IN" dirty="0" err="1" smtClean="0">
                <a:solidFill>
                  <a:srgbClr val="FF0000"/>
                </a:solidFill>
              </a:rPr>
              <a:t>ptr</a:t>
            </a:r>
            <a:r>
              <a:rPr lang="en-IN" dirty="0" smtClean="0">
                <a:solidFill>
                  <a:srgbClr val="FF0000"/>
                </a:solidFill>
              </a:rPr>
              <a:t> = (cast-type*)</a:t>
            </a:r>
            <a:r>
              <a:rPr lang="en-IN" dirty="0" err="1" smtClean="0">
                <a:solidFill>
                  <a:srgbClr val="FF0000"/>
                </a:solidFill>
              </a:rPr>
              <a:t>calloc</a:t>
            </a:r>
            <a:r>
              <a:rPr lang="en-IN" dirty="0" smtClean="0">
                <a:solidFill>
                  <a:srgbClr val="FF0000"/>
                </a:solidFill>
              </a:rPr>
              <a:t>(n, element-size);</a:t>
            </a:r>
          </a:p>
          <a:p>
            <a:r>
              <a:rPr lang="en-IN" dirty="0" smtClean="0"/>
              <a:t>Example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	</a:t>
            </a:r>
            <a:r>
              <a:rPr lang="en-IN" dirty="0" err="1" smtClean="0">
                <a:solidFill>
                  <a:srgbClr val="FF0000"/>
                </a:solidFill>
              </a:rPr>
              <a:t>ptr</a:t>
            </a:r>
            <a:r>
              <a:rPr lang="en-IN" dirty="0" smtClean="0">
                <a:solidFill>
                  <a:srgbClr val="FF0000"/>
                </a:solidFill>
              </a:rPr>
              <a:t> = (float*) </a:t>
            </a:r>
            <a:r>
              <a:rPr lang="en-IN" dirty="0" err="1" smtClean="0">
                <a:solidFill>
                  <a:srgbClr val="FF0000"/>
                </a:solidFill>
              </a:rPr>
              <a:t>calloc</a:t>
            </a:r>
            <a:r>
              <a:rPr lang="en-IN" dirty="0" smtClean="0">
                <a:solidFill>
                  <a:srgbClr val="FF0000"/>
                </a:solidFill>
              </a:rPr>
              <a:t>(25, </a:t>
            </a:r>
            <a:r>
              <a:rPr lang="en-IN" dirty="0" err="1" smtClean="0">
                <a:solidFill>
                  <a:srgbClr val="FF0000"/>
                </a:solidFill>
              </a:rPr>
              <a:t>sizeof</a:t>
            </a:r>
            <a:r>
              <a:rPr lang="en-IN" dirty="0" smtClean="0">
                <a:solidFill>
                  <a:srgbClr val="FF0000"/>
                </a:solidFill>
              </a:rPr>
              <a:t>(float));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45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25121"/>
            <a:ext cx="8229600" cy="883599"/>
          </a:xfrm>
        </p:spPr>
        <p:txBody>
          <a:bodyPr/>
          <a:lstStyle/>
          <a:p>
            <a:r>
              <a:rPr lang="en-IN" dirty="0" smtClean="0"/>
              <a:t>Sum of N elements using </a:t>
            </a:r>
            <a:r>
              <a:rPr lang="en-IN" dirty="0" err="1"/>
              <a:t>c</a:t>
            </a:r>
            <a:r>
              <a:rPr lang="en-IN" dirty="0" err="1" smtClean="0"/>
              <a:t>alloc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51520" y="908720"/>
            <a:ext cx="4038600" cy="59492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stdlib.h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num</a:t>
            </a:r>
            <a:r>
              <a:rPr lang="en-IN" dirty="0" smtClean="0"/>
              <a:t>, </a:t>
            </a:r>
            <a:r>
              <a:rPr lang="en-IN" dirty="0" err="1" smtClean="0"/>
              <a:t>i</a:t>
            </a:r>
            <a:r>
              <a:rPr lang="en-IN" dirty="0" smtClean="0"/>
              <a:t>, *</a:t>
            </a:r>
            <a:r>
              <a:rPr lang="en-IN" dirty="0" err="1" smtClean="0"/>
              <a:t>ptr</a:t>
            </a:r>
            <a:r>
              <a:rPr lang="en-IN" dirty="0" smtClean="0"/>
              <a:t>, sum = 0;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("Enter number of elements: ");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scanf</a:t>
            </a:r>
            <a:r>
              <a:rPr lang="en-IN" dirty="0" smtClean="0"/>
              <a:t>("%d", &amp;</a:t>
            </a:r>
            <a:r>
              <a:rPr lang="en-IN" dirty="0" err="1" smtClean="0"/>
              <a:t>num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ptr</a:t>
            </a:r>
            <a:r>
              <a:rPr lang="en-IN" dirty="0" smtClean="0"/>
              <a:t> = (</a:t>
            </a:r>
            <a:r>
              <a:rPr lang="en-IN" dirty="0" err="1" smtClean="0"/>
              <a:t>int</a:t>
            </a:r>
            <a:r>
              <a:rPr lang="en-IN" dirty="0" smtClean="0"/>
              <a:t>*) </a:t>
            </a:r>
            <a:r>
              <a:rPr lang="en-IN" dirty="0" err="1" smtClean="0"/>
              <a:t>calloc</a:t>
            </a:r>
            <a:r>
              <a:rPr lang="en-IN" dirty="0" smtClean="0"/>
              <a:t>(</a:t>
            </a:r>
            <a:r>
              <a:rPr lang="en-IN" dirty="0" err="1" smtClean="0"/>
              <a:t>num</a:t>
            </a:r>
            <a:r>
              <a:rPr lang="en-IN" dirty="0" smtClean="0"/>
              <a:t>, </a:t>
            </a:r>
            <a:r>
              <a:rPr lang="en-IN" dirty="0" err="1" smtClean="0"/>
              <a:t>sizeof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));</a:t>
            </a:r>
          </a:p>
          <a:p>
            <a:pPr marL="0" indent="0">
              <a:buNone/>
            </a:pPr>
            <a:r>
              <a:rPr lang="en-IN" dirty="0" smtClean="0"/>
              <a:t>    if(</a:t>
            </a:r>
            <a:r>
              <a:rPr lang="en-IN" dirty="0" err="1" smtClean="0"/>
              <a:t>ptr</a:t>
            </a:r>
            <a:r>
              <a:rPr lang="en-IN" dirty="0" smtClean="0"/>
              <a:t> == NULL)</a:t>
            </a:r>
          </a:p>
          <a:p>
            <a:pPr marL="0" indent="0">
              <a:buNone/>
            </a:pPr>
            <a:r>
              <a:rPr lang="en-IN" dirty="0" smtClean="0"/>
              <a:t>    {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printf</a:t>
            </a:r>
            <a:r>
              <a:rPr lang="en-IN" dirty="0" smtClean="0"/>
              <a:t>("Error! memory not allocated.");</a:t>
            </a:r>
          </a:p>
          <a:p>
            <a:pPr marL="0" indent="0">
              <a:buNone/>
            </a:pPr>
            <a:r>
              <a:rPr lang="en-IN" dirty="0" smtClean="0"/>
              <a:t>        exit(0);</a:t>
            </a:r>
          </a:p>
          <a:p>
            <a:pPr marL="0" indent="0">
              <a:buNone/>
            </a:pPr>
            <a:r>
              <a:rPr lang="en-IN" dirty="0" smtClean="0"/>
              <a:t>    }</a:t>
            </a:r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8052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 smtClean="0"/>
              <a:t>printf</a:t>
            </a:r>
            <a:r>
              <a:rPr lang="en-IN" dirty="0" smtClean="0"/>
              <a:t>("Enter elements of array: ");</a:t>
            </a:r>
          </a:p>
          <a:p>
            <a:pPr marL="0" indent="0">
              <a:buNone/>
            </a:pPr>
            <a:r>
              <a:rPr lang="en-IN" dirty="0" smtClean="0"/>
              <a:t>    for(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</a:t>
            </a:r>
            <a:r>
              <a:rPr lang="en-IN" dirty="0" err="1" smtClean="0"/>
              <a:t>num</a:t>
            </a:r>
            <a:r>
              <a:rPr lang="en-IN" dirty="0" smtClean="0"/>
              <a:t>; ++</a:t>
            </a:r>
            <a:r>
              <a:rPr lang="en-IN" dirty="0" err="1" smtClean="0"/>
              <a:t>i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    {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scanf</a:t>
            </a:r>
            <a:r>
              <a:rPr lang="en-IN" dirty="0" smtClean="0"/>
              <a:t>("%d", </a:t>
            </a:r>
            <a:r>
              <a:rPr lang="en-IN" dirty="0" err="1" smtClean="0"/>
              <a:t>ptr</a:t>
            </a:r>
            <a:r>
              <a:rPr lang="en-IN" dirty="0" smtClean="0"/>
              <a:t> + </a:t>
            </a:r>
            <a:r>
              <a:rPr lang="en-IN" dirty="0" err="1" smtClean="0"/>
              <a:t>i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     sum += *(</a:t>
            </a:r>
            <a:r>
              <a:rPr lang="en-IN" dirty="0" err="1" smtClean="0"/>
              <a:t>ptr</a:t>
            </a:r>
            <a:r>
              <a:rPr lang="en-IN" dirty="0" smtClean="0"/>
              <a:t> + </a:t>
            </a:r>
            <a:r>
              <a:rPr lang="en-IN" dirty="0" err="1" smtClean="0"/>
              <a:t>i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 }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("Sum = %d", sum);</a:t>
            </a:r>
          </a:p>
          <a:p>
            <a:pPr marL="0" indent="0">
              <a:buNone/>
            </a:pPr>
            <a:r>
              <a:rPr lang="en-IN" dirty="0" smtClean="0"/>
              <a:t>    free(</a:t>
            </a:r>
            <a:r>
              <a:rPr lang="en-IN" dirty="0" err="1" smtClean="0"/>
              <a:t>ptr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50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/>
              <a:t>realloc</a:t>
            </a:r>
            <a:r>
              <a:rPr lang="en-IN" b="1" dirty="0" smtClean="0"/>
              <a:t>()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the previously allocated memory is insufficient or more than required, you can change the previously allocated memory size using </a:t>
            </a:r>
            <a:r>
              <a:rPr lang="en-IN" dirty="0" err="1" smtClean="0"/>
              <a:t>realloc</a:t>
            </a:r>
            <a:r>
              <a:rPr lang="en-IN" dirty="0" smtClean="0"/>
              <a:t>().</a:t>
            </a:r>
          </a:p>
          <a:p>
            <a:endParaRPr lang="en-IN" dirty="0" smtClean="0"/>
          </a:p>
          <a:p>
            <a:r>
              <a:rPr lang="en-IN" dirty="0" smtClean="0"/>
              <a:t>Syntax of </a:t>
            </a:r>
            <a:r>
              <a:rPr lang="en-IN" dirty="0" err="1" smtClean="0"/>
              <a:t>realloc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>
                <a:solidFill>
                  <a:srgbClr val="FF0000"/>
                </a:solidFill>
              </a:rPr>
              <a:t>ptr</a:t>
            </a:r>
            <a:r>
              <a:rPr lang="en-IN" dirty="0" smtClean="0">
                <a:solidFill>
                  <a:srgbClr val="FF0000"/>
                </a:solidFill>
              </a:rPr>
              <a:t> = </a:t>
            </a:r>
            <a:r>
              <a:rPr lang="en-IN" dirty="0" err="1" smtClean="0">
                <a:solidFill>
                  <a:srgbClr val="FF0000"/>
                </a:solidFill>
              </a:rPr>
              <a:t>realloc</a:t>
            </a:r>
            <a:r>
              <a:rPr lang="en-IN" dirty="0" smtClean="0">
                <a:solidFill>
                  <a:srgbClr val="FF0000"/>
                </a:solidFill>
              </a:rPr>
              <a:t>(</a:t>
            </a:r>
            <a:r>
              <a:rPr lang="en-IN" dirty="0" err="1" smtClean="0">
                <a:solidFill>
                  <a:srgbClr val="FF0000"/>
                </a:solidFill>
              </a:rPr>
              <a:t>ptr</a:t>
            </a:r>
            <a:r>
              <a:rPr lang="en-IN" dirty="0" smtClean="0">
                <a:solidFill>
                  <a:srgbClr val="FF0000"/>
                </a:solidFill>
              </a:rPr>
              <a:t>, </a:t>
            </a:r>
            <a:r>
              <a:rPr lang="en-IN" dirty="0" err="1" smtClean="0">
                <a:solidFill>
                  <a:srgbClr val="FF0000"/>
                </a:solidFill>
              </a:rPr>
              <a:t>newsize</a:t>
            </a:r>
            <a:r>
              <a:rPr lang="en-IN" dirty="0" smtClean="0">
                <a:solidFill>
                  <a:srgbClr val="FF0000"/>
                </a:solidFill>
              </a:rPr>
              <a:t>);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174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28097"/>
            <a:ext cx="8229600" cy="864809"/>
          </a:xfrm>
        </p:spPr>
        <p:txBody>
          <a:bodyPr>
            <a:normAutofit/>
          </a:bodyPr>
          <a:lstStyle/>
          <a:p>
            <a:r>
              <a:rPr lang="en-IN" dirty="0"/>
              <a:t>Using </a:t>
            </a:r>
            <a:r>
              <a:rPr lang="en-IN" dirty="0" err="1"/>
              <a:t>realloc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6712"/>
            <a:ext cx="4038600" cy="60212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stdlib.h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*</a:t>
            </a:r>
            <a:r>
              <a:rPr lang="en-IN" dirty="0" err="1" smtClean="0"/>
              <a:t>ptr</a:t>
            </a:r>
            <a:r>
              <a:rPr lang="en-IN" dirty="0" smtClean="0"/>
              <a:t>, </a:t>
            </a:r>
            <a:r>
              <a:rPr lang="en-IN" dirty="0" err="1" smtClean="0"/>
              <a:t>i</a:t>
            </a:r>
            <a:r>
              <a:rPr lang="en-IN" dirty="0" smtClean="0"/>
              <a:t> , n1, n2;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("Enter size of array: ");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scanf</a:t>
            </a:r>
            <a:r>
              <a:rPr lang="en-IN" dirty="0" smtClean="0"/>
              <a:t>("%d", &amp;n1);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b="1" dirty="0" err="1" smtClean="0"/>
              <a:t>ptr</a:t>
            </a:r>
            <a:r>
              <a:rPr lang="en-IN" b="1" dirty="0" smtClean="0"/>
              <a:t> = (</a:t>
            </a:r>
            <a:r>
              <a:rPr lang="en-IN" b="1" dirty="0" err="1" smtClean="0"/>
              <a:t>int</a:t>
            </a:r>
            <a:r>
              <a:rPr lang="en-IN" b="1" dirty="0" smtClean="0"/>
              <a:t>*) </a:t>
            </a:r>
            <a:r>
              <a:rPr lang="en-IN" b="1" dirty="0" err="1" smtClean="0"/>
              <a:t>malloc</a:t>
            </a:r>
            <a:r>
              <a:rPr lang="en-IN" b="1" dirty="0" smtClean="0"/>
              <a:t>(n1 * </a:t>
            </a:r>
            <a:r>
              <a:rPr lang="en-IN" b="1" dirty="0" err="1" smtClean="0"/>
              <a:t>sizeof</a:t>
            </a:r>
            <a:r>
              <a:rPr lang="en-IN" b="1" dirty="0" smtClean="0"/>
              <a:t>(</a:t>
            </a:r>
            <a:r>
              <a:rPr lang="en-IN" b="1" dirty="0" err="1" smtClean="0"/>
              <a:t>int</a:t>
            </a:r>
            <a:r>
              <a:rPr lang="en-IN" b="1" dirty="0" smtClean="0"/>
              <a:t>));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printf</a:t>
            </a:r>
            <a:r>
              <a:rPr lang="en-IN" dirty="0" smtClean="0"/>
              <a:t>("Address of previously allocated memory: ");</a:t>
            </a:r>
          </a:p>
          <a:p>
            <a:pPr marL="0" indent="0">
              <a:buNone/>
            </a:pPr>
            <a:r>
              <a:rPr lang="en-IN" dirty="0" smtClean="0"/>
              <a:t>    for(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n1; ++</a:t>
            </a:r>
            <a:r>
              <a:rPr lang="en-IN" dirty="0" err="1" smtClean="0"/>
              <a:t>i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         </a:t>
            </a:r>
            <a:r>
              <a:rPr lang="en-IN" dirty="0" err="1" smtClean="0"/>
              <a:t>printf</a:t>
            </a:r>
            <a:r>
              <a:rPr lang="en-IN" dirty="0" smtClean="0"/>
              <a:t>("%u\t",</a:t>
            </a:r>
            <a:r>
              <a:rPr lang="en-IN" dirty="0" err="1" smtClean="0"/>
              <a:t>ptr</a:t>
            </a:r>
            <a:r>
              <a:rPr lang="en-IN" dirty="0" smtClean="0"/>
              <a:t> + </a:t>
            </a:r>
            <a:r>
              <a:rPr lang="en-IN" dirty="0" err="1" smtClean="0"/>
              <a:t>i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nEnter</a:t>
            </a:r>
            <a:r>
              <a:rPr lang="en-IN" dirty="0" smtClean="0"/>
              <a:t> new size of array: ");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scanf</a:t>
            </a:r>
            <a:r>
              <a:rPr lang="en-IN" dirty="0" smtClean="0"/>
              <a:t>("%d", &amp;n2);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    </a:t>
            </a:r>
            <a:r>
              <a:rPr lang="en-IN" b="1" dirty="0" err="1" smtClean="0"/>
              <a:t>ptr</a:t>
            </a:r>
            <a:r>
              <a:rPr lang="en-IN" b="1" dirty="0" smtClean="0"/>
              <a:t> = </a:t>
            </a:r>
            <a:r>
              <a:rPr lang="en-IN" b="1" dirty="0" err="1" smtClean="0"/>
              <a:t>realloc</a:t>
            </a:r>
            <a:r>
              <a:rPr lang="en-IN" b="1" dirty="0" smtClean="0"/>
              <a:t>(</a:t>
            </a:r>
            <a:r>
              <a:rPr lang="en-IN" b="1" dirty="0" err="1" smtClean="0"/>
              <a:t>ptr</a:t>
            </a:r>
            <a:r>
              <a:rPr lang="en-IN" b="1" dirty="0" smtClean="0"/>
              <a:t>, n2);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for(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n2; ++</a:t>
            </a:r>
            <a:r>
              <a:rPr lang="en-IN" dirty="0" err="1" smtClean="0"/>
              <a:t>i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         </a:t>
            </a:r>
            <a:r>
              <a:rPr lang="en-IN" dirty="0" err="1" smtClean="0"/>
              <a:t>printf</a:t>
            </a:r>
            <a:r>
              <a:rPr lang="en-IN" dirty="0" smtClean="0"/>
              <a:t>("%u\t", </a:t>
            </a:r>
            <a:r>
              <a:rPr lang="en-IN" dirty="0" err="1" smtClean="0"/>
              <a:t>ptr</a:t>
            </a:r>
            <a:r>
              <a:rPr lang="en-IN" dirty="0" smtClean="0"/>
              <a:t> + </a:t>
            </a:r>
            <a:r>
              <a:rPr lang="en-IN" dirty="0" err="1" smtClean="0"/>
              <a:t>i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91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831</Words>
  <Application>Microsoft Office PowerPoint</Application>
  <PresentationFormat>On-screen Show (4:3)</PresentationFormat>
  <Paragraphs>159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Dynamic Memory Allocation</vt:lpstr>
      <vt:lpstr>Allocation of Memory</vt:lpstr>
      <vt:lpstr>Dynamic memory Allocation</vt:lpstr>
      <vt:lpstr>malloc()   &amp;   free() </vt:lpstr>
      <vt:lpstr>Sum of N elements using malloc()</vt:lpstr>
      <vt:lpstr>calloc()</vt:lpstr>
      <vt:lpstr>Sum of N elements using calloc()</vt:lpstr>
      <vt:lpstr>realloc()</vt:lpstr>
      <vt:lpstr>Using realloc()</vt:lpstr>
      <vt:lpstr>Dynamic Memory Allocation for Structure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Memory Allocation</dc:title>
  <dc:creator>Gladys</dc:creator>
  <cp:lastModifiedBy>Admin</cp:lastModifiedBy>
  <cp:revision>10</cp:revision>
  <dcterms:created xsi:type="dcterms:W3CDTF">2017-01-23T11:41:52Z</dcterms:created>
  <dcterms:modified xsi:type="dcterms:W3CDTF">2021-02-28T08:40:07Z</dcterms:modified>
</cp:coreProperties>
</file>