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9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72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7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0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20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2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13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8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21AB-F082-437E-8F73-9EDCA000C4B3}" type="datetimeFigureOut">
              <a:rPr lang="en-IN" smtClean="0"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8C49A-4BEE-4B8B-AA83-E4E0AC638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1409344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Functions with varying number of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Bit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Enumerations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typedef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5149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general syntax for using </a:t>
            </a:r>
            <a:r>
              <a:rPr lang="en-US" dirty="0" err="1"/>
              <a:t>typedef</a:t>
            </a:r>
            <a:r>
              <a:rPr lang="en-US" dirty="0"/>
              <a:t>,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     </a:t>
            </a:r>
            <a:r>
              <a:rPr lang="en-IN" dirty="0" err="1">
                <a:solidFill>
                  <a:srgbClr val="FF0000"/>
                </a:solidFill>
              </a:rPr>
              <a:t>typedef</a:t>
            </a:r>
            <a:r>
              <a:rPr lang="en-IN" dirty="0">
                <a:solidFill>
                  <a:srgbClr val="FF0000"/>
                </a:solidFill>
              </a:rPr>
              <a:t> &lt;</a:t>
            </a:r>
            <a:r>
              <a:rPr lang="en-IN" dirty="0" err="1">
                <a:solidFill>
                  <a:srgbClr val="FF0000"/>
                </a:solidFill>
              </a:rPr>
              <a:t>existing_name</a:t>
            </a:r>
            <a:r>
              <a:rPr lang="en-IN" dirty="0">
                <a:solidFill>
                  <a:srgbClr val="FF0000"/>
                </a:solidFill>
              </a:rPr>
              <a:t>&gt; &lt;</a:t>
            </a:r>
            <a:r>
              <a:rPr lang="en-IN" dirty="0" err="1">
                <a:solidFill>
                  <a:srgbClr val="FF0000"/>
                </a:solidFill>
              </a:rPr>
              <a:t>alias_name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US" dirty="0"/>
              <a:t>Example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typedef</a:t>
            </a:r>
            <a:r>
              <a:rPr lang="en-IN" dirty="0">
                <a:solidFill>
                  <a:srgbClr val="FF0000"/>
                </a:solidFill>
              </a:rPr>
              <a:t> unsigned long </a:t>
            </a:r>
            <a:r>
              <a:rPr lang="en-IN" dirty="0" err="1">
                <a:solidFill>
                  <a:srgbClr val="FF0000"/>
                </a:solidFill>
              </a:rPr>
              <a:t>ulong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551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in </a:t>
            </a:r>
            <a:r>
              <a:rPr lang="en-US" dirty="0" err="1"/>
              <a:t>stuctures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structures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 err="1"/>
              <a:t>typedef</a:t>
            </a:r>
            <a:r>
              <a:rPr lang="en-IN" dirty="0"/>
              <a:t> </a:t>
            </a:r>
            <a:r>
              <a:rPr lang="en-IN" dirty="0" err="1"/>
              <a:t>struct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type member1;</a:t>
            </a:r>
          </a:p>
          <a:p>
            <a:pPr marL="0" indent="0">
              <a:buNone/>
            </a:pPr>
            <a:r>
              <a:rPr lang="en-IN" dirty="0"/>
              <a:t>    type member2;</a:t>
            </a:r>
          </a:p>
          <a:p>
            <a:pPr marL="0" indent="0">
              <a:buNone/>
            </a:pPr>
            <a:r>
              <a:rPr lang="en-IN" dirty="0"/>
              <a:t>    type member3;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dirty="0" err="1"/>
              <a:t>type_name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err="1"/>
              <a:t>typename</a:t>
            </a:r>
            <a:r>
              <a:rPr lang="en-US" dirty="0"/>
              <a:t> t1,t2;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42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in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63272" cy="53732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typedef</a:t>
            </a:r>
            <a:r>
              <a:rPr lang="en-IN" dirty="0"/>
              <a:t> </a:t>
            </a:r>
            <a:r>
              <a:rPr lang="en-IN" dirty="0" err="1"/>
              <a:t>struct</a:t>
            </a:r>
            <a:r>
              <a:rPr lang="en-IN" dirty="0"/>
              <a:t>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char name[50];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salary;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dirty="0" err="1"/>
              <a:t>emp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void main(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emp</a:t>
            </a:r>
            <a:r>
              <a:rPr lang="en-IN" dirty="0"/>
              <a:t> e1;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Employee record:\n");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name:\t");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("%s", e1.name);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Employee salary: \t");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&amp;e1.salary);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nstudent</a:t>
            </a:r>
            <a:r>
              <a:rPr lang="en-IN" dirty="0"/>
              <a:t> name is %s", e1.name);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nroll</a:t>
            </a:r>
            <a:r>
              <a:rPr lang="en-IN" dirty="0"/>
              <a:t> is %d", e1.salary);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02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r>
              <a:rPr lang="en-US" dirty="0"/>
              <a:t> in pointers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typedef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* </a:t>
            </a:r>
            <a:r>
              <a:rPr lang="en-IN" dirty="0" err="1"/>
              <a:t>IntPtr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IntPtr</a:t>
            </a:r>
            <a:r>
              <a:rPr lang="en-IN" dirty="0"/>
              <a:t> x, y, z;</a:t>
            </a:r>
          </a:p>
        </p:txBody>
      </p:sp>
    </p:spTree>
    <p:extLst>
      <p:ext uri="{BB962C8B-B14F-4D97-AF65-F5344CB8AC3E}">
        <p14:creationId xmlns:p14="http://schemas.microsoft.com/office/powerpoint/2010/main" val="275780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>
            <a:noAutofit/>
          </a:bodyPr>
          <a:lstStyle/>
          <a:p>
            <a:pPr marL="285750" indent="-285750"/>
            <a:r>
              <a:rPr lang="en-US" sz="3600" dirty="0"/>
              <a:t>Functions with varying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4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 To define a function which can accept variable number of parameters based on your requirement. 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 ... )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 {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(1, 2, 3);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(1, 2, 3, 4);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81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Varying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87727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stdarg.h</a:t>
            </a:r>
            <a:r>
              <a:rPr lang="en-US" b="1" dirty="0"/>
              <a:t> header file is used</a:t>
            </a:r>
          </a:p>
          <a:p>
            <a:pPr lvl="1"/>
            <a:r>
              <a:rPr lang="en-US" dirty="0"/>
              <a:t>provides the functions and macros to implement the functionality of variable arguments</a:t>
            </a:r>
          </a:p>
          <a:p>
            <a:r>
              <a:rPr lang="en-US" b="1" dirty="0"/>
              <a:t>ellipses, i.e. three dotes (...) </a:t>
            </a:r>
          </a:p>
          <a:p>
            <a:pPr lvl="1"/>
            <a:r>
              <a:rPr lang="en-US" dirty="0"/>
              <a:t>and the one just before the ellipses is always an </a:t>
            </a:r>
            <a:r>
              <a:rPr lang="en-US" b="1" dirty="0" err="1"/>
              <a:t>int</a:t>
            </a:r>
            <a:r>
              <a:rPr lang="en-US" dirty="0"/>
              <a:t> which will represent the total number variable arguments passed. </a:t>
            </a:r>
          </a:p>
          <a:p>
            <a:r>
              <a:rPr lang="en-US" b="1" dirty="0"/>
              <a:t>Steps to define the function</a:t>
            </a:r>
          </a:p>
          <a:p>
            <a:pPr lvl="1"/>
            <a:r>
              <a:rPr lang="en-US" dirty="0"/>
              <a:t>Create a </a:t>
            </a:r>
            <a:r>
              <a:rPr lang="en-US" b="1" dirty="0" err="1"/>
              <a:t>va_list</a:t>
            </a:r>
            <a:r>
              <a:rPr lang="en-US" dirty="0"/>
              <a:t> type variable in the function definition. </a:t>
            </a:r>
          </a:p>
          <a:p>
            <a:pPr lvl="1"/>
            <a:r>
              <a:rPr lang="en-US" dirty="0"/>
              <a:t>Use </a:t>
            </a:r>
            <a:r>
              <a:rPr lang="en-US" b="1" dirty="0" err="1"/>
              <a:t>int</a:t>
            </a:r>
            <a:r>
              <a:rPr lang="en-US" dirty="0"/>
              <a:t> parameter and </a:t>
            </a:r>
            <a:r>
              <a:rPr lang="en-US" b="1" dirty="0" err="1"/>
              <a:t>va_start</a:t>
            </a:r>
            <a:r>
              <a:rPr lang="en-US" dirty="0"/>
              <a:t> macro to initialize the </a:t>
            </a:r>
            <a:r>
              <a:rPr lang="en-US" b="1" dirty="0" err="1"/>
              <a:t>va_list</a:t>
            </a:r>
            <a:r>
              <a:rPr lang="en-US" dirty="0"/>
              <a:t> variable to an argument list. </a:t>
            </a:r>
          </a:p>
          <a:p>
            <a:pPr lvl="1"/>
            <a:r>
              <a:rPr lang="en-US" dirty="0"/>
              <a:t>Use </a:t>
            </a:r>
            <a:r>
              <a:rPr lang="en-US" b="1" dirty="0" err="1"/>
              <a:t>va_arg</a:t>
            </a:r>
            <a:r>
              <a:rPr lang="en-US" dirty="0"/>
              <a:t> macro and </a:t>
            </a:r>
            <a:r>
              <a:rPr lang="en-US" b="1" dirty="0" err="1"/>
              <a:t>va_list</a:t>
            </a:r>
            <a:r>
              <a:rPr lang="en-US" dirty="0"/>
              <a:t> variable to access each item in argument list.</a:t>
            </a:r>
          </a:p>
          <a:p>
            <a:pPr lvl="1"/>
            <a:r>
              <a:rPr lang="en-US" dirty="0"/>
              <a:t>Use a macro </a:t>
            </a:r>
            <a:r>
              <a:rPr lang="en-US" b="1" dirty="0" err="1"/>
              <a:t>va_end</a:t>
            </a:r>
            <a:r>
              <a:rPr lang="en-US" dirty="0"/>
              <a:t> to clean up the memory assigned to </a:t>
            </a:r>
            <a:r>
              <a:rPr lang="en-US" b="1" dirty="0" err="1"/>
              <a:t>va_list</a:t>
            </a:r>
            <a:r>
              <a:rPr lang="en-US" dirty="0"/>
              <a:t> 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62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24744"/>
            <a:ext cx="4244280" cy="5733256"/>
          </a:xfrm>
          <a:ln>
            <a:solidFill>
              <a:srgbClr val="0070C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#include &lt;</a:t>
            </a:r>
            <a:r>
              <a:rPr lang="en-IN" dirty="0" err="1">
                <a:solidFill>
                  <a:srgbClr val="FF0000"/>
                </a:solidFill>
              </a:rPr>
              <a:t>stdarg.h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double average(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num</a:t>
            </a:r>
            <a:r>
              <a:rPr lang="en-IN" dirty="0">
                <a:solidFill>
                  <a:srgbClr val="FF0000"/>
                </a:solidFill>
              </a:rPr>
              <a:t>,...) </a:t>
            </a: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va_list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valist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/>
              <a:t>   double sum = 0.0;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/* initialize </a:t>
            </a:r>
            <a:r>
              <a:rPr lang="en-IN" dirty="0" err="1"/>
              <a:t>valist</a:t>
            </a:r>
            <a:r>
              <a:rPr lang="en-IN" dirty="0"/>
              <a:t> for </a:t>
            </a:r>
            <a:r>
              <a:rPr lang="en-IN" dirty="0" err="1"/>
              <a:t>num</a:t>
            </a:r>
            <a:r>
              <a:rPr lang="en-IN" dirty="0"/>
              <a:t> number of arguments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>
                <a:solidFill>
                  <a:srgbClr val="FF0000"/>
                </a:solidFill>
              </a:rPr>
              <a:t>va_start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valist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num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/* access all the arguments assigned to </a:t>
            </a:r>
            <a:r>
              <a:rPr lang="en-IN" dirty="0" err="1"/>
              <a:t>valist</a:t>
            </a:r>
            <a:r>
              <a:rPr lang="en-IN" dirty="0"/>
              <a:t> */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4008" y="1124744"/>
            <a:ext cx="4248472" cy="5544616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num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 sum += </a:t>
            </a:r>
            <a:r>
              <a:rPr lang="en-IN" dirty="0" err="1">
                <a:solidFill>
                  <a:srgbClr val="FF0000"/>
                </a:solidFill>
              </a:rPr>
              <a:t>va_arg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valist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   /* clean memory reserved for </a:t>
            </a:r>
            <a:r>
              <a:rPr lang="en-IN" dirty="0" err="1"/>
              <a:t>valist</a:t>
            </a:r>
            <a:r>
              <a:rPr lang="en-IN" dirty="0"/>
              <a:t>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>
                <a:solidFill>
                  <a:srgbClr val="FF0000"/>
                </a:solidFill>
              </a:rPr>
              <a:t>va_end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valist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sum/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("Average = %f\n", </a:t>
            </a:r>
            <a:r>
              <a:rPr lang="en-IN" dirty="0">
                <a:solidFill>
                  <a:srgbClr val="FF0000"/>
                </a:solidFill>
              </a:rPr>
              <a:t>average(4, 1,2,3,)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("Average  = %f\n", </a:t>
            </a:r>
            <a:r>
              <a:rPr lang="en-IN" dirty="0">
                <a:solidFill>
                  <a:srgbClr val="FF0000"/>
                </a:solidFill>
              </a:rPr>
              <a:t>average(3, 5,10,15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21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fields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a:1;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b:1;</a:t>
            </a:r>
          </a:p>
          <a:p>
            <a:pPr marL="0" indent="0">
              <a:buNone/>
            </a:pPr>
            <a:r>
              <a:rPr lang="en-US" dirty="0"/>
              <a:t>}s;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</a:t>
            </a:r>
            <a:r>
              <a:rPr lang="en-US" dirty="0" err="1"/>
              <a:t>sizeof</a:t>
            </a:r>
            <a:r>
              <a:rPr lang="en-US" dirty="0"/>
              <a:t>(s));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7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enumerated data type is a user-defined type based on the standard integer type.</a:t>
            </a:r>
          </a:p>
          <a:p>
            <a:r>
              <a:rPr lang="en-US" dirty="0"/>
              <a:t>An enumeration consists of a set of named integer constants.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enumeration_name</a:t>
            </a:r>
            <a:r>
              <a:rPr lang="en-US" dirty="0">
                <a:solidFill>
                  <a:srgbClr val="FF0000"/>
                </a:solidFill>
              </a:rPr>
              <a:t> (id1,id2,id3…,</a:t>
            </a:r>
            <a:r>
              <a:rPr lang="en-US" dirty="0" err="1">
                <a:solidFill>
                  <a:srgbClr val="FF0000"/>
                </a:solidFill>
              </a:rPr>
              <a:t>idn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7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enum</a:t>
            </a:r>
            <a:r>
              <a:rPr lang="en-IN" dirty="0"/>
              <a:t> year{Jan, Feb, Mar, Apr, May, Jun, Jul,</a:t>
            </a:r>
          </a:p>
          <a:p>
            <a:pPr marL="0" indent="0">
              <a:buNone/>
            </a:pPr>
            <a:r>
              <a:rPr lang="en-IN" dirty="0"/>
              <a:t>          Aug, Sep, Oct, Nov, Dec};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for (</a:t>
            </a:r>
            <a:r>
              <a:rPr lang="en-IN" dirty="0" err="1"/>
              <a:t>i</a:t>
            </a:r>
            <a:r>
              <a:rPr lang="en-IN" dirty="0"/>
              <a:t>=Jan; </a:t>
            </a:r>
            <a:r>
              <a:rPr lang="en-IN" dirty="0" err="1"/>
              <a:t>i</a:t>
            </a:r>
            <a:r>
              <a:rPr lang="en-IN" dirty="0"/>
              <a:t>&lt;=Dec;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("%d ",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7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on </a:t>
            </a:r>
            <a:r>
              <a:rPr lang="en-US" dirty="0" err="1"/>
              <a:t>enum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 assigned to </a:t>
            </a:r>
            <a:r>
              <a:rPr lang="en-US" dirty="0" err="1"/>
              <a:t>enum</a:t>
            </a:r>
            <a:r>
              <a:rPr lang="en-US" dirty="0"/>
              <a:t> names must be some </a:t>
            </a:r>
            <a:r>
              <a:rPr lang="en-US" dirty="0" err="1"/>
              <a:t>integeral</a:t>
            </a:r>
            <a:r>
              <a:rPr lang="en-US" dirty="0"/>
              <a:t> constant</a:t>
            </a:r>
          </a:p>
          <a:p>
            <a:r>
              <a:rPr lang="en-US" dirty="0"/>
              <a:t>If we do not explicitly assign values to </a:t>
            </a:r>
            <a:r>
              <a:rPr lang="en-US" dirty="0" err="1"/>
              <a:t>enum</a:t>
            </a:r>
            <a:r>
              <a:rPr lang="en-US" dirty="0"/>
              <a:t> names, the compiler by default assigns values starting from 0.</a:t>
            </a:r>
          </a:p>
          <a:p>
            <a:r>
              <a:rPr lang="en-US" dirty="0"/>
              <a:t>We can assign values to some name in any order. All unassigned names get value as value of previous name plus one.</a:t>
            </a:r>
          </a:p>
          <a:p>
            <a:r>
              <a:rPr lang="en-US" dirty="0"/>
              <a:t>Two </a:t>
            </a:r>
            <a:r>
              <a:rPr lang="en-US" dirty="0" err="1"/>
              <a:t>enum</a:t>
            </a:r>
            <a:r>
              <a:rPr lang="en-US" dirty="0"/>
              <a:t> names can have same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58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typedef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solidFill>
                  <a:srgbClr val="FF0000"/>
                </a:solidFill>
              </a:rPr>
              <a:t>typedef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is a keyword used in C language to assign alternative names to existing datatypes. Its mostly used with user defined datatypes, when names of the datatypes become slightly complicated to use in programs. </a:t>
            </a:r>
          </a:p>
        </p:txBody>
      </p:sp>
    </p:spTree>
    <p:extLst>
      <p:ext uri="{BB962C8B-B14F-4D97-AF65-F5344CB8AC3E}">
        <p14:creationId xmlns:p14="http://schemas.microsoft.com/office/powerpoint/2010/main" val="29126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804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Functions with varying number of arguments</vt:lpstr>
      <vt:lpstr>Varying arguments</vt:lpstr>
      <vt:lpstr>Example</vt:lpstr>
      <vt:lpstr>Bit fields</vt:lpstr>
      <vt:lpstr>Enumerations</vt:lpstr>
      <vt:lpstr>enum example</vt:lpstr>
      <vt:lpstr>Points on enum</vt:lpstr>
      <vt:lpstr>typedef</vt:lpstr>
      <vt:lpstr>typedef </vt:lpstr>
      <vt:lpstr>typedef in stuctures</vt:lpstr>
      <vt:lpstr>typedef in structures</vt:lpstr>
      <vt:lpstr>typedef in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with varying number of arguments</dc:title>
  <dc:creator>Admin</dc:creator>
  <cp:lastModifiedBy>Prashanth Singaravelan</cp:lastModifiedBy>
  <cp:revision>6</cp:revision>
  <dcterms:created xsi:type="dcterms:W3CDTF">2021-04-01T12:32:38Z</dcterms:created>
  <dcterms:modified xsi:type="dcterms:W3CDTF">2021-04-17T08:56:38Z</dcterms:modified>
</cp:coreProperties>
</file>