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5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8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5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9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4AC4-A800-4829-9E38-E41A0F8AC94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0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5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Inline functions are those functions whose definition is small and can be substituted at the place where its function call is made. Basically they are </a:t>
            </a:r>
            <a:r>
              <a:rPr lang="en-US" sz="2800" dirty="0" err="1"/>
              <a:t>inlined</a:t>
            </a:r>
            <a:r>
              <a:rPr lang="en-US" sz="2800" dirty="0"/>
              <a:t> with its function call.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5940152" cy="334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42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inline return-type function-name(parameters)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// function code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1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static inline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return a + b 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x 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 Enter the value of integer a  and b: " ) 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 "%</a:t>
            </a:r>
            <a:r>
              <a:rPr lang="en-US" dirty="0" err="1" smtClean="0"/>
              <a:t>d%d</a:t>
            </a:r>
            <a:r>
              <a:rPr lang="en-US" dirty="0" smtClean="0"/>
              <a:t>", &amp;a ,&amp;b ) ;</a:t>
            </a:r>
          </a:p>
          <a:p>
            <a:pPr marL="0" indent="0">
              <a:buNone/>
            </a:pPr>
            <a:r>
              <a:rPr lang="en-US" dirty="0" smtClean="0"/>
              <a:t>x = add( a , b ) 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"The result a + b : %d\n " , x ) ;</a:t>
            </a:r>
          </a:p>
          <a:p>
            <a:pPr marL="0" indent="0">
              <a:buNone/>
            </a:pPr>
            <a:r>
              <a:rPr lang="en-US" dirty="0" smtClean="0"/>
              <a:t>return 0 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3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Vs Inline Functions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34459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31429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Macros are generally used for code reuse.</a:t>
            </a:r>
          </a:p>
          <a:p>
            <a:pPr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Inline functions are used to eliminate the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time overhead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(excess time) during function call(avoiding a jump to a subroutine).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4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674"/>
            <a:ext cx="8229600" cy="596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Macro Vs Inline Functions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CUBE(b) b*b*b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("%d", CUBE(1+2));</a:t>
            </a:r>
          </a:p>
          <a:p>
            <a:pPr marL="0" indent="0">
              <a:buNone/>
            </a:pPr>
            <a:r>
              <a:rPr lang="en-IN" dirty="0" smtClean="0"/>
              <a:t> 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static inline </a:t>
            </a:r>
            <a:r>
              <a:rPr lang="en-US" dirty="0" err="1" smtClean="0"/>
              <a:t>int</a:t>
            </a:r>
            <a:r>
              <a:rPr lang="en-US" dirty="0" smtClean="0"/>
              <a:t> cube(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return a*a*a;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("%d", cube(1+2));</a:t>
            </a:r>
          </a:p>
          <a:p>
            <a:pPr marL="0" indent="0">
              <a:buNone/>
            </a:pPr>
            <a:r>
              <a:rPr lang="en-US" dirty="0" smtClean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19944" y="908720"/>
            <a:ext cx="8229600" cy="59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Difference at compile time expansion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71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</a:t>
            </a:r>
            <a:r>
              <a:rPr lang="en-US" dirty="0"/>
              <a:t>Vs Inline Functions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Difference at argument evaluation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#define SQUARE(a) a*a</a:t>
            </a:r>
          </a:p>
          <a:p>
            <a:pPr marL="0" indent="0">
              <a:buNone/>
            </a:pPr>
            <a:r>
              <a:rPr lang="en-IN" dirty="0"/>
              <a:t>static inline </a:t>
            </a:r>
            <a:r>
              <a:rPr lang="en-IN" dirty="0" err="1"/>
              <a:t>int</a:t>
            </a:r>
            <a:r>
              <a:rPr lang="en-IN" dirty="0"/>
              <a:t> square(</a:t>
            </a:r>
            <a:r>
              <a:rPr lang="en-IN" dirty="0" err="1"/>
              <a:t>int</a:t>
            </a:r>
            <a:r>
              <a:rPr lang="en-IN" dirty="0"/>
              <a:t> 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return a*a;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a=3;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b=3;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("%d\n", SQUARE(++a));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("%d\n", square(++b));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Difference at argument type checking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SQUARE(a) a*a</a:t>
            </a:r>
          </a:p>
          <a:p>
            <a:pPr marL="0" indent="0">
              <a:buNone/>
            </a:pPr>
            <a:r>
              <a:rPr lang="en-IN" dirty="0"/>
              <a:t>static inline </a:t>
            </a:r>
            <a:r>
              <a:rPr lang="en-IN" dirty="0" err="1"/>
              <a:t>int</a:t>
            </a:r>
            <a:r>
              <a:rPr lang="en-IN" dirty="0"/>
              <a:t> square(</a:t>
            </a:r>
            <a:r>
              <a:rPr lang="en-IN" dirty="0" err="1"/>
              <a:t>int</a:t>
            </a:r>
            <a:r>
              <a:rPr lang="en-IN" dirty="0"/>
              <a:t> 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return a*a;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("%f\n", SQUARE(1.1));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("%f\n", square(1.1));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77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recursive functions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static inline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if (a&lt;=1)</a:t>
            </a:r>
          </a:p>
          <a:p>
            <a:pPr marL="0" indent="0">
              <a:buNone/>
            </a:pPr>
            <a:r>
              <a:rPr lang="en-US" dirty="0"/>
              <a:t>        return 1;</a:t>
            </a:r>
          </a:p>
          <a:p>
            <a:pPr marL="0" indent="0">
              <a:buNone/>
            </a:pPr>
            <a:r>
              <a:rPr lang="en-US" dirty="0"/>
              <a:t>     else</a:t>
            </a:r>
          </a:p>
          <a:p>
            <a:pPr marL="0" indent="0">
              <a:buNone/>
            </a:pPr>
            <a:r>
              <a:rPr lang="en-US" dirty="0"/>
              <a:t>        return a*fact(a-1);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fact(5));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0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374</Words>
  <Application>Microsoft Office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Inline functions</vt:lpstr>
      <vt:lpstr>Inline Function</vt:lpstr>
      <vt:lpstr>Inline function</vt:lpstr>
      <vt:lpstr>Example</vt:lpstr>
      <vt:lpstr>Macro Vs Inline Functions</vt:lpstr>
      <vt:lpstr>Macro Vs Inline Functions</vt:lpstr>
      <vt:lpstr>Macro Vs Inline Functions</vt:lpstr>
      <vt:lpstr>Inline recursive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Inline functions</dc:title>
  <dc:creator>Admin</dc:creator>
  <cp:lastModifiedBy>Admin</cp:lastModifiedBy>
  <cp:revision>10</cp:revision>
  <dcterms:created xsi:type="dcterms:W3CDTF">2021-04-24T13:36:00Z</dcterms:created>
  <dcterms:modified xsi:type="dcterms:W3CDTF">2021-04-25T18:04:20Z</dcterms:modified>
</cp:coreProperties>
</file>