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1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7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7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5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88D5-60CC-406F-A8EC-5F0BEBDF03FF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5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really good programmers are good debuggers.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One-Off Errors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618931" cy="296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12776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C all array indexes start at 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81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Prototype Omissions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5763"/>
            <a:ext cx="3595886" cy="379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2" y="1595171"/>
            <a:ext cx="3869364" cy="412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4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Argument Errors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901206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142729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You must be sure to match whatever type of argument a function expects with the type you give it. While function prototypes catch many argument/parameter type mismatches, they can't catch all.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66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Overruns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 compilers use the stack to store local variables, return addresses, and parameters passed to functions. However, the stack is not infinite and it can be exhausted. This results in a stack overrun. </a:t>
            </a:r>
          </a:p>
          <a:p>
            <a:pPr lvl="1"/>
            <a:r>
              <a:rPr lang="en-IN" dirty="0" smtClean="0"/>
              <a:t>runaway recursive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Debugger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Many compilers provide a debugger, which is a program that helps you debug your code.</a:t>
            </a:r>
          </a:p>
          <a:p>
            <a:pPr algn="just"/>
            <a:r>
              <a:rPr lang="en-US" dirty="0" smtClean="0"/>
              <a:t>In general, debuggers work by allowing you to execute your code step by step, set breakpoints, and inspect the contents of variables.</a:t>
            </a:r>
          </a:p>
          <a:p>
            <a:pPr algn="just"/>
            <a:r>
              <a:rPr lang="en-US" dirty="0" smtClean="0"/>
              <a:t>Modern debuggers, such as that provided by Visual C++, are truly wonderful tools that can help find problems in your code. </a:t>
            </a:r>
          </a:p>
          <a:p>
            <a:pPr algn="just"/>
            <a:r>
              <a:rPr lang="en-US" dirty="0" smtClean="0"/>
              <a:t>A good debugger is worth the time and effort it takes to learn to use it effectively.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However, a good programmer never substitutes a debugger for solid design and craftsmanship.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Order-of-Evaluation Errors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38164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30"/>
            <a:ext cx="3960440" cy="119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816849"/>
            <a:ext cx="4725840" cy="69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1412776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increment and decrement operators are used in most C programs, and the order in which the operations take place is affected by whether these operators precede or follow the variable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804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Problems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common error in C programs is the misuse of pointers.</a:t>
            </a:r>
          </a:p>
          <a:p>
            <a:r>
              <a:rPr lang="en-US" dirty="0" smtClean="0"/>
              <a:t>Pointer problems fall into two general categories: </a:t>
            </a:r>
          </a:p>
          <a:p>
            <a:pPr lvl="1"/>
            <a:r>
              <a:rPr lang="en-US" dirty="0" smtClean="0"/>
              <a:t>misunderstanding indirection and the pointer operators,</a:t>
            </a:r>
          </a:p>
          <a:p>
            <a:pPr lvl="1"/>
            <a:r>
              <a:rPr lang="en-US" dirty="0" smtClean="0"/>
              <a:t> and accidentally using invalid or uninitialized pointers.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4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Problems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6768752" cy="332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5" y="5229200"/>
            <a:ext cx="798808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0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Problems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22" y="1412776"/>
            <a:ext cx="836327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is no runtime check on the address returned by </a:t>
            </a:r>
            <a:r>
              <a:rPr lang="en-US" sz="2800" dirty="0" err="1" smtClean="0"/>
              <a:t>malloc</a:t>
            </a:r>
            <a:r>
              <a:rPr lang="en-US" sz="2800" dirty="0" smtClean="0"/>
              <a:t>( ). Remember, if memory is exhausted, </a:t>
            </a:r>
            <a:r>
              <a:rPr lang="en-US" sz="2800" dirty="0" err="1" smtClean="0"/>
              <a:t>malloc</a:t>
            </a:r>
            <a:r>
              <a:rPr lang="en-US" sz="2800" dirty="0" smtClean="0"/>
              <a:t>( ) returns NULL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97140"/>
            <a:ext cx="5400600" cy="383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Problems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553260" cy="13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3244334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x has not been initialized to point to anything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14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Interpreting Syntax Errors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Once in a while you will see a syntax error that does not make sense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6" y="2580506"/>
            <a:ext cx="6927456" cy="387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8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Interpreting Syntax Errors 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760640" cy="75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5760640" cy="320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544522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Compiler error:</a:t>
            </a:r>
            <a:endParaRPr lang="en-IN" sz="2800" dirty="0" smtClean="0"/>
          </a:p>
          <a:p>
            <a:r>
              <a:rPr lang="en-IN" sz="2800" dirty="0" smtClean="0"/>
              <a:t>bad declaration syntax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642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Boundary 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40768"/>
            <a:ext cx="6305302" cy="324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41950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3732" y="5301208"/>
            <a:ext cx="8406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fgets</a:t>
            </a:r>
            <a:r>
              <a:rPr lang="en-US" sz="2400" dirty="0" smtClean="0"/>
              <a:t>( ) function lets you specify the maximum number of characters to read. The only trouble is that </a:t>
            </a:r>
            <a:r>
              <a:rPr lang="en-US" sz="2400" dirty="0" err="1" smtClean="0"/>
              <a:t>fgets</a:t>
            </a:r>
            <a:r>
              <a:rPr lang="en-US" sz="2400" dirty="0" smtClean="0"/>
              <a:t>( ) also reads and stores the newline character, so you will need to strip that off in most applications.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594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392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Debugging</vt:lpstr>
      <vt:lpstr>Order-of-Evaluation Errors</vt:lpstr>
      <vt:lpstr>Pointer Problems </vt:lpstr>
      <vt:lpstr>Pointer Problems </vt:lpstr>
      <vt:lpstr>Pointer Problems </vt:lpstr>
      <vt:lpstr>Pointer Problems </vt:lpstr>
      <vt:lpstr>Interpreting Syntax Errors </vt:lpstr>
      <vt:lpstr>Interpreting Syntax Errors </vt:lpstr>
      <vt:lpstr>Boundary Errors</vt:lpstr>
      <vt:lpstr>One-Off Errors</vt:lpstr>
      <vt:lpstr>Function Prototype Omissions</vt:lpstr>
      <vt:lpstr>Argument Errors</vt:lpstr>
      <vt:lpstr>Stack Overruns</vt:lpstr>
      <vt:lpstr>Using a Debugger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Admin</dc:creator>
  <cp:lastModifiedBy>Admin</cp:lastModifiedBy>
  <cp:revision>7</cp:revision>
  <dcterms:created xsi:type="dcterms:W3CDTF">2021-04-27T15:49:01Z</dcterms:created>
  <dcterms:modified xsi:type="dcterms:W3CDTF">2021-04-27T18:48:04Z</dcterms:modified>
</cp:coreProperties>
</file>