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3"/>
  </p:notesMasterIdLst>
  <p:sldIdLst>
    <p:sldId id="256" r:id="rId2"/>
    <p:sldId id="302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/>
    <p:restoredTop sz="86384"/>
  </p:normalViewPr>
  <p:slideViewPr>
    <p:cSldViewPr snapToGrid="0" snapToObjects="1">
      <p:cViewPr varScale="1">
        <p:scale>
          <a:sx n="51" d="100"/>
          <a:sy n="51" d="100"/>
        </p:scale>
        <p:origin x="50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93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9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dirty="0"/>
              <a:t>Model View Controller (MVC)</a:t>
            </a:r>
            <a:endParaRPr sz="4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24103" y="1200152"/>
            <a:ext cx="3342396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Charles Severance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www.dj4e.com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91" name="Google Shape;91;p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12060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&lt;h1&gt;The Second Page&lt;/h1&gt;&lt;p&gt;If you like, you can switch back to the &lt;a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href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App</a:t>
            </a:r>
            <a:endParaRPr kumimoji="0" lang="en-US" alt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7055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 descr="Diagram of interactions within the MVC pattern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</a:t>
            </a:r>
            <a:r>
              <a:rPr lang="en-US" sz="2880" b="0" i="0" u="none" strike="noStrike" cap="none" dirty="0" err="1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en.wikipedia.org</a:t>
            </a: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/wiki/Model-View-Controller</a:t>
            </a:r>
            <a:endParaRPr dirty="0"/>
          </a:p>
        </p:txBody>
      </p:sp>
      <p:pic>
        <p:nvPicPr>
          <p:cNvPr id="138" name="Google Shape;138;p4" descr="Diagram of interactions within the MVC patter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lang="en-US" sz="2880" b="0" i="1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lang="en-US" sz="2880" b="0" i="1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lang="en-US" sz="2880" b="0" i="1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82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680112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767083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3386545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3680768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139351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123560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lang="en-US" sz="2674" b="0" i="0" u="none" strike="noStrike" cap="none" dirty="0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 dirty="0"/>
          </a:p>
        </p:txBody>
      </p:sp>
      <p:grpSp>
        <p:nvGrpSpPr>
          <p:cNvPr id="159" name="Google Shape;159;p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-2272497">
            <a:off x="5952947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482602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06AB9A-F1CC-314C-A892-61890366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altLang="zh-CN" dirty="0"/>
              <a:t>-Response</a:t>
            </a:r>
            <a:endParaRPr lang="en-US" dirty="0"/>
          </a:p>
        </p:txBody>
      </p:sp>
      <p:sp>
        <p:nvSpPr>
          <p:cNvPr id="175" name="Google Shape;175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560164"/>
            <a:ext cx="2375137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sz="1050" dirty="0"/>
          </a:p>
        </p:txBody>
      </p:sp>
      <p:cxnSp>
        <p:nvCxnSpPr>
          <p:cNvPr id="180" name="Google Shape;18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1A07E0-5CE3-284C-81FD-B6DDC66C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603</Words>
  <Application>Microsoft Office PowerPoint</Application>
  <PresentationFormat>Widescreen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</vt:lpstr>
      <vt:lpstr>Helvetica Neue</vt:lpstr>
      <vt:lpstr>Verdana</vt:lpstr>
      <vt:lpstr>1_Office Theme</vt:lpstr>
      <vt:lpstr>Model View Controller (MVC)</vt:lpstr>
      <vt:lpstr>Request and Response Cycle</vt:lpstr>
      <vt:lpstr>Request and Response Cycle</vt:lpstr>
      <vt:lpstr>Model-View-Controller</vt:lpstr>
      <vt:lpstr>Model View Controller</vt:lpstr>
      <vt:lpstr>Controller “Orchestrates”</vt:lpstr>
      <vt:lpstr>Tasks Inside the Server</vt:lpstr>
      <vt:lpstr>Request-Response</vt:lpstr>
      <vt:lpstr>A diagram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DJ-05-Model View Controller (MVC)</dc:title>
  <dc:subject>Django for Everybody</dc:subject>
  <dc:creator>Severance, Charles</dc:creator>
  <cp:keywords/>
  <dc:description/>
  <cp:lastModifiedBy>Prashanth Singaravelan</cp:lastModifiedBy>
  <cp:revision>4</cp:revision>
  <dcterms:created xsi:type="dcterms:W3CDTF">2019-01-19T02:12:54Z</dcterms:created>
  <dcterms:modified xsi:type="dcterms:W3CDTF">2021-08-10T07:17:18Z</dcterms:modified>
  <cp:category/>
</cp:coreProperties>
</file>