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0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8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8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0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63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52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7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9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5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6253-4A3B-4D90-9545-CCDC91CBF1B7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6949-7AA9-4B79-A5F8-4161582312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8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1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D- 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8" y="1700808"/>
            <a:ext cx="889248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6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D- 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1637878"/>
            <a:ext cx="8892479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5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D- RAM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" y="1889720"/>
            <a:ext cx="889247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74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S-RAM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916832"/>
            <a:ext cx="885825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07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S-RAM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1634827"/>
            <a:ext cx="8892479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14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D-RAM </a:t>
            </a:r>
            <a:r>
              <a:rPr lang="en-IN" dirty="0" err="1" smtClean="0"/>
              <a:t>Vs</a:t>
            </a:r>
            <a:r>
              <a:rPr lang="en-IN" smtClean="0"/>
              <a:t> S-RAM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7" y="1656928"/>
            <a:ext cx="8892479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03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D- RAM</vt:lpstr>
      <vt:lpstr>D- RAM</vt:lpstr>
      <vt:lpstr>D- RAM</vt:lpstr>
      <vt:lpstr>S-RAM</vt:lpstr>
      <vt:lpstr>S-RAM</vt:lpstr>
      <vt:lpstr>D-RAM Vs S-RAM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admíñ</dc:creator>
  <cp:lastModifiedBy>admíñ</cp:lastModifiedBy>
  <cp:revision>1</cp:revision>
  <dcterms:created xsi:type="dcterms:W3CDTF">2019-09-09T11:43:51Z</dcterms:created>
  <dcterms:modified xsi:type="dcterms:W3CDTF">2019-09-09T11:48:33Z</dcterms:modified>
</cp:coreProperties>
</file>