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32" autoAdjust="0"/>
  </p:normalViewPr>
  <p:slideViewPr>
    <p:cSldViewPr>
      <p:cViewPr varScale="1">
        <p:scale>
          <a:sx n="61" d="100"/>
          <a:sy n="61" d="100"/>
        </p:scale>
        <p:origin x="144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F022-0CC2-4C43-9A5E-631280914DC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A666-91FC-4B5B-8DFD-BEC571D594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058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Modes </a:t>
            </a:r>
          </a:p>
          <a:p>
            <a:pPr algn="l"/>
            <a:r>
              <a:rPr lang="en-US" dirty="0"/>
              <a:t>Immediate Addressing Mode:</a:t>
            </a:r>
          </a:p>
          <a:p>
            <a:pPr algn="l"/>
            <a:r>
              <a:rPr lang="en-US" dirty="0"/>
              <a:t>   Add  A, 100        :  Effective Address = 100</a:t>
            </a:r>
          </a:p>
          <a:p>
            <a:pPr algn="l"/>
            <a:r>
              <a:rPr lang="en-US" dirty="0"/>
              <a:t>Register Direct Addressing Mode :</a:t>
            </a:r>
          </a:p>
          <a:p>
            <a:pPr algn="l"/>
            <a:r>
              <a:rPr lang="en-US" dirty="0"/>
              <a:t>  1) Add   R0, R1  :  Effective address = R1</a:t>
            </a:r>
            <a:r>
              <a:rPr lang="en-US" dirty="0">
                <a:sym typeface="Wingdings" pitchFamily="2" charset="2"/>
              </a:rPr>
              <a:t> value</a:t>
            </a:r>
            <a:endParaRPr lang="en-US" dirty="0"/>
          </a:p>
          <a:p>
            <a:pPr algn="l"/>
            <a:r>
              <a:rPr lang="en-US" dirty="0"/>
              <a:t>   2) Add  R0, [R1]      :   Effective Address = [R1]</a:t>
            </a:r>
          </a:p>
          <a:p>
            <a:pPr algn="l"/>
            <a:r>
              <a:rPr lang="en-US" dirty="0"/>
              <a:t>         R1= 1000  first case 1000 treated as value</a:t>
            </a:r>
          </a:p>
          <a:p>
            <a:pPr algn="l"/>
            <a:r>
              <a:rPr lang="en-US" dirty="0"/>
              <a:t>          R1= 1000 </a:t>
            </a:r>
            <a:r>
              <a:rPr lang="en-US" dirty="0">
                <a:sym typeface="Wingdings" pitchFamily="2" charset="2"/>
              </a:rPr>
              <a:t> 50 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Register indirect Addressing mode</a:t>
            </a:r>
          </a:p>
          <a:p>
            <a:pPr algn="l"/>
            <a:r>
              <a:rPr lang="en-US" dirty="0"/>
              <a:t>      Add R0, [[R1]]   ;  EA =[[R1]] ; R1= 1000</a:t>
            </a:r>
          </a:p>
          <a:p>
            <a:pPr algn="l"/>
            <a:r>
              <a:rPr lang="en-US" dirty="0"/>
              <a:t>                                              [[1000]] = [2000]</a:t>
            </a:r>
          </a:p>
          <a:p>
            <a:pPr algn="l"/>
            <a:r>
              <a:rPr lang="en-US" dirty="0"/>
              <a:t>                                                [2000] = </a:t>
            </a:r>
            <a:r>
              <a:rPr lang="en-US" dirty="0">
                <a:solidFill>
                  <a:srgbClr val="FF0000"/>
                </a:solidFill>
              </a:rPr>
              <a:t>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Indexed Addressing mode ( SI, DI)</a:t>
            </a:r>
          </a:p>
          <a:p>
            <a:pPr>
              <a:buNone/>
            </a:pPr>
            <a:r>
              <a:rPr lang="en-US" dirty="0"/>
              <a:t>        Add R0, [ BX/1000 + SI/DI +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             EA = [ BX/1000 + SI +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                     = [1000 + 500 +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                     = [1507] = </a:t>
            </a:r>
            <a:r>
              <a:rPr lang="en-US" dirty="0">
                <a:solidFill>
                  <a:srgbClr val="FF0000"/>
                </a:solidFill>
              </a:rPr>
              <a:t>20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Relative Addressing mode ( PC)</a:t>
            </a:r>
          </a:p>
          <a:p>
            <a:pPr>
              <a:buNone/>
            </a:pPr>
            <a:r>
              <a:rPr lang="en-US" dirty="0"/>
              <a:t>       Add R0, [ PC + </a:t>
            </a:r>
            <a:r>
              <a:rPr lang="en-US" dirty="0">
                <a:solidFill>
                  <a:srgbClr val="FF0000"/>
                </a:solidFill>
              </a:rPr>
              <a:t>SI/DI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          EA= [ PC + </a:t>
            </a:r>
            <a:r>
              <a:rPr lang="en-US" dirty="0">
                <a:solidFill>
                  <a:srgbClr val="FF0000"/>
                </a:solidFill>
              </a:rPr>
              <a:t>SI/DI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]</a:t>
            </a:r>
          </a:p>
          <a:p>
            <a:pPr>
              <a:buNone/>
            </a:pPr>
            <a:r>
              <a:rPr lang="en-US" dirty="0"/>
              <a:t>                =  [1000 + 400 + 5] = </a:t>
            </a:r>
            <a:r>
              <a:rPr lang="en-US" dirty="0">
                <a:solidFill>
                  <a:srgbClr val="FF0000"/>
                </a:solidFill>
              </a:rPr>
              <a:t>50</a:t>
            </a:r>
          </a:p>
          <a:p>
            <a:pPr>
              <a:buNone/>
            </a:pPr>
            <a:r>
              <a:rPr lang="en-US" dirty="0"/>
              <a:t>Auto Increment -&gt; Registers</a:t>
            </a:r>
          </a:p>
          <a:p>
            <a:pPr>
              <a:buNone/>
            </a:pPr>
            <a:r>
              <a:rPr lang="en-US" dirty="0"/>
              <a:t>[Ro] + </a:t>
            </a:r>
            <a:r>
              <a:rPr lang="en-US" dirty="0">
                <a:sym typeface="Wingdings" pitchFamily="2" charset="2"/>
              </a:rPr>
              <a:t> R0 [R0+ 1]    EA = [R0+ 1]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Auto Decrement  registers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[Ro]-  R0 [R0-1]  EA = [R0-1]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  PC </a:t>
            </a:r>
            <a:r>
              <a:rPr lang="en-US" dirty="0">
                <a:sym typeface="Wingdings" pitchFamily="2" charset="2"/>
              </a:rPr>
              <a:t> 500         Add R0, 100</a:t>
            </a:r>
          </a:p>
          <a:p>
            <a:r>
              <a:rPr lang="en-US" dirty="0">
                <a:sym typeface="Wingdings" pitchFamily="2" charset="2"/>
              </a:rPr>
              <a:t>               502         sub  R0, [1000]</a:t>
            </a:r>
          </a:p>
          <a:p>
            <a:r>
              <a:rPr lang="en-US" dirty="0">
                <a:sym typeface="Wingdings" pitchFamily="2" charset="2"/>
              </a:rPr>
              <a:t>                504          ADD R0, [[1000]]</a:t>
            </a:r>
          </a:p>
          <a:p>
            <a:r>
              <a:rPr lang="en-US" dirty="0">
                <a:sym typeface="Wingdings" pitchFamily="2" charset="2"/>
              </a:rPr>
              <a:t>                506           ADD R0, [ R1 + SI + offset]</a:t>
            </a:r>
          </a:p>
          <a:p>
            <a:r>
              <a:rPr lang="en-US" dirty="0">
                <a:sym typeface="Wingdings" pitchFamily="2" charset="2"/>
              </a:rPr>
              <a:t>                508            ADD R0, [ PC + SI + offset]</a:t>
            </a:r>
          </a:p>
          <a:p>
            <a:r>
              <a:rPr lang="en-US" dirty="0">
                <a:sym typeface="Wingdings" pitchFamily="2" charset="2"/>
              </a:rPr>
              <a:t>                 510           [R1] +</a:t>
            </a:r>
          </a:p>
          <a:p>
            <a:r>
              <a:rPr lang="en-US" dirty="0">
                <a:sym typeface="Wingdings" pitchFamily="2" charset="2"/>
              </a:rPr>
              <a:t>                  512           [R1] -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568              999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999              20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1000         1100 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1099            8 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1100             50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1101             70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1160             1170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               1170            20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R1 = 1100 . SI = 50,   offset = 10 ;    Find out the effective address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337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VIT-Laptop</dc:creator>
  <cp:lastModifiedBy>Prashanth Singaravelan</cp:lastModifiedBy>
  <cp:revision>2</cp:revision>
  <dcterms:created xsi:type="dcterms:W3CDTF">2020-08-06T02:31:45Z</dcterms:created>
  <dcterms:modified xsi:type="dcterms:W3CDTF">2020-08-12T08:35:44Z</dcterms:modified>
</cp:coreProperties>
</file>