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CE3AB-4522-4D4E-AC25-85D79F4AAF6B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1EE3E-6168-4D5B-B0D5-A01405F6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67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50378-2407-460C-96A3-8ABFF0A2BB85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6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3902" y="2938081"/>
            <a:ext cx="501059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1602" y="649034"/>
            <a:ext cx="777519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2066035"/>
            <a:ext cx="8072120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47911" y="6920928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3765" y="2971800"/>
            <a:ext cx="5004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BF0000"/>
                </a:solidFill>
                <a:latin typeface="Calibri"/>
                <a:cs typeface="Calibri"/>
              </a:rPr>
              <a:t>Process</a:t>
            </a:r>
            <a:r>
              <a:rPr sz="4400" spc="-7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BF0000"/>
                </a:solidFill>
                <a:latin typeface="Calibri"/>
                <a:cs typeface="Calibri"/>
              </a:rPr>
              <a:t>API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534" y="918781"/>
            <a:ext cx="6316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What </a:t>
            </a:r>
            <a:r>
              <a:rPr sz="4400" spc="-5" dirty="0"/>
              <a:t>happens during</a:t>
            </a:r>
            <a:r>
              <a:rPr sz="4400" spc="-85" dirty="0"/>
              <a:t> </a:t>
            </a:r>
            <a:r>
              <a:rPr sz="4400" spc="-40" dirty="0"/>
              <a:t>exec?</a:t>
            </a:r>
            <a:endParaRPr sz="4400"/>
          </a:p>
        </p:txBody>
      </p:sp>
      <p:sp>
        <p:nvSpPr>
          <p:cNvPr id="12" name="object 12"/>
          <p:cNvSpPr txBox="1"/>
          <p:nvPr/>
        </p:nvSpPr>
        <p:spPr>
          <a:xfrm>
            <a:off x="993139" y="2027935"/>
            <a:ext cx="4523740" cy="43281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405765" indent="-342900" algn="just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After </a:t>
            </a:r>
            <a:r>
              <a:rPr sz="2700" spc="-15" dirty="0">
                <a:latin typeface="Calibri"/>
                <a:cs typeface="Calibri"/>
              </a:rPr>
              <a:t>fork, parent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child 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spc="-5" dirty="0">
                <a:latin typeface="Calibri"/>
                <a:cs typeface="Calibri"/>
              </a:rPr>
              <a:t>running same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code</a:t>
            </a:r>
            <a:endParaRPr sz="27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too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useful!</a:t>
            </a:r>
            <a:endParaRPr sz="2400">
              <a:latin typeface="Calibri"/>
              <a:cs typeface="Calibri"/>
            </a:endParaRPr>
          </a:p>
          <a:p>
            <a:pPr marL="355600" marR="22225" indent="-342900" algn="just">
              <a:lnSpc>
                <a:spcPct val="906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process </a:t>
            </a:r>
            <a:r>
              <a:rPr sz="2700" spc="-10" dirty="0">
                <a:latin typeface="Calibri"/>
                <a:cs typeface="Calibri"/>
              </a:rPr>
              <a:t>can </a:t>
            </a:r>
            <a:r>
              <a:rPr sz="2700" spc="-5" dirty="0">
                <a:latin typeface="Calibri"/>
                <a:cs typeface="Calibri"/>
              </a:rPr>
              <a:t>run </a:t>
            </a:r>
            <a:r>
              <a:rPr sz="2700" dirty="0">
                <a:latin typeface="Courier New"/>
                <a:cs typeface="Courier New"/>
              </a:rPr>
              <a:t>exec()</a:t>
            </a:r>
            <a:r>
              <a:rPr sz="2700" spc="-1055" dirty="0">
                <a:latin typeface="Courier New"/>
                <a:cs typeface="Courier New"/>
              </a:rPr>
              <a:t> </a:t>
            </a:r>
            <a:r>
              <a:rPr sz="2700" spc="-15" dirty="0">
                <a:latin typeface="Calibri"/>
                <a:cs typeface="Calibri"/>
              </a:rPr>
              <a:t>to  </a:t>
            </a:r>
            <a:r>
              <a:rPr sz="2700" dirty="0">
                <a:latin typeface="Calibri"/>
                <a:cs typeface="Calibri"/>
              </a:rPr>
              <a:t>load </a:t>
            </a:r>
            <a:r>
              <a:rPr sz="2700" spc="-5" dirty="0">
                <a:latin typeface="Calibri"/>
                <a:cs typeface="Calibri"/>
              </a:rPr>
              <a:t>another </a:t>
            </a:r>
            <a:r>
              <a:rPr sz="2700" spc="-20" dirty="0">
                <a:latin typeface="Calibri"/>
                <a:cs typeface="Calibri"/>
              </a:rPr>
              <a:t>executable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1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its  memory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image</a:t>
            </a:r>
            <a:endParaRPr sz="2700">
              <a:latin typeface="Calibri"/>
              <a:cs typeface="Calibri"/>
            </a:endParaRPr>
          </a:p>
          <a:p>
            <a:pPr marL="756285" marR="172720" lvl="1" indent="-287020" algn="just">
              <a:lnSpc>
                <a:spcPts val="259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So,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child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run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  </a:t>
            </a:r>
            <a:r>
              <a:rPr sz="2400" spc="-15" dirty="0">
                <a:latin typeface="Calibri"/>
                <a:cs typeface="Calibri"/>
              </a:rPr>
              <a:t>program 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parent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90600"/>
              </a:lnSpc>
              <a:spcBef>
                <a:spcPts val="5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5" dirty="0">
                <a:latin typeface="Calibri"/>
                <a:cs typeface="Calibri"/>
              </a:rPr>
              <a:t>Variants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ourier New"/>
                <a:cs typeface="Courier New"/>
              </a:rPr>
              <a:t>exec()</a:t>
            </a:r>
            <a:r>
              <a:rPr sz="2700" spc="-5" dirty="0">
                <a:latin typeface="Calibri"/>
                <a:cs typeface="Calibri"/>
              </a:rPr>
              <a:t>, </a:t>
            </a:r>
            <a:r>
              <a:rPr sz="2700" dirty="0">
                <a:latin typeface="Calibri"/>
                <a:cs typeface="Calibri"/>
              </a:rPr>
              <a:t>e.g., </a:t>
            </a:r>
            <a:r>
              <a:rPr sz="2700" spc="-15" dirty="0">
                <a:latin typeface="Calibri"/>
                <a:cs typeface="Calibri"/>
              </a:rPr>
              <a:t>to  </a:t>
            </a:r>
            <a:r>
              <a:rPr sz="2700" spc="-5" dirty="0">
                <a:latin typeface="Calibri"/>
                <a:cs typeface="Calibri"/>
              </a:rPr>
              <a:t>pass commandline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arguments  to </a:t>
            </a:r>
            <a:r>
              <a:rPr sz="2700" spc="-10" dirty="0">
                <a:latin typeface="Calibri"/>
                <a:cs typeface="Calibri"/>
              </a:rPr>
              <a:t>new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executable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04088"/>
            <a:ext cx="8228076" cy="3183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4259" y="3814571"/>
            <a:ext cx="2016760" cy="66040"/>
          </a:xfrm>
          <a:custGeom>
            <a:avLst/>
            <a:gdLst/>
            <a:ahLst/>
            <a:cxnLst/>
            <a:rect l="l" t="t" r="r" b="b"/>
            <a:pathLst>
              <a:path w="2016759" h="66039">
                <a:moveTo>
                  <a:pt x="627551" y="65128"/>
                </a:moveTo>
                <a:lnTo>
                  <a:pt x="627820" y="65532"/>
                </a:lnTo>
                <a:lnTo>
                  <a:pt x="632392" y="65532"/>
                </a:lnTo>
                <a:lnTo>
                  <a:pt x="627551" y="65128"/>
                </a:lnTo>
                <a:close/>
              </a:path>
              <a:path w="2016759" h="66039">
                <a:moveTo>
                  <a:pt x="632392" y="50419"/>
                </a:moveTo>
                <a:lnTo>
                  <a:pt x="627820" y="50419"/>
                </a:lnTo>
                <a:lnTo>
                  <a:pt x="624772" y="53467"/>
                </a:lnTo>
                <a:lnTo>
                  <a:pt x="624772" y="60960"/>
                </a:lnTo>
                <a:lnTo>
                  <a:pt x="627551" y="65128"/>
                </a:lnTo>
                <a:lnTo>
                  <a:pt x="632392" y="65532"/>
                </a:lnTo>
                <a:lnTo>
                  <a:pt x="632392" y="50419"/>
                </a:lnTo>
                <a:close/>
              </a:path>
              <a:path w="2016759" h="66039">
                <a:moveTo>
                  <a:pt x="635440" y="50419"/>
                </a:moveTo>
                <a:lnTo>
                  <a:pt x="632392" y="50419"/>
                </a:lnTo>
                <a:lnTo>
                  <a:pt x="632392" y="65532"/>
                </a:lnTo>
                <a:lnTo>
                  <a:pt x="635440" y="65532"/>
                </a:lnTo>
                <a:lnTo>
                  <a:pt x="638488" y="60960"/>
                </a:lnTo>
                <a:lnTo>
                  <a:pt x="638488" y="53467"/>
                </a:lnTo>
                <a:lnTo>
                  <a:pt x="635440" y="50419"/>
                </a:lnTo>
                <a:close/>
              </a:path>
              <a:path w="2016759" h="66039">
                <a:moveTo>
                  <a:pt x="647632" y="50419"/>
                </a:moveTo>
                <a:lnTo>
                  <a:pt x="635440" y="50419"/>
                </a:lnTo>
                <a:lnTo>
                  <a:pt x="638488" y="53467"/>
                </a:lnTo>
                <a:lnTo>
                  <a:pt x="638488" y="60960"/>
                </a:lnTo>
                <a:lnTo>
                  <a:pt x="635440" y="65532"/>
                </a:lnTo>
                <a:lnTo>
                  <a:pt x="647632" y="65532"/>
                </a:lnTo>
                <a:lnTo>
                  <a:pt x="644584" y="60960"/>
                </a:lnTo>
                <a:lnTo>
                  <a:pt x="644584" y="53467"/>
                </a:lnTo>
                <a:lnTo>
                  <a:pt x="647632" y="50419"/>
                </a:lnTo>
                <a:close/>
              </a:path>
              <a:path w="2016759" h="66039">
                <a:moveTo>
                  <a:pt x="650680" y="50419"/>
                </a:moveTo>
                <a:lnTo>
                  <a:pt x="647632" y="50419"/>
                </a:lnTo>
                <a:lnTo>
                  <a:pt x="644584" y="53467"/>
                </a:lnTo>
                <a:lnTo>
                  <a:pt x="644584" y="60960"/>
                </a:lnTo>
                <a:lnTo>
                  <a:pt x="647632" y="65532"/>
                </a:lnTo>
                <a:lnTo>
                  <a:pt x="650680" y="65532"/>
                </a:lnTo>
                <a:lnTo>
                  <a:pt x="650680" y="50419"/>
                </a:lnTo>
                <a:close/>
              </a:path>
              <a:path w="2016759" h="66039">
                <a:moveTo>
                  <a:pt x="655252" y="50419"/>
                </a:moveTo>
                <a:lnTo>
                  <a:pt x="650680" y="50419"/>
                </a:lnTo>
                <a:lnTo>
                  <a:pt x="650680" y="65532"/>
                </a:lnTo>
                <a:lnTo>
                  <a:pt x="655252" y="65532"/>
                </a:lnTo>
                <a:lnTo>
                  <a:pt x="658300" y="60960"/>
                </a:lnTo>
                <a:lnTo>
                  <a:pt x="658300" y="53467"/>
                </a:lnTo>
                <a:lnTo>
                  <a:pt x="655252" y="50419"/>
                </a:lnTo>
                <a:close/>
              </a:path>
              <a:path w="2016759" h="66039">
                <a:moveTo>
                  <a:pt x="668968" y="50419"/>
                </a:moveTo>
                <a:lnTo>
                  <a:pt x="655252" y="50419"/>
                </a:lnTo>
                <a:lnTo>
                  <a:pt x="658300" y="53467"/>
                </a:lnTo>
                <a:lnTo>
                  <a:pt x="658300" y="60960"/>
                </a:lnTo>
                <a:lnTo>
                  <a:pt x="655252" y="65532"/>
                </a:lnTo>
                <a:lnTo>
                  <a:pt x="668968" y="65532"/>
                </a:lnTo>
                <a:lnTo>
                  <a:pt x="665920" y="60960"/>
                </a:lnTo>
                <a:lnTo>
                  <a:pt x="665920" y="53467"/>
                </a:lnTo>
                <a:lnTo>
                  <a:pt x="668968" y="50419"/>
                </a:lnTo>
                <a:close/>
              </a:path>
              <a:path w="2016759" h="66039">
                <a:moveTo>
                  <a:pt x="672016" y="50419"/>
                </a:moveTo>
                <a:lnTo>
                  <a:pt x="668968" y="50419"/>
                </a:lnTo>
                <a:lnTo>
                  <a:pt x="665920" y="53467"/>
                </a:lnTo>
                <a:lnTo>
                  <a:pt x="665920" y="60960"/>
                </a:lnTo>
                <a:lnTo>
                  <a:pt x="668968" y="65532"/>
                </a:lnTo>
                <a:lnTo>
                  <a:pt x="672016" y="65532"/>
                </a:lnTo>
                <a:lnTo>
                  <a:pt x="672016" y="50419"/>
                </a:lnTo>
                <a:close/>
              </a:path>
              <a:path w="2016759" h="66039">
                <a:moveTo>
                  <a:pt x="672016" y="50419"/>
                </a:moveTo>
                <a:lnTo>
                  <a:pt x="672016" y="65532"/>
                </a:lnTo>
                <a:lnTo>
                  <a:pt x="673540" y="65532"/>
                </a:lnTo>
                <a:lnTo>
                  <a:pt x="672016" y="50419"/>
                </a:lnTo>
                <a:close/>
              </a:path>
              <a:path w="2016759" h="66039">
                <a:moveTo>
                  <a:pt x="690069" y="49129"/>
                </a:moveTo>
                <a:lnTo>
                  <a:pt x="672016" y="50419"/>
                </a:lnTo>
                <a:lnTo>
                  <a:pt x="673540" y="65532"/>
                </a:lnTo>
                <a:lnTo>
                  <a:pt x="676740" y="65303"/>
                </a:lnTo>
                <a:lnTo>
                  <a:pt x="679636" y="60960"/>
                </a:lnTo>
                <a:lnTo>
                  <a:pt x="679636" y="53467"/>
                </a:lnTo>
                <a:lnTo>
                  <a:pt x="676588" y="50419"/>
                </a:lnTo>
                <a:lnTo>
                  <a:pt x="688780" y="50419"/>
                </a:lnTo>
                <a:lnTo>
                  <a:pt x="690069" y="49129"/>
                </a:lnTo>
                <a:close/>
              </a:path>
              <a:path w="2016759" h="66039">
                <a:moveTo>
                  <a:pt x="676740" y="65303"/>
                </a:moveTo>
                <a:lnTo>
                  <a:pt x="673540" y="65532"/>
                </a:lnTo>
                <a:lnTo>
                  <a:pt x="676588" y="65532"/>
                </a:lnTo>
                <a:lnTo>
                  <a:pt x="676740" y="65303"/>
                </a:lnTo>
                <a:close/>
              </a:path>
              <a:path w="2016759" h="66039">
                <a:moveTo>
                  <a:pt x="688780" y="50419"/>
                </a:moveTo>
                <a:lnTo>
                  <a:pt x="676588" y="50419"/>
                </a:lnTo>
                <a:lnTo>
                  <a:pt x="679636" y="53467"/>
                </a:lnTo>
                <a:lnTo>
                  <a:pt x="679636" y="60960"/>
                </a:lnTo>
                <a:lnTo>
                  <a:pt x="676740" y="65303"/>
                </a:lnTo>
                <a:lnTo>
                  <a:pt x="694876" y="64008"/>
                </a:lnTo>
                <a:lnTo>
                  <a:pt x="690304" y="64008"/>
                </a:lnTo>
                <a:lnTo>
                  <a:pt x="687256" y="60960"/>
                </a:lnTo>
                <a:lnTo>
                  <a:pt x="687256" y="51943"/>
                </a:lnTo>
                <a:lnTo>
                  <a:pt x="688780" y="50419"/>
                </a:lnTo>
                <a:close/>
              </a:path>
              <a:path w="2016759" h="66039">
                <a:moveTo>
                  <a:pt x="614104" y="48895"/>
                </a:moveTo>
                <a:lnTo>
                  <a:pt x="614104" y="64008"/>
                </a:lnTo>
                <a:lnTo>
                  <a:pt x="627551" y="65128"/>
                </a:lnTo>
                <a:lnTo>
                  <a:pt x="626804" y="64008"/>
                </a:lnTo>
                <a:lnTo>
                  <a:pt x="617152" y="64008"/>
                </a:lnTo>
                <a:lnTo>
                  <a:pt x="621724" y="60960"/>
                </a:lnTo>
                <a:lnTo>
                  <a:pt x="621724" y="53467"/>
                </a:lnTo>
                <a:lnTo>
                  <a:pt x="617429" y="49172"/>
                </a:lnTo>
                <a:lnTo>
                  <a:pt x="614104" y="48895"/>
                </a:lnTo>
                <a:close/>
              </a:path>
              <a:path w="2016759" h="66039">
                <a:moveTo>
                  <a:pt x="609116" y="63592"/>
                </a:moveTo>
                <a:lnTo>
                  <a:pt x="609532" y="64008"/>
                </a:lnTo>
                <a:lnTo>
                  <a:pt x="614104" y="64008"/>
                </a:lnTo>
                <a:lnTo>
                  <a:pt x="609116" y="63592"/>
                </a:lnTo>
                <a:close/>
              </a:path>
              <a:path w="2016759" h="66039">
                <a:moveTo>
                  <a:pt x="614104" y="48895"/>
                </a:moveTo>
                <a:lnTo>
                  <a:pt x="609532" y="48895"/>
                </a:lnTo>
                <a:lnTo>
                  <a:pt x="606611" y="53276"/>
                </a:lnTo>
                <a:lnTo>
                  <a:pt x="606484" y="60960"/>
                </a:lnTo>
                <a:lnTo>
                  <a:pt x="609116" y="63592"/>
                </a:lnTo>
                <a:lnTo>
                  <a:pt x="614104" y="64008"/>
                </a:lnTo>
                <a:lnTo>
                  <a:pt x="614104" y="48895"/>
                </a:lnTo>
                <a:close/>
              </a:path>
              <a:path w="2016759" h="66039">
                <a:moveTo>
                  <a:pt x="617429" y="49172"/>
                </a:moveTo>
                <a:lnTo>
                  <a:pt x="621724" y="53467"/>
                </a:lnTo>
                <a:lnTo>
                  <a:pt x="621724" y="60960"/>
                </a:lnTo>
                <a:lnTo>
                  <a:pt x="617152" y="64008"/>
                </a:lnTo>
                <a:lnTo>
                  <a:pt x="626804" y="64008"/>
                </a:lnTo>
                <a:lnTo>
                  <a:pt x="624772" y="60960"/>
                </a:lnTo>
                <a:lnTo>
                  <a:pt x="624772" y="53467"/>
                </a:lnTo>
                <a:lnTo>
                  <a:pt x="627820" y="50419"/>
                </a:lnTo>
                <a:lnTo>
                  <a:pt x="632392" y="50419"/>
                </a:lnTo>
                <a:lnTo>
                  <a:pt x="617429" y="49172"/>
                </a:lnTo>
                <a:close/>
              </a:path>
              <a:path w="2016759" h="66039">
                <a:moveTo>
                  <a:pt x="693352" y="48895"/>
                </a:moveTo>
                <a:lnTo>
                  <a:pt x="690069" y="49129"/>
                </a:lnTo>
                <a:lnTo>
                  <a:pt x="687256" y="51943"/>
                </a:lnTo>
                <a:lnTo>
                  <a:pt x="687256" y="60960"/>
                </a:lnTo>
                <a:lnTo>
                  <a:pt x="690304" y="64008"/>
                </a:lnTo>
                <a:lnTo>
                  <a:pt x="694876" y="64008"/>
                </a:lnTo>
                <a:lnTo>
                  <a:pt x="693352" y="48895"/>
                </a:lnTo>
                <a:close/>
              </a:path>
              <a:path w="2016759" h="66039">
                <a:moveTo>
                  <a:pt x="697924" y="48895"/>
                </a:moveTo>
                <a:lnTo>
                  <a:pt x="693352" y="48895"/>
                </a:lnTo>
                <a:lnTo>
                  <a:pt x="694876" y="64008"/>
                </a:lnTo>
                <a:lnTo>
                  <a:pt x="698158" y="63773"/>
                </a:lnTo>
                <a:lnTo>
                  <a:pt x="700972" y="60960"/>
                </a:lnTo>
                <a:lnTo>
                  <a:pt x="700972" y="51943"/>
                </a:lnTo>
                <a:lnTo>
                  <a:pt x="697924" y="48895"/>
                </a:lnTo>
                <a:close/>
              </a:path>
              <a:path w="2016759" h="66039">
                <a:moveTo>
                  <a:pt x="698158" y="63773"/>
                </a:moveTo>
                <a:lnTo>
                  <a:pt x="694876" y="64008"/>
                </a:lnTo>
                <a:lnTo>
                  <a:pt x="697924" y="64008"/>
                </a:lnTo>
                <a:lnTo>
                  <a:pt x="698158" y="63773"/>
                </a:lnTo>
                <a:close/>
              </a:path>
              <a:path w="2016759" h="66039">
                <a:moveTo>
                  <a:pt x="711640" y="48895"/>
                </a:moveTo>
                <a:lnTo>
                  <a:pt x="697924" y="48895"/>
                </a:lnTo>
                <a:lnTo>
                  <a:pt x="700972" y="51943"/>
                </a:lnTo>
                <a:lnTo>
                  <a:pt x="700972" y="60960"/>
                </a:lnTo>
                <a:lnTo>
                  <a:pt x="698158" y="63773"/>
                </a:lnTo>
                <a:lnTo>
                  <a:pt x="716212" y="62484"/>
                </a:lnTo>
                <a:lnTo>
                  <a:pt x="711640" y="62484"/>
                </a:lnTo>
                <a:lnTo>
                  <a:pt x="708592" y="59436"/>
                </a:lnTo>
                <a:lnTo>
                  <a:pt x="708592" y="51943"/>
                </a:lnTo>
                <a:lnTo>
                  <a:pt x="711640" y="48895"/>
                </a:lnTo>
                <a:close/>
              </a:path>
              <a:path w="2016759" h="66039">
                <a:moveTo>
                  <a:pt x="598864" y="48895"/>
                </a:moveTo>
                <a:lnTo>
                  <a:pt x="595816" y="48895"/>
                </a:lnTo>
                <a:lnTo>
                  <a:pt x="595816" y="62484"/>
                </a:lnTo>
                <a:lnTo>
                  <a:pt x="609116" y="63592"/>
                </a:lnTo>
                <a:lnTo>
                  <a:pt x="608008" y="62484"/>
                </a:lnTo>
                <a:lnTo>
                  <a:pt x="598864" y="62484"/>
                </a:lnTo>
                <a:lnTo>
                  <a:pt x="603436" y="59436"/>
                </a:lnTo>
                <a:lnTo>
                  <a:pt x="603436" y="51943"/>
                </a:lnTo>
                <a:lnTo>
                  <a:pt x="598864" y="48895"/>
                </a:lnTo>
                <a:close/>
              </a:path>
              <a:path w="2016759" h="66039">
                <a:moveTo>
                  <a:pt x="572776" y="62215"/>
                </a:moveTo>
                <a:lnTo>
                  <a:pt x="572956" y="62484"/>
                </a:lnTo>
                <a:lnTo>
                  <a:pt x="576004" y="62484"/>
                </a:lnTo>
                <a:lnTo>
                  <a:pt x="572776" y="62215"/>
                </a:lnTo>
                <a:close/>
              </a:path>
              <a:path w="2016759" h="66039">
                <a:moveTo>
                  <a:pt x="576004" y="47371"/>
                </a:moveTo>
                <a:lnTo>
                  <a:pt x="572956" y="47371"/>
                </a:lnTo>
                <a:lnTo>
                  <a:pt x="569908" y="50419"/>
                </a:lnTo>
                <a:lnTo>
                  <a:pt x="569908" y="57912"/>
                </a:lnTo>
                <a:lnTo>
                  <a:pt x="572776" y="62215"/>
                </a:lnTo>
                <a:lnTo>
                  <a:pt x="576004" y="62484"/>
                </a:lnTo>
                <a:lnTo>
                  <a:pt x="576004" y="47371"/>
                </a:lnTo>
                <a:close/>
              </a:path>
              <a:path w="2016759" h="66039">
                <a:moveTo>
                  <a:pt x="576004" y="47371"/>
                </a:moveTo>
                <a:lnTo>
                  <a:pt x="576004" y="62484"/>
                </a:lnTo>
                <a:lnTo>
                  <a:pt x="577516" y="47487"/>
                </a:lnTo>
                <a:lnTo>
                  <a:pt x="576004" y="47371"/>
                </a:lnTo>
                <a:close/>
              </a:path>
              <a:path w="2016759" h="66039">
                <a:moveTo>
                  <a:pt x="577516" y="47487"/>
                </a:moveTo>
                <a:lnTo>
                  <a:pt x="576004" y="62484"/>
                </a:lnTo>
                <a:lnTo>
                  <a:pt x="580576" y="62484"/>
                </a:lnTo>
                <a:lnTo>
                  <a:pt x="583624" y="57912"/>
                </a:lnTo>
                <a:lnTo>
                  <a:pt x="583624" y="50419"/>
                </a:lnTo>
                <a:lnTo>
                  <a:pt x="580957" y="47751"/>
                </a:lnTo>
                <a:lnTo>
                  <a:pt x="577516" y="47487"/>
                </a:lnTo>
                <a:close/>
              </a:path>
              <a:path w="2016759" h="66039">
                <a:moveTo>
                  <a:pt x="580957" y="47751"/>
                </a:moveTo>
                <a:lnTo>
                  <a:pt x="583624" y="50419"/>
                </a:lnTo>
                <a:lnTo>
                  <a:pt x="583624" y="57912"/>
                </a:lnTo>
                <a:lnTo>
                  <a:pt x="580576" y="62484"/>
                </a:lnTo>
                <a:lnTo>
                  <a:pt x="591244" y="62484"/>
                </a:lnTo>
                <a:lnTo>
                  <a:pt x="588196" y="59436"/>
                </a:lnTo>
                <a:lnTo>
                  <a:pt x="588196" y="51943"/>
                </a:lnTo>
                <a:lnTo>
                  <a:pt x="591244" y="48895"/>
                </a:lnTo>
                <a:lnTo>
                  <a:pt x="595816" y="48895"/>
                </a:lnTo>
                <a:lnTo>
                  <a:pt x="580957" y="47751"/>
                </a:lnTo>
                <a:close/>
              </a:path>
              <a:path w="2016759" h="66039">
                <a:moveTo>
                  <a:pt x="595816" y="48895"/>
                </a:moveTo>
                <a:lnTo>
                  <a:pt x="591244" y="48895"/>
                </a:lnTo>
                <a:lnTo>
                  <a:pt x="588196" y="51943"/>
                </a:lnTo>
                <a:lnTo>
                  <a:pt x="588196" y="59436"/>
                </a:lnTo>
                <a:lnTo>
                  <a:pt x="591244" y="62484"/>
                </a:lnTo>
                <a:lnTo>
                  <a:pt x="595816" y="62484"/>
                </a:lnTo>
                <a:lnTo>
                  <a:pt x="595816" y="48895"/>
                </a:lnTo>
                <a:close/>
              </a:path>
              <a:path w="2016759" h="66039">
                <a:moveTo>
                  <a:pt x="609532" y="48895"/>
                </a:moveTo>
                <a:lnTo>
                  <a:pt x="598864" y="48895"/>
                </a:lnTo>
                <a:lnTo>
                  <a:pt x="603436" y="51943"/>
                </a:lnTo>
                <a:lnTo>
                  <a:pt x="603436" y="59436"/>
                </a:lnTo>
                <a:lnTo>
                  <a:pt x="598864" y="62484"/>
                </a:lnTo>
                <a:lnTo>
                  <a:pt x="608008" y="62484"/>
                </a:lnTo>
                <a:lnTo>
                  <a:pt x="606484" y="60960"/>
                </a:lnTo>
                <a:lnTo>
                  <a:pt x="606611" y="53276"/>
                </a:lnTo>
                <a:lnTo>
                  <a:pt x="609532" y="48895"/>
                </a:lnTo>
                <a:close/>
              </a:path>
              <a:path w="2016759" h="66039">
                <a:moveTo>
                  <a:pt x="714688" y="48895"/>
                </a:moveTo>
                <a:lnTo>
                  <a:pt x="711640" y="48895"/>
                </a:lnTo>
                <a:lnTo>
                  <a:pt x="708592" y="51943"/>
                </a:lnTo>
                <a:lnTo>
                  <a:pt x="708592" y="59436"/>
                </a:lnTo>
                <a:lnTo>
                  <a:pt x="711640" y="62484"/>
                </a:lnTo>
                <a:lnTo>
                  <a:pt x="714688" y="62484"/>
                </a:lnTo>
                <a:lnTo>
                  <a:pt x="714688" y="48895"/>
                </a:lnTo>
                <a:close/>
              </a:path>
              <a:path w="2016759" h="66039">
                <a:moveTo>
                  <a:pt x="714688" y="48895"/>
                </a:moveTo>
                <a:lnTo>
                  <a:pt x="714688" y="62484"/>
                </a:lnTo>
                <a:lnTo>
                  <a:pt x="716212" y="62484"/>
                </a:lnTo>
                <a:lnTo>
                  <a:pt x="714688" y="48895"/>
                </a:lnTo>
                <a:close/>
              </a:path>
              <a:path w="2016759" h="66039">
                <a:moveTo>
                  <a:pt x="719260" y="48895"/>
                </a:moveTo>
                <a:lnTo>
                  <a:pt x="714688" y="48895"/>
                </a:lnTo>
                <a:lnTo>
                  <a:pt x="716212" y="62484"/>
                </a:lnTo>
                <a:lnTo>
                  <a:pt x="719260" y="62484"/>
                </a:lnTo>
                <a:lnTo>
                  <a:pt x="722308" y="59436"/>
                </a:lnTo>
                <a:lnTo>
                  <a:pt x="722308" y="51943"/>
                </a:lnTo>
                <a:lnTo>
                  <a:pt x="719260" y="48895"/>
                </a:lnTo>
                <a:close/>
              </a:path>
              <a:path w="2016759" h="66039">
                <a:moveTo>
                  <a:pt x="732976" y="48895"/>
                </a:moveTo>
                <a:lnTo>
                  <a:pt x="719260" y="48895"/>
                </a:lnTo>
                <a:lnTo>
                  <a:pt x="722308" y="51943"/>
                </a:lnTo>
                <a:lnTo>
                  <a:pt x="722308" y="59436"/>
                </a:lnTo>
                <a:lnTo>
                  <a:pt x="719260" y="62484"/>
                </a:lnTo>
                <a:lnTo>
                  <a:pt x="732976" y="62484"/>
                </a:lnTo>
                <a:lnTo>
                  <a:pt x="729928" y="59436"/>
                </a:lnTo>
                <a:lnTo>
                  <a:pt x="729928" y="51943"/>
                </a:lnTo>
                <a:lnTo>
                  <a:pt x="732976" y="48895"/>
                </a:lnTo>
                <a:close/>
              </a:path>
              <a:path w="2016759" h="66039">
                <a:moveTo>
                  <a:pt x="737548" y="48895"/>
                </a:moveTo>
                <a:lnTo>
                  <a:pt x="732976" y="48895"/>
                </a:lnTo>
                <a:lnTo>
                  <a:pt x="729928" y="51943"/>
                </a:lnTo>
                <a:lnTo>
                  <a:pt x="729928" y="59436"/>
                </a:lnTo>
                <a:lnTo>
                  <a:pt x="732976" y="62484"/>
                </a:lnTo>
                <a:lnTo>
                  <a:pt x="737548" y="62484"/>
                </a:lnTo>
                <a:lnTo>
                  <a:pt x="737548" y="48895"/>
                </a:lnTo>
                <a:close/>
              </a:path>
              <a:path w="2016759" h="66039">
                <a:moveTo>
                  <a:pt x="740596" y="48895"/>
                </a:moveTo>
                <a:lnTo>
                  <a:pt x="737548" y="48895"/>
                </a:lnTo>
                <a:lnTo>
                  <a:pt x="737548" y="62484"/>
                </a:lnTo>
                <a:lnTo>
                  <a:pt x="740596" y="62484"/>
                </a:lnTo>
                <a:lnTo>
                  <a:pt x="743644" y="59436"/>
                </a:lnTo>
                <a:lnTo>
                  <a:pt x="743644" y="51943"/>
                </a:lnTo>
                <a:lnTo>
                  <a:pt x="740596" y="48895"/>
                </a:lnTo>
                <a:close/>
              </a:path>
              <a:path w="2016759" h="66039">
                <a:moveTo>
                  <a:pt x="754312" y="48895"/>
                </a:moveTo>
                <a:lnTo>
                  <a:pt x="740596" y="48895"/>
                </a:lnTo>
                <a:lnTo>
                  <a:pt x="743644" y="51943"/>
                </a:lnTo>
                <a:lnTo>
                  <a:pt x="743644" y="59436"/>
                </a:lnTo>
                <a:lnTo>
                  <a:pt x="740596" y="62484"/>
                </a:lnTo>
                <a:lnTo>
                  <a:pt x="754312" y="62484"/>
                </a:lnTo>
                <a:lnTo>
                  <a:pt x="751264" y="59436"/>
                </a:lnTo>
                <a:lnTo>
                  <a:pt x="751264" y="51943"/>
                </a:lnTo>
                <a:lnTo>
                  <a:pt x="754312" y="48895"/>
                </a:lnTo>
                <a:close/>
              </a:path>
              <a:path w="2016759" h="66039">
                <a:moveTo>
                  <a:pt x="758884" y="48895"/>
                </a:moveTo>
                <a:lnTo>
                  <a:pt x="754312" y="48895"/>
                </a:lnTo>
                <a:lnTo>
                  <a:pt x="751264" y="51943"/>
                </a:lnTo>
                <a:lnTo>
                  <a:pt x="751264" y="59436"/>
                </a:lnTo>
                <a:lnTo>
                  <a:pt x="754312" y="62484"/>
                </a:lnTo>
                <a:lnTo>
                  <a:pt x="758884" y="62484"/>
                </a:lnTo>
                <a:lnTo>
                  <a:pt x="758884" y="48895"/>
                </a:lnTo>
                <a:close/>
              </a:path>
              <a:path w="2016759" h="66039">
                <a:moveTo>
                  <a:pt x="763456" y="48895"/>
                </a:moveTo>
                <a:lnTo>
                  <a:pt x="758884" y="48895"/>
                </a:lnTo>
                <a:lnTo>
                  <a:pt x="758884" y="62484"/>
                </a:lnTo>
                <a:lnTo>
                  <a:pt x="763456" y="62484"/>
                </a:lnTo>
                <a:lnTo>
                  <a:pt x="766504" y="59436"/>
                </a:lnTo>
                <a:lnTo>
                  <a:pt x="766504" y="51943"/>
                </a:lnTo>
                <a:lnTo>
                  <a:pt x="763456" y="48895"/>
                </a:lnTo>
                <a:close/>
              </a:path>
              <a:path w="2016759" h="66039">
                <a:moveTo>
                  <a:pt x="777172" y="48895"/>
                </a:moveTo>
                <a:lnTo>
                  <a:pt x="763456" y="48895"/>
                </a:lnTo>
                <a:lnTo>
                  <a:pt x="766504" y="51943"/>
                </a:lnTo>
                <a:lnTo>
                  <a:pt x="766504" y="59436"/>
                </a:lnTo>
                <a:lnTo>
                  <a:pt x="763456" y="62484"/>
                </a:lnTo>
                <a:lnTo>
                  <a:pt x="777172" y="62484"/>
                </a:lnTo>
                <a:lnTo>
                  <a:pt x="772600" y="59436"/>
                </a:lnTo>
                <a:lnTo>
                  <a:pt x="772600" y="51943"/>
                </a:lnTo>
                <a:lnTo>
                  <a:pt x="777172" y="48895"/>
                </a:lnTo>
                <a:close/>
              </a:path>
              <a:path w="2016759" h="66039">
                <a:moveTo>
                  <a:pt x="780220" y="48895"/>
                </a:moveTo>
                <a:lnTo>
                  <a:pt x="777172" y="48895"/>
                </a:lnTo>
                <a:lnTo>
                  <a:pt x="772600" y="51943"/>
                </a:lnTo>
                <a:lnTo>
                  <a:pt x="772600" y="59436"/>
                </a:lnTo>
                <a:lnTo>
                  <a:pt x="777172" y="62484"/>
                </a:lnTo>
                <a:lnTo>
                  <a:pt x="780220" y="62484"/>
                </a:lnTo>
                <a:lnTo>
                  <a:pt x="780220" y="48895"/>
                </a:lnTo>
                <a:close/>
              </a:path>
              <a:path w="2016759" h="66039">
                <a:moveTo>
                  <a:pt x="780220" y="48895"/>
                </a:moveTo>
                <a:lnTo>
                  <a:pt x="780220" y="62484"/>
                </a:lnTo>
                <a:lnTo>
                  <a:pt x="781744" y="62484"/>
                </a:lnTo>
                <a:lnTo>
                  <a:pt x="780220" y="48895"/>
                </a:lnTo>
                <a:close/>
              </a:path>
              <a:path w="2016759" h="66039">
                <a:moveTo>
                  <a:pt x="796730" y="47625"/>
                </a:moveTo>
                <a:lnTo>
                  <a:pt x="780220" y="48895"/>
                </a:lnTo>
                <a:lnTo>
                  <a:pt x="781744" y="62484"/>
                </a:lnTo>
                <a:lnTo>
                  <a:pt x="784792" y="62484"/>
                </a:lnTo>
                <a:lnTo>
                  <a:pt x="787840" y="59436"/>
                </a:lnTo>
                <a:lnTo>
                  <a:pt x="787840" y="51943"/>
                </a:lnTo>
                <a:lnTo>
                  <a:pt x="784792" y="48895"/>
                </a:lnTo>
                <a:lnTo>
                  <a:pt x="795460" y="48895"/>
                </a:lnTo>
                <a:lnTo>
                  <a:pt x="796730" y="47625"/>
                </a:lnTo>
                <a:close/>
              </a:path>
              <a:path w="2016759" h="66039">
                <a:moveTo>
                  <a:pt x="795460" y="48895"/>
                </a:moveTo>
                <a:lnTo>
                  <a:pt x="784792" y="48895"/>
                </a:lnTo>
                <a:lnTo>
                  <a:pt x="787840" y="51943"/>
                </a:lnTo>
                <a:lnTo>
                  <a:pt x="787840" y="59436"/>
                </a:lnTo>
                <a:lnTo>
                  <a:pt x="784792" y="62484"/>
                </a:lnTo>
                <a:lnTo>
                  <a:pt x="796984" y="62484"/>
                </a:lnTo>
                <a:lnTo>
                  <a:pt x="793936" y="59436"/>
                </a:lnTo>
                <a:lnTo>
                  <a:pt x="793936" y="50419"/>
                </a:lnTo>
                <a:lnTo>
                  <a:pt x="795460" y="48895"/>
                </a:lnTo>
                <a:close/>
              </a:path>
              <a:path w="2016759" h="66039">
                <a:moveTo>
                  <a:pt x="800032" y="47371"/>
                </a:moveTo>
                <a:lnTo>
                  <a:pt x="796730" y="47625"/>
                </a:lnTo>
                <a:lnTo>
                  <a:pt x="793936" y="50419"/>
                </a:lnTo>
                <a:lnTo>
                  <a:pt x="793936" y="59436"/>
                </a:lnTo>
                <a:lnTo>
                  <a:pt x="796984" y="62484"/>
                </a:lnTo>
                <a:lnTo>
                  <a:pt x="801556" y="62484"/>
                </a:lnTo>
                <a:lnTo>
                  <a:pt x="800032" y="47371"/>
                </a:lnTo>
                <a:close/>
              </a:path>
              <a:path w="2016759" h="66039">
                <a:moveTo>
                  <a:pt x="801556" y="47371"/>
                </a:moveTo>
                <a:lnTo>
                  <a:pt x="800032" y="47371"/>
                </a:lnTo>
                <a:lnTo>
                  <a:pt x="801556" y="62484"/>
                </a:lnTo>
                <a:lnTo>
                  <a:pt x="801556" y="47371"/>
                </a:lnTo>
                <a:close/>
              </a:path>
              <a:path w="2016759" h="66039">
                <a:moveTo>
                  <a:pt x="804604" y="47371"/>
                </a:moveTo>
                <a:lnTo>
                  <a:pt x="801556" y="47371"/>
                </a:lnTo>
                <a:lnTo>
                  <a:pt x="801556" y="62484"/>
                </a:lnTo>
                <a:lnTo>
                  <a:pt x="804604" y="62484"/>
                </a:lnTo>
                <a:lnTo>
                  <a:pt x="807652" y="59436"/>
                </a:lnTo>
                <a:lnTo>
                  <a:pt x="807652" y="50419"/>
                </a:lnTo>
                <a:lnTo>
                  <a:pt x="804604" y="47371"/>
                </a:lnTo>
                <a:close/>
              </a:path>
              <a:path w="2016759" h="66039">
                <a:moveTo>
                  <a:pt x="818320" y="47371"/>
                </a:moveTo>
                <a:lnTo>
                  <a:pt x="804604" y="47371"/>
                </a:lnTo>
                <a:lnTo>
                  <a:pt x="807652" y="50419"/>
                </a:lnTo>
                <a:lnTo>
                  <a:pt x="807652" y="59436"/>
                </a:lnTo>
                <a:lnTo>
                  <a:pt x="804604" y="62484"/>
                </a:lnTo>
                <a:lnTo>
                  <a:pt x="818320" y="62484"/>
                </a:lnTo>
                <a:lnTo>
                  <a:pt x="815272" y="59436"/>
                </a:lnTo>
                <a:lnTo>
                  <a:pt x="815272" y="50419"/>
                </a:lnTo>
                <a:lnTo>
                  <a:pt x="818320" y="47371"/>
                </a:lnTo>
                <a:close/>
              </a:path>
              <a:path w="2016759" h="66039">
                <a:moveTo>
                  <a:pt x="821368" y="47371"/>
                </a:moveTo>
                <a:lnTo>
                  <a:pt x="818320" y="47371"/>
                </a:lnTo>
                <a:lnTo>
                  <a:pt x="815272" y="50419"/>
                </a:lnTo>
                <a:lnTo>
                  <a:pt x="815272" y="59436"/>
                </a:lnTo>
                <a:lnTo>
                  <a:pt x="818320" y="62484"/>
                </a:lnTo>
                <a:lnTo>
                  <a:pt x="822892" y="62484"/>
                </a:lnTo>
                <a:lnTo>
                  <a:pt x="821368" y="47371"/>
                </a:lnTo>
                <a:close/>
              </a:path>
              <a:path w="2016759" h="66039">
                <a:moveTo>
                  <a:pt x="839495" y="45968"/>
                </a:moveTo>
                <a:lnTo>
                  <a:pt x="821368" y="47371"/>
                </a:lnTo>
                <a:lnTo>
                  <a:pt x="822892" y="62484"/>
                </a:lnTo>
                <a:lnTo>
                  <a:pt x="822892" y="47371"/>
                </a:lnTo>
                <a:lnTo>
                  <a:pt x="838585" y="47371"/>
                </a:lnTo>
                <a:lnTo>
                  <a:pt x="839495" y="45968"/>
                </a:lnTo>
                <a:close/>
              </a:path>
              <a:path w="2016759" h="66039">
                <a:moveTo>
                  <a:pt x="825940" y="47371"/>
                </a:moveTo>
                <a:lnTo>
                  <a:pt x="822892" y="47371"/>
                </a:lnTo>
                <a:lnTo>
                  <a:pt x="822892" y="62484"/>
                </a:lnTo>
                <a:lnTo>
                  <a:pt x="826305" y="62240"/>
                </a:lnTo>
                <a:lnTo>
                  <a:pt x="830512" y="59436"/>
                </a:lnTo>
                <a:lnTo>
                  <a:pt x="830512" y="50419"/>
                </a:lnTo>
                <a:lnTo>
                  <a:pt x="825940" y="47371"/>
                </a:lnTo>
                <a:close/>
              </a:path>
              <a:path w="2016759" h="66039">
                <a:moveTo>
                  <a:pt x="826305" y="62240"/>
                </a:moveTo>
                <a:lnTo>
                  <a:pt x="822892" y="62484"/>
                </a:lnTo>
                <a:lnTo>
                  <a:pt x="825940" y="62484"/>
                </a:lnTo>
                <a:lnTo>
                  <a:pt x="826305" y="62240"/>
                </a:lnTo>
                <a:close/>
              </a:path>
              <a:path w="2016759" h="66039">
                <a:moveTo>
                  <a:pt x="838585" y="47371"/>
                </a:moveTo>
                <a:lnTo>
                  <a:pt x="825940" y="47371"/>
                </a:lnTo>
                <a:lnTo>
                  <a:pt x="830512" y="50419"/>
                </a:lnTo>
                <a:lnTo>
                  <a:pt x="830512" y="59436"/>
                </a:lnTo>
                <a:lnTo>
                  <a:pt x="826305" y="62240"/>
                </a:lnTo>
                <a:lnTo>
                  <a:pt x="844228" y="60960"/>
                </a:lnTo>
                <a:lnTo>
                  <a:pt x="839656" y="60960"/>
                </a:lnTo>
                <a:lnTo>
                  <a:pt x="836608" y="57912"/>
                </a:lnTo>
                <a:lnTo>
                  <a:pt x="836608" y="50419"/>
                </a:lnTo>
                <a:lnTo>
                  <a:pt x="838585" y="47371"/>
                </a:lnTo>
                <a:close/>
              </a:path>
              <a:path w="2016759" h="66039">
                <a:moveTo>
                  <a:pt x="562288" y="47371"/>
                </a:moveTo>
                <a:lnTo>
                  <a:pt x="559240" y="47371"/>
                </a:lnTo>
                <a:lnTo>
                  <a:pt x="557716" y="60960"/>
                </a:lnTo>
                <a:lnTo>
                  <a:pt x="572776" y="62215"/>
                </a:lnTo>
                <a:lnTo>
                  <a:pt x="571940" y="60960"/>
                </a:lnTo>
                <a:lnTo>
                  <a:pt x="562288" y="60960"/>
                </a:lnTo>
                <a:lnTo>
                  <a:pt x="565336" y="57912"/>
                </a:lnTo>
                <a:lnTo>
                  <a:pt x="565336" y="50419"/>
                </a:lnTo>
                <a:lnTo>
                  <a:pt x="562288" y="47371"/>
                </a:lnTo>
                <a:close/>
              </a:path>
              <a:path w="2016759" h="66039">
                <a:moveTo>
                  <a:pt x="554391" y="60682"/>
                </a:moveTo>
                <a:lnTo>
                  <a:pt x="554668" y="60960"/>
                </a:lnTo>
                <a:lnTo>
                  <a:pt x="557716" y="60960"/>
                </a:lnTo>
                <a:lnTo>
                  <a:pt x="554391" y="60682"/>
                </a:lnTo>
                <a:close/>
              </a:path>
              <a:path w="2016759" h="66039">
                <a:moveTo>
                  <a:pt x="559240" y="47371"/>
                </a:moveTo>
                <a:lnTo>
                  <a:pt x="554668" y="47371"/>
                </a:lnTo>
                <a:lnTo>
                  <a:pt x="551620" y="50419"/>
                </a:lnTo>
                <a:lnTo>
                  <a:pt x="551620" y="57912"/>
                </a:lnTo>
                <a:lnTo>
                  <a:pt x="554391" y="60682"/>
                </a:lnTo>
                <a:lnTo>
                  <a:pt x="557716" y="60960"/>
                </a:lnTo>
                <a:lnTo>
                  <a:pt x="559240" y="47371"/>
                </a:lnTo>
                <a:close/>
              </a:path>
              <a:path w="2016759" h="66039">
                <a:moveTo>
                  <a:pt x="572956" y="47371"/>
                </a:moveTo>
                <a:lnTo>
                  <a:pt x="562288" y="47371"/>
                </a:lnTo>
                <a:lnTo>
                  <a:pt x="565336" y="50419"/>
                </a:lnTo>
                <a:lnTo>
                  <a:pt x="565336" y="57912"/>
                </a:lnTo>
                <a:lnTo>
                  <a:pt x="562288" y="60960"/>
                </a:lnTo>
                <a:lnTo>
                  <a:pt x="571940" y="60960"/>
                </a:lnTo>
                <a:lnTo>
                  <a:pt x="569908" y="57912"/>
                </a:lnTo>
                <a:lnTo>
                  <a:pt x="569908" y="50419"/>
                </a:lnTo>
                <a:lnTo>
                  <a:pt x="572956" y="47371"/>
                </a:lnTo>
                <a:close/>
              </a:path>
              <a:path w="2016759" h="66039">
                <a:moveTo>
                  <a:pt x="842704" y="45720"/>
                </a:moveTo>
                <a:lnTo>
                  <a:pt x="839515" y="45966"/>
                </a:lnTo>
                <a:lnTo>
                  <a:pt x="836608" y="50419"/>
                </a:lnTo>
                <a:lnTo>
                  <a:pt x="836608" y="57912"/>
                </a:lnTo>
                <a:lnTo>
                  <a:pt x="839656" y="60960"/>
                </a:lnTo>
                <a:lnTo>
                  <a:pt x="844228" y="60960"/>
                </a:lnTo>
                <a:lnTo>
                  <a:pt x="842704" y="45720"/>
                </a:lnTo>
                <a:close/>
              </a:path>
              <a:path w="2016759" h="66039">
                <a:moveTo>
                  <a:pt x="847276" y="45720"/>
                </a:moveTo>
                <a:lnTo>
                  <a:pt x="842704" y="45720"/>
                </a:lnTo>
                <a:lnTo>
                  <a:pt x="844228" y="60960"/>
                </a:lnTo>
                <a:lnTo>
                  <a:pt x="847276" y="60960"/>
                </a:lnTo>
                <a:lnTo>
                  <a:pt x="851848" y="57912"/>
                </a:lnTo>
                <a:lnTo>
                  <a:pt x="851848" y="50419"/>
                </a:lnTo>
                <a:lnTo>
                  <a:pt x="847276" y="45720"/>
                </a:lnTo>
                <a:close/>
              </a:path>
              <a:path w="2016759" h="66039">
                <a:moveTo>
                  <a:pt x="860992" y="45720"/>
                </a:moveTo>
                <a:lnTo>
                  <a:pt x="847276" y="45720"/>
                </a:lnTo>
                <a:lnTo>
                  <a:pt x="851848" y="50419"/>
                </a:lnTo>
                <a:lnTo>
                  <a:pt x="851848" y="57912"/>
                </a:lnTo>
                <a:lnTo>
                  <a:pt x="847276" y="60960"/>
                </a:lnTo>
                <a:lnTo>
                  <a:pt x="860992" y="60960"/>
                </a:lnTo>
                <a:lnTo>
                  <a:pt x="857944" y="56387"/>
                </a:lnTo>
                <a:lnTo>
                  <a:pt x="857944" y="48895"/>
                </a:lnTo>
                <a:lnTo>
                  <a:pt x="860992" y="45720"/>
                </a:lnTo>
                <a:close/>
              </a:path>
              <a:path w="2016759" h="66039">
                <a:moveTo>
                  <a:pt x="864040" y="45720"/>
                </a:moveTo>
                <a:lnTo>
                  <a:pt x="860992" y="45720"/>
                </a:lnTo>
                <a:lnTo>
                  <a:pt x="857944" y="48895"/>
                </a:lnTo>
                <a:lnTo>
                  <a:pt x="857944" y="56387"/>
                </a:lnTo>
                <a:lnTo>
                  <a:pt x="860992" y="60960"/>
                </a:lnTo>
                <a:lnTo>
                  <a:pt x="865564" y="60960"/>
                </a:lnTo>
                <a:lnTo>
                  <a:pt x="864040" y="45720"/>
                </a:lnTo>
                <a:close/>
              </a:path>
              <a:path w="2016759" h="66039">
                <a:moveTo>
                  <a:pt x="882015" y="44521"/>
                </a:moveTo>
                <a:lnTo>
                  <a:pt x="864040" y="45720"/>
                </a:lnTo>
                <a:lnTo>
                  <a:pt x="865564" y="60960"/>
                </a:lnTo>
                <a:lnTo>
                  <a:pt x="868846" y="60725"/>
                </a:lnTo>
                <a:lnTo>
                  <a:pt x="873184" y="56387"/>
                </a:lnTo>
                <a:lnTo>
                  <a:pt x="873184" y="48895"/>
                </a:lnTo>
                <a:lnTo>
                  <a:pt x="868612" y="45720"/>
                </a:lnTo>
                <a:lnTo>
                  <a:pt x="880865" y="45720"/>
                </a:lnTo>
                <a:lnTo>
                  <a:pt x="882015" y="44521"/>
                </a:lnTo>
                <a:close/>
              </a:path>
              <a:path w="2016759" h="66039">
                <a:moveTo>
                  <a:pt x="868846" y="60725"/>
                </a:moveTo>
                <a:lnTo>
                  <a:pt x="865564" y="60960"/>
                </a:lnTo>
                <a:lnTo>
                  <a:pt x="868612" y="60960"/>
                </a:lnTo>
                <a:lnTo>
                  <a:pt x="868846" y="60725"/>
                </a:lnTo>
                <a:close/>
              </a:path>
              <a:path w="2016759" h="66039">
                <a:moveTo>
                  <a:pt x="880865" y="45720"/>
                </a:moveTo>
                <a:lnTo>
                  <a:pt x="868612" y="45720"/>
                </a:lnTo>
                <a:lnTo>
                  <a:pt x="873184" y="48895"/>
                </a:lnTo>
                <a:lnTo>
                  <a:pt x="873184" y="56387"/>
                </a:lnTo>
                <a:lnTo>
                  <a:pt x="868846" y="60725"/>
                </a:lnTo>
                <a:lnTo>
                  <a:pt x="886900" y="59436"/>
                </a:lnTo>
                <a:lnTo>
                  <a:pt x="882328" y="59436"/>
                </a:lnTo>
                <a:lnTo>
                  <a:pt x="879280" y="56387"/>
                </a:lnTo>
                <a:lnTo>
                  <a:pt x="879393" y="47252"/>
                </a:lnTo>
                <a:lnTo>
                  <a:pt x="880865" y="45720"/>
                </a:lnTo>
                <a:close/>
              </a:path>
              <a:path w="2016759" h="66039">
                <a:moveTo>
                  <a:pt x="540952" y="45720"/>
                </a:moveTo>
                <a:lnTo>
                  <a:pt x="539428" y="59436"/>
                </a:lnTo>
                <a:lnTo>
                  <a:pt x="554391" y="60682"/>
                </a:lnTo>
                <a:lnTo>
                  <a:pt x="553144" y="59436"/>
                </a:lnTo>
                <a:lnTo>
                  <a:pt x="544000" y="59436"/>
                </a:lnTo>
                <a:lnTo>
                  <a:pt x="547048" y="56387"/>
                </a:lnTo>
                <a:lnTo>
                  <a:pt x="547048" y="48895"/>
                </a:lnTo>
                <a:lnTo>
                  <a:pt x="544289" y="46021"/>
                </a:lnTo>
                <a:lnTo>
                  <a:pt x="540952" y="45720"/>
                </a:lnTo>
                <a:close/>
              </a:path>
              <a:path w="2016759" h="66039">
                <a:moveTo>
                  <a:pt x="459926" y="59182"/>
                </a:moveTo>
                <a:lnTo>
                  <a:pt x="460180" y="59436"/>
                </a:lnTo>
                <a:lnTo>
                  <a:pt x="463228" y="59436"/>
                </a:lnTo>
                <a:lnTo>
                  <a:pt x="459926" y="59182"/>
                </a:lnTo>
                <a:close/>
              </a:path>
              <a:path w="2016759" h="66039">
                <a:moveTo>
                  <a:pt x="464752" y="45720"/>
                </a:moveTo>
                <a:lnTo>
                  <a:pt x="460180" y="45720"/>
                </a:lnTo>
                <a:lnTo>
                  <a:pt x="457132" y="48895"/>
                </a:lnTo>
                <a:lnTo>
                  <a:pt x="457132" y="56387"/>
                </a:lnTo>
                <a:lnTo>
                  <a:pt x="459926" y="59182"/>
                </a:lnTo>
                <a:lnTo>
                  <a:pt x="463228" y="59436"/>
                </a:lnTo>
                <a:lnTo>
                  <a:pt x="464752" y="45720"/>
                </a:lnTo>
                <a:close/>
              </a:path>
              <a:path w="2016759" h="66039">
                <a:moveTo>
                  <a:pt x="464752" y="45720"/>
                </a:moveTo>
                <a:lnTo>
                  <a:pt x="463228" y="59436"/>
                </a:lnTo>
                <a:lnTo>
                  <a:pt x="464752" y="59436"/>
                </a:lnTo>
                <a:lnTo>
                  <a:pt x="464752" y="45720"/>
                </a:lnTo>
                <a:close/>
              </a:path>
              <a:path w="2016759" h="66039">
                <a:moveTo>
                  <a:pt x="467800" y="45720"/>
                </a:moveTo>
                <a:lnTo>
                  <a:pt x="464752" y="45720"/>
                </a:lnTo>
                <a:lnTo>
                  <a:pt x="464752" y="59436"/>
                </a:lnTo>
                <a:lnTo>
                  <a:pt x="467800" y="59436"/>
                </a:lnTo>
                <a:lnTo>
                  <a:pt x="470848" y="56387"/>
                </a:lnTo>
                <a:lnTo>
                  <a:pt x="470848" y="48895"/>
                </a:lnTo>
                <a:lnTo>
                  <a:pt x="467800" y="45720"/>
                </a:lnTo>
                <a:close/>
              </a:path>
              <a:path w="2016759" h="66039">
                <a:moveTo>
                  <a:pt x="478468" y="45720"/>
                </a:moveTo>
                <a:lnTo>
                  <a:pt x="467800" y="45720"/>
                </a:lnTo>
                <a:lnTo>
                  <a:pt x="470848" y="48895"/>
                </a:lnTo>
                <a:lnTo>
                  <a:pt x="470848" y="56387"/>
                </a:lnTo>
                <a:lnTo>
                  <a:pt x="467800" y="59436"/>
                </a:lnTo>
                <a:lnTo>
                  <a:pt x="478468" y="59436"/>
                </a:lnTo>
                <a:lnTo>
                  <a:pt x="475420" y="56387"/>
                </a:lnTo>
                <a:lnTo>
                  <a:pt x="475420" y="48895"/>
                </a:lnTo>
                <a:lnTo>
                  <a:pt x="478468" y="45720"/>
                </a:lnTo>
                <a:close/>
              </a:path>
              <a:path w="2016759" h="66039">
                <a:moveTo>
                  <a:pt x="483040" y="45720"/>
                </a:moveTo>
                <a:lnTo>
                  <a:pt x="478468" y="45720"/>
                </a:lnTo>
                <a:lnTo>
                  <a:pt x="475420" y="48895"/>
                </a:lnTo>
                <a:lnTo>
                  <a:pt x="475420" y="56387"/>
                </a:lnTo>
                <a:lnTo>
                  <a:pt x="478468" y="59436"/>
                </a:lnTo>
                <a:lnTo>
                  <a:pt x="481516" y="59436"/>
                </a:lnTo>
                <a:lnTo>
                  <a:pt x="483040" y="45720"/>
                </a:lnTo>
                <a:close/>
              </a:path>
              <a:path w="2016759" h="66039">
                <a:moveTo>
                  <a:pt x="483040" y="45720"/>
                </a:moveTo>
                <a:lnTo>
                  <a:pt x="481516" y="59436"/>
                </a:lnTo>
                <a:lnTo>
                  <a:pt x="483040" y="59436"/>
                </a:lnTo>
                <a:lnTo>
                  <a:pt x="483040" y="45720"/>
                </a:lnTo>
                <a:close/>
              </a:path>
              <a:path w="2016759" h="66039">
                <a:moveTo>
                  <a:pt x="486088" y="45720"/>
                </a:moveTo>
                <a:lnTo>
                  <a:pt x="483040" y="45720"/>
                </a:lnTo>
                <a:lnTo>
                  <a:pt x="483040" y="59436"/>
                </a:lnTo>
                <a:lnTo>
                  <a:pt x="486088" y="59436"/>
                </a:lnTo>
                <a:lnTo>
                  <a:pt x="489136" y="56387"/>
                </a:lnTo>
                <a:lnTo>
                  <a:pt x="489136" y="48895"/>
                </a:lnTo>
                <a:lnTo>
                  <a:pt x="486088" y="45720"/>
                </a:lnTo>
                <a:close/>
              </a:path>
              <a:path w="2016759" h="66039">
                <a:moveTo>
                  <a:pt x="498280" y="45720"/>
                </a:moveTo>
                <a:lnTo>
                  <a:pt x="486088" y="45720"/>
                </a:lnTo>
                <a:lnTo>
                  <a:pt x="489136" y="48895"/>
                </a:lnTo>
                <a:lnTo>
                  <a:pt x="489136" y="56387"/>
                </a:lnTo>
                <a:lnTo>
                  <a:pt x="486088" y="59436"/>
                </a:lnTo>
                <a:lnTo>
                  <a:pt x="498280" y="59436"/>
                </a:lnTo>
                <a:lnTo>
                  <a:pt x="495232" y="56387"/>
                </a:lnTo>
                <a:lnTo>
                  <a:pt x="495232" y="48895"/>
                </a:lnTo>
                <a:lnTo>
                  <a:pt x="498280" y="45720"/>
                </a:lnTo>
                <a:close/>
              </a:path>
              <a:path w="2016759" h="66039">
                <a:moveTo>
                  <a:pt x="502852" y="45720"/>
                </a:moveTo>
                <a:lnTo>
                  <a:pt x="498280" y="45720"/>
                </a:lnTo>
                <a:lnTo>
                  <a:pt x="495232" y="48895"/>
                </a:lnTo>
                <a:lnTo>
                  <a:pt x="495232" y="56387"/>
                </a:lnTo>
                <a:lnTo>
                  <a:pt x="498280" y="59436"/>
                </a:lnTo>
                <a:lnTo>
                  <a:pt x="502852" y="59436"/>
                </a:lnTo>
                <a:lnTo>
                  <a:pt x="502852" y="45720"/>
                </a:lnTo>
                <a:close/>
              </a:path>
              <a:path w="2016759" h="66039">
                <a:moveTo>
                  <a:pt x="505900" y="45720"/>
                </a:moveTo>
                <a:lnTo>
                  <a:pt x="502852" y="45720"/>
                </a:lnTo>
                <a:lnTo>
                  <a:pt x="502852" y="59436"/>
                </a:lnTo>
                <a:lnTo>
                  <a:pt x="505900" y="59436"/>
                </a:lnTo>
                <a:lnTo>
                  <a:pt x="510472" y="56387"/>
                </a:lnTo>
                <a:lnTo>
                  <a:pt x="510472" y="48895"/>
                </a:lnTo>
                <a:lnTo>
                  <a:pt x="505900" y="45720"/>
                </a:lnTo>
                <a:close/>
              </a:path>
              <a:path w="2016759" h="66039">
                <a:moveTo>
                  <a:pt x="518092" y="45720"/>
                </a:moveTo>
                <a:lnTo>
                  <a:pt x="505900" y="45720"/>
                </a:lnTo>
                <a:lnTo>
                  <a:pt x="510472" y="48895"/>
                </a:lnTo>
                <a:lnTo>
                  <a:pt x="510472" y="56387"/>
                </a:lnTo>
                <a:lnTo>
                  <a:pt x="505900" y="59436"/>
                </a:lnTo>
                <a:lnTo>
                  <a:pt x="518092" y="59436"/>
                </a:lnTo>
                <a:lnTo>
                  <a:pt x="515044" y="56387"/>
                </a:lnTo>
                <a:lnTo>
                  <a:pt x="515044" y="48895"/>
                </a:lnTo>
                <a:lnTo>
                  <a:pt x="518092" y="45720"/>
                </a:lnTo>
                <a:close/>
              </a:path>
              <a:path w="2016759" h="66039">
                <a:moveTo>
                  <a:pt x="522664" y="45720"/>
                </a:moveTo>
                <a:lnTo>
                  <a:pt x="518092" y="45720"/>
                </a:lnTo>
                <a:lnTo>
                  <a:pt x="515044" y="48895"/>
                </a:lnTo>
                <a:lnTo>
                  <a:pt x="515044" y="56387"/>
                </a:lnTo>
                <a:lnTo>
                  <a:pt x="518092" y="59436"/>
                </a:lnTo>
                <a:lnTo>
                  <a:pt x="522664" y="59436"/>
                </a:lnTo>
                <a:lnTo>
                  <a:pt x="522664" y="45720"/>
                </a:lnTo>
                <a:close/>
              </a:path>
              <a:path w="2016759" h="66039">
                <a:moveTo>
                  <a:pt x="525712" y="45720"/>
                </a:moveTo>
                <a:lnTo>
                  <a:pt x="522664" y="45720"/>
                </a:lnTo>
                <a:lnTo>
                  <a:pt x="522664" y="59436"/>
                </a:lnTo>
                <a:lnTo>
                  <a:pt x="525712" y="59436"/>
                </a:lnTo>
                <a:lnTo>
                  <a:pt x="528760" y="56387"/>
                </a:lnTo>
                <a:lnTo>
                  <a:pt x="528760" y="48895"/>
                </a:lnTo>
                <a:lnTo>
                  <a:pt x="525712" y="45720"/>
                </a:lnTo>
                <a:close/>
              </a:path>
              <a:path w="2016759" h="66039">
                <a:moveTo>
                  <a:pt x="536380" y="45720"/>
                </a:moveTo>
                <a:lnTo>
                  <a:pt x="525712" y="45720"/>
                </a:lnTo>
                <a:lnTo>
                  <a:pt x="528760" y="48895"/>
                </a:lnTo>
                <a:lnTo>
                  <a:pt x="528760" y="56387"/>
                </a:lnTo>
                <a:lnTo>
                  <a:pt x="525712" y="59436"/>
                </a:lnTo>
                <a:lnTo>
                  <a:pt x="536380" y="59436"/>
                </a:lnTo>
                <a:lnTo>
                  <a:pt x="533332" y="56387"/>
                </a:lnTo>
                <a:lnTo>
                  <a:pt x="533332" y="48895"/>
                </a:lnTo>
                <a:lnTo>
                  <a:pt x="536380" y="45720"/>
                </a:lnTo>
                <a:close/>
              </a:path>
              <a:path w="2016759" h="66039">
                <a:moveTo>
                  <a:pt x="539428" y="45720"/>
                </a:moveTo>
                <a:lnTo>
                  <a:pt x="536380" y="45720"/>
                </a:lnTo>
                <a:lnTo>
                  <a:pt x="533332" y="48895"/>
                </a:lnTo>
                <a:lnTo>
                  <a:pt x="533332" y="56387"/>
                </a:lnTo>
                <a:lnTo>
                  <a:pt x="536380" y="59436"/>
                </a:lnTo>
                <a:lnTo>
                  <a:pt x="539428" y="59436"/>
                </a:lnTo>
                <a:lnTo>
                  <a:pt x="539428" y="45720"/>
                </a:lnTo>
                <a:close/>
              </a:path>
              <a:path w="2016759" h="66039">
                <a:moveTo>
                  <a:pt x="540952" y="45720"/>
                </a:moveTo>
                <a:lnTo>
                  <a:pt x="539428" y="45720"/>
                </a:lnTo>
                <a:lnTo>
                  <a:pt x="539428" y="59436"/>
                </a:lnTo>
                <a:lnTo>
                  <a:pt x="540952" y="45720"/>
                </a:lnTo>
                <a:close/>
              </a:path>
              <a:path w="2016759" h="66039">
                <a:moveTo>
                  <a:pt x="544289" y="46021"/>
                </a:moveTo>
                <a:lnTo>
                  <a:pt x="547048" y="48895"/>
                </a:lnTo>
                <a:lnTo>
                  <a:pt x="547048" y="56387"/>
                </a:lnTo>
                <a:lnTo>
                  <a:pt x="544000" y="59436"/>
                </a:lnTo>
                <a:lnTo>
                  <a:pt x="553144" y="59436"/>
                </a:lnTo>
                <a:lnTo>
                  <a:pt x="551620" y="57912"/>
                </a:lnTo>
                <a:lnTo>
                  <a:pt x="551620" y="50419"/>
                </a:lnTo>
                <a:lnTo>
                  <a:pt x="554668" y="47371"/>
                </a:lnTo>
                <a:lnTo>
                  <a:pt x="559240" y="47371"/>
                </a:lnTo>
                <a:lnTo>
                  <a:pt x="544289" y="46021"/>
                </a:lnTo>
                <a:close/>
              </a:path>
              <a:path w="2016759" h="66039">
                <a:moveTo>
                  <a:pt x="886900" y="44196"/>
                </a:moveTo>
                <a:lnTo>
                  <a:pt x="882015" y="44521"/>
                </a:lnTo>
                <a:lnTo>
                  <a:pt x="879393" y="47252"/>
                </a:lnTo>
                <a:lnTo>
                  <a:pt x="879280" y="56387"/>
                </a:lnTo>
                <a:lnTo>
                  <a:pt x="882328" y="59436"/>
                </a:lnTo>
                <a:lnTo>
                  <a:pt x="886900" y="59436"/>
                </a:lnTo>
                <a:lnTo>
                  <a:pt x="886900" y="44196"/>
                </a:lnTo>
                <a:close/>
              </a:path>
              <a:path w="2016759" h="66039">
                <a:moveTo>
                  <a:pt x="904981" y="42990"/>
                </a:moveTo>
                <a:lnTo>
                  <a:pt x="886900" y="44196"/>
                </a:lnTo>
                <a:lnTo>
                  <a:pt x="886900" y="59436"/>
                </a:lnTo>
                <a:lnTo>
                  <a:pt x="891798" y="59109"/>
                </a:lnTo>
                <a:lnTo>
                  <a:pt x="894520" y="56387"/>
                </a:lnTo>
                <a:lnTo>
                  <a:pt x="894406" y="47252"/>
                </a:lnTo>
                <a:lnTo>
                  <a:pt x="891472" y="44196"/>
                </a:lnTo>
                <a:lnTo>
                  <a:pt x="904199" y="44196"/>
                </a:lnTo>
                <a:lnTo>
                  <a:pt x="904981" y="42990"/>
                </a:lnTo>
                <a:close/>
              </a:path>
              <a:path w="2016759" h="66039">
                <a:moveTo>
                  <a:pt x="891798" y="59109"/>
                </a:moveTo>
                <a:lnTo>
                  <a:pt x="886900" y="59436"/>
                </a:lnTo>
                <a:lnTo>
                  <a:pt x="891472" y="59436"/>
                </a:lnTo>
                <a:lnTo>
                  <a:pt x="891798" y="59109"/>
                </a:lnTo>
                <a:close/>
              </a:path>
              <a:path w="2016759" h="66039">
                <a:moveTo>
                  <a:pt x="444940" y="44196"/>
                </a:moveTo>
                <a:lnTo>
                  <a:pt x="443416" y="57912"/>
                </a:lnTo>
                <a:lnTo>
                  <a:pt x="459926" y="59182"/>
                </a:lnTo>
                <a:lnTo>
                  <a:pt x="458656" y="57912"/>
                </a:lnTo>
                <a:lnTo>
                  <a:pt x="447988" y="57912"/>
                </a:lnTo>
                <a:lnTo>
                  <a:pt x="450918" y="55103"/>
                </a:lnTo>
                <a:lnTo>
                  <a:pt x="450819" y="47145"/>
                </a:lnTo>
                <a:lnTo>
                  <a:pt x="448231" y="44449"/>
                </a:lnTo>
                <a:lnTo>
                  <a:pt x="444940" y="44196"/>
                </a:lnTo>
                <a:close/>
              </a:path>
              <a:path w="2016759" h="66039">
                <a:moveTo>
                  <a:pt x="904199" y="44196"/>
                </a:moveTo>
                <a:lnTo>
                  <a:pt x="891472" y="44196"/>
                </a:lnTo>
                <a:lnTo>
                  <a:pt x="894406" y="47252"/>
                </a:lnTo>
                <a:lnTo>
                  <a:pt x="894520" y="56387"/>
                </a:lnTo>
                <a:lnTo>
                  <a:pt x="891798" y="59109"/>
                </a:lnTo>
                <a:lnTo>
                  <a:pt x="909760" y="57912"/>
                </a:lnTo>
                <a:lnTo>
                  <a:pt x="905188" y="57912"/>
                </a:lnTo>
                <a:lnTo>
                  <a:pt x="902257" y="55103"/>
                </a:lnTo>
                <a:lnTo>
                  <a:pt x="902361" y="47030"/>
                </a:lnTo>
                <a:lnTo>
                  <a:pt x="904199" y="44196"/>
                </a:lnTo>
                <a:close/>
              </a:path>
              <a:path w="2016759" h="66039">
                <a:moveTo>
                  <a:pt x="23503" y="57133"/>
                </a:moveTo>
                <a:lnTo>
                  <a:pt x="24316" y="57912"/>
                </a:lnTo>
                <a:lnTo>
                  <a:pt x="25840" y="57912"/>
                </a:lnTo>
                <a:lnTo>
                  <a:pt x="23503" y="57133"/>
                </a:lnTo>
                <a:close/>
              </a:path>
              <a:path w="2016759" h="66039">
                <a:moveTo>
                  <a:pt x="23994" y="46055"/>
                </a:moveTo>
                <a:lnTo>
                  <a:pt x="22905" y="47189"/>
                </a:lnTo>
                <a:lnTo>
                  <a:pt x="22792" y="53467"/>
                </a:lnTo>
                <a:lnTo>
                  <a:pt x="21691" y="54521"/>
                </a:lnTo>
                <a:lnTo>
                  <a:pt x="21569" y="55280"/>
                </a:lnTo>
                <a:lnTo>
                  <a:pt x="23503" y="57133"/>
                </a:lnTo>
                <a:lnTo>
                  <a:pt x="25840" y="57912"/>
                </a:lnTo>
                <a:lnTo>
                  <a:pt x="26030" y="56387"/>
                </a:lnTo>
                <a:lnTo>
                  <a:pt x="24316" y="56387"/>
                </a:lnTo>
                <a:lnTo>
                  <a:pt x="26263" y="54521"/>
                </a:lnTo>
                <a:lnTo>
                  <a:pt x="26967" y="48895"/>
                </a:lnTo>
                <a:lnTo>
                  <a:pt x="24316" y="48895"/>
                </a:lnTo>
                <a:lnTo>
                  <a:pt x="25047" y="47371"/>
                </a:lnTo>
                <a:lnTo>
                  <a:pt x="24316" y="47371"/>
                </a:lnTo>
                <a:lnTo>
                  <a:pt x="23994" y="46055"/>
                </a:lnTo>
                <a:close/>
              </a:path>
              <a:path w="2016759" h="66039">
                <a:moveTo>
                  <a:pt x="27364" y="53467"/>
                </a:moveTo>
                <a:lnTo>
                  <a:pt x="26263" y="54521"/>
                </a:lnTo>
                <a:lnTo>
                  <a:pt x="25840" y="57912"/>
                </a:lnTo>
                <a:lnTo>
                  <a:pt x="27364" y="57912"/>
                </a:lnTo>
                <a:lnTo>
                  <a:pt x="27364" y="53467"/>
                </a:lnTo>
                <a:close/>
              </a:path>
              <a:path w="2016759" h="66039">
                <a:moveTo>
                  <a:pt x="27364" y="54991"/>
                </a:moveTo>
                <a:lnTo>
                  <a:pt x="27364" y="57912"/>
                </a:lnTo>
                <a:lnTo>
                  <a:pt x="30412" y="57912"/>
                </a:lnTo>
                <a:lnTo>
                  <a:pt x="27364" y="54991"/>
                </a:lnTo>
                <a:close/>
              </a:path>
              <a:path w="2016759" h="66039">
                <a:moveTo>
                  <a:pt x="30412" y="45720"/>
                </a:moveTo>
                <a:lnTo>
                  <a:pt x="28888" y="47371"/>
                </a:lnTo>
                <a:lnTo>
                  <a:pt x="27364" y="48895"/>
                </a:lnTo>
                <a:lnTo>
                  <a:pt x="27481" y="55103"/>
                </a:lnTo>
                <a:lnTo>
                  <a:pt x="30412" y="57912"/>
                </a:lnTo>
                <a:lnTo>
                  <a:pt x="33342" y="55103"/>
                </a:lnTo>
                <a:lnTo>
                  <a:pt x="33460" y="48895"/>
                </a:lnTo>
                <a:lnTo>
                  <a:pt x="30412" y="45720"/>
                </a:lnTo>
                <a:close/>
              </a:path>
              <a:path w="2016759" h="66039">
                <a:moveTo>
                  <a:pt x="33460" y="54991"/>
                </a:moveTo>
                <a:lnTo>
                  <a:pt x="30412" y="57912"/>
                </a:lnTo>
                <a:lnTo>
                  <a:pt x="33460" y="57912"/>
                </a:lnTo>
                <a:lnTo>
                  <a:pt x="33460" y="54991"/>
                </a:lnTo>
                <a:close/>
              </a:path>
              <a:path w="2016759" h="66039">
                <a:moveTo>
                  <a:pt x="36508" y="45720"/>
                </a:moveTo>
                <a:lnTo>
                  <a:pt x="33460" y="45720"/>
                </a:lnTo>
                <a:lnTo>
                  <a:pt x="33460" y="57912"/>
                </a:lnTo>
                <a:lnTo>
                  <a:pt x="36508" y="57912"/>
                </a:lnTo>
                <a:lnTo>
                  <a:pt x="38794" y="55721"/>
                </a:lnTo>
                <a:lnTo>
                  <a:pt x="38149" y="55103"/>
                </a:lnTo>
                <a:lnTo>
                  <a:pt x="38032" y="48895"/>
                </a:lnTo>
                <a:lnTo>
                  <a:pt x="38794" y="48101"/>
                </a:lnTo>
                <a:lnTo>
                  <a:pt x="36508" y="45720"/>
                </a:lnTo>
                <a:close/>
              </a:path>
              <a:path w="2016759" h="66039">
                <a:moveTo>
                  <a:pt x="38794" y="55721"/>
                </a:moveTo>
                <a:lnTo>
                  <a:pt x="36508" y="57912"/>
                </a:lnTo>
                <a:lnTo>
                  <a:pt x="41080" y="57912"/>
                </a:lnTo>
                <a:lnTo>
                  <a:pt x="38794" y="55721"/>
                </a:lnTo>
                <a:close/>
              </a:path>
              <a:path w="2016759" h="66039">
                <a:moveTo>
                  <a:pt x="44128" y="45720"/>
                </a:moveTo>
                <a:lnTo>
                  <a:pt x="41080" y="45720"/>
                </a:lnTo>
                <a:lnTo>
                  <a:pt x="38794" y="48101"/>
                </a:lnTo>
                <a:lnTo>
                  <a:pt x="39556" y="48895"/>
                </a:lnTo>
                <a:lnTo>
                  <a:pt x="39438" y="55103"/>
                </a:lnTo>
                <a:lnTo>
                  <a:pt x="38794" y="55721"/>
                </a:lnTo>
                <a:lnTo>
                  <a:pt x="41080" y="57912"/>
                </a:lnTo>
                <a:lnTo>
                  <a:pt x="44128" y="57912"/>
                </a:lnTo>
                <a:lnTo>
                  <a:pt x="44128" y="45720"/>
                </a:lnTo>
                <a:close/>
              </a:path>
              <a:path w="2016759" h="66039">
                <a:moveTo>
                  <a:pt x="47176" y="45720"/>
                </a:moveTo>
                <a:lnTo>
                  <a:pt x="44128" y="45720"/>
                </a:lnTo>
                <a:lnTo>
                  <a:pt x="44128" y="57912"/>
                </a:lnTo>
                <a:lnTo>
                  <a:pt x="47176" y="57912"/>
                </a:lnTo>
                <a:lnTo>
                  <a:pt x="49462" y="55721"/>
                </a:lnTo>
                <a:lnTo>
                  <a:pt x="48817" y="55103"/>
                </a:lnTo>
                <a:lnTo>
                  <a:pt x="48700" y="48895"/>
                </a:lnTo>
                <a:lnTo>
                  <a:pt x="49462" y="48101"/>
                </a:lnTo>
                <a:lnTo>
                  <a:pt x="47176" y="45720"/>
                </a:lnTo>
                <a:close/>
              </a:path>
              <a:path w="2016759" h="66039">
                <a:moveTo>
                  <a:pt x="49462" y="55721"/>
                </a:moveTo>
                <a:lnTo>
                  <a:pt x="47176" y="57912"/>
                </a:lnTo>
                <a:lnTo>
                  <a:pt x="51748" y="57912"/>
                </a:lnTo>
                <a:lnTo>
                  <a:pt x="49462" y="55721"/>
                </a:lnTo>
                <a:close/>
              </a:path>
              <a:path w="2016759" h="66039">
                <a:moveTo>
                  <a:pt x="54796" y="45720"/>
                </a:moveTo>
                <a:lnTo>
                  <a:pt x="51748" y="45720"/>
                </a:lnTo>
                <a:lnTo>
                  <a:pt x="49462" y="48101"/>
                </a:lnTo>
                <a:lnTo>
                  <a:pt x="50224" y="48895"/>
                </a:lnTo>
                <a:lnTo>
                  <a:pt x="50106" y="55103"/>
                </a:lnTo>
                <a:lnTo>
                  <a:pt x="49462" y="55721"/>
                </a:lnTo>
                <a:lnTo>
                  <a:pt x="51748" y="57912"/>
                </a:lnTo>
                <a:lnTo>
                  <a:pt x="54796" y="57912"/>
                </a:lnTo>
                <a:lnTo>
                  <a:pt x="54796" y="45720"/>
                </a:lnTo>
                <a:close/>
              </a:path>
              <a:path w="2016759" h="66039">
                <a:moveTo>
                  <a:pt x="57844" y="45720"/>
                </a:moveTo>
                <a:lnTo>
                  <a:pt x="54796" y="45720"/>
                </a:lnTo>
                <a:lnTo>
                  <a:pt x="54796" y="57912"/>
                </a:lnTo>
                <a:lnTo>
                  <a:pt x="57844" y="57912"/>
                </a:lnTo>
                <a:lnTo>
                  <a:pt x="60774" y="55103"/>
                </a:lnTo>
                <a:lnTo>
                  <a:pt x="60892" y="48895"/>
                </a:lnTo>
                <a:lnTo>
                  <a:pt x="57844" y="45720"/>
                </a:lnTo>
                <a:close/>
              </a:path>
              <a:path w="2016759" h="66039">
                <a:moveTo>
                  <a:pt x="60892" y="54991"/>
                </a:moveTo>
                <a:lnTo>
                  <a:pt x="57844" y="57912"/>
                </a:lnTo>
                <a:lnTo>
                  <a:pt x="63940" y="57912"/>
                </a:lnTo>
                <a:lnTo>
                  <a:pt x="60892" y="54991"/>
                </a:lnTo>
                <a:close/>
              </a:path>
              <a:path w="2016759" h="66039">
                <a:moveTo>
                  <a:pt x="66988" y="45720"/>
                </a:moveTo>
                <a:lnTo>
                  <a:pt x="63940" y="45720"/>
                </a:lnTo>
                <a:lnTo>
                  <a:pt x="60892" y="48895"/>
                </a:lnTo>
                <a:lnTo>
                  <a:pt x="61009" y="55103"/>
                </a:lnTo>
                <a:lnTo>
                  <a:pt x="63940" y="57912"/>
                </a:lnTo>
                <a:lnTo>
                  <a:pt x="66988" y="57912"/>
                </a:lnTo>
                <a:lnTo>
                  <a:pt x="66988" y="45720"/>
                </a:lnTo>
                <a:close/>
              </a:path>
              <a:path w="2016759" h="66039">
                <a:moveTo>
                  <a:pt x="70036" y="45720"/>
                </a:moveTo>
                <a:lnTo>
                  <a:pt x="66988" y="45720"/>
                </a:lnTo>
                <a:lnTo>
                  <a:pt x="66988" y="57912"/>
                </a:lnTo>
                <a:lnTo>
                  <a:pt x="70036" y="57912"/>
                </a:lnTo>
                <a:lnTo>
                  <a:pt x="72966" y="55103"/>
                </a:lnTo>
                <a:lnTo>
                  <a:pt x="73084" y="48895"/>
                </a:lnTo>
                <a:lnTo>
                  <a:pt x="70036" y="45720"/>
                </a:lnTo>
                <a:close/>
              </a:path>
              <a:path w="2016759" h="66039">
                <a:moveTo>
                  <a:pt x="73084" y="54991"/>
                </a:moveTo>
                <a:lnTo>
                  <a:pt x="70036" y="57912"/>
                </a:lnTo>
                <a:lnTo>
                  <a:pt x="76132" y="57912"/>
                </a:lnTo>
                <a:lnTo>
                  <a:pt x="73084" y="54991"/>
                </a:lnTo>
                <a:close/>
              </a:path>
              <a:path w="2016759" h="66039">
                <a:moveTo>
                  <a:pt x="79180" y="45720"/>
                </a:moveTo>
                <a:lnTo>
                  <a:pt x="76132" y="45720"/>
                </a:lnTo>
                <a:lnTo>
                  <a:pt x="73084" y="48895"/>
                </a:lnTo>
                <a:lnTo>
                  <a:pt x="73201" y="55103"/>
                </a:lnTo>
                <a:lnTo>
                  <a:pt x="76132" y="57912"/>
                </a:lnTo>
                <a:lnTo>
                  <a:pt x="79180" y="57912"/>
                </a:lnTo>
                <a:lnTo>
                  <a:pt x="79180" y="45720"/>
                </a:lnTo>
                <a:close/>
              </a:path>
              <a:path w="2016759" h="66039">
                <a:moveTo>
                  <a:pt x="82228" y="45720"/>
                </a:moveTo>
                <a:lnTo>
                  <a:pt x="79180" y="45720"/>
                </a:lnTo>
                <a:lnTo>
                  <a:pt x="79180" y="57912"/>
                </a:lnTo>
                <a:lnTo>
                  <a:pt x="82228" y="57912"/>
                </a:lnTo>
                <a:lnTo>
                  <a:pt x="85158" y="55103"/>
                </a:lnTo>
                <a:lnTo>
                  <a:pt x="85276" y="48895"/>
                </a:lnTo>
                <a:lnTo>
                  <a:pt x="82228" y="45720"/>
                </a:lnTo>
                <a:close/>
              </a:path>
              <a:path w="2016759" h="66039">
                <a:moveTo>
                  <a:pt x="89848" y="45720"/>
                </a:moveTo>
                <a:lnTo>
                  <a:pt x="82228" y="45720"/>
                </a:lnTo>
                <a:lnTo>
                  <a:pt x="85276" y="48895"/>
                </a:lnTo>
                <a:lnTo>
                  <a:pt x="85158" y="55103"/>
                </a:lnTo>
                <a:lnTo>
                  <a:pt x="82228" y="57912"/>
                </a:lnTo>
                <a:lnTo>
                  <a:pt x="89848" y="57912"/>
                </a:lnTo>
                <a:lnTo>
                  <a:pt x="86917" y="55103"/>
                </a:lnTo>
                <a:lnTo>
                  <a:pt x="86800" y="48895"/>
                </a:lnTo>
                <a:lnTo>
                  <a:pt x="89848" y="45720"/>
                </a:lnTo>
                <a:close/>
              </a:path>
              <a:path w="2016759" h="66039">
                <a:moveTo>
                  <a:pt x="92896" y="45720"/>
                </a:moveTo>
                <a:lnTo>
                  <a:pt x="89848" y="45720"/>
                </a:lnTo>
                <a:lnTo>
                  <a:pt x="86800" y="48895"/>
                </a:lnTo>
                <a:lnTo>
                  <a:pt x="86917" y="55103"/>
                </a:lnTo>
                <a:lnTo>
                  <a:pt x="89848" y="57912"/>
                </a:lnTo>
                <a:lnTo>
                  <a:pt x="92896" y="57912"/>
                </a:lnTo>
                <a:lnTo>
                  <a:pt x="92896" y="45720"/>
                </a:lnTo>
                <a:close/>
              </a:path>
              <a:path w="2016759" h="66039">
                <a:moveTo>
                  <a:pt x="95944" y="45720"/>
                </a:moveTo>
                <a:lnTo>
                  <a:pt x="92896" y="45720"/>
                </a:lnTo>
                <a:lnTo>
                  <a:pt x="92896" y="57912"/>
                </a:lnTo>
                <a:lnTo>
                  <a:pt x="95944" y="57912"/>
                </a:lnTo>
                <a:lnTo>
                  <a:pt x="98874" y="55103"/>
                </a:lnTo>
                <a:lnTo>
                  <a:pt x="98992" y="48895"/>
                </a:lnTo>
                <a:lnTo>
                  <a:pt x="95944" y="45720"/>
                </a:lnTo>
                <a:close/>
              </a:path>
              <a:path w="2016759" h="66039">
                <a:moveTo>
                  <a:pt x="106612" y="45720"/>
                </a:moveTo>
                <a:lnTo>
                  <a:pt x="95944" y="45720"/>
                </a:lnTo>
                <a:lnTo>
                  <a:pt x="98992" y="48895"/>
                </a:lnTo>
                <a:lnTo>
                  <a:pt x="98874" y="55103"/>
                </a:lnTo>
                <a:lnTo>
                  <a:pt x="95944" y="57912"/>
                </a:lnTo>
                <a:lnTo>
                  <a:pt x="106612" y="57912"/>
                </a:lnTo>
                <a:lnTo>
                  <a:pt x="103681" y="55103"/>
                </a:lnTo>
                <a:lnTo>
                  <a:pt x="103564" y="48895"/>
                </a:lnTo>
                <a:lnTo>
                  <a:pt x="106612" y="45720"/>
                </a:lnTo>
                <a:close/>
              </a:path>
              <a:path w="2016759" h="66039">
                <a:moveTo>
                  <a:pt x="109660" y="45720"/>
                </a:moveTo>
                <a:lnTo>
                  <a:pt x="106612" y="45720"/>
                </a:lnTo>
                <a:lnTo>
                  <a:pt x="103564" y="48895"/>
                </a:lnTo>
                <a:lnTo>
                  <a:pt x="103681" y="55103"/>
                </a:lnTo>
                <a:lnTo>
                  <a:pt x="106612" y="57912"/>
                </a:lnTo>
                <a:lnTo>
                  <a:pt x="109660" y="57912"/>
                </a:lnTo>
                <a:lnTo>
                  <a:pt x="109660" y="45720"/>
                </a:lnTo>
                <a:close/>
              </a:path>
              <a:path w="2016759" h="66039">
                <a:moveTo>
                  <a:pt x="112708" y="45720"/>
                </a:moveTo>
                <a:lnTo>
                  <a:pt x="109660" y="45720"/>
                </a:lnTo>
                <a:lnTo>
                  <a:pt x="109660" y="57912"/>
                </a:lnTo>
                <a:lnTo>
                  <a:pt x="112708" y="57912"/>
                </a:lnTo>
                <a:lnTo>
                  <a:pt x="115638" y="55103"/>
                </a:lnTo>
                <a:lnTo>
                  <a:pt x="115756" y="48895"/>
                </a:lnTo>
                <a:lnTo>
                  <a:pt x="112708" y="45720"/>
                </a:lnTo>
                <a:close/>
              </a:path>
              <a:path w="2016759" h="66039">
                <a:moveTo>
                  <a:pt x="120328" y="45720"/>
                </a:moveTo>
                <a:lnTo>
                  <a:pt x="112708" y="45720"/>
                </a:lnTo>
                <a:lnTo>
                  <a:pt x="115756" y="48895"/>
                </a:lnTo>
                <a:lnTo>
                  <a:pt x="115638" y="55103"/>
                </a:lnTo>
                <a:lnTo>
                  <a:pt x="112708" y="57912"/>
                </a:lnTo>
                <a:lnTo>
                  <a:pt x="120328" y="57912"/>
                </a:lnTo>
                <a:lnTo>
                  <a:pt x="118862" y="55103"/>
                </a:lnTo>
                <a:lnTo>
                  <a:pt x="118930" y="48631"/>
                </a:lnTo>
                <a:lnTo>
                  <a:pt x="120328" y="45720"/>
                </a:lnTo>
                <a:close/>
              </a:path>
              <a:path w="2016759" h="66039">
                <a:moveTo>
                  <a:pt x="124900" y="45720"/>
                </a:moveTo>
                <a:lnTo>
                  <a:pt x="120328" y="45720"/>
                </a:lnTo>
                <a:lnTo>
                  <a:pt x="118930" y="48631"/>
                </a:lnTo>
                <a:lnTo>
                  <a:pt x="118862" y="55103"/>
                </a:lnTo>
                <a:lnTo>
                  <a:pt x="120328" y="57912"/>
                </a:lnTo>
                <a:lnTo>
                  <a:pt x="124900" y="57912"/>
                </a:lnTo>
                <a:lnTo>
                  <a:pt x="124900" y="45720"/>
                </a:lnTo>
                <a:close/>
              </a:path>
              <a:path w="2016759" h="66039">
                <a:moveTo>
                  <a:pt x="127948" y="45720"/>
                </a:moveTo>
                <a:lnTo>
                  <a:pt x="124900" y="45720"/>
                </a:lnTo>
                <a:lnTo>
                  <a:pt x="124900" y="57912"/>
                </a:lnTo>
                <a:lnTo>
                  <a:pt x="127948" y="57912"/>
                </a:lnTo>
                <a:lnTo>
                  <a:pt x="130878" y="55103"/>
                </a:lnTo>
                <a:lnTo>
                  <a:pt x="130996" y="48895"/>
                </a:lnTo>
                <a:lnTo>
                  <a:pt x="127948" y="45720"/>
                </a:lnTo>
                <a:close/>
              </a:path>
              <a:path w="2016759" h="66039">
                <a:moveTo>
                  <a:pt x="135568" y="45720"/>
                </a:moveTo>
                <a:lnTo>
                  <a:pt x="127948" y="45720"/>
                </a:lnTo>
                <a:lnTo>
                  <a:pt x="130996" y="48895"/>
                </a:lnTo>
                <a:lnTo>
                  <a:pt x="130878" y="55103"/>
                </a:lnTo>
                <a:lnTo>
                  <a:pt x="127948" y="57912"/>
                </a:lnTo>
                <a:lnTo>
                  <a:pt x="135568" y="57912"/>
                </a:lnTo>
                <a:lnTo>
                  <a:pt x="132637" y="55103"/>
                </a:lnTo>
                <a:lnTo>
                  <a:pt x="132520" y="48895"/>
                </a:lnTo>
                <a:lnTo>
                  <a:pt x="135568" y="45720"/>
                </a:lnTo>
                <a:close/>
              </a:path>
              <a:path w="2016759" h="66039">
                <a:moveTo>
                  <a:pt x="138616" y="45720"/>
                </a:moveTo>
                <a:lnTo>
                  <a:pt x="135568" y="45720"/>
                </a:lnTo>
                <a:lnTo>
                  <a:pt x="132520" y="48895"/>
                </a:lnTo>
                <a:lnTo>
                  <a:pt x="132637" y="55103"/>
                </a:lnTo>
                <a:lnTo>
                  <a:pt x="135568" y="57912"/>
                </a:lnTo>
                <a:lnTo>
                  <a:pt x="138616" y="57912"/>
                </a:lnTo>
                <a:lnTo>
                  <a:pt x="138616" y="45720"/>
                </a:lnTo>
                <a:close/>
              </a:path>
              <a:path w="2016759" h="66039">
                <a:moveTo>
                  <a:pt x="143188" y="45720"/>
                </a:moveTo>
                <a:lnTo>
                  <a:pt x="138616" y="45720"/>
                </a:lnTo>
                <a:lnTo>
                  <a:pt x="138616" y="57912"/>
                </a:lnTo>
                <a:lnTo>
                  <a:pt x="143188" y="57912"/>
                </a:lnTo>
                <a:lnTo>
                  <a:pt x="144653" y="55103"/>
                </a:lnTo>
                <a:lnTo>
                  <a:pt x="144585" y="48631"/>
                </a:lnTo>
                <a:lnTo>
                  <a:pt x="143188" y="45720"/>
                </a:lnTo>
                <a:close/>
              </a:path>
              <a:path w="2016759" h="66039">
                <a:moveTo>
                  <a:pt x="150808" y="45720"/>
                </a:moveTo>
                <a:lnTo>
                  <a:pt x="143188" y="45720"/>
                </a:lnTo>
                <a:lnTo>
                  <a:pt x="144585" y="48631"/>
                </a:lnTo>
                <a:lnTo>
                  <a:pt x="144653" y="55103"/>
                </a:lnTo>
                <a:lnTo>
                  <a:pt x="143188" y="57912"/>
                </a:lnTo>
                <a:lnTo>
                  <a:pt x="150808" y="57912"/>
                </a:lnTo>
                <a:lnTo>
                  <a:pt x="147877" y="55103"/>
                </a:lnTo>
                <a:lnTo>
                  <a:pt x="147760" y="48895"/>
                </a:lnTo>
                <a:lnTo>
                  <a:pt x="150808" y="45720"/>
                </a:lnTo>
                <a:close/>
              </a:path>
              <a:path w="2016759" h="66039">
                <a:moveTo>
                  <a:pt x="153856" y="45720"/>
                </a:moveTo>
                <a:lnTo>
                  <a:pt x="150808" y="45720"/>
                </a:lnTo>
                <a:lnTo>
                  <a:pt x="147760" y="48895"/>
                </a:lnTo>
                <a:lnTo>
                  <a:pt x="147877" y="55103"/>
                </a:lnTo>
                <a:lnTo>
                  <a:pt x="150808" y="57912"/>
                </a:lnTo>
                <a:lnTo>
                  <a:pt x="153856" y="57912"/>
                </a:lnTo>
                <a:lnTo>
                  <a:pt x="153856" y="45720"/>
                </a:lnTo>
                <a:close/>
              </a:path>
              <a:path w="2016759" h="66039">
                <a:moveTo>
                  <a:pt x="165724" y="44533"/>
                </a:moveTo>
                <a:lnTo>
                  <a:pt x="153856" y="45720"/>
                </a:lnTo>
                <a:lnTo>
                  <a:pt x="153856" y="57912"/>
                </a:lnTo>
                <a:lnTo>
                  <a:pt x="157259" y="57571"/>
                </a:lnTo>
                <a:lnTo>
                  <a:pt x="159834" y="55103"/>
                </a:lnTo>
                <a:lnTo>
                  <a:pt x="159952" y="48895"/>
                </a:lnTo>
                <a:lnTo>
                  <a:pt x="156904" y="45720"/>
                </a:lnTo>
                <a:lnTo>
                  <a:pt x="164585" y="45720"/>
                </a:lnTo>
                <a:lnTo>
                  <a:pt x="165724" y="44533"/>
                </a:lnTo>
                <a:close/>
              </a:path>
              <a:path w="2016759" h="66039">
                <a:moveTo>
                  <a:pt x="157259" y="57571"/>
                </a:moveTo>
                <a:lnTo>
                  <a:pt x="153856" y="57912"/>
                </a:lnTo>
                <a:lnTo>
                  <a:pt x="156904" y="57912"/>
                </a:lnTo>
                <a:lnTo>
                  <a:pt x="157259" y="57571"/>
                </a:lnTo>
                <a:close/>
              </a:path>
              <a:path w="2016759" h="66039">
                <a:moveTo>
                  <a:pt x="440102" y="57657"/>
                </a:moveTo>
                <a:lnTo>
                  <a:pt x="440368" y="57912"/>
                </a:lnTo>
                <a:lnTo>
                  <a:pt x="443416" y="57912"/>
                </a:lnTo>
                <a:lnTo>
                  <a:pt x="440102" y="57657"/>
                </a:lnTo>
                <a:close/>
              </a:path>
              <a:path w="2016759" h="66039">
                <a:moveTo>
                  <a:pt x="444940" y="44196"/>
                </a:moveTo>
                <a:lnTo>
                  <a:pt x="440368" y="44196"/>
                </a:lnTo>
                <a:lnTo>
                  <a:pt x="437536" y="47145"/>
                </a:lnTo>
                <a:lnTo>
                  <a:pt x="437437" y="55103"/>
                </a:lnTo>
                <a:lnTo>
                  <a:pt x="440102" y="57657"/>
                </a:lnTo>
                <a:lnTo>
                  <a:pt x="443416" y="57912"/>
                </a:lnTo>
                <a:lnTo>
                  <a:pt x="444940" y="44196"/>
                </a:lnTo>
                <a:close/>
              </a:path>
              <a:path w="2016759" h="66039">
                <a:moveTo>
                  <a:pt x="448231" y="44449"/>
                </a:moveTo>
                <a:lnTo>
                  <a:pt x="450819" y="47145"/>
                </a:lnTo>
                <a:lnTo>
                  <a:pt x="450918" y="55103"/>
                </a:lnTo>
                <a:lnTo>
                  <a:pt x="447988" y="57912"/>
                </a:lnTo>
                <a:lnTo>
                  <a:pt x="458656" y="57912"/>
                </a:lnTo>
                <a:lnTo>
                  <a:pt x="457132" y="56387"/>
                </a:lnTo>
                <a:lnTo>
                  <a:pt x="457132" y="48895"/>
                </a:lnTo>
                <a:lnTo>
                  <a:pt x="460180" y="45720"/>
                </a:lnTo>
                <a:lnTo>
                  <a:pt x="464752" y="45720"/>
                </a:lnTo>
                <a:lnTo>
                  <a:pt x="448231" y="44449"/>
                </a:lnTo>
                <a:close/>
              </a:path>
              <a:path w="2016759" h="66039">
                <a:moveTo>
                  <a:pt x="909760" y="42672"/>
                </a:moveTo>
                <a:lnTo>
                  <a:pt x="904981" y="42990"/>
                </a:lnTo>
                <a:lnTo>
                  <a:pt x="902361" y="47030"/>
                </a:lnTo>
                <a:lnTo>
                  <a:pt x="902257" y="55103"/>
                </a:lnTo>
                <a:lnTo>
                  <a:pt x="905188" y="57912"/>
                </a:lnTo>
                <a:lnTo>
                  <a:pt x="909760" y="57912"/>
                </a:lnTo>
                <a:lnTo>
                  <a:pt x="909760" y="42672"/>
                </a:lnTo>
                <a:close/>
              </a:path>
              <a:path w="2016759" h="66039">
                <a:moveTo>
                  <a:pt x="914332" y="42672"/>
                </a:moveTo>
                <a:lnTo>
                  <a:pt x="909760" y="42672"/>
                </a:lnTo>
                <a:lnTo>
                  <a:pt x="909760" y="57912"/>
                </a:lnTo>
                <a:lnTo>
                  <a:pt x="914332" y="57912"/>
                </a:lnTo>
                <a:lnTo>
                  <a:pt x="917262" y="55103"/>
                </a:lnTo>
                <a:lnTo>
                  <a:pt x="917159" y="47030"/>
                </a:lnTo>
                <a:lnTo>
                  <a:pt x="914332" y="42672"/>
                </a:lnTo>
                <a:close/>
              </a:path>
              <a:path w="2016759" h="66039">
                <a:moveTo>
                  <a:pt x="928048" y="42672"/>
                </a:moveTo>
                <a:lnTo>
                  <a:pt x="914332" y="42672"/>
                </a:lnTo>
                <a:lnTo>
                  <a:pt x="917159" y="47030"/>
                </a:lnTo>
                <a:lnTo>
                  <a:pt x="917262" y="55103"/>
                </a:lnTo>
                <a:lnTo>
                  <a:pt x="914332" y="57912"/>
                </a:lnTo>
                <a:lnTo>
                  <a:pt x="928048" y="57912"/>
                </a:lnTo>
                <a:lnTo>
                  <a:pt x="925117" y="55103"/>
                </a:lnTo>
                <a:lnTo>
                  <a:pt x="925000" y="45720"/>
                </a:lnTo>
                <a:lnTo>
                  <a:pt x="928048" y="42672"/>
                </a:lnTo>
                <a:close/>
              </a:path>
              <a:path w="2016759" h="66039">
                <a:moveTo>
                  <a:pt x="932620" y="42672"/>
                </a:moveTo>
                <a:lnTo>
                  <a:pt x="928048" y="42672"/>
                </a:lnTo>
                <a:lnTo>
                  <a:pt x="925202" y="45517"/>
                </a:lnTo>
                <a:lnTo>
                  <a:pt x="925117" y="55103"/>
                </a:lnTo>
                <a:lnTo>
                  <a:pt x="928048" y="57912"/>
                </a:lnTo>
                <a:lnTo>
                  <a:pt x="932620" y="57912"/>
                </a:lnTo>
                <a:lnTo>
                  <a:pt x="932620" y="42672"/>
                </a:lnTo>
                <a:close/>
              </a:path>
              <a:path w="2016759" h="66039">
                <a:moveTo>
                  <a:pt x="952093" y="41373"/>
                </a:moveTo>
                <a:lnTo>
                  <a:pt x="932620" y="42672"/>
                </a:lnTo>
                <a:lnTo>
                  <a:pt x="932620" y="57912"/>
                </a:lnTo>
                <a:lnTo>
                  <a:pt x="937547" y="57571"/>
                </a:lnTo>
                <a:lnTo>
                  <a:pt x="940122" y="55103"/>
                </a:lnTo>
                <a:lnTo>
                  <a:pt x="940240" y="45720"/>
                </a:lnTo>
                <a:lnTo>
                  <a:pt x="937192" y="42672"/>
                </a:lnTo>
                <a:lnTo>
                  <a:pt x="950146" y="42672"/>
                </a:lnTo>
                <a:lnTo>
                  <a:pt x="952093" y="41373"/>
                </a:lnTo>
                <a:close/>
              </a:path>
              <a:path w="2016759" h="66039">
                <a:moveTo>
                  <a:pt x="937533" y="57584"/>
                </a:moveTo>
                <a:lnTo>
                  <a:pt x="932620" y="57912"/>
                </a:lnTo>
                <a:lnTo>
                  <a:pt x="937192" y="57912"/>
                </a:lnTo>
                <a:lnTo>
                  <a:pt x="937533" y="57584"/>
                </a:lnTo>
                <a:close/>
              </a:path>
              <a:path w="2016759" h="66039">
                <a:moveTo>
                  <a:pt x="423604" y="42672"/>
                </a:moveTo>
                <a:lnTo>
                  <a:pt x="423604" y="56387"/>
                </a:lnTo>
                <a:lnTo>
                  <a:pt x="440102" y="57657"/>
                </a:lnTo>
                <a:lnTo>
                  <a:pt x="438777" y="56387"/>
                </a:lnTo>
                <a:lnTo>
                  <a:pt x="426652" y="56387"/>
                </a:lnTo>
                <a:lnTo>
                  <a:pt x="431224" y="53467"/>
                </a:lnTo>
                <a:lnTo>
                  <a:pt x="431224" y="45720"/>
                </a:lnTo>
                <a:lnTo>
                  <a:pt x="427017" y="42915"/>
                </a:lnTo>
                <a:lnTo>
                  <a:pt x="423604" y="42672"/>
                </a:lnTo>
                <a:close/>
              </a:path>
              <a:path w="2016759" h="66039">
                <a:moveTo>
                  <a:pt x="950146" y="42672"/>
                </a:moveTo>
                <a:lnTo>
                  <a:pt x="937192" y="42672"/>
                </a:lnTo>
                <a:lnTo>
                  <a:pt x="940037" y="45517"/>
                </a:lnTo>
                <a:lnTo>
                  <a:pt x="940122" y="55103"/>
                </a:lnTo>
                <a:lnTo>
                  <a:pt x="937533" y="57584"/>
                </a:lnTo>
                <a:lnTo>
                  <a:pt x="955480" y="56387"/>
                </a:lnTo>
                <a:lnTo>
                  <a:pt x="952432" y="56387"/>
                </a:lnTo>
                <a:lnTo>
                  <a:pt x="947860" y="53467"/>
                </a:lnTo>
                <a:lnTo>
                  <a:pt x="947860" y="44196"/>
                </a:lnTo>
                <a:lnTo>
                  <a:pt x="950146" y="42672"/>
                </a:lnTo>
                <a:close/>
              </a:path>
              <a:path w="2016759" h="66039">
                <a:moveTo>
                  <a:pt x="164585" y="45720"/>
                </a:moveTo>
                <a:lnTo>
                  <a:pt x="156904" y="45720"/>
                </a:lnTo>
                <a:lnTo>
                  <a:pt x="159952" y="48895"/>
                </a:lnTo>
                <a:lnTo>
                  <a:pt x="159834" y="55103"/>
                </a:lnTo>
                <a:lnTo>
                  <a:pt x="157259" y="57571"/>
                </a:lnTo>
                <a:lnTo>
                  <a:pt x="169096" y="56387"/>
                </a:lnTo>
                <a:lnTo>
                  <a:pt x="166048" y="56387"/>
                </a:lnTo>
                <a:lnTo>
                  <a:pt x="163000" y="54991"/>
                </a:lnTo>
                <a:lnTo>
                  <a:pt x="163113" y="47252"/>
                </a:lnTo>
                <a:lnTo>
                  <a:pt x="164585" y="45720"/>
                </a:lnTo>
                <a:close/>
              </a:path>
              <a:path w="2016759" h="66039">
                <a:moveTo>
                  <a:pt x="21443" y="55159"/>
                </a:moveTo>
                <a:lnTo>
                  <a:pt x="21268" y="56387"/>
                </a:lnTo>
                <a:lnTo>
                  <a:pt x="23503" y="57133"/>
                </a:lnTo>
                <a:lnTo>
                  <a:pt x="21443" y="55159"/>
                </a:lnTo>
                <a:close/>
              </a:path>
              <a:path w="2016759" h="66039">
                <a:moveTo>
                  <a:pt x="13070" y="55280"/>
                </a:moveTo>
                <a:lnTo>
                  <a:pt x="13648" y="56387"/>
                </a:lnTo>
                <a:lnTo>
                  <a:pt x="16696" y="56387"/>
                </a:lnTo>
                <a:lnTo>
                  <a:pt x="13070" y="55280"/>
                </a:lnTo>
                <a:close/>
              </a:path>
              <a:path w="2016759" h="66039">
                <a:moveTo>
                  <a:pt x="14156" y="50927"/>
                </a:moveTo>
                <a:lnTo>
                  <a:pt x="13140" y="51435"/>
                </a:lnTo>
                <a:lnTo>
                  <a:pt x="12403" y="54002"/>
                </a:lnTo>
                <a:lnTo>
                  <a:pt x="13070" y="55280"/>
                </a:lnTo>
                <a:lnTo>
                  <a:pt x="16696" y="56387"/>
                </a:lnTo>
                <a:lnTo>
                  <a:pt x="16696" y="54991"/>
                </a:lnTo>
                <a:lnTo>
                  <a:pt x="13648" y="54991"/>
                </a:lnTo>
                <a:lnTo>
                  <a:pt x="15172" y="51943"/>
                </a:lnTo>
                <a:lnTo>
                  <a:pt x="13648" y="51943"/>
                </a:lnTo>
                <a:lnTo>
                  <a:pt x="14156" y="50927"/>
                </a:lnTo>
                <a:close/>
              </a:path>
              <a:path w="2016759" h="66039">
                <a:moveTo>
                  <a:pt x="16728" y="54958"/>
                </a:moveTo>
                <a:lnTo>
                  <a:pt x="16696" y="56387"/>
                </a:lnTo>
                <a:lnTo>
                  <a:pt x="16791" y="55721"/>
                </a:lnTo>
                <a:lnTo>
                  <a:pt x="16728" y="54958"/>
                </a:lnTo>
                <a:close/>
              </a:path>
              <a:path w="2016759" h="66039">
                <a:moveTo>
                  <a:pt x="16879" y="55103"/>
                </a:moveTo>
                <a:lnTo>
                  <a:pt x="16696" y="56387"/>
                </a:lnTo>
                <a:lnTo>
                  <a:pt x="18220" y="56387"/>
                </a:lnTo>
                <a:lnTo>
                  <a:pt x="16879" y="55103"/>
                </a:lnTo>
                <a:close/>
              </a:path>
              <a:path w="2016759" h="66039">
                <a:moveTo>
                  <a:pt x="18220" y="45720"/>
                </a:moveTo>
                <a:lnTo>
                  <a:pt x="18220" y="53467"/>
                </a:lnTo>
                <a:lnTo>
                  <a:pt x="16991" y="54695"/>
                </a:lnTo>
                <a:lnTo>
                  <a:pt x="16937" y="55159"/>
                </a:lnTo>
                <a:lnTo>
                  <a:pt x="18220" y="56387"/>
                </a:lnTo>
                <a:lnTo>
                  <a:pt x="19744" y="56387"/>
                </a:lnTo>
                <a:lnTo>
                  <a:pt x="21201" y="54991"/>
                </a:lnTo>
                <a:lnTo>
                  <a:pt x="21268" y="48895"/>
                </a:lnTo>
                <a:lnTo>
                  <a:pt x="19744" y="48895"/>
                </a:lnTo>
                <a:lnTo>
                  <a:pt x="18220" y="45720"/>
                </a:lnTo>
                <a:close/>
              </a:path>
              <a:path w="2016759" h="66039">
                <a:moveTo>
                  <a:pt x="21268" y="54927"/>
                </a:moveTo>
                <a:lnTo>
                  <a:pt x="19744" y="56387"/>
                </a:lnTo>
                <a:lnTo>
                  <a:pt x="21268" y="56387"/>
                </a:lnTo>
                <a:lnTo>
                  <a:pt x="21268" y="54927"/>
                </a:lnTo>
                <a:close/>
              </a:path>
              <a:path w="2016759" h="66039">
                <a:moveTo>
                  <a:pt x="21268" y="54991"/>
                </a:moveTo>
                <a:lnTo>
                  <a:pt x="21268" y="56387"/>
                </a:lnTo>
                <a:lnTo>
                  <a:pt x="21363" y="55721"/>
                </a:lnTo>
                <a:lnTo>
                  <a:pt x="21268" y="54991"/>
                </a:lnTo>
                <a:close/>
              </a:path>
              <a:path w="2016759" h="66039">
                <a:moveTo>
                  <a:pt x="26263" y="54521"/>
                </a:moveTo>
                <a:lnTo>
                  <a:pt x="24316" y="56387"/>
                </a:lnTo>
                <a:lnTo>
                  <a:pt x="26030" y="56387"/>
                </a:lnTo>
                <a:lnTo>
                  <a:pt x="26263" y="54521"/>
                </a:lnTo>
                <a:close/>
              </a:path>
              <a:path w="2016759" h="66039">
                <a:moveTo>
                  <a:pt x="169096" y="44196"/>
                </a:moveTo>
                <a:lnTo>
                  <a:pt x="165724" y="44533"/>
                </a:lnTo>
                <a:lnTo>
                  <a:pt x="163113" y="47252"/>
                </a:lnTo>
                <a:lnTo>
                  <a:pt x="163000" y="54991"/>
                </a:lnTo>
                <a:lnTo>
                  <a:pt x="166048" y="56387"/>
                </a:lnTo>
                <a:lnTo>
                  <a:pt x="169096" y="56387"/>
                </a:lnTo>
                <a:lnTo>
                  <a:pt x="169096" y="44196"/>
                </a:lnTo>
                <a:close/>
              </a:path>
              <a:path w="2016759" h="66039">
                <a:moveTo>
                  <a:pt x="172144" y="44196"/>
                </a:moveTo>
                <a:lnTo>
                  <a:pt x="169096" y="44196"/>
                </a:lnTo>
                <a:lnTo>
                  <a:pt x="169096" y="56387"/>
                </a:lnTo>
                <a:lnTo>
                  <a:pt x="172144" y="56387"/>
                </a:lnTo>
                <a:lnTo>
                  <a:pt x="175192" y="54991"/>
                </a:lnTo>
                <a:lnTo>
                  <a:pt x="175078" y="47252"/>
                </a:lnTo>
                <a:lnTo>
                  <a:pt x="172144" y="44196"/>
                </a:lnTo>
                <a:close/>
              </a:path>
              <a:path w="2016759" h="66039">
                <a:moveTo>
                  <a:pt x="184336" y="44196"/>
                </a:moveTo>
                <a:lnTo>
                  <a:pt x="172144" y="44196"/>
                </a:lnTo>
                <a:lnTo>
                  <a:pt x="175078" y="47252"/>
                </a:lnTo>
                <a:lnTo>
                  <a:pt x="175192" y="54991"/>
                </a:lnTo>
                <a:lnTo>
                  <a:pt x="172144" y="56387"/>
                </a:lnTo>
                <a:lnTo>
                  <a:pt x="184336" y="56387"/>
                </a:lnTo>
                <a:lnTo>
                  <a:pt x="182812" y="53467"/>
                </a:lnTo>
                <a:lnTo>
                  <a:pt x="182920" y="47145"/>
                </a:lnTo>
                <a:lnTo>
                  <a:pt x="184336" y="44196"/>
                </a:lnTo>
                <a:close/>
              </a:path>
              <a:path w="2016759" h="66039">
                <a:moveTo>
                  <a:pt x="187384" y="44196"/>
                </a:moveTo>
                <a:lnTo>
                  <a:pt x="184336" y="44196"/>
                </a:lnTo>
                <a:lnTo>
                  <a:pt x="182920" y="47145"/>
                </a:lnTo>
                <a:lnTo>
                  <a:pt x="182812" y="53467"/>
                </a:lnTo>
                <a:lnTo>
                  <a:pt x="184336" y="56387"/>
                </a:lnTo>
                <a:lnTo>
                  <a:pt x="188908" y="56387"/>
                </a:lnTo>
                <a:lnTo>
                  <a:pt x="187384" y="44196"/>
                </a:lnTo>
                <a:close/>
              </a:path>
              <a:path w="2016759" h="66039">
                <a:moveTo>
                  <a:pt x="203894" y="42925"/>
                </a:moveTo>
                <a:lnTo>
                  <a:pt x="187384" y="44196"/>
                </a:lnTo>
                <a:lnTo>
                  <a:pt x="188908" y="56387"/>
                </a:lnTo>
                <a:lnTo>
                  <a:pt x="192220" y="56134"/>
                </a:lnTo>
                <a:lnTo>
                  <a:pt x="195004" y="53467"/>
                </a:lnTo>
                <a:lnTo>
                  <a:pt x="194890" y="47252"/>
                </a:lnTo>
                <a:lnTo>
                  <a:pt x="191956" y="44196"/>
                </a:lnTo>
                <a:lnTo>
                  <a:pt x="202624" y="44196"/>
                </a:lnTo>
                <a:lnTo>
                  <a:pt x="203894" y="42925"/>
                </a:lnTo>
                <a:close/>
              </a:path>
              <a:path w="2016759" h="66039">
                <a:moveTo>
                  <a:pt x="192220" y="56134"/>
                </a:moveTo>
                <a:lnTo>
                  <a:pt x="188908" y="56387"/>
                </a:lnTo>
                <a:lnTo>
                  <a:pt x="191956" y="56387"/>
                </a:lnTo>
                <a:lnTo>
                  <a:pt x="192220" y="56134"/>
                </a:lnTo>
                <a:close/>
              </a:path>
              <a:path w="2016759" h="66039">
                <a:moveTo>
                  <a:pt x="298345" y="56109"/>
                </a:moveTo>
                <a:lnTo>
                  <a:pt x="298636" y="56387"/>
                </a:lnTo>
                <a:lnTo>
                  <a:pt x="301684" y="56387"/>
                </a:lnTo>
                <a:lnTo>
                  <a:pt x="298345" y="56109"/>
                </a:lnTo>
                <a:close/>
              </a:path>
              <a:path w="2016759" h="66039">
                <a:moveTo>
                  <a:pt x="297581" y="43727"/>
                </a:moveTo>
                <a:lnTo>
                  <a:pt x="295588" y="45720"/>
                </a:lnTo>
                <a:lnTo>
                  <a:pt x="295588" y="53467"/>
                </a:lnTo>
                <a:lnTo>
                  <a:pt x="298345" y="56109"/>
                </a:lnTo>
                <a:lnTo>
                  <a:pt x="301684" y="56387"/>
                </a:lnTo>
                <a:lnTo>
                  <a:pt x="303208" y="44196"/>
                </a:lnTo>
                <a:lnTo>
                  <a:pt x="297581" y="43727"/>
                </a:lnTo>
                <a:close/>
              </a:path>
              <a:path w="2016759" h="66039">
                <a:moveTo>
                  <a:pt x="303208" y="44196"/>
                </a:moveTo>
                <a:lnTo>
                  <a:pt x="301684" y="56387"/>
                </a:lnTo>
                <a:lnTo>
                  <a:pt x="303208" y="56387"/>
                </a:lnTo>
                <a:lnTo>
                  <a:pt x="303208" y="44196"/>
                </a:lnTo>
                <a:close/>
              </a:path>
              <a:path w="2016759" h="66039">
                <a:moveTo>
                  <a:pt x="306256" y="42672"/>
                </a:moveTo>
                <a:lnTo>
                  <a:pt x="303208" y="42672"/>
                </a:lnTo>
                <a:lnTo>
                  <a:pt x="303208" y="56387"/>
                </a:lnTo>
                <a:lnTo>
                  <a:pt x="306256" y="56387"/>
                </a:lnTo>
                <a:lnTo>
                  <a:pt x="309304" y="53467"/>
                </a:lnTo>
                <a:lnTo>
                  <a:pt x="309304" y="45720"/>
                </a:lnTo>
                <a:lnTo>
                  <a:pt x="306256" y="42672"/>
                </a:lnTo>
                <a:close/>
              </a:path>
              <a:path w="2016759" h="66039">
                <a:moveTo>
                  <a:pt x="316924" y="42672"/>
                </a:moveTo>
                <a:lnTo>
                  <a:pt x="306256" y="42672"/>
                </a:lnTo>
                <a:lnTo>
                  <a:pt x="309304" y="45720"/>
                </a:lnTo>
                <a:lnTo>
                  <a:pt x="309304" y="53467"/>
                </a:lnTo>
                <a:lnTo>
                  <a:pt x="306256" y="56387"/>
                </a:lnTo>
                <a:lnTo>
                  <a:pt x="316924" y="56387"/>
                </a:lnTo>
                <a:lnTo>
                  <a:pt x="313876" y="53467"/>
                </a:lnTo>
                <a:lnTo>
                  <a:pt x="313876" y="45720"/>
                </a:lnTo>
                <a:lnTo>
                  <a:pt x="316924" y="42672"/>
                </a:lnTo>
                <a:close/>
              </a:path>
              <a:path w="2016759" h="66039">
                <a:moveTo>
                  <a:pt x="319972" y="42672"/>
                </a:moveTo>
                <a:lnTo>
                  <a:pt x="316924" y="42672"/>
                </a:lnTo>
                <a:lnTo>
                  <a:pt x="313876" y="45720"/>
                </a:lnTo>
                <a:lnTo>
                  <a:pt x="313876" y="53467"/>
                </a:lnTo>
                <a:lnTo>
                  <a:pt x="316924" y="56387"/>
                </a:lnTo>
                <a:lnTo>
                  <a:pt x="319972" y="56387"/>
                </a:lnTo>
                <a:lnTo>
                  <a:pt x="319972" y="42672"/>
                </a:lnTo>
                <a:close/>
              </a:path>
              <a:path w="2016759" h="66039">
                <a:moveTo>
                  <a:pt x="323020" y="42672"/>
                </a:moveTo>
                <a:lnTo>
                  <a:pt x="319972" y="42672"/>
                </a:lnTo>
                <a:lnTo>
                  <a:pt x="319972" y="56387"/>
                </a:lnTo>
                <a:lnTo>
                  <a:pt x="323020" y="56387"/>
                </a:lnTo>
                <a:lnTo>
                  <a:pt x="326068" y="53467"/>
                </a:lnTo>
                <a:lnTo>
                  <a:pt x="326068" y="45720"/>
                </a:lnTo>
                <a:lnTo>
                  <a:pt x="323020" y="42672"/>
                </a:lnTo>
                <a:close/>
              </a:path>
              <a:path w="2016759" h="66039">
                <a:moveTo>
                  <a:pt x="336736" y="42672"/>
                </a:moveTo>
                <a:lnTo>
                  <a:pt x="323020" y="42672"/>
                </a:lnTo>
                <a:lnTo>
                  <a:pt x="326068" y="45720"/>
                </a:lnTo>
                <a:lnTo>
                  <a:pt x="326068" y="53467"/>
                </a:lnTo>
                <a:lnTo>
                  <a:pt x="323020" y="56387"/>
                </a:lnTo>
                <a:lnTo>
                  <a:pt x="336736" y="56387"/>
                </a:lnTo>
                <a:lnTo>
                  <a:pt x="333688" y="53467"/>
                </a:lnTo>
                <a:lnTo>
                  <a:pt x="333688" y="45720"/>
                </a:lnTo>
                <a:lnTo>
                  <a:pt x="336736" y="42672"/>
                </a:lnTo>
                <a:close/>
              </a:path>
              <a:path w="2016759" h="66039">
                <a:moveTo>
                  <a:pt x="339784" y="42672"/>
                </a:moveTo>
                <a:lnTo>
                  <a:pt x="336736" y="42672"/>
                </a:lnTo>
                <a:lnTo>
                  <a:pt x="333688" y="45720"/>
                </a:lnTo>
                <a:lnTo>
                  <a:pt x="333688" y="53467"/>
                </a:lnTo>
                <a:lnTo>
                  <a:pt x="336736" y="56387"/>
                </a:lnTo>
                <a:lnTo>
                  <a:pt x="339784" y="56387"/>
                </a:lnTo>
                <a:lnTo>
                  <a:pt x="339784" y="42672"/>
                </a:lnTo>
                <a:close/>
              </a:path>
              <a:path w="2016759" h="66039">
                <a:moveTo>
                  <a:pt x="344356" y="42672"/>
                </a:moveTo>
                <a:lnTo>
                  <a:pt x="339784" y="42672"/>
                </a:lnTo>
                <a:lnTo>
                  <a:pt x="339784" y="56387"/>
                </a:lnTo>
                <a:lnTo>
                  <a:pt x="344356" y="56387"/>
                </a:lnTo>
                <a:lnTo>
                  <a:pt x="347404" y="53467"/>
                </a:lnTo>
                <a:lnTo>
                  <a:pt x="347404" y="45720"/>
                </a:lnTo>
                <a:lnTo>
                  <a:pt x="344356" y="42672"/>
                </a:lnTo>
                <a:close/>
              </a:path>
              <a:path w="2016759" h="66039">
                <a:moveTo>
                  <a:pt x="356548" y="42672"/>
                </a:moveTo>
                <a:lnTo>
                  <a:pt x="344356" y="42672"/>
                </a:lnTo>
                <a:lnTo>
                  <a:pt x="347404" y="45720"/>
                </a:lnTo>
                <a:lnTo>
                  <a:pt x="347404" y="53467"/>
                </a:lnTo>
                <a:lnTo>
                  <a:pt x="344356" y="56387"/>
                </a:lnTo>
                <a:lnTo>
                  <a:pt x="356548" y="56387"/>
                </a:lnTo>
                <a:lnTo>
                  <a:pt x="353500" y="53467"/>
                </a:lnTo>
                <a:lnTo>
                  <a:pt x="353500" y="45720"/>
                </a:lnTo>
                <a:lnTo>
                  <a:pt x="356548" y="42672"/>
                </a:lnTo>
                <a:close/>
              </a:path>
              <a:path w="2016759" h="66039">
                <a:moveTo>
                  <a:pt x="361120" y="42672"/>
                </a:moveTo>
                <a:lnTo>
                  <a:pt x="356548" y="42672"/>
                </a:lnTo>
                <a:lnTo>
                  <a:pt x="353500" y="45720"/>
                </a:lnTo>
                <a:lnTo>
                  <a:pt x="353500" y="53467"/>
                </a:lnTo>
                <a:lnTo>
                  <a:pt x="356548" y="56387"/>
                </a:lnTo>
                <a:lnTo>
                  <a:pt x="361120" y="56387"/>
                </a:lnTo>
                <a:lnTo>
                  <a:pt x="361120" y="42672"/>
                </a:lnTo>
                <a:close/>
              </a:path>
              <a:path w="2016759" h="66039">
                <a:moveTo>
                  <a:pt x="364168" y="42672"/>
                </a:moveTo>
                <a:lnTo>
                  <a:pt x="361120" y="42672"/>
                </a:lnTo>
                <a:lnTo>
                  <a:pt x="361120" y="56387"/>
                </a:lnTo>
                <a:lnTo>
                  <a:pt x="364168" y="56387"/>
                </a:lnTo>
                <a:lnTo>
                  <a:pt x="367216" y="53467"/>
                </a:lnTo>
                <a:lnTo>
                  <a:pt x="367216" y="45720"/>
                </a:lnTo>
                <a:lnTo>
                  <a:pt x="364168" y="42672"/>
                </a:lnTo>
                <a:close/>
              </a:path>
              <a:path w="2016759" h="66039">
                <a:moveTo>
                  <a:pt x="377884" y="42672"/>
                </a:moveTo>
                <a:lnTo>
                  <a:pt x="364168" y="42672"/>
                </a:lnTo>
                <a:lnTo>
                  <a:pt x="367216" y="45720"/>
                </a:lnTo>
                <a:lnTo>
                  <a:pt x="367216" y="53467"/>
                </a:lnTo>
                <a:lnTo>
                  <a:pt x="364168" y="56387"/>
                </a:lnTo>
                <a:lnTo>
                  <a:pt x="377884" y="56387"/>
                </a:lnTo>
                <a:lnTo>
                  <a:pt x="374836" y="53467"/>
                </a:lnTo>
                <a:lnTo>
                  <a:pt x="374836" y="45720"/>
                </a:lnTo>
                <a:lnTo>
                  <a:pt x="377884" y="42672"/>
                </a:lnTo>
                <a:close/>
              </a:path>
              <a:path w="2016759" h="66039">
                <a:moveTo>
                  <a:pt x="382456" y="42672"/>
                </a:moveTo>
                <a:lnTo>
                  <a:pt x="377884" y="42672"/>
                </a:lnTo>
                <a:lnTo>
                  <a:pt x="374836" y="45720"/>
                </a:lnTo>
                <a:lnTo>
                  <a:pt x="374836" y="53467"/>
                </a:lnTo>
                <a:lnTo>
                  <a:pt x="377884" y="56387"/>
                </a:lnTo>
                <a:lnTo>
                  <a:pt x="382456" y="56387"/>
                </a:lnTo>
                <a:lnTo>
                  <a:pt x="382456" y="42672"/>
                </a:lnTo>
                <a:close/>
              </a:path>
              <a:path w="2016759" h="66039">
                <a:moveTo>
                  <a:pt x="385504" y="42672"/>
                </a:moveTo>
                <a:lnTo>
                  <a:pt x="382456" y="42672"/>
                </a:lnTo>
                <a:lnTo>
                  <a:pt x="382456" y="56387"/>
                </a:lnTo>
                <a:lnTo>
                  <a:pt x="385504" y="56387"/>
                </a:lnTo>
                <a:lnTo>
                  <a:pt x="388552" y="53467"/>
                </a:lnTo>
                <a:lnTo>
                  <a:pt x="388552" y="45720"/>
                </a:lnTo>
                <a:lnTo>
                  <a:pt x="385504" y="42672"/>
                </a:lnTo>
                <a:close/>
              </a:path>
              <a:path w="2016759" h="66039">
                <a:moveTo>
                  <a:pt x="397696" y="42672"/>
                </a:moveTo>
                <a:lnTo>
                  <a:pt x="385504" y="42672"/>
                </a:lnTo>
                <a:lnTo>
                  <a:pt x="388552" y="45720"/>
                </a:lnTo>
                <a:lnTo>
                  <a:pt x="388552" y="53467"/>
                </a:lnTo>
                <a:lnTo>
                  <a:pt x="385504" y="56387"/>
                </a:lnTo>
                <a:lnTo>
                  <a:pt x="397696" y="56387"/>
                </a:lnTo>
                <a:lnTo>
                  <a:pt x="396172" y="53467"/>
                </a:lnTo>
                <a:lnTo>
                  <a:pt x="396273" y="45517"/>
                </a:lnTo>
                <a:lnTo>
                  <a:pt x="397696" y="42672"/>
                </a:lnTo>
                <a:close/>
              </a:path>
              <a:path w="2016759" h="66039">
                <a:moveTo>
                  <a:pt x="402268" y="42672"/>
                </a:moveTo>
                <a:lnTo>
                  <a:pt x="397696" y="42672"/>
                </a:lnTo>
                <a:lnTo>
                  <a:pt x="396273" y="45517"/>
                </a:lnTo>
                <a:lnTo>
                  <a:pt x="396172" y="53467"/>
                </a:lnTo>
                <a:lnTo>
                  <a:pt x="397696" y="56387"/>
                </a:lnTo>
                <a:lnTo>
                  <a:pt x="402268" y="56387"/>
                </a:lnTo>
                <a:lnTo>
                  <a:pt x="402268" y="42672"/>
                </a:lnTo>
                <a:close/>
              </a:path>
              <a:path w="2016759" h="66039">
                <a:moveTo>
                  <a:pt x="406840" y="42672"/>
                </a:moveTo>
                <a:lnTo>
                  <a:pt x="402268" y="42672"/>
                </a:lnTo>
                <a:lnTo>
                  <a:pt x="402268" y="56387"/>
                </a:lnTo>
                <a:lnTo>
                  <a:pt x="406840" y="56387"/>
                </a:lnTo>
                <a:lnTo>
                  <a:pt x="408364" y="53467"/>
                </a:lnTo>
                <a:lnTo>
                  <a:pt x="408263" y="45517"/>
                </a:lnTo>
                <a:lnTo>
                  <a:pt x="406840" y="42672"/>
                </a:lnTo>
                <a:close/>
              </a:path>
              <a:path w="2016759" h="66039">
                <a:moveTo>
                  <a:pt x="419032" y="42672"/>
                </a:moveTo>
                <a:lnTo>
                  <a:pt x="406840" y="42672"/>
                </a:lnTo>
                <a:lnTo>
                  <a:pt x="408263" y="45517"/>
                </a:lnTo>
                <a:lnTo>
                  <a:pt x="408364" y="53467"/>
                </a:lnTo>
                <a:lnTo>
                  <a:pt x="406840" y="56387"/>
                </a:lnTo>
                <a:lnTo>
                  <a:pt x="419032" y="56387"/>
                </a:lnTo>
                <a:lnTo>
                  <a:pt x="415984" y="53467"/>
                </a:lnTo>
                <a:lnTo>
                  <a:pt x="415984" y="45720"/>
                </a:lnTo>
                <a:lnTo>
                  <a:pt x="419032" y="42672"/>
                </a:lnTo>
                <a:close/>
              </a:path>
              <a:path w="2016759" h="66039">
                <a:moveTo>
                  <a:pt x="423604" y="42672"/>
                </a:moveTo>
                <a:lnTo>
                  <a:pt x="419032" y="42672"/>
                </a:lnTo>
                <a:lnTo>
                  <a:pt x="415984" y="45720"/>
                </a:lnTo>
                <a:lnTo>
                  <a:pt x="415984" y="53467"/>
                </a:lnTo>
                <a:lnTo>
                  <a:pt x="419032" y="56387"/>
                </a:lnTo>
                <a:lnTo>
                  <a:pt x="423604" y="56387"/>
                </a:lnTo>
                <a:lnTo>
                  <a:pt x="423604" y="42672"/>
                </a:lnTo>
                <a:close/>
              </a:path>
              <a:path w="2016759" h="66039">
                <a:moveTo>
                  <a:pt x="427017" y="42915"/>
                </a:moveTo>
                <a:lnTo>
                  <a:pt x="431224" y="45720"/>
                </a:lnTo>
                <a:lnTo>
                  <a:pt x="431224" y="53467"/>
                </a:lnTo>
                <a:lnTo>
                  <a:pt x="426652" y="56387"/>
                </a:lnTo>
                <a:lnTo>
                  <a:pt x="438777" y="56387"/>
                </a:lnTo>
                <a:lnTo>
                  <a:pt x="437437" y="55103"/>
                </a:lnTo>
                <a:lnTo>
                  <a:pt x="437536" y="47145"/>
                </a:lnTo>
                <a:lnTo>
                  <a:pt x="440368" y="44196"/>
                </a:lnTo>
                <a:lnTo>
                  <a:pt x="444940" y="44196"/>
                </a:lnTo>
                <a:lnTo>
                  <a:pt x="427017" y="42915"/>
                </a:lnTo>
                <a:close/>
              </a:path>
              <a:path w="2016759" h="66039">
                <a:moveTo>
                  <a:pt x="955480" y="41148"/>
                </a:moveTo>
                <a:lnTo>
                  <a:pt x="952093" y="41373"/>
                </a:lnTo>
                <a:lnTo>
                  <a:pt x="947860" y="44196"/>
                </a:lnTo>
                <a:lnTo>
                  <a:pt x="947860" y="53467"/>
                </a:lnTo>
                <a:lnTo>
                  <a:pt x="952432" y="56387"/>
                </a:lnTo>
                <a:lnTo>
                  <a:pt x="955480" y="56387"/>
                </a:lnTo>
                <a:lnTo>
                  <a:pt x="955480" y="41148"/>
                </a:lnTo>
                <a:close/>
              </a:path>
              <a:path w="2016759" h="66039">
                <a:moveTo>
                  <a:pt x="955480" y="41148"/>
                </a:moveTo>
                <a:lnTo>
                  <a:pt x="955480" y="56387"/>
                </a:lnTo>
                <a:lnTo>
                  <a:pt x="957004" y="56387"/>
                </a:lnTo>
                <a:lnTo>
                  <a:pt x="955480" y="41148"/>
                </a:lnTo>
                <a:close/>
              </a:path>
              <a:path w="2016759" h="66039">
                <a:moveTo>
                  <a:pt x="976530" y="39909"/>
                </a:moveTo>
                <a:lnTo>
                  <a:pt x="955480" y="41148"/>
                </a:lnTo>
                <a:lnTo>
                  <a:pt x="957004" y="56387"/>
                </a:lnTo>
                <a:lnTo>
                  <a:pt x="960233" y="56213"/>
                </a:lnTo>
                <a:lnTo>
                  <a:pt x="963100" y="53467"/>
                </a:lnTo>
                <a:lnTo>
                  <a:pt x="963100" y="44196"/>
                </a:lnTo>
                <a:lnTo>
                  <a:pt x="960052" y="41148"/>
                </a:lnTo>
                <a:lnTo>
                  <a:pt x="975292" y="41148"/>
                </a:lnTo>
                <a:lnTo>
                  <a:pt x="976530" y="39909"/>
                </a:lnTo>
                <a:close/>
              </a:path>
              <a:path w="2016759" h="66039">
                <a:moveTo>
                  <a:pt x="960233" y="56213"/>
                </a:moveTo>
                <a:lnTo>
                  <a:pt x="957004" y="56387"/>
                </a:lnTo>
                <a:lnTo>
                  <a:pt x="960052" y="56387"/>
                </a:lnTo>
                <a:lnTo>
                  <a:pt x="960233" y="56213"/>
                </a:lnTo>
                <a:close/>
              </a:path>
              <a:path w="2016759" h="66039">
                <a:moveTo>
                  <a:pt x="975292" y="41148"/>
                </a:moveTo>
                <a:lnTo>
                  <a:pt x="960052" y="41148"/>
                </a:lnTo>
                <a:lnTo>
                  <a:pt x="963100" y="44196"/>
                </a:lnTo>
                <a:lnTo>
                  <a:pt x="963100" y="53467"/>
                </a:lnTo>
                <a:lnTo>
                  <a:pt x="960233" y="56213"/>
                </a:lnTo>
                <a:lnTo>
                  <a:pt x="982912" y="54991"/>
                </a:lnTo>
                <a:lnTo>
                  <a:pt x="976816" y="54991"/>
                </a:lnTo>
                <a:lnTo>
                  <a:pt x="973768" y="51943"/>
                </a:lnTo>
                <a:lnTo>
                  <a:pt x="973768" y="42672"/>
                </a:lnTo>
                <a:lnTo>
                  <a:pt x="975292" y="41148"/>
                </a:lnTo>
                <a:close/>
              </a:path>
              <a:path w="2016759" h="66039">
                <a:moveTo>
                  <a:pt x="202624" y="44196"/>
                </a:moveTo>
                <a:lnTo>
                  <a:pt x="191956" y="44196"/>
                </a:lnTo>
                <a:lnTo>
                  <a:pt x="194890" y="47252"/>
                </a:lnTo>
                <a:lnTo>
                  <a:pt x="195004" y="53467"/>
                </a:lnTo>
                <a:lnTo>
                  <a:pt x="192220" y="56134"/>
                </a:lnTo>
                <a:lnTo>
                  <a:pt x="207196" y="54991"/>
                </a:lnTo>
                <a:lnTo>
                  <a:pt x="204148" y="54991"/>
                </a:lnTo>
                <a:lnTo>
                  <a:pt x="201100" y="51943"/>
                </a:lnTo>
                <a:lnTo>
                  <a:pt x="201100" y="45720"/>
                </a:lnTo>
                <a:lnTo>
                  <a:pt x="202624" y="44196"/>
                </a:lnTo>
                <a:close/>
              </a:path>
              <a:path w="2016759" h="66039">
                <a:moveTo>
                  <a:pt x="284920" y="42672"/>
                </a:moveTo>
                <a:lnTo>
                  <a:pt x="284920" y="54991"/>
                </a:lnTo>
                <a:lnTo>
                  <a:pt x="298345" y="56109"/>
                </a:lnTo>
                <a:lnTo>
                  <a:pt x="297178" y="54991"/>
                </a:lnTo>
                <a:lnTo>
                  <a:pt x="287968" y="54991"/>
                </a:lnTo>
                <a:lnTo>
                  <a:pt x="291016" y="53467"/>
                </a:lnTo>
                <a:lnTo>
                  <a:pt x="291016" y="45720"/>
                </a:lnTo>
                <a:lnTo>
                  <a:pt x="288245" y="42949"/>
                </a:lnTo>
                <a:lnTo>
                  <a:pt x="284920" y="42672"/>
                </a:lnTo>
                <a:close/>
              </a:path>
              <a:path w="2016759" h="66039">
                <a:moveTo>
                  <a:pt x="38794" y="48101"/>
                </a:moveTo>
                <a:lnTo>
                  <a:pt x="38032" y="48895"/>
                </a:lnTo>
                <a:lnTo>
                  <a:pt x="38149" y="55103"/>
                </a:lnTo>
                <a:lnTo>
                  <a:pt x="38794" y="55721"/>
                </a:lnTo>
                <a:lnTo>
                  <a:pt x="39438" y="55103"/>
                </a:lnTo>
                <a:lnTo>
                  <a:pt x="39556" y="48895"/>
                </a:lnTo>
                <a:lnTo>
                  <a:pt x="38794" y="48101"/>
                </a:lnTo>
                <a:close/>
              </a:path>
              <a:path w="2016759" h="66039">
                <a:moveTo>
                  <a:pt x="49462" y="48101"/>
                </a:moveTo>
                <a:lnTo>
                  <a:pt x="48700" y="48895"/>
                </a:lnTo>
                <a:lnTo>
                  <a:pt x="48817" y="55103"/>
                </a:lnTo>
                <a:lnTo>
                  <a:pt x="49462" y="55721"/>
                </a:lnTo>
                <a:lnTo>
                  <a:pt x="50106" y="55103"/>
                </a:lnTo>
                <a:lnTo>
                  <a:pt x="50224" y="48895"/>
                </a:lnTo>
                <a:lnTo>
                  <a:pt x="49462" y="48101"/>
                </a:lnTo>
                <a:close/>
              </a:path>
              <a:path w="2016759" h="66039">
                <a:moveTo>
                  <a:pt x="12403" y="54002"/>
                </a:moveTo>
                <a:lnTo>
                  <a:pt x="12124" y="54991"/>
                </a:lnTo>
                <a:lnTo>
                  <a:pt x="13070" y="55280"/>
                </a:lnTo>
                <a:lnTo>
                  <a:pt x="12403" y="54002"/>
                </a:lnTo>
                <a:close/>
              </a:path>
              <a:path w="2016759" h="66039">
                <a:moveTo>
                  <a:pt x="21509" y="54695"/>
                </a:moveTo>
                <a:lnTo>
                  <a:pt x="21385" y="55103"/>
                </a:lnTo>
                <a:lnTo>
                  <a:pt x="21509" y="54695"/>
                </a:lnTo>
                <a:close/>
              </a:path>
              <a:path w="2016759" h="66039">
                <a:moveTo>
                  <a:pt x="16928" y="54758"/>
                </a:moveTo>
                <a:lnTo>
                  <a:pt x="16762" y="54991"/>
                </a:lnTo>
                <a:lnTo>
                  <a:pt x="16928" y="54758"/>
                </a:lnTo>
                <a:close/>
              </a:path>
              <a:path w="2016759" h="66039">
                <a:moveTo>
                  <a:pt x="6028" y="53467"/>
                </a:moveTo>
                <a:lnTo>
                  <a:pt x="7552" y="54991"/>
                </a:lnTo>
                <a:lnTo>
                  <a:pt x="9076" y="54991"/>
                </a:lnTo>
                <a:lnTo>
                  <a:pt x="6028" y="53467"/>
                </a:lnTo>
                <a:close/>
              </a:path>
              <a:path w="2016759" h="66039">
                <a:moveTo>
                  <a:pt x="7552" y="52705"/>
                </a:moveTo>
                <a:lnTo>
                  <a:pt x="6028" y="53467"/>
                </a:lnTo>
                <a:lnTo>
                  <a:pt x="9076" y="54991"/>
                </a:lnTo>
                <a:lnTo>
                  <a:pt x="9264" y="54323"/>
                </a:lnTo>
                <a:lnTo>
                  <a:pt x="7552" y="53467"/>
                </a:lnTo>
                <a:lnTo>
                  <a:pt x="7552" y="52705"/>
                </a:lnTo>
                <a:close/>
              </a:path>
              <a:path w="2016759" h="66039">
                <a:moveTo>
                  <a:pt x="9264" y="54323"/>
                </a:moveTo>
                <a:lnTo>
                  <a:pt x="9076" y="54991"/>
                </a:lnTo>
                <a:lnTo>
                  <a:pt x="10600" y="54991"/>
                </a:lnTo>
                <a:lnTo>
                  <a:pt x="9264" y="54323"/>
                </a:lnTo>
                <a:close/>
              </a:path>
              <a:path w="2016759" h="66039">
                <a:moveTo>
                  <a:pt x="11908" y="51288"/>
                </a:moveTo>
                <a:lnTo>
                  <a:pt x="10600" y="51943"/>
                </a:lnTo>
                <a:lnTo>
                  <a:pt x="9675" y="52867"/>
                </a:lnTo>
                <a:lnTo>
                  <a:pt x="9264" y="54323"/>
                </a:lnTo>
                <a:lnTo>
                  <a:pt x="10600" y="54991"/>
                </a:lnTo>
                <a:lnTo>
                  <a:pt x="12124" y="54991"/>
                </a:lnTo>
                <a:lnTo>
                  <a:pt x="12403" y="54002"/>
                </a:lnTo>
                <a:lnTo>
                  <a:pt x="12124" y="53467"/>
                </a:lnTo>
                <a:lnTo>
                  <a:pt x="12061" y="51752"/>
                </a:lnTo>
                <a:lnTo>
                  <a:pt x="11908" y="51288"/>
                </a:lnTo>
                <a:close/>
              </a:path>
              <a:path w="2016759" h="66039">
                <a:moveTo>
                  <a:pt x="15172" y="51943"/>
                </a:moveTo>
                <a:lnTo>
                  <a:pt x="13648" y="54991"/>
                </a:lnTo>
                <a:lnTo>
                  <a:pt x="16696" y="54991"/>
                </a:lnTo>
                <a:lnTo>
                  <a:pt x="15172" y="53467"/>
                </a:lnTo>
                <a:lnTo>
                  <a:pt x="15172" y="51943"/>
                </a:lnTo>
                <a:close/>
              </a:path>
              <a:path w="2016759" h="66039">
                <a:moveTo>
                  <a:pt x="207196" y="42672"/>
                </a:moveTo>
                <a:lnTo>
                  <a:pt x="203894" y="42925"/>
                </a:lnTo>
                <a:lnTo>
                  <a:pt x="201100" y="45720"/>
                </a:lnTo>
                <a:lnTo>
                  <a:pt x="201100" y="51943"/>
                </a:lnTo>
                <a:lnTo>
                  <a:pt x="204148" y="54991"/>
                </a:lnTo>
                <a:lnTo>
                  <a:pt x="207196" y="54991"/>
                </a:lnTo>
                <a:lnTo>
                  <a:pt x="207196" y="42672"/>
                </a:lnTo>
                <a:close/>
              </a:path>
              <a:path w="2016759" h="66039">
                <a:moveTo>
                  <a:pt x="211768" y="42672"/>
                </a:moveTo>
                <a:lnTo>
                  <a:pt x="207196" y="42672"/>
                </a:lnTo>
                <a:lnTo>
                  <a:pt x="207196" y="54991"/>
                </a:lnTo>
                <a:lnTo>
                  <a:pt x="211768" y="54991"/>
                </a:lnTo>
                <a:lnTo>
                  <a:pt x="213292" y="51943"/>
                </a:lnTo>
                <a:lnTo>
                  <a:pt x="213191" y="45517"/>
                </a:lnTo>
                <a:lnTo>
                  <a:pt x="211768" y="42672"/>
                </a:lnTo>
                <a:close/>
              </a:path>
              <a:path w="2016759" h="66039">
                <a:moveTo>
                  <a:pt x="223960" y="42672"/>
                </a:moveTo>
                <a:lnTo>
                  <a:pt x="211768" y="42672"/>
                </a:lnTo>
                <a:lnTo>
                  <a:pt x="213191" y="45517"/>
                </a:lnTo>
                <a:lnTo>
                  <a:pt x="213292" y="51943"/>
                </a:lnTo>
                <a:lnTo>
                  <a:pt x="211768" y="54991"/>
                </a:lnTo>
                <a:lnTo>
                  <a:pt x="223960" y="54991"/>
                </a:lnTo>
                <a:lnTo>
                  <a:pt x="220912" y="51943"/>
                </a:lnTo>
                <a:lnTo>
                  <a:pt x="220912" y="45720"/>
                </a:lnTo>
                <a:lnTo>
                  <a:pt x="223960" y="42672"/>
                </a:lnTo>
                <a:close/>
              </a:path>
              <a:path w="2016759" h="66039">
                <a:moveTo>
                  <a:pt x="227008" y="42672"/>
                </a:moveTo>
                <a:lnTo>
                  <a:pt x="223960" y="42672"/>
                </a:lnTo>
                <a:lnTo>
                  <a:pt x="220912" y="45720"/>
                </a:lnTo>
                <a:lnTo>
                  <a:pt x="220912" y="51943"/>
                </a:lnTo>
                <a:lnTo>
                  <a:pt x="223960" y="54991"/>
                </a:lnTo>
                <a:lnTo>
                  <a:pt x="227008" y="54991"/>
                </a:lnTo>
                <a:lnTo>
                  <a:pt x="227008" y="42672"/>
                </a:lnTo>
                <a:close/>
              </a:path>
              <a:path w="2016759" h="66039">
                <a:moveTo>
                  <a:pt x="230056" y="42672"/>
                </a:moveTo>
                <a:lnTo>
                  <a:pt x="227008" y="42672"/>
                </a:lnTo>
                <a:lnTo>
                  <a:pt x="227008" y="54991"/>
                </a:lnTo>
                <a:lnTo>
                  <a:pt x="230056" y="54991"/>
                </a:lnTo>
                <a:lnTo>
                  <a:pt x="233104" y="51943"/>
                </a:lnTo>
                <a:lnTo>
                  <a:pt x="233104" y="45720"/>
                </a:lnTo>
                <a:lnTo>
                  <a:pt x="230056" y="42672"/>
                </a:lnTo>
                <a:close/>
              </a:path>
              <a:path w="2016759" h="66039">
                <a:moveTo>
                  <a:pt x="242248" y="42672"/>
                </a:moveTo>
                <a:lnTo>
                  <a:pt x="230056" y="42672"/>
                </a:lnTo>
                <a:lnTo>
                  <a:pt x="233104" y="45720"/>
                </a:lnTo>
                <a:lnTo>
                  <a:pt x="233104" y="51943"/>
                </a:lnTo>
                <a:lnTo>
                  <a:pt x="230056" y="54991"/>
                </a:lnTo>
                <a:lnTo>
                  <a:pt x="242248" y="54991"/>
                </a:lnTo>
                <a:lnTo>
                  <a:pt x="239200" y="51943"/>
                </a:lnTo>
                <a:lnTo>
                  <a:pt x="239200" y="45720"/>
                </a:lnTo>
                <a:lnTo>
                  <a:pt x="242248" y="42672"/>
                </a:lnTo>
                <a:close/>
              </a:path>
              <a:path w="2016759" h="66039">
                <a:moveTo>
                  <a:pt x="245296" y="42672"/>
                </a:moveTo>
                <a:lnTo>
                  <a:pt x="242248" y="42672"/>
                </a:lnTo>
                <a:lnTo>
                  <a:pt x="239200" y="45720"/>
                </a:lnTo>
                <a:lnTo>
                  <a:pt x="239200" y="51943"/>
                </a:lnTo>
                <a:lnTo>
                  <a:pt x="242248" y="54991"/>
                </a:lnTo>
                <a:lnTo>
                  <a:pt x="245296" y="54991"/>
                </a:lnTo>
                <a:lnTo>
                  <a:pt x="245296" y="42672"/>
                </a:lnTo>
                <a:close/>
              </a:path>
              <a:path w="2016759" h="66039">
                <a:moveTo>
                  <a:pt x="248344" y="42672"/>
                </a:moveTo>
                <a:lnTo>
                  <a:pt x="245296" y="42672"/>
                </a:lnTo>
                <a:lnTo>
                  <a:pt x="245296" y="54991"/>
                </a:lnTo>
                <a:lnTo>
                  <a:pt x="248344" y="54991"/>
                </a:lnTo>
                <a:lnTo>
                  <a:pt x="251392" y="51943"/>
                </a:lnTo>
                <a:lnTo>
                  <a:pt x="251392" y="45720"/>
                </a:lnTo>
                <a:lnTo>
                  <a:pt x="248344" y="42672"/>
                </a:lnTo>
                <a:close/>
              </a:path>
              <a:path w="2016759" h="66039">
                <a:moveTo>
                  <a:pt x="262060" y="42672"/>
                </a:moveTo>
                <a:lnTo>
                  <a:pt x="248344" y="42672"/>
                </a:lnTo>
                <a:lnTo>
                  <a:pt x="251392" y="45720"/>
                </a:lnTo>
                <a:lnTo>
                  <a:pt x="251392" y="51943"/>
                </a:lnTo>
                <a:lnTo>
                  <a:pt x="248344" y="54991"/>
                </a:lnTo>
                <a:lnTo>
                  <a:pt x="262060" y="54991"/>
                </a:lnTo>
                <a:lnTo>
                  <a:pt x="259012" y="51943"/>
                </a:lnTo>
                <a:lnTo>
                  <a:pt x="259012" y="45720"/>
                </a:lnTo>
                <a:lnTo>
                  <a:pt x="262060" y="42672"/>
                </a:lnTo>
                <a:close/>
              </a:path>
              <a:path w="2016759" h="66039">
                <a:moveTo>
                  <a:pt x="265108" y="42672"/>
                </a:moveTo>
                <a:lnTo>
                  <a:pt x="262060" y="42672"/>
                </a:lnTo>
                <a:lnTo>
                  <a:pt x="259012" y="45720"/>
                </a:lnTo>
                <a:lnTo>
                  <a:pt x="259012" y="51943"/>
                </a:lnTo>
                <a:lnTo>
                  <a:pt x="262060" y="54991"/>
                </a:lnTo>
                <a:lnTo>
                  <a:pt x="265108" y="54991"/>
                </a:lnTo>
                <a:lnTo>
                  <a:pt x="265108" y="42672"/>
                </a:lnTo>
                <a:close/>
              </a:path>
              <a:path w="2016759" h="66039">
                <a:moveTo>
                  <a:pt x="268156" y="42672"/>
                </a:moveTo>
                <a:lnTo>
                  <a:pt x="265108" y="42672"/>
                </a:lnTo>
                <a:lnTo>
                  <a:pt x="265108" y="54991"/>
                </a:lnTo>
                <a:lnTo>
                  <a:pt x="268156" y="54991"/>
                </a:lnTo>
                <a:lnTo>
                  <a:pt x="271204" y="51943"/>
                </a:lnTo>
                <a:lnTo>
                  <a:pt x="271204" y="45720"/>
                </a:lnTo>
                <a:lnTo>
                  <a:pt x="268156" y="42672"/>
                </a:lnTo>
                <a:close/>
              </a:path>
              <a:path w="2016759" h="66039">
                <a:moveTo>
                  <a:pt x="280348" y="42672"/>
                </a:moveTo>
                <a:lnTo>
                  <a:pt x="268156" y="42672"/>
                </a:lnTo>
                <a:lnTo>
                  <a:pt x="271204" y="45720"/>
                </a:lnTo>
                <a:lnTo>
                  <a:pt x="271204" y="51943"/>
                </a:lnTo>
                <a:lnTo>
                  <a:pt x="268156" y="54991"/>
                </a:lnTo>
                <a:lnTo>
                  <a:pt x="280348" y="54991"/>
                </a:lnTo>
                <a:lnTo>
                  <a:pt x="278824" y="53467"/>
                </a:lnTo>
                <a:lnTo>
                  <a:pt x="278925" y="45517"/>
                </a:lnTo>
                <a:lnTo>
                  <a:pt x="280348" y="42672"/>
                </a:lnTo>
                <a:close/>
              </a:path>
              <a:path w="2016759" h="66039">
                <a:moveTo>
                  <a:pt x="284920" y="42672"/>
                </a:moveTo>
                <a:lnTo>
                  <a:pt x="280348" y="42672"/>
                </a:lnTo>
                <a:lnTo>
                  <a:pt x="278925" y="45517"/>
                </a:lnTo>
                <a:lnTo>
                  <a:pt x="278824" y="53467"/>
                </a:lnTo>
                <a:lnTo>
                  <a:pt x="280348" y="54991"/>
                </a:lnTo>
                <a:lnTo>
                  <a:pt x="284920" y="54991"/>
                </a:lnTo>
                <a:lnTo>
                  <a:pt x="284920" y="42672"/>
                </a:lnTo>
                <a:close/>
              </a:path>
              <a:path w="2016759" h="66039">
                <a:moveTo>
                  <a:pt x="288245" y="42949"/>
                </a:moveTo>
                <a:lnTo>
                  <a:pt x="291016" y="45720"/>
                </a:lnTo>
                <a:lnTo>
                  <a:pt x="291016" y="53467"/>
                </a:lnTo>
                <a:lnTo>
                  <a:pt x="287968" y="54991"/>
                </a:lnTo>
                <a:lnTo>
                  <a:pt x="297178" y="54991"/>
                </a:lnTo>
                <a:lnTo>
                  <a:pt x="295588" y="53467"/>
                </a:lnTo>
                <a:lnTo>
                  <a:pt x="295588" y="45720"/>
                </a:lnTo>
                <a:lnTo>
                  <a:pt x="297581" y="43727"/>
                </a:lnTo>
                <a:lnTo>
                  <a:pt x="288245" y="42949"/>
                </a:lnTo>
                <a:close/>
              </a:path>
              <a:path w="2016759" h="66039">
                <a:moveTo>
                  <a:pt x="981388" y="39624"/>
                </a:moveTo>
                <a:lnTo>
                  <a:pt x="976530" y="39909"/>
                </a:lnTo>
                <a:lnTo>
                  <a:pt x="973768" y="42672"/>
                </a:lnTo>
                <a:lnTo>
                  <a:pt x="973768" y="51943"/>
                </a:lnTo>
                <a:lnTo>
                  <a:pt x="976816" y="54991"/>
                </a:lnTo>
                <a:lnTo>
                  <a:pt x="982912" y="54991"/>
                </a:lnTo>
                <a:lnTo>
                  <a:pt x="981388" y="39624"/>
                </a:lnTo>
                <a:close/>
              </a:path>
              <a:path w="2016759" h="66039">
                <a:moveTo>
                  <a:pt x="1004057" y="38290"/>
                </a:moveTo>
                <a:lnTo>
                  <a:pt x="981388" y="39624"/>
                </a:lnTo>
                <a:lnTo>
                  <a:pt x="982912" y="54991"/>
                </a:lnTo>
                <a:lnTo>
                  <a:pt x="986150" y="54800"/>
                </a:lnTo>
                <a:lnTo>
                  <a:pt x="989008" y="51943"/>
                </a:lnTo>
                <a:lnTo>
                  <a:pt x="989008" y="42672"/>
                </a:lnTo>
                <a:lnTo>
                  <a:pt x="985960" y="39624"/>
                </a:lnTo>
                <a:lnTo>
                  <a:pt x="1002724" y="39624"/>
                </a:lnTo>
                <a:lnTo>
                  <a:pt x="1004057" y="38290"/>
                </a:lnTo>
                <a:close/>
              </a:path>
              <a:path w="2016759" h="66039">
                <a:moveTo>
                  <a:pt x="986150" y="54800"/>
                </a:moveTo>
                <a:lnTo>
                  <a:pt x="982912" y="54991"/>
                </a:lnTo>
                <a:lnTo>
                  <a:pt x="985960" y="54991"/>
                </a:lnTo>
                <a:lnTo>
                  <a:pt x="986150" y="54800"/>
                </a:lnTo>
                <a:close/>
              </a:path>
              <a:path w="2016759" h="66039">
                <a:moveTo>
                  <a:pt x="17690" y="49424"/>
                </a:moveTo>
                <a:lnTo>
                  <a:pt x="16696" y="50419"/>
                </a:lnTo>
                <a:lnTo>
                  <a:pt x="16728" y="54958"/>
                </a:lnTo>
                <a:lnTo>
                  <a:pt x="16886" y="54800"/>
                </a:lnTo>
                <a:lnTo>
                  <a:pt x="16991" y="54323"/>
                </a:lnTo>
                <a:lnTo>
                  <a:pt x="17690" y="49424"/>
                </a:lnTo>
                <a:close/>
              </a:path>
              <a:path w="2016759" h="66039">
                <a:moveTo>
                  <a:pt x="16696" y="49657"/>
                </a:moveTo>
                <a:lnTo>
                  <a:pt x="15172" y="50419"/>
                </a:lnTo>
                <a:lnTo>
                  <a:pt x="15172" y="53467"/>
                </a:lnTo>
                <a:lnTo>
                  <a:pt x="16696" y="54927"/>
                </a:lnTo>
                <a:lnTo>
                  <a:pt x="16696" y="49657"/>
                </a:lnTo>
                <a:close/>
              </a:path>
              <a:path w="2016759" h="66039">
                <a:moveTo>
                  <a:pt x="22525" y="47585"/>
                </a:moveTo>
                <a:lnTo>
                  <a:pt x="21268" y="48895"/>
                </a:lnTo>
                <a:lnTo>
                  <a:pt x="21268" y="54927"/>
                </a:lnTo>
                <a:lnTo>
                  <a:pt x="21509" y="54695"/>
                </a:lnTo>
                <a:lnTo>
                  <a:pt x="22525" y="47585"/>
                </a:lnTo>
                <a:close/>
              </a:path>
              <a:path w="2016759" h="66039">
                <a:moveTo>
                  <a:pt x="1002724" y="39624"/>
                </a:moveTo>
                <a:lnTo>
                  <a:pt x="985960" y="39624"/>
                </a:lnTo>
                <a:lnTo>
                  <a:pt x="989008" y="42672"/>
                </a:lnTo>
                <a:lnTo>
                  <a:pt x="989008" y="51943"/>
                </a:lnTo>
                <a:lnTo>
                  <a:pt x="986150" y="54800"/>
                </a:lnTo>
                <a:lnTo>
                  <a:pt x="1008820" y="53467"/>
                </a:lnTo>
                <a:lnTo>
                  <a:pt x="1004248" y="53467"/>
                </a:lnTo>
                <a:lnTo>
                  <a:pt x="1001302" y="49048"/>
                </a:lnTo>
                <a:lnTo>
                  <a:pt x="1001200" y="41148"/>
                </a:lnTo>
                <a:lnTo>
                  <a:pt x="1002724" y="39624"/>
                </a:lnTo>
                <a:close/>
              </a:path>
              <a:path w="2016759" h="66039">
                <a:moveTo>
                  <a:pt x="18220" y="48895"/>
                </a:moveTo>
                <a:lnTo>
                  <a:pt x="17690" y="49424"/>
                </a:lnTo>
                <a:lnTo>
                  <a:pt x="16928" y="54758"/>
                </a:lnTo>
                <a:lnTo>
                  <a:pt x="18220" y="53467"/>
                </a:lnTo>
                <a:lnTo>
                  <a:pt x="18220" y="48895"/>
                </a:lnTo>
                <a:close/>
              </a:path>
              <a:path w="2016759" h="66039">
                <a:moveTo>
                  <a:pt x="22532" y="47577"/>
                </a:moveTo>
                <a:lnTo>
                  <a:pt x="21509" y="54695"/>
                </a:lnTo>
                <a:lnTo>
                  <a:pt x="22792" y="53467"/>
                </a:lnTo>
                <a:lnTo>
                  <a:pt x="22687" y="48363"/>
                </a:lnTo>
                <a:lnTo>
                  <a:pt x="22532" y="47577"/>
                </a:lnTo>
                <a:close/>
              </a:path>
              <a:path w="2016759" h="66039">
                <a:moveTo>
                  <a:pt x="27170" y="47266"/>
                </a:moveTo>
                <a:lnTo>
                  <a:pt x="26263" y="54521"/>
                </a:lnTo>
                <a:lnTo>
                  <a:pt x="27364" y="53467"/>
                </a:lnTo>
                <a:lnTo>
                  <a:pt x="27246" y="47307"/>
                </a:lnTo>
                <a:close/>
              </a:path>
              <a:path w="2016759" h="66039">
                <a:moveTo>
                  <a:pt x="10034" y="50984"/>
                </a:moveTo>
                <a:lnTo>
                  <a:pt x="7552" y="53467"/>
                </a:lnTo>
                <a:lnTo>
                  <a:pt x="9264" y="54323"/>
                </a:lnTo>
                <a:lnTo>
                  <a:pt x="9506" y="53467"/>
                </a:lnTo>
                <a:lnTo>
                  <a:pt x="9076" y="53467"/>
                </a:lnTo>
                <a:lnTo>
                  <a:pt x="10064" y="51489"/>
                </a:lnTo>
                <a:lnTo>
                  <a:pt x="10034" y="50984"/>
                </a:lnTo>
                <a:close/>
              </a:path>
              <a:path w="2016759" h="66039">
                <a:moveTo>
                  <a:pt x="13126" y="51441"/>
                </a:moveTo>
                <a:lnTo>
                  <a:pt x="12124" y="51943"/>
                </a:lnTo>
                <a:lnTo>
                  <a:pt x="12124" y="53467"/>
                </a:lnTo>
                <a:lnTo>
                  <a:pt x="12403" y="54002"/>
                </a:lnTo>
                <a:lnTo>
                  <a:pt x="13126" y="51441"/>
                </a:lnTo>
                <a:close/>
              </a:path>
              <a:path w="2016759" h="66039">
                <a:moveTo>
                  <a:pt x="2980" y="42672"/>
                </a:moveTo>
                <a:lnTo>
                  <a:pt x="1456" y="42672"/>
                </a:lnTo>
                <a:lnTo>
                  <a:pt x="105" y="45373"/>
                </a:lnTo>
                <a:lnTo>
                  <a:pt x="0" y="50554"/>
                </a:lnTo>
                <a:lnTo>
                  <a:pt x="1456" y="53467"/>
                </a:lnTo>
                <a:lnTo>
                  <a:pt x="2980" y="53467"/>
                </a:lnTo>
                <a:lnTo>
                  <a:pt x="1524" y="50554"/>
                </a:lnTo>
                <a:lnTo>
                  <a:pt x="1629" y="45373"/>
                </a:lnTo>
                <a:lnTo>
                  <a:pt x="2980" y="42672"/>
                </a:lnTo>
                <a:close/>
              </a:path>
              <a:path w="2016759" h="66039">
                <a:moveTo>
                  <a:pt x="1456" y="50419"/>
                </a:moveTo>
                <a:lnTo>
                  <a:pt x="2980" y="53467"/>
                </a:lnTo>
                <a:lnTo>
                  <a:pt x="4504" y="53467"/>
                </a:lnTo>
                <a:lnTo>
                  <a:pt x="1456" y="50419"/>
                </a:lnTo>
                <a:close/>
              </a:path>
              <a:path w="2016759" h="66039">
                <a:moveTo>
                  <a:pt x="4504" y="44196"/>
                </a:moveTo>
                <a:lnTo>
                  <a:pt x="1456" y="45720"/>
                </a:lnTo>
                <a:lnTo>
                  <a:pt x="1456" y="50419"/>
                </a:lnTo>
                <a:lnTo>
                  <a:pt x="4504" y="53467"/>
                </a:lnTo>
                <a:lnTo>
                  <a:pt x="4504" y="44196"/>
                </a:lnTo>
                <a:close/>
              </a:path>
              <a:path w="2016759" h="66039">
                <a:moveTo>
                  <a:pt x="4504" y="51943"/>
                </a:moveTo>
                <a:lnTo>
                  <a:pt x="4504" y="53467"/>
                </a:lnTo>
                <a:lnTo>
                  <a:pt x="6028" y="53467"/>
                </a:lnTo>
                <a:lnTo>
                  <a:pt x="4504" y="51943"/>
                </a:lnTo>
                <a:close/>
              </a:path>
              <a:path w="2016759" h="66039">
                <a:moveTo>
                  <a:pt x="4504" y="50419"/>
                </a:moveTo>
                <a:lnTo>
                  <a:pt x="4504" y="51943"/>
                </a:lnTo>
                <a:lnTo>
                  <a:pt x="6028" y="53467"/>
                </a:lnTo>
                <a:lnTo>
                  <a:pt x="6028" y="51943"/>
                </a:lnTo>
                <a:lnTo>
                  <a:pt x="4504" y="50419"/>
                </a:lnTo>
                <a:close/>
              </a:path>
              <a:path w="2016759" h="66039">
                <a:moveTo>
                  <a:pt x="6028" y="48895"/>
                </a:moveTo>
                <a:lnTo>
                  <a:pt x="6028" y="53467"/>
                </a:lnTo>
                <a:lnTo>
                  <a:pt x="7034" y="49901"/>
                </a:lnTo>
                <a:lnTo>
                  <a:pt x="6028" y="48895"/>
                </a:lnTo>
                <a:close/>
              </a:path>
              <a:path w="2016759" h="66039">
                <a:moveTo>
                  <a:pt x="7034" y="49901"/>
                </a:moveTo>
                <a:lnTo>
                  <a:pt x="6028" y="53467"/>
                </a:lnTo>
                <a:lnTo>
                  <a:pt x="7552" y="52705"/>
                </a:lnTo>
                <a:lnTo>
                  <a:pt x="7552" y="50419"/>
                </a:lnTo>
                <a:lnTo>
                  <a:pt x="7034" y="49901"/>
                </a:lnTo>
                <a:close/>
              </a:path>
              <a:path w="2016759" h="66039">
                <a:moveTo>
                  <a:pt x="8060" y="52451"/>
                </a:moveTo>
                <a:lnTo>
                  <a:pt x="7552" y="52705"/>
                </a:lnTo>
                <a:lnTo>
                  <a:pt x="7552" y="53467"/>
                </a:lnTo>
                <a:lnTo>
                  <a:pt x="8060" y="52451"/>
                </a:lnTo>
                <a:close/>
              </a:path>
              <a:path w="2016759" h="66039">
                <a:moveTo>
                  <a:pt x="9076" y="51943"/>
                </a:moveTo>
                <a:lnTo>
                  <a:pt x="8060" y="52451"/>
                </a:lnTo>
                <a:lnTo>
                  <a:pt x="7552" y="53467"/>
                </a:lnTo>
                <a:lnTo>
                  <a:pt x="9076" y="51943"/>
                </a:lnTo>
                <a:close/>
              </a:path>
              <a:path w="2016759" h="66039">
                <a:moveTo>
                  <a:pt x="10064" y="51489"/>
                </a:moveTo>
                <a:lnTo>
                  <a:pt x="9076" y="53467"/>
                </a:lnTo>
                <a:lnTo>
                  <a:pt x="9675" y="52867"/>
                </a:lnTo>
                <a:lnTo>
                  <a:pt x="10064" y="51489"/>
                </a:lnTo>
                <a:close/>
              </a:path>
              <a:path w="2016759" h="66039">
                <a:moveTo>
                  <a:pt x="9675" y="52867"/>
                </a:moveTo>
                <a:lnTo>
                  <a:pt x="9076" y="53467"/>
                </a:lnTo>
                <a:lnTo>
                  <a:pt x="9506" y="53467"/>
                </a:lnTo>
                <a:lnTo>
                  <a:pt x="9675" y="52867"/>
                </a:lnTo>
                <a:close/>
              </a:path>
              <a:path w="2016759" h="66039">
                <a:moveTo>
                  <a:pt x="1007296" y="38100"/>
                </a:moveTo>
                <a:lnTo>
                  <a:pt x="1004057" y="38290"/>
                </a:lnTo>
                <a:lnTo>
                  <a:pt x="1001357" y="40990"/>
                </a:lnTo>
                <a:lnTo>
                  <a:pt x="1001302" y="49048"/>
                </a:lnTo>
                <a:lnTo>
                  <a:pt x="1004248" y="53467"/>
                </a:lnTo>
                <a:lnTo>
                  <a:pt x="1008820" y="53467"/>
                </a:lnTo>
                <a:lnTo>
                  <a:pt x="1007296" y="38100"/>
                </a:lnTo>
                <a:close/>
              </a:path>
              <a:path w="2016759" h="66039">
                <a:moveTo>
                  <a:pt x="1008820" y="38100"/>
                </a:moveTo>
                <a:lnTo>
                  <a:pt x="1007296" y="38100"/>
                </a:lnTo>
                <a:lnTo>
                  <a:pt x="1008820" y="53467"/>
                </a:lnTo>
                <a:lnTo>
                  <a:pt x="1008820" y="38100"/>
                </a:lnTo>
                <a:close/>
              </a:path>
              <a:path w="2016759" h="66039">
                <a:moveTo>
                  <a:pt x="1029883" y="36964"/>
                </a:moveTo>
                <a:lnTo>
                  <a:pt x="1008820" y="38100"/>
                </a:lnTo>
                <a:lnTo>
                  <a:pt x="1008820" y="53467"/>
                </a:lnTo>
                <a:lnTo>
                  <a:pt x="1012058" y="53276"/>
                </a:lnTo>
                <a:lnTo>
                  <a:pt x="1016440" y="48895"/>
                </a:lnTo>
                <a:lnTo>
                  <a:pt x="1016440" y="41148"/>
                </a:lnTo>
                <a:lnTo>
                  <a:pt x="1011868" y="38100"/>
                </a:lnTo>
                <a:lnTo>
                  <a:pt x="1028698" y="38100"/>
                </a:lnTo>
                <a:lnTo>
                  <a:pt x="1029883" y="36964"/>
                </a:lnTo>
                <a:close/>
              </a:path>
              <a:path w="2016759" h="66039">
                <a:moveTo>
                  <a:pt x="1012058" y="53276"/>
                </a:moveTo>
                <a:lnTo>
                  <a:pt x="1008820" y="53467"/>
                </a:lnTo>
                <a:lnTo>
                  <a:pt x="1011868" y="53467"/>
                </a:lnTo>
                <a:lnTo>
                  <a:pt x="1012058" y="53276"/>
                </a:lnTo>
                <a:close/>
              </a:path>
              <a:path w="2016759" h="66039">
                <a:moveTo>
                  <a:pt x="1028698" y="38100"/>
                </a:moveTo>
                <a:lnTo>
                  <a:pt x="1011868" y="38100"/>
                </a:lnTo>
                <a:lnTo>
                  <a:pt x="1016440" y="41148"/>
                </a:lnTo>
                <a:lnTo>
                  <a:pt x="1016440" y="48895"/>
                </a:lnTo>
                <a:lnTo>
                  <a:pt x="1012058" y="53276"/>
                </a:lnTo>
                <a:lnTo>
                  <a:pt x="1034728" y="51943"/>
                </a:lnTo>
                <a:lnTo>
                  <a:pt x="1030156" y="51943"/>
                </a:lnTo>
                <a:lnTo>
                  <a:pt x="1027108" y="48895"/>
                </a:lnTo>
                <a:lnTo>
                  <a:pt x="1027108" y="39624"/>
                </a:lnTo>
                <a:lnTo>
                  <a:pt x="1028698" y="38100"/>
                </a:lnTo>
                <a:close/>
              </a:path>
              <a:path w="2016759" h="66039">
                <a:moveTo>
                  <a:pt x="10187" y="51244"/>
                </a:moveTo>
                <a:lnTo>
                  <a:pt x="10092" y="51435"/>
                </a:lnTo>
                <a:lnTo>
                  <a:pt x="9675" y="52867"/>
                </a:lnTo>
                <a:lnTo>
                  <a:pt x="10600" y="51943"/>
                </a:lnTo>
                <a:lnTo>
                  <a:pt x="10187" y="51244"/>
                </a:lnTo>
                <a:close/>
              </a:path>
              <a:path w="2016759" h="66039">
                <a:moveTo>
                  <a:pt x="7552" y="50419"/>
                </a:moveTo>
                <a:lnTo>
                  <a:pt x="7552" y="52705"/>
                </a:lnTo>
                <a:lnTo>
                  <a:pt x="8060" y="52451"/>
                </a:lnTo>
                <a:lnTo>
                  <a:pt x="8568" y="51435"/>
                </a:lnTo>
                <a:lnTo>
                  <a:pt x="7552" y="50419"/>
                </a:lnTo>
                <a:close/>
              </a:path>
              <a:path w="2016759" h="66039">
                <a:moveTo>
                  <a:pt x="8568" y="51435"/>
                </a:moveTo>
                <a:lnTo>
                  <a:pt x="8060" y="52451"/>
                </a:lnTo>
                <a:lnTo>
                  <a:pt x="9076" y="51943"/>
                </a:lnTo>
                <a:lnTo>
                  <a:pt x="8568" y="51435"/>
                </a:lnTo>
                <a:close/>
              </a:path>
              <a:path w="2016759" h="66039">
                <a:moveTo>
                  <a:pt x="6028" y="44958"/>
                </a:moveTo>
                <a:lnTo>
                  <a:pt x="4504" y="45720"/>
                </a:lnTo>
                <a:lnTo>
                  <a:pt x="4504" y="50419"/>
                </a:lnTo>
                <a:lnTo>
                  <a:pt x="6028" y="51943"/>
                </a:lnTo>
                <a:lnTo>
                  <a:pt x="6028" y="44958"/>
                </a:lnTo>
                <a:close/>
              </a:path>
              <a:path w="2016759" h="66039">
                <a:moveTo>
                  <a:pt x="9076" y="50419"/>
                </a:moveTo>
                <a:lnTo>
                  <a:pt x="8695" y="51181"/>
                </a:lnTo>
                <a:lnTo>
                  <a:pt x="8623" y="51489"/>
                </a:lnTo>
                <a:lnTo>
                  <a:pt x="9076" y="51943"/>
                </a:lnTo>
                <a:lnTo>
                  <a:pt x="9076" y="50419"/>
                </a:lnTo>
                <a:close/>
              </a:path>
              <a:path w="2016759" h="66039">
                <a:moveTo>
                  <a:pt x="9076" y="49360"/>
                </a:moveTo>
                <a:lnTo>
                  <a:pt x="9076" y="51943"/>
                </a:lnTo>
                <a:lnTo>
                  <a:pt x="10034" y="50984"/>
                </a:lnTo>
                <a:lnTo>
                  <a:pt x="9076" y="49360"/>
                </a:lnTo>
                <a:close/>
              </a:path>
              <a:path w="2016759" h="66039">
                <a:moveTo>
                  <a:pt x="10753" y="49048"/>
                </a:moveTo>
                <a:lnTo>
                  <a:pt x="10647" y="49424"/>
                </a:lnTo>
                <a:lnTo>
                  <a:pt x="10532" y="50554"/>
                </a:lnTo>
                <a:lnTo>
                  <a:pt x="10317" y="50984"/>
                </a:lnTo>
                <a:lnTo>
                  <a:pt x="10213" y="51288"/>
                </a:lnTo>
                <a:lnTo>
                  <a:pt x="10600" y="51943"/>
                </a:lnTo>
                <a:lnTo>
                  <a:pt x="11616" y="50927"/>
                </a:lnTo>
                <a:lnTo>
                  <a:pt x="11529" y="50133"/>
                </a:lnTo>
                <a:lnTo>
                  <a:pt x="11362" y="49657"/>
                </a:lnTo>
                <a:lnTo>
                  <a:pt x="10753" y="49048"/>
                </a:lnTo>
                <a:close/>
              </a:path>
              <a:path w="2016759" h="66039">
                <a:moveTo>
                  <a:pt x="11747" y="50796"/>
                </a:moveTo>
                <a:lnTo>
                  <a:pt x="10600" y="51943"/>
                </a:lnTo>
                <a:lnTo>
                  <a:pt x="11908" y="51288"/>
                </a:lnTo>
                <a:lnTo>
                  <a:pt x="11747" y="50796"/>
                </a:lnTo>
                <a:close/>
              </a:path>
              <a:path w="2016759" h="66039">
                <a:moveTo>
                  <a:pt x="12124" y="51181"/>
                </a:moveTo>
                <a:lnTo>
                  <a:pt x="11957" y="51435"/>
                </a:lnTo>
                <a:lnTo>
                  <a:pt x="12124" y="51943"/>
                </a:lnTo>
                <a:lnTo>
                  <a:pt x="12124" y="51181"/>
                </a:lnTo>
                <a:close/>
              </a:path>
              <a:path w="2016759" h="66039">
                <a:moveTo>
                  <a:pt x="13376" y="50554"/>
                </a:moveTo>
                <a:lnTo>
                  <a:pt x="12124" y="51181"/>
                </a:lnTo>
                <a:lnTo>
                  <a:pt x="12124" y="51943"/>
                </a:lnTo>
                <a:lnTo>
                  <a:pt x="13128" y="51435"/>
                </a:lnTo>
                <a:lnTo>
                  <a:pt x="13376" y="50554"/>
                </a:lnTo>
                <a:close/>
              </a:path>
              <a:path w="2016759" h="66039">
                <a:moveTo>
                  <a:pt x="15172" y="50419"/>
                </a:moveTo>
                <a:lnTo>
                  <a:pt x="14156" y="50927"/>
                </a:lnTo>
                <a:lnTo>
                  <a:pt x="13648" y="51943"/>
                </a:lnTo>
                <a:lnTo>
                  <a:pt x="15172" y="51943"/>
                </a:lnTo>
                <a:lnTo>
                  <a:pt x="15172" y="50419"/>
                </a:lnTo>
                <a:close/>
              </a:path>
              <a:path w="2016759" h="66039">
                <a:moveTo>
                  <a:pt x="1034728" y="36703"/>
                </a:moveTo>
                <a:lnTo>
                  <a:pt x="1029883" y="36964"/>
                </a:lnTo>
                <a:lnTo>
                  <a:pt x="1027108" y="39624"/>
                </a:lnTo>
                <a:lnTo>
                  <a:pt x="1027108" y="48895"/>
                </a:lnTo>
                <a:lnTo>
                  <a:pt x="1030156" y="51943"/>
                </a:lnTo>
                <a:lnTo>
                  <a:pt x="1034728" y="51943"/>
                </a:lnTo>
                <a:lnTo>
                  <a:pt x="1034728" y="36703"/>
                </a:lnTo>
                <a:close/>
              </a:path>
              <a:path w="2016759" h="66039">
                <a:moveTo>
                  <a:pt x="1034728" y="36703"/>
                </a:moveTo>
                <a:lnTo>
                  <a:pt x="1034728" y="51943"/>
                </a:lnTo>
                <a:lnTo>
                  <a:pt x="1036252" y="51943"/>
                </a:lnTo>
                <a:lnTo>
                  <a:pt x="1034728" y="36703"/>
                </a:lnTo>
                <a:close/>
              </a:path>
              <a:path w="2016759" h="66039">
                <a:moveTo>
                  <a:pt x="1057388" y="35370"/>
                </a:moveTo>
                <a:lnTo>
                  <a:pt x="1034728" y="36703"/>
                </a:lnTo>
                <a:lnTo>
                  <a:pt x="1036252" y="51943"/>
                </a:lnTo>
                <a:lnTo>
                  <a:pt x="1039490" y="51752"/>
                </a:lnTo>
                <a:lnTo>
                  <a:pt x="1042348" y="48895"/>
                </a:lnTo>
                <a:lnTo>
                  <a:pt x="1042348" y="39624"/>
                </a:lnTo>
                <a:lnTo>
                  <a:pt x="1039300" y="36703"/>
                </a:lnTo>
                <a:lnTo>
                  <a:pt x="1055997" y="36703"/>
                </a:lnTo>
                <a:lnTo>
                  <a:pt x="1057388" y="35370"/>
                </a:lnTo>
                <a:close/>
              </a:path>
              <a:path w="2016759" h="66039">
                <a:moveTo>
                  <a:pt x="1039490" y="51752"/>
                </a:moveTo>
                <a:lnTo>
                  <a:pt x="1036252" y="51943"/>
                </a:lnTo>
                <a:lnTo>
                  <a:pt x="1039300" y="51943"/>
                </a:lnTo>
                <a:lnTo>
                  <a:pt x="1039490" y="51752"/>
                </a:lnTo>
                <a:close/>
              </a:path>
              <a:path w="2016759" h="66039">
                <a:moveTo>
                  <a:pt x="1055997" y="36703"/>
                </a:moveTo>
                <a:lnTo>
                  <a:pt x="1039300" y="36703"/>
                </a:lnTo>
                <a:lnTo>
                  <a:pt x="1042348" y="39624"/>
                </a:lnTo>
                <a:lnTo>
                  <a:pt x="1042348" y="48895"/>
                </a:lnTo>
                <a:lnTo>
                  <a:pt x="1039490" y="51752"/>
                </a:lnTo>
                <a:lnTo>
                  <a:pt x="1062160" y="50419"/>
                </a:lnTo>
                <a:lnTo>
                  <a:pt x="1057588" y="50419"/>
                </a:lnTo>
                <a:lnTo>
                  <a:pt x="1054656" y="47487"/>
                </a:lnTo>
                <a:lnTo>
                  <a:pt x="1054540" y="38100"/>
                </a:lnTo>
                <a:lnTo>
                  <a:pt x="1055997" y="36703"/>
                </a:lnTo>
                <a:close/>
              </a:path>
              <a:path w="2016759" h="66039">
                <a:moveTo>
                  <a:pt x="14137" y="47860"/>
                </a:moveTo>
                <a:lnTo>
                  <a:pt x="13767" y="49172"/>
                </a:lnTo>
                <a:lnTo>
                  <a:pt x="13648" y="50419"/>
                </a:lnTo>
                <a:lnTo>
                  <a:pt x="13376" y="50554"/>
                </a:lnTo>
                <a:lnTo>
                  <a:pt x="13126" y="51441"/>
                </a:lnTo>
                <a:lnTo>
                  <a:pt x="14156" y="50927"/>
                </a:lnTo>
                <a:lnTo>
                  <a:pt x="14791" y="49657"/>
                </a:lnTo>
                <a:lnTo>
                  <a:pt x="14664" y="49129"/>
                </a:lnTo>
                <a:lnTo>
                  <a:pt x="14247" y="48069"/>
                </a:lnTo>
                <a:lnTo>
                  <a:pt x="14137" y="47860"/>
                </a:lnTo>
                <a:close/>
              </a:path>
              <a:path w="2016759" h="66039">
                <a:moveTo>
                  <a:pt x="7798" y="47196"/>
                </a:moveTo>
                <a:lnTo>
                  <a:pt x="7677" y="47625"/>
                </a:lnTo>
                <a:lnTo>
                  <a:pt x="7552" y="50419"/>
                </a:lnTo>
                <a:lnTo>
                  <a:pt x="8568" y="51435"/>
                </a:lnTo>
                <a:lnTo>
                  <a:pt x="9008" y="50554"/>
                </a:lnTo>
                <a:lnTo>
                  <a:pt x="8892" y="49048"/>
                </a:lnTo>
                <a:lnTo>
                  <a:pt x="7798" y="47196"/>
                </a:lnTo>
                <a:close/>
              </a:path>
              <a:path w="2016759" h="66039">
                <a:moveTo>
                  <a:pt x="12124" y="50419"/>
                </a:moveTo>
                <a:lnTo>
                  <a:pt x="11799" y="50743"/>
                </a:lnTo>
                <a:lnTo>
                  <a:pt x="11790" y="50927"/>
                </a:lnTo>
                <a:lnTo>
                  <a:pt x="11908" y="51288"/>
                </a:lnTo>
                <a:lnTo>
                  <a:pt x="12124" y="50419"/>
                </a:lnTo>
                <a:close/>
              </a:path>
              <a:path w="2016759" h="66039">
                <a:moveTo>
                  <a:pt x="10600" y="50419"/>
                </a:moveTo>
                <a:lnTo>
                  <a:pt x="10275" y="50743"/>
                </a:lnTo>
                <a:lnTo>
                  <a:pt x="10187" y="51244"/>
                </a:lnTo>
                <a:lnTo>
                  <a:pt x="10600" y="50419"/>
                </a:lnTo>
                <a:close/>
              </a:path>
              <a:path w="2016759" h="66039">
                <a:moveTo>
                  <a:pt x="13420" y="45966"/>
                </a:moveTo>
                <a:lnTo>
                  <a:pt x="12233" y="47252"/>
                </a:lnTo>
                <a:lnTo>
                  <a:pt x="12124" y="51181"/>
                </a:lnTo>
                <a:lnTo>
                  <a:pt x="13376" y="50554"/>
                </a:lnTo>
                <a:lnTo>
                  <a:pt x="13561" y="49901"/>
                </a:lnTo>
                <a:lnTo>
                  <a:pt x="13441" y="46021"/>
                </a:lnTo>
                <a:close/>
              </a:path>
              <a:path w="2016759" h="66039">
                <a:moveTo>
                  <a:pt x="9838" y="44989"/>
                </a:moveTo>
                <a:lnTo>
                  <a:pt x="9137" y="45720"/>
                </a:lnTo>
                <a:lnTo>
                  <a:pt x="9197" y="49566"/>
                </a:lnTo>
                <a:lnTo>
                  <a:pt x="10034" y="50984"/>
                </a:lnTo>
                <a:lnTo>
                  <a:pt x="10223" y="50796"/>
                </a:lnTo>
                <a:lnTo>
                  <a:pt x="10328" y="50554"/>
                </a:lnTo>
                <a:lnTo>
                  <a:pt x="10513" y="49901"/>
                </a:lnTo>
                <a:lnTo>
                  <a:pt x="10410" y="46729"/>
                </a:lnTo>
                <a:lnTo>
                  <a:pt x="9838" y="44989"/>
                </a:lnTo>
                <a:close/>
              </a:path>
              <a:path w="2016759" h="66039">
                <a:moveTo>
                  <a:pt x="14836" y="49566"/>
                </a:moveTo>
                <a:lnTo>
                  <a:pt x="14156" y="50927"/>
                </a:lnTo>
                <a:lnTo>
                  <a:pt x="15172" y="50419"/>
                </a:lnTo>
                <a:lnTo>
                  <a:pt x="14836" y="49566"/>
                </a:lnTo>
                <a:close/>
              </a:path>
              <a:path w="2016759" h="66039">
                <a:moveTo>
                  <a:pt x="11377" y="49672"/>
                </a:moveTo>
                <a:lnTo>
                  <a:pt x="11747" y="50796"/>
                </a:lnTo>
                <a:lnTo>
                  <a:pt x="12124" y="50419"/>
                </a:lnTo>
                <a:lnTo>
                  <a:pt x="11377" y="49672"/>
                </a:lnTo>
                <a:close/>
              </a:path>
              <a:path w="2016759" h="66039">
                <a:moveTo>
                  <a:pt x="10600" y="49593"/>
                </a:moveTo>
                <a:lnTo>
                  <a:pt x="10275" y="50743"/>
                </a:lnTo>
                <a:lnTo>
                  <a:pt x="10600" y="50419"/>
                </a:lnTo>
                <a:lnTo>
                  <a:pt x="10600" y="49593"/>
                </a:lnTo>
                <a:close/>
              </a:path>
              <a:path w="2016759" h="66039">
                <a:moveTo>
                  <a:pt x="13648" y="49593"/>
                </a:moveTo>
                <a:lnTo>
                  <a:pt x="13376" y="50554"/>
                </a:lnTo>
                <a:lnTo>
                  <a:pt x="13648" y="50419"/>
                </a:lnTo>
                <a:lnTo>
                  <a:pt x="13648" y="49593"/>
                </a:lnTo>
                <a:close/>
              </a:path>
              <a:path w="2016759" h="66039">
                <a:moveTo>
                  <a:pt x="7552" y="48069"/>
                </a:moveTo>
                <a:lnTo>
                  <a:pt x="7034" y="49901"/>
                </a:lnTo>
                <a:lnTo>
                  <a:pt x="7552" y="50419"/>
                </a:lnTo>
                <a:lnTo>
                  <a:pt x="7552" y="48069"/>
                </a:lnTo>
                <a:close/>
              </a:path>
              <a:path w="2016759" h="66039">
                <a:moveTo>
                  <a:pt x="11788" y="45384"/>
                </a:moveTo>
                <a:lnTo>
                  <a:pt x="11155" y="47625"/>
                </a:lnTo>
                <a:lnTo>
                  <a:pt x="11035" y="48631"/>
                </a:lnTo>
                <a:lnTo>
                  <a:pt x="11377" y="49672"/>
                </a:lnTo>
                <a:lnTo>
                  <a:pt x="12124" y="50419"/>
                </a:lnTo>
                <a:lnTo>
                  <a:pt x="12124" y="45720"/>
                </a:lnTo>
                <a:lnTo>
                  <a:pt x="11788" y="45384"/>
                </a:lnTo>
                <a:close/>
              </a:path>
              <a:path w="2016759" h="66039">
                <a:moveTo>
                  <a:pt x="15172" y="48895"/>
                </a:moveTo>
                <a:lnTo>
                  <a:pt x="14939" y="49360"/>
                </a:lnTo>
                <a:lnTo>
                  <a:pt x="14847" y="49593"/>
                </a:lnTo>
                <a:lnTo>
                  <a:pt x="15172" y="50419"/>
                </a:lnTo>
                <a:lnTo>
                  <a:pt x="15172" y="48895"/>
                </a:lnTo>
                <a:close/>
              </a:path>
              <a:path w="2016759" h="66039">
                <a:moveTo>
                  <a:pt x="16696" y="46545"/>
                </a:moveTo>
                <a:lnTo>
                  <a:pt x="15289" y="47307"/>
                </a:lnTo>
                <a:lnTo>
                  <a:pt x="15172" y="50419"/>
                </a:lnTo>
                <a:lnTo>
                  <a:pt x="16665" y="49672"/>
                </a:lnTo>
                <a:lnTo>
                  <a:pt x="16696" y="46545"/>
                </a:lnTo>
                <a:close/>
              </a:path>
              <a:path w="2016759" h="66039">
                <a:moveTo>
                  <a:pt x="17731" y="49139"/>
                </a:moveTo>
                <a:lnTo>
                  <a:pt x="16823" y="49593"/>
                </a:lnTo>
                <a:lnTo>
                  <a:pt x="16696" y="50419"/>
                </a:lnTo>
                <a:lnTo>
                  <a:pt x="17690" y="49424"/>
                </a:lnTo>
                <a:lnTo>
                  <a:pt x="17731" y="49139"/>
                </a:lnTo>
                <a:close/>
              </a:path>
              <a:path w="2016759" h="66039">
                <a:moveTo>
                  <a:pt x="1060636" y="35179"/>
                </a:moveTo>
                <a:lnTo>
                  <a:pt x="1057388" y="35370"/>
                </a:lnTo>
                <a:lnTo>
                  <a:pt x="1054540" y="38100"/>
                </a:lnTo>
                <a:lnTo>
                  <a:pt x="1054656" y="47487"/>
                </a:lnTo>
                <a:lnTo>
                  <a:pt x="1057588" y="50419"/>
                </a:lnTo>
                <a:lnTo>
                  <a:pt x="1062160" y="50419"/>
                </a:lnTo>
                <a:lnTo>
                  <a:pt x="1060636" y="35179"/>
                </a:lnTo>
                <a:close/>
              </a:path>
              <a:path w="2016759" h="66039">
                <a:moveTo>
                  <a:pt x="1062160" y="35179"/>
                </a:moveTo>
                <a:lnTo>
                  <a:pt x="1060636" y="35179"/>
                </a:lnTo>
                <a:lnTo>
                  <a:pt x="1062160" y="50419"/>
                </a:lnTo>
                <a:lnTo>
                  <a:pt x="1062160" y="35179"/>
                </a:lnTo>
                <a:close/>
              </a:path>
              <a:path w="2016759" h="66039">
                <a:moveTo>
                  <a:pt x="1083292" y="33858"/>
                </a:moveTo>
                <a:lnTo>
                  <a:pt x="1062160" y="35179"/>
                </a:lnTo>
                <a:lnTo>
                  <a:pt x="1062160" y="50419"/>
                </a:lnTo>
                <a:lnTo>
                  <a:pt x="1067017" y="50133"/>
                </a:lnTo>
                <a:lnTo>
                  <a:pt x="1069663" y="47487"/>
                </a:lnTo>
                <a:lnTo>
                  <a:pt x="1069780" y="38100"/>
                </a:lnTo>
                <a:lnTo>
                  <a:pt x="1066732" y="35179"/>
                </a:lnTo>
                <a:lnTo>
                  <a:pt x="1081972" y="35179"/>
                </a:lnTo>
                <a:lnTo>
                  <a:pt x="1083292" y="33858"/>
                </a:lnTo>
                <a:close/>
              </a:path>
              <a:path w="2016759" h="66039">
                <a:moveTo>
                  <a:pt x="1067017" y="50133"/>
                </a:moveTo>
                <a:lnTo>
                  <a:pt x="1062160" y="50419"/>
                </a:lnTo>
                <a:lnTo>
                  <a:pt x="1066732" y="50419"/>
                </a:lnTo>
                <a:lnTo>
                  <a:pt x="1067017" y="50133"/>
                </a:lnTo>
                <a:close/>
              </a:path>
              <a:path w="2016759" h="66039">
                <a:moveTo>
                  <a:pt x="1081972" y="35179"/>
                </a:moveTo>
                <a:lnTo>
                  <a:pt x="1066732" y="35179"/>
                </a:lnTo>
                <a:lnTo>
                  <a:pt x="1069780" y="38100"/>
                </a:lnTo>
                <a:lnTo>
                  <a:pt x="1069663" y="47487"/>
                </a:lnTo>
                <a:lnTo>
                  <a:pt x="1067017" y="50133"/>
                </a:lnTo>
                <a:lnTo>
                  <a:pt x="1088068" y="48895"/>
                </a:lnTo>
                <a:lnTo>
                  <a:pt x="1083496" y="48895"/>
                </a:lnTo>
                <a:lnTo>
                  <a:pt x="1080509" y="45783"/>
                </a:lnTo>
                <a:lnTo>
                  <a:pt x="1080448" y="36703"/>
                </a:lnTo>
                <a:lnTo>
                  <a:pt x="1081972" y="35179"/>
                </a:lnTo>
                <a:close/>
              </a:path>
              <a:path w="2016759" h="66039">
                <a:moveTo>
                  <a:pt x="6375" y="44784"/>
                </a:moveTo>
                <a:lnTo>
                  <a:pt x="6059" y="44942"/>
                </a:lnTo>
                <a:lnTo>
                  <a:pt x="6028" y="48895"/>
                </a:lnTo>
                <a:lnTo>
                  <a:pt x="7034" y="49901"/>
                </a:lnTo>
                <a:lnTo>
                  <a:pt x="7469" y="48363"/>
                </a:lnTo>
                <a:lnTo>
                  <a:pt x="7414" y="46545"/>
                </a:lnTo>
                <a:lnTo>
                  <a:pt x="6375" y="44784"/>
                </a:lnTo>
                <a:close/>
              </a:path>
              <a:path w="2016759" h="66039">
                <a:moveTo>
                  <a:pt x="10947" y="48363"/>
                </a:moveTo>
                <a:lnTo>
                  <a:pt x="10877" y="49172"/>
                </a:lnTo>
                <a:lnTo>
                  <a:pt x="11377" y="49672"/>
                </a:lnTo>
                <a:lnTo>
                  <a:pt x="10947" y="48363"/>
                </a:lnTo>
                <a:close/>
              </a:path>
              <a:path w="2016759" h="66039">
                <a:moveTo>
                  <a:pt x="17591" y="46060"/>
                </a:moveTo>
                <a:lnTo>
                  <a:pt x="16696" y="46545"/>
                </a:lnTo>
                <a:lnTo>
                  <a:pt x="16696" y="49657"/>
                </a:lnTo>
                <a:lnTo>
                  <a:pt x="17665" y="49172"/>
                </a:lnTo>
                <a:lnTo>
                  <a:pt x="17766" y="48895"/>
                </a:lnTo>
                <a:lnTo>
                  <a:pt x="17884" y="48069"/>
                </a:lnTo>
                <a:lnTo>
                  <a:pt x="17757" y="46545"/>
                </a:lnTo>
                <a:lnTo>
                  <a:pt x="17658" y="46199"/>
                </a:lnTo>
                <a:lnTo>
                  <a:pt x="17591" y="46060"/>
                </a:lnTo>
                <a:close/>
              </a:path>
              <a:path w="2016759" h="66039">
                <a:moveTo>
                  <a:pt x="10600" y="48895"/>
                </a:moveTo>
                <a:lnTo>
                  <a:pt x="10600" y="49593"/>
                </a:lnTo>
                <a:lnTo>
                  <a:pt x="10753" y="49048"/>
                </a:lnTo>
                <a:lnTo>
                  <a:pt x="10600" y="48895"/>
                </a:lnTo>
                <a:close/>
              </a:path>
              <a:path w="2016759" h="66039">
                <a:moveTo>
                  <a:pt x="13648" y="47371"/>
                </a:moveTo>
                <a:lnTo>
                  <a:pt x="13648" y="49593"/>
                </a:lnTo>
                <a:lnTo>
                  <a:pt x="14078" y="48069"/>
                </a:lnTo>
                <a:lnTo>
                  <a:pt x="14029" y="47751"/>
                </a:lnTo>
                <a:lnTo>
                  <a:pt x="13648" y="47371"/>
                </a:lnTo>
                <a:close/>
              </a:path>
              <a:path w="2016759" h="66039">
                <a:moveTo>
                  <a:pt x="14183" y="47906"/>
                </a:moveTo>
                <a:lnTo>
                  <a:pt x="14836" y="49566"/>
                </a:lnTo>
                <a:lnTo>
                  <a:pt x="15172" y="48895"/>
                </a:lnTo>
                <a:lnTo>
                  <a:pt x="14183" y="47906"/>
                </a:lnTo>
                <a:close/>
              </a:path>
              <a:path w="2016759" h="66039">
                <a:moveTo>
                  <a:pt x="18220" y="48895"/>
                </a:moveTo>
                <a:lnTo>
                  <a:pt x="17751" y="49129"/>
                </a:lnTo>
                <a:lnTo>
                  <a:pt x="17690" y="49424"/>
                </a:lnTo>
                <a:lnTo>
                  <a:pt x="18220" y="48895"/>
                </a:lnTo>
                <a:close/>
              </a:path>
              <a:path w="2016759" h="66039">
                <a:moveTo>
                  <a:pt x="9076" y="45783"/>
                </a:moveTo>
                <a:lnTo>
                  <a:pt x="7915" y="46992"/>
                </a:lnTo>
                <a:lnTo>
                  <a:pt x="7889" y="47349"/>
                </a:lnTo>
                <a:lnTo>
                  <a:pt x="9076" y="49360"/>
                </a:lnTo>
                <a:lnTo>
                  <a:pt x="9076" y="45783"/>
                </a:lnTo>
                <a:close/>
              </a:path>
              <a:path w="2016759" h="66039">
                <a:moveTo>
                  <a:pt x="617152" y="48895"/>
                </a:moveTo>
                <a:lnTo>
                  <a:pt x="614104" y="48895"/>
                </a:lnTo>
                <a:lnTo>
                  <a:pt x="617429" y="49172"/>
                </a:lnTo>
                <a:lnTo>
                  <a:pt x="617152" y="48895"/>
                </a:lnTo>
                <a:close/>
              </a:path>
              <a:path w="2016759" h="66039">
                <a:moveTo>
                  <a:pt x="17957" y="47559"/>
                </a:moveTo>
                <a:lnTo>
                  <a:pt x="17731" y="49139"/>
                </a:lnTo>
                <a:lnTo>
                  <a:pt x="18220" y="48895"/>
                </a:lnTo>
                <a:lnTo>
                  <a:pt x="17957" y="47559"/>
                </a:lnTo>
                <a:close/>
              </a:path>
              <a:path w="2016759" h="66039">
                <a:moveTo>
                  <a:pt x="693352" y="48895"/>
                </a:moveTo>
                <a:lnTo>
                  <a:pt x="690304" y="48895"/>
                </a:lnTo>
                <a:lnTo>
                  <a:pt x="690069" y="49129"/>
                </a:lnTo>
                <a:lnTo>
                  <a:pt x="693352" y="48895"/>
                </a:lnTo>
                <a:close/>
              </a:path>
              <a:path w="2016759" h="66039">
                <a:moveTo>
                  <a:pt x="10600" y="47307"/>
                </a:moveTo>
                <a:lnTo>
                  <a:pt x="10600" y="48895"/>
                </a:lnTo>
                <a:lnTo>
                  <a:pt x="10753" y="49048"/>
                </a:lnTo>
                <a:lnTo>
                  <a:pt x="10871" y="48631"/>
                </a:lnTo>
                <a:lnTo>
                  <a:pt x="10746" y="47751"/>
                </a:lnTo>
                <a:lnTo>
                  <a:pt x="10600" y="47307"/>
                </a:lnTo>
                <a:close/>
              </a:path>
              <a:path w="2016759" h="66039">
                <a:moveTo>
                  <a:pt x="14836" y="45384"/>
                </a:moveTo>
                <a:lnTo>
                  <a:pt x="14309" y="47252"/>
                </a:lnTo>
                <a:lnTo>
                  <a:pt x="14183" y="47906"/>
                </a:lnTo>
                <a:lnTo>
                  <a:pt x="15172" y="48895"/>
                </a:lnTo>
                <a:lnTo>
                  <a:pt x="15172" y="45720"/>
                </a:lnTo>
                <a:lnTo>
                  <a:pt x="14836" y="45384"/>
                </a:lnTo>
                <a:close/>
              </a:path>
              <a:path w="2016759" h="66039">
                <a:moveTo>
                  <a:pt x="18038" y="46992"/>
                </a:moveTo>
                <a:lnTo>
                  <a:pt x="17995" y="47751"/>
                </a:lnTo>
                <a:lnTo>
                  <a:pt x="18220" y="48895"/>
                </a:lnTo>
                <a:lnTo>
                  <a:pt x="18111" y="47145"/>
                </a:lnTo>
                <a:lnTo>
                  <a:pt x="18038" y="46992"/>
                </a:lnTo>
                <a:close/>
              </a:path>
              <a:path w="2016759" h="66039">
                <a:moveTo>
                  <a:pt x="21268" y="39624"/>
                </a:moveTo>
                <a:lnTo>
                  <a:pt x="19744" y="39624"/>
                </a:lnTo>
                <a:lnTo>
                  <a:pt x="18372" y="42367"/>
                </a:lnTo>
                <a:lnTo>
                  <a:pt x="18338" y="45966"/>
                </a:lnTo>
                <a:lnTo>
                  <a:pt x="19744" y="48895"/>
                </a:lnTo>
                <a:lnTo>
                  <a:pt x="20732" y="47906"/>
                </a:lnTo>
                <a:lnTo>
                  <a:pt x="20627" y="47559"/>
                </a:lnTo>
                <a:lnTo>
                  <a:pt x="19862" y="45966"/>
                </a:lnTo>
                <a:lnTo>
                  <a:pt x="19744" y="42672"/>
                </a:lnTo>
                <a:lnTo>
                  <a:pt x="20506" y="41910"/>
                </a:lnTo>
                <a:lnTo>
                  <a:pt x="19744" y="41148"/>
                </a:lnTo>
                <a:lnTo>
                  <a:pt x="21268" y="41148"/>
                </a:lnTo>
                <a:lnTo>
                  <a:pt x="21268" y="39624"/>
                </a:lnTo>
                <a:close/>
              </a:path>
              <a:path w="2016759" h="66039">
                <a:moveTo>
                  <a:pt x="20773" y="47865"/>
                </a:moveTo>
                <a:lnTo>
                  <a:pt x="19744" y="48895"/>
                </a:lnTo>
                <a:lnTo>
                  <a:pt x="21268" y="48895"/>
                </a:lnTo>
                <a:lnTo>
                  <a:pt x="20773" y="47865"/>
                </a:lnTo>
                <a:close/>
              </a:path>
              <a:path w="2016759" h="66039">
                <a:moveTo>
                  <a:pt x="21268" y="47371"/>
                </a:moveTo>
                <a:lnTo>
                  <a:pt x="21014" y="47625"/>
                </a:lnTo>
                <a:lnTo>
                  <a:pt x="20887" y="48101"/>
                </a:lnTo>
                <a:lnTo>
                  <a:pt x="21268" y="48895"/>
                </a:lnTo>
                <a:lnTo>
                  <a:pt x="21268" y="47371"/>
                </a:lnTo>
                <a:close/>
              </a:path>
              <a:path w="2016759" h="66039">
                <a:moveTo>
                  <a:pt x="21268" y="46545"/>
                </a:moveTo>
                <a:lnTo>
                  <a:pt x="21268" y="48895"/>
                </a:lnTo>
                <a:lnTo>
                  <a:pt x="22487" y="47625"/>
                </a:lnTo>
                <a:lnTo>
                  <a:pt x="22375" y="47145"/>
                </a:lnTo>
                <a:lnTo>
                  <a:pt x="21268" y="46545"/>
                </a:lnTo>
                <a:close/>
              </a:path>
              <a:path w="2016759" h="66039">
                <a:moveTo>
                  <a:pt x="22752" y="47349"/>
                </a:moveTo>
                <a:lnTo>
                  <a:pt x="22619" y="47487"/>
                </a:lnTo>
                <a:lnTo>
                  <a:pt x="22567" y="47751"/>
                </a:lnTo>
                <a:lnTo>
                  <a:pt x="22792" y="48895"/>
                </a:lnTo>
                <a:lnTo>
                  <a:pt x="22752" y="47349"/>
                </a:lnTo>
                <a:close/>
              </a:path>
              <a:path w="2016759" h="66039">
                <a:moveTo>
                  <a:pt x="25318" y="46806"/>
                </a:moveTo>
                <a:lnTo>
                  <a:pt x="24316" y="48895"/>
                </a:lnTo>
                <a:lnTo>
                  <a:pt x="25840" y="48895"/>
                </a:lnTo>
                <a:lnTo>
                  <a:pt x="26571" y="47371"/>
                </a:lnTo>
                <a:lnTo>
                  <a:pt x="25840" y="47371"/>
                </a:lnTo>
                <a:lnTo>
                  <a:pt x="25318" y="46806"/>
                </a:lnTo>
                <a:close/>
              </a:path>
              <a:path w="2016759" h="66039">
                <a:moveTo>
                  <a:pt x="26735" y="47030"/>
                </a:moveTo>
                <a:lnTo>
                  <a:pt x="25840" y="48895"/>
                </a:lnTo>
                <a:lnTo>
                  <a:pt x="26967" y="48895"/>
                </a:lnTo>
                <a:lnTo>
                  <a:pt x="27090" y="47906"/>
                </a:lnTo>
                <a:lnTo>
                  <a:pt x="26969" y="47157"/>
                </a:lnTo>
                <a:lnTo>
                  <a:pt x="26735" y="47030"/>
                </a:lnTo>
                <a:close/>
              </a:path>
              <a:path w="2016759" h="66039">
                <a:moveTo>
                  <a:pt x="30412" y="45720"/>
                </a:moveTo>
                <a:lnTo>
                  <a:pt x="27481" y="47307"/>
                </a:lnTo>
                <a:lnTo>
                  <a:pt x="27364" y="48895"/>
                </a:lnTo>
                <a:lnTo>
                  <a:pt x="30412" y="45720"/>
                </a:lnTo>
                <a:close/>
              </a:path>
              <a:path w="2016759" h="66039">
                <a:moveTo>
                  <a:pt x="30412" y="42672"/>
                </a:moveTo>
                <a:lnTo>
                  <a:pt x="30473" y="45783"/>
                </a:lnTo>
                <a:lnTo>
                  <a:pt x="33460" y="48895"/>
                </a:lnTo>
                <a:lnTo>
                  <a:pt x="33460" y="45720"/>
                </a:lnTo>
                <a:lnTo>
                  <a:pt x="31936" y="45720"/>
                </a:lnTo>
                <a:lnTo>
                  <a:pt x="30412" y="42672"/>
                </a:lnTo>
                <a:close/>
              </a:path>
              <a:path w="2016759" h="66039">
                <a:moveTo>
                  <a:pt x="63940" y="45720"/>
                </a:moveTo>
                <a:lnTo>
                  <a:pt x="57844" y="45720"/>
                </a:lnTo>
                <a:lnTo>
                  <a:pt x="60892" y="48895"/>
                </a:lnTo>
                <a:lnTo>
                  <a:pt x="63940" y="45720"/>
                </a:lnTo>
                <a:close/>
              </a:path>
              <a:path w="2016759" h="66039">
                <a:moveTo>
                  <a:pt x="76132" y="45720"/>
                </a:moveTo>
                <a:lnTo>
                  <a:pt x="70036" y="45720"/>
                </a:lnTo>
                <a:lnTo>
                  <a:pt x="73084" y="48895"/>
                </a:lnTo>
                <a:lnTo>
                  <a:pt x="76132" y="45720"/>
                </a:lnTo>
                <a:close/>
              </a:path>
              <a:path w="2016759" h="66039">
                <a:moveTo>
                  <a:pt x="1086544" y="33655"/>
                </a:moveTo>
                <a:lnTo>
                  <a:pt x="1083292" y="33858"/>
                </a:lnTo>
                <a:lnTo>
                  <a:pt x="1080448" y="36703"/>
                </a:lnTo>
                <a:lnTo>
                  <a:pt x="1080509" y="45783"/>
                </a:lnTo>
                <a:lnTo>
                  <a:pt x="1083496" y="48895"/>
                </a:lnTo>
                <a:lnTo>
                  <a:pt x="1088068" y="48895"/>
                </a:lnTo>
                <a:lnTo>
                  <a:pt x="1086544" y="33655"/>
                </a:lnTo>
                <a:close/>
              </a:path>
              <a:path w="2016759" h="66039">
                <a:moveTo>
                  <a:pt x="1106157" y="32429"/>
                </a:moveTo>
                <a:lnTo>
                  <a:pt x="1086544" y="33655"/>
                </a:lnTo>
                <a:lnTo>
                  <a:pt x="1088068" y="48895"/>
                </a:lnTo>
                <a:lnTo>
                  <a:pt x="1091116" y="48895"/>
                </a:lnTo>
                <a:lnTo>
                  <a:pt x="1095596" y="45783"/>
                </a:lnTo>
                <a:lnTo>
                  <a:pt x="1095688" y="36703"/>
                </a:lnTo>
                <a:lnTo>
                  <a:pt x="1091116" y="33655"/>
                </a:lnTo>
                <a:lnTo>
                  <a:pt x="1105340" y="33655"/>
                </a:lnTo>
                <a:lnTo>
                  <a:pt x="1106157" y="32429"/>
                </a:lnTo>
                <a:close/>
              </a:path>
              <a:path w="2016759" h="66039">
                <a:moveTo>
                  <a:pt x="1105340" y="33655"/>
                </a:moveTo>
                <a:lnTo>
                  <a:pt x="1091116" y="33655"/>
                </a:lnTo>
                <a:lnTo>
                  <a:pt x="1095688" y="36703"/>
                </a:lnTo>
                <a:lnTo>
                  <a:pt x="1095596" y="45783"/>
                </a:lnTo>
                <a:lnTo>
                  <a:pt x="1091116" y="48895"/>
                </a:lnTo>
                <a:lnTo>
                  <a:pt x="1106356" y="48895"/>
                </a:lnTo>
                <a:lnTo>
                  <a:pt x="1103308" y="44196"/>
                </a:lnTo>
                <a:lnTo>
                  <a:pt x="1103308" y="36703"/>
                </a:lnTo>
                <a:lnTo>
                  <a:pt x="1105340" y="33655"/>
                </a:lnTo>
                <a:close/>
              </a:path>
              <a:path w="2016759" h="66039">
                <a:moveTo>
                  <a:pt x="1110928" y="32131"/>
                </a:moveTo>
                <a:lnTo>
                  <a:pt x="1106157" y="32429"/>
                </a:lnTo>
                <a:lnTo>
                  <a:pt x="1103308" y="36703"/>
                </a:lnTo>
                <a:lnTo>
                  <a:pt x="1103308" y="44196"/>
                </a:lnTo>
                <a:lnTo>
                  <a:pt x="1106356" y="48895"/>
                </a:lnTo>
                <a:lnTo>
                  <a:pt x="1110928" y="48895"/>
                </a:lnTo>
                <a:lnTo>
                  <a:pt x="1110928" y="32131"/>
                </a:lnTo>
                <a:close/>
              </a:path>
              <a:path w="2016759" h="66039">
                <a:moveTo>
                  <a:pt x="1115500" y="32131"/>
                </a:moveTo>
                <a:lnTo>
                  <a:pt x="1110928" y="32131"/>
                </a:lnTo>
                <a:lnTo>
                  <a:pt x="1110928" y="48895"/>
                </a:lnTo>
                <a:lnTo>
                  <a:pt x="1115671" y="48631"/>
                </a:lnTo>
                <a:lnTo>
                  <a:pt x="1118548" y="44196"/>
                </a:lnTo>
                <a:lnTo>
                  <a:pt x="1118548" y="36703"/>
                </a:lnTo>
                <a:lnTo>
                  <a:pt x="1115500" y="32131"/>
                </a:lnTo>
                <a:close/>
              </a:path>
              <a:path w="2016759" h="66039">
                <a:moveTo>
                  <a:pt x="1115671" y="48631"/>
                </a:moveTo>
                <a:lnTo>
                  <a:pt x="1110928" y="48895"/>
                </a:lnTo>
                <a:lnTo>
                  <a:pt x="1115500" y="48895"/>
                </a:lnTo>
                <a:lnTo>
                  <a:pt x="1115671" y="48631"/>
                </a:lnTo>
                <a:close/>
              </a:path>
              <a:path w="2016759" h="66039">
                <a:moveTo>
                  <a:pt x="1133788" y="32131"/>
                </a:moveTo>
                <a:lnTo>
                  <a:pt x="1115500" y="32131"/>
                </a:lnTo>
                <a:lnTo>
                  <a:pt x="1118548" y="36703"/>
                </a:lnTo>
                <a:lnTo>
                  <a:pt x="1118548" y="44196"/>
                </a:lnTo>
                <a:lnTo>
                  <a:pt x="1115671" y="48631"/>
                </a:lnTo>
                <a:lnTo>
                  <a:pt x="1138360" y="47371"/>
                </a:lnTo>
                <a:lnTo>
                  <a:pt x="1133788" y="47371"/>
                </a:lnTo>
                <a:lnTo>
                  <a:pt x="1129216" y="44196"/>
                </a:lnTo>
                <a:lnTo>
                  <a:pt x="1129216" y="35179"/>
                </a:lnTo>
                <a:lnTo>
                  <a:pt x="1133788" y="32131"/>
                </a:lnTo>
                <a:close/>
              </a:path>
              <a:path w="2016759" h="66039">
                <a:moveTo>
                  <a:pt x="10600" y="44196"/>
                </a:moveTo>
                <a:lnTo>
                  <a:pt x="10621" y="47371"/>
                </a:lnTo>
                <a:lnTo>
                  <a:pt x="10947" y="48363"/>
                </a:lnTo>
                <a:lnTo>
                  <a:pt x="11750" y="45517"/>
                </a:lnTo>
                <a:lnTo>
                  <a:pt x="11777" y="45373"/>
                </a:lnTo>
                <a:lnTo>
                  <a:pt x="10600" y="44196"/>
                </a:lnTo>
                <a:close/>
              </a:path>
              <a:path w="2016759" h="66039">
                <a:moveTo>
                  <a:pt x="41080" y="45720"/>
                </a:moveTo>
                <a:lnTo>
                  <a:pt x="36508" y="45720"/>
                </a:lnTo>
                <a:lnTo>
                  <a:pt x="38794" y="48101"/>
                </a:lnTo>
                <a:lnTo>
                  <a:pt x="41080" y="45720"/>
                </a:lnTo>
                <a:close/>
              </a:path>
              <a:path w="2016759" h="66039">
                <a:moveTo>
                  <a:pt x="51748" y="45720"/>
                </a:moveTo>
                <a:lnTo>
                  <a:pt x="47176" y="45720"/>
                </a:lnTo>
                <a:lnTo>
                  <a:pt x="49462" y="48101"/>
                </a:lnTo>
                <a:lnTo>
                  <a:pt x="51748" y="45720"/>
                </a:lnTo>
                <a:close/>
              </a:path>
              <a:path w="2016759" h="66039">
                <a:moveTo>
                  <a:pt x="7768" y="47145"/>
                </a:moveTo>
                <a:lnTo>
                  <a:pt x="7552" y="48069"/>
                </a:lnTo>
                <a:lnTo>
                  <a:pt x="7677" y="47625"/>
                </a:lnTo>
                <a:lnTo>
                  <a:pt x="7768" y="47145"/>
                </a:lnTo>
                <a:close/>
              </a:path>
              <a:path w="2016759" h="66039">
                <a:moveTo>
                  <a:pt x="19744" y="45720"/>
                </a:moveTo>
                <a:lnTo>
                  <a:pt x="20773" y="47865"/>
                </a:lnTo>
                <a:lnTo>
                  <a:pt x="21151" y="47487"/>
                </a:lnTo>
                <a:lnTo>
                  <a:pt x="21268" y="46545"/>
                </a:lnTo>
                <a:lnTo>
                  <a:pt x="19744" y="45720"/>
                </a:lnTo>
                <a:close/>
              </a:path>
              <a:path w="2016759" h="66039">
                <a:moveTo>
                  <a:pt x="13648" y="46545"/>
                </a:moveTo>
                <a:lnTo>
                  <a:pt x="13764" y="47487"/>
                </a:lnTo>
                <a:lnTo>
                  <a:pt x="14137" y="47860"/>
                </a:lnTo>
                <a:lnTo>
                  <a:pt x="13648" y="46545"/>
                </a:lnTo>
                <a:close/>
              </a:path>
              <a:path w="2016759" h="66039">
                <a:moveTo>
                  <a:pt x="13648" y="44196"/>
                </a:moveTo>
                <a:lnTo>
                  <a:pt x="13720" y="46729"/>
                </a:lnTo>
                <a:lnTo>
                  <a:pt x="14149" y="47818"/>
                </a:lnTo>
                <a:lnTo>
                  <a:pt x="14825" y="45373"/>
                </a:lnTo>
                <a:lnTo>
                  <a:pt x="13648" y="44196"/>
                </a:lnTo>
                <a:close/>
              </a:path>
              <a:path w="2016759" h="66039">
                <a:moveTo>
                  <a:pt x="580576" y="47371"/>
                </a:moveTo>
                <a:lnTo>
                  <a:pt x="577528" y="47371"/>
                </a:lnTo>
                <a:lnTo>
                  <a:pt x="580957" y="47751"/>
                </a:lnTo>
                <a:lnTo>
                  <a:pt x="580576" y="47371"/>
                </a:lnTo>
                <a:close/>
              </a:path>
              <a:path w="2016759" h="66039">
                <a:moveTo>
                  <a:pt x="800032" y="47371"/>
                </a:moveTo>
                <a:lnTo>
                  <a:pt x="796984" y="47371"/>
                </a:lnTo>
                <a:lnTo>
                  <a:pt x="796730" y="47625"/>
                </a:lnTo>
                <a:lnTo>
                  <a:pt x="800032" y="47371"/>
                </a:lnTo>
                <a:close/>
              </a:path>
              <a:path w="2016759" h="66039">
                <a:moveTo>
                  <a:pt x="22573" y="47252"/>
                </a:moveTo>
                <a:lnTo>
                  <a:pt x="22532" y="47577"/>
                </a:lnTo>
                <a:lnTo>
                  <a:pt x="22731" y="47371"/>
                </a:lnTo>
                <a:lnTo>
                  <a:pt x="22573" y="47252"/>
                </a:lnTo>
                <a:close/>
              </a:path>
              <a:path w="2016759" h="66039">
                <a:moveTo>
                  <a:pt x="17712" y="46312"/>
                </a:moveTo>
                <a:lnTo>
                  <a:pt x="17957" y="47559"/>
                </a:lnTo>
                <a:lnTo>
                  <a:pt x="17912" y="46729"/>
                </a:lnTo>
                <a:lnTo>
                  <a:pt x="17712" y="46312"/>
                </a:lnTo>
                <a:close/>
              </a:path>
              <a:path w="2016759" h="66039">
                <a:moveTo>
                  <a:pt x="577528" y="47371"/>
                </a:moveTo>
                <a:lnTo>
                  <a:pt x="576004" y="47371"/>
                </a:lnTo>
                <a:lnTo>
                  <a:pt x="577516" y="47487"/>
                </a:lnTo>
                <a:close/>
              </a:path>
              <a:path w="2016759" h="66039">
                <a:moveTo>
                  <a:pt x="7552" y="46778"/>
                </a:moveTo>
                <a:lnTo>
                  <a:pt x="7552" y="47371"/>
                </a:lnTo>
                <a:lnTo>
                  <a:pt x="7552" y="46778"/>
                </a:lnTo>
                <a:close/>
              </a:path>
              <a:path w="2016759" h="66039">
                <a:moveTo>
                  <a:pt x="11935" y="44863"/>
                </a:moveTo>
                <a:lnTo>
                  <a:pt x="11860" y="45456"/>
                </a:lnTo>
                <a:lnTo>
                  <a:pt x="12124" y="45720"/>
                </a:lnTo>
                <a:lnTo>
                  <a:pt x="12124" y="47371"/>
                </a:lnTo>
                <a:lnTo>
                  <a:pt x="13333" y="46060"/>
                </a:lnTo>
                <a:lnTo>
                  <a:pt x="13243" y="45517"/>
                </a:lnTo>
                <a:lnTo>
                  <a:pt x="11935" y="44863"/>
                </a:lnTo>
                <a:close/>
              </a:path>
              <a:path w="2016759" h="66039">
                <a:moveTo>
                  <a:pt x="15172" y="44196"/>
                </a:moveTo>
                <a:lnTo>
                  <a:pt x="15172" y="47371"/>
                </a:lnTo>
                <a:lnTo>
                  <a:pt x="16696" y="46545"/>
                </a:lnTo>
                <a:lnTo>
                  <a:pt x="16696" y="45720"/>
                </a:lnTo>
                <a:lnTo>
                  <a:pt x="17427" y="45720"/>
                </a:lnTo>
                <a:lnTo>
                  <a:pt x="17177" y="45198"/>
                </a:lnTo>
                <a:lnTo>
                  <a:pt x="15172" y="44196"/>
                </a:lnTo>
                <a:close/>
              </a:path>
              <a:path w="2016759" h="66039">
                <a:moveTo>
                  <a:pt x="18220" y="45720"/>
                </a:moveTo>
                <a:lnTo>
                  <a:pt x="18111" y="47145"/>
                </a:lnTo>
                <a:lnTo>
                  <a:pt x="18220" y="47371"/>
                </a:lnTo>
                <a:lnTo>
                  <a:pt x="18220" y="45720"/>
                </a:lnTo>
                <a:close/>
              </a:path>
              <a:path w="2016759" h="66039">
                <a:moveTo>
                  <a:pt x="24316" y="45720"/>
                </a:moveTo>
                <a:lnTo>
                  <a:pt x="24079" y="45966"/>
                </a:lnTo>
                <a:lnTo>
                  <a:pt x="24113" y="46545"/>
                </a:lnTo>
                <a:lnTo>
                  <a:pt x="24316" y="47371"/>
                </a:lnTo>
                <a:lnTo>
                  <a:pt x="25047" y="47371"/>
                </a:lnTo>
                <a:lnTo>
                  <a:pt x="25229" y="46992"/>
                </a:lnTo>
                <a:lnTo>
                  <a:pt x="25248" y="46729"/>
                </a:lnTo>
                <a:lnTo>
                  <a:pt x="24316" y="45720"/>
                </a:lnTo>
                <a:close/>
              </a:path>
              <a:path w="2016759" h="66039">
                <a:moveTo>
                  <a:pt x="25525" y="46375"/>
                </a:moveTo>
                <a:lnTo>
                  <a:pt x="25318" y="46806"/>
                </a:lnTo>
                <a:lnTo>
                  <a:pt x="25840" y="47371"/>
                </a:lnTo>
                <a:lnTo>
                  <a:pt x="26571" y="47371"/>
                </a:lnTo>
                <a:lnTo>
                  <a:pt x="26679" y="47145"/>
                </a:lnTo>
                <a:lnTo>
                  <a:pt x="26665" y="46992"/>
                </a:lnTo>
                <a:lnTo>
                  <a:pt x="25525" y="46375"/>
                </a:lnTo>
                <a:close/>
              </a:path>
              <a:path w="2016759" h="66039">
                <a:moveTo>
                  <a:pt x="27237" y="46729"/>
                </a:moveTo>
                <a:lnTo>
                  <a:pt x="27246" y="47307"/>
                </a:lnTo>
                <a:lnTo>
                  <a:pt x="27237" y="46729"/>
                </a:lnTo>
                <a:close/>
              </a:path>
              <a:path w="2016759" h="66039">
                <a:moveTo>
                  <a:pt x="27364" y="44196"/>
                </a:moveTo>
                <a:lnTo>
                  <a:pt x="27364" y="47371"/>
                </a:lnTo>
                <a:lnTo>
                  <a:pt x="30412" y="45720"/>
                </a:lnTo>
                <a:lnTo>
                  <a:pt x="28888" y="45720"/>
                </a:lnTo>
                <a:lnTo>
                  <a:pt x="27364" y="44196"/>
                </a:lnTo>
                <a:close/>
              </a:path>
              <a:path w="2016759" h="66039">
                <a:moveTo>
                  <a:pt x="30412" y="45720"/>
                </a:moveTo>
                <a:lnTo>
                  <a:pt x="28827" y="47371"/>
                </a:lnTo>
                <a:lnTo>
                  <a:pt x="30412" y="45720"/>
                </a:lnTo>
                <a:close/>
              </a:path>
              <a:path w="2016759" h="66039">
                <a:moveTo>
                  <a:pt x="1136836" y="32131"/>
                </a:moveTo>
                <a:lnTo>
                  <a:pt x="1133788" y="32131"/>
                </a:lnTo>
                <a:lnTo>
                  <a:pt x="1129216" y="35179"/>
                </a:lnTo>
                <a:lnTo>
                  <a:pt x="1129216" y="44196"/>
                </a:lnTo>
                <a:lnTo>
                  <a:pt x="1133788" y="47371"/>
                </a:lnTo>
                <a:lnTo>
                  <a:pt x="1138360" y="47371"/>
                </a:lnTo>
                <a:lnTo>
                  <a:pt x="1136836" y="32131"/>
                </a:lnTo>
                <a:close/>
              </a:path>
              <a:path w="2016759" h="66039">
                <a:moveTo>
                  <a:pt x="1159520" y="30870"/>
                </a:moveTo>
                <a:lnTo>
                  <a:pt x="1136836" y="32131"/>
                </a:lnTo>
                <a:lnTo>
                  <a:pt x="1138360" y="47371"/>
                </a:lnTo>
                <a:lnTo>
                  <a:pt x="1141716" y="47157"/>
                </a:lnTo>
                <a:lnTo>
                  <a:pt x="1145980" y="44196"/>
                </a:lnTo>
                <a:lnTo>
                  <a:pt x="1145980" y="35179"/>
                </a:lnTo>
                <a:lnTo>
                  <a:pt x="1141408" y="32131"/>
                </a:lnTo>
                <a:lnTo>
                  <a:pt x="1158680" y="32131"/>
                </a:lnTo>
                <a:lnTo>
                  <a:pt x="1159520" y="30870"/>
                </a:lnTo>
                <a:close/>
              </a:path>
              <a:path w="2016759" h="66039">
                <a:moveTo>
                  <a:pt x="1141716" y="47157"/>
                </a:moveTo>
                <a:lnTo>
                  <a:pt x="1138360" y="47371"/>
                </a:lnTo>
                <a:lnTo>
                  <a:pt x="1141408" y="47371"/>
                </a:lnTo>
                <a:lnTo>
                  <a:pt x="1141716" y="47157"/>
                </a:lnTo>
                <a:close/>
              </a:path>
              <a:path w="2016759" h="66039">
                <a:moveTo>
                  <a:pt x="1290584" y="47100"/>
                </a:moveTo>
                <a:lnTo>
                  <a:pt x="1290760" y="47371"/>
                </a:lnTo>
                <a:lnTo>
                  <a:pt x="1295332" y="47371"/>
                </a:lnTo>
                <a:lnTo>
                  <a:pt x="1290584" y="47100"/>
                </a:lnTo>
                <a:close/>
              </a:path>
              <a:path w="2016759" h="66039">
                <a:moveTo>
                  <a:pt x="1295332" y="30607"/>
                </a:moveTo>
                <a:lnTo>
                  <a:pt x="1290760" y="30607"/>
                </a:lnTo>
                <a:lnTo>
                  <a:pt x="1287712" y="33655"/>
                </a:lnTo>
                <a:lnTo>
                  <a:pt x="1287712" y="42672"/>
                </a:lnTo>
                <a:lnTo>
                  <a:pt x="1290584" y="47100"/>
                </a:lnTo>
                <a:lnTo>
                  <a:pt x="1295332" y="47371"/>
                </a:lnTo>
                <a:lnTo>
                  <a:pt x="1295332" y="30607"/>
                </a:lnTo>
                <a:close/>
              </a:path>
              <a:path w="2016759" h="66039">
                <a:moveTo>
                  <a:pt x="1299904" y="30607"/>
                </a:moveTo>
                <a:lnTo>
                  <a:pt x="1295332" y="30607"/>
                </a:lnTo>
                <a:lnTo>
                  <a:pt x="1295332" y="47371"/>
                </a:lnTo>
                <a:lnTo>
                  <a:pt x="1299904" y="47371"/>
                </a:lnTo>
                <a:lnTo>
                  <a:pt x="1302952" y="42672"/>
                </a:lnTo>
                <a:lnTo>
                  <a:pt x="1302952" y="33655"/>
                </a:lnTo>
                <a:lnTo>
                  <a:pt x="1299904" y="30607"/>
                </a:lnTo>
                <a:close/>
              </a:path>
              <a:path w="2016759" h="66039">
                <a:moveTo>
                  <a:pt x="1316668" y="30607"/>
                </a:moveTo>
                <a:lnTo>
                  <a:pt x="1299904" y="30607"/>
                </a:lnTo>
                <a:lnTo>
                  <a:pt x="1302952" y="33655"/>
                </a:lnTo>
                <a:lnTo>
                  <a:pt x="1302952" y="42672"/>
                </a:lnTo>
                <a:lnTo>
                  <a:pt x="1299904" y="47371"/>
                </a:lnTo>
                <a:lnTo>
                  <a:pt x="1316668" y="47371"/>
                </a:lnTo>
                <a:lnTo>
                  <a:pt x="1313620" y="42672"/>
                </a:lnTo>
                <a:lnTo>
                  <a:pt x="1313620" y="33655"/>
                </a:lnTo>
                <a:lnTo>
                  <a:pt x="1316668" y="30607"/>
                </a:lnTo>
                <a:close/>
              </a:path>
              <a:path w="2016759" h="66039">
                <a:moveTo>
                  <a:pt x="1321240" y="30607"/>
                </a:moveTo>
                <a:lnTo>
                  <a:pt x="1316668" y="30607"/>
                </a:lnTo>
                <a:lnTo>
                  <a:pt x="1313620" y="33655"/>
                </a:lnTo>
                <a:lnTo>
                  <a:pt x="1313620" y="42672"/>
                </a:lnTo>
                <a:lnTo>
                  <a:pt x="1316668" y="47371"/>
                </a:lnTo>
                <a:lnTo>
                  <a:pt x="1321240" y="47371"/>
                </a:lnTo>
                <a:lnTo>
                  <a:pt x="1321240" y="30607"/>
                </a:lnTo>
                <a:close/>
              </a:path>
              <a:path w="2016759" h="66039">
                <a:moveTo>
                  <a:pt x="1325812" y="30607"/>
                </a:moveTo>
                <a:lnTo>
                  <a:pt x="1321240" y="30607"/>
                </a:lnTo>
                <a:lnTo>
                  <a:pt x="1321240" y="47371"/>
                </a:lnTo>
                <a:lnTo>
                  <a:pt x="1325997" y="47084"/>
                </a:lnTo>
                <a:lnTo>
                  <a:pt x="1328860" y="42672"/>
                </a:lnTo>
                <a:lnTo>
                  <a:pt x="1328860" y="33655"/>
                </a:lnTo>
                <a:lnTo>
                  <a:pt x="1325812" y="30607"/>
                </a:lnTo>
                <a:close/>
              </a:path>
              <a:path w="2016759" h="66039">
                <a:moveTo>
                  <a:pt x="1325997" y="47084"/>
                </a:moveTo>
                <a:lnTo>
                  <a:pt x="1321240" y="47371"/>
                </a:lnTo>
                <a:lnTo>
                  <a:pt x="1325812" y="47371"/>
                </a:lnTo>
                <a:lnTo>
                  <a:pt x="1325997" y="47084"/>
                </a:lnTo>
                <a:close/>
              </a:path>
              <a:path w="2016759" h="66039">
                <a:moveTo>
                  <a:pt x="22792" y="45720"/>
                </a:moveTo>
                <a:lnTo>
                  <a:pt x="22674" y="47307"/>
                </a:lnTo>
                <a:lnTo>
                  <a:pt x="22792" y="45720"/>
                </a:lnTo>
                <a:close/>
              </a:path>
              <a:path w="2016759" h="66039">
                <a:moveTo>
                  <a:pt x="9853" y="44973"/>
                </a:moveTo>
                <a:lnTo>
                  <a:pt x="10600" y="47307"/>
                </a:lnTo>
                <a:lnTo>
                  <a:pt x="10600" y="45720"/>
                </a:lnTo>
                <a:lnTo>
                  <a:pt x="9853" y="44973"/>
                </a:lnTo>
                <a:close/>
              </a:path>
              <a:path w="2016759" h="66039">
                <a:moveTo>
                  <a:pt x="22792" y="41148"/>
                </a:moveTo>
                <a:lnTo>
                  <a:pt x="22792" y="47307"/>
                </a:lnTo>
                <a:lnTo>
                  <a:pt x="23989" y="46060"/>
                </a:lnTo>
                <a:lnTo>
                  <a:pt x="22792" y="41148"/>
                </a:lnTo>
                <a:close/>
              </a:path>
              <a:path w="2016759" h="66039">
                <a:moveTo>
                  <a:pt x="27133" y="46199"/>
                </a:moveTo>
                <a:lnTo>
                  <a:pt x="26879" y="46729"/>
                </a:lnTo>
                <a:lnTo>
                  <a:pt x="26826" y="47079"/>
                </a:lnTo>
                <a:lnTo>
                  <a:pt x="27170" y="47266"/>
                </a:lnTo>
                <a:lnTo>
                  <a:pt x="27133" y="46199"/>
                </a:lnTo>
                <a:close/>
              </a:path>
              <a:path w="2016759" h="66039">
                <a:moveTo>
                  <a:pt x="21268" y="39624"/>
                </a:moveTo>
                <a:lnTo>
                  <a:pt x="21312" y="41373"/>
                </a:lnTo>
                <a:lnTo>
                  <a:pt x="22447" y="47145"/>
                </a:lnTo>
                <a:lnTo>
                  <a:pt x="22698" y="46375"/>
                </a:lnTo>
                <a:lnTo>
                  <a:pt x="22792" y="41148"/>
                </a:lnTo>
                <a:lnTo>
                  <a:pt x="21268" y="39624"/>
                </a:lnTo>
                <a:close/>
              </a:path>
              <a:path w="2016759" h="66039">
                <a:moveTo>
                  <a:pt x="21268" y="41148"/>
                </a:moveTo>
                <a:lnTo>
                  <a:pt x="21268" y="46545"/>
                </a:lnTo>
                <a:lnTo>
                  <a:pt x="22456" y="47189"/>
                </a:lnTo>
                <a:lnTo>
                  <a:pt x="21268" y="41148"/>
                </a:lnTo>
                <a:close/>
              </a:path>
              <a:path w="2016759" h="66039">
                <a:moveTo>
                  <a:pt x="1158680" y="32131"/>
                </a:moveTo>
                <a:lnTo>
                  <a:pt x="1141408" y="32131"/>
                </a:lnTo>
                <a:lnTo>
                  <a:pt x="1145980" y="35179"/>
                </a:lnTo>
                <a:lnTo>
                  <a:pt x="1145980" y="44196"/>
                </a:lnTo>
                <a:lnTo>
                  <a:pt x="1141716" y="47157"/>
                </a:lnTo>
                <a:lnTo>
                  <a:pt x="1164268" y="45720"/>
                </a:lnTo>
                <a:lnTo>
                  <a:pt x="1159696" y="45720"/>
                </a:lnTo>
                <a:lnTo>
                  <a:pt x="1156648" y="42672"/>
                </a:lnTo>
                <a:lnTo>
                  <a:pt x="1156648" y="35179"/>
                </a:lnTo>
                <a:lnTo>
                  <a:pt x="1158680" y="32131"/>
                </a:lnTo>
                <a:close/>
              </a:path>
              <a:path w="2016759" h="66039">
                <a:moveTo>
                  <a:pt x="7856" y="43281"/>
                </a:moveTo>
                <a:lnTo>
                  <a:pt x="7552" y="43434"/>
                </a:lnTo>
                <a:lnTo>
                  <a:pt x="7678" y="46992"/>
                </a:lnTo>
                <a:lnTo>
                  <a:pt x="7768" y="47145"/>
                </a:lnTo>
                <a:lnTo>
                  <a:pt x="7856" y="46992"/>
                </a:lnTo>
                <a:lnTo>
                  <a:pt x="8435" y="44942"/>
                </a:lnTo>
                <a:lnTo>
                  <a:pt x="8314" y="44196"/>
                </a:lnTo>
                <a:lnTo>
                  <a:pt x="7856" y="43281"/>
                </a:lnTo>
                <a:close/>
              </a:path>
              <a:path w="2016759" h="66039">
                <a:moveTo>
                  <a:pt x="1270948" y="30607"/>
                </a:moveTo>
                <a:lnTo>
                  <a:pt x="1266376" y="30607"/>
                </a:lnTo>
                <a:lnTo>
                  <a:pt x="1266376" y="45720"/>
                </a:lnTo>
                <a:lnTo>
                  <a:pt x="1290584" y="47100"/>
                </a:lnTo>
                <a:lnTo>
                  <a:pt x="1289689" y="45720"/>
                </a:lnTo>
                <a:lnTo>
                  <a:pt x="1270948" y="45720"/>
                </a:lnTo>
                <a:lnTo>
                  <a:pt x="1275520" y="42672"/>
                </a:lnTo>
                <a:lnTo>
                  <a:pt x="1275520" y="33655"/>
                </a:lnTo>
                <a:lnTo>
                  <a:pt x="1270948" y="30607"/>
                </a:lnTo>
                <a:close/>
              </a:path>
              <a:path w="2016759" h="66039">
                <a:moveTo>
                  <a:pt x="1344100" y="30607"/>
                </a:moveTo>
                <a:lnTo>
                  <a:pt x="1325812" y="30607"/>
                </a:lnTo>
                <a:lnTo>
                  <a:pt x="1328860" y="33655"/>
                </a:lnTo>
                <a:lnTo>
                  <a:pt x="1328860" y="42672"/>
                </a:lnTo>
                <a:lnTo>
                  <a:pt x="1325997" y="47084"/>
                </a:lnTo>
                <a:lnTo>
                  <a:pt x="1348672" y="45720"/>
                </a:lnTo>
                <a:lnTo>
                  <a:pt x="1344100" y="45720"/>
                </a:lnTo>
                <a:lnTo>
                  <a:pt x="1341052" y="42672"/>
                </a:lnTo>
                <a:lnTo>
                  <a:pt x="1341052" y="33655"/>
                </a:lnTo>
                <a:lnTo>
                  <a:pt x="1344100" y="30607"/>
                </a:lnTo>
                <a:close/>
              </a:path>
              <a:path w="2016759" h="66039">
                <a:moveTo>
                  <a:pt x="8526" y="44619"/>
                </a:moveTo>
                <a:lnTo>
                  <a:pt x="7831" y="47079"/>
                </a:lnTo>
                <a:lnTo>
                  <a:pt x="9076" y="45783"/>
                </a:lnTo>
                <a:lnTo>
                  <a:pt x="8526" y="44619"/>
                </a:lnTo>
                <a:close/>
              </a:path>
              <a:path w="2016759" h="66039">
                <a:moveTo>
                  <a:pt x="25840" y="39624"/>
                </a:moveTo>
                <a:lnTo>
                  <a:pt x="24824" y="40639"/>
                </a:lnTo>
                <a:lnTo>
                  <a:pt x="25687" y="42367"/>
                </a:lnTo>
                <a:lnTo>
                  <a:pt x="25721" y="45966"/>
                </a:lnTo>
                <a:lnTo>
                  <a:pt x="25525" y="46375"/>
                </a:lnTo>
                <a:lnTo>
                  <a:pt x="26735" y="47030"/>
                </a:lnTo>
                <a:lnTo>
                  <a:pt x="27079" y="46312"/>
                </a:lnTo>
                <a:lnTo>
                  <a:pt x="26971" y="45373"/>
                </a:lnTo>
                <a:lnTo>
                  <a:pt x="26213" y="41521"/>
                </a:lnTo>
                <a:lnTo>
                  <a:pt x="25840" y="41148"/>
                </a:lnTo>
                <a:lnTo>
                  <a:pt x="26139" y="41148"/>
                </a:lnTo>
                <a:lnTo>
                  <a:pt x="25840" y="39624"/>
                </a:lnTo>
                <a:close/>
              </a:path>
              <a:path w="2016759" h="66039">
                <a:moveTo>
                  <a:pt x="18220" y="45720"/>
                </a:moveTo>
                <a:lnTo>
                  <a:pt x="17764" y="45966"/>
                </a:lnTo>
                <a:lnTo>
                  <a:pt x="17712" y="46312"/>
                </a:lnTo>
                <a:lnTo>
                  <a:pt x="18038" y="46992"/>
                </a:lnTo>
                <a:lnTo>
                  <a:pt x="18220" y="45720"/>
                </a:lnTo>
                <a:close/>
              </a:path>
              <a:path w="2016759" h="66039">
                <a:moveTo>
                  <a:pt x="24316" y="45720"/>
                </a:moveTo>
                <a:lnTo>
                  <a:pt x="25318" y="46806"/>
                </a:lnTo>
                <a:lnTo>
                  <a:pt x="25443" y="46545"/>
                </a:lnTo>
                <a:lnTo>
                  <a:pt x="25410" y="46312"/>
                </a:lnTo>
                <a:lnTo>
                  <a:pt x="24316" y="45720"/>
                </a:lnTo>
                <a:close/>
              </a:path>
              <a:path w="2016759" h="66039">
                <a:moveTo>
                  <a:pt x="7552" y="44196"/>
                </a:moveTo>
                <a:lnTo>
                  <a:pt x="6375" y="44784"/>
                </a:lnTo>
                <a:lnTo>
                  <a:pt x="7552" y="46778"/>
                </a:lnTo>
                <a:lnTo>
                  <a:pt x="7552" y="44196"/>
                </a:lnTo>
                <a:close/>
              </a:path>
              <a:path w="2016759" h="66039">
                <a:moveTo>
                  <a:pt x="13648" y="45720"/>
                </a:moveTo>
                <a:lnTo>
                  <a:pt x="13420" y="45966"/>
                </a:lnTo>
                <a:lnTo>
                  <a:pt x="13648" y="46545"/>
                </a:lnTo>
                <a:lnTo>
                  <a:pt x="13648" y="45720"/>
                </a:lnTo>
                <a:close/>
              </a:path>
              <a:path w="2016759" h="66039">
                <a:moveTo>
                  <a:pt x="17427" y="45720"/>
                </a:moveTo>
                <a:lnTo>
                  <a:pt x="16696" y="45720"/>
                </a:lnTo>
                <a:lnTo>
                  <a:pt x="16696" y="46545"/>
                </a:lnTo>
                <a:lnTo>
                  <a:pt x="17591" y="46060"/>
                </a:lnTo>
                <a:lnTo>
                  <a:pt x="17427" y="45720"/>
                </a:lnTo>
                <a:close/>
              </a:path>
              <a:path w="2016759" h="66039">
                <a:moveTo>
                  <a:pt x="20506" y="41910"/>
                </a:moveTo>
                <a:lnTo>
                  <a:pt x="19744" y="42672"/>
                </a:lnTo>
                <a:lnTo>
                  <a:pt x="19861" y="45783"/>
                </a:lnTo>
                <a:lnTo>
                  <a:pt x="21268" y="46545"/>
                </a:lnTo>
                <a:lnTo>
                  <a:pt x="21268" y="42672"/>
                </a:lnTo>
                <a:lnTo>
                  <a:pt x="20506" y="41910"/>
                </a:lnTo>
                <a:close/>
              </a:path>
              <a:path w="2016759" h="66039">
                <a:moveTo>
                  <a:pt x="24824" y="40639"/>
                </a:moveTo>
                <a:lnTo>
                  <a:pt x="24473" y="40990"/>
                </a:lnTo>
                <a:lnTo>
                  <a:pt x="24433" y="45783"/>
                </a:lnTo>
                <a:lnTo>
                  <a:pt x="25525" y="46375"/>
                </a:lnTo>
                <a:lnTo>
                  <a:pt x="25721" y="45966"/>
                </a:lnTo>
                <a:lnTo>
                  <a:pt x="25840" y="42672"/>
                </a:lnTo>
                <a:lnTo>
                  <a:pt x="24824" y="40639"/>
                </a:lnTo>
                <a:close/>
              </a:path>
              <a:path w="2016759" h="66039">
                <a:moveTo>
                  <a:pt x="26213" y="41521"/>
                </a:moveTo>
                <a:lnTo>
                  <a:pt x="27133" y="46199"/>
                </a:lnTo>
                <a:lnTo>
                  <a:pt x="27245" y="45966"/>
                </a:lnTo>
                <a:lnTo>
                  <a:pt x="27364" y="42672"/>
                </a:lnTo>
                <a:lnTo>
                  <a:pt x="26213" y="41521"/>
                </a:lnTo>
                <a:close/>
              </a:path>
              <a:path w="2016759" h="66039">
                <a:moveTo>
                  <a:pt x="17177" y="45198"/>
                </a:moveTo>
                <a:lnTo>
                  <a:pt x="17591" y="46060"/>
                </a:lnTo>
                <a:lnTo>
                  <a:pt x="17527" y="45373"/>
                </a:lnTo>
                <a:lnTo>
                  <a:pt x="17177" y="45198"/>
                </a:lnTo>
                <a:close/>
              </a:path>
              <a:path w="2016759" h="66039">
                <a:moveTo>
                  <a:pt x="24620" y="40233"/>
                </a:moveTo>
                <a:lnTo>
                  <a:pt x="22792" y="41148"/>
                </a:lnTo>
                <a:lnTo>
                  <a:pt x="23994" y="46055"/>
                </a:lnTo>
                <a:lnTo>
                  <a:pt x="24255" y="45783"/>
                </a:lnTo>
                <a:lnTo>
                  <a:pt x="24316" y="41148"/>
                </a:lnTo>
                <a:lnTo>
                  <a:pt x="24824" y="40639"/>
                </a:lnTo>
                <a:lnTo>
                  <a:pt x="24620" y="40233"/>
                </a:lnTo>
                <a:close/>
              </a:path>
              <a:path w="2016759" h="66039">
                <a:moveTo>
                  <a:pt x="17527" y="45373"/>
                </a:moveTo>
                <a:lnTo>
                  <a:pt x="17655" y="46025"/>
                </a:lnTo>
                <a:lnTo>
                  <a:pt x="18220" y="45720"/>
                </a:lnTo>
                <a:lnTo>
                  <a:pt x="17527" y="45373"/>
                </a:lnTo>
                <a:close/>
              </a:path>
              <a:path w="2016759" h="66039">
                <a:moveTo>
                  <a:pt x="544000" y="45720"/>
                </a:moveTo>
                <a:lnTo>
                  <a:pt x="540952" y="45720"/>
                </a:lnTo>
                <a:lnTo>
                  <a:pt x="544289" y="46021"/>
                </a:lnTo>
                <a:lnTo>
                  <a:pt x="544000" y="45720"/>
                </a:lnTo>
                <a:close/>
              </a:path>
              <a:path w="2016759" h="66039">
                <a:moveTo>
                  <a:pt x="842704" y="45720"/>
                </a:moveTo>
                <a:lnTo>
                  <a:pt x="839656" y="45720"/>
                </a:lnTo>
                <a:lnTo>
                  <a:pt x="839495" y="45968"/>
                </a:lnTo>
                <a:lnTo>
                  <a:pt x="842704" y="45720"/>
                </a:lnTo>
                <a:close/>
              </a:path>
              <a:path w="2016759" h="66039">
                <a:moveTo>
                  <a:pt x="13243" y="45517"/>
                </a:moveTo>
                <a:lnTo>
                  <a:pt x="13420" y="45966"/>
                </a:lnTo>
                <a:lnTo>
                  <a:pt x="13648" y="45720"/>
                </a:lnTo>
                <a:lnTo>
                  <a:pt x="13243" y="45517"/>
                </a:lnTo>
                <a:close/>
              </a:path>
              <a:path w="2016759" h="66039">
                <a:moveTo>
                  <a:pt x="9076" y="44196"/>
                </a:moveTo>
                <a:lnTo>
                  <a:pt x="9076" y="45783"/>
                </a:lnTo>
                <a:lnTo>
                  <a:pt x="9838" y="44989"/>
                </a:lnTo>
                <a:lnTo>
                  <a:pt x="9076" y="44196"/>
                </a:lnTo>
                <a:close/>
              </a:path>
              <a:path w="2016759" h="66039">
                <a:moveTo>
                  <a:pt x="4504" y="42672"/>
                </a:moveTo>
                <a:lnTo>
                  <a:pt x="2980" y="42672"/>
                </a:lnTo>
                <a:lnTo>
                  <a:pt x="1456" y="45720"/>
                </a:lnTo>
                <a:lnTo>
                  <a:pt x="4504" y="42672"/>
                </a:lnTo>
                <a:close/>
              </a:path>
              <a:path w="2016759" h="66039">
                <a:moveTo>
                  <a:pt x="4504" y="42672"/>
                </a:moveTo>
                <a:lnTo>
                  <a:pt x="1456" y="45720"/>
                </a:lnTo>
                <a:lnTo>
                  <a:pt x="4504" y="44196"/>
                </a:lnTo>
                <a:lnTo>
                  <a:pt x="4504" y="42672"/>
                </a:lnTo>
                <a:close/>
              </a:path>
              <a:path w="2016759" h="66039">
                <a:moveTo>
                  <a:pt x="4504" y="42672"/>
                </a:moveTo>
                <a:lnTo>
                  <a:pt x="4504" y="45720"/>
                </a:lnTo>
                <a:lnTo>
                  <a:pt x="6028" y="44196"/>
                </a:lnTo>
                <a:lnTo>
                  <a:pt x="4504" y="42672"/>
                </a:lnTo>
                <a:close/>
              </a:path>
              <a:path w="2016759" h="66039">
                <a:moveTo>
                  <a:pt x="6028" y="44196"/>
                </a:moveTo>
                <a:lnTo>
                  <a:pt x="4504" y="45720"/>
                </a:lnTo>
                <a:lnTo>
                  <a:pt x="5964" y="44989"/>
                </a:lnTo>
                <a:lnTo>
                  <a:pt x="6028" y="44196"/>
                </a:lnTo>
                <a:close/>
              </a:path>
              <a:path w="2016759" h="66039">
                <a:moveTo>
                  <a:pt x="8740" y="43860"/>
                </a:moveTo>
                <a:lnTo>
                  <a:pt x="8608" y="44784"/>
                </a:lnTo>
                <a:lnTo>
                  <a:pt x="9076" y="45720"/>
                </a:lnTo>
                <a:lnTo>
                  <a:pt x="9076" y="44196"/>
                </a:lnTo>
                <a:lnTo>
                  <a:pt x="8740" y="43860"/>
                </a:lnTo>
                <a:close/>
              </a:path>
              <a:path w="2016759" h="66039">
                <a:moveTo>
                  <a:pt x="10600" y="44196"/>
                </a:moveTo>
                <a:lnTo>
                  <a:pt x="9959" y="44863"/>
                </a:lnTo>
                <a:lnTo>
                  <a:pt x="10600" y="45720"/>
                </a:lnTo>
                <a:lnTo>
                  <a:pt x="10600" y="44196"/>
                </a:lnTo>
                <a:close/>
              </a:path>
              <a:path w="2016759" h="66039">
                <a:moveTo>
                  <a:pt x="14410" y="41910"/>
                </a:moveTo>
                <a:lnTo>
                  <a:pt x="12124" y="42672"/>
                </a:lnTo>
                <a:lnTo>
                  <a:pt x="13243" y="45517"/>
                </a:lnTo>
                <a:lnTo>
                  <a:pt x="13648" y="45720"/>
                </a:lnTo>
                <a:lnTo>
                  <a:pt x="13648" y="42672"/>
                </a:lnTo>
                <a:lnTo>
                  <a:pt x="14410" y="41910"/>
                </a:lnTo>
                <a:close/>
              </a:path>
              <a:path w="2016759" h="66039">
                <a:moveTo>
                  <a:pt x="15172" y="44196"/>
                </a:moveTo>
                <a:lnTo>
                  <a:pt x="15006" y="44784"/>
                </a:lnTo>
                <a:lnTo>
                  <a:pt x="14908" y="45456"/>
                </a:lnTo>
                <a:lnTo>
                  <a:pt x="15172" y="45720"/>
                </a:lnTo>
                <a:lnTo>
                  <a:pt x="15172" y="44196"/>
                </a:lnTo>
                <a:close/>
              </a:path>
              <a:path w="2016759" h="66039">
                <a:moveTo>
                  <a:pt x="17069" y="43045"/>
                </a:moveTo>
                <a:lnTo>
                  <a:pt x="17427" y="44863"/>
                </a:lnTo>
                <a:lnTo>
                  <a:pt x="17549" y="45384"/>
                </a:lnTo>
                <a:lnTo>
                  <a:pt x="18220" y="45720"/>
                </a:lnTo>
                <a:lnTo>
                  <a:pt x="18220" y="44196"/>
                </a:lnTo>
                <a:lnTo>
                  <a:pt x="17069" y="43045"/>
                </a:lnTo>
                <a:close/>
              </a:path>
              <a:path w="2016759" h="66039">
                <a:moveTo>
                  <a:pt x="28888" y="39624"/>
                </a:moveTo>
                <a:lnTo>
                  <a:pt x="27364" y="41148"/>
                </a:lnTo>
                <a:lnTo>
                  <a:pt x="27364" y="44196"/>
                </a:lnTo>
                <a:lnTo>
                  <a:pt x="28888" y="45720"/>
                </a:lnTo>
                <a:lnTo>
                  <a:pt x="30412" y="45720"/>
                </a:lnTo>
                <a:lnTo>
                  <a:pt x="29904" y="43687"/>
                </a:lnTo>
                <a:lnTo>
                  <a:pt x="28888" y="42672"/>
                </a:lnTo>
                <a:lnTo>
                  <a:pt x="28888" y="39624"/>
                </a:lnTo>
                <a:close/>
              </a:path>
              <a:path w="2016759" h="66039">
                <a:moveTo>
                  <a:pt x="29904" y="43687"/>
                </a:moveTo>
                <a:lnTo>
                  <a:pt x="30412" y="45720"/>
                </a:lnTo>
                <a:lnTo>
                  <a:pt x="30412" y="44196"/>
                </a:lnTo>
                <a:lnTo>
                  <a:pt x="29904" y="43687"/>
                </a:lnTo>
                <a:close/>
              </a:path>
              <a:path w="2016759" h="66039">
                <a:moveTo>
                  <a:pt x="31936" y="38100"/>
                </a:moveTo>
                <a:lnTo>
                  <a:pt x="30412" y="38100"/>
                </a:lnTo>
                <a:lnTo>
                  <a:pt x="28888" y="39624"/>
                </a:lnTo>
                <a:lnTo>
                  <a:pt x="30412" y="41148"/>
                </a:lnTo>
                <a:lnTo>
                  <a:pt x="30534" y="42915"/>
                </a:lnTo>
                <a:lnTo>
                  <a:pt x="31936" y="45720"/>
                </a:lnTo>
                <a:lnTo>
                  <a:pt x="33460" y="44196"/>
                </a:lnTo>
                <a:lnTo>
                  <a:pt x="32444" y="42672"/>
                </a:lnTo>
                <a:lnTo>
                  <a:pt x="31936" y="42672"/>
                </a:lnTo>
                <a:lnTo>
                  <a:pt x="31936" y="41910"/>
                </a:lnTo>
                <a:lnTo>
                  <a:pt x="30412" y="39624"/>
                </a:lnTo>
                <a:lnTo>
                  <a:pt x="32444" y="38608"/>
                </a:lnTo>
                <a:lnTo>
                  <a:pt x="31936" y="38100"/>
                </a:lnTo>
                <a:close/>
              </a:path>
              <a:path w="2016759" h="66039">
                <a:moveTo>
                  <a:pt x="1164268" y="30607"/>
                </a:moveTo>
                <a:lnTo>
                  <a:pt x="1159520" y="30870"/>
                </a:lnTo>
                <a:lnTo>
                  <a:pt x="1156648" y="35179"/>
                </a:lnTo>
                <a:lnTo>
                  <a:pt x="1156648" y="42672"/>
                </a:lnTo>
                <a:lnTo>
                  <a:pt x="1159696" y="45720"/>
                </a:lnTo>
                <a:lnTo>
                  <a:pt x="1164268" y="45720"/>
                </a:lnTo>
                <a:lnTo>
                  <a:pt x="1164268" y="30607"/>
                </a:lnTo>
                <a:close/>
              </a:path>
              <a:path w="2016759" h="66039">
                <a:moveTo>
                  <a:pt x="1168840" y="30607"/>
                </a:moveTo>
                <a:lnTo>
                  <a:pt x="1164268" y="30607"/>
                </a:lnTo>
                <a:lnTo>
                  <a:pt x="1164268" y="45720"/>
                </a:lnTo>
                <a:lnTo>
                  <a:pt x="1168840" y="45720"/>
                </a:lnTo>
                <a:lnTo>
                  <a:pt x="1171888" y="42672"/>
                </a:lnTo>
                <a:lnTo>
                  <a:pt x="1171888" y="35179"/>
                </a:lnTo>
                <a:lnTo>
                  <a:pt x="1168840" y="30607"/>
                </a:lnTo>
                <a:close/>
              </a:path>
              <a:path w="2016759" h="66039">
                <a:moveTo>
                  <a:pt x="1185604" y="30607"/>
                </a:moveTo>
                <a:lnTo>
                  <a:pt x="1168840" y="30607"/>
                </a:lnTo>
                <a:lnTo>
                  <a:pt x="1171888" y="35179"/>
                </a:lnTo>
                <a:lnTo>
                  <a:pt x="1171888" y="42672"/>
                </a:lnTo>
                <a:lnTo>
                  <a:pt x="1168840" y="45720"/>
                </a:lnTo>
                <a:lnTo>
                  <a:pt x="1185604" y="45720"/>
                </a:lnTo>
                <a:lnTo>
                  <a:pt x="1182556" y="42672"/>
                </a:lnTo>
                <a:lnTo>
                  <a:pt x="1182556" y="33655"/>
                </a:lnTo>
                <a:lnTo>
                  <a:pt x="1185604" y="30607"/>
                </a:lnTo>
                <a:close/>
              </a:path>
              <a:path w="2016759" h="66039">
                <a:moveTo>
                  <a:pt x="1190176" y="30607"/>
                </a:moveTo>
                <a:lnTo>
                  <a:pt x="1185604" y="30607"/>
                </a:lnTo>
                <a:lnTo>
                  <a:pt x="1182556" y="33655"/>
                </a:lnTo>
                <a:lnTo>
                  <a:pt x="1182556" y="42672"/>
                </a:lnTo>
                <a:lnTo>
                  <a:pt x="1185604" y="45720"/>
                </a:lnTo>
                <a:lnTo>
                  <a:pt x="1190176" y="45720"/>
                </a:lnTo>
                <a:lnTo>
                  <a:pt x="1190176" y="30607"/>
                </a:lnTo>
                <a:close/>
              </a:path>
              <a:path w="2016759" h="66039">
                <a:moveTo>
                  <a:pt x="1194748" y="30607"/>
                </a:moveTo>
                <a:lnTo>
                  <a:pt x="1190176" y="30607"/>
                </a:lnTo>
                <a:lnTo>
                  <a:pt x="1190176" y="45720"/>
                </a:lnTo>
                <a:lnTo>
                  <a:pt x="1194748" y="45720"/>
                </a:lnTo>
                <a:lnTo>
                  <a:pt x="1197796" y="42672"/>
                </a:lnTo>
                <a:lnTo>
                  <a:pt x="1197796" y="33655"/>
                </a:lnTo>
                <a:lnTo>
                  <a:pt x="1194748" y="30607"/>
                </a:lnTo>
                <a:close/>
              </a:path>
              <a:path w="2016759" h="66039">
                <a:moveTo>
                  <a:pt x="1211512" y="30607"/>
                </a:moveTo>
                <a:lnTo>
                  <a:pt x="1194748" y="30607"/>
                </a:lnTo>
                <a:lnTo>
                  <a:pt x="1197796" y="33655"/>
                </a:lnTo>
                <a:lnTo>
                  <a:pt x="1197796" y="42672"/>
                </a:lnTo>
                <a:lnTo>
                  <a:pt x="1194748" y="45720"/>
                </a:lnTo>
                <a:lnTo>
                  <a:pt x="1211512" y="45720"/>
                </a:lnTo>
                <a:lnTo>
                  <a:pt x="1208464" y="42672"/>
                </a:lnTo>
                <a:lnTo>
                  <a:pt x="1208464" y="33655"/>
                </a:lnTo>
                <a:lnTo>
                  <a:pt x="1211512" y="30607"/>
                </a:lnTo>
                <a:close/>
              </a:path>
              <a:path w="2016759" h="66039">
                <a:moveTo>
                  <a:pt x="1216084" y="30607"/>
                </a:moveTo>
                <a:lnTo>
                  <a:pt x="1211512" y="30607"/>
                </a:lnTo>
                <a:lnTo>
                  <a:pt x="1208464" y="33655"/>
                </a:lnTo>
                <a:lnTo>
                  <a:pt x="1208464" y="42672"/>
                </a:lnTo>
                <a:lnTo>
                  <a:pt x="1211512" y="45720"/>
                </a:lnTo>
                <a:lnTo>
                  <a:pt x="1216084" y="45720"/>
                </a:lnTo>
                <a:lnTo>
                  <a:pt x="1216084" y="30607"/>
                </a:lnTo>
                <a:close/>
              </a:path>
              <a:path w="2016759" h="66039">
                <a:moveTo>
                  <a:pt x="1220656" y="30607"/>
                </a:moveTo>
                <a:lnTo>
                  <a:pt x="1216084" y="30607"/>
                </a:lnTo>
                <a:lnTo>
                  <a:pt x="1216084" y="45720"/>
                </a:lnTo>
                <a:lnTo>
                  <a:pt x="1220656" y="45720"/>
                </a:lnTo>
                <a:lnTo>
                  <a:pt x="1223704" y="42672"/>
                </a:lnTo>
                <a:lnTo>
                  <a:pt x="1223704" y="33655"/>
                </a:lnTo>
                <a:lnTo>
                  <a:pt x="1220656" y="30607"/>
                </a:lnTo>
                <a:close/>
              </a:path>
              <a:path w="2016759" h="66039">
                <a:moveTo>
                  <a:pt x="1238944" y="30607"/>
                </a:moveTo>
                <a:lnTo>
                  <a:pt x="1220656" y="30607"/>
                </a:lnTo>
                <a:lnTo>
                  <a:pt x="1223704" y="33655"/>
                </a:lnTo>
                <a:lnTo>
                  <a:pt x="1223704" y="42672"/>
                </a:lnTo>
                <a:lnTo>
                  <a:pt x="1220656" y="45720"/>
                </a:lnTo>
                <a:lnTo>
                  <a:pt x="1238944" y="45720"/>
                </a:lnTo>
                <a:lnTo>
                  <a:pt x="1234372" y="42672"/>
                </a:lnTo>
                <a:lnTo>
                  <a:pt x="1234372" y="33655"/>
                </a:lnTo>
                <a:lnTo>
                  <a:pt x="1238944" y="30607"/>
                </a:lnTo>
                <a:close/>
              </a:path>
              <a:path w="2016759" h="66039">
                <a:moveTo>
                  <a:pt x="1241992" y="30607"/>
                </a:moveTo>
                <a:lnTo>
                  <a:pt x="1238944" y="30607"/>
                </a:lnTo>
                <a:lnTo>
                  <a:pt x="1234372" y="33655"/>
                </a:lnTo>
                <a:lnTo>
                  <a:pt x="1234372" y="42672"/>
                </a:lnTo>
                <a:lnTo>
                  <a:pt x="1238944" y="45720"/>
                </a:lnTo>
                <a:lnTo>
                  <a:pt x="1241992" y="45720"/>
                </a:lnTo>
                <a:lnTo>
                  <a:pt x="1241992" y="30607"/>
                </a:lnTo>
                <a:close/>
              </a:path>
              <a:path w="2016759" h="66039">
                <a:moveTo>
                  <a:pt x="1246564" y="30607"/>
                </a:moveTo>
                <a:lnTo>
                  <a:pt x="1241992" y="30607"/>
                </a:lnTo>
                <a:lnTo>
                  <a:pt x="1241992" y="45720"/>
                </a:lnTo>
                <a:lnTo>
                  <a:pt x="1246564" y="45720"/>
                </a:lnTo>
                <a:lnTo>
                  <a:pt x="1251136" y="42672"/>
                </a:lnTo>
                <a:lnTo>
                  <a:pt x="1251136" y="33655"/>
                </a:lnTo>
                <a:lnTo>
                  <a:pt x="1246564" y="30607"/>
                </a:lnTo>
                <a:close/>
              </a:path>
              <a:path w="2016759" h="66039">
                <a:moveTo>
                  <a:pt x="1263328" y="30607"/>
                </a:moveTo>
                <a:lnTo>
                  <a:pt x="1246564" y="30607"/>
                </a:lnTo>
                <a:lnTo>
                  <a:pt x="1251136" y="33655"/>
                </a:lnTo>
                <a:lnTo>
                  <a:pt x="1251136" y="42672"/>
                </a:lnTo>
                <a:lnTo>
                  <a:pt x="1246564" y="45720"/>
                </a:lnTo>
                <a:lnTo>
                  <a:pt x="1263328" y="45720"/>
                </a:lnTo>
                <a:lnTo>
                  <a:pt x="1258756" y="42672"/>
                </a:lnTo>
                <a:lnTo>
                  <a:pt x="1258756" y="33655"/>
                </a:lnTo>
                <a:lnTo>
                  <a:pt x="1263328" y="30607"/>
                </a:lnTo>
                <a:close/>
              </a:path>
              <a:path w="2016759" h="66039">
                <a:moveTo>
                  <a:pt x="1266376" y="30607"/>
                </a:moveTo>
                <a:lnTo>
                  <a:pt x="1263328" y="30607"/>
                </a:lnTo>
                <a:lnTo>
                  <a:pt x="1258756" y="33655"/>
                </a:lnTo>
                <a:lnTo>
                  <a:pt x="1258756" y="42672"/>
                </a:lnTo>
                <a:lnTo>
                  <a:pt x="1263328" y="45720"/>
                </a:lnTo>
                <a:lnTo>
                  <a:pt x="1266376" y="45720"/>
                </a:lnTo>
                <a:lnTo>
                  <a:pt x="1266376" y="30607"/>
                </a:lnTo>
                <a:close/>
              </a:path>
              <a:path w="2016759" h="66039">
                <a:moveTo>
                  <a:pt x="1290760" y="30607"/>
                </a:moveTo>
                <a:lnTo>
                  <a:pt x="1270948" y="30607"/>
                </a:lnTo>
                <a:lnTo>
                  <a:pt x="1275520" y="33655"/>
                </a:lnTo>
                <a:lnTo>
                  <a:pt x="1275520" y="42672"/>
                </a:lnTo>
                <a:lnTo>
                  <a:pt x="1270948" y="45720"/>
                </a:lnTo>
                <a:lnTo>
                  <a:pt x="1289689" y="45720"/>
                </a:lnTo>
                <a:lnTo>
                  <a:pt x="1287712" y="42672"/>
                </a:lnTo>
                <a:lnTo>
                  <a:pt x="1287712" y="33655"/>
                </a:lnTo>
                <a:lnTo>
                  <a:pt x="1290760" y="30607"/>
                </a:lnTo>
                <a:close/>
              </a:path>
              <a:path w="2016759" h="66039">
                <a:moveTo>
                  <a:pt x="1348672" y="30607"/>
                </a:moveTo>
                <a:lnTo>
                  <a:pt x="1344100" y="30607"/>
                </a:lnTo>
                <a:lnTo>
                  <a:pt x="1341052" y="33655"/>
                </a:lnTo>
                <a:lnTo>
                  <a:pt x="1341052" y="42672"/>
                </a:lnTo>
                <a:lnTo>
                  <a:pt x="1344100" y="45720"/>
                </a:lnTo>
                <a:lnTo>
                  <a:pt x="1348672" y="45720"/>
                </a:lnTo>
                <a:lnTo>
                  <a:pt x="1348672" y="30607"/>
                </a:lnTo>
                <a:close/>
              </a:path>
              <a:path w="2016759" h="66039">
                <a:moveTo>
                  <a:pt x="1353244" y="30607"/>
                </a:moveTo>
                <a:lnTo>
                  <a:pt x="1348672" y="30607"/>
                </a:lnTo>
                <a:lnTo>
                  <a:pt x="1348672" y="45720"/>
                </a:lnTo>
                <a:lnTo>
                  <a:pt x="1353244" y="45720"/>
                </a:lnTo>
                <a:lnTo>
                  <a:pt x="1356292" y="42672"/>
                </a:lnTo>
                <a:lnTo>
                  <a:pt x="1356292" y="33655"/>
                </a:lnTo>
                <a:lnTo>
                  <a:pt x="1353244" y="30607"/>
                </a:lnTo>
                <a:close/>
              </a:path>
              <a:path w="2016759" h="66039">
                <a:moveTo>
                  <a:pt x="1370008" y="30607"/>
                </a:moveTo>
                <a:lnTo>
                  <a:pt x="1353244" y="30607"/>
                </a:lnTo>
                <a:lnTo>
                  <a:pt x="1356292" y="33655"/>
                </a:lnTo>
                <a:lnTo>
                  <a:pt x="1356292" y="42672"/>
                </a:lnTo>
                <a:lnTo>
                  <a:pt x="1353244" y="45720"/>
                </a:lnTo>
                <a:lnTo>
                  <a:pt x="1370008" y="45720"/>
                </a:lnTo>
                <a:lnTo>
                  <a:pt x="1366960" y="41148"/>
                </a:lnTo>
                <a:lnTo>
                  <a:pt x="1366960" y="33655"/>
                </a:lnTo>
                <a:lnTo>
                  <a:pt x="1370008" y="30607"/>
                </a:lnTo>
                <a:close/>
              </a:path>
              <a:path w="2016759" h="66039">
                <a:moveTo>
                  <a:pt x="1374580" y="30607"/>
                </a:moveTo>
                <a:lnTo>
                  <a:pt x="1370008" y="30607"/>
                </a:lnTo>
                <a:lnTo>
                  <a:pt x="1366960" y="33655"/>
                </a:lnTo>
                <a:lnTo>
                  <a:pt x="1366960" y="41148"/>
                </a:lnTo>
                <a:lnTo>
                  <a:pt x="1370008" y="45720"/>
                </a:lnTo>
                <a:lnTo>
                  <a:pt x="1374580" y="45720"/>
                </a:lnTo>
                <a:lnTo>
                  <a:pt x="1374580" y="30607"/>
                </a:lnTo>
                <a:close/>
              </a:path>
              <a:path w="2016759" h="66039">
                <a:moveTo>
                  <a:pt x="1374580" y="30607"/>
                </a:moveTo>
                <a:lnTo>
                  <a:pt x="1374580" y="45720"/>
                </a:lnTo>
                <a:lnTo>
                  <a:pt x="1376104" y="45720"/>
                </a:lnTo>
                <a:lnTo>
                  <a:pt x="1374580" y="30607"/>
                </a:lnTo>
                <a:close/>
              </a:path>
              <a:path w="2016759" h="66039">
                <a:moveTo>
                  <a:pt x="1379152" y="30607"/>
                </a:moveTo>
                <a:lnTo>
                  <a:pt x="1374580" y="30607"/>
                </a:lnTo>
                <a:lnTo>
                  <a:pt x="1376104" y="45720"/>
                </a:lnTo>
                <a:lnTo>
                  <a:pt x="1379152" y="45720"/>
                </a:lnTo>
                <a:lnTo>
                  <a:pt x="1382200" y="41148"/>
                </a:lnTo>
                <a:lnTo>
                  <a:pt x="1382200" y="33655"/>
                </a:lnTo>
                <a:lnTo>
                  <a:pt x="1379152" y="30607"/>
                </a:lnTo>
                <a:close/>
              </a:path>
              <a:path w="2016759" h="66039">
                <a:moveTo>
                  <a:pt x="1397440" y="30607"/>
                </a:moveTo>
                <a:lnTo>
                  <a:pt x="1379152" y="30607"/>
                </a:lnTo>
                <a:lnTo>
                  <a:pt x="1382200" y="33655"/>
                </a:lnTo>
                <a:lnTo>
                  <a:pt x="1382200" y="41148"/>
                </a:lnTo>
                <a:lnTo>
                  <a:pt x="1379152" y="45720"/>
                </a:lnTo>
                <a:lnTo>
                  <a:pt x="1397440" y="45720"/>
                </a:lnTo>
                <a:lnTo>
                  <a:pt x="1394392" y="41148"/>
                </a:lnTo>
                <a:lnTo>
                  <a:pt x="1394392" y="33655"/>
                </a:lnTo>
                <a:lnTo>
                  <a:pt x="1397440" y="30607"/>
                </a:lnTo>
                <a:close/>
              </a:path>
              <a:path w="2016759" h="66039">
                <a:moveTo>
                  <a:pt x="1402012" y="30607"/>
                </a:moveTo>
                <a:lnTo>
                  <a:pt x="1397440" y="30607"/>
                </a:lnTo>
                <a:lnTo>
                  <a:pt x="1394392" y="33655"/>
                </a:lnTo>
                <a:lnTo>
                  <a:pt x="1394392" y="41148"/>
                </a:lnTo>
                <a:lnTo>
                  <a:pt x="1397440" y="45720"/>
                </a:lnTo>
                <a:lnTo>
                  <a:pt x="1402012" y="45720"/>
                </a:lnTo>
                <a:lnTo>
                  <a:pt x="1402012" y="30607"/>
                </a:lnTo>
                <a:close/>
              </a:path>
              <a:path w="2016759" h="66039">
                <a:moveTo>
                  <a:pt x="1424577" y="29279"/>
                </a:moveTo>
                <a:lnTo>
                  <a:pt x="1402012" y="30607"/>
                </a:lnTo>
                <a:lnTo>
                  <a:pt x="1402012" y="45720"/>
                </a:lnTo>
                <a:lnTo>
                  <a:pt x="1406759" y="45456"/>
                </a:lnTo>
                <a:lnTo>
                  <a:pt x="1409632" y="41148"/>
                </a:lnTo>
                <a:lnTo>
                  <a:pt x="1409632" y="33655"/>
                </a:lnTo>
                <a:lnTo>
                  <a:pt x="1406584" y="30607"/>
                </a:lnTo>
                <a:lnTo>
                  <a:pt x="1422586" y="30607"/>
                </a:lnTo>
                <a:lnTo>
                  <a:pt x="1424577" y="29279"/>
                </a:lnTo>
                <a:close/>
              </a:path>
              <a:path w="2016759" h="66039">
                <a:moveTo>
                  <a:pt x="1406759" y="45456"/>
                </a:moveTo>
                <a:lnTo>
                  <a:pt x="1402012" y="45720"/>
                </a:lnTo>
                <a:lnTo>
                  <a:pt x="1406584" y="45720"/>
                </a:lnTo>
                <a:lnTo>
                  <a:pt x="1406759" y="45456"/>
                </a:lnTo>
                <a:close/>
              </a:path>
              <a:path w="2016759" h="66039">
                <a:moveTo>
                  <a:pt x="12124" y="42672"/>
                </a:moveTo>
                <a:lnTo>
                  <a:pt x="11108" y="43687"/>
                </a:lnTo>
                <a:lnTo>
                  <a:pt x="12124" y="44196"/>
                </a:lnTo>
                <a:lnTo>
                  <a:pt x="11935" y="44863"/>
                </a:lnTo>
                <a:lnTo>
                  <a:pt x="13243" y="45517"/>
                </a:lnTo>
                <a:lnTo>
                  <a:pt x="12124" y="42672"/>
                </a:lnTo>
                <a:close/>
              </a:path>
              <a:path w="2016759" h="66039">
                <a:moveTo>
                  <a:pt x="1422586" y="30607"/>
                </a:moveTo>
                <a:lnTo>
                  <a:pt x="1406584" y="30607"/>
                </a:lnTo>
                <a:lnTo>
                  <a:pt x="1409632" y="33655"/>
                </a:lnTo>
                <a:lnTo>
                  <a:pt x="1409632" y="41148"/>
                </a:lnTo>
                <a:lnTo>
                  <a:pt x="1406759" y="45456"/>
                </a:lnTo>
                <a:lnTo>
                  <a:pt x="1429444" y="44196"/>
                </a:lnTo>
                <a:lnTo>
                  <a:pt x="1424872" y="44196"/>
                </a:lnTo>
                <a:lnTo>
                  <a:pt x="1420300" y="41148"/>
                </a:lnTo>
                <a:lnTo>
                  <a:pt x="1420300" y="32131"/>
                </a:lnTo>
                <a:lnTo>
                  <a:pt x="1422586" y="30607"/>
                </a:lnTo>
                <a:close/>
              </a:path>
              <a:path w="2016759" h="66039">
                <a:moveTo>
                  <a:pt x="10600" y="44196"/>
                </a:moveTo>
                <a:lnTo>
                  <a:pt x="11788" y="45384"/>
                </a:lnTo>
                <a:lnTo>
                  <a:pt x="11935" y="44863"/>
                </a:lnTo>
                <a:lnTo>
                  <a:pt x="10600" y="44196"/>
                </a:lnTo>
                <a:close/>
              </a:path>
              <a:path w="2016759" h="66039">
                <a:moveTo>
                  <a:pt x="13648" y="42672"/>
                </a:moveTo>
                <a:lnTo>
                  <a:pt x="13648" y="44196"/>
                </a:lnTo>
                <a:lnTo>
                  <a:pt x="14836" y="45384"/>
                </a:lnTo>
                <a:lnTo>
                  <a:pt x="15172" y="44196"/>
                </a:lnTo>
                <a:lnTo>
                  <a:pt x="13648" y="42672"/>
                </a:lnTo>
                <a:close/>
              </a:path>
              <a:path w="2016759" h="66039">
                <a:moveTo>
                  <a:pt x="17295" y="44196"/>
                </a:moveTo>
                <a:lnTo>
                  <a:pt x="16696" y="44196"/>
                </a:lnTo>
                <a:lnTo>
                  <a:pt x="17177" y="45198"/>
                </a:lnTo>
                <a:lnTo>
                  <a:pt x="17527" y="45373"/>
                </a:lnTo>
                <a:lnTo>
                  <a:pt x="17295" y="44196"/>
                </a:lnTo>
                <a:close/>
              </a:path>
              <a:path w="2016759" h="66039">
                <a:moveTo>
                  <a:pt x="16696" y="41148"/>
                </a:moveTo>
                <a:lnTo>
                  <a:pt x="14410" y="41910"/>
                </a:lnTo>
                <a:lnTo>
                  <a:pt x="13648" y="42672"/>
                </a:lnTo>
                <a:lnTo>
                  <a:pt x="15172" y="44196"/>
                </a:lnTo>
                <a:lnTo>
                  <a:pt x="17177" y="45198"/>
                </a:lnTo>
                <a:lnTo>
                  <a:pt x="16696" y="44196"/>
                </a:lnTo>
                <a:lnTo>
                  <a:pt x="17295" y="44196"/>
                </a:lnTo>
                <a:lnTo>
                  <a:pt x="17069" y="43045"/>
                </a:lnTo>
                <a:lnTo>
                  <a:pt x="16696" y="42672"/>
                </a:lnTo>
                <a:lnTo>
                  <a:pt x="16995" y="42672"/>
                </a:lnTo>
                <a:lnTo>
                  <a:pt x="16696" y="41148"/>
                </a:lnTo>
                <a:close/>
              </a:path>
              <a:path w="2016759" h="66039">
                <a:moveTo>
                  <a:pt x="9076" y="42672"/>
                </a:moveTo>
                <a:lnTo>
                  <a:pt x="9770" y="44784"/>
                </a:lnTo>
                <a:lnTo>
                  <a:pt x="9853" y="44973"/>
                </a:lnTo>
                <a:lnTo>
                  <a:pt x="10600" y="44196"/>
                </a:lnTo>
                <a:lnTo>
                  <a:pt x="9076" y="42672"/>
                </a:lnTo>
                <a:close/>
              </a:path>
              <a:path w="2016759" h="66039">
                <a:moveTo>
                  <a:pt x="6028" y="44196"/>
                </a:moveTo>
                <a:lnTo>
                  <a:pt x="6028" y="44958"/>
                </a:lnTo>
                <a:lnTo>
                  <a:pt x="6375" y="44784"/>
                </a:lnTo>
                <a:lnTo>
                  <a:pt x="6028" y="44196"/>
                </a:lnTo>
                <a:close/>
              </a:path>
              <a:path w="2016759" h="66039">
                <a:moveTo>
                  <a:pt x="9076" y="42672"/>
                </a:moveTo>
                <a:lnTo>
                  <a:pt x="8904" y="43281"/>
                </a:lnTo>
                <a:lnTo>
                  <a:pt x="8796" y="43916"/>
                </a:lnTo>
                <a:lnTo>
                  <a:pt x="9822" y="44942"/>
                </a:lnTo>
                <a:lnTo>
                  <a:pt x="9076" y="42672"/>
                </a:lnTo>
                <a:close/>
              </a:path>
              <a:path w="2016759" h="66039">
                <a:moveTo>
                  <a:pt x="11108" y="43687"/>
                </a:moveTo>
                <a:lnTo>
                  <a:pt x="10600" y="44196"/>
                </a:lnTo>
                <a:lnTo>
                  <a:pt x="11935" y="44863"/>
                </a:lnTo>
                <a:lnTo>
                  <a:pt x="12124" y="44196"/>
                </a:lnTo>
                <a:lnTo>
                  <a:pt x="11108" y="43687"/>
                </a:lnTo>
                <a:close/>
              </a:path>
              <a:path w="2016759" h="66039">
                <a:moveTo>
                  <a:pt x="7552" y="43434"/>
                </a:moveTo>
                <a:lnTo>
                  <a:pt x="6028" y="44196"/>
                </a:lnTo>
                <a:lnTo>
                  <a:pt x="6375" y="44784"/>
                </a:lnTo>
                <a:lnTo>
                  <a:pt x="7552" y="44196"/>
                </a:lnTo>
                <a:lnTo>
                  <a:pt x="7552" y="43434"/>
                </a:lnTo>
                <a:close/>
              </a:path>
              <a:path w="2016759" h="66039">
                <a:moveTo>
                  <a:pt x="8060" y="43180"/>
                </a:moveTo>
                <a:lnTo>
                  <a:pt x="7933" y="43434"/>
                </a:lnTo>
                <a:lnTo>
                  <a:pt x="8526" y="44619"/>
                </a:lnTo>
                <a:lnTo>
                  <a:pt x="8740" y="43860"/>
                </a:lnTo>
                <a:lnTo>
                  <a:pt x="8060" y="43180"/>
                </a:lnTo>
                <a:close/>
              </a:path>
              <a:path w="2016759" h="66039">
                <a:moveTo>
                  <a:pt x="169096" y="44196"/>
                </a:moveTo>
                <a:lnTo>
                  <a:pt x="166048" y="44196"/>
                </a:lnTo>
                <a:lnTo>
                  <a:pt x="165724" y="44533"/>
                </a:lnTo>
                <a:lnTo>
                  <a:pt x="169096" y="44196"/>
                </a:lnTo>
                <a:close/>
              </a:path>
              <a:path w="2016759" h="66039">
                <a:moveTo>
                  <a:pt x="886900" y="44196"/>
                </a:moveTo>
                <a:lnTo>
                  <a:pt x="882328" y="44196"/>
                </a:lnTo>
                <a:lnTo>
                  <a:pt x="882015" y="44521"/>
                </a:lnTo>
                <a:lnTo>
                  <a:pt x="886900" y="44196"/>
                </a:lnTo>
                <a:close/>
              </a:path>
              <a:path w="2016759" h="66039">
                <a:moveTo>
                  <a:pt x="447988" y="44196"/>
                </a:moveTo>
                <a:lnTo>
                  <a:pt x="444940" y="44196"/>
                </a:lnTo>
                <a:lnTo>
                  <a:pt x="448231" y="44449"/>
                </a:lnTo>
                <a:lnTo>
                  <a:pt x="447988" y="44196"/>
                </a:lnTo>
                <a:close/>
              </a:path>
              <a:path w="2016759" h="66039">
                <a:moveTo>
                  <a:pt x="7552" y="42672"/>
                </a:moveTo>
                <a:lnTo>
                  <a:pt x="4504" y="42672"/>
                </a:lnTo>
                <a:lnTo>
                  <a:pt x="6028" y="44196"/>
                </a:lnTo>
                <a:lnTo>
                  <a:pt x="7552" y="43434"/>
                </a:lnTo>
                <a:lnTo>
                  <a:pt x="7552" y="42672"/>
                </a:lnTo>
                <a:close/>
              </a:path>
              <a:path w="2016759" h="66039">
                <a:moveTo>
                  <a:pt x="9076" y="42672"/>
                </a:moveTo>
                <a:lnTo>
                  <a:pt x="10600" y="44196"/>
                </a:lnTo>
                <a:lnTo>
                  <a:pt x="11108" y="43687"/>
                </a:lnTo>
                <a:lnTo>
                  <a:pt x="9076" y="42672"/>
                </a:lnTo>
                <a:close/>
              </a:path>
              <a:path w="2016759" h="66039">
                <a:moveTo>
                  <a:pt x="18982" y="41148"/>
                </a:moveTo>
                <a:lnTo>
                  <a:pt x="16696" y="41148"/>
                </a:lnTo>
                <a:lnTo>
                  <a:pt x="17069" y="43045"/>
                </a:lnTo>
                <a:lnTo>
                  <a:pt x="18220" y="44196"/>
                </a:lnTo>
                <a:lnTo>
                  <a:pt x="18220" y="42672"/>
                </a:lnTo>
                <a:lnTo>
                  <a:pt x="18982" y="41148"/>
                </a:lnTo>
                <a:close/>
              </a:path>
              <a:path w="2016759" h="66039">
                <a:moveTo>
                  <a:pt x="28888" y="39624"/>
                </a:moveTo>
                <a:lnTo>
                  <a:pt x="29840" y="43434"/>
                </a:lnTo>
                <a:lnTo>
                  <a:pt x="29943" y="43727"/>
                </a:lnTo>
                <a:lnTo>
                  <a:pt x="30412" y="44196"/>
                </a:lnTo>
                <a:lnTo>
                  <a:pt x="30412" y="42672"/>
                </a:lnTo>
                <a:lnTo>
                  <a:pt x="28888" y="39624"/>
                </a:lnTo>
                <a:close/>
              </a:path>
              <a:path w="2016759" h="66039">
                <a:moveTo>
                  <a:pt x="31936" y="39624"/>
                </a:moveTo>
                <a:lnTo>
                  <a:pt x="31936" y="41910"/>
                </a:lnTo>
                <a:lnTo>
                  <a:pt x="33460" y="44196"/>
                </a:lnTo>
                <a:lnTo>
                  <a:pt x="33460" y="41148"/>
                </a:lnTo>
                <a:lnTo>
                  <a:pt x="31936" y="39624"/>
                </a:lnTo>
                <a:close/>
              </a:path>
              <a:path w="2016759" h="66039">
                <a:moveTo>
                  <a:pt x="33460" y="39624"/>
                </a:moveTo>
                <a:lnTo>
                  <a:pt x="33460" y="44196"/>
                </a:lnTo>
                <a:lnTo>
                  <a:pt x="34984" y="42672"/>
                </a:lnTo>
                <a:lnTo>
                  <a:pt x="34222" y="40386"/>
                </a:lnTo>
                <a:lnTo>
                  <a:pt x="33460" y="39624"/>
                </a:lnTo>
                <a:close/>
              </a:path>
              <a:path w="2016759" h="66039">
                <a:moveTo>
                  <a:pt x="303208" y="42672"/>
                </a:moveTo>
                <a:lnTo>
                  <a:pt x="298636" y="42672"/>
                </a:lnTo>
                <a:lnTo>
                  <a:pt x="297581" y="43727"/>
                </a:lnTo>
                <a:lnTo>
                  <a:pt x="303208" y="44196"/>
                </a:lnTo>
                <a:lnTo>
                  <a:pt x="303208" y="42672"/>
                </a:lnTo>
                <a:close/>
              </a:path>
              <a:path w="2016759" h="66039">
                <a:moveTo>
                  <a:pt x="1427920" y="29083"/>
                </a:moveTo>
                <a:lnTo>
                  <a:pt x="1424577" y="29279"/>
                </a:lnTo>
                <a:lnTo>
                  <a:pt x="1420300" y="32131"/>
                </a:lnTo>
                <a:lnTo>
                  <a:pt x="1420300" y="41148"/>
                </a:lnTo>
                <a:lnTo>
                  <a:pt x="1424872" y="44196"/>
                </a:lnTo>
                <a:lnTo>
                  <a:pt x="1427920" y="44196"/>
                </a:lnTo>
                <a:lnTo>
                  <a:pt x="1427920" y="29083"/>
                </a:lnTo>
                <a:close/>
              </a:path>
              <a:path w="2016759" h="66039">
                <a:moveTo>
                  <a:pt x="1427920" y="29083"/>
                </a:moveTo>
                <a:lnTo>
                  <a:pt x="1427920" y="44196"/>
                </a:lnTo>
                <a:lnTo>
                  <a:pt x="1429444" y="44196"/>
                </a:lnTo>
                <a:lnTo>
                  <a:pt x="1427920" y="29083"/>
                </a:lnTo>
                <a:close/>
              </a:path>
              <a:path w="2016759" h="66039">
                <a:moveTo>
                  <a:pt x="1432492" y="29083"/>
                </a:moveTo>
                <a:lnTo>
                  <a:pt x="1427920" y="29083"/>
                </a:lnTo>
                <a:lnTo>
                  <a:pt x="1429444" y="44196"/>
                </a:lnTo>
                <a:lnTo>
                  <a:pt x="1432492" y="44196"/>
                </a:lnTo>
                <a:lnTo>
                  <a:pt x="1435540" y="41148"/>
                </a:lnTo>
                <a:lnTo>
                  <a:pt x="1435540" y="32131"/>
                </a:lnTo>
                <a:lnTo>
                  <a:pt x="1432492" y="29083"/>
                </a:lnTo>
                <a:close/>
              </a:path>
              <a:path w="2016759" h="66039">
                <a:moveTo>
                  <a:pt x="1452304" y="29083"/>
                </a:moveTo>
                <a:lnTo>
                  <a:pt x="1432492" y="29083"/>
                </a:lnTo>
                <a:lnTo>
                  <a:pt x="1435540" y="32131"/>
                </a:lnTo>
                <a:lnTo>
                  <a:pt x="1435540" y="41148"/>
                </a:lnTo>
                <a:lnTo>
                  <a:pt x="1432492" y="44196"/>
                </a:lnTo>
                <a:lnTo>
                  <a:pt x="1452304" y="44196"/>
                </a:lnTo>
                <a:lnTo>
                  <a:pt x="1449256" y="41148"/>
                </a:lnTo>
                <a:lnTo>
                  <a:pt x="1449256" y="32131"/>
                </a:lnTo>
                <a:lnTo>
                  <a:pt x="1452304" y="29083"/>
                </a:lnTo>
                <a:close/>
              </a:path>
              <a:path w="2016759" h="66039">
                <a:moveTo>
                  <a:pt x="1456876" y="29083"/>
                </a:moveTo>
                <a:lnTo>
                  <a:pt x="1452304" y="29083"/>
                </a:lnTo>
                <a:lnTo>
                  <a:pt x="1449256" y="32131"/>
                </a:lnTo>
                <a:lnTo>
                  <a:pt x="1449256" y="41148"/>
                </a:lnTo>
                <a:lnTo>
                  <a:pt x="1452304" y="44196"/>
                </a:lnTo>
                <a:lnTo>
                  <a:pt x="1456876" y="44196"/>
                </a:lnTo>
                <a:lnTo>
                  <a:pt x="1456876" y="29083"/>
                </a:lnTo>
                <a:close/>
              </a:path>
              <a:path w="2016759" h="66039">
                <a:moveTo>
                  <a:pt x="1481070" y="27626"/>
                </a:moveTo>
                <a:lnTo>
                  <a:pt x="1456876" y="29083"/>
                </a:lnTo>
                <a:lnTo>
                  <a:pt x="1456876" y="44196"/>
                </a:lnTo>
                <a:lnTo>
                  <a:pt x="1461448" y="44196"/>
                </a:lnTo>
                <a:lnTo>
                  <a:pt x="1464496" y="41148"/>
                </a:lnTo>
                <a:lnTo>
                  <a:pt x="1464496" y="32131"/>
                </a:lnTo>
                <a:lnTo>
                  <a:pt x="1461448" y="29083"/>
                </a:lnTo>
                <a:lnTo>
                  <a:pt x="1479653" y="29083"/>
                </a:lnTo>
                <a:lnTo>
                  <a:pt x="1481070" y="27626"/>
                </a:lnTo>
                <a:close/>
              </a:path>
              <a:path w="2016759" h="66039">
                <a:moveTo>
                  <a:pt x="1479653" y="29083"/>
                </a:moveTo>
                <a:lnTo>
                  <a:pt x="1461448" y="29083"/>
                </a:lnTo>
                <a:lnTo>
                  <a:pt x="1464496" y="32131"/>
                </a:lnTo>
                <a:lnTo>
                  <a:pt x="1464496" y="41148"/>
                </a:lnTo>
                <a:lnTo>
                  <a:pt x="1461448" y="44196"/>
                </a:lnTo>
                <a:lnTo>
                  <a:pt x="1481260" y="44196"/>
                </a:lnTo>
                <a:lnTo>
                  <a:pt x="1476688" y="39624"/>
                </a:lnTo>
                <a:lnTo>
                  <a:pt x="1476688" y="32131"/>
                </a:lnTo>
                <a:lnTo>
                  <a:pt x="1479653" y="29083"/>
                </a:lnTo>
                <a:close/>
              </a:path>
              <a:path w="2016759" h="66039">
                <a:moveTo>
                  <a:pt x="1484308" y="27432"/>
                </a:moveTo>
                <a:lnTo>
                  <a:pt x="1481070" y="27626"/>
                </a:lnTo>
                <a:lnTo>
                  <a:pt x="1476688" y="32131"/>
                </a:lnTo>
                <a:lnTo>
                  <a:pt x="1476688" y="39624"/>
                </a:lnTo>
                <a:lnTo>
                  <a:pt x="1481260" y="44196"/>
                </a:lnTo>
                <a:lnTo>
                  <a:pt x="1484308" y="44196"/>
                </a:lnTo>
                <a:lnTo>
                  <a:pt x="1484308" y="27432"/>
                </a:lnTo>
                <a:close/>
              </a:path>
              <a:path w="2016759" h="66039">
                <a:moveTo>
                  <a:pt x="1484308" y="27432"/>
                </a:moveTo>
                <a:lnTo>
                  <a:pt x="1484308" y="44196"/>
                </a:lnTo>
                <a:lnTo>
                  <a:pt x="1485832" y="44196"/>
                </a:lnTo>
                <a:lnTo>
                  <a:pt x="1484308" y="27432"/>
                </a:lnTo>
                <a:close/>
              </a:path>
              <a:path w="2016759" h="66039">
                <a:moveTo>
                  <a:pt x="1488880" y="27432"/>
                </a:moveTo>
                <a:lnTo>
                  <a:pt x="1484308" y="27432"/>
                </a:lnTo>
                <a:lnTo>
                  <a:pt x="1485832" y="44196"/>
                </a:lnTo>
                <a:lnTo>
                  <a:pt x="1488880" y="44196"/>
                </a:lnTo>
                <a:lnTo>
                  <a:pt x="1493452" y="39624"/>
                </a:lnTo>
                <a:lnTo>
                  <a:pt x="1493452" y="32131"/>
                </a:lnTo>
                <a:lnTo>
                  <a:pt x="1488880" y="27432"/>
                </a:lnTo>
                <a:close/>
              </a:path>
              <a:path w="2016759" h="66039">
                <a:moveTo>
                  <a:pt x="1510216" y="27432"/>
                </a:moveTo>
                <a:lnTo>
                  <a:pt x="1488880" y="27432"/>
                </a:lnTo>
                <a:lnTo>
                  <a:pt x="1493452" y="32131"/>
                </a:lnTo>
                <a:lnTo>
                  <a:pt x="1493452" y="39624"/>
                </a:lnTo>
                <a:lnTo>
                  <a:pt x="1488880" y="44196"/>
                </a:lnTo>
                <a:lnTo>
                  <a:pt x="1510216" y="44196"/>
                </a:lnTo>
                <a:lnTo>
                  <a:pt x="1505644" y="39624"/>
                </a:lnTo>
                <a:lnTo>
                  <a:pt x="1505644" y="32131"/>
                </a:lnTo>
                <a:lnTo>
                  <a:pt x="1510216" y="27432"/>
                </a:lnTo>
                <a:close/>
              </a:path>
              <a:path w="2016759" h="66039">
                <a:moveTo>
                  <a:pt x="1514788" y="27432"/>
                </a:moveTo>
                <a:lnTo>
                  <a:pt x="1510216" y="27432"/>
                </a:lnTo>
                <a:lnTo>
                  <a:pt x="1505644" y="32131"/>
                </a:lnTo>
                <a:lnTo>
                  <a:pt x="1505644" y="39624"/>
                </a:lnTo>
                <a:lnTo>
                  <a:pt x="1510216" y="44196"/>
                </a:lnTo>
                <a:lnTo>
                  <a:pt x="1514788" y="44196"/>
                </a:lnTo>
                <a:lnTo>
                  <a:pt x="1514788" y="27432"/>
                </a:lnTo>
                <a:close/>
              </a:path>
              <a:path w="2016759" h="66039">
                <a:moveTo>
                  <a:pt x="1517836" y="27432"/>
                </a:moveTo>
                <a:lnTo>
                  <a:pt x="1514788" y="27432"/>
                </a:lnTo>
                <a:lnTo>
                  <a:pt x="1514788" y="44196"/>
                </a:lnTo>
                <a:lnTo>
                  <a:pt x="1517836" y="44196"/>
                </a:lnTo>
                <a:lnTo>
                  <a:pt x="1522408" y="39624"/>
                </a:lnTo>
                <a:lnTo>
                  <a:pt x="1522408" y="32131"/>
                </a:lnTo>
                <a:lnTo>
                  <a:pt x="1517836" y="27432"/>
                </a:lnTo>
                <a:close/>
              </a:path>
              <a:path w="2016759" h="66039">
                <a:moveTo>
                  <a:pt x="1536124" y="27432"/>
                </a:moveTo>
                <a:lnTo>
                  <a:pt x="1517836" y="27432"/>
                </a:lnTo>
                <a:lnTo>
                  <a:pt x="1522408" y="32131"/>
                </a:lnTo>
                <a:lnTo>
                  <a:pt x="1522408" y="39624"/>
                </a:lnTo>
                <a:lnTo>
                  <a:pt x="1517836" y="44196"/>
                </a:lnTo>
                <a:lnTo>
                  <a:pt x="1536124" y="44196"/>
                </a:lnTo>
                <a:lnTo>
                  <a:pt x="1533076" y="39624"/>
                </a:lnTo>
                <a:lnTo>
                  <a:pt x="1533076" y="32131"/>
                </a:lnTo>
                <a:lnTo>
                  <a:pt x="1536124" y="27432"/>
                </a:lnTo>
                <a:close/>
              </a:path>
              <a:path w="2016759" h="66039">
                <a:moveTo>
                  <a:pt x="1540696" y="27432"/>
                </a:moveTo>
                <a:lnTo>
                  <a:pt x="1536124" y="27432"/>
                </a:lnTo>
                <a:lnTo>
                  <a:pt x="1533076" y="32131"/>
                </a:lnTo>
                <a:lnTo>
                  <a:pt x="1533076" y="39624"/>
                </a:lnTo>
                <a:lnTo>
                  <a:pt x="1536124" y="44196"/>
                </a:lnTo>
                <a:lnTo>
                  <a:pt x="1540696" y="44196"/>
                </a:lnTo>
                <a:lnTo>
                  <a:pt x="1540696" y="27432"/>
                </a:lnTo>
                <a:close/>
              </a:path>
              <a:path w="2016759" h="66039">
                <a:moveTo>
                  <a:pt x="1545268" y="27432"/>
                </a:moveTo>
                <a:lnTo>
                  <a:pt x="1540696" y="27432"/>
                </a:lnTo>
                <a:lnTo>
                  <a:pt x="1540696" y="44196"/>
                </a:lnTo>
                <a:lnTo>
                  <a:pt x="1545454" y="43916"/>
                </a:lnTo>
                <a:lnTo>
                  <a:pt x="1548316" y="39624"/>
                </a:lnTo>
                <a:lnTo>
                  <a:pt x="1548316" y="32131"/>
                </a:lnTo>
                <a:lnTo>
                  <a:pt x="1545268" y="27432"/>
                </a:lnTo>
                <a:close/>
              </a:path>
              <a:path w="2016759" h="66039">
                <a:moveTo>
                  <a:pt x="1545454" y="43916"/>
                </a:moveTo>
                <a:lnTo>
                  <a:pt x="1540696" y="44196"/>
                </a:lnTo>
                <a:lnTo>
                  <a:pt x="1545268" y="44196"/>
                </a:lnTo>
                <a:lnTo>
                  <a:pt x="1545454" y="43916"/>
                </a:lnTo>
                <a:close/>
              </a:path>
              <a:path w="2016759" h="66039">
                <a:moveTo>
                  <a:pt x="1562032" y="27432"/>
                </a:moveTo>
                <a:lnTo>
                  <a:pt x="1545268" y="27432"/>
                </a:lnTo>
                <a:lnTo>
                  <a:pt x="1548316" y="32131"/>
                </a:lnTo>
                <a:lnTo>
                  <a:pt x="1548316" y="39624"/>
                </a:lnTo>
                <a:lnTo>
                  <a:pt x="1545454" y="43916"/>
                </a:lnTo>
                <a:lnTo>
                  <a:pt x="1566604" y="42672"/>
                </a:lnTo>
                <a:lnTo>
                  <a:pt x="1562032" y="42672"/>
                </a:lnTo>
                <a:lnTo>
                  <a:pt x="1558984" y="39624"/>
                </a:lnTo>
                <a:lnTo>
                  <a:pt x="1558984" y="30607"/>
                </a:lnTo>
                <a:lnTo>
                  <a:pt x="1562032" y="27432"/>
                </a:lnTo>
                <a:close/>
              </a:path>
              <a:path w="2016759" h="66039">
                <a:moveTo>
                  <a:pt x="9076" y="42672"/>
                </a:moveTo>
                <a:lnTo>
                  <a:pt x="8060" y="43180"/>
                </a:lnTo>
                <a:lnTo>
                  <a:pt x="8740" y="43860"/>
                </a:lnTo>
                <a:lnTo>
                  <a:pt x="9076" y="42672"/>
                </a:lnTo>
                <a:close/>
              </a:path>
              <a:path w="2016759" h="66039">
                <a:moveTo>
                  <a:pt x="12124" y="42672"/>
                </a:moveTo>
                <a:lnTo>
                  <a:pt x="9076" y="42672"/>
                </a:lnTo>
                <a:lnTo>
                  <a:pt x="11108" y="43687"/>
                </a:lnTo>
                <a:lnTo>
                  <a:pt x="12124" y="42672"/>
                </a:lnTo>
                <a:close/>
              </a:path>
              <a:path w="2016759" h="66039">
                <a:moveTo>
                  <a:pt x="28888" y="39624"/>
                </a:moveTo>
                <a:lnTo>
                  <a:pt x="28888" y="42672"/>
                </a:lnTo>
                <a:lnTo>
                  <a:pt x="29904" y="43687"/>
                </a:lnTo>
                <a:lnTo>
                  <a:pt x="28888" y="39624"/>
                </a:lnTo>
                <a:close/>
              </a:path>
              <a:path w="2016759" h="66039">
                <a:moveTo>
                  <a:pt x="7552" y="42672"/>
                </a:moveTo>
                <a:lnTo>
                  <a:pt x="7552" y="43434"/>
                </a:lnTo>
                <a:lnTo>
                  <a:pt x="7856" y="43281"/>
                </a:lnTo>
                <a:lnTo>
                  <a:pt x="7552" y="42672"/>
                </a:lnTo>
                <a:close/>
              </a:path>
              <a:path w="2016759" h="66039">
                <a:moveTo>
                  <a:pt x="7552" y="42672"/>
                </a:moveTo>
                <a:lnTo>
                  <a:pt x="7856" y="43281"/>
                </a:lnTo>
                <a:lnTo>
                  <a:pt x="8060" y="43180"/>
                </a:lnTo>
                <a:lnTo>
                  <a:pt x="7552" y="42672"/>
                </a:lnTo>
                <a:close/>
              </a:path>
              <a:path w="2016759" h="66039">
                <a:moveTo>
                  <a:pt x="9076" y="42672"/>
                </a:moveTo>
                <a:lnTo>
                  <a:pt x="7552" y="42672"/>
                </a:lnTo>
                <a:lnTo>
                  <a:pt x="8060" y="43180"/>
                </a:lnTo>
                <a:lnTo>
                  <a:pt x="9076" y="42672"/>
                </a:lnTo>
                <a:close/>
              </a:path>
              <a:path w="2016759" h="66039">
                <a:moveTo>
                  <a:pt x="16995" y="42672"/>
                </a:moveTo>
                <a:lnTo>
                  <a:pt x="16696" y="42672"/>
                </a:lnTo>
                <a:lnTo>
                  <a:pt x="17069" y="43045"/>
                </a:lnTo>
                <a:lnTo>
                  <a:pt x="16995" y="42672"/>
                </a:lnTo>
                <a:close/>
              </a:path>
              <a:path w="2016759" h="66039">
                <a:moveTo>
                  <a:pt x="909760" y="42672"/>
                </a:moveTo>
                <a:lnTo>
                  <a:pt x="905188" y="42672"/>
                </a:lnTo>
                <a:lnTo>
                  <a:pt x="904981" y="42990"/>
                </a:lnTo>
                <a:lnTo>
                  <a:pt x="909760" y="42672"/>
                </a:lnTo>
                <a:close/>
              </a:path>
              <a:path w="2016759" h="66039">
                <a:moveTo>
                  <a:pt x="287968" y="42672"/>
                </a:moveTo>
                <a:lnTo>
                  <a:pt x="284920" y="42672"/>
                </a:lnTo>
                <a:lnTo>
                  <a:pt x="288245" y="42949"/>
                </a:lnTo>
                <a:lnTo>
                  <a:pt x="287968" y="42672"/>
                </a:lnTo>
                <a:close/>
              </a:path>
              <a:path w="2016759" h="66039">
                <a:moveTo>
                  <a:pt x="207196" y="42672"/>
                </a:moveTo>
                <a:lnTo>
                  <a:pt x="204148" y="42672"/>
                </a:lnTo>
                <a:lnTo>
                  <a:pt x="203894" y="42925"/>
                </a:lnTo>
                <a:lnTo>
                  <a:pt x="207196" y="42672"/>
                </a:lnTo>
                <a:close/>
              </a:path>
              <a:path w="2016759" h="66039">
                <a:moveTo>
                  <a:pt x="426652" y="42672"/>
                </a:moveTo>
                <a:lnTo>
                  <a:pt x="423604" y="42672"/>
                </a:lnTo>
                <a:lnTo>
                  <a:pt x="427017" y="42915"/>
                </a:lnTo>
                <a:lnTo>
                  <a:pt x="426652" y="42672"/>
                </a:lnTo>
                <a:close/>
              </a:path>
              <a:path w="2016759" h="66039">
                <a:moveTo>
                  <a:pt x="21268" y="41148"/>
                </a:moveTo>
                <a:lnTo>
                  <a:pt x="20506" y="41910"/>
                </a:lnTo>
                <a:lnTo>
                  <a:pt x="21268" y="42672"/>
                </a:lnTo>
                <a:lnTo>
                  <a:pt x="21268" y="41148"/>
                </a:lnTo>
                <a:close/>
              </a:path>
              <a:path w="2016759" h="66039">
                <a:moveTo>
                  <a:pt x="28888" y="39624"/>
                </a:moveTo>
                <a:lnTo>
                  <a:pt x="25840" y="39624"/>
                </a:lnTo>
                <a:lnTo>
                  <a:pt x="26213" y="41521"/>
                </a:lnTo>
                <a:lnTo>
                  <a:pt x="27364" y="42672"/>
                </a:lnTo>
                <a:lnTo>
                  <a:pt x="27364" y="41148"/>
                </a:lnTo>
                <a:lnTo>
                  <a:pt x="28888" y="39624"/>
                </a:lnTo>
                <a:close/>
              </a:path>
              <a:path w="2016759" h="66039">
                <a:moveTo>
                  <a:pt x="28888" y="39624"/>
                </a:moveTo>
                <a:lnTo>
                  <a:pt x="30412" y="42672"/>
                </a:lnTo>
                <a:lnTo>
                  <a:pt x="30412" y="41148"/>
                </a:lnTo>
                <a:lnTo>
                  <a:pt x="28888" y="39624"/>
                </a:lnTo>
                <a:close/>
              </a:path>
              <a:path w="2016759" h="66039">
                <a:moveTo>
                  <a:pt x="31936" y="41910"/>
                </a:moveTo>
                <a:lnTo>
                  <a:pt x="31936" y="42672"/>
                </a:lnTo>
                <a:lnTo>
                  <a:pt x="32444" y="42672"/>
                </a:lnTo>
                <a:lnTo>
                  <a:pt x="31936" y="41910"/>
                </a:lnTo>
                <a:close/>
              </a:path>
              <a:path w="2016759" h="66039">
                <a:moveTo>
                  <a:pt x="34222" y="40386"/>
                </a:moveTo>
                <a:lnTo>
                  <a:pt x="34984" y="42672"/>
                </a:lnTo>
                <a:lnTo>
                  <a:pt x="34984" y="41148"/>
                </a:lnTo>
                <a:lnTo>
                  <a:pt x="34222" y="40386"/>
                </a:lnTo>
                <a:close/>
              </a:path>
              <a:path w="2016759" h="66039">
                <a:moveTo>
                  <a:pt x="34984" y="41148"/>
                </a:moveTo>
                <a:lnTo>
                  <a:pt x="34984" y="42672"/>
                </a:lnTo>
                <a:lnTo>
                  <a:pt x="36508" y="42672"/>
                </a:lnTo>
                <a:lnTo>
                  <a:pt x="34984" y="41148"/>
                </a:lnTo>
                <a:close/>
              </a:path>
              <a:path w="2016759" h="66039">
                <a:moveTo>
                  <a:pt x="34984" y="39624"/>
                </a:moveTo>
                <a:lnTo>
                  <a:pt x="34984" y="41148"/>
                </a:lnTo>
                <a:lnTo>
                  <a:pt x="36508" y="42672"/>
                </a:lnTo>
                <a:lnTo>
                  <a:pt x="35985" y="40625"/>
                </a:lnTo>
                <a:lnTo>
                  <a:pt x="34984" y="39624"/>
                </a:lnTo>
                <a:close/>
              </a:path>
              <a:path w="2016759" h="66039">
                <a:moveTo>
                  <a:pt x="35985" y="40625"/>
                </a:moveTo>
                <a:lnTo>
                  <a:pt x="36508" y="42672"/>
                </a:lnTo>
                <a:lnTo>
                  <a:pt x="36508" y="41148"/>
                </a:lnTo>
                <a:lnTo>
                  <a:pt x="35985" y="40625"/>
                </a:lnTo>
                <a:close/>
              </a:path>
              <a:path w="2016759" h="66039">
                <a:moveTo>
                  <a:pt x="36508" y="36703"/>
                </a:moveTo>
                <a:lnTo>
                  <a:pt x="36508" y="42672"/>
                </a:lnTo>
                <a:lnTo>
                  <a:pt x="38032" y="41148"/>
                </a:lnTo>
                <a:lnTo>
                  <a:pt x="36508" y="36703"/>
                </a:lnTo>
                <a:close/>
              </a:path>
              <a:path w="2016759" h="66039">
                <a:moveTo>
                  <a:pt x="1566604" y="27432"/>
                </a:moveTo>
                <a:lnTo>
                  <a:pt x="1562032" y="27432"/>
                </a:lnTo>
                <a:lnTo>
                  <a:pt x="1558984" y="30607"/>
                </a:lnTo>
                <a:lnTo>
                  <a:pt x="1558984" y="39624"/>
                </a:lnTo>
                <a:lnTo>
                  <a:pt x="1562032" y="42672"/>
                </a:lnTo>
                <a:lnTo>
                  <a:pt x="1566604" y="42672"/>
                </a:lnTo>
                <a:lnTo>
                  <a:pt x="1566604" y="27432"/>
                </a:lnTo>
                <a:close/>
              </a:path>
              <a:path w="2016759" h="66039">
                <a:moveTo>
                  <a:pt x="1586124" y="26211"/>
                </a:moveTo>
                <a:lnTo>
                  <a:pt x="1566604" y="27432"/>
                </a:lnTo>
                <a:lnTo>
                  <a:pt x="1566604" y="42672"/>
                </a:lnTo>
                <a:lnTo>
                  <a:pt x="1571480" y="42367"/>
                </a:lnTo>
                <a:lnTo>
                  <a:pt x="1574224" y="39624"/>
                </a:lnTo>
                <a:lnTo>
                  <a:pt x="1574224" y="30607"/>
                </a:lnTo>
                <a:lnTo>
                  <a:pt x="1571176" y="27432"/>
                </a:lnTo>
                <a:lnTo>
                  <a:pt x="1584953" y="27432"/>
                </a:lnTo>
                <a:lnTo>
                  <a:pt x="1586124" y="26211"/>
                </a:lnTo>
                <a:close/>
              </a:path>
              <a:path w="2016759" h="66039">
                <a:moveTo>
                  <a:pt x="1571480" y="42367"/>
                </a:moveTo>
                <a:lnTo>
                  <a:pt x="1566604" y="42672"/>
                </a:lnTo>
                <a:lnTo>
                  <a:pt x="1571176" y="42672"/>
                </a:lnTo>
                <a:lnTo>
                  <a:pt x="1571480" y="42367"/>
                </a:lnTo>
                <a:close/>
              </a:path>
              <a:path w="2016759" h="66039">
                <a:moveTo>
                  <a:pt x="1584953" y="27432"/>
                </a:moveTo>
                <a:lnTo>
                  <a:pt x="1571176" y="27432"/>
                </a:lnTo>
                <a:lnTo>
                  <a:pt x="1574224" y="30607"/>
                </a:lnTo>
                <a:lnTo>
                  <a:pt x="1574224" y="39624"/>
                </a:lnTo>
                <a:lnTo>
                  <a:pt x="1571480" y="42367"/>
                </a:lnTo>
                <a:lnTo>
                  <a:pt x="1590988" y="41148"/>
                </a:lnTo>
                <a:lnTo>
                  <a:pt x="1586416" y="41148"/>
                </a:lnTo>
                <a:lnTo>
                  <a:pt x="1583368" y="38100"/>
                </a:lnTo>
                <a:lnTo>
                  <a:pt x="1583368" y="29083"/>
                </a:lnTo>
                <a:lnTo>
                  <a:pt x="1584953" y="27432"/>
                </a:lnTo>
                <a:close/>
              </a:path>
              <a:path w="2016759" h="66039">
                <a:moveTo>
                  <a:pt x="16696" y="41148"/>
                </a:moveTo>
                <a:lnTo>
                  <a:pt x="15172" y="41148"/>
                </a:lnTo>
                <a:lnTo>
                  <a:pt x="14410" y="41910"/>
                </a:lnTo>
                <a:lnTo>
                  <a:pt x="16696" y="41148"/>
                </a:lnTo>
                <a:close/>
              </a:path>
              <a:path w="2016759" h="66039">
                <a:moveTo>
                  <a:pt x="21268" y="41148"/>
                </a:moveTo>
                <a:lnTo>
                  <a:pt x="19744" y="41148"/>
                </a:lnTo>
                <a:lnTo>
                  <a:pt x="20506" y="41910"/>
                </a:lnTo>
                <a:lnTo>
                  <a:pt x="21268" y="41148"/>
                </a:lnTo>
                <a:close/>
              </a:path>
              <a:path w="2016759" h="66039">
                <a:moveTo>
                  <a:pt x="32444" y="38608"/>
                </a:moveTo>
                <a:lnTo>
                  <a:pt x="30412" y="39624"/>
                </a:lnTo>
                <a:lnTo>
                  <a:pt x="31936" y="41910"/>
                </a:lnTo>
                <a:lnTo>
                  <a:pt x="31936" y="39624"/>
                </a:lnTo>
                <a:lnTo>
                  <a:pt x="32698" y="38862"/>
                </a:lnTo>
                <a:lnTo>
                  <a:pt x="32444" y="38608"/>
                </a:lnTo>
                <a:close/>
              </a:path>
              <a:path w="2016759" h="66039">
                <a:moveTo>
                  <a:pt x="26139" y="41148"/>
                </a:moveTo>
                <a:lnTo>
                  <a:pt x="25840" y="41148"/>
                </a:lnTo>
                <a:lnTo>
                  <a:pt x="26213" y="41521"/>
                </a:lnTo>
                <a:lnTo>
                  <a:pt x="26139" y="41148"/>
                </a:lnTo>
                <a:close/>
              </a:path>
              <a:path w="2016759" h="66039">
                <a:moveTo>
                  <a:pt x="955480" y="41148"/>
                </a:moveTo>
                <a:lnTo>
                  <a:pt x="952432" y="41148"/>
                </a:lnTo>
                <a:lnTo>
                  <a:pt x="952093" y="41373"/>
                </a:lnTo>
                <a:lnTo>
                  <a:pt x="955480" y="41148"/>
                </a:lnTo>
                <a:close/>
              </a:path>
              <a:path w="2016759" h="66039">
                <a:moveTo>
                  <a:pt x="24316" y="39624"/>
                </a:moveTo>
                <a:lnTo>
                  <a:pt x="21268" y="39624"/>
                </a:lnTo>
                <a:lnTo>
                  <a:pt x="22792" y="41148"/>
                </a:lnTo>
                <a:lnTo>
                  <a:pt x="24620" y="40233"/>
                </a:lnTo>
                <a:lnTo>
                  <a:pt x="24316" y="39624"/>
                </a:lnTo>
                <a:close/>
              </a:path>
              <a:path w="2016759" h="66039">
                <a:moveTo>
                  <a:pt x="32698" y="38862"/>
                </a:moveTo>
                <a:lnTo>
                  <a:pt x="31936" y="39624"/>
                </a:lnTo>
                <a:lnTo>
                  <a:pt x="33460" y="41148"/>
                </a:lnTo>
                <a:lnTo>
                  <a:pt x="33460" y="39624"/>
                </a:lnTo>
                <a:lnTo>
                  <a:pt x="32698" y="38862"/>
                </a:lnTo>
                <a:close/>
              </a:path>
              <a:path w="2016759" h="66039">
                <a:moveTo>
                  <a:pt x="33460" y="38100"/>
                </a:moveTo>
                <a:lnTo>
                  <a:pt x="34222" y="40386"/>
                </a:lnTo>
                <a:lnTo>
                  <a:pt x="34984" y="41148"/>
                </a:lnTo>
                <a:lnTo>
                  <a:pt x="34984" y="39624"/>
                </a:lnTo>
                <a:lnTo>
                  <a:pt x="33460" y="38100"/>
                </a:lnTo>
                <a:close/>
              </a:path>
              <a:path w="2016759" h="66039">
                <a:moveTo>
                  <a:pt x="36508" y="36703"/>
                </a:moveTo>
                <a:lnTo>
                  <a:pt x="34984" y="36703"/>
                </a:lnTo>
                <a:lnTo>
                  <a:pt x="36000" y="40639"/>
                </a:lnTo>
                <a:lnTo>
                  <a:pt x="36508" y="41148"/>
                </a:lnTo>
                <a:lnTo>
                  <a:pt x="36508" y="36703"/>
                </a:lnTo>
                <a:close/>
              </a:path>
              <a:path w="2016759" h="66039">
                <a:moveTo>
                  <a:pt x="36508" y="36703"/>
                </a:moveTo>
                <a:lnTo>
                  <a:pt x="38032" y="41148"/>
                </a:lnTo>
                <a:lnTo>
                  <a:pt x="38032" y="38100"/>
                </a:lnTo>
                <a:lnTo>
                  <a:pt x="36508" y="36703"/>
                </a:lnTo>
                <a:close/>
              </a:path>
              <a:path w="2016759" h="66039">
                <a:moveTo>
                  <a:pt x="38032" y="35179"/>
                </a:moveTo>
                <a:lnTo>
                  <a:pt x="36508" y="36703"/>
                </a:lnTo>
                <a:lnTo>
                  <a:pt x="38032" y="38100"/>
                </a:lnTo>
                <a:lnTo>
                  <a:pt x="38032" y="41148"/>
                </a:lnTo>
                <a:lnTo>
                  <a:pt x="41080" y="39624"/>
                </a:lnTo>
                <a:lnTo>
                  <a:pt x="39556" y="39624"/>
                </a:lnTo>
                <a:lnTo>
                  <a:pt x="39556" y="37401"/>
                </a:lnTo>
                <a:lnTo>
                  <a:pt x="38032" y="35179"/>
                </a:lnTo>
                <a:close/>
              </a:path>
              <a:path w="2016759" h="66039">
                <a:moveTo>
                  <a:pt x="41080" y="39624"/>
                </a:moveTo>
                <a:lnTo>
                  <a:pt x="38032" y="41148"/>
                </a:lnTo>
                <a:lnTo>
                  <a:pt x="39556" y="41148"/>
                </a:lnTo>
                <a:lnTo>
                  <a:pt x="41080" y="39624"/>
                </a:lnTo>
                <a:close/>
              </a:path>
              <a:path w="2016759" h="66039">
                <a:moveTo>
                  <a:pt x="1590988" y="25908"/>
                </a:moveTo>
                <a:lnTo>
                  <a:pt x="1586124" y="26211"/>
                </a:lnTo>
                <a:lnTo>
                  <a:pt x="1583368" y="29083"/>
                </a:lnTo>
                <a:lnTo>
                  <a:pt x="1583368" y="38100"/>
                </a:lnTo>
                <a:lnTo>
                  <a:pt x="1586416" y="41148"/>
                </a:lnTo>
                <a:lnTo>
                  <a:pt x="1590988" y="41148"/>
                </a:lnTo>
                <a:lnTo>
                  <a:pt x="1590988" y="25908"/>
                </a:lnTo>
                <a:close/>
              </a:path>
              <a:path w="2016759" h="66039">
                <a:moveTo>
                  <a:pt x="1595560" y="25908"/>
                </a:moveTo>
                <a:lnTo>
                  <a:pt x="1590988" y="25908"/>
                </a:lnTo>
                <a:lnTo>
                  <a:pt x="1590988" y="41148"/>
                </a:lnTo>
                <a:lnTo>
                  <a:pt x="1595560" y="41148"/>
                </a:lnTo>
                <a:lnTo>
                  <a:pt x="1598608" y="38100"/>
                </a:lnTo>
                <a:lnTo>
                  <a:pt x="1598608" y="29083"/>
                </a:lnTo>
                <a:lnTo>
                  <a:pt x="1595560" y="25908"/>
                </a:lnTo>
                <a:close/>
              </a:path>
              <a:path w="2016759" h="66039">
                <a:moveTo>
                  <a:pt x="1612324" y="25908"/>
                </a:moveTo>
                <a:lnTo>
                  <a:pt x="1595560" y="25908"/>
                </a:lnTo>
                <a:lnTo>
                  <a:pt x="1598608" y="29083"/>
                </a:lnTo>
                <a:lnTo>
                  <a:pt x="1598608" y="38100"/>
                </a:lnTo>
                <a:lnTo>
                  <a:pt x="1595560" y="41148"/>
                </a:lnTo>
                <a:lnTo>
                  <a:pt x="1612324" y="41148"/>
                </a:lnTo>
                <a:lnTo>
                  <a:pt x="1609276" y="38100"/>
                </a:lnTo>
                <a:lnTo>
                  <a:pt x="1609276" y="29083"/>
                </a:lnTo>
                <a:lnTo>
                  <a:pt x="1612324" y="25908"/>
                </a:lnTo>
                <a:close/>
              </a:path>
              <a:path w="2016759" h="66039">
                <a:moveTo>
                  <a:pt x="1616896" y="25908"/>
                </a:moveTo>
                <a:lnTo>
                  <a:pt x="1612324" y="25908"/>
                </a:lnTo>
                <a:lnTo>
                  <a:pt x="1609276" y="29083"/>
                </a:lnTo>
                <a:lnTo>
                  <a:pt x="1609276" y="38100"/>
                </a:lnTo>
                <a:lnTo>
                  <a:pt x="1612324" y="41148"/>
                </a:lnTo>
                <a:lnTo>
                  <a:pt x="1616896" y="41148"/>
                </a:lnTo>
                <a:lnTo>
                  <a:pt x="1616896" y="25908"/>
                </a:lnTo>
                <a:close/>
              </a:path>
              <a:path w="2016759" h="66039">
                <a:moveTo>
                  <a:pt x="1621468" y="25908"/>
                </a:moveTo>
                <a:lnTo>
                  <a:pt x="1616896" y="25908"/>
                </a:lnTo>
                <a:lnTo>
                  <a:pt x="1616896" y="41148"/>
                </a:lnTo>
                <a:lnTo>
                  <a:pt x="1621468" y="41148"/>
                </a:lnTo>
                <a:lnTo>
                  <a:pt x="1624516" y="38100"/>
                </a:lnTo>
                <a:lnTo>
                  <a:pt x="1624516" y="29083"/>
                </a:lnTo>
                <a:lnTo>
                  <a:pt x="1621468" y="25908"/>
                </a:lnTo>
                <a:close/>
              </a:path>
              <a:path w="2016759" h="66039">
                <a:moveTo>
                  <a:pt x="1636708" y="25908"/>
                </a:moveTo>
                <a:lnTo>
                  <a:pt x="1621468" y="25908"/>
                </a:lnTo>
                <a:lnTo>
                  <a:pt x="1624516" y="29083"/>
                </a:lnTo>
                <a:lnTo>
                  <a:pt x="1624516" y="38100"/>
                </a:lnTo>
                <a:lnTo>
                  <a:pt x="1621468" y="41148"/>
                </a:lnTo>
                <a:lnTo>
                  <a:pt x="1636708" y="41148"/>
                </a:lnTo>
                <a:lnTo>
                  <a:pt x="1633660" y="38100"/>
                </a:lnTo>
                <a:lnTo>
                  <a:pt x="1633660" y="29083"/>
                </a:lnTo>
                <a:lnTo>
                  <a:pt x="1636708" y="25908"/>
                </a:lnTo>
                <a:close/>
              </a:path>
              <a:path w="2016759" h="66039">
                <a:moveTo>
                  <a:pt x="1641280" y="25908"/>
                </a:moveTo>
                <a:lnTo>
                  <a:pt x="1636708" y="25908"/>
                </a:lnTo>
                <a:lnTo>
                  <a:pt x="1633660" y="29083"/>
                </a:lnTo>
                <a:lnTo>
                  <a:pt x="1633660" y="38100"/>
                </a:lnTo>
                <a:lnTo>
                  <a:pt x="1636708" y="41148"/>
                </a:lnTo>
                <a:lnTo>
                  <a:pt x="1641280" y="41148"/>
                </a:lnTo>
                <a:lnTo>
                  <a:pt x="1641280" y="25908"/>
                </a:lnTo>
                <a:close/>
              </a:path>
              <a:path w="2016759" h="66039">
                <a:moveTo>
                  <a:pt x="1660898" y="24681"/>
                </a:moveTo>
                <a:lnTo>
                  <a:pt x="1641280" y="25908"/>
                </a:lnTo>
                <a:lnTo>
                  <a:pt x="1641280" y="41148"/>
                </a:lnTo>
                <a:lnTo>
                  <a:pt x="1645852" y="41148"/>
                </a:lnTo>
                <a:lnTo>
                  <a:pt x="1648900" y="38100"/>
                </a:lnTo>
                <a:lnTo>
                  <a:pt x="1648900" y="29083"/>
                </a:lnTo>
                <a:lnTo>
                  <a:pt x="1645852" y="25908"/>
                </a:lnTo>
                <a:lnTo>
                  <a:pt x="1660103" y="25908"/>
                </a:lnTo>
                <a:lnTo>
                  <a:pt x="1660898" y="24681"/>
                </a:lnTo>
                <a:close/>
              </a:path>
              <a:path w="2016759" h="66039">
                <a:moveTo>
                  <a:pt x="1660103" y="25908"/>
                </a:moveTo>
                <a:lnTo>
                  <a:pt x="1645852" y="25908"/>
                </a:lnTo>
                <a:lnTo>
                  <a:pt x="1648900" y="29083"/>
                </a:lnTo>
                <a:lnTo>
                  <a:pt x="1648900" y="38100"/>
                </a:lnTo>
                <a:lnTo>
                  <a:pt x="1645852" y="41148"/>
                </a:lnTo>
                <a:lnTo>
                  <a:pt x="1661092" y="41148"/>
                </a:lnTo>
                <a:lnTo>
                  <a:pt x="1658044" y="36703"/>
                </a:lnTo>
                <a:lnTo>
                  <a:pt x="1658044" y="29083"/>
                </a:lnTo>
                <a:lnTo>
                  <a:pt x="1660103" y="25908"/>
                </a:lnTo>
                <a:close/>
              </a:path>
              <a:path w="2016759" h="66039">
                <a:moveTo>
                  <a:pt x="1665664" y="24384"/>
                </a:moveTo>
                <a:lnTo>
                  <a:pt x="1660898" y="24681"/>
                </a:lnTo>
                <a:lnTo>
                  <a:pt x="1658044" y="29083"/>
                </a:lnTo>
                <a:lnTo>
                  <a:pt x="1658044" y="36703"/>
                </a:lnTo>
                <a:lnTo>
                  <a:pt x="1661092" y="41148"/>
                </a:lnTo>
                <a:lnTo>
                  <a:pt x="1665664" y="41148"/>
                </a:lnTo>
                <a:lnTo>
                  <a:pt x="1665664" y="24384"/>
                </a:lnTo>
                <a:close/>
              </a:path>
              <a:path w="2016759" h="66039">
                <a:moveTo>
                  <a:pt x="1670236" y="24384"/>
                </a:moveTo>
                <a:lnTo>
                  <a:pt x="1665664" y="24384"/>
                </a:lnTo>
                <a:lnTo>
                  <a:pt x="1665664" y="41148"/>
                </a:lnTo>
                <a:lnTo>
                  <a:pt x="1670236" y="41148"/>
                </a:lnTo>
                <a:lnTo>
                  <a:pt x="1673284" y="36703"/>
                </a:lnTo>
                <a:lnTo>
                  <a:pt x="1673284" y="29083"/>
                </a:lnTo>
                <a:lnTo>
                  <a:pt x="1670236" y="24384"/>
                </a:lnTo>
                <a:close/>
              </a:path>
              <a:path w="2016759" h="66039">
                <a:moveTo>
                  <a:pt x="1685476" y="24384"/>
                </a:moveTo>
                <a:lnTo>
                  <a:pt x="1670236" y="24384"/>
                </a:lnTo>
                <a:lnTo>
                  <a:pt x="1673284" y="29083"/>
                </a:lnTo>
                <a:lnTo>
                  <a:pt x="1673284" y="36703"/>
                </a:lnTo>
                <a:lnTo>
                  <a:pt x="1670236" y="41148"/>
                </a:lnTo>
                <a:lnTo>
                  <a:pt x="1685476" y="41148"/>
                </a:lnTo>
                <a:lnTo>
                  <a:pt x="1682428" y="36703"/>
                </a:lnTo>
                <a:lnTo>
                  <a:pt x="1682428" y="29083"/>
                </a:lnTo>
                <a:lnTo>
                  <a:pt x="1685476" y="24384"/>
                </a:lnTo>
                <a:close/>
              </a:path>
              <a:path w="2016759" h="66039">
                <a:moveTo>
                  <a:pt x="1690048" y="24384"/>
                </a:moveTo>
                <a:lnTo>
                  <a:pt x="1685476" y="24384"/>
                </a:lnTo>
                <a:lnTo>
                  <a:pt x="1682428" y="29083"/>
                </a:lnTo>
                <a:lnTo>
                  <a:pt x="1682428" y="36703"/>
                </a:lnTo>
                <a:lnTo>
                  <a:pt x="1685476" y="41148"/>
                </a:lnTo>
                <a:lnTo>
                  <a:pt x="1690048" y="41148"/>
                </a:lnTo>
                <a:lnTo>
                  <a:pt x="1690048" y="24384"/>
                </a:lnTo>
                <a:close/>
              </a:path>
              <a:path w="2016759" h="66039">
                <a:moveTo>
                  <a:pt x="1690048" y="24384"/>
                </a:moveTo>
                <a:lnTo>
                  <a:pt x="1690048" y="41148"/>
                </a:lnTo>
                <a:lnTo>
                  <a:pt x="1691572" y="41148"/>
                </a:lnTo>
                <a:lnTo>
                  <a:pt x="1690048" y="24384"/>
                </a:lnTo>
                <a:close/>
              </a:path>
              <a:path w="2016759" h="66039">
                <a:moveTo>
                  <a:pt x="1717232" y="23024"/>
                </a:moveTo>
                <a:lnTo>
                  <a:pt x="1690048" y="24384"/>
                </a:lnTo>
                <a:lnTo>
                  <a:pt x="1691572" y="41148"/>
                </a:lnTo>
                <a:lnTo>
                  <a:pt x="1694728" y="40990"/>
                </a:lnTo>
                <a:lnTo>
                  <a:pt x="1697668" y="36703"/>
                </a:lnTo>
                <a:lnTo>
                  <a:pt x="1697668" y="29083"/>
                </a:lnTo>
                <a:lnTo>
                  <a:pt x="1694620" y="24384"/>
                </a:lnTo>
                <a:lnTo>
                  <a:pt x="1715194" y="24384"/>
                </a:lnTo>
                <a:lnTo>
                  <a:pt x="1717232" y="23024"/>
                </a:lnTo>
                <a:close/>
              </a:path>
              <a:path w="2016759" h="66039">
                <a:moveTo>
                  <a:pt x="1694728" y="40990"/>
                </a:moveTo>
                <a:lnTo>
                  <a:pt x="1691572" y="41148"/>
                </a:lnTo>
                <a:lnTo>
                  <a:pt x="1694620" y="41148"/>
                </a:lnTo>
                <a:lnTo>
                  <a:pt x="1694728" y="40990"/>
                </a:lnTo>
                <a:close/>
              </a:path>
              <a:path w="2016759" h="66039">
                <a:moveTo>
                  <a:pt x="1715194" y="24384"/>
                </a:moveTo>
                <a:lnTo>
                  <a:pt x="1694620" y="24384"/>
                </a:lnTo>
                <a:lnTo>
                  <a:pt x="1697668" y="29083"/>
                </a:lnTo>
                <a:lnTo>
                  <a:pt x="1697668" y="36703"/>
                </a:lnTo>
                <a:lnTo>
                  <a:pt x="1694728" y="40990"/>
                </a:lnTo>
                <a:lnTo>
                  <a:pt x="1722052" y="39624"/>
                </a:lnTo>
                <a:lnTo>
                  <a:pt x="1717480" y="39624"/>
                </a:lnTo>
                <a:lnTo>
                  <a:pt x="1712908" y="35179"/>
                </a:lnTo>
                <a:lnTo>
                  <a:pt x="1712908" y="25908"/>
                </a:lnTo>
                <a:lnTo>
                  <a:pt x="1715194" y="24384"/>
                </a:lnTo>
                <a:close/>
              </a:path>
              <a:path w="2016759" h="66039">
                <a:moveTo>
                  <a:pt x="25840" y="39624"/>
                </a:moveTo>
                <a:lnTo>
                  <a:pt x="24620" y="40233"/>
                </a:lnTo>
                <a:lnTo>
                  <a:pt x="24824" y="40639"/>
                </a:lnTo>
                <a:lnTo>
                  <a:pt x="25840" y="39624"/>
                </a:lnTo>
                <a:close/>
              </a:path>
              <a:path w="2016759" h="66039">
                <a:moveTo>
                  <a:pt x="34984" y="36703"/>
                </a:moveTo>
                <a:lnTo>
                  <a:pt x="34984" y="39624"/>
                </a:lnTo>
                <a:lnTo>
                  <a:pt x="35985" y="40625"/>
                </a:lnTo>
                <a:lnTo>
                  <a:pt x="34984" y="36703"/>
                </a:lnTo>
                <a:close/>
              </a:path>
              <a:path w="2016759" h="66039">
                <a:moveTo>
                  <a:pt x="33460" y="38100"/>
                </a:moveTo>
                <a:lnTo>
                  <a:pt x="33460" y="39624"/>
                </a:lnTo>
                <a:lnTo>
                  <a:pt x="34222" y="40386"/>
                </a:lnTo>
                <a:lnTo>
                  <a:pt x="33460" y="38100"/>
                </a:lnTo>
                <a:close/>
              </a:path>
              <a:path w="2016759" h="66039">
                <a:moveTo>
                  <a:pt x="981388" y="39624"/>
                </a:moveTo>
                <a:lnTo>
                  <a:pt x="976816" y="39624"/>
                </a:lnTo>
                <a:lnTo>
                  <a:pt x="976530" y="39909"/>
                </a:lnTo>
                <a:lnTo>
                  <a:pt x="981388" y="39624"/>
                </a:lnTo>
                <a:close/>
              </a:path>
              <a:path w="2016759" h="66039">
                <a:moveTo>
                  <a:pt x="33460" y="38100"/>
                </a:moveTo>
                <a:lnTo>
                  <a:pt x="32698" y="38862"/>
                </a:lnTo>
                <a:lnTo>
                  <a:pt x="33460" y="39624"/>
                </a:lnTo>
                <a:lnTo>
                  <a:pt x="33460" y="38100"/>
                </a:lnTo>
                <a:close/>
              </a:path>
              <a:path w="2016759" h="66039">
                <a:moveTo>
                  <a:pt x="34984" y="36703"/>
                </a:moveTo>
                <a:lnTo>
                  <a:pt x="33460" y="36703"/>
                </a:lnTo>
                <a:lnTo>
                  <a:pt x="33460" y="38100"/>
                </a:lnTo>
                <a:lnTo>
                  <a:pt x="34984" y="39624"/>
                </a:lnTo>
                <a:lnTo>
                  <a:pt x="34984" y="36703"/>
                </a:lnTo>
                <a:close/>
              </a:path>
              <a:path w="2016759" h="66039">
                <a:moveTo>
                  <a:pt x="39556" y="37401"/>
                </a:moveTo>
                <a:lnTo>
                  <a:pt x="39556" y="39624"/>
                </a:lnTo>
                <a:lnTo>
                  <a:pt x="41080" y="39624"/>
                </a:lnTo>
                <a:lnTo>
                  <a:pt x="39556" y="37401"/>
                </a:lnTo>
                <a:close/>
              </a:path>
              <a:path w="2016759" h="66039">
                <a:moveTo>
                  <a:pt x="44128" y="33655"/>
                </a:moveTo>
                <a:lnTo>
                  <a:pt x="39556" y="35179"/>
                </a:lnTo>
                <a:lnTo>
                  <a:pt x="39556" y="37401"/>
                </a:lnTo>
                <a:lnTo>
                  <a:pt x="41080" y="39624"/>
                </a:lnTo>
                <a:lnTo>
                  <a:pt x="41080" y="36703"/>
                </a:lnTo>
                <a:lnTo>
                  <a:pt x="42604" y="36703"/>
                </a:lnTo>
                <a:lnTo>
                  <a:pt x="41080" y="35179"/>
                </a:lnTo>
                <a:lnTo>
                  <a:pt x="42604" y="35179"/>
                </a:lnTo>
                <a:lnTo>
                  <a:pt x="44128" y="33655"/>
                </a:lnTo>
                <a:close/>
              </a:path>
              <a:path w="2016759" h="66039">
                <a:moveTo>
                  <a:pt x="42604" y="36703"/>
                </a:moveTo>
                <a:lnTo>
                  <a:pt x="41080" y="36703"/>
                </a:lnTo>
                <a:lnTo>
                  <a:pt x="41080" y="39624"/>
                </a:lnTo>
                <a:lnTo>
                  <a:pt x="42604" y="39624"/>
                </a:lnTo>
                <a:lnTo>
                  <a:pt x="42604" y="36703"/>
                </a:lnTo>
                <a:close/>
              </a:path>
              <a:path w="2016759" h="66039">
                <a:moveTo>
                  <a:pt x="42604" y="38100"/>
                </a:moveTo>
                <a:lnTo>
                  <a:pt x="42604" y="39624"/>
                </a:lnTo>
                <a:lnTo>
                  <a:pt x="44128" y="39624"/>
                </a:lnTo>
                <a:lnTo>
                  <a:pt x="42604" y="38100"/>
                </a:lnTo>
                <a:close/>
              </a:path>
              <a:path w="2016759" h="66039">
                <a:moveTo>
                  <a:pt x="44128" y="33655"/>
                </a:moveTo>
                <a:lnTo>
                  <a:pt x="42604" y="35179"/>
                </a:lnTo>
                <a:lnTo>
                  <a:pt x="42604" y="38100"/>
                </a:lnTo>
                <a:lnTo>
                  <a:pt x="44128" y="39624"/>
                </a:lnTo>
                <a:lnTo>
                  <a:pt x="45652" y="39624"/>
                </a:lnTo>
                <a:lnTo>
                  <a:pt x="44128" y="33655"/>
                </a:lnTo>
                <a:close/>
              </a:path>
              <a:path w="2016759" h="66039">
                <a:moveTo>
                  <a:pt x="47176" y="33655"/>
                </a:moveTo>
                <a:lnTo>
                  <a:pt x="44128" y="33655"/>
                </a:lnTo>
                <a:lnTo>
                  <a:pt x="45652" y="39624"/>
                </a:lnTo>
                <a:lnTo>
                  <a:pt x="47176" y="39624"/>
                </a:lnTo>
                <a:lnTo>
                  <a:pt x="47176" y="33655"/>
                </a:lnTo>
                <a:close/>
              </a:path>
              <a:path w="2016759" h="66039">
                <a:moveTo>
                  <a:pt x="1720528" y="22860"/>
                </a:moveTo>
                <a:lnTo>
                  <a:pt x="1717232" y="23024"/>
                </a:lnTo>
                <a:lnTo>
                  <a:pt x="1712908" y="25908"/>
                </a:lnTo>
                <a:lnTo>
                  <a:pt x="1712908" y="35179"/>
                </a:lnTo>
                <a:lnTo>
                  <a:pt x="1717480" y="39624"/>
                </a:lnTo>
                <a:lnTo>
                  <a:pt x="1722052" y="39624"/>
                </a:lnTo>
                <a:lnTo>
                  <a:pt x="1720528" y="22860"/>
                </a:lnTo>
                <a:close/>
              </a:path>
              <a:path w="2016759" h="66039">
                <a:moveTo>
                  <a:pt x="1744732" y="21515"/>
                </a:moveTo>
                <a:lnTo>
                  <a:pt x="1720528" y="22860"/>
                </a:lnTo>
                <a:lnTo>
                  <a:pt x="1722052" y="39624"/>
                </a:lnTo>
                <a:lnTo>
                  <a:pt x="1726984" y="39098"/>
                </a:lnTo>
                <a:lnTo>
                  <a:pt x="1729672" y="35179"/>
                </a:lnTo>
                <a:lnTo>
                  <a:pt x="1729672" y="25908"/>
                </a:lnTo>
                <a:lnTo>
                  <a:pt x="1726624" y="22860"/>
                </a:lnTo>
                <a:lnTo>
                  <a:pt x="1743388" y="22860"/>
                </a:lnTo>
                <a:lnTo>
                  <a:pt x="1744732" y="21515"/>
                </a:lnTo>
                <a:close/>
              </a:path>
              <a:path w="2016759" h="66039">
                <a:moveTo>
                  <a:pt x="1726984" y="39098"/>
                </a:moveTo>
                <a:lnTo>
                  <a:pt x="1722052" y="39624"/>
                </a:lnTo>
                <a:lnTo>
                  <a:pt x="1726624" y="39624"/>
                </a:lnTo>
                <a:lnTo>
                  <a:pt x="1726984" y="39098"/>
                </a:lnTo>
                <a:close/>
              </a:path>
              <a:path w="2016759" h="66039">
                <a:moveTo>
                  <a:pt x="1743388" y="22860"/>
                </a:moveTo>
                <a:lnTo>
                  <a:pt x="1726624" y="22860"/>
                </a:lnTo>
                <a:lnTo>
                  <a:pt x="1729672" y="25908"/>
                </a:lnTo>
                <a:lnTo>
                  <a:pt x="1729672" y="35179"/>
                </a:lnTo>
                <a:lnTo>
                  <a:pt x="1726984" y="39098"/>
                </a:lnTo>
                <a:lnTo>
                  <a:pt x="1749484" y="36703"/>
                </a:lnTo>
                <a:lnTo>
                  <a:pt x="1744912" y="36703"/>
                </a:lnTo>
                <a:lnTo>
                  <a:pt x="1741864" y="33655"/>
                </a:lnTo>
                <a:lnTo>
                  <a:pt x="1741864" y="24384"/>
                </a:lnTo>
                <a:lnTo>
                  <a:pt x="1743388" y="22860"/>
                </a:lnTo>
                <a:close/>
              </a:path>
              <a:path w="2016759" h="66039">
                <a:moveTo>
                  <a:pt x="33460" y="38100"/>
                </a:moveTo>
                <a:lnTo>
                  <a:pt x="32444" y="38608"/>
                </a:lnTo>
                <a:lnTo>
                  <a:pt x="32698" y="38862"/>
                </a:lnTo>
                <a:lnTo>
                  <a:pt x="33460" y="38100"/>
                </a:lnTo>
                <a:close/>
              </a:path>
              <a:path w="2016759" h="66039">
                <a:moveTo>
                  <a:pt x="33460" y="38100"/>
                </a:moveTo>
                <a:lnTo>
                  <a:pt x="31936" y="38100"/>
                </a:lnTo>
                <a:lnTo>
                  <a:pt x="32444" y="38608"/>
                </a:lnTo>
                <a:lnTo>
                  <a:pt x="33460" y="38100"/>
                </a:lnTo>
                <a:close/>
              </a:path>
              <a:path w="2016759" h="66039">
                <a:moveTo>
                  <a:pt x="1007296" y="38100"/>
                </a:moveTo>
                <a:lnTo>
                  <a:pt x="1004248" y="38100"/>
                </a:lnTo>
                <a:lnTo>
                  <a:pt x="1004057" y="38290"/>
                </a:lnTo>
                <a:lnTo>
                  <a:pt x="1007296" y="38100"/>
                </a:lnTo>
                <a:close/>
              </a:path>
              <a:path w="2016759" h="66039">
                <a:moveTo>
                  <a:pt x="39556" y="35179"/>
                </a:moveTo>
                <a:lnTo>
                  <a:pt x="38032" y="35179"/>
                </a:lnTo>
                <a:lnTo>
                  <a:pt x="39556" y="37401"/>
                </a:lnTo>
                <a:lnTo>
                  <a:pt x="39556" y="35179"/>
                </a:lnTo>
                <a:close/>
              </a:path>
              <a:path w="2016759" h="66039">
                <a:moveTo>
                  <a:pt x="1034728" y="36703"/>
                </a:moveTo>
                <a:lnTo>
                  <a:pt x="1030156" y="36703"/>
                </a:lnTo>
                <a:lnTo>
                  <a:pt x="1029883" y="36964"/>
                </a:lnTo>
                <a:lnTo>
                  <a:pt x="1034728" y="36703"/>
                </a:lnTo>
                <a:close/>
              </a:path>
              <a:path w="2016759" h="66039">
                <a:moveTo>
                  <a:pt x="42604" y="35179"/>
                </a:moveTo>
                <a:lnTo>
                  <a:pt x="41080" y="35179"/>
                </a:lnTo>
                <a:lnTo>
                  <a:pt x="42604" y="36703"/>
                </a:lnTo>
                <a:lnTo>
                  <a:pt x="42604" y="35179"/>
                </a:lnTo>
                <a:close/>
              </a:path>
              <a:path w="2016759" h="66039">
                <a:moveTo>
                  <a:pt x="1747960" y="21336"/>
                </a:moveTo>
                <a:lnTo>
                  <a:pt x="1744732" y="21515"/>
                </a:lnTo>
                <a:lnTo>
                  <a:pt x="1741864" y="24384"/>
                </a:lnTo>
                <a:lnTo>
                  <a:pt x="1741864" y="33655"/>
                </a:lnTo>
                <a:lnTo>
                  <a:pt x="1744912" y="36703"/>
                </a:lnTo>
                <a:lnTo>
                  <a:pt x="1749484" y="36703"/>
                </a:lnTo>
                <a:lnTo>
                  <a:pt x="1747960" y="21336"/>
                </a:lnTo>
                <a:close/>
              </a:path>
              <a:path w="2016759" h="66039">
                <a:moveTo>
                  <a:pt x="1749484" y="21336"/>
                </a:moveTo>
                <a:lnTo>
                  <a:pt x="1747960" y="21336"/>
                </a:lnTo>
                <a:lnTo>
                  <a:pt x="1749484" y="36703"/>
                </a:lnTo>
                <a:lnTo>
                  <a:pt x="1749484" y="21336"/>
                </a:lnTo>
                <a:close/>
              </a:path>
              <a:path w="2016759" h="66039">
                <a:moveTo>
                  <a:pt x="1770616" y="20015"/>
                </a:moveTo>
                <a:lnTo>
                  <a:pt x="1749484" y="21336"/>
                </a:lnTo>
                <a:lnTo>
                  <a:pt x="1749484" y="36703"/>
                </a:lnTo>
                <a:lnTo>
                  <a:pt x="1754056" y="36703"/>
                </a:lnTo>
                <a:lnTo>
                  <a:pt x="1757104" y="33655"/>
                </a:lnTo>
                <a:lnTo>
                  <a:pt x="1757104" y="24384"/>
                </a:lnTo>
                <a:lnTo>
                  <a:pt x="1754056" y="21336"/>
                </a:lnTo>
                <a:lnTo>
                  <a:pt x="1769296" y="21336"/>
                </a:lnTo>
                <a:lnTo>
                  <a:pt x="1770616" y="20015"/>
                </a:lnTo>
                <a:close/>
              </a:path>
              <a:path w="2016759" h="66039">
                <a:moveTo>
                  <a:pt x="1769296" y="21336"/>
                </a:moveTo>
                <a:lnTo>
                  <a:pt x="1754056" y="21336"/>
                </a:lnTo>
                <a:lnTo>
                  <a:pt x="1757104" y="24384"/>
                </a:lnTo>
                <a:lnTo>
                  <a:pt x="1757104" y="33655"/>
                </a:lnTo>
                <a:lnTo>
                  <a:pt x="1754056" y="36703"/>
                </a:lnTo>
                <a:lnTo>
                  <a:pt x="1770820" y="36703"/>
                </a:lnTo>
                <a:lnTo>
                  <a:pt x="1766248" y="32131"/>
                </a:lnTo>
                <a:lnTo>
                  <a:pt x="1766248" y="24384"/>
                </a:lnTo>
                <a:lnTo>
                  <a:pt x="1769296" y="21336"/>
                </a:lnTo>
                <a:close/>
              </a:path>
              <a:path w="2016759" h="66039">
                <a:moveTo>
                  <a:pt x="1773868" y="19812"/>
                </a:moveTo>
                <a:lnTo>
                  <a:pt x="1770616" y="20015"/>
                </a:lnTo>
                <a:lnTo>
                  <a:pt x="1766248" y="24384"/>
                </a:lnTo>
                <a:lnTo>
                  <a:pt x="1766248" y="32131"/>
                </a:lnTo>
                <a:lnTo>
                  <a:pt x="1770820" y="36703"/>
                </a:lnTo>
                <a:lnTo>
                  <a:pt x="1775392" y="36703"/>
                </a:lnTo>
                <a:lnTo>
                  <a:pt x="1773868" y="19812"/>
                </a:lnTo>
                <a:close/>
              </a:path>
              <a:path w="2016759" h="66039">
                <a:moveTo>
                  <a:pt x="1779964" y="19812"/>
                </a:moveTo>
                <a:lnTo>
                  <a:pt x="1773868" y="19812"/>
                </a:lnTo>
                <a:lnTo>
                  <a:pt x="1775392" y="36703"/>
                </a:lnTo>
                <a:lnTo>
                  <a:pt x="1780150" y="36423"/>
                </a:lnTo>
                <a:lnTo>
                  <a:pt x="1783012" y="32131"/>
                </a:lnTo>
                <a:lnTo>
                  <a:pt x="1783012" y="24384"/>
                </a:lnTo>
                <a:lnTo>
                  <a:pt x="1779964" y="19812"/>
                </a:lnTo>
                <a:close/>
              </a:path>
              <a:path w="2016759" h="66039">
                <a:moveTo>
                  <a:pt x="1780150" y="36423"/>
                </a:moveTo>
                <a:lnTo>
                  <a:pt x="1775392" y="36703"/>
                </a:lnTo>
                <a:lnTo>
                  <a:pt x="1779964" y="36703"/>
                </a:lnTo>
                <a:lnTo>
                  <a:pt x="1780150" y="36423"/>
                </a:lnTo>
                <a:close/>
              </a:path>
              <a:path w="2016759" h="66039">
                <a:moveTo>
                  <a:pt x="1796728" y="19812"/>
                </a:moveTo>
                <a:lnTo>
                  <a:pt x="1779964" y="19812"/>
                </a:lnTo>
                <a:lnTo>
                  <a:pt x="1783012" y="24384"/>
                </a:lnTo>
                <a:lnTo>
                  <a:pt x="1783012" y="32131"/>
                </a:lnTo>
                <a:lnTo>
                  <a:pt x="1780150" y="36423"/>
                </a:lnTo>
                <a:lnTo>
                  <a:pt x="1801300" y="35179"/>
                </a:lnTo>
                <a:lnTo>
                  <a:pt x="1796728" y="35179"/>
                </a:lnTo>
                <a:lnTo>
                  <a:pt x="1792156" y="32131"/>
                </a:lnTo>
                <a:lnTo>
                  <a:pt x="1792156" y="22860"/>
                </a:lnTo>
                <a:lnTo>
                  <a:pt x="1796728" y="19812"/>
                </a:lnTo>
                <a:close/>
              </a:path>
              <a:path w="2016759" h="66039">
                <a:moveTo>
                  <a:pt x="1060636" y="35179"/>
                </a:moveTo>
                <a:lnTo>
                  <a:pt x="1057588" y="35179"/>
                </a:lnTo>
                <a:lnTo>
                  <a:pt x="1057388" y="35370"/>
                </a:lnTo>
                <a:lnTo>
                  <a:pt x="1060636" y="35179"/>
                </a:lnTo>
                <a:close/>
              </a:path>
              <a:path w="2016759" h="66039">
                <a:moveTo>
                  <a:pt x="1799776" y="19812"/>
                </a:moveTo>
                <a:lnTo>
                  <a:pt x="1796728" y="19812"/>
                </a:lnTo>
                <a:lnTo>
                  <a:pt x="1792156" y="22860"/>
                </a:lnTo>
                <a:lnTo>
                  <a:pt x="1792156" y="32131"/>
                </a:lnTo>
                <a:lnTo>
                  <a:pt x="1796728" y="35179"/>
                </a:lnTo>
                <a:lnTo>
                  <a:pt x="1801300" y="35179"/>
                </a:lnTo>
                <a:lnTo>
                  <a:pt x="1799776" y="19812"/>
                </a:lnTo>
                <a:close/>
              </a:path>
              <a:path w="2016759" h="66039">
                <a:moveTo>
                  <a:pt x="1819283" y="18592"/>
                </a:moveTo>
                <a:lnTo>
                  <a:pt x="1799776" y="19812"/>
                </a:lnTo>
                <a:lnTo>
                  <a:pt x="1801300" y="35179"/>
                </a:lnTo>
                <a:lnTo>
                  <a:pt x="1804686" y="34953"/>
                </a:lnTo>
                <a:lnTo>
                  <a:pt x="1808920" y="32131"/>
                </a:lnTo>
                <a:lnTo>
                  <a:pt x="1808920" y="22860"/>
                </a:lnTo>
                <a:lnTo>
                  <a:pt x="1804348" y="19812"/>
                </a:lnTo>
                <a:lnTo>
                  <a:pt x="1818064" y="19812"/>
                </a:lnTo>
                <a:lnTo>
                  <a:pt x="1819283" y="18592"/>
                </a:lnTo>
                <a:close/>
              </a:path>
              <a:path w="2016759" h="66039">
                <a:moveTo>
                  <a:pt x="1804686" y="34953"/>
                </a:moveTo>
                <a:lnTo>
                  <a:pt x="1801300" y="35179"/>
                </a:lnTo>
                <a:lnTo>
                  <a:pt x="1804348" y="35179"/>
                </a:lnTo>
                <a:lnTo>
                  <a:pt x="1804686" y="34953"/>
                </a:lnTo>
                <a:close/>
              </a:path>
              <a:path w="2016759" h="66039">
                <a:moveTo>
                  <a:pt x="1818064" y="19812"/>
                </a:moveTo>
                <a:lnTo>
                  <a:pt x="1804348" y="19812"/>
                </a:lnTo>
                <a:lnTo>
                  <a:pt x="1808920" y="22860"/>
                </a:lnTo>
                <a:lnTo>
                  <a:pt x="1808920" y="32131"/>
                </a:lnTo>
                <a:lnTo>
                  <a:pt x="1804686" y="34953"/>
                </a:lnTo>
                <a:lnTo>
                  <a:pt x="1824160" y="33655"/>
                </a:lnTo>
                <a:lnTo>
                  <a:pt x="1819588" y="33655"/>
                </a:lnTo>
                <a:lnTo>
                  <a:pt x="1816540" y="30607"/>
                </a:lnTo>
                <a:lnTo>
                  <a:pt x="1816540" y="21336"/>
                </a:lnTo>
                <a:lnTo>
                  <a:pt x="1818064" y="19812"/>
                </a:lnTo>
                <a:close/>
              </a:path>
              <a:path w="2016759" h="66039">
                <a:moveTo>
                  <a:pt x="1086544" y="33655"/>
                </a:moveTo>
                <a:lnTo>
                  <a:pt x="1083496" y="33655"/>
                </a:lnTo>
                <a:lnTo>
                  <a:pt x="1083292" y="33858"/>
                </a:lnTo>
                <a:lnTo>
                  <a:pt x="1086544" y="33655"/>
                </a:lnTo>
                <a:close/>
              </a:path>
              <a:path w="2016759" h="66039">
                <a:moveTo>
                  <a:pt x="1822645" y="18382"/>
                </a:moveTo>
                <a:lnTo>
                  <a:pt x="1819283" y="18592"/>
                </a:lnTo>
                <a:lnTo>
                  <a:pt x="1816540" y="21336"/>
                </a:lnTo>
                <a:lnTo>
                  <a:pt x="1816540" y="30607"/>
                </a:lnTo>
                <a:lnTo>
                  <a:pt x="1819588" y="33655"/>
                </a:lnTo>
                <a:lnTo>
                  <a:pt x="1824160" y="33655"/>
                </a:lnTo>
                <a:lnTo>
                  <a:pt x="1822645" y="18382"/>
                </a:lnTo>
                <a:close/>
              </a:path>
              <a:path w="2016759" h="66039">
                <a:moveTo>
                  <a:pt x="1824160" y="18287"/>
                </a:moveTo>
                <a:lnTo>
                  <a:pt x="1822645" y="18382"/>
                </a:lnTo>
                <a:lnTo>
                  <a:pt x="1824160" y="33655"/>
                </a:lnTo>
                <a:lnTo>
                  <a:pt x="1824160" y="18287"/>
                </a:lnTo>
                <a:close/>
              </a:path>
              <a:path w="2016759" h="66039">
                <a:moveTo>
                  <a:pt x="1828732" y="18287"/>
                </a:moveTo>
                <a:lnTo>
                  <a:pt x="1824160" y="18287"/>
                </a:lnTo>
                <a:lnTo>
                  <a:pt x="1824160" y="33655"/>
                </a:lnTo>
                <a:lnTo>
                  <a:pt x="1829058" y="33328"/>
                </a:lnTo>
                <a:lnTo>
                  <a:pt x="1831780" y="30607"/>
                </a:lnTo>
                <a:lnTo>
                  <a:pt x="1831780" y="21336"/>
                </a:lnTo>
                <a:lnTo>
                  <a:pt x="1828732" y="18287"/>
                </a:lnTo>
                <a:close/>
              </a:path>
              <a:path w="2016759" h="66039">
                <a:moveTo>
                  <a:pt x="1829058" y="33328"/>
                </a:moveTo>
                <a:lnTo>
                  <a:pt x="1824160" y="33655"/>
                </a:lnTo>
                <a:lnTo>
                  <a:pt x="1828732" y="33655"/>
                </a:lnTo>
                <a:lnTo>
                  <a:pt x="1829058" y="33328"/>
                </a:lnTo>
                <a:close/>
              </a:path>
              <a:path w="2016759" h="66039">
                <a:moveTo>
                  <a:pt x="1840261" y="18287"/>
                </a:moveTo>
                <a:lnTo>
                  <a:pt x="1828732" y="18287"/>
                </a:lnTo>
                <a:lnTo>
                  <a:pt x="1831780" y="21336"/>
                </a:lnTo>
                <a:lnTo>
                  <a:pt x="1831780" y="30607"/>
                </a:lnTo>
                <a:lnTo>
                  <a:pt x="1829058" y="33328"/>
                </a:lnTo>
                <a:lnTo>
                  <a:pt x="1847020" y="32131"/>
                </a:lnTo>
                <a:lnTo>
                  <a:pt x="1842448" y="32131"/>
                </a:lnTo>
                <a:lnTo>
                  <a:pt x="1837876" y="29083"/>
                </a:lnTo>
                <a:lnTo>
                  <a:pt x="1837876" y="19812"/>
                </a:lnTo>
                <a:lnTo>
                  <a:pt x="1840261" y="18287"/>
                </a:lnTo>
                <a:close/>
              </a:path>
              <a:path w="2016759" h="66039">
                <a:moveTo>
                  <a:pt x="1110928" y="32131"/>
                </a:moveTo>
                <a:lnTo>
                  <a:pt x="1106356" y="32131"/>
                </a:lnTo>
                <a:lnTo>
                  <a:pt x="1106157" y="32429"/>
                </a:lnTo>
                <a:lnTo>
                  <a:pt x="1110928" y="32131"/>
                </a:lnTo>
                <a:close/>
              </a:path>
              <a:path w="2016759" h="66039">
                <a:moveTo>
                  <a:pt x="1845496" y="16891"/>
                </a:moveTo>
                <a:lnTo>
                  <a:pt x="1842125" y="17096"/>
                </a:lnTo>
                <a:lnTo>
                  <a:pt x="1837876" y="19812"/>
                </a:lnTo>
                <a:lnTo>
                  <a:pt x="1837876" y="29083"/>
                </a:lnTo>
                <a:lnTo>
                  <a:pt x="1842448" y="32131"/>
                </a:lnTo>
                <a:lnTo>
                  <a:pt x="1847020" y="32131"/>
                </a:lnTo>
                <a:lnTo>
                  <a:pt x="1845496" y="16891"/>
                </a:lnTo>
                <a:close/>
              </a:path>
              <a:path w="2016759" h="66039">
                <a:moveTo>
                  <a:pt x="1861891" y="15719"/>
                </a:moveTo>
                <a:lnTo>
                  <a:pt x="1845496" y="16891"/>
                </a:lnTo>
                <a:lnTo>
                  <a:pt x="1847020" y="32131"/>
                </a:lnTo>
                <a:lnTo>
                  <a:pt x="1851592" y="32131"/>
                </a:lnTo>
                <a:lnTo>
                  <a:pt x="1854640" y="29083"/>
                </a:lnTo>
                <a:lnTo>
                  <a:pt x="1854640" y="19812"/>
                </a:lnTo>
                <a:lnTo>
                  <a:pt x="1851592" y="16891"/>
                </a:lnTo>
                <a:lnTo>
                  <a:pt x="1860669" y="16891"/>
                </a:lnTo>
                <a:lnTo>
                  <a:pt x="1861891" y="15719"/>
                </a:lnTo>
                <a:close/>
              </a:path>
              <a:path w="2016759" h="66039">
                <a:moveTo>
                  <a:pt x="1860669" y="16891"/>
                </a:moveTo>
                <a:lnTo>
                  <a:pt x="1851592" y="16891"/>
                </a:lnTo>
                <a:lnTo>
                  <a:pt x="1854640" y="19812"/>
                </a:lnTo>
                <a:lnTo>
                  <a:pt x="1854640" y="29083"/>
                </a:lnTo>
                <a:lnTo>
                  <a:pt x="1851592" y="32131"/>
                </a:lnTo>
                <a:lnTo>
                  <a:pt x="1862260" y="32131"/>
                </a:lnTo>
                <a:lnTo>
                  <a:pt x="1859338" y="27626"/>
                </a:lnTo>
                <a:lnTo>
                  <a:pt x="1859212" y="18287"/>
                </a:lnTo>
                <a:lnTo>
                  <a:pt x="1860669" y="16891"/>
                </a:lnTo>
                <a:close/>
              </a:path>
              <a:path w="2016759" h="66039">
                <a:moveTo>
                  <a:pt x="1866832" y="15367"/>
                </a:moveTo>
                <a:lnTo>
                  <a:pt x="1861891" y="15719"/>
                </a:lnTo>
                <a:lnTo>
                  <a:pt x="1859457" y="18052"/>
                </a:lnTo>
                <a:lnTo>
                  <a:pt x="1859338" y="27626"/>
                </a:lnTo>
                <a:lnTo>
                  <a:pt x="1862260" y="32131"/>
                </a:lnTo>
                <a:lnTo>
                  <a:pt x="1866832" y="32131"/>
                </a:lnTo>
                <a:lnTo>
                  <a:pt x="1866832" y="15367"/>
                </a:lnTo>
                <a:close/>
              </a:path>
              <a:path w="2016759" h="66039">
                <a:moveTo>
                  <a:pt x="1871404" y="15367"/>
                </a:moveTo>
                <a:lnTo>
                  <a:pt x="1866832" y="15367"/>
                </a:lnTo>
                <a:lnTo>
                  <a:pt x="1866832" y="32131"/>
                </a:lnTo>
                <a:lnTo>
                  <a:pt x="1871665" y="31728"/>
                </a:lnTo>
                <a:lnTo>
                  <a:pt x="1874325" y="27626"/>
                </a:lnTo>
                <a:lnTo>
                  <a:pt x="1874452" y="18287"/>
                </a:lnTo>
                <a:lnTo>
                  <a:pt x="1871404" y="15367"/>
                </a:lnTo>
                <a:close/>
              </a:path>
              <a:path w="2016759" h="66039">
                <a:moveTo>
                  <a:pt x="1871665" y="31728"/>
                </a:moveTo>
                <a:lnTo>
                  <a:pt x="1866832" y="32131"/>
                </a:lnTo>
                <a:lnTo>
                  <a:pt x="1871404" y="32131"/>
                </a:lnTo>
                <a:lnTo>
                  <a:pt x="1871665" y="31728"/>
                </a:lnTo>
                <a:close/>
              </a:path>
              <a:path w="2016759" h="66039">
                <a:moveTo>
                  <a:pt x="1880548" y="15367"/>
                </a:moveTo>
                <a:lnTo>
                  <a:pt x="1871404" y="15367"/>
                </a:lnTo>
                <a:lnTo>
                  <a:pt x="1874206" y="18052"/>
                </a:lnTo>
                <a:lnTo>
                  <a:pt x="1874325" y="27626"/>
                </a:lnTo>
                <a:lnTo>
                  <a:pt x="1871665" y="31728"/>
                </a:lnTo>
                <a:lnTo>
                  <a:pt x="1885120" y="30607"/>
                </a:lnTo>
                <a:lnTo>
                  <a:pt x="1880548" y="30607"/>
                </a:lnTo>
                <a:lnTo>
                  <a:pt x="1877500" y="27432"/>
                </a:lnTo>
                <a:lnTo>
                  <a:pt x="1877500" y="18287"/>
                </a:lnTo>
                <a:lnTo>
                  <a:pt x="1880548" y="15367"/>
                </a:lnTo>
                <a:close/>
              </a:path>
              <a:path w="2016759" h="66039">
                <a:moveTo>
                  <a:pt x="1164268" y="30607"/>
                </a:moveTo>
                <a:lnTo>
                  <a:pt x="1159696" y="30607"/>
                </a:lnTo>
                <a:lnTo>
                  <a:pt x="1159520" y="30870"/>
                </a:lnTo>
                <a:lnTo>
                  <a:pt x="1164268" y="30607"/>
                </a:lnTo>
                <a:close/>
              </a:path>
              <a:path w="2016759" h="66039">
                <a:moveTo>
                  <a:pt x="1883596" y="15367"/>
                </a:moveTo>
                <a:lnTo>
                  <a:pt x="1880548" y="15367"/>
                </a:lnTo>
                <a:lnTo>
                  <a:pt x="1877500" y="18287"/>
                </a:lnTo>
                <a:lnTo>
                  <a:pt x="1877500" y="27432"/>
                </a:lnTo>
                <a:lnTo>
                  <a:pt x="1880548" y="30607"/>
                </a:lnTo>
                <a:lnTo>
                  <a:pt x="1885120" y="30607"/>
                </a:lnTo>
                <a:lnTo>
                  <a:pt x="1885007" y="22424"/>
                </a:lnTo>
                <a:lnTo>
                  <a:pt x="1883596" y="15367"/>
                </a:lnTo>
                <a:close/>
              </a:path>
              <a:path w="2016759" h="66039">
                <a:moveTo>
                  <a:pt x="1885120" y="22987"/>
                </a:moveTo>
                <a:lnTo>
                  <a:pt x="1885120" y="30607"/>
                </a:lnTo>
                <a:lnTo>
                  <a:pt x="1886644" y="30607"/>
                </a:lnTo>
                <a:lnTo>
                  <a:pt x="1885120" y="22987"/>
                </a:lnTo>
                <a:close/>
              </a:path>
              <a:path w="2016759" h="66039">
                <a:moveTo>
                  <a:pt x="1889692" y="15367"/>
                </a:moveTo>
                <a:lnTo>
                  <a:pt x="1885120" y="15367"/>
                </a:lnTo>
                <a:lnTo>
                  <a:pt x="1885225" y="23513"/>
                </a:lnTo>
                <a:lnTo>
                  <a:pt x="1886644" y="30607"/>
                </a:lnTo>
                <a:lnTo>
                  <a:pt x="1890814" y="29438"/>
                </a:lnTo>
                <a:lnTo>
                  <a:pt x="1892740" y="27432"/>
                </a:lnTo>
                <a:lnTo>
                  <a:pt x="1892740" y="18287"/>
                </a:lnTo>
                <a:lnTo>
                  <a:pt x="1889692" y="15367"/>
                </a:lnTo>
                <a:close/>
              </a:path>
              <a:path w="2016759" h="66039">
                <a:moveTo>
                  <a:pt x="1890814" y="29438"/>
                </a:moveTo>
                <a:lnTo>
                  <a:pt x="1886644" y="30607"/>
                </a:lnTo>
                <a:lnTo>
                  <a:pt x="1889692" y="30607"/>
                </a:lnTo>
                <a:lnTo>
                  <a:pt x="1890814" y="29438"/>
                </a:lnTo>
                <a:close/>
              </a:path>
              <a:path w="2016759" h="66039">
                <a:moveTo>
                  <a:pt x="1892740" y="22860"/>
                </a:moveTo>
                <a:lnTo>
                  <a:pt x="1892740" y="27432"/>
                </a:lnTo>
                <a:lnTo>
                  <a:pt x="1890814" y="29438"/>
                </a:lnTo>
                <a:lnTo>
                  <a:pt x="1897971" y="27432"/>
                </a:lnTo>
                <a:lnTo>
                  <a:pt x="1895788" y="27432"/>
                </a:lnTo>
                <a:lnTo>
                  <a:pt x="1892740" y="22860"/>
                </a:lnTo>
                <a:close/>
              </a:path>
              <a:path w="2016759" h="66039">
                <a:moveTo>
                  <a:pt x="1427920" y="29083"/>
                </a:moveTo>
                <a:lnTo>
                  <a:pt x="1424872" y="29083"/>
                </a:lnTo>
                <a:lnTo>
                  <a:pt x="1424577" y="29279"/>
                </a:lnTo>
                <a:lnTo>
                  <a:pt x="1427920" y="29083"/>
                </a:lnTo>
                <a:close/>
              </a:path>
              <a:path w="2016759" h="66039">
                <a:moveTo>
                  <a:pt x="1484308" y="27432"/>
                </a:moveTo>
                <a:lnTo>
                  <a:pt x="1481260" y="27432"/>
                </a:lnTo>
                <a:lnTo>
                  <a:pt x="1481070" y="27626"/>
                </a:lnTo>
                <a:lnTo>
                  <a:pt x="1484308" y="27432"/>
                </a:lnTo>
                <a:close/>
              </a:path>
              <a:path w="2016759" h="66039">
                <a:moveTo>
                  <a:pt x="1898836" y="10795"/>
                </a:moveTo>
                <a:lnTo>
                  <a:pt x="1894481" y="12101"/>
                </a:lnTo>
                <a:lnTo>
                  <a:pt x="1892867" y="13715"/>
                </a:lnTo>
                <a:lnTo>
                  <a:pt x="1892849" y="23024"/>
                </a:lnTo>
                <a:lnTo>
                  <a:pt x="1895788" y="27432"/>
                </a:lnTo>
                <a:lnTo>
                  <a:pt x="1897971" y="27432"/>
                </a:lnTo>
                <a:lnTo>
                  <a:pt x="1903408" y="25908"/>
                </a:lnTo>
                <a:lnTo>
                  <a:pt x="1901884" y="25908"/>
                </a:lnTo>
                <a:lnTo>
                  <a:pt x="1898836" y="10795"/>
                </a:lnTo>
                <a:close/>
              </a:path>
              <a:path w="2016759" h="66039">
                <a:moveTo>
                  <a:pt x="1906964" y="25400"/>
                </a:moveTo>
                <a:lnTo>
                  <a:pt x="1903363" y="25760"/>
                </a:lnTo>
                <a:lnTo>
                  <a:pt x="1903408" y="25908"/>
                </a:lnTo>
                <a:lnTo>
                  <a:pt x="1897971" y="27432"/>
                </a:lnTo>
                <a:lnTo>
                  <a:pt x="1904932" y="27432"/>
                </a:lnTo>
                <a:lnTo>
                  <a:pt x="1906964" y="25400"/>
                </a:lnTo>
                <a:close/>
              </a:path>
              <a:path w="2016759" h="66039">
                <a:moveTo>
                  <a:pt x="1590988" y="25908"/>
                </a:moveTo>
                <a:lnTo>
                  <a:pt x="1586416" y="25908"/>
                </a:lnTo>
                <a:lnTo>
                  <a:pt x="1586124" y="26211"/>
                </a:lnTo>
                <a:lnTo>
                  <a:pt x="1590988" y="25908"/>
                </a:lnTo>
                <a:close/>
              </a:path>
              <a:path w="2016759" h="66039">
                <a:moveTo>
                  <a:pt x="1898836" y="10795"/>
                </a:moveTo>
                <a:lnTo>
                  <a:pt x="1901884" y="25908"/>
                </a:lnTo>
                <a:lnTo>
                  <a:pt x="1903363" y="25760"/>
                </a:lnTo>
                <a:lnTo>
                  <a:pt x="1898836" y="10795"/>
                </a:lnTo>
                <a:close/>
              </a:path>
              <a:path w="2016759" h="66039">
                <a:moveTo>
                  <a:pt x="1903363" y="25760"/>
                </a:moveTo>
                <a:lnTo>
                  <a:pt x="1901884" y="25908"/>
                </a:lnTo>
                <a:lnTo>
                  <a:pt x="1903408" y="25908"/>
                </a:lnTo>
                <a:lnTo>
                  <a:pt x="1903363" y="25760"/>
                </a:lnTo>
                <a:close/>
              </a:path>
              <a:path w="2016759" h="66039">
                <a:moveTo>
                  <a:pt x="1910551" y="8354"/>
                </a:moveTo>
                <a:lnTo>
                  <a:pt x="1898836" y="10795"/>
                </a:lnTo>
                <a:lnTo>
                  <a:pt x="1903363" y="25760"/>
                </a:lnTo>
                <a:lnTo>
                  <a:pt x="1906964" y="25400"/>
                </a:lnTo>
                <a:lnTo>
                  <a:pt x="1909377" y="22987"/>
                </a:lnTo>
                <a:lnTo>
                  <a:pt x="1909504" y="22098"/>
                </a:lnTo>
                <a:lnTo>
                  <a:pt x="1907980" y="19812"/>
                </a:lnTo>
                <a:lnTo>
                  <a:pt x="1907916" y="12784"/>
                </a:lnTo>
                <a:lnTo>
                  <a:pt x="1904932" y="10795"/>
                </a:lnTo>
                <a:lnTo>
                  <a:pt x="1908968" y="10795"/>
                </a:lnTo>
                <a:lnTo>
                  <a:pt x="1910551" y="8354"/>
                </a:lnTo>
                <a:close/>
              </a:path>
              <a:path w="2016759" h="66039">
                <a:moveTo>
                  <a:pt x="1909504" y="22098"/>
                </a:moveTo>
                <a:lnTo>
                  <a:pt x="1909377" y="22987"/>
                </a:lnTo>
                <a:lnTo>
                  <a:pt x="1906964" y="25400"/>
                </a:lnTo>
                <a:lnTo>
                  <a:pt x="1917124" y="24384"/>
                </a:lnTo>
                <a:lnTo>
                  <a:pt x="1911028" y="24384"/>
                </a:lnTo>
                <a:lnTo>
                  <a:pt x="1909504" y="22098"/>
                </a:lnTo>
                <a:close/>
              </a:path>
              <a:path w="2016759" h="66039">
                <a:moveTo>
                  <a:pt x="1665664" y="24384"/>
                </a:moveTo>
                <a:lnTo>
                  <a:pt x="1661092" y="24384"/>
                </a:lnTo>
                <a:lnTo>
                  <a:pt x="1660898" y="24681"/>
                </a:lnTo>
                <a:lnTo>
                  <a:pt x="1665664" y="24384"/>
                </a:lnTo>
                <a:close/>
              </a:path>
              <a:path w="2016759" h="66039">
                <a:moveTo>
                  <a:pt x="1914076" y="7620"/>
                </a:moveTo>
                <a:lnTo>
                  <a:pt x="1910551" y="8354"/>
                </a:lnTo>
                <a:lnTo>
                  <a:pt x="1908062" y="12192"/>
                </a:lnTo>
                <a:lnTo>
                  <a:pt x="1907980" y="12827"/>
                </a:lnTo>
                <a:lnTo>
                  <a:pt x="1909504" y="13843"/>
                </a:lnTo>
                <a:lnTo>
                  <a:pt x="1909504" y="22098"/>
                </a:lnTo>
                <a:lnTo>
                  <a:pt x="1911028" y="24384"/>
                </a:lnTo>
                <a:lnTo>
                  <a:pt x="1917124" y="24384"/>
                </a:lnTo>
                <a:lnTo>
                  <a:pt x="1914076" y="7620"/>
                </a:lnTo>
                <a:close/>
              </a:path>
              <a:path w="2016759" h="66039">
                <a:moveTo>
                  <a:pt x="1915600" y="7620"/>
                </a:moveTo>
                <a:lnTo>
                  <a:pt x="1914076" y="7620"/>
                </a:lnTo>
                <a:lnTo>
                  <a:pt x="1917124" y="24384"/>
                </a:lnTo>
                <a:lnTo>
                  <a:pt x="1915600" y="7620"/>
                </a:lnTo>
                <a:close/>
              </a:path>
              <a:path w="2016759" h="66039">
                <a:moveTo>
                  <a:pt x="1924198" y="6664"/>
                </a:moveTo>
                <a:lnTo>
                  <a:pt x="1915600" y="7620"/>
                </a:lnTo>
                <a:lnTo>
                  <a:pt x="1917124" y="24384"/>
                </a:lnTo>
                <a:lnTo>
                  <a:pt x="1921042" y="23513"/>
                </a:lnTo>
                <a:lnTo>
                  <a:pt x="1923524" y="21031"/>
                </a:lnTo>
                <a:lnTo>
                  <a:pt x="1921759" y="18382"/>
                </a:lnTo>
                <a:lnTo>
                  <a:pt x="1921729" y="9220"/>
                </a:lnTo>
                <a:lnTo>
                  <a:pt x="1920172" y="7620"/>
                </a:lnTo>
                <a:lnTo>
                  <a:pt x="1923281" y="7620"/>
                </a:lnTo>
                <a:lnTo>
                  <a:pt x="1924198" y="6664"/>
                </a:lnTo>
                <a:close/>
              </a:path>
              <a:path w="2016759" h="66039">
                <a:moveTo>
                  <a:pt x="1921042" y="23513"/>
                </a:moveTo>
                <a:lnTo>
                  <a:pt x="1917124" y="24384"/>
                </a:lnTo>
                <a:lnTo>
                  <a:pt x="1920172" y="24384"/>
                </a:lnTo>
                <a:lnTo>
                  <a:pt x="1921042" y="23513"/>
                </a:lnTo>
                <a:close/>
              </a:path>
              <a:path w="2016759" h="66039">
                <a:moveTo>
                  <a:pt x="2013517" y="19431"/>
                </a:moveTo>
                <a:lnTo>
                  <a:pt x="2005516" y="22860"/>
                </a:lnTo>
                <a:lnTo>
                  <a:pt x="2007040" y="24384"/>
                </a:lnTo>
                <a:lnTo>
                  <a:pt x="2013136" y="24384"/>
                </a:lnTo>
                <a:lnTo>
                  <a:pt x="2016184" y="21336"/>
                </a:lnTo>
                <a:lnTo>
                  <a:pt x="2011612" y="21336"/>
                </a:lnTo>
                <a:lnTo>
                  <a:pt x="2013517" y="19431"/>
                </a:lnTo>
                <a:close/>
              </a:path>
              <a:path w="2016759" h="66039">
                <a:moveTo>
                  <a:pt x="1923524" y="21031"/>
                </a:moveTo>
                <a:lnTo>
                  <a:pt x="1921042" y="23513"/>
                </a:lnTo>
                <a:lnTo>
                  <a:pt x="1924645" y="22712"/>
                </a:lnTo>
                <a:lnTo>
                  <a:pt x="1923524" y="21031"/>
                </a:lnTo>
                <a:close/>
              </a:path>
              <a:path w="2016759" h="66039">
                <a:moveTo>
                  <a:pt x="1720528" y="22860"/>
                </a:moveTo>
                <a:lnTo>
                  <a:pt x="1717480" y="22860"/>
                </a:lnTo>
                <a:lnTo>
                  <a:pt x="1717232" y="23024"/>
                </a:lnTo>
                <a:lnTo>
                  <a:pt x="1720528" y="22860"/>
                </a:lnTo>
                <a:close/>
              </a:path>
              <a:path w="2016759" h="66039">
                <a:moveTo>
                  <a:pt x="1894481" y="12101"/>
                </a:moveTo>
                <a:lnTo>
                  <a:pt x="1883596" y="15367"/>
                </a:lnTo>
                <a:lnTo>
                  <a:pt x="1885120" y="22987"/>
                </a:lnTo>
                <a:lnTo>
                  <a:pt x="1885120" y="15367"/>
                </a:lnTo>
                <a:lnTo>
                  <a:pt x="1892740" y="15367"/>
                </a:lnTo>
                <a:lnTo>
                  <a:pt x="1892740" y="13843"/>
                </a:lnTo>
                <a:lnTo>
                  <a:pt x="1894481" y="12101"/>
                </a:lnTo>
                <a:close/>
              </a:path>
              <a:path w="2016759" h="66039">
                <a:moveTo>
                  <a:pt x="1930704" y="21366"/>
                </a:moveTo>
                <a:lnTo>
                  <a:pt x="1924645" y="22712"/>
                </a:lnTo>
                <a:lnTo>
                  <a:pt x="1924744" y="22860"/>
                </a:lnTo>
                <a:lnTo>
                  <a:pt x="1930840" y="22860"/>
                </a:lnTo>
                <a:lnTo>
                  <a:pt x="1930704" y="21366"/>
                </a:lnTo>
                <a:close/>
              </a:path>
              <a:path w="2016759" h="66039">
                <a:moveTo>
                  <a:pt x="1936532" y="5193"/>
                </a:moveTo>
                <a:lnTo>
                  <a:pt x="1929316" y="6096"/>
                </a:lnTo>
                <a:lnTo>
                  <a:pt x="1930649" y="19431"/>
                </a:lnTo>
                <a:lnTo>
                  <a:pt x="1930717" y="21515"/>
                </a:lnTo>
                <a:lnTo>
                  <a:pt x="1930840" y="22860"/>
                </a:lnTo>
                <a:lnTo>
                  <a:pt x="1934323" y="22424"/>
                </a:lnTo>
                <a:lnTo>
                  <a:pt x="1936316" y="20431"/>
                </a:lnTo>
                <a:lnTo>
                  <a:pt x="1933888" y="16891"/>
                </a:lnTo>
                <a:lnTo>
                  <a:pt x="1933921" y="9220"/>
                </a:lnTo>
                <a:lnTo>
                  <a:pt x="1935307" y="7082"/>
                </a:lnTo>
                <a:lnTo>
                  <a:pt x="1933888" y="6096"/>
                </a:lnTo>
                <a:lnTo>
                  <a:pt x="1935947" y="6096"/>
                </a:lnTo>
                <a:lnTo>
                  <a:pt x="1936532" y="5193"/>
                </a:lnTo>
                <a:close/>
              </a:path>
              <a:path w="2016759" h="66039">
                <a:moveTo>
                  <a:pt x="1934323" y="22424"/>
                </a:moveTo>
                <a:lnTo>
                  <a:pt x="1930840" y="22860"/>
                </a:lnTo>
                <a:lnTo>
                  <a:pt x="1933888" y="22860"/>
                </a:lnTo>
                <a:lnTo>
                  <a:pt x="1934323" y="22424"/>
                </a:lnTo>
                <a:close/>
              </a:path>
              <a:path w="2016759" h="66039">
                <a:moveTo>
                  <a:pt x="2003992" y="20574"/>
                </a:moveTo>
                <a:lnTo>
                  <a:pt x="2004022" y="21366"/>
                </a:lnTo>
                <a:lnTo>
                  <a:pt x="2005516" y="22860"/>
                </a:lnTo>
                <a:lnTo>
                  <a:pt x="2003992" y="20574"/>
                </a:lnTo>
                <a:close/>
              </a:path>
              <a:path w="2016759" h="66039">
                <a:moveTo>
                  <a:pt x="2009567" y="15699"/>
                </a:moveTo>
                <a:lnTo>
                  <a:pt x="2006630" y="16770"/>
                </a:lnTo>
                <a:lnTo>
                  <a:pt x="2003992" y="19812"/>
                </a:lnTo>
                <a:lnTo>
                  <a:pt x="2003992" y="20574"/>
                </a:lnTo>
                <a:lnTo>
                  <a:pt x="2005516" y="22860"/>
                </a:lnTo>
                <a:lnTo>
                  <a:pt x="2013517" y="19431"/>
                </a:lnTo>
                <a:lnTo>
                  <a:pt x="2014660" y="18287"/>
                </a:lnTo>
                <a:lnTo>
                  <a:pt x="2005516" y="18287"/>
                </a:lnTo>
                <a:lnTo>
                  <a:pt x="2009567" y="15699"/>
                </a:lnTo>
                <a:close/>
              </a:path>
              <a:path w="2016759" h="66039">
                <a:moveTo>
                  <a:pt x="1929316" y="6096"/>
                </a:moveTo>
                <a:lnTo>
                  <a:pt x="1924198" y="6664"/>
                </a:lnTo>
                <a:lnTo>
                  <a:pt x="1921744" y="9220"/>
                </a:lnTo>
                <a:lnTo>
                  <a:pt x="1924620" y="12192"/>
                </a:lnTo>
                <a:lnTo>
                  <a:pt x="1924744" y="19812"/>
                </a:lnTo>
                <a:lnTo>
                  <a:pt x="1923524" y="21031"/>
                </a:lnTo>
                <a:lnTo>
                  <a:pt x="1924645" y="22712"/>
                </a:lnTo>
                <a:lnTo>
                  <a:pt x="1930704" y="21366"/>
                </a:lnTo>
                <a:lnTo>
                  <a:pt x="1929316" y="6096"/>
                </a:lnTo>
                <a:close/>
              </a:path>
              <a:path w="2016759" h="66039">
                <a:moveTo>
                  <a:pt x="1936316" y="20431"/>
                </a:moveTo>
                <a:lnTo>
                  <a:pt x="1934323" y="22424"/>
                </a:lnTo>
                <a:lnTo>
                  <a:pt x="1943032" y="21336"/>
                </a:lnTo>
                <a:lnTo>
                  <a:pt x="1936936" y="21336"/>
                </a:lnTo>
                <a:lnTo>
                  <a:pt x="1936316" y="20431"/>
                </a:lnTo>
                <a:close/>
              </a:path>
              <a:path w="2016759" h="66039">
                <a:moveTo>
                  <a:pt x="1907980" y="12827"/>
                </a:moveTo>
                <a:lnTo>
                  <a:pt x="1907980" y="19812"/>
                </a:lnTo>
                <a:lnTo>
                  <a:pt x="1909504" y="22098"/>
                </a:lnTo>
                <a:lnTo>
                  <a:pt x="1909504" y="13843"/>
                </a:lnTo>
                <a:lnTo>
                  <a:pt x="1907980" y="12827"/>
                </a:lnTo>
                <a:close/>
              </a:path>
              <a:path w="2016759" h="66039">
                <a:moveTo>
                  <a:pt x="1747960" y="21336"/>
                </a:moveTo>
                <a:lnTo>
                  <a:pt x="1744912" y="21336"/>
                </a:lnTo>
                <a:lnTo>
                  <a:pt x="1744732" y="21515"/>
                </a:lnTo>
                <a:lnTo>
                  <a:pt x="1747960" y="21336"/>
                </a:lnTo>
                <a:close/>
              </a:path>
              <a:path w="2016759" h="66039">
                <a:moveTo>
                  <a:pt x="1929316" y="6096"/>
                </a:moveTo>
                <a:lnTo>
                  <a:pt x="1930704" y="21366"/>
                </a:lnTo>
                <a:lnTo>
                  <a:pt x="1930581" y="18752"/>
                </a:lnTo>
                <a:lnTo>
                  <a:pt x="1929316" y="6096"/>
                </a:lnTo>
                <a:close/>
              </a:path>
              <a:path w="2016759" h="66039">
                <a:moveTo>
                  <a:pt x="1941508" y="4572"/>
                </a:moveTo>
                <a:lnTo>
                  <a:pt x="1936532" y="5193"/>
                </a:lnTo>
                <a:lnTo>
                  <a:pt x="1935307" y="7082"/>
                </a:lnTo>
                <a:lnTo>
                  <a:pt x="1938386" y="9220"/>
                </a:lnTo>
                <a:lnTo>
                  <a:pt x="1938365" y="18382"/>
                </a:lnTo>
                <a:lnTo>
                  <a:pt x="1936316" y="20431"/>
                </a:lnTo>
                <a:lnTo>
                  <a:pt x="1936936" y="21336"/>
                </a:lnTo>
                <a:lnTo>
                  <a:pt x="1943032" y="21336"/>
                </a:lnTo>
                <a:lnTo>
                  <a:pt x="1941508" y="4572"/>
                </a:lnTo>
                <a:close/>
              </a:path>
              <a:path w="2016759" h="66039">
                <a:moveTo>
                  <a:pt x="1946080" y="4572"/>
                </a:moveTo>
                <a:lnTo>
                  <a:pt x="1941508" y="4572"/>
                </a:lnTo>
                <a:lnTo>
                  <a:pt x="1943032" y="21336"/>
                </a:lnTo>
                <a:lnTo>
                  <a:pt x="1946411" y="20853"/>
                </a:lnTo>
                <a:lnTo>
                  <a:pt x="1947315" y="19535"/>
                </a:lnTo>
                <a:lnTo>
                  <a:pt x="1944556" y="16891"/>
                </a:lnTo>
                <a:lnTo>
                  <a:pt x="1944556" y="7620"/>
                </a:lnTo>
                <a:lnTo>
                  <a:pt x="1946679" y="5496"/>
                </a:lnTo>
                <a:lnTo>
                  <a:pt x="1946080" y="4572"/>
                </a:lnTo>
                <a:close/>
              </a:path>
              <a:path w="2016759" h="66039">
                <a:moveTo>
                  <a:pt x="1946411" y="20853"/>
                </a:moveTo>
                <a:lnTo>
                  <a:pt x="1943032" y="21336"/>
                </a:lnTo>
                <a:lnTo>
                  <a:pt x="1946080" y="21336"/>
                </a:lnTo>
                <a:lnTo>
                  <a:pt x="1946411" y="20853"/>
                </a:lnTo>
                <a:close/>
              </a:path>
              <a:path w="2016759" h="66039">
                <a:moveTo>
                  <a:pt x="2000944" y="18287"/>
                </a:moveTo>
                <a:lnTo>
                  <a:pt x="2003992" y="21336"/>
                </a:lnTo>
                <a:lnTo>
                  <a:pt x="2003897" y="20431"/>
                </a:lnTo>
                <a:lnTo>
                  <a:pt x="2003230" y="19431"/>
                </a:lnTo>
                <a:lnTo>
                  <a:pt x="2000944" y="18287"/>
                </a:lnTo>
                <a:close/>
              </a:path>
              <a:path w="2016759" h="66039">
                <a:moveTo>
                  <a:pt x="2016184" y="18287"/>
                </a:moveTo>
                <a:lnTo>
                  <a:pt x="2013517" y="19431"/>
                </a:lnTo>
                <a:lnTo>
                  <a:pt x="2011612" y="21336"/>
                </a:lnTo>
                <a:lnTo>
                  <a:pt x="2016184" y="21336"/>
                </a:lnTo>
                <a:lnTo>
                  <a:pt x="2016184" y="18287"/>
                </a:lnTo>
                <a:close/>
              </a:path>
              <a:path w="2016759" h="66039">
                <a:moveTo>
                  <a:pt x="1921737" y="9228"/>
                </a:moveTo>
                <a:lnTo>
                  <a:pt x="1921759" y="18382"/>
                </a:lnTo>
                <a:lnTo>
                  <a:pt x="1923524" y="21031"/>
                </a:lnTo>
                <a:lnTo>
                  <a:pt x="1924744" y="19812"/>
                </a:lnTo>
                <a:lnTo>
                  <a:pt x="1924620" y="12192"/>
                </a:lnTo>
                <a:lnTo>
                  <a:pt x="1921737" y="9228"/>
                </a:lnTo>
                <a:close/>
              </a:path>
              <a:path w="2016759" h="66039">
                <a:moveTo>
                  <a:pt x="1947315" y="19535"/>
                </a:moveTo>
                <a:lnTo>
                  <a:pt x="1946411" y="20853"/>
                </a:lnTo>
                <a:lnTo>
                  <a:pt x="1953700" y="19812"/>
                </a:lnTo>
                <a:lnTo>
                  <a:pt x="1947604" y="19812"/>
                </a:lnTo>
                <a:lnTo>
                  <a:pt x="1947315" y="19535"/>
                </a:lnTo>
                <a:close/>
              </a:path>
              <a:path w="2016759" h="66039">
                <a:moveTo>
                  <a:pt x="2003230" y="19431"/>
                </a:moveTo>
                <a:lnTo>
                  <a:pt x="2003992" y="20574"/>
                </a:lnTo>
                <a:lnTo>
                  <a:pt x="2003992" y="19812"/>
                </a:lnTo>
                <a:lnTo>
                  <a:pt x="2003230" y="19431"/>
                </a:lnTo>
                <a:close/>
              </a:path>
              <a:path w="2016759" h="66039">
                <a:moveTo>
                  <a:pt x="1935307" y="7082"/>
                </a:moveTo>
                <a:lnTo>
                  <a:pt x="1933921" y="9220"/>
                </a:lnTo>
                <a:lnTo>
                  <a:pt x="1933888" y="16891"/>
                </a:lnTo>
                <a:lnTo>
                  <a:pt x="1936316" y="20431"/>
                </a:lnTo>
                <a:lnTo>
                  <a:pt x="1938365" y="18382"/>
                </a:lnTo>
                <a:lnTo>
                  <a:pt x="1938386" y="9220"/>
                </a:lnTo>
                <a:lnTo>
                  <a:pt x="1935307" y="7082"/>
                </a:lnTo>
                <a:close/>
              </a:path>
              <a:path w="2016759" h="66039">
                <a:moveTo>
                  <a:pt x="1773868" y="19812"/>
                </a:moveTo>
                <a:lnTo>
                  <a:pt x="1770820" y="19812"/>
                </a:lnTo>
                <a:lnTo>
                  <a:pt x="1770616" y="20015"/>
                </a:lnTo>
                <a:lnTo>
                  <a:pt x="1773868" y="19812"/>
                </a:lnTo>
                <a:close/>
              </a:path>
              <a:path w="2016759" h="66039">
                <a:moveTo>
                  <a:pt x="1950652" y="4572"/>
                </a:moveTo>
                <a:lnTo>
                  <a:pt x="1947604" y="4572"/>
                </a:lnTo>
                <a:lnTo>
                  <a:pt x="1946679" y="5496"/>
                </a:lnTo>
                <a:lnTo>
                  <a:pt x="1949095" y="9220"/>
                </a:lnTo>
                <a:lnTo>
                  <a:pt x="1949128" y="16891"/>
                </a:lnTo>
                <a:lnTo>
                  <a:pt x="1947315" y="19535"/>
                </a:lnTo>
                <a:lnTo>
                  <a:pt x="1947604" y="19812"/>
                </a:lnTo>
                <a:lnTo>
                  <a:pt x="1953700" y="19812"/>
                </a:lnTo>
                <a:lnTo>
                  <a:pt x="1953043" y="16529"/>
                </a:lnTo>
                <a:lnTo>
                  <a:pt x="1952943" y="16112"/>
                </a:lnTo>
                <a:lnTo>
                  <a:pt x="1952176" y="15367"/>
                </a:lnTo>
                <a:lnTo>
                  <a:pt x="1952157" y="12101"/>
                </a:lnTo>
                <a:lnTo>
                  <a:pt x="1950652" y="4572"/>
                </a:lnTo>
                <a:close/>
              </a:path>
              <a:path w="2016759" h="66039">
                <a:moveTo>
                  <a:pt x="1952964" y="16133"/>
                </a:moveTo>
                <a:lnTo>
                  <a:pt x="1953700" y="19812"/>
                </a:lnTo>
                <a:lnTo>
                  <a:pt x="1953371" y="16529"/>
                </a:lnTo>
                <a:lnTo>
                  <a:pt x="1952964" y="16133"/>
                </a:lnTo>
                <a:close/>
              </a:path>
              <a:path w="2016759" h="66039">
                <a:moveTo>
                  <a:pt x="1953371" y="16529"/>
                </a:moveTo>
                <a:lnTo>
                  <a:pt x="1953700" y="19812"/>
                </a:lnTo>
                <a:lnTo>
                  <a:pt x="1956748" y="19812"/>
                </a:lnTo>
                <a:lnTo>
                  <a:pt x="1953371" y="16529"/>
                </a:lnTo>
                <a:close/>
              </a:path>
              <a:path w="2016759" h="66039">
                <a:moveTo>
                  <a:pt x="1959796" y="3048"/>
                </a:moveTo>
                <a:lnTo>
                  <a:pt x="1955732" y="3725"/>
                </a:lnTo>
                <a:lnTo>
                  <a:pt x="1952318" y="6000"/>
                </a:lnTo>
                <a:lnTo>
                  <a:pt x="1953279" y="15610"/>
                </a:lnTo>
                <a:lnTo>
                  <a:pt x="1953398" y="16555"/>
                </a:lnTo>
                <a:lnTo>
                  <a:pt x="1956748" y="19812"/>
                </a:lnTo>
                <a:lnTo>
                  <a:pt x="1959796" y="16891"/>
                </a:lnTo>
                <a:lnTo>
                  <a:pt x="1959796" y="7620"/>
                </a:lnTo>
                <a:lnTo>
                  <a:pt x="1956748" y="4572"/>
                </a:lnTo>
                <a:lnTo>
                  <a:pt x="1959934" y="4572"/>
                </a:lnTo>
                <a:lnTo>
                  <a:pt x="1959796" y="3048"/>
                </a:lnTo>
                <a:close/>
              </a:path>
              <a:path w="2016759" h="66039">
                <a:moveTo>
                  <a:pt x="1959796" y="15367"/>
                </a:moveTo>
                <a:lnTo>
                  <a:pt x="1959796" y="16891"/>
                </a:lnTo>
                <a:lnTo>
                  <a:pt x="1956748" y="19812"/>
                </a:lnTo>
                <a:lnTo>
                  <a:pt x="1961320" y="19812"/>
                </a:lnTo>
                <a:lnTo>
                  <a:pt x="1961087" y="17251"/>
                </a:lnTo>
                <a:lnTo>
                  <a:pt x="1960963" y="16112"/>
                </a:lnTo>
                <a:lnTo>
                  <a:pt x="1959796" y="15367"/>
                </a:lnTo>
                <a:close/>
              </a:path>
              <a:path w="2016759" h="66039">
                <a:moveTo>
                  <a:pt x="1960985" y="16126"/>
                </a:moveTo>
                <a:lnTo>
                  <a:pt x="1961320" y="19812"/>
                </a:lnTo>
                <a:lnTo>
                  <a:pt x="1966618" y="18752"/>
                </a:lnTo>
                <a:lnTo>
                  <a:pt x="1966937" y="18287"/>
                </a:lnTo>
                <a:lnTo>
                  <a:pt x="1964368" y="18287"/>
                </a:lnTo>
                <a:lnTo>
                  <a:pt x="1960985" y="16126"/>
                </a:lnTo>
                <a:close/>
              </a:path>
              <a:path w="2016759" h="66039">
                <a:moveTo>
                  <a:pt x="1966618" y="18752"/>
                </a:moveTo>
                <a:lnTo>
                  <a:pt x="1961320" y="19812"/>
                </a:lnTo>
                <a:lnTo>
                  <a:pt x="1965892" y="19812"/>
                </a:lnTo>
                <a:lnTo>
                  <a:pt x="1966618" y="18752"/>
                </a:lnTo>
                <a:close/>
              </a:path>
              <a:path w="2016759" h="66039">
                <a:moveTo>
                  <a:pt x="2003992" y="17732"/>
                </a:moveTo>
                <a:lnTo>
                  <a:pt x="2002468" y="18287"/>
                </a:lnTo>
                <a:lnTo>
                  <a:pt x="2003230" y="19431"/>
                </a:lnTo>
                <a:lnTo>
                  <a:pt x="2003992" y="19812"/>
                </a:lnTo>
                <a:lnTo>
                  <a:pt x="2003992" y="17732"/>
                </a:lnTo>
                <a:close/>
              </a:path>
              <a:path w="2016759" h="66039">
                <a:moveTo>
                  <a:pt x="2006630" y="16770"/>
                </a:moveTo>
                <a:lnTo>
                  <a:pt x="2004202" y="17655"/>
                </a:lnTo>
                <a:lnTo>
                  <a:pt x="2004070" y="18052"/>
                </a:lnTo>
                <a:lnTo>
                  <a:pt x="2003992" y="19812"/>
                </a:lnTo>
                <a:lnTo>
                  <a:pt x="2006630" y="16770"/>
                </a:lnTo>
                <a:close/>
              </a:path>
              <a:path w="2016759" h="66039">
                <a:moveTo>
                  <a:pt x="1946679" y="5496"/>
                </a:moveTo>
                <a:lnTo>
                  <a:pt x="1944556" y="7620"/>
                </a:lnTo>
                <a:lnTo>
                  <a:pt x="1944556" y="16891"/>
                </a:lnTo>
                <a:lnTo>
                  <a:pt x="1947315" y="19535"/>
                </a:lnTo>
                <a:lnTo>
                  <a:pt x="1949128" y="16891"/>
                </a:lnTo>
                <a:lnTo>
                  <a:pt x="1949095" y="9220"/>
                </a:lnTo>
                <a:lnTo>
                  <a:pt x="1946679" y="5496"/>
                </a:lnTo>
                <a:close/>
              </a:path>
              <a:path w="2016759" h="66039">
                <a:moveTo>
                  <a:pt x="2005516" y="12192"/>
                </a:moveTo>
                <a:lnTo>
                  <a:pt x="2000944" y="18287"/>
                </a:lnTo>
                <a:lnTo>
                  <a:pt x="2003230" y="19431"/>
                </a:lnTo>
                <a:lnTo>
                  <a:pt x="2002468" y="18287"/>
                </a:lnTo>
                <a:lnTo>
                  <a:pt x="2003992" y="17732"/>
                </a:lnTo>
                <a:lnTo>
                  <a:pt x="2003992" y="16891"/>
                </a:lnTo>
                <a:lnTo>
                  <a:pt x="2002468" y="16891"/>
                </a:lnTo>
                <a:lnTo>
                  <a:pt x="2005452" y="13906"/>
                </a:lnTo>
                <a:lnTo>
                  <a:pt x="2005516" y="12192"/>
                </a:lnTo>
                <a:close/>
              </a:path>
              <a:path w="2016759" h="66039">
                <a:moveTo>
                  <a:pt x="2014660" y="14605"/>
                </a:moveTo>
                <a:lnTo>
                  <a:pt x="2014565" y="18382"/>
                </a:lnTo>
                <a:lnTo>
                  <a:pt x="2013517" y="19431"/>
                </a:lnTo>
                <a:lnTo>
                  <a:pt x="2016184" y="18287"/>
                </a:lnTo>
                <a:lnTo>
                  <a:pt x="2014975" y="14762"/>
                </a:lnTo>
                <a:lnTo>
                  <a:pt x="2014660" y="14605"/>
                </a:lnTo>
                <a:close/>
              </a:path>
              <a:path w="2016759" h="66039">
                <a:moveTo>
                  <a:pt x="1968347" y="16230"/>
                </a:moveTo>
                <a:lnTo>
                  <a:pt x="1966618" y="18752"/>
                </a:lnTo>
                <a:lnTo>
                  <a:pt x="1968940" y="18287"/>
                </a:lnTo>
                <a:lnTo>
                  <a:pt x="1968792" y="16662"/>
                </a:lnTo>
                <a:lnTo>
                  <a:pt x="1968347" y="16230"/>
                </a:lnTo>
                <a:close/>
              </a:path>
              <a:path w="2016759" h="66039">
                <a:moveTo>
                  <a:pt x="1822636" y="18287"/>
                </a:moveTo>
                <a:lnTo>
                  <a:pt x="1819588" y="18287"/>
                </a:lnTo>
                <a:lnTo>
                  <a:pt x="1819283" y="18592"/>
                </a:lnTo>
                <a:lnTo>
                  <a:pt x="1822645" y="18382"/>
                </a:lnTo>
                <a:close/>
              </a:path>
              <a:path w="2016759" h="66039">
                <a:moveTo>
                  <a:pt x="1842125" y="17096"/>
                </a:moveTo>
                <a:lnTo>
                  <a:pt x="1822636" y="18287"/>
                </a:lnTo>
                <a:lnTo>
                  <a:pt x="1824160" y="18287"/>
                </a:lnTo>
                <a:lnTo>
                  <a:pt x="1840261" y="18287"/>
                </a:lnTo>
                <a:lnTo>
                  <a:pt x="1842125" y="17096"/>
                </a:lnTo>
                <a:close/>
              </a:path>
              <a:path w="2016759" h="66039">
                <a:moveTo>
                  <a:pt x="1892740" y="15367"/>
                </a:moveTo>
                <a:lnTo>
                  <a:pt x="1889692" y="15367"/>
                </a:lnTo>
                <a:lnTo>
                  <a:pt x="1892740" y="18287"/>
                </a:lnTo>
                <a:lnTo>
                  <a:pt x="1892740" y="15367"/>
                </a:lnTo>
                <a:close/>
              </a:path>
              <a:path w="2016759" h="66039">
                <a:moveTo>
                  <a:pt x="1967416" y="1524"/>
                </a:moveTo>
                <a:lnTo>
                  <a:pt x="1963601" y="2290"/>
                </a:lnTo>
                <a:lnTo>
                  <a:pt x="1960050" y="5842"/>
                </a:lnTo>
                <a:lnTo>
                  <a:pt x="1960995" y="16133"/>
                </a:lnTo>
                <a:lnTo>
                  <a:pt x="1964368" y="18287"/>
                </a:lnTo>
                <a:lnTo>
                  <a:pt x="1966937" y="18287"/>
                </a:lnTo>
                <a:lnTo>
                  <a:pt x="1968243" y="16383"/>
                </a:lnTo>
                <a:lnTo>
                  <a:pt x="1968178" y="16065"/>
                </a:lnTo>
                <a:lnTo>
                  <a:pt x="1965957" y="13906"/>
                </a:lnTo>
                <a:lnTo>
                  <a:pt x="1965920" y="4553"/>
                </a:lnTo>
                <a:lnTo>
                  <a:pt x="1966806" y="3962"/>
                </a:lnTo>
                <a:lnTo>
                  <a:pt x="1965892" y="3048"/>
                </a:lnTo>
                <a:lnTo>
                  <a:pt x="1967554" y="3048"/>
                </a:lnTo>
                <a:lnTo>
                  <a:pt x="1967416" y="1524"/>
                </a:lnTo>
                <a:close/>
              </a:path>
              <a:path w="2016759" h="66039">
                <a:moveTo>
                  <a:pt x="1968792" y="16662"/>
                </a:moveTo>
                <a:lnTo>
                  <a:pt x="1968940" y="18287"/>
                </a:lnTo>
                <a:lnTo>
                  <a:pt x="1970222" y="18052"/>
                </a:lnTo>
                <a:lnTo>
                  <a:pt x="1968792" y="16662"/>
                </a:lnTo>
                <a:close/>
              </a:path>
              <a:path w="2016759" h="66039">
                <a:moveTo>
                  <a:pt x="1970222" y="18052"/>
                </a:moveTo>
                <a:lnTo>
                  <a:pt x="1968940" y="18287"/>
                </a:lnTo>
                <a:lnTo>
                  <a:pt x="1970464" y="18287"/>
                </a:lnTo>
                <a:lnTo>
                  <a:pt x="1970222" y="18052"/>
                </a:lnTo>
                <a:close/>
              </a:path>
              <a:path w="2016759" h="66039">
                <a:moveTo>
                  <a:pt x="1974593" y="17251"/>
                </a:moveTo>
                <a:lnTo>
                  <a:pt x="1970222" y="18052"/>
                </a:lnTo>
                <a:lnTo>
                  <a:pt x="1970464" y="18287"/>
                </a:lnTo>
                <a:lnTo>
                  <a:pt x="1973512" y="18287"/>
                </a:lnTo>
                <a:lnTo>
                  <a:pt x="1974593" y="17251"/>
                </a:lnTo>
                <a:close/>
              </a:path>
              <a:path w="2016759" h="66039">
                <a:moveTo>
                  <a:pt x="1979608" y="0"/>
                </a:moveTo>
                <a:lnTo>
                  <a:pt x="1974731" y="1219"/>
                </a:lnTo>
                <a:lnTo>
                  <a:pt x="1973770" y="1859"/>
                </a:lnTo>
                <a:lnTo>
                  <a:pt x="1976496" y="6000"/>
                </a:lnTo>
                <a:lnTo>
                  <a:pt x="1976560" y="15367"/>
                </a:lnTo>
                <a:lnTo>
                  <a:pt x="1976306" y="15610"/>
                </a:lnTo>
                <a:lnTo>
                  <a:pt x="1976560" y="16891"/>
                </a:lnTo>
                <a:lnTo>
                  <a:pt x="1974593" y="17251"/>
                </a:lnTo>
                <a:lnTo>
                  <a:pt x="1973512" y="18287"/>
                </a:lnTo>
                <a:lnTo>
                  <a:pt x="1979608" y="18287"/>
                </a:lnTo>
                <a:lnTo>
                  <a:pt x="1980722" y="16662"/>
                </a:lnTo>
                <a:lnTo>
                  <a:pt x="1980770" y="16529"/>
                </a:lnTo>
                <a:lnTo>
                  <a:pt x="1978147" y="13906"/>
                </a:lnTo>
                <a:lnTo>
                  <a:pt x="1978084" y="3048"/>
                </a:lnTo>
                <a:lnTo>
                  <a:pt x="1979841" y="1291"/>
                </a:lnTo>
                <a:lnTo>
                  <a:pt x="1979608" y="0"/>
                </a:lnTo>
                <a:close/>
              </a:path>
              <a:path w="2016759" h="66039">
                <a:moveTo>
                  <a:pt x="1993324" y="15367"/>
                </a:moveTo>
                <a:lnTo>
                  <a:pt x="1996372" y="18287"/>
                </a:lnTo>
                <a:lnTo>
                  <a:pt x="1997896" y="18287"/>
                </a:lnTo>
                <a:lnTo>
                  <a:pt x="1993324" y="15367"/>
                </a:lnTo>
                <a:close/>
              </a:path>
              <a:path w="2016759" h="66039">
                <a:moveTo>
                  <a:pt x="1996372" y="9220"/>
                </a:moveTo>
                <a:lnTo>
                  <a:pt x="1994898" y="12192"/>
                </a:lnTo>
                <a:lnTo>
                  <a:pt x="1994784" y="13906"/>
                </a:lnTo>
                <a:lnTo>
                  <a:pt x="1993324" y="15367"/>
                </a:lnTo>
                <a:lnTo>
                  <a:pt x="1997896" y="18287"/>
                </a:lnTo>
                <a:lnTo>
                  <a:pt x="1998594" y="16891"/>
                </a:lnTo>
                <a:lnTo>
                  <a:pt x="1996372" y="16891"/>
                </a:lnTo>
                <a:lnTo>
                  <a:pt x="1997508" y="16133"/>
                </a:lnTo>
                <a:lnTo>
                  <a:pt x="1996372" y="15367"/>
                </a:lnTo>
                <a:lnTo>
                  <a:pt x="1996372" y="9220"/>
                </a:lnTo>
                <a:close/>
              </a:path>
              <a:path w="2016759" h="66039">
                <a:moveTo>
                  <a:pt x="1998634" y="16812"/>
                </a:moveTo>
                <a:lnTo>
                  <a:pt x="1997896" y="18287"/>
                </a:lnTo>
                <a:lnTo>
                  <a:pt x="2000944" y="18287"/>
                </a:lnTo>
                <a:lnTo>
                  <a:pt x="1998634" y="16812"/>
                </a:lnTo>
                <a:close/>
              </a:path>
              <a:path w="2016759" h="66039">
                <a:moveTo>
                  <a:pt x="2000944" y="13843"/>
                </a:moveTo>
                <a:lnTo>
                  <a:pt x="1999705" y="14668"/>
                </a:lnTo>
                <a:lnTo>
                  <a:pt x="1998869" y="16340"/>
                </a:lnTo>
                <a:lnTo>
                  <a:pt x="1998757" y="16891"/>
                </a:lnTo>
                <a:lnTo>
                  <a:pt x="2000944" y="18287"/>
                </a:lnTo>
                <a:lnTo>
                  <a:pt x="2000944" y="13843"/>
                </a:lnTo>
                <a:close/>
              </a:path>
              <a:path w="2016759" h="66039">
                <a:moveTo>
                  <a:pt x="2005516" y="3048"/>
                </a:moveTo>
                <a:lnTo>
                  <a:pt x="2000989" y="12101"/>
                </a:lnTo>
                <a:lnTo>
                  <a:pt x="2000944" y="18287"/>
                </a:lnTo>
                <a:lnTo>
                  <a:pt x="2005516" y="3048"/>
                </a:lnTo>
                <a:close/>
              </a:path>
              <a:path w="2016759" h="66039">
                <a:moveTo>
                  <a:pt x="2005516" y="3048"/>
                </a:moveTo>
                <a:lnTo>
                  <a:pt x="2000944" y="18287"/>
                </a:lnTo>
                <a:lnTo>
                  <a:pt x="2005420" y="12319"/>
                </a:lnTo>
                <a:lnTo>
                  <a:pt x="2005516" y="3048"/>
                </a:lnTo>
                <a:close/>
              </a:path>
              <a:path w="2016759" h="66039">
                <a:moveTo>
                  <a:pt x="2004202" y="17655"/>
                </a:moveTo>
                <a:lnTo>
                  <a:pt x="2003992" y="17732"/>
                </a:lnTo>
                <a:lnTo>
                  <a:pt x="2003992" y="18287"/>
                </a:lnTo>
                <a:lnTo>
                  <a:pt x="2004202" y="17655"/>
                </a:lnTo>
                <a:close/>
              </a:path>
              <a:path w="2016759" h="66039">
                <a:moveTo>
                  <a:pt x="2013136" y="14398"/>
                </a:moveTo>
                <a:lnTo>
                  <a:pt x="2009535" y="15719"/>
                </a:lnTo>
                <a:lnTo>
                  <a:pt x="2005516" y="18287"/>
                </a:lnTo>
                <a:lnTo>
                  <a:pt x="2008564" y="18287"/>
                </a:lnTo>
                <a:lnTo>
                  <a:pt x="2013136" y="15367"/>
                </a:lnTo>
                <a:lnTo>
                  <a:pt x="2013136" y="14398"/>
                </a:lnTo>
                <a:close/>
              </a:path>
              <a:path w="2016759" h="66039">
                <a:moveTo>
                  <a:pt x="2013778" y="14164"/>
                </a:moveTo>
                <a:lnTo>
                  <a:pt x="2013136" y="14398"/>
                </a:lnTo>
                <a:lnTo>
                  <a:pt x="2013136" y="15367"/>
                </a:lnTo>
                <a:lnTo>
                  <a:pt x="2008564" y="18287"/>
                </a:lnTo>
                <a:lnTo>
                  <a:pt x="2014660" y="18287"/>
                </a:lnTo>
                <a:lnTo>
                  <a:pt x="2014660" y="14605"/>
                </a:lnTo>
                <a:lnTo>
                  <a:pt x="2013778" y="14164"/>
                </a:lnTo>
                <a:close/>
              </a:path>
              <a:path w="2016759" h="66039">
                <a:moveTo>
                  <a:pt x="2014975" y="14762"/>
                </a:moveTo>
                <a:lnTo>
                  <a:pt x="2016184" y="18287"/>
                </a:lnTo>
                <a:lnTo>
                  <a:pt x="2016184" y="15367"/>
                </a:lnTo>
                <a:lnTo>
                  <a:pt x="2014975" y="14762"/>
                </a:lnTo>
                <a:close/>
              </a:path>
              <a:path w="2016759" h="66039">
                <a:moveTo>
                  <a:pt x="1973512" y="1524"/>
                </a:moveTo>
                <a:lnTo>
                  <a:pt x="1970464" y="1524"/>
                </a:lnTo>
                <a:lnTo>
                  <a:pt x="1967590" y="3439"/>
                </a:lnTo>
                <a:lnTo>
                  <a:pt x="1967720" y="4876"/>
                </a:lnTo>
                <a:lnTo>
                  <a:pt x="1968844" y="6000"/>
                </a:lnTo>
                <a:lnTo>
                  <a:pt x="1968940" y="15367"/>
                </a:lnTo>
                <a:lnTo>
                  <a:pt x="1968773" y="15610"/>
                </a:lnTo>
                <a:lnTo>
                  <a:pt x="1968780" y="16529"/>
                </a:lnTo>
                <a:lnTo>
                  <a:pt x="1968903" y="16770"/>
                </a:lnTo>
                <a:lnTo>
                  <a:pt x="1970222" y="18052"/>
                </a:lnTo>
                <a:lnTo>
                  <a:pt x="1974593" y="17251"/>
                </a:lnTo>
                <a:lnTo>
                  <a:pt x="1975499" y="16383"/>
                </a:lnTo>
                <a:lnTo>
                  <a:pt x="1975569" y="16230"/>
                </a:lnTo>
                <a:lnTo>
                  <a:pt x="1972083" y="13906"/>
                </a:lnTo>
                <a:lnTo>
                  <a:pt x="1971988" y="3048"/>
                </a:lnTo>
                <a:lnTo>
                  <a:pt x="1973601" y="1972"/>
                </a:lnTo>
                <a:lnTo>
                  <a:pt x="1973512" y="1524"/>
                </a:lnTo>
                <a:close/>
              </a:path>
              <a:path w="2016759" h="66039">
                <a:moveTo>
                  <a:pt x="2005160" y="14782"/>
                </a:moveTo>
                <a:lnTo>
                  <a:pt x="2003992" y="15367"/>
                </a:lnTo>
                <a:lnTo>
                  <a:pt x="2003992" y="17732"/>
                </a:lnTo>
                <a:lnTo>
                  <a:pt x="2004202" y="17655"/>
                </a:lnTo>
                <a:lnTo>
                  <a:pt x="2005160" y="14782"/>
                </a:lnTo>
                <a:close/>
              </a:path>
              <a:path w="2016759" h="66039">
                <a:moveTo>
                  <a:pt x="2009170" y="13843"/>
                </a:moveTo>
                <a:lnTo>
                  <a:pt x="2007040" y="13843"/>
                </a:lnTo>
                <a:lnTo>
                  <a:pt x="2005160" y="14782"/>
                </a:lnTo>
                <a:lnTo>
                  <a:pt x="2004202" y="17655"/>
                </a:lnTo>
                <a:lnTo>
                  <a:pt x="2006630" y="16770"/>
                </a:lnTo>
                <a:lnTo>
                  <a:pt x="2009170" y="13843"/>
                </a:lnTo>
                <a:close/>
              </a:path>
              <a:path w="2016759" h="66039">
                <a:moveTo>
                  <a:pt x="1975622" y="16265"/>
                </a:moveTo>
                <a:lnTo>
                  <a:pt x="1974593" y="17251"/>
                </a:lnTo>
                <a:lnTo>
                  <a:pt x="1976560" y="16891"/>
                </a:lnTo>
                <a:lnTo>
                  <a:pt x="1975622" y="16265"/>
                </a:lnTo>
                <a:close/>
              </a:path>
              <a:path w="2016759" h="66039">
                <a:moveTo>
                  <a:pt x="1845496" y="16891"/>
                </a:moveTo>
                <a:lnTo>
                  <a:pt x="1842448" y="16891"/>
                </a:lnTo>
                <a:lnTo>
                  <a:pt x="1842125" y="17096"/>
                </a:lnTo>
                <a:lnTo>
                  <a:pt x="1845496" y="16891"/>
                </a:lnTo>
                <a:close/>
              </a:path>
              <a:path w="2016759" h="66039">
                <a:moveTo>
                  <a:pt x="1976306" y="15610"/>
                </a:moveTo>
                <a:lnTo>
                  <a:pt x="1975831" y="16065"/>
                </a:lnTo>
                <a:lnTo>
                  <a:pt x="1975734" y="16340"/>
                </a:lnTo>
                <a:lnTo>
                  <a:pt x="1976560" y="16891"/>
                </a:lnTo>
                <a:lnTo>
                  <a:pt x="1976306" y="15610"/>
                </a:lnTo>
                <a:close/>
              </a:path>
              <a:path w="2016759" h="66039">
                <a:moveTo>
                  <a:pt x="1980796" y="16555"/>
                </a:moveTo>
                <a:lnTo>
                  <a:pt x="1980566" y="16891"/>
                </a:lnTo>
                <a:lnTo>
                  <a:pt x="1981132" y="16891"/>
                </a:lnTo>
                <a:lnTo>
                  <a:pt x="1980796" y="16555"/>
                </a:lnTo>
                <a:close/>
              </a:path>
              <a:path w="2016759" h="66039">
                <a:moveTo>
                  <a:pt x="1981132" y="16065"/>
                </a:moveTo>
                <a:lnTo>
                  <a:pt x="1981018" y="16230"/>
                </a:lnTo>
                <a:lnTo>
                  <a:pt x="1980903" y="16662"/>
                </a:lnTo>
                <a:lnTo>
                  <a:pt x="1981132" y="16891"/>
                </a:lnTo>
                <a:lnTo>
                  <a:pt x="1981132" y="16065"/>
                </a:lnTo>
                <a:close/>
              </a:path>
              <a:path w="2016759" h="66039">
                <a:moveTo>
                  <a:pt x="1982220" y="14478"/>
                </a:moveTo>
                <a:lnTo>
                  <a:pt x="1981132" y="16065"/>
                </a:lnTo>
                <a:lnTo>
                  <a:pt x="1981132" y="16891"/>
                </a:lnTo>
                <a:lnTo>
                  <a:pt x="1982656" y="16891"/>
                </a:lnTo>
                <a:lnTo>
                  <a:pt x="1982220" y="14478"/>
                </a:lnTo>
                <a:close/>
              </a:path>
              <a:path w="2016759" h="66039">
                <a:moveTo>
                  <a:pt x="1982656" y="13843"/>
                </a:moveTo>
                <a:lnTo>
                  <a:pt x="1982275" y="14398"/>
                </a:lnTo>
                <a:lnTo>
                  <a:pt x="1982255" y="14668"/>
                </a:lnTo>
                <a:lnTo>
                  <a:pt x="1982656" y="16891"/>
                </a:lnTo>
                <a:lnTo>
                  <a:pt x="1985704" y="16891"/>
                </a:lnTo>
                <a:lnTo>
                  <a:pt x="1986466" y="16383"/>
                </a:lnTo>
                <a:lnTo>
                  <a:pt x="1982656" y="13843"/>
                </a:lnTo>
                <a:close/>
              </a:path>
              <a:path w="2016759" h="66039">
                <a:moveTo>
                  <a:pt x="1986466" y="16383"/>
                </a:moveTo>
                <a:lnTo>
                  <a:pt x="1985704" y="16891"/>
                </a:lnTo>
                <a:lnTo>
                  <a:pt x="1987228" y="16891"/>
                </a:lnTo>
                <a:lnTo>
                  <a:pt x="1986466" y="16383"/>
                </a:lnTo>
                <a:close/>
              </a:path>
              <a:path w="2016759" h="66039">
                <a:moveTo>
                  <a:pt x="1987228" y="15875"/>
                </a:moveTo>
                <a:lnTo>
                  <a:pt x="1986466" y="16383"/>
                </a:lnTo>
                <a:lnTo>
                  <a:pt x="1987228" y="16891"/>
                </a:lnTo>
                <a:lnTo>
                  <a:pt x="1987228" y="15875"/>
                </a:lnTo>
                <a:close/>
              </a:path>
              <a:path w="2016759" h="66039">
                <a:moveTo>
                  <a:pt x="1989361" y="14452"/>
                </a:moveTo>
                <a:lnTo>
                  <a:pt x="1987228" y="15875"/>
                </a:lnTo>
                <a:lnTo>
                  <a:pt x="1987228" y="16891"/>
                </a:lnTo>
                <a:lnTo>
                  <a:pt x="1991800" y="16891"/>
                </a:lnTo>
                <a:lnTo>
                  <a:pt x="1989361" y="14452"/>
                </a:lnTo>
                <a:close/>
              </a:path>
              <a:path w="2016759" h="66039">
                <a:moveTo>
                  <a:pt x="1991800" y="0"/>
                </a:moveTo>
                <a:lnTo>
                  <a:pt x="1989361" y="2438"/>
                </a:lnTo>
                <a:lnTo>
                  <a:pt x="1990276" y="3048"/>
                </a:lnTo>
                <a:lnTo>
                  <a:pt x="1990180" y="13906"/>
                </a:lnTo>
                <a:lnTo>
                  <a:pt x="1989442" y="14398"/>
                </a:lnTo>
                <a:lnTo>
                  <a:pt x="1991800" y="16891"/>
                </a:lnTo>
                <a:lnTo>
                  <a:pt x="1991800" y="0"/>
                </a:lnTo>
                <a:close/>
              </a:path>
              <a:path w="2016759" h="66039">
                <a:moveTo>
                  <a:pt x="1991800" y="0"/>
                </a:moveTo>
                <a:lnTo>
                  <a:pt x="1991800" y="16891"/>
                </a:lnTo>
                <a:lnTo>
                  <a:pt x="1993324" y="15367"/>
                </a:lnTo>
                <a:lnTo>
                  <a:pt x="1993387" y="6000"/>
                </a:lnTo>
                <a:lnTo>
                  <a:pt x="1994746" y="3962"/>
                </a:lnTo>
                <a:lnTo>
                  <a:pt x="1994848" y="3048"/>
                </a:lnTo>
                <a:lnTo>
                  <a:pt x="1991800" y="0"/>
                </a:lnTo>
                <a:close/>
              </a:path>
              <a:path w="2016759" h="66039">
                <a:moveTo>
                  <a:pt x="1993324" y="15367"/>
                </a:moveTo>
                <a:lnTo>
                  <a:pt x="1991800" y="16891"/>
                </a:lnTo>
                <a:lnTo>
                  <a:pt x="1994914" y="16891"/>
                </a:lnTo>
                <a:lnTo>
                  <a:pt x="1993324" y="15367"/>
                </a:lnTo>
                <a:close/>
              </a:path>
              <a:path w="2016759" h="66039">
                <a:moveTo>
                  <a:pt x="1997539" y="16112"/>
                </a:moveTo>
                <a:lnTo>
                  <a:pt x="1996372" y="16891"/>
                </a:lnTo>
                <a:lnTo>
                  <a:pt x="1997896" y="16891"/>
                </a:lnTo>
                <a:lnTo>
                  <a:pt x="1997778" y="16265"/>
                </a:lnTo>
                <a:lnTo>
                  <a:pt x="1997539" y="16112"/>
                </a:lnTo>
                <a:close/>
              </a:path>
              <a:path w="2016759" h="66039">
                <a:moveTo>
                  <a:pt x="1997896" y="16340"/>
                </a:moveTo>
                <a:lnTo>
                  <a:pt x="1997896" y="16891"/>
                </a:lnTo>
                <a:lnTo>
                  <a:pt x="1998594" y="16891"/>
                </a:lnTo>
                <a:lnTo>
                  <a:pt x="1997896" y="16340"/>
                </a:lnTo>
                <a:close/>
              </a:path>
              <a:path w="2016759" h="66039">
                <a:moveTo>
                  <a:pt x="2003992" y="15367"/>
                </a:moveTo>
                <a:lnTo>
                  <a:pt x="2002468" y="16891"/>
                </a:lnTo>
                <a:lnTo>
                  <a:pt x="2003992" y="16891"/>
                </a:lnTo>
                <a:lnTo>
                  <a:pt x="2003992" y="15367"/>
                </a:lnTo>
                <a:close/>
              </a:path>
              <a:path w="2016759" h="66039">
                <a:moveTo>
                  <a:pt x="1999705" y="14668"/>
                </a:moveTo>
                <a:lnTo>
                  <a:pt x="1997896" y="15875"/>
                </a:lnTo>
                <a:lnTo>
                  <a:pt x="1997962" y="16383"/>
                </a:lnTo>
                <a:lnTo>
                  <a:pt x="1998634" y="16812"/>
                </a:lnTo>
                <a:lnTo>
                  <a:pt x="1999705" y="14668"/>
                </a:lnTo>
                <a:close/>
              </a:path>
              <a:path w="2016759" h="66039">
                <a:moveTo>
                  <a:pt x="2010088" y="12784"/>
                </a:moveTo>
                <a:lnTo>
                  <a:pt x="2006630" y="16770"/>
                </a:lnTo>
                <a:lnTo>
                  <a:pt x="2009567" y="15699"/>
                </a:lnTo>
                <a:lnTo>
                  <a:pt x="2010088" y="15367"/>
                </a:lnTo>
                <a:lnTo>
                  <a:pt x="2010088" y="12784"/>
                </a:lnTo>
                <a:close/>
              </a:path>
              <a:path w="2016759" h="66039">
                <a:moveTo>
                  <a:pt x="1968705" y="15708"/>
                </a:moveTo>
                <a:lnTo>
                  <a:pt x="1968461" y="16065"/>
                </a:lnTo>
                <a:lnTo>
                  <a:pt x="1968384" y="16265"/>
                </a:lnTo>
                <a:lnTo>
                  <a:pt x="1968792" y="16662"/>
                </a:lnTo>
                <a:lnTo>
                  <a:pt x="1968705" y="15708"/>
                </a:lnTo>
                <a:close/>
              </a:path>
              <a:path w="2016759" h="66039">
                <a:moveTo>
                  <a:pt x="1979608" y="1524"/>
                </a:moveTo>
                <a:lnTo>
                  <a:pt x="1978084" y="3048"/>
                </a:lnTo>
                <a:lnTo>
                  <a:pt x="1978147" y="13906"/>
                </a:lnTo>
                <a:lnTo>
                  <a:pt x="1980796" y="16555"/>
                </a:lnTo>
                <a:lnTo>
                  <a:pt x="1981018" y="16230"/>
                </a:lnTo>
                <a:lnTo>
                  <a:pt x="1981115" y="8354"/>
                </a:lnTo>
                <a:lnTo>
                  <a:pt x="1979943" y="1859"/>
                </a:lnTo>
                <a:lnTo>
                  <a:pt x="1979608" y="1524"/>
                </a:lnTo>
                <a:close/>
              </a:path>
              <a:path w="2016759" h="66039">
                <a:moveTo>
                  <a:pt x="1952318" y="6000"/>
                </a:moveTo>
                <a:lnTo>
                  <a:pt x="1952303" y="12827"/>
                </a:lnTo>
                <a:lnTo>
                  <a:pt x="1952950" y="16065"/>
                </a:lnTo>
                <a:lnTo>
                  <a:pt x="1953100" y="16265"/>
                </a:lnTo>
                <a:lnTo>
                  <a:pt x="1953371" y="16529"/>
                </a:lnTo>
                <a:lnTo>
                  <a:pt x="1952318" y="6000"/>
                </a:lnTo>
                <a:close/>
              </a:path>
              <a:path w="2016759" h="66039">
                <a:moveTo>
                  <a:pt x="1986466" y="508"/>
                </a:moveTo>
                <a:lnTo>
                  <a:pt x="1982656" y="3048"/>
                </a:lnTo>
                <a:lnTo>
                  <a:pt x="1982751" y="13906"/>
                </a:lnTo>
                <a:lnTo>
                  <a:pt x="1986466" y="16383"/>
                </a:lnTo>
                <a:lnTo>
                  <a:pt x="1987228" y="15875"/>
                </a:lnTo>
                <a:lnTo>
                  <a:pt x="1987228" y="1015"/>
                </a:lnTo>
                <a:lnTo>
                  <a:pt x="1986466" y="508"/>
                </a:lnTo>
                <a:close/>
              </a:path>
              <a:path w="2016759" h="66039">
                <a:moveTo>
                  <a:pt x="1997896" y="15875"/>
                </a:moveTo>
                <a:lnTo>
                  <a:pt x="1997610" y="16065"/>
                </a:lnTo>
                <a:lnTo>
                  <a:pt x="1997896" y="16340"/>
                </a:lnTo>
                <a:lnTo>
                  <a:pt x="1997896" y="15875"/>
                </a:lnTo>
                <a:close/>
              </a:path>
              <a:path w="2016759" h="66039">
                <a:moveTo>
                  <a:pt x="1973601" y="1972"/>
                </a:moveTo>
                <a:lnTo>
                  <a:pt x="1971988" y="3048"/>
                </a:lnTo>
                <a:lnTo>
                  <a:pt x="1972083" y="13906"/>
                </a:lnTo>
                <a:lnTo>
                  <a:pt x="1975622" y="16265"/>
                </a:lnTo>
                <a:lnTo>
                  <a:pt x="1976191" y="15719"/>
                </a:lnTo>
                <a:lnTo>
                  <a:pt x="1976065" y="14398"/>
                </a:lnTo>
                <a:lnTo>
                  <a:pt x="1973601" y="1972"/>
                </a:lnTo>
                <a:close/>
              </a:path>
              <a:path w="2016759" h="66039">
                <a:moveTo>
                  <a:pt x="1966806" y="3962"/>
                </a:moveTo>
                <a:lnTo>
                  <a:pt x="1965920" y="4553"/>
                </a:lnTo>
                <a:lnTo>
                  <a:pt x="1965957" y="13906"/>
                </a:lnTo>
                <a:lnTo>
                  <a:pt x="1968347" y="16230"/>
                </a:lnTo>
                <a:lnTo>
                  <a:pt x="1968591" y="15875"/>
                </a:lnTo>
                <a:lnTo>
                  <a:pt x="1968524" y="13715"/>
                </a:lnTo>
                <a:lnTo>
                  <a:pt x="1967720" y="4876"/>
                </a:lnTo>
                <a:lnTo>
                  <a:pt x="1966806" y="3962"/>
                </a:lnTo>
                <a:close/>
              </a:path>
              <a:path w="2016759" h="66039">
                <a:moveTo>
                  <a:pt x="1952176" y="12192"/>
                </a:moveTo>
                <a:lnTo>
                  <a:pt x="1952176" y="15367"/>
                </a:lnTo>
                <a:lnTo>
                  <a:pt x="1952964" y="16133"/>
                </a:lnTo>
                <a:lnTo>
                  <a:pt x="1952176" y="12192"/>
                </a:lnTo>
                <a:close/>
              </a:path>
              <a:path w="2016759" h="66039">
                <a:moveTo>
                  <a:pt x="1960050" y="5842"/>
                </a:moveTo>
                <a:lnTo>
                  <a:pt x="1959891" y="6000"/>
                </a:lnTo>
                <a:lnTo>
                  <a:pt x="1959796" y="15367"/>
                </a:lnTo>
                <a:lnTo>
                  <a:pt x="1960985" y="16126"/>
                </a:lnTo>
                <a:lnTo>
                  <a:pt x="1960050" y="5842"/>
                </a:lnTo>
                <a:close/>
              </a:path>
              <a:path w="2016759" h="66039">
                <a:moveTo>
                  <a:pt x="1997896" y="6146"/>
                </a:moveTo>
                <a:lnTo>
                  <a:pt x="1996372" y="9220"/>
                </a:lnTo>
                <a:lnTo>
                  <a:pt x="1996372" y="15367"/>
                </a:lnTo>
                <a:lnTo>
                  <a:pt x="1997539" y="16112"/>
                </a:lnTo>
                <a:lnTo>
                  <a:pt x="1997896" y="15875"/>
                </a:lnTo>
                <a:lnTo>
                  <a:pt x="1997896" y="6146"/>
                </a:lnTo>
                <a:close/>
              </a:path>
              <a:path w="2016759" h="66039">
                <a:moveTo>
                  <a:pt x="1981132" y="8445"/>
                </a:moveTo>
                <a:lnTo>
                  <a:pt x="1981132" y="16065"/>
                </a:lnTo>
                <a:lnTo>
                  <a:pt x="1982133" y="14605"/>
                </a:lnTo>
                <a:lnTo>
                  <a:pt x="1982083" y="13715"/>
                </a:lnTo>
                <a:lnTo>
                  <a:pt x="1981132" y="8445"/>
                </a:lnTo>
                <a:close/>
              </a:path>
              <a:path w="2016759" h="66039">
                <a:moveTo>
                  <a:pt x="1987228" y="1015"/>
                </a:moveTo>
                <a:lnTo>
                  <a:pt x="1987228" y="15875"/>
                </a:lnTo>
                <a:lnTo>
                  <a:pt x="1989323" y="14478"/>
                </a:lnTo>
                <a:lnTo>
                  <a:pt x="1988815" y="13906"/>
                </a:lnTo>
                <a:lnTo>
                  <a:pt x="1988752" y="3048"/>
                </a:lnTo>
                <a:lnTo>
                  <a:pt x="1989361" y="2438"/>
                </a:lnTo>
                <a:lnTo>
                  <a:pt x="1987228" y="1015"/>
                </a:lnTo>
                <a:close/>
              </a:path>
              <a:path w="2016759" h="66039">
                <a:moveTo>
                  <a:pt x="2000944" y="3048"/>
                </a:moveTo>
                <a:lnTo>
                  <a:pt x="1998676" y="4572"/>
                </a:lnTo>
                <a:lnTo>
                  <a:pt x="1997968" y="6000"/>
                </a:lnTo>
                <a:lnTo>
                  <a:pt x="1997896" y="15875"/>
                </a:lnTo>
                <a:lnTo>
                  <a:pt x="1999705" y="14668"/>
                </a:lnTo>
                <a:lnTo>
                  <a:pt x="2000880" y="12319"/>
                </a:lnTo>
                <a:lnTo>
                  <a:pt x="2000944" y="3048"/>
                </a:lnTo>
                <a:close/>
              </a:path>
              <a:path w="2016759" h="66039">
                <a:moveTo>
                  <a:pt x="1866832" y="15367"/>
                </a:moveTo>
                <a:lnTo>
                  <a:pt x="1862260" y="15367"/>
                </a:lnTo>
                <a:lnTo>
                  <a:pt x="1861891" y="15719"/>
                </a:lnTo>
                <a:lnTo>
                  <a:pt x="1866832" y="15367"/>
                </a:lnTo>
                <a:close/>
              </a:path>
              <a:path w="2016759" h="66039">
                <a:moveTo>
                  <a:pt x="1967720" y="4876"/>
                </a:moveTo>
                <a:lnTo>
                  <a:pt x="1968705" y="15708"/>
                </a:lnTo>
                <a:lnTo>
                  <a:pt x="1968940" y="15367"/>
                </a:lnTo>
                <a:lnTo>
                  <a:pt x="1968844" y="6000"/>
                </a:lnTo>
                <a:lnTo>
                  <a:pt x="1967720" y="4876"/>
                </a:lnTo>
                <a:close/>
              </a:path>
              <a:path w="2016759" h="66039">
                <a:moveTo>
                  <a:pt x="2013136" y="9271"/>
                </a:moveTo>
                <a:lnTo>
                  <a:pt x="2010088" y="12784"/>
                </a:lnTo>
                <a:lnTo>
                  <a:pt x="2010088" y="15367"/>
                </a:lnTo>
                <a:lnTo>
                  <a:pt x="2009567" y="15699"/>
                </a:lnTo>
                <a:lnTo>
                  <a:pt x="2013136" y="14398"/>
                </a:lnTo>
                <a:lnTo>
                  <a:pt x="2013136" y="9271"/>
                </a:lnTo>
                <a:close/>
              </a:path>
              <a:path w="2016759" h="66039">
                <a:moveTo>
                  <a:pt x="1973746" y="1875"/>
                </a:moveTo>
                <a:lnTo>
                  <a:pt x="1973693" y="2438"/>
                </a:lnTo>
                <a:lnTo>
                  <a:pt x="1976306" y="15610"/>
                </a:lnTo>
                <a:lnTo>
                  <a:pt x="1976560" y="15367"/>
                </a:lnTo>
                <a:lnTo>
                  <a:pt x="1976496" y="6000"/>
                </a:lnTo>
                <a:lnTo>
                  <a:pt x="1973746" y="1875"/>
                </a:lnTo>
                <a:close/>
              </a:path>
              <a:path w="2016759" h="66039">
                <a:moveTo>
                  <a:pt x="1994848" y="3810"/>
                </a:moveTo>
                <a:lnTo>
                  <a:pt x="1993387" y="6000"/>
                </a:lnTo>
                <a:lnTo>
                  <a:pt x="1993324" y="15367"/>
                </a:lnTo>
                <a:lnTo>
                  <a:pt x="1994835" y="12319"/>
                </a:lnTo>
                <a:lnTo>
                  <a:pt x="1994848" y="3810"/>
                </a:lnTo>
                <a:close/>
              </a:path>
              <a:path w="2016759" h="66039">
                <a:moveTo>
                  <a:pt x="1994848" y="12293"/>
                </a:moveTo>
                <a:lnTo>
                  <a:pt x="1993324" y="15367"/>
                </a:lnTo>
                <a:lnTo>
                  <a:pt x="1994784" y="13906"/>
                </a:lnTo>
                <a:lnTo>
                  <a:pt x="1994848" y="12293"/>
                </a:lnTo>
                <a:close/>
              </a:path>
              <a:path w="2016759" h="66039">
                <a:moveTo>
                  <a:pt x="2005452" y="13906"/>
                </a:moveTo>
                <a:lnTo>
                  <a:pt x="2003992" y="15367"/>
                </a:lnTo>
                <a:lnTo>
                  <a:pt x="2005160" y="14782"/>
                </a:lnTo>
                <a:lnTo>
                  <a:pt x="2005452" y="13906"/>
                </a:lnTo>
                <a:close/>
              </a:path>
              <a:path w="2016759" h="66039">
                <a:moveTo>
                  <a:pt x="2010088" y="6096"/>
                </a:moveTo>
                <a:lnTo>
                  <a:pt x="2006430" y="10972"/>
                </a:lnTo>
                <a:lnTo>
                  <a:pt x="2005160" y="14782"/>
                </a:lnTo>
                <a:lnTo>
                  <a:pt x="2007040" y="13843"/>
                </a:lnTo>
                <a:lnTo>
                  <a:pt x="2009170" y="13843"/>
                </a:lnTo>
                <a:lnTo>
                  <a:pt x="2010051" y="12827"/>
                </a:lnTo>
                <a:lnTo>
                  <a:pt x="2010088" y="6096"/>
                </a:lnTo>
                <a:close/>
              </a:path>
              <a:path w="2016759" h="66039">
                <a:moveTo>
                  <a:pt x="2014660" y="13843"/>
                </a:moveTo>
                <a:lnTo>
                  <a:pt x="2014787" y="14668"/>
                </a:lnTo>
                <a:lnTo>
                  <a:pt x="2014975" y="14762"/>
                </a:lnTo>
                <a:lnTo>
                  <a:pt x="2014660" y="13843"/>
                </a:lnTo>
                <a:close/>
              </a:path>
              <a:path w="2016759" h="66039">
                <a:moveTo>
                  <a:pt x="2000944" y="12192"/>
                </a:moveTo>
                <a:lnTo>
                  <a:pt x="1999705" y="14668"/>
                </a:lnTo>
                <a:lnTo>
                  <a:pt x="2000848" y="13906"/>
                </a:lnTo>
                <a:lnTo>
                  <a:pt x="2000944" y="12192"/>
                </a:lnTo>
                <a:close/>
              </a:path>
              <a:path w="2016759" h="66039">
                <a:moveTo>
                  <a:pt x="2014660" y="13843"/>
                </a:moveTo>
                <a:lnTo>
                  <a:pt x="2013778" y="14164"/>
                </a:lnTo>
                <a:lnTo>
                  <a:pt x="2014660" y="14605"/>
                </a:lnTo>
                <a:lnTo>
                  <a:pt x="2014660" y="13843"/>
                </a:lnTo>
                <a:close/>
              </a:path>
              <a:path w="2016759" h="66039">
                <a:moveTo>
                  <a:pt x="1981132" y="3048"/>
                </a:moveTo>
                <a:lnTo>
                  <a:pt x="1981132" y="8445"/>
                </a:lnTo>
                <a:lnTo>
                  <a:pt x="1982220" y="14478"/>
                </a:lnTo>
                <a:lnTo>
                  <a:pt x="1982612" y="13906"/>
                </a:lnTo>
                <a:lnTo>
                  <a:pt x="1982637" y="4553"/>
                </a:lnTo>
                <a:lnTo>
                  <a:pt x="1981132" y="3048"/>
                </a:lnTo>
                <a:close/>
              </a:path>
              <a:path w="2016759" h="66039">
                <a:moveTo>
                  <a:pt x="1989361" y="2438"/>
                </a:moveTo>
                <a:lnTo>
                  <a:pt x="1988752" y="3048"/>
                </a:lnTo>
                <a:lnTo>
                  <a:pt x="1988815" y="13906"/>
                </a:lnTo>
                <a:lnTo>
                  <a:pt x="1989361" y="14452"/>
                </a:lnTo>
                <a:lnTo>
                  <a:pt x="1990180" y="13906"/>
                </a:lnTo>
                <a:lnTo>
                  <a:pt x="1990276" y="3048"/>
                </a:lnTo>
                <a:lnTo>
                  <a:pt x="1989361" y="2438"/>
                </a:lnTo>
                <a:close/>
              </a:path>
              <a:path w="2016759" h="66039">
                <a:moveTo>
                  <a:pt x="2013136" y="13843"/>
                </a:moveTo>
                <a:lnTo>
                  <a:pt x="2013136" y="14398"/>
                </a:lnTo>
                <a:lnTo>
                  <a:pt x="2013778" y="14164"/>
                </a:lnTo>
                <a:lnTo>
                  <a:pt x="2013136" y="13843"/>
                </a:lnTo>
                <a:close/>
              </a:path>
              <a:path w="2016759" h="66039">
                <a:moveTo>
                  <a:pt x="2013136" y="8445"/>
                </a:moveTo>
                <a:lnTo>
                  <a:pt x="2013263" y="13906"/>
                </a:lnTo>
                <a:lnTo>
                  <a:pt x="2013778" y="14164"/>
                </a:lnTo>
                <a:lnTo>
                  <a:pt x="2014660" y="13843"/>
                </a:lnTo>
                <a:lnTo>
                  <a:pt x="2014660" y="10795"/>
                </a:lnTo>
                <a:lnTo>
                  <a:pt x="2013136" y="8445"/>
                </a:lnTo>
                <a:close/>
              </a:path>
              <a:path w="2016759" h="66039">
                <a:moveTo>
                  <a:pt x="2006430" y="10972"/>
                </a:moveTo>
                <a:lnTo>
                  <a:pt x="2005584" y="12101"/>
                </a:lnTo>
                <a:lnTo>
                  <a:pt x="2005516" y="13715"/>
                </a:lnTo>
                <a:lnTo>
                  <a:pt x="2006430" y="10972"/>
                </a:lnTo>
                <a:close/>
              </a:path>
              <a:path w="2016759" h="66039">
                <a:moveTo>
                  <a:pt x="1908968" y="10795"/>
                </a:moveTo>
                <a:lnTo>
                  <a:pt x="1904932" y="10795"/>
                </a:lnTo>
                <a:lnTo>
                  <a:pt x="1907980" y="12827"/>
                </a:lnTo>
                <a:lnTo>
                  <a:pt x="1908062" y="12192"/>
                </a:lnTo>
                <a:lnTo>
                  <a:pt x="1908968" y="10795"/>
                </a:lnTo>
                <a:close/>
              </a:path>
              <a:path w="2016759" h="66039">
                <a:moveTo>
                  <a:pt x="2010088" y="6096"/>
                </a:moveTo>
                <a:lnTo>
                  <a:pt x="2010088" y="12784"/>
                </a:lnTo>
                <a:lnTo>
                  <a:pt x="2013136" y="9271"/>
                </a:lnTo>
                <a:lnTo>
                  <a:pt x="2010088" y="6096"/>
                </a:lnTo>
                <a:close/>
              </a:path>
              <a:path w="2016759" h="66039">
                <a:moveTo>
                  <a:pt x="1997896" y="1524"/>
                </a:moveTo>
                <a:lnTo>
                  <a:pt x="1996372" y="1524"/>
                </a:lnTo>
                <a:lnTo>
                  <a:pt x="1994904" y="3725"/>
                </a:lnTo>
                <a:lnTo>
                  <a:pt x="1994848" y="12293"/>
                </a:lnTo>
                <a:lnTo>
                  <a:pt x="1996346" y="9271"/>
                </a:lnTo>
                <a:lnTo>
                  <a:pt x="1996372" y="6096"/>
                </a:lnTo>
                <a:lnTo>
                  <a:pt x="1997896" y="5080"/>
                </a:lnTo>
                <a:lnTo>
                  <a:pt x="1997896" y="1524"/>
                </a:lnTo>
                <a:close/>
              </a:path>
              <a:path w="2016759" h="66039">
                <a:moveTo>
                  <a:pt x="1955732" y="3725"/>
                </a:moveTo>
                <a:lnTo>
                  <a:pt x="1950764" y="4553"/>
                </a:lnTo>
                <a:lnTo>
                  <a:pt x="1950713" y="4876"/>
                </a:lnTo>
                <a:lnTo>
                  <a:pt x="1952176" y="12192"/>
                </a:lnTo>
                <a:lnTo>
                  <a:pt x="1952176" y="4572"/>
                </a:lnTo>
                <a:lnTo>
                  <a:pt x="1954462" y="4572"/>
                </a:lnTo>
                <a:lnTo>
                  <a:pt x="1955732" y="3725"/>
                </a:lnTo>
                <a:close/>
              </a:path>
              <a:path w="2016759" h="66039">
                <a:moveTo>
                  <a:pt x="2003992" y="6096"/>
                </a:moveTo>
                <a:lnTo>
                  <a:pt x="2000944" y="10795"/>
                </a:lnTo>
                <a:lnTo>
                  <a:pt x="2000944" y="12192"/>
                </a:lnTo>
                <a:lnTo>
                  <a:pt x="2003992" y="6096"/>
                </a:lnTo>
                <a:close/>
              </a:path>
              <a:path w="2016759" h="66039">
                <a:moveTo>
                  <a:pt x="2005516" y="3048"/>
                </a:moveTo>
                <a:lnTo>
                  <a:pt x="2005516" y="12192"/>
                </a:lnTo>
                <a:lnTo>
                  <a:pt x="2006430" y="10972"/>
                </a:lnTo>
                <a:lnTo>
                  <a:pt x="2008462" y="4876"/>
                </a:lnTo>
                <a:lnTo>
                  <a:pt x="2008526" y="4553"/>
                </a:lnTo>
                <a:lnTo>
                  <a:pt x="2005516" y="3048"/>
                </a:lnTo>
                <a:close/>
              </a:path>
              <a:path w="2016759" h="66039">
                <a:moveTo>
                  <a:pt x="1898836" y="10795"/>
                </a:moveTo>
                <a:lnTo>
                  <a:pt x="1895788" y="10795"/>
                </a:lnTo>
                <a:lnTo>
                  <a:pt x="1894481" y="12101"/>
                </a:lnTo>
                <a:lnTo>
                  <a:pt x="1898836" y="10795"/>
                </a:lnTo>
                <a:close/>
              </a:path>
              <a:path w="2016759" h="66039">
                <a:moveTo>
                  <a:pt x="2008564" y="4572"/>
                </a:moveTo>
                <a:lnTo>
                  <a:pt x="2006430" y="10972"/>
                </a:lnTo>
                <a:lnTo>
                  <a:pt x="2010049" y="6146"/>
                </a:lnTo>
                <a:lnTo>
                  <a:pt x="2009992" y="6000"/>
                </a:lnTo>
                <a:lnTo>
                  <a:pt x="2008564" y="4572"/>
                </a:lnTo>
                <a:close/>
              </a:path>
              <a:path w="2016759" h="66039">
                <a:moveTo>
                  <a:pt x="2000944" y="0"/>
                </a:moveTo>
                <a:lnTo>
                  <a:pt x="1999808" y="2290"/>
                </a:lnTo>
                <a:lnTo>
                  <a:pt x="2000944" y="3048"/>
                </a:lnTo>
                <a:lnTo>
                  <a:pt x="2000944" y="10795"/>
                </a:lnTo>
                <a:lnTo>
                  <a:pt x="2004039" y="6000"/>
                </a:lnTo>
                <a:lnTo>
                  <a:pt x="2005516" y="3048"/>
                </a:lnTo>
                <a:lnTo>
                  <a:pt x="2000944" y="0"/>
                </a:lnTo>
                <a:close/>
              </a:path>
              <a:path w="2016759" h="66039">
                <a:moveTo>
                  <a:pt x="2008564" y="3048"/>
                </a:moveTo>
                <a:lnTo>
                  <a:pt x="2007040" y="3048"/>
                </a:lnTo>
                <a:lnTo>
                  <a:pt x="2010136" y="6146"/>
                </a:lnTo>
                <a:lnTo>
                  <a:pt x="2013136" y="9271"/>
                </a:lnTo>
                <a:lnTo>
                  <a:pt x="2013076" y="8354"/>
                </a:lnTo>
                <a:lnTo>
                  <a:pt x="2011612" y="6096"/>
                </a:lnTo>
                <a:lnTo>
                  <a:pt x="2013136" y="6096"/>
                </a:lnTo>
                <a:lnTo>
                  <a:pt x="2008564" y="3048"/>
                </a:lnTo>
                <a:close/>
              </a:path>
              <a:path w="2016759" h="66039">
                <a:moveTo>
                  <a:pt x="1923281" y="7620"/>
                </a:moveTo>
                <a:lnTo>
                  <a:pt x="1920172" y="7620"/>
                </a:lnTo>
                <a:lnTo>
                  <a:pt x="1921737" y="9228"/>
                </a:lnTo>
                <a:lnTo>
                  <a:pt x="1923281" y="7620"/>
                </a:lnTo>
                <a:close/>
              </a:path>
              <a:path w="2016759" h="66039">
                <a:moveTo>
                  <a:pt x="1997896" y="5080"/>
                </a:moveTo>
                <a:lnTo>
                  <a:pt x="1996372" y="6096"/>
                </a:lnTo>
                <a:lnTo>
                  <a:pt x="1996372" y="9220"/>
                </a:lnTo>
                <a:lnTo>
                  <a:pt x="1997896" y="6146"/>
                </a:lnTo>
                <a:lnTo>
                  <a:pt x="1997896" y="5080"/>
                </a:lnTo>
                <a:close/>
              </a:path>
              <a:path w="2016759" h="66039">
                <a:moveTo>
                  <a:pt x="1979943" y="1859"/>
                </a:moveTo>
                <a:lnTo>
                  <a:pt x="1981132" y="8445"/>
                </a:lnTo>
                <a:lnTo>
                  <a:pt x="1981132" y="3048"/>
                </a:lnTo>
                <a:lnTo>
                  <a:pt x="1979943" y="1859"/>
                </a:lnTo>
                <a:close/>
              </a:path>
              <a:path w="2016759" h="66039">
                <a:moveTo>
                  <a:pt x="2013136" y="6096"/>
                </a:moveTo>
                <a:lnTo>
                  <a:pt x="2011612" y="6096"/>
                </a:lnTo>
                <a:lnTo>
                  <a:pt x="2013136" y="8445"/>
                </a:lnTo>
                <a:lnTo>
                  <a:pt x="2013136" y="6096"/>
                </a:lnTo>
                <a:close/>
              </a:path>
              <a:path w="2016759" h="66039">
                <a:moveTo>
                  <a:pt x="1914076" y="7620"/>
                </a:moveTo>
                <a:lnTo>
                  <a:pt x="1911028" y="7620"/>
                </a:lnTo>
                <a:lnTo>
                  <a:pt x="1910551" y="8354"/>
                </a:lnTo>
                <a:lnTo>
                  <a:pt x="1914076" y="7620"/>
                </a:lnTo>
                <a:close/>
              </a:path>
              <a:path w="2016759" h="66039">
                <a:moveTo>
                  <a:pt x="1959934" y="4572"/>
                </a:moveTo>
                <a:lnTo>
                  <a:pt x="1956748" y="4572"/>
                </a:lnTo>
                <a:lnTo>
                  <a:pt x="1959796" y="7620"/>
                </a:lnTo>
                <a:lnTo>
                  <a:pt x="1959891" y="6000"/>
                </a:lnTo>
                <a:lnTo>
                  <a:pt x="1960050" y="5842"/>
                </a:lnTo>
                <a:lnTo>
                  <a:pt x="1959934" y="4572"/>
                </a:lnTo>
                <a:close/>
              </a:path>
              <a:path w="2016759" h="66039">
                <a:moveTo>
                  <a:pt x="1935947" y="6096"/>
                </a:moveTo>
                <a:lnTo>
                  <a:pt x="1933888" y="6096"/>
                </a:lnTo>
                <a:lnTo>
                  <a:pt x="1935307" y="7082"/>
                </a:lnTo>
                <a:lnTo>
                  <a:pt x="1935947" y="6096"/>
                </a:lnTo>
                <a:close/>
              </a:path>
              <a:path w="2016759" h="66039">
                <a:moveTo>
                  <a:pt x="1929316" y="6096"/>
                </a:moveTo>
                <a:lnTo>
                  <a:pt x="1924744" y="6096"/>
                </a:lnTo>
                <a:lnTo>
                  <a:pt x="1924198" y="6664"/>
                </a:lnTo>
                <a:lnTo>
                  <a:pt x="1929316" y="6096"/>
                </a:lnTo>
                <a:close/>
              </a:path>
              <a:path w="2016759" h="66039">
                <a:moveTo>
                  <a:pt x="1998686" y="4553"/>
                </a:moveTo>
                <a:lnTo>
                  <a:pt x="1997896" y="5080"/>
                </a:lnTo>
                <a:lnTo>
                  <a:pt x="1997896" y="6146"/>
                </a:lnTo>
                <a:lnTo>
                  <a:pt x="1998686" y="4553"/>
                </a:lnTo>
                <a:close/>
              </a:path>
              <a:path w="2016759" h="66039">
                <a:moveTo>
                  <a:pt x="1954462" y="4572"/>
                </a:moveTo>
                <a:lnTo>
                  <a:pt x="1952176" y="4572"/>
                </a:lnTo>
                <a:lnTo>
                  <a:pt x="1952318" y="6000"/>
                </a:lnTo>
                <a:lnTo>
                  <a:pt x="1954462" y="4572"/>
                </a:lnTo>
                <a:close/>
              </a:path>
              <a:path w="2016759" h="66039">
                <a:moveTo>
                  <a:pt x="1963606" y="2286"/>
                </a:moveTo>
                <a:lnTo>
                  <a:pt x="1959796" y="3048"/>
                </a:lnTo>
                <a:lnTo>
                  <a:pt x="1960050" y="5842"/>
                </a:lnTo>
                <a:lnTo>
                  <a:pt x="1963606" y="2286"/>
                </a:lnTo>
                <a:close/>
              </a:path>
              <a:path w="2016759" h="66039">
                <a:moveTo>
                  <a:pt x="1947604" y="4572"/>
                </a:moveTo>
                <a:lnTo>
                  <a:pt x="1946080" y="4572"/>
                </a:lnTo>
                <a:lnTo>
                  <a:pt x="1946679" y="5496"/>
                </a:lnTo>
                <a:lnTo>
                  <a:pt x="1947604" y="4572"/>
                </a:lnTo>
                <a:close/>
              </a:path>
              <a:path w="2016759" h="66039">
                <a:moveTo>
                  <a:pt x="1941508" y="4572"/>
                </a:moveTo>
                <a:lnTo>
                  <a:pt x="1936936" y="4572"/>
                </a:lnTo>
                <a:lnTo>
                  <a:pt x="1936532" y="5193"/>
                </a:lnTo>
                <a:lnTo>
                  <a:pt x="1941508" y="4572"/>
                </a:lnTo>
                <a:close/>
              </a:path>
              <a:path w="2016759" h="66039">
                <a:moveTo>
                  <a:pt x="1997896" y="1015"/>
                </a:moveTo>
                <a:lnTo>
                  <a:pt x="1997896" y="5080"/>
                </a:lnTo>
                <a:lnTo>
                  <a:pt x="1998686" y="4553"/>
                </a:lnTo>
                <a:lnTo>
                  <a:pt x="1999801" y="2286"/>
                </a:lnTo>
                <a:lnTo>
                  <a:pt x="1997896" y="1015"/>
                </a:lnTo>
                <a:close/>
              </a:path>
              <a:path w="2016759" h="66039">
                <a:moveTo>
                  <a:pt x="1967590" y="3439"/>
                </a:moveTo>
                <a:lnTo>
                  <a:pt x="1966806" y="3962"/>
                </a:lnTo>
                <a:lnTo>
                  <a:pt x="1967720" y="4876"/>
                </a:lnTo>
                <a:lnTo>
                  <a:pt x="1967590" y="3439"/>
                </a:lnTo>
                <a:close/>
              </a:path>
              <a:path w="2016759" h="66039">
                <a:moveTo>
                  <a:pt x="1985704" y="0"/>
                </a:moveTo>
                <a:lnTo>
                  <a:pt x="1981132" y="0"/>
                </a:lnTo>
                <a:lnTo>
                  <a:pt x="1981132" y="3048"/>
                </a:lnTo>
                <a:lnTo>
                  <a:pt x="1982656" y="4572"/>
                </a:lnTo>
                <a:lnTo>
                  <a:pt x="1982656" y="3048"/>
                </a:lnTo>
                <a:lnTo>
                  <a:pt x="1986466" y="508"/>
                </a:lnTo>
                <a:lnTo>
                  <a:pt x="1985704" y="0"/>
                </a:lnTo>
                <a:close/>
              </a:path>
              <a:path w="2016759" h="66039">
                <a:moveTo>
                  <a:pt x="2005516" y="1524"/>
                </a:moveTo>
                <a:lnTo>
                  <a:pt x="2003992" y="1524"/>
                </a:lnTo>
                <a:lnTo>
                  <a:pt x="2005516" y="3048"/>
                </a:lnTo>
                <a:lnTo>
                  <a:pt x="2008564" y="4572"/>
                </a:lnTo>
                <a:lnTo>
                  <a:pt x="2005516" y="1524"/>
                </a:lnTo>
                <a:close/>
              </a:path>
              <a:path w="2016759" h="66039">
                <a:moveTo>
                  <a:pt x="1999808" y="2290"/>
                </a:moveTo>
                <a:lnTo>
                  <a:pt x="1998686" y="4553"/>
                </a:lnTo>
                <a:lnTo>
                  <a:pt x="2000944" y="3048"/>
                </a:lnTo>
                <a:lnTo>
                  <a:pt x="1999808" y="2290"/>
                </a:lnTo>
                <a:close/>
              </a:path>
              <a:path w="2016759" h="66039">
                <a:moveTo>
                  <a:pt x="1967554" y="3048"/>
                </a:moveTo>
                <a:lnTo>
                  <a:pt x="1965892" y="3048"/>
                </a:lnTo>
                <a:lnTo>
                  <a:pt x="1966806" y="3962"/>
                </a:lnTo>
                <a:lnTo>
                  <a:pt x="1967590" y="3439"/>
                </a:lnTo>
                <a:lnTo>
                  <a:pt x="1967554" y="3048"/>
                </a:lnTo>
                <a:close/>
              </a:path>
              <a:path w="2016759" h="66039">
                <a:moveTo>
                  <a:pt x="1996372" y="0"/>
                </a:moveTo>
                <a:lnTo>
                  <a:pt x="1991800" y="0"/>
                </a:lnTo>
                <a:lnTo>
                  <a:pt x="1994848" y="3048"/>
                </a:lnTo>
                <a:lnTo>
                  <a:pt x="1994848" y="3810"/>
                </a:lnTo>
                <a:lnTo>
                  <a:pt x="1996372" y="1524"/>
                </a:lnTo>
                <a:lnTo>
                  <a:pt x="1997896" y="1524"/>
                </a:lnTo>
                <a:lnTo>
                  <a:pt x="1997896" y="1015"/>
                </a:lnTo>
                <a:lnTo>
                  <a:pt x="1996372" y="0"/>
                </a:lnTo>
                <a:close/>
              </a:path>
              <a:path w="2016759" h="66039">
                <a:moveTo>
                  <a:pt x="1959796" y="3048"/>
                </a:moveTo>
                <a:lnTo>
                  <a:pt x="1956748" y="3048"/>
                </a:lnTo>
                <a:lnTo>
                  <a:pt x="1955732" y="3725"/>
                </a:lnTo>
                <a:lnTo>
                  <a:pt x="1959796" y="3048"/>
                </a:lnTo>
                <a:close/>
              </a:path>
              <a:path w="2016759" h="66039">
                <a:moveTo>
                  <a:pt x="1970464" y="1524"/>
                </a:moveTo>
                <a:lnTo>
                  <a:pt x="1967416" y="1524"/>
                </a:lnTo>
                <a:lnTo>
                  <a:pt x="1967590" y="3439"/>
                </a:lnTo>
                <a:lnTo>
                  <a:pt x="1970464" y="1524"/>
                </a:lnTo>
                <a:close/>
              </a:path>
              <a:path w="2016759" h="66039">
                <a:moveTo>
                  <a:pt x="1981132" y="0"/>
                </a:moveTo>
                <a:lnTo>
                  <a:pt x="1979912" y="1219"/>
                </a:lnTo>
                <a:lnTo>
                  <a:pt x="1979943" y="1859"/>
                </a:lnTo>
                <a:lnTo>
                  <a:pt x="1981132" y="3048"/>
                </a:lnTo>
                <a:lnTo>
                  <a:pt x="1981132" y="0"/>
                </a:lnTo>
                <a:close/>
              </a:path>
              <a:path w="2016759" h="66039">
                <a:moveTo>
                  <a:pt x="2002468" y="0"/>
                </a:moveTo>
                <a:lnTo>
                  <a:pt x="2000944" y="0"/>
                </a:lnTo>
                <a:lnTo>
                  <a:pt x="2005516" y="3048"/>
                </a:lnTo>
                <a:lnTo>
                  <a:pt x="2002468" y="0"/>
                </a:lnTo>
                <a:close/>
              </a:path>
              <a:path w="2016759" h="66039">
                <a:moveTo>
                  <a:pt x="1991800" y="0"/>
                </a:moveTo>
                <a:lnTo>
                  <a:pt x="1987228" y="0"/>
                </a:lnTo>
                <a:lnTo>
                  <a:pt x="1987228" y="1015"/>
                </a:lnTo>
                <a:lnTo>
                  <a:pt x="1989361" y="2438"/>
                </a:lnTo>
                <a:lnTo>
                  <a:pt x="1991800" y="0"/>
                </a:lnTo>
                <a:close/>
              </a:path>
              <a:path w="2016759" h="66039">
                <a:moveTo>
                  <a:pt x="2000944" y="0"/>
                </a:moveTo>
                <a:lnTo>
                  <a:pt x="1997896" y="0"/>
                </a:lnTo>
                <a:lnTo>
                  <a:pt x="1997896" y="1015"/>
                </a:lnTo>
                <a:lnTo>
                  <a:pt x="1999808" y="2290"/>
                </a:lnTo>
                <a:lnTo>
                  <a:pt x="2000944" y="0"/>
                </a:lnTo>
                <a:close/>
              </a:path>
              <a:path w="2016759" h="66039">
                <a:moveTo>
                  <a:pt x="1967416" y="1524"/>
                </a:moveTo>
                <a:lnTo>
                  <a:pt x="1964368" y="1524"/>
                </a:lnTo>
                <a:lnTo>
                  <a:pt x="1963606" y="2286"/>
                </a:lnTo>
                <a:lnTo>
                  <a:pt x="1967416" y="1524"/>
                </a:lnTo>
                <a:close/>
              </a:path>
              <a:path w="2016759" h="66039">
                <a:moveTo>
                  <a:pt x="1973512" y="1524"/>
                </a:moveTo>
                <a:lnTo>
                  <a:pt x="1973601" y="1972"/>
                </a:lnTo>
                <a:lnTo>
                  <a:pt x="1973746" y="1875"/>
                </a:lnTo>
                <a:lnTo>
                  <a:pt x="1973512" y="1524"/>
                </a:lnTo>
                <a:close/>
              </a:path>
              <a:path w="2016759" h="66039">
                <a:moveTo>
                  <a:pt x="1974731" y="1219"/>
                </a:moveTo>
                <a:lnTo>
                  <a:pt x="1973512" y="1524"/>
                </a:lnTo>
                <a:lnTo>
                  <a:pt x="1973746" y="1875"/>
                </a:lnTo>
                <a:lnTo>
                  <a:pt x="1974731" y="1219"/>
                </a:lnTo>
                <a:close/>
              </a:path>
              <a:path w="2016759" h="66039">
                <a:moveTo>
                  <a:pt x="1979841" y="1291"/>
                </a:moveTo>
                <a:lnTo>
                  <a:pt x="1979608" y="1524"/>
                </a:lnTo>
                <a:lnTo>
                  <a:pt x="1979943" y="1859"/>
                </a:lnTo>
                <a:lnTo>
                  <a:pt x="1979841" y="1291"/>
                </a:lnTo>
                <a:close/>
              </a:path>
              <a:path w="2016759" h="66039">
                <a:moveTo>
                  <a:pt x="1981132" y="0"/>
                </a:moveTo>
                <a:lnTo>
                  <a:pt x="1979608" y="0"/>
                </a:lnTo>
                <a:lnTo>
                  <a:pt x="1979841" y="1291"/>
                </a:lnTo>
                <a:lnTo>
                  <a:pt x="1981132" y="0"/>
                </a:lnTo>
                <a:close/>
              </a:path>
              <a:path w="2016759" h="66039">
                <a:moveTo>
                  <a:pt x="1979608" y="0"/>
                </a:moveTo>
                <a:lnTo>
                  <a:pt x="1976560" y="0"/>
                </a:lnTo>
                <a:lnTo>
                  <a:pt x="1974731" y="1219"/>
                </a:lnTo>
                <a:lnTo>
                  <a:pt x="1979608" y="0"/>
                </a:lnTo>
                <a:close/>
              </a:path>
              <a:path w="2016759" h="66039">
                <a:moveTo>
                  <a:pt x="1987228" y="0"/>
                </a:moveTo>
                <a:lnTo>
                  <a:pt x="1986466" y="508"/>
                </a:lnTo>
                <a:lnTo>
                  <a:pt x="1987228" y="1015"/>
                </a:lnTo>
                <a:lnTo>
                  <a:pt x="1987228" y="0"/>
                </a:lnTo>
                <a:close/>
              </a:path>
              <a:path w="2016759" h="66039">
                <a:moveTo>
                  <a:pt x="1997896" y="0"/>
                </a:moveTo>
                <a:lnTo>
                  <a:pt x="1996372" y="0"/>
                </a:lnTo>
                <a:lnTo>
                  <a:pt x="1997896" y="1015"/>
                </a:lnTo>
                <a:lnTo>
                  <a:pt x="1997896" y="0"/>
                </a:lnTo>
                <a:close/>
              </a:path>
              <a:path w="2016759" h="66039">
                <a:moveTo>
                  <a:pt x="1987228" y="0"/>
                </a:moveTo>
                <a:lnTo>
                  <a:pt x="1985704" y="0"/>
                </a:lnTo>
                <a:lnTo>
                  <a:pt x="1986466" y="508"/>
                </a:lnTo>
                <a:lnTo>
                  <a:pt x="19872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0735" y="3886200"/>
            <a:ext cx="7474020" cy="3093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70188" y="6920928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107" y="953833"/>
            <a:ext cx="73253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Case </a:t>
            </a:r>
            <a:r>
              <a:rPr spc="-15" dirty="0"/>
              <a:t>study: </a:t>
            </a:r>
            <a:r>
              <a:rPr spc="-10" dirty="0"/>
              <a:t>How </a:t>
            </a:r>
            <a:r>
              <a:rPr spc="-5" dirty="0"/>
              <a:t>does a </a:t>
            </a:r>
            <a:r>
              <a:rPr spc="-10" dirty="0"/>
              <a:t>shell</a:t>
            </a:r>
            <a:r>
              <a:rPr spc="-55" dirty="0"/>
              <a:t> </a:t>
            </a:r>
            <a:r>
              <a:rPr spc="-15" dirty="0"/>
              <a:t>work?</a:t>
            </a:r>
          </a:p>
        </p:txBody>
      </p:sp>
      <p:sp>
        <p:nvSpPr>
          <p:cNvPr id="6" name="object 6"/>
          <p:cNvSpPr/>
          <p:nvPr/>
        </p:nvSpPr>
        <p:spPr>
          <a:xfrm>
            <a:off x="3229355" y="3867911"/>
            <a:ext cx="216408" cy="19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4400" y="2337498"/>
            <a:ext cx="8470265" cy="4672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4965" marR="61594" indent="-342900">
              <a:lnSpc>
                <a:spcPts val="3229"/>
              </a:lnSpc>
              <a:spcBef>
                <a:spcPts val="1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 a </a:t>
            </a:r>
            <a:r>
              <a:rPr sz="2600" spc="-5" dirty="0">
                <a:latin typeface="Calibri"/>
                <a:cs typeface="Calibri"/>
              </a:rPr>
              <a:t>basic </a:t>
            </a:r>
            <a:r>
              <a:rPr sz="2600" dirty="0">
                <a:latin typeface="Calibri"/>
                <a:cs typeface="Calibri"/>
              </a:rPr>
              <a:t>OS, the </a:t>
            </a:r>
            <a:r>
              <a:rPr sz="2600" dirty="0">
                <a:latin typeface="Courier New"/>
                <a:cs typeface="Courier New"/>
              </a:rPr>
              <a:t>init</a:t>
            </a:r>
            <a:r>
              <a:rPr sz="2600" spc="-103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created </a:t>
            </a:r>
            <a:r>
              <a:rPr sz="2600" spc="-10" dirty="0">
                <a:latin typeface="Calibri"/>
                <a:cs typeface="Calibri"/>
              </a:rPr>
              <a:t>after initialization 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hardware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dirty="0">
                <a:latin typeface="Courier New"/>
                <a:cs typeface="Courier New"/>
              </a:rPr>
              <a:t>init</a:t>
            </a:r>
            <a:r>
              <a:rPr sz="2600" spc="-103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 </a:t>
            </a:r>
            <a:r>
              <a:rPr sz="2600" spc="-5" dirty="0">
                <a:latin typeface="Calibri"/>
                <a:cs typeface="Calibri"/>
              </a:rPr>
              <a:t>spawns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shell </a:t>
            </a:r>
            <a:r>
              <a:rPr sz="2600" spc="-25" dirty="0">
                <a:latin typeface="Calibri"/>
                <a:cs typeface="Calibri"/>
              </a:rPr>
              <a:t>like </a:t>
            </a:r>
            <a:r>
              <a:rPr sz="2600" dirty="0">
                <a:latin typeface="Courier New"/>
                <a:cs typeface="Courier New"/>
              </a:rPr>
              <a:t>bash</a:t>
            </a:r>
          </a:p>
          <a:p>
            <a:pPr marL="354965" marR="5080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Shell </a:t>
            </a:r>
            <a:r>
              <a:rPr sz="2600" spc="-10" dirty="0">
                <a:latin typeface="Calibri"/>
                <a:cs typeface="Calibri"/>
              </a:rPr>
              <a:t>reads </a:t>
            </a:r>
            <a:r>
              <a:rPr sz="2600" spc="-5" dirty="0">
                <a:latin typeface="Calibri"/>
                <a:cs typeface="Calibri"/>
              </a:rPr>
              <a:t>user command, </a:t>
            </a:r>
            <a:r>
              <a:rPr sz="2600" spc="-20" dirty="0">
                <a:latin typeface="Calibri"/>
                <a:cs typeface="Calibri"/>
              </a:rPr>
              <a:t>forks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child, </a:t>
            </a:r>
            <a:r>
              <a:rPr sz="2600" spc="-25" dirty="0">
                <a:latin typeface="Calibri"/>
                <a:cs typeface="Calibri"/>
              </a:rPr>
              <a:t>execs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command  </a:t>
            </a:r>
            <a:r>
              <a:rPr sz="2600" spc="-15" dirty="0">
                <a:latin typeface="Calibri"/>
                <a:cs typeface="Calibri"/>
              </a:rPr>
              <a:t>executable, </a:t>
            </a:r>
            <a:r>
              <a:rPr sz="2600" spc="-5" dirty="0">
                <a:latin typeface="Calibri"/>
                <a:cs typeface="Calibri"/>
              </a:rPr>
              <a:t>waits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finish,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reads next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command</a:t>
            </a:r>
            <a:endParaRPr sz="2600" dirty="0">
              <a:latin typeface="Calibri"/>
              <a:cs typeface="Calibri"/>
            </a:endParaRPr>
          </a:p>
          <a:p>
            <a:pPr marL="354965" marR="656590" indent="-342900">
              <a:lnSpc>
                <a:spcPct val="103499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Common commands </a:t>
            </a:r>
            <a:r>
              <a:rPr sz="2600" spc="-25" dirty="0">
                <a:latin typeface="Calibri"/>
                <a:cs typeface="Calibri"/>
              </a:rPr>
              <a:t>like </a:t>
            </a:r>
            <a:r>
              <a:rPr sz="2600" dirty="0">
                <a:latin typeface="Courier New"/>
                <a:cs typeface="Courier New"/>
              </a:rPr>
              <a:t>ls</a:t>
            </a:r>
            <a:r>
              <a:rPr sz="2600" spc="-99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5" dirty="0">
                <a:latin typeface="Calibri"/>
                <a:cs typeface="Calibri"/>
              </a:rPr>
              <a:t>executables </a:t>
            </a:r>
            <a:r>
              <a:rPr sz="2600" spc="-10" dirty="0">
                <a:latin typeface="Calibri"/>
                <a:cs typeface="Calibri"/>
              </a:rPr>
              <a:t>that are  </a:t>
            </a:r>
            <a:r>
              <a:rPr sz="2600" spc="-5" dirty="0">
                <a:latin typeface="Calibri"/>
                <a:cs typeface="Calibri"/>
              </a:rPr>
              <a:t>simply </a:t>
            </a:r>
            <a:r>
              <a:rPr sz="2600" spc="-45" dirty="0">
                <a:latin typeface="Calibri"/>
                <a:cs typeface="Calibri"/>
              </a:rPr>
              <a:t>exec’ed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shell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438784">
              <a:lnSpc>
                <a:spcPct val="100000"/>
              </a:lnSpc>
              <a:spcBef>
                <a:spcPts val="1905"/>
              </a:spcBef>
            </a:pPr>
            <a:r>
              <a:rPr sz="3000" spc="-5" dirty="0">
                <a:latin typeface="Courier New"/>
                <a:cs typeface="Courier New"/>
              </a:rPr>
              <a:t>prompt&gt;ls</a:t>
            </a:r>
            <a:endParaRPr sz="3000" dirty="0">
              <a:latin typeface="Courier New"/>
              <a:cs typeface="Courier New"/>
            </a:endParaRPr>
          </a:p>
          <a:p>
            <a:pPr marL="467995">
              <a:lnSpc>
                <a:spcPct val="100000"/>
              </a:lnSpc>
              <a:spcBef>
                <a:spcPts val="670"/>
              </a:spcBef>
              <a:tabLst>
                <a:tab pos="1839595" algn="l"/>
                <a:tab pos="3211830" algn="l"/>
              </a:tabLst>
            </a:pPr>
            <a:r>
              <a:rPr sz="3000" dirty="0">
                <a:latin typeface="Courier New"/>
                <a:cs typeface="Courier New"/>
              </a:rPr>
              <a:t>a.txt	b.txt	c.txt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70188" y="6920928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782" y="918781"/>
            <a:ext cx="7681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More </a:t>
            </a:r>
            <a:r>
              <a:rPr sz="4400" spc="-5" dirty="0"/>
              <a:t>funky things </a:t>
            </a:r>
            <a:r>
              <a:rPr sz="4400" dirty="0"/>
              <a:t>about </a:t>
            </a:r>
            <a:r>
              <a:rPr sz="4400" spc="-5" dirty="0"/>
              <a:t>the</a:t>
            </a:r>
            <a:r>
              <a:rPr sz="4400" spc="-65" dirty="0"/>
              <a:t> </a:t>
            </a:r>
            <a:r>
              <a:rPr sz="4400" spc="-5" dirty="0"/>
              <a:t>shell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447800" y="2286000"/>
            <a:ext cx="8077200" cy="5091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3406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Shell </a:t>
            </a:r>
            <a:r>
              <a:rPr sz="3000" spc="-10" dirty="0">
                <a:latin typeface="Calibri"/>
                <a:cs typeface="Calibri"/>
              </a:rPr>
              <a:t>can manipulate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  child in </a:t>
            </a:r>
            <a:r>
              <a:rPr sz="3000" spc="-20" dirty="0">
                <a:latin typeface="Calibri"/>
                <a:cs typeface="Calibri"/>
              </a:rPr>
              <a:t>strange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35" dirty="0" smtClean="0">
                <a:latin typeface="Calibri"/>
                <a:cs typeface="Calibri"/>
              </a:rPr>
              <a:t>ways</a:t>
            </a:r>
            <a:endParaRPr lang="en-US" sz="3000" spc="-35" dirty="0" smtClean="0">
              <a:latin typeface="Calibri"/>
              <a:cs typeface="Calibri"/>
            </a:endParaRPr>
          </a:p>
          <a:p>
            <a:pPr marL="12700" marR="73406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Suppose </a:t>
            </a:r>
            <a:r>
              <a:rPr sz="3000" spc="-15" dirty="0">
                <a:latin typeface="Calibri"/>
                <a:cs typeface="Calibri"/>
              </a:rPr>
              <a:t>you </a:t>
            </a:r>
            <a:r>
              <a:rPr sz="3000" spc="-20" dirty="0">
                <a:latin typeface="Calibri"/>
                <a:cs typeface="Calibri"/>
              </a:rPr>
              <a:t>want </a:t>
            </a:r>
            <a:r>
              <a:rPr sz="3000" spc="-15" dirty="0">
                <a:latin typeface="Calibri"/>
                <a:cs typeface="Calibri"/>
              </a:rPr>
              <a:t>to redirect  </a:t>
            </a:r>
            <a:r>
              <a:rPr sz="3000" spc="-5" dirty="0">
                <a:latin typeface="Calibri"/>
                <a:cs typeface="Calibri"/>
              </a:rPr>
              <a:t>output </a:t>
            </a:r>
            <a:r>
              <a:rPr sz="3000" spc="-15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command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5" dirty="0" smtClean="0">
                <a:latin typeface="Calibri"/>
                <a:cs typeface="Calibri"/>
              </a:rPr>
              <a:t>file</a:t>
            </a:r>
            <a:endParaRPr lang="en-US" sz="3000" spc="-5" dirty="0" smtClean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  <a:tab pos="3096895" algn="l"/>
              </a:tabLst>
            </a:pPr>
            <a:r>
              <a:rPr sz="3000" spc="-5" dirty="0">
                <a:latin typeface="Courier New"/>
                <a:cs typeface="Courier New"/>
              </a:rPr>
              <a:t>prompt&gt;ls</a:t>
            </a:r>
            <a:r>
              <a:rPr sz="3000" spc="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&gt;	</a:t>
            </a:r>
            <a:r>
              <a:rPr sz="3000" dirty="0" smtClean="0">
                <a:latin typeface="Courier New"/>
                <a:cs typeface="Courier New"/>
              </a:rPr>
              <a:t>foo.txt</a:t>
            </a:r>
            <a:endParaRPr lang="en-US" sz="3000" dirty="0" smtClean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  <a:tab pos="3096895" algn="l"/>
              </a:tabLst>
            </a:pPr>
            <a:endParaRPr sz="3000" dirty="0">
              <a:latin typeface="Courier New"/>
              <a:cs typeface="Courier New"/>
            </a:endParaRPr>
          </a:p>
          <a:p>
            <a:pPr marL="355600" marR="154305" indent="-342900" algn="just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Shell </a:t>
            </a:r>
            <a:r>
              <a:rPr sz="3000" spc="-10" dirty="0">
                <a:latin typeface="Calibri"/>
                <a:cs typeface="Calibri"/>
              </a:rPr>
              <a:t>spawns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child, </a:t>
            </a:r>
            <a:r>
              <a:rPr sz="3000" spc="-20" dirty="0">
                <a:latin typeface="Calibri"/>
                <a:cs typeface="Calibri"/>
              </a:rPr>
              <a:t>rewires  </a:t>
            </a:r>
            <a:r>
              <a:rPr sz="3000" spc="-5" dirty="0">
                <a:latin typeface="Calibri"/>
                <a:cs typeface="Calibri"/>
              </a:rPr>
              <a:t>its </a:t>
            </a:r>
            <a:r>
              <a:rPr sz="3000" spc="-15" dirty="0">
                <a:latin typeface="Calibri"/>
                <a:cs typeface="Calibri"/>
              </a:rPr>
              <a:t>standard </a:t>
            </a:r>
            <a:r>
              <a:rPr sz="3000" spc="-5" dirty="0">
                <a:latin typeface="Calibri"/>
                <a:cs typeface="Calibri"/>
              </a:rPr>
              <a:t>output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file,  then </a:t>
            </a:r>
            <a:r>
              <a:rPr sz="3000" spc="-10" dirty="0">
                <a:latin typeface="Calibri"/>
                <a:cs typeface="Calibri"/>
              </a:rPr>
              <a:t>calls </a:t>
            </a:r>
            <a:r>
              <a:rPr sz="3000" spc="-40" dirty="0">
                <a:latin typeface="Calibri"/>
                <a:cs typeface="Calibri"/>
              </a:rPr>
              <a:t>exec </a:t>
            </a:r>
            <a:r>
              <a:rPr sz="3000" spc="-5" dirty="0">
                <a:latin typeface="Calibri"/>
                <a:cs typeface="Calibri"/>
              </a:rPr>
              <a:t>on 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child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70188" y="6920928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914400"/>
            <a:ext cx="6202679" cy="2973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6423" y="3854195"/>
            <a:ext cx="32384" cy="18415"/>
          </a:xfrm>
          <a:custGeom>
            <a:avLst/>
            <a:gdLst/>
            <a:ahLst/>
            <a:cxnLst/>
            <a:rect l="l" t="t" r="r" b="b"/>
            <a:pathLst>
              <a:path w="32384" h="18414">
                <a:moveTo>
                  <a:pt x="0" y="13716"/>
                </a:moveTo>
                <a:lnTo>
                  <a:pt x="0" y="15240"/>
                </a:lnTo>
                <a:lnTo>
                  <a:pt x="4572" y="18287"/>
                </a:lnTo>
                <a:lnTo>
                  <a:pt x="6095" y="18287"/>
                </a:lnTo>
                <a:lnTo>
                  <a:pt x="3809" y="16763"/>
                </a:lnTo>
                <a:lnTo>
                  <a:pt x="3048" y="16763"/>
                </a:lnTo>
                <a:lnTo>
                  <a:pt x="0" y="13716"/>
                </a:lnTo>
                <a:close/>
              </a:path>
              <a:path w="32384" h="18414">
                <a:moveTo>
                  <a:pt x="3048" y="3555"/>
                </a:moveTo>
                <a:lnTo>
                  <a:pt x="1524" y="4572"/>
                </a:lnTo>
                <a:lnTo>
                  <a:pt x="1524" y="15240"/>
                </a:lnTo>
                <a:lnTo>
                  <a:pt x="6095" y="18287"/>
                </a:lnTo>
                <a:lnTo>
                  <a:pt x="7619" y="18287"/>
                </a:lnTo>
                <a:lnTo>
                  <a:pt x="3048" y="15240"/>
                </a:lnTo>
                <a:lnTo>
                  <a:pt x="3048" y="3555"/>
                </a:lnTo>
                <a:close/>
              </a:path>
              <a:path w="32384" h="18414">
                <a:moveTo>
                  <a:pt x="3048" y="10668"/>
                </a:moveTo>
                <a:lnTo>
                  <a:pt x="3048" y="15240"/>
                </a:lnTo>
                <a:lnTo>
                  <a:pt x="7619" y="18287"/>
                </a:lnTo>
                <a:lnTo>
                  <a:pt x="9143" y="18287"/>
                </a:lnTo>
                <a:lnTo>
                  <a:pt x="9143" y="16763"/>
                </a:lnTo>
                <a:lnTo>
                  <a:pt x="4572" y="13716"/>
                </a:lnTo>
                <a:lnTo>
                  <a:pt x="4572" y="12192"/>
                </a:lnTo>
                <a:lnTo>
                  <a:pt x="3048" y="10668"/>
                </a:lnTo>
                <a:close/>
              </a:path>
              <a:path w="32384" h="18414">
                <a:moveTo>
                  <a:pt x="9144" y="13716"/>
                </a:moveTo>
                <a:lnTo>
                  <a:pt x="9143" y="18287"/>
                </a:lnTo>
                <a:lnTo>
                  <a:pt x="10667" y="18287"/>
                </a:lnTo>
                <a:lnTo>
                  <a:pt x="10667" y="15240"/>
                </a:lnTo>
                <a:lnTo>
                  <a:pt x="9144" y="13716"/>
                </a:lnTo>
                <a:close/>
              </a:path>
              <a:path w="32384" h="18414">
                <a:moveTo>
                  <a:pt x="11429" y="16001"/>
                </a:moveTo>
                <a:lnTo>
                  <a:pt x="10667" y="16763"/>
                </a:lnTo>
                <a:lnTo>
                  <a:pt x="10667" y="18287"/>
                </a:lnTo>
                <a:lnTo>
                  <a:pt x="13715" y="18287"/>
                </a:lnTo>
                <a:lnTo>
                  <a:pt x="11429" y="16001"/>
                </a:lnTo>
                <a:close/>
              </a:path>
              <a:path w="32384" h="18414">
                <a:moveTo>
                  <a:pt x="12953" y="14477"/>
                </a:moveTo>
                <a:lnTo>
                  <a:pt x="12191" y="15240"/>
                </a:lnTo>
                <a:lnTo>
                  <a:pt x="12191" y="16763"/>
                </a:lnTo>
                <a:lnTo>
                  <a:pt x="13715" y="18287"/>
                </a:lnTo>
                <a:lnTo>
                  <a:pt x="15239" y="16763"/>
                </a:lnTo>
                <a:lnTo>
                  <a:pt x="12953" y="14477"/>
                </a:lnTo>
                <a:close/>
              </a:path>
              <a:path w="32384" h="18414">
                <a:moveTo>
                  <a:pt x="15239" y="1524"/>
                </a:moveTo>
                <a:lnTo>
                  <a:pt x="13715" y="1524"/>
                </a:lnTo>
                <a:lnTo>
                  <a:pt x="16763" y="4572"/>
                </a:lnTo>
                <a:lnTo>
                  <a:pt x="16763" y="15240"/>
                </a:lnTo>
                <a:lnTo>
                  <a:pt x="13715" y="18287"/>
                </a:lnTo>
                <a:lnTo>
                  <a:pt x="15239" y="18287"/>
                </a:lnTo>
                <a:lnTo>
                  <a:pt x="17525" y="16763"/>
                </a:lnTo>
                <a:lnTo>
                  <a:pt x="16763" y="16763"/>
                </a:lnTo>
                <a:lnTo>
                  <a:pt x="19811" y="14732"/>
                </a:lnTo>
                <a:lnTo>
                  <a:pt x="19811" y="4572"/>
                </a:lnTo>
                <a:lnTo>
                  <a:pt x="15239" y="1524"/>
                </a:lnTo>
                <a:close/>
              </a:path>
              <a:path w="32384" h="18414">
                <a:moveTo>
                  <a:pt x="20421" y="14325"/>
                </a:moveTo>
                <a:lnTo>
                  <a:pt x="19811" y="14732"/>
                </a:lnTo>
                <a:lnTo>
                  <a:pt x="19811" y="15240"/>
                </a:lnTo>
                <a:lnTo>
                  <a:pt x="15239" y="18287"/>
                </a:lnTo>
                <a:lnTo>
                  <a:pt x="16763" y="18287"/>
                </a:lnTo>
                <a:lnTo>
                  <a:pt x="21335" y="15240"/>
                </a:lnTo>
                <a:lnTo>
                  <a:pt x="20421" y="14325"/>
                </a:lnTo>
                <a:close/>
              </a:path>
              <a:path w="32384" h="18414">
                <a:moveTo>
                  <a:pt x="1524" y="15240"/>
                </a:moveTo>
                <a:lnTo>
                  <a:pt x="3048" y="16763"/>
                </a:lnTo>
                <a:lnTo>
                  <a:pt x="3809" y="16763"/>
                </a:lnTo>
                <a:lnTo>
                  <a:pt x="1524" y="15240"/>
                </a:lnTo>
                <a:close/>
              </a:path>
              <a:path w="32384" h="18414">
                <a:moveTo>
                  <a:pt x="4572" y="9144"/>
                </a:moveTo>
                <a:lnTo>
                  <a:pt x="4572" y="12192"/>
                </a:lnTo>
                <a:lnTo>
                  <a:pt x="6095" y="13716"/>
                </a:lnTo>
                <a:lnTo>
                  <a:pt x="4572" y="13716"/>
                </a:lnTo>
                <a:lnTo>
                  <a:pt x="9143" y="16763"/>
                </a:lnTo>
                <a:lnTo>
                  <a:pt x="9143" y="13716"/>
                </a:lnTo>
                <a:lnTo>
                  <a:pt x="6095" y="13716"/>
                </a:lnTo>
                <a:lnTo>
                  <a:pt x="4572" y="12192"/>
                </a:lnTo>
                <a:lnTo>
                  <a:pt x="7620" y="12192"/>
                </a:lnTo>
                <a:lnTo>
                  <a:pt x="4572" y="9144"/>
                </a:lnTo>
                <a:close/>
              </a:path>
              <a:path w="32384" h="18414">
                <a:moveTo>
                  <a:pt x="10668" y="15240"/>
                </a:moveTo>
                <a:lnTo>
                  <a:pt x="10667" y="16763"/>
                </a:lnTo>
                <a:lnTo>
                  <a:pt x="11429" y="16001"/>
                </a:lnTo>
                <a:lnTo>
                  <a:pt x="10668" y="15240"/>
                </a:lnTo>
                <a:close/>
              </a:path>
              <a:path w="32384" h="18414">
                <a:moveTo>
                  <a:pt x="12191" y="15240"/>
                </a:moveTo>
                <a:lnTo>
                  <a:pt x="11429" y="16001"/>
                </a:lnTo>
                <a:lnTo>
                  <a:pt x="12191" y="16763"/>
                </a:lnTo>
                <a:lnTo>
                  <a:pt x="12191" y="15240"/>
                </a:lnTo>
                <a:close/>
              </a:path>
              <a:path w="32384" h="18414">
                <a:moveTo>
                  <a:pt x="12191" y="0"/>
                </a:moveTo>
                <a:lnTo>
                  <a:pt x="12191" y="3048"/>
                </a:lnTo>
                <a:lnTo>
                  <a:pt x="13715" y="4572"/>
                </a:lnTo>
                <a:lnTo>
                  <a:pt x="13715" y="13716"/>
                </a:lnTo>
                <a:lnTo>
                  <a:pt x="12953" y="14477"/>
                </a:lnTo>
                <a:lnTo>
                  <a:pt x="15240" y="16763"/>
                </a:lnTo>
                <a:lnTo>
                  <a:pt x="16763" y="15240"/>
                </a:lnTo>
                <a:lnTo>
                  <a:pt x="16763" y="4572"/>
                </a:lnTo>
                <a:lnTo>
                  <a:pt x="13715" y="1524"/>
                </a:lnTo>
                <a:lnTo>
                  <a:pt x="18287" y="1524"/>
                </a:lnTo>
                <a:lnTo>
                  <a:pt x="18070" y="1306"/>
                </a:lnTo>
                <a:lnTo>
                  <a:pt x="12191" y="0"/>
                </a:lnTo>
                <a:close/>
              </a:path>
              <a:path w="32384" h="18414">
                <a:moveTo>
                  <a:pt x="19811" y="14732"/>
                </a:moveTo>
                <a:lnTo>
                  <a:pt x="16763" y="16763"/>
                </a:lnTo>
                <a:lnTo>
                  <a:pt x="17525" y="16763"/>
                </a:lnTo>
                <a:lnTo>
                  <a:pt x="19811" y="15240"/>
                </a:lnTo>
                <a:lnTo>
                  <a:pt x="19811" y="14732"/>
                </a:lnTo>
                <a:close/>
              </a:path>
              <a:path w="32384" h="18414">
                <a:moveTo>
                  <a:pt x="21336" y="15240"/>
                </a:moveTo>
                <a:lnTo>
                  <a:pt x="19050" y="16763"/>
                </a:lnTo>
                <a:lnTo>
                  <a:pt x="22859" y="16763"/>
                </a:lnTo>
                <a:lnTo>
                  <a:pt x="21336" y="15240"/>
                </a:lnTo>
                <a:close/>
              </a:path>
              <a:path w="32384" h="18414">
                <a:moveTo>
                  <a:pt x="25907" y="3048"/>
                </a:moveTo>
                <a:lnTo>
                  <a:pt x="22859" y="3048"/>
                </a:lnTo>
                <a:lnTo>
                  <a:pt x="21335" y="4572"/>
                </a:lnTo>
                <a:lnTo>
                  <a:pt x="21336" y="15240"/>
                </a:lnTo>
                <a:lnTo>
                  <a:pt x="22859" y="16763"/>
                </a:lnTo>
                <a:lnTo>
                  <a:pt x="24383" y="16763"/>
                </a:lnTo>
                <a:lnTo>
                  <a:pt x="25907" y="3048"/>
                </a:lnTo>
                <a:close/>
              </a:path>
              <a:path w="32384" h="18414">
                <a:moveTo>
                  <a:pt x="28955" y="3048"/>
                </a:moveTo>
                <a:lnTo>
                  <a:pt x="25907" y="3048"/>
                </a:lnTo>
                <a:lnTo>
                  <a:pt x="24383" y="16763"/>
                </a:lnTo>
                <a:lnTo>
                  <a:pt x="28955" y="16763"/>
                </a:lnTo>
                <a:lnTo>
                  <a:pt x="32003" y="13716"/>
                </a:lnTo>
                <a:lnTo>
                  <a:pt x="32003" y="6096"/>
                </a:lnTo>
                <a:lnTo>
                  <a:pt x="28955" y="3048"/>
                </a:lnTo>
                <a:close/>
              </a:path>
              <a:path w="32384" h="18414">
                <a:moveTo>
                  <a:pt x="10668" y="12192"/>
                </a:moveTo>
                <a:lnTo>
                  <a:pt x="10668" y="15240"/>
                </a:lnTo>
                <a:lnTo>
                  <a:pt x="11429" y="16001"/>
                </a:lnTo>
                <a:lnTo>
                  <a:pt x="12191" y="15240"/>
                </a:lnTo>
                <a:lnTo>
                  <a:pt x="12191" y="13716"/>
                </a:lnTo>
                <a:lnTo>
                  <a:pt x="10668" y="12192"/>
                </a:lnTo>
                <a:close/>
              </a:path>
              <a:path w="32384" h="18414">
                <a:moveTo>
                  <a:pt x="1524" y="4572"/>
                </a:moveTo>
                <a:lnTo>
                  <a:pt x="0" y="6096"/>
                </a:lnTo>
                <a:lnTo>
                  <a:pt x="0" y="13716"/>
                </a:lnTo>
                <a:lnTo>
                  <a:pt x="1524" y="15240"/>
                </a:lnTo>
                <a:lnTo>
                  <a:pt x="1524" y="4572"/>
                </a:lnTo>
                <a:close/>
              </a:path>
              <a:path w="32384" h="18414">
                <a:moveTo>
                  <a:pt x="9144" y="10668"/>
                </a:moveTo>
                <a:lnTo>
                  <a:pt x="9144" y="13716"/>
                </a:lnTo>
                <a:lnTo>
                  <a:pt x="10668" y="15240"/>
                </a:lnTo>
                <a:lnTo>
                  <a:pt x="10667" y="12192"/>
                </a:lnTo>
                <a:lnTo>
                  <a:pt x="9144" y="10668"/>
                </a:lnTo>
                <a:close/>
              </a:path>
              <a:path w="32384" h="18414">
                <a:moveTo>
                  <a:pt x="12192" y="13716"/>
                </a:moveTo>
                <a:lnTo>
                  <a:pt x="12191" y="15240"/>
                </a:lnTo>
                <a:lnTo>
                  <a:pt x="12953" y="14477"/>
                </a:lnTo>
                <a:lnTo>
                  <a:pt x="12192" y="13716"/>
                </a:lnTo>
                <a:close/>
              </a:path>
              <a:path w="32384" h="18414">
                <a:moveTo>
                  <a:pt x="21335" y="13716"/>
                </a:moveTo>
                <a:lnTo>
                  <a:pt x="20421" y="14325"/>
                </a:lnTo>
                <a:lnTo>
                  <a:pt x="21335" y="15240"/>
                </a:lnTo>
                <a:lnTo>
                  <a:pt x="21335" y="13716"/>
                </a:lnTo>
                <a:close/>
              </a:path>
              <a:path w="32384" h="18414">
                <a:moveTo>
                  <a:pt x="19811" y="13716"/>
                </a:moveTo>
                <a:lnTo>
                  <a:pt x="19811" y="14732"/>
                </a:lnTo>
                <a:lnTo>
                  <a:pt x="20421" y="14325"/>
                </a:lnTo>
                <a:lnTo>
                  <a:pt x="19811" y="13716"/>
                </a:lnTo>
                <a:close/>
              </a:path>
              <a:path w="32384" h="18414">
                <a:moveTo>
                  <a:pt x="13715" y="10668"/>
                </a:moveTo>
                <a:lnTo>
                  <a:pt x="12192" y="13716"/>
                </a:lnTo>
                <a:lnTo>
                  <a:pt x="12953" y="14477"/>
                </a:lnTo>
                <a:lnTo>
                  <a:pt x="13715" y="13716"/>
                </a:lnTo>
                <a:lnTo>
                  <a:pt x="13715" y="10668"/>
                </a:lnTo>
                <a:close/>
              </a:path>
              <a:path w="32384" h="18414">
                <a:moveTo>
                  <a:pt x="21335" y="4572"/>
                </a:moveTo>
                <a:lnTo>
                  <a:pt x="19811" y="6096"/>
                </a:lnTo>
                <a:lnTo>
                  <a:pt x="19811" y="13716"/>
                </a:lnTo>
                <a:lnTo>
                  <a:pt x="20421" y="14325"/>
                </a:lnTo>
                <a:lnTo>
                  <a:pt x="21335" y="13716"/>
                </a:lnTo>
                <a:lnTo>
                  <a:pt x="21335" y="4572"/>
                </a:lnTo>
                <a:close/>
              </a:path>
              <a:path w="32384" h="18414">
                <a:moveTo>
                  <a:pt x="4572" y="6096"/>
                </a:moveTo>
                <a:lnTo>
                  <a:pt x="4572" y="9144"/>
                </a:lnTo>
                <a:lnTo>
                  <a:pt x="9144" y="13716"/>
                </a:lnTo>
                <a:lnTo>
                  <a:pt x="9143" y="10668"/>
                </a:lnTo>
                <a:lnTo>
                  <a:pt x="4572" y="6096"/>
                </a:lnTo>
                <a:close/>
              </a:path>
              <a:path w="32384" h="18414">
                <a:moveTo>
                  <a:pt x="10667" y="6858"/>
                </a:moveTo>
                <a:lnTo>
                  <a:pt x="10668" y="12192"/>
                </a:lnTo>
                <a:lnTo>
                  <a:pt x="12192" y="13716"/>
                </a:lnTo>
                <a:lnTo>
                  <a:pt x="12191" y="8762"/>
                </a:lnTo>
                <a:lnTo>
                  <a:pt x="10667" y="6858"/>
                </a:lnTo>
                <a:close/>
              </a:path>
              <a:path w="32384" h="18414">
                <a:moveTo>
                  <a:pt x="12191" y="8762"/>
                </a:moveTo>
                <a:lnTo>
                  <a:pt x="12191" y="13716"/>
                </a:lnTo>
                <a:lnTo>
                  <a:pt x="13715" y="10668"/>
                </a:lnTo>
                <a:lnTo>
                  <a:pt x="12191" y="8762"/>
                </a:lnTo>
                <a:close/>
              </a:path>
              <a:path w="32384" h="18414">
                <a:moveTo>
                  <a:pt x="3048" y="7620"/>
                </a:moveTo>
                <a:lnTo>
                  <a:pt x="3048" y="10668"/>
                </a:lnTo>
                <a:lnTo>
                  <a:pt x="4572" y="12192"/>
                </a:lnTo>
                <a:lnTo>
                  <a:pt x="4572" y="9144"/>
                </a:lnTo>
                <a:lnTo>
                  <a:pt x="3048" y="7620"/>
                </a:lnTo>
                <a:close/>
              </a:path>
              <a:path w="32384" h="18414">
                <a:moveTo>
                  <a:pt x="9143" y="4953"/>
                </a:moveTo>
                <a:lnTo>
                  <a:pt x="9144" y="10668"/>
                </a:lnTo>
                <a:lnTo>
                  <a:pt x="10668" y="12192"/>
                </a:lnTo>
                <a:lnTo>
                  <a:pt x="10667" y="6858"/>
                </a:lnTo>
                <a:lnTo>
                  <a:pt x="9143" y="4953"/>
                </a:lnTo>
                <a:close/>
              </a:path>
              <a:path w="32384" h="18414">
                <a:moveTo>
                  <a:pt x="12191" y="0"/>
                </a:moveTo>
                <a:lnTo>
                  <a:pt x="9143" y="0"/>
                </a:lnTo>
                <a:lnTo>
                  <a:pt x="4572" y="4572"/>
                </a:lnTo>
                <a:lnTo>
                  <a:pt x="4572" y="6096"/>
                </a:lnTo>
                <a:lnTo>
                  <a:pt x="9144" y="10668"/>
                </a:lnTo>
                <a:lnTo>
                  <a:pt x="9143" y="4953"/>
                </a:lnTo>
                <a:lnTo>
                  <a:pt x="7619" y="3048"/>
                </a:lnTo>
                <a:lnTo>
                  <a:pt x="9143" y="3048"/>
                </a:lnTo>
                <a:lnTo>
                  <a:pt x="9143" y="1524"/>
                </a:lnTo>
                <a:lnTo>
                  <a:pt x="12191" y="1524"/>
                </a:lnTo>
                <a:lnTo>
                  <a:pt x="12191" y="0"/>
                </a:lnTo>
                <a:close/>
              </a:path>
              <a:path w="32384" h="18414">
                <a:moveTo>
                  <a:pt x="12191" y="6096"/>
                </a:moveTo>
                <a:lnTo>
                  <a:pt x="12191" y="8762"/>
                </a:lnTo>
                <a:lnTo>
                  <a:pt x="13715" y="10668"/>
                </a:lnTo>
                <a:lnTo>
                  <a:pt x="13715" y="7620"/>
                </a:lnTo>
                <a:lnTo>
                  <a:pt x="12191" y="6096"/>
                </a:lnTo>
                <a:close/>
              </a:path>
              <a:path w="32384" h="18414">
                <a:moveTo>
                  <a:pt x="4572" y="6096"/>
                </a:moveTo>
                <a:lnTo>
                  <a:pt x="3048" y="7620"/>
                </a:lnTo>
                <a:lnTo>
                  <a:pt x="4572" y="9144"/>
                </a:lnTo>
                <a:lnTo>
                  <a:pt x="4572" y="6096"/>
                </a:lnTo>
                <a:close/>
              </a:path>
              <a:path w="32384" h="18414">
                <a:moveTo>
                  <a:pt x="10667" y="4572"/>
                </a:moveTo>
                <a:lnTo>
                  <a:pt x="10667" y="6858"/>
                </a:lnTo>
                <a:lnTo>
                  <a:pt x="12191" y="8762"/>
                </a:lnTo>
                <a:lnTo>
                  <a:pt x="12191" y="6096"/>
                </a:lnTo>
                <a:lnTo>
                  <a:pt x="10667" y="4572"/>
                </a:lnTo>
                <a:close/>
              </a:path>
              <a:path w="32384" h="18414">
                <a:moveTo>
                  <a:pt x="6096" y="3048"/>
                </a:moveTo>
                <a:lnTo>
                  <a:pt x="3048" y="4572"/>
                </a:lnTo>
                <a:lnTo>
                  <a:pt x="3048" y="7620"/>
                </a:lnTo>
                <a:lnTo>
                  <a:pt x="4572" y="6096"/>
                </a:lnTo>
                <a:lnTo>
                  <a:pt x="4572" y="4572"/>
                </a:lnTo>
                <a:lnTo>
                  <a:pt x="6096" y="3048"/>
                </a:lnTo>
                <a:close/>
              </a:path>
              <a:path w="32384" h="18414">
                <a:moveTo>
                  <a:pt x="12191" y="4572"/>
                </a:moveTo>
                <a:lnTo>
                  <a:pt x="12191" y="6096"/>
                </a:lnTo>
                <a:lnTo>
                  <a:pt x="13715" y="7620"/>
                </a:lnTo>
                <a:lnTo>
                  <a:pt x="13715" y="6096"/>
                </a:lnTo>
                <a:lnTo>
                  <a:pt x="12191" y="4572"/>
                </a:lnTo>
                <a:close/>
              </a:path>
              <a:path w="32384" h="18414">
                <a:moveTo>
                  <a:pt x="9143" y="3048"/>
                </a:moveTo>
                <a:lnTo>
                  <a:pt x="9143" y="4953"/>
                </a:lnTo>
                <a:lnTo>
                  <a:pt x="10667" y="6858"/>
                </a:lnTo>
                <a:lnTo>
                  <a:pt x="10667" y="4572"/>
                </a:lnTo>
                <a:lnTo>
                  <a:pt x="9143" y="3048"/>
                </a:lnTo>
                <a:close/>
              </a:path>
              <a:path w="32384" h="18414">
                <a:moveTo>
                  <a:pt x="6095" y="1524"/>
                </a:moveTo>
                <a:lnTo>
                  <a:pt x="4572" y="1524"/>
                </a:lnTo>
                <a:lnTo>
                  <a:pt x="0" y="4572"/>
                </a:lnTo>
                <a:lnTo>
                  <a:pt x="0" y="6096"/>
                </a:lnTo>
                <a:lnTo>
                  <a:pt x="3048" y="3048"/>
                </a:lnTo>
                <a:lnTo>
                  <a:pt x="3809" y="3048"/>
                </a:lnTo>
                <a:lnTo>
                  <a:pt x="6095" y="1524"/>
                </a:lnTo>
                <a:close/>
              </a:path>
              <a:path w="32384" h="18414">
                <a:moveTo>
                  <a:pt x="10667" y="3048"/>
                </a:moveTo>
                <a:lnTo>
                  <a:pt x="10667" y="4572"/>
                </a:lnTo>
                <a:lnTo>
                  <a:pt x="12191" y="6096"/>
                </a:lnTo>
                <a:lnTo>
                  <a:pt x="12191" y="4572"/>
                </a:lnTo>
                <a:lnTo>
                  <a:pt x="10667" y="3048"/>
                </a:lnTo>
                <a:close/>
              </a:path>
              <a:path w="32384" h="18414">
                <a:moveTo>
                  <a:pt x="12191" y="3048"/>
                </a:moveTo>
                <a:lnTo>
                  <a:pt x="12191" y="4572"/>
                </a:lnTo>
                <a:lnTo>
                  <a:pt x="13715" y="6096"/>
                </a:lnTo>
                <a:lnTo>
                  <a:pt x="13715" y="4572"/>
                </a:lnTo>
                <a:lnTo>
                  <a:pt x="12191" y="3048"/>
                </a:lnTo>
                <a:close/>
              </a:path>
              <a:path w="32384" h="18414">
                <a:moveTo>
                  <a:pt x="16763" y="1524"/>
                </a:moveTo>
                <a:lnTo>
                  <a:pt x="15239" y="1524"/>
                </a:lnTo>
                <a:lnTo>
                  <a:pt x="19811" y="4572"/>
                </a:lnTo>
                <a:lnTo>
                  <a:pt x="19811" y="6096"/>
                </a:lnTo>
                <a:lnTo>
                  <a:pt x="21335" y="4572"/>
                </a:lnTo>
                <a:lnTo>
                  <a:pt x="16763" y="1524"/>
                </a:lnTo>
                <a:close/>
              </a:path>
              <a:path w="32384" h="18414">
                <a:moveTo>
                  <a:pt x="9143" y="3048"/>
                </a:moveTo>
                <a:lnTo>
                  <a:pt x="7619" y="3048"/>
                </a:lnTo>
                <a:lnTo>
                  <a:pt x="9143" y="4953"/>
                </a:lnTo>
                <a:lnTo>
                  <a:pt x="9143" y="3048"/>
                </a:lnTo>
                <a:close/>
              </a:path>
              <a:path w="32384" h="18414">
                <a:moveTo>
                  <a:pt x="3048" y="3048"/>
                </a:moveTo>
                <a:lnTo>
                  <a:pt x="1524" y="4572"/>
                </a:lnTo>
                <a:lnTo>
                  <a:pt x="3048" y="3555"/>
                </a:lnTo>
                <a:lnTo>
                  <a:pt x="3048" y="3048"/>
                </a:lnTo>
                <a:close/>
              </a:path>
              <a:path w="32384" h="18414">
                <a:moveTo>
                  <a:pt x="7619" y="1524"/>
                </a:moveTo>
                <a:lnTo>
                  <a:pt x="6095" y="1524"/>
                </a:lnTo>
                <a:lnTo>
                  <a:pt x="3048" y="3555"/>
                </a:lnTo>
                <a:lnTo>
                  <a:pt x="3048" y="4572"/>
                </a:lnTo>
                <a:lnTo>
                  <a:pt x="7619" y="1524"/>
                </a:lnTo>
                <a:close/>
              </a:path>
              <a:path w="32384" h="18414">
                <a:moveTo>
                  <a:pt x="7619" y="1524"/>
                </a:moveTo>
                <a:lnTo>
                  <a:pt x="3048" y="4572"/>
                </a:lnTo>
                <a:lnTo>
                  <a:pt x="6095" y="3048"/>
                </a:lnTo>
                <a:lnTo>
                  <a:pt x="7619" y="1524"/>
                </a:lnTo>
                <a:close/>
              </a:path>
              <a:path w="32384" h="18414">
                <a:moveTo>
                  <a:pt x="10667" y="1524"/>
                </a:moveTo>
                <a:lnTo>
                  <a:pt x="9143" y="1524"/>
                </a:lnTo>
                <a:lnTo>
                  <a:pt x="9143" y="3048"/>
                </a:lnTo>
                <a:lnTo>
                  <a:pt x="10667" y="4572"/>
                </a:lnTo>
                <a:lnTo>
                  <a:pt x="10667" y="1524"/>
                </a:lnTo>
                <a:close/>
              </a:path>
              <a:path w="32384" h="18414">
                <a:moveTo>
                  <a:pt x="12191" y="1524"/>
                </a:moveTo>
                <a:lnTo>
                  <a:pt x="10667" y="1524"/>
                </a:lnTo>
                <a:lnTo>
                  <a:pt x="10667" y="3048"/>
                </a:lnTo>
                <a:lnTo>
                  <a:pt x="12191" y="4572"/>
                </a:lnTo>
                <a:lnTo>
                  <a:pt x="12191" y="1524"/>
                </a:lnTo>
                <a:close/>
              </a:path>
              <a:path w="32384" h="18414">
                <a:moveTo>
                  <a:pt x="18287" y="1524"/>
                </a:moveTo>
                <a:lnTo>
                  <a:pt x="16763" y="1524"/>
                </a:lnTo>
                <a:lnTo>
                  <a:pt x="21335" y="4572"/>
                </a:lnTo>
                <a:lnTo>
                  <a:pt x="18287" y="1524"/>
                </a:lnTo>
                <a:close/>
              </a:path>
              <a:path w="32384" h="18414">
                <a:moveTo>
                  <a:pt x="18070" y="1306"/>
                </a:moveTo>
                <a:lnTo>
                  <a:pt x="21335" y="4572"/>
                </a:lnTo>
                <a:lnTo>
                  <a:pt x="22859" y="3048"/>
                </a:lnTo>
                <a:lnTo>
                  <a:pt x="25907" y="3048"/>
                </a:lnTo>
                <a:lnTo>
                  <a:pt x="18070" y="1306"/>
                </a:lnTo>
                <a:close/>
              </a:path>
              <a:path w="32384" h="18414">
                <a:moveTo>
                  <a:pt x="3809" y="3048"/>
                </a:moveTo>
                <a:lnTo>
                  <a:pt x="3048" y="3048"/>
                </a:lnTo>
                <a:lnTo>
                  <a:pt x="3048" y="3555"/>
                </a:lnTo>
                <a:lnTo>
                  <a:pt x="3809" y="3048"/>
                </a:lnTo>
                <a:close/>
              </a:path>
              <a:path w="32384" h="18414">
                <a:moveTo>
                  <a:pt x="16763" y="0"/>
                </a:moveTo>
                <a:lnTo>
                  <a:pt x="12191" y="0"/>
                </a:lnTo>
                <a:lnTo>
                  <a:pt x="18070" y="1306"/>
                </a:lnTo>
                <a:lnTo>
                  <a:pt x="167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7800" y="3886200"/>
            <a:ext cx="6202679" cy="1825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4500" y="5896355"/>
            <a:ext cx="5065776" cy="1188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70188" y="6920928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0825" marR="5080" indent="-277876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 </a:t>
            </a:r>
            <a:r>
              <a:rPr spc="-10" dirty="0"/>
              <a:t>API </a:t>
            </a:r>
            <a:r>
              <a:rPr spc="-5" dirty="0"/>
              <a:t>does the OS </a:t>
            </a:r>
            <a:r>
              <a:rPr spc="-20" dirty="0"/>
              <a:t>provide to </a:t>
            </a:r>
            <a:r>
              <a:rPr spc="-10" dirty="0"/>
              <a:t>user  </a:t>
            </a:r>
            <a:r>
              <a:rPr spc="-25" dirty="0"/>
              <a:t>programs?</a:t>
            </a:r>
          </a:p>
        </p:txBody>
      </p:sp>
      <p:sp>
        <p:nvSpPr>
          <p:cNvPr id="3" name="object 3"/>
          <p:cNvSpPr/>
          <p:nvPr/>
        </p:nvSpPr>
        <p:spPr>
          <a:xfrm>
            <a:off x="5934455" y="3668395"/>
            <a:ext cx="1973580" cy="41275"/>
          </a:xfrm>
          <a:custGeom>
            <a:avLst/>
            <a:gdLst/>
            <a:ahLst/>
            <a:cxnLst/>
            <a:rect l="l" t="t" r="r" b="b"/>
            <a:pathLst>
              <a:path w="1973579" h="41275">
                <a:moveTo>
                  <a:pt x="856342" y="40875"/>
                </a:moveTo>
                <a:lnTo>
                  <a:pt x="856487" y="41021"/>
                </a:lnTo>
                <a:lnTo>
                  <a:pt x="859535" y="41021"/>
                </a:lnTo>
                <a:lnTo>
                  <a:pt x="856342" y="40875"/>
                </a:lnTo>
                <a:close/>
              </a:path>
              <a:path w="1973579" h="41275">
                <a:moveTo>
                  <a:pt x="859535" y="27432"/>
                </a:moveTo>
                <a:lnTo>
                  <a:pt x="856487" y="27432"/>
                </a:lnTo>
                <a:lnTo>
                  <a:pt x="853439" y="30480"/>
                </a:lnTo>
                <a:lnTo>
                  <a:pt x="853439" y="37973"/>
                </a:lnTo>
                <a:lnTo>
                  <a:pt x="856342" y="40875"/>
                </a:lnTo>
                <a:lnTo>
                  <a:pt x="859535" y="41021"/>
                </a:lnTo>
                <a:lnTo>
                  <a:pt x="859535" y="27432"/>
                </a:lnTo>
                <a:close/>
              </a:path>
              <a:path w="1973579" h="41275">
                <a:moveTo>
                  <a:pt x="864107" y="27432"/>
                </a:moveTo>
                <a:lnTo>
                  <a:pt x="859535" y="27432"/>
                </a:lnTo>
                <a:lnTo>
                  <a:pt x="859535" y="41021"/>
                </a:lnTo>
                <a:lnTo>
                  <a:pt x="864107" y="41021"/>
                </a:lnTo>
                <a:lnTo>
                  <a:pt x="867155" y="37973"/>
                </a:lnTo>
                <a:lnTo>
                  <a:pt x="867155" y="30480"/>
                </a:lnTo>
                <a:lnTo>
                  <a:pt x="864107" y="27432"/>
                </a:lnTo>
                <a:close/>
              </a:path>
              <a:path w="1973579" h="41275">
                <a:moveTo>
                  <a:pt x="888491" y="27432"/>
                </a:moveTo>
                <a:lnTo>
                  <a:pt x="864107" y="27432"/>
                </a:lnTo>
                <a:lnTo>
                  <a:pt x="867155" y="30480"/>
                </a:lnTo>
                <a:lnTo>
                  <a:pt x="867155" y="37973"/>
                </a:lnTo>
                <a:lnTo>
                  <a:pt x="864107" y="41021"/>
                </a:lnTo>
                <a:lnTo>
                  <a:pt x="888491" y="41021"/>
                </a:lnTo>
                <a:lnTo>
                  <a:pt x="885443" y="37973"/>
                </a:lnTo>
                <a:lnTo>
                  <a:pt x="885443" y="30480"/>
                </a:lnTo>
                <a:lnTo>
                  <a:pt x="888491" y="27432"/>
                </a:lnTo>
                <a:close/>
              </a:path>
              <a:path w="1973579" h="41275">
                <a:moveTo>
                  <a:pt x="893063" y="27432"/>
                </a:moveTo>
                <a:lnTo>
                  <a:pt x="888491" y="27432"/>
                </a:lnTo>
                <a:lnTo>
                  <a:pt x="885443" y="30480"/>
                </a:lnTo>
                <a:lnTo>
                  <a:pt x="885443" y="37973"/>
                </a:lnTo>
                <a:lnTo>
                  <a:pt x="888491" y="41021"/>
                </a:lnTo>
                <a:lnTo>
                  <a:pt x="893063" y="41021"/>
                </a:lnTo>
                <a:lnTo>
                  <a:pt x="893063" y="27432"/>
                </a:lnTo>
                <a:close/>
              </a:path>
              <a:path w="1973579" h="41275">
                <a:moveTo>
                  <a:pt x="897635" y="27432"/>
                </a:moveTo>
                <a:lnTo>
                  <a:pt x="893063" y="27432"/>
                </a:lnTo>
                <a:lnTo>
                  <a:pt x="893063" y="41021"/>
                </a:lnTo>
                <a:lnTo>
                  <a:pt x="897635" y="41021"/>
                </a:lnTo>
                <a:lnTo>
                  <a:pt x="900683" y="37973"/>
                </a:lnTo>
                <a:lnTo>
                  <a:pt x="900683" y="30480"/>
                </a:lnTo>
                <a:lnTo>
                  <a:pt x="897635" y="27432"/>
                </a:lnTo>
                <a:close/>
              </a:path>
              <a:path w="1973579" h="41275">
                <a:moveTo>
                  <a:pt x="923543" y="27432"/>
                </a:moveTo>
                <a:lnTo>
                  <a:pt x="897635" y="27432"/>
                </a:lnTo>
                <a:lnTo>
                  <a:pt x="900683" y="30480"/>
                </a:lnTo>
                <a:lnTo>
                  <a:pt x="900683" y="37973"/>
                </a:lnTo>
                <a:lnTo>
                  <a:pt x="897635" y="41021"/>
                </a:lnTo>
                <a:lnTo>
                  <a:pt x="923543" y="41021"/>
                </a:lnTo>
                <a:lnTo>
                  <a:pt x="920495" y="37973"/>
                </a:lnTo>
                <a:lnTo>
                  <a:pt x="920495" y="30480"/>
                </a:lnTo>
                <a:lnTo>
                  <a:pt x="923543" y="27432"/>
                </a:lnTo>
                <a:close/>
              </a:path>
              <a:path w="1973579" h="41275">
                <a:moveTo>
                  <a:pt x="926591" y="27432"/>
                </a:moveTo>
                <a:lnTo>
                  <a:pt x="923543" y="27432"/>
                </a:lnTo>
                <a:lnTo>
                  <a:pt x="920495" y="30480"/>
                </a:lnTo>
                <a:lnTo>
                  <a:pt x="920495" y="37973"/>
                </a:lnTo>
                <a:lnTo>
                  <a:pt x="923543" y="41021"/>
                </a:lnTo>
                <a:lnTo>
                  <a:pt x="926591" y="41021"/>
                </a:lnTo>
                <a:lnTo>
                  <a:pt x="926591" y="27432"/>
                </a:lnTo>
                <a:close/>
              </a:path>
              <a:path w="1973579" h="41275">
                <a:moveTo>
                  <a:pt x="956935" y="26112"/>
                </a:moveTo>
                <a:lnTo>
                  <a:pt x="926591" y="27432"/>
                </a:lnTo>
                <a:lnTo>
                  <a:pt x="926591" y="41021"/>
                </a:lnTo>
                <a:lnTo>
                  <a:pt x="931163" y="41021"/>
                </a:lnTo>
                <a:lnTo>
                  <a:pt x="934211" y="37973"/>
                </a:lnTo>
                <a:lnTo>
                  <a:pt x="934211" y="30480"/>
                </a:lnTo>
                <a:lnTo>
                  <a:pt x="931163" y="27432"/>
                </a:lnTo>
                <a:lnTo>
                  <a:pt x="956055" y="27432"/>
                </a:lnTo>
                <a:lnTo>
                  <a:pt x="956935" y="26112"/>
                </a:lnTo>
                <a:close/>
              </a:path>
              <a:path w="1973579" h="41275">
                <a:moveTo>
                  <a:pt x="956055" y="27432"/>
                </a:moveTo>
                <a:lnTo>
                  <a:pt x="931163" y="27432"/>
                </a:lnTo>
                <a:lnTo>
                  <a:pt x="934211" y="30480"/>
                </a:lnTo>
                <a:lnTo>
                  <a:pt x="934211" y="37973"/>
                </a:lnTo>
                <a:lnTo>
                  <a:pt x="931163" y="41021"/>
                </a:lnTo>
                <a:lnTo>
                  <a:pt x="957071" y="41021"/>
                </a:lnTo>
                <a:lnTo>
                  <a:pt x="954023" y="37973"/>
                </a:lnTo>
                <a:lnTo>
                  <a:pt x="954023" y="30480"/>
                </a:lnTo>
                <a:lnTo>
                  <a:pt x="956055" y="27432"/>
                </a:lnTo>
                <a:close/>
              </a:path>
              <a:path w="1973579" h="41275">
                <a:moveTo>
                  <a:pt x="961643" y="25908"/>
                </a:moveTo>
                <a:lnTo>
                  <a:pt x="956935" y="26112"/>
                </a:lnTo>
                <a:lnTo>
                  <a:pt x="954023" y="30480"/>
                </a:lnTo>
                <a:lnTo>
                  <a:pt x="954023" y="37973"/>
                </a:lnTo>
                <a:lnTo>
                  <a:pt x="957071" y="41021"/>
                </a:lnTo>
                <a:lnTo>
                  <a:pt x="961643" y="41021"/>
                </a:lnTo>
                <a:lnTo>
                  <a:pt x="961643" y="25908"/>
                </a:lnTo>
                <a:close/>
              </a:path>
              <a:path w="1973579" h="41275">
                <a:moveTo>
                  <a:pt x="964691" y="25908"/>
                </a:moveTo>
                <a:lnTo>
                  <a:pt x="961643" y="25908"/>
                </a:lnTo>
                <a:lnTo>
                  <a:pt x="961643" y="41021"/>
                </a:lnTo>
                <a:lnTo>
                  <a:pt x="964691" y="41021"/>
                </a:lnTo>
                <a:lnTo>
                  <a:pt x="969263" y="37973"/>
                </a:lnTo>
                <a:lnTo>
                  <a:pt x="969263" y="30480"/>
                </a:lnTo>
                <a:lnTo>
                  <a:pt x="964691" y="25908"/>
                </a:lnTo>
                <a:close/>
              </a:path>
              <a:path w="1973579" h="41275">
                <a:moveTo>
                  <a:pt x="992123" y="25908"/>
                </a:moveTo>
                <a:lnTo>
                  <a:pt x="964691" y="25908"/>
                </a:lnTo>
                <a:lnTo>
                  <a:pt x="969263" y="30480"/>
                </a:lnTo>
                <a:lnTo>
                  <a:pt x="969263" y="37973"/>
                </a:lnTo>
                <a:lnTo>
                  <a:pt x="964691" y="41021"/>
                </a:lnTo>
                <a:lnTo>
                  <a:pt x="992123" y="41021"/>
                </a:lnTo>
                <a:lnTo>
                  <a:pt x="989075" y="37973"/>
                </a:lnTo>
                <a:lnTo>
                  <a:pt x="989075" y="30480"/>
                </a:lnTo>
                <a:lnTo>
                  <a:pt x="992123" y="25908"/>
                </a:lnTo>
                <a:close/>
              </a:path>
              <a:path w="1973579" h="41275">
                <a:moveTo>
                  <a:pt x="995171" y="25908"/>
                </a:moveTo>
                <a:lnTo>
                  <a:pt x="992123" y="25908"/>
                </a:lnTo>
                <a:lnTo>
                  <a:pt x="989075" y="30480"/>
                </a:lnTo>
                <a:lnTo>
                  <a:pt x="989075" y="37973"/>
                </a:lnTo>
                <a:lnTo>
                  <a:pt x="992123" y="41021"/>
                </a:lnTo>
                <a:lnTo>
                  <a:pt x="995171" y="41021"/>
                </a:lnTo>
                <a:lnTo>
                  <a:pt x="995171" y="25908"/>
                </a:lnTo>
                <a:close/>
              </a:path>
              <a:path w="1973579" h="41275">
                <a:moveTo>
                  <a:pt x="999743" y="25908"/>
                </a:moveTo>
                <a:lnTo>
                  <a:pt x="995171" y="25908"/>
                </a:lnTo>
                <a:lnTo>
                  <a:pt x="995171" y="41021"/>
                </a:lnTo>
                <a:lnTo>
                  <a:pt x="999743" y="41021"/>
                </a:lnTo>
                <a:lnTo>
                  <a:pt x="1002791" y="37973"/>
                </a:lnTo>
                <a:lnTo>
                  <a:pt x="1002791" y="30480"/>
                </a:lnTo>
                <a:lnTo>
                  <a:pt x="999743" y="25908"/>
                </a:lnTo>
                <a:close/>
              </a:path>
              <a:path w="1973579" h="41275">
                <a:moveTo>
                  <a:pt x="1033271" y="25908"/>
                </a:moveTo>
                <a:lnTo>
                  <a:pt x="999743" y="25908"/>
                </a:lnTo>
                <a:lnTo>
                  <a:pt x="1002791" y="30480"/>
                </a:lnTo>
                <a:lnTo>
                  <a:pt x="1002791" y="37973"/>
                </a:lnTo>
                <a:lnTo>
                  <a:pt x="999743" y="41021"/>
                </a:lnTo>
                <a:lnTo>
                  <a:pt x="1033271" y="41021"/>
                </a:lnTo>
                <a:lnTo>
                  <a:pt x="1030223" y="37973"/>
                </a:lnTo>
                <a:lnTo>
                  <a:pt x="1030223" y="30480"/>
                </a:lnTo>
                <a:lnTo>
                  <a:pt x="1033271" y="25908"/>
                </a:lnTo>
                <a:close/>
              </a:path>
              <a:path w="1973579" h="41275">
                <a:moveTo>
                  <a:pt x="1037843" y="25908"/>
                </a:moveTo>
                <a:lnTo>
                  <a:pt x="1033271" y="25908"/>
                </a:lnTo>
                <a:lnTo>
                  <a:pt x="1030223" y="30480"/>
                </a:lnTo>
                <a:lnTo>
                  <a:pt x="1030223" y="37973"/>
                </a:lnTo>
                <a:lnTo>
                  <a:pt x="1033271" y="41021"/>
                </a:lnTo>
                <a:lnTo>
                  <a:pt x="1037843" y="41021"/>
                </a:lnTo>
                <a:lnTo>
                  <a:pt x="1037843" y="25908"/>
                </a:lnTo>
                <a:close/>
              </a:path>
              <a:path w="1973579" h="41275">
                <a:moveTo>
                  <a:pt x="1040891" y="25908"/>
                </a:moveTo>
                <a:lnTo>
                  <a:pt x="1037843" y="25908"/>
                </a:lnTo>
                <a:lnTo>
                  <a:pt x="1037843" y="41021"/>
                </a:lnTo>
                <a:lnTo>
                  <a:pt x="1040891" y="41021"/>
                </a:lnTo>
                <a:lnTo>
                  <a:pt x="1043939" y="37973"/>
                </a:lnTo>
                <a:lnTo>
                  <a:pt x="1043939" y="30480"/>
                </a:lnTo>
                <a:lnTo>
                  <a:pt x="1040891" y="25908"/>
                </a:lnTo>
                <a:close/>
              </a:path>
              <a:path w="1973579" h="41275">
                <a:moveTo>
                  <a:pt x="1072895" y="25908"/>
                </a:moveTo>
                <a:lnTo>
                  <a:pt x="1040891" y="25908"/>
                </a:lnTo>
                <a:lnTo>
                  <a:pt x="1043939" y="30480"/>
                </a:lnTo>
                <a:lnTo>
                  <a:pt x="1043939" y="37973"/>
                </a:lnTo>
                <a:lnTo>
                  <a:pt x="1040891" y="41021"/>
                </a:lnTo>
                <a:lnTo>
                  <a:pt x="1072895" y="41021"/>
                </a:lnTo>
                <a:lnTo>
                  <a:pt x="1069847" y="37973"/>
                </a:lnTo>
                <a:lnTo>
                  <a:pt x="1069847" y="30480"/>
                </a:lnTo>
                <a:lnTo>
                  <a:pt x="1072895" y="25908"/>
                </a:lnTo>
                <a:close/>
              </a:path>
              <a:path w="1973579" h="41275">
                <a:moveTo>
                  <a:pt x="1075943" y="25908"/>
                </a:moveTo>
                <a:lnTo>
                  <a:pt x="1072895" y="25908"/>
                </a:lnTo>
                <a:lnTo>
                  <a:pt x="1069847" y="30480"/>
                </a:lnTo>
                <a:lnTo>
                  <a:pt x="1069847" y="37973"/>
                </a:lnTo>
                <a:lnTo>
                  <a:pt x="1072895" y="41021"/>
                </a:lnTo>
                <a:lnTo>
                  <a:pt x="1077467" y="41021"/>
                </a:lnTo>
                <a:lnTo>
                  <a:pt x="1075943" y="25908"/>
                </a:lnTo>
                <a:close/>
              </a:path>
              <a:path w="1973579" h="41275">
                <a:moveTo>
                  <a:pt x="1077467" y="25908"/>
                </a:moveTo>
                <a:lnTo>
                  <a:pt x="1075943" y="25908"/>
                </a:lnTo>
                <a:lnTo>
                  <a:pt x="1077467" y="41021"/>
                </a:lnTo>
                <a:lnTo>
                  <a:pt x="1077467" y="25908"/>
                </a:lnTo>
                <a:close/>
              </a:path>
              <a:path w="1973579" h="41275">
                <a:moveTo>
                  <a:pt x="1080515" y="25908"/>
                </a:moveTo>
                <a:lnTo>
                  <a:pt x="1077467" y="25908"/>
                </a:lnTo>
                <a:lnTo>
                  <a:pt x="1077467" y="41021"/>
                </a:lnTo>
                <a:lnTo>
                  <a:pt x="1080661" y="40875"/>
                </a:lnTo>
                <a:lnTo>
                  <a:pt x="1083563" y="37973"/>
                </a:lnTo>
                <a:lnTo>
                  <a:pt x="1083563" y="30480"/>
                </a:lnTo>
                <a:lnTo>
                  <a:pt x="1080515" y="25908"/>
                </a:lnTo>
                <a:close/>
              </a:path>
              <a:path w="1973579" h="41275">
                <a:moveTo>
                  <a:pt x="1080648" y="40888"/>
                </a:moveTo>
                <a:lnTo>
                  <a:pt x="1077467" y="41021"/>
                </a:lnTo>
                <a:lnTo>
                  <a:pt x="1080515" y="41021"/>
                </a:lnTo>
                <a:lnTo>
                  <a:pt x="1080648" y="40888"/>
                </a:lnTo>
                <a:close/>
              </a:path>
              <a:path w="1973579" h="41275">
                <a:moveTo>
                  <a:pt x="1109471" y="25908"/>
                </a:moveTo>
                <a:lnTo>
                  <a:pt x="1080515" y="25908"/>
                </a:lnTo>
                <a:lnTo>
                  <a:pt x="1083563" y="30480"/>
                </a:lnTo>
                <a:lnTo>
                  <a:pt x="1083563" y="37973"/>
                </a:lnTo>
                <a:lnTo>
                  <a:pt x="1080648" y="40888"/>
                </a:lnTo>
                <a:lnTo>
                  <a:pt x="1114043" y="39497"/>
                </a:lnTo>
                <a:lnTo>
                  <a:pt x="1109471" y="39497"/>
                </a:lnTo>
                <a:lnTo>
                  <a:pt x="1106423" y="36449"/>
                </a:lnTo>
                <a:lnTo>
                  <a:pt x="1106423" y="28956"/>
                </a:lnTo>
                <a:lnTo>
                  <a:pt x="1109471" y="25908"/>
                </a:lnTo>
                <a:close/>
              </a:path>
              <a:path w="1973579" h="41275">
                <a:moveTo>
                  <a:pt x="827531" y="25908"/>
                </a:moveTo>
                <a:lnTo>
                  <a:pt x="826007" y="39497"/>
                </a:lnTo>
                <a:lnTo>
                  <a:pt x="856342" y="40875"/>
                </a:lnTo>
                <a:lnTo>
                  <a:pt x="854963" y="39497"/>
                </a:lnTo>
                <a:lnTo>
                  <a:pt x="830579" y="39497"/>
                </a:lnTo>
                <a:lnTo>
                  <a:pt x="833627" y="36449"/>
                </a:lnTo>
                <a:lnTo>
                  <a:pt x="833627" y="28956"/>
                </a:lnTo>
                <a:lnTo>
                  <a:pt x="830732" y="26060"/>
                </a:lnTo>
                <a:lnTo>
                  <a:pt x="827531" y="25908"/>
                </a:lnTo>
                <a:close/>
              </a:path>
              <a:path w="1973579" h="41275">
                <a:moveTo>
                  <a:pt x="691655" y="39256"/>
                </a:moveTo>
                <a:lnTo>
                  <a:pt x="691895" y="39497"/>
                </a:lnTo>
                <a:lnTo>
                  <a:pt x="696467" y="39497"/>
                </a:lnTo>
                <a:lnTo>
                  <a:pt x="691655" y="39256"/>
                </a:lnTo>
                <a:close/>
              </a:path>
              <a:path w="1973579" h="41275">
                <a:moveTo>
                  <a:pt x="696467" y="25908"/>
                </a:moveTo>
                <a:lnTo>
                  <a:pt x="691895" y="25908"/>
                </a:lnTo>
                <a:lnTo>
                  <a:pt x="688847" y="28956"/>
                </a:lnTo>
                <a:lnTo>
                  <a:pt x="688847" y="36449"/>
                </a:lnTo>
                <a:lnTo>
                  <a:pt x="691655" y="39256"/>
                </a:lnTo>
                <a:lnTo>
                  <a:pt x="696467" y="39497"/>
                </a:lnTo>
                <a:lnTo>
                  <a:pt x="696467" y="25908"/>
                </a:lnTo>
                <a:close/>
              </a:path>
              <a:path w="1973579" h="41275">
                <a:moveTo>
                  <a:pt x="699515" y="25908"/>
                </a:moveTo>
                <a:lnTo>
                  <a:pt x="696467" y="25908"/>
                </a:lnTo>
                <a:lnTo>
                  <a:pt x="696467" y="39497"/>
                </a:lnTo>
                <a:lnTo>
                  <a:pt x="699515" y="39497"/>
                </a:lnTo>
                <a:lnTo>
                  <a:pt x="702563" y="36449"/>
                </a:lnTo>
                <a:lnTo>
                  <a:pt x="702563" y="28956"/>
                </a:lnTo>
                <a:lnTo>
                  <a:pt x="699515" y="25908"/>
                </a:lnTo>
                <a:close/>
              </a:path>
              <a:path w="1973579" h="41275">
                <a:moveTo>
                  <a:pt x="723899" y="25908"/>
                </a:moveTo>
                <a:lnTo>
                  <a:pt x="699515" y="25908"/>
                </a:lnTo>
                <a:lnTo>
                  <a:pt x="702563" y="28956"/>
                </a:lnTo>
                <a:lnTo>
                  <a:pt x="702563" y="36449"/>
                </a:lnTo>
                <a:lnTo>
                  <a:pt x="699515" y="39497"/>
                </a:lnTo>
                <a:lnTo>
                  <a:pt x="723899" y="39497"/>
                </a:lnTo>
                <a:lnTo>
                  <a:pt x="720851" y="36449"/>
                </a:lnTo>
                <a:lnTo>
                  <a:pt x="720851" y="28956"/>
                </a:lnTo>
                <a:lnTo>
                  <a:pt x="723899" y="25908"/>
                </a:lnTo>
                <a:close/>
              </a:path>
              <a:path w="1973579" h="41275">
                <a:moveTo>
                  <a:pt x="726947" y="25908"/>
                </a:moveTo>
                <a:lnTo>
                  <a:pt x="723899" y="25908"/>
                </a:lnTo>
                <a:lnTo>
                  <a:pt x="720851" y="28956"/>
                </a:lnTo>
                <a:lnTo>
                  <a:pt x="720851" y="36449"/>
                </a:lnTo>
                <a:lnTo>
                  <a:pt x="723899" y="39497"/>
                </a:lnTo>
                <a:lnTo>
                  <a:pt x="726947" y="39497"/>
                </a:lnTo>
                <a:lnTo>
                  <a:pt x="726947" y="25908"/>
                </a:lnTo>
                <a:close/>
              </a:path>
              <a:path w="1973579" h="41275">
                <a:moveTo>
                  <a:pt x="731519" y="25908"/>
                </a:moveTo>
                <a:lnTo>
                  <a:pt x="726947" y="25908"/>
                </a:lnTo>
                <a:lnTo>
                  <a:pt x="726947" y="39497"/>
                </a:lnTo>
                <a:lnTo>
                  <a:pt x="731519" y="39497"/>
                </a:lnTo>
                <a:lnTo>
                  <a:pt x="734567" y="36449"/>
                </a:lnTo>
                <a:lnTo>
                  <a:pt x="734567" y="28956"/>
                </a:lnTo>
                <a:lnTo>
                  <a:pt x="731519" y="25908"/>
                </a:lnTo>
                <a:close/>
              </a:path>
              <a:path w="1973579" h="41275">
                <a:moveTo>
                  <a:pt x="755903" y="25908"/>
                </a:moveTo>
                <a:lnTo>
                  <a:pt x="731519" y="25908"/>
                </a:lnTo>
                <a:lnTo>
                  <a:pt x="734567" y="28956"/>
                </a:lnTo>
                <a:lnTo>
                  <a:pt x="734567" y="36449"/>
                </a:lnTo>
                <a:lnTo>
                  <a:pt x="731519" y="39497"/>
                </a:lnTo>
                <a:lnTo>
                  <a:pt x="755903" y="39497"/>
                </a:lnTo>
                <a:lnTo>
                  <a:pt x="752855" y="36449"/>
                </a:lnTo>
                <a:lnTo>
                  <a:pt x="752855" y="28956"/>
                </a:lnTo>
                <a:lnTo>
                  <a:pt x="755903" y="25908"/>
                </a:lnTo>
                <a:close/>
              </a:path>
              <a:path w="1973579" h="41275">
                <a:moveTo>
                  <a:pt x="758951" y="25908"/>
                </a:moveTo>
                <a:lnTo>
                  <a:pt x="755903" y="25908"/>
                </a:lnTo>
                <a:lnTo>
                  <a:pt x="752855" y="28956"/>
                </a:lnTo>
                <a:lnTo>
                  <a:pt x="752855" y="36449"/>
                </a:lnTo>
                <a:lnTo>
                  <a:pt x="755903" y="39497"/>
                </a:lnTo>
                <a:lnTo>
                  <a:pt x="758951" y="39497"/>
                </a:lnTo>
                <a:lnTo>
                  <a:pt x="758951" y="25908"/>
                </a:lnTo>
                <a:close/>
              </a:path>
              <a:path w="1973579" h="41275">
                <a:moveTo>
                  <a:pt x="763523" y="25908"/>
                </a:moveTo>
                <a:lnTo>
                  <a:pt x="758951" y="25908"/>
                </a:lnTo>
                <a:lnTo>
                  <a:pt x="758951" y="39497"/>
                </a:lnTo>
                <a:lnTo>
                  <a:pt x="763523" y="39497"/>
                </a:lnTo>
                <a:lnTo>
                  <a:pt x="766571" y="36449"/>
                </a:lnTo>
                <a:lnTo>
                  <a:pt x="766571" y="28956"/>
                </a:lnTo>
                <a:lnTo>
                  <a:pt x="763523" y="25908"/>
                </a:lnTo>
                <a:close/>
              </a:path>
              <a:path w="1973579" h="41275">
                <a:moveTo>
                  <a:pt x="789431" y="25908"/>
                </a:moveTo>
                <a:lnTo>
                  <a:pt x="763523" y="25908"/>
                </a:lnTo>
                <a:lnTo>
                  <a:pt x="766571" y="28956"/>
                </a:lnTo>
                <a:lnTo>
                  <a:pt x="766571" y="36449"/>
                </a:lnTo>
                <a:lnTo>
                  <a:pt x="763523" y="39497"/>
                </a:lnTo>
                <a:lnTo>
                  <a:pt x="789431" y="39497"/>
                </a:lnTo>
                <a:lnTo>
                  <a:pt x="784859" y="36449"/>
                </a:lnTo>
                <a:lnTo>
                  <a:pt x="784859" y="28956"/>
                </a:lnTo>
                <a:lnTo>
                  <a:pt x="789431" y="25908"/>
                </a:lnTo>
                <a:close/>
              </a:path>
              <a:path w="1973579" h="41275">
                <a:moveTo>
                  <a:pt x="792479" y="25908"/>
                </a:moveTo>
                <a:lnTo>
                  <a:pt x="789431" y="25908"/>
                </a:lnTo>
                <a:lnTo>
                  <a:pt x="784859" y="28956"/>
                </a:lnTo>
                <a:lnTo>
                  <a:pt x="784859" y="36449"/>
                </a:lnTo>
                <a:lnTo>
                  <a:pt x="789431" y="39497"/>
                </a:lnTo>
                <a:lnTo>
                  <a:pt x="792479" y="39497"/>
                </a:lnTo>
                <a:lnTo>
                  <a:pt x="792479" y="25908"/>
                </a:lnTo>
                <a:close/>
              </a:path>
              <a:path w="1973579" h="41275">
                <a:moveTo>
                  <a:pt x="797051" y="25908"/>
                </a:moveTo>
                <a:lnTo>
                  <a:pt x="792479" y="25908"/>
                </a:lnTo>
                <a:lnTo>
                  <a:pt x="792479" y="39497"/>
                </a:lnTo>
                <a:lnTo>
                  <a:pt x="797051" y="39497"/>
                </a:lnTo>
                <a:lnTo>
                  <a:pt x="800099" y="36449"/>
                </a:lnTo>
                <a:lnTo>
                  <a:pt x="800099" y="28956"/>
                </a:lnTo>
                <a:lnTo>
                  <a:pt x="797051" y="25908"/>
                </a:lnTo>
                <a:close/>
              </a:path>
              <a:path w="1973579" h="41275">
                <a:moveTo>
                  <a:pt x="822959" y="25908"/>
                </a:moveTo>
                <a:lnTo>
                  <a:pt x="797051" y="25908"/>
                </a:lnTo>
                <a:lnTo>
                  <a:pt x="800099" y="28956"/>
                </a:lnTo>
                <a:lnTo>
                  <a:pt x="800099" y="36449"/>
                </a:lnTo>
                <a:lnTo>
                  <a:pt x="797051" y="39497"/>
                </a:lnTo>
                <a:lnTo>
                  <a:pt x="822959" y="39497"/>
                </a:lnTo>
                <a:lnTo>
                  <a:pt x="819911" y="36449"/>
                </a:lnTo>
                <a:lnTo>
                  <a:pt x="819911" y="28956"/>
                </a:lnTo>
                <a:lnTo>
                  <a:pt x="822959" y="25908"/>
                </a:lnTo>
                <a:close/>
              </a:path>
              <a:path w="1973579" h="41275">
                <a:moveTo>
                  <a:pt x="826007" y="25908"/>
                </a:moveTo>
                <a:lnTo>
                  <a:pt x="822959" y="25908"/>
                </a:lnTo>
                <a:lnTo>
                  <a:pt x="819911" y="28956"/>
                </a:lnTo>
                <a:lnTo>
                  <a:pt x="819911" y="36449"/>
                </a:lnTo>
                <a:lnTo>
                  <a:pt x="822959" y="39497"/>
                </a:lnTo>
                <a:lnTo>
                  <a:pt x="826007" y="39497"/>
                </a:lnTo>
                <a:lnTo>
                  <a:pt x="826007" y="25908"/>
                </a:lnTo>
                <a:close/>
              </a:path>
              <a:path w="1973579" h="41275">
                <a:moveTo>
                  <a:pt x="827531" y="25908"/>
                </a:moveTo>
                <a:lnTo>
                  <a:pt x="826007" y="25908"/>
                </a:lnTo>
                <a:lnTo>
                  <a:pt x="826007" y="39497"/>
                </a:lnTo>
                <a:lnTo>
                  <a:pt x="827531" y="25908"/>
                </a:lnTo>
                <a:close/>
              </a:path>
              <a:path w="1973579" h="41275">
                <a:moveTo>
                  <a:pt x="830732" y="26060"/>
                </a:moveTo>
                <a:lnTo>
                  <a:pt x="833627" y="28956"/>
                </a:lnTo>
                <a:lnTo>
                  <a:pt x="833627" y="36449"/>
                </a:lnTo>
                <a:lnTo>
                  <a:pt x="830579" y="39497"/>
                </a:lnTo>
                <a:lnTo>
                  <a:pt x="854963" y="39497"/>
                </a:lnTo>
                <a:lnTo>
                  <a:pt x="853439" y="37973"/>
                </a:lnTo>
                <a:lnTo>
                  <a:pt x="853439" y="30480"/>
                </a:lnTo>
                <a:lnTo>
                  <a:pt x="856487" y="27432"/>
                </a:lnTo>
                <a:lnTo>
                  <a:pt x="859535" y="27432"/>
                </a:lnTo>
                <a:lnTo>
                  <a:pt x="830732" y="26060"/>
                </a:lnTo>
                <a:close/>
              </a:path>
              <a:path w="1973579" h="41275">
                <a:moveTo>
                  <a:pt x="1114043" y="25908"/>
                </a:moveTo>
                <a:lnTo>
                  <a:pt x="1109471" y="25908"/>
                </a:lnTo>
                <a:lnTo>
                  <a:pt x="1106423" y="28956"/>
                </a:lnTo>
                <a:lnTo>
                  <a:pt x="1106423" y="36449"/>
                </a:lnTo>
                <a:lnTo>
                  <a:pt x="1109471" y="39497"/>
                </a:lnTo>
                <a:lnTo>
                  <a:pt x="1114043" y="39497"/>
                </a:lnTo>
                <a:lnTo>
                  <a:pt x="1114043" y="25908"/>
                </a:lnTo>
                <a:close/>
              </a:path>
              <a:path w="1973579" h="41275">
                <a:moveTo>
                  <a:pt x="1118615" y="25908"/>
                </a:moveTo>
                <a:lnTo>
                  <a:pt x="1114043" y="25908"/>
                </a:lnTo>
                <a:lnTo>
                  <a:pt x="1114043" y="39497"/>
                </a:lnTo>
                <a:lnTo>
                  <a:pt x="1118615" y="39497"/>
                </a:lnTo>
                <a:lnTo>
                  <a:pt x="1121663" y="36449"/>
                </a:lnTo>
                <a:lnTo>
                  <a:pt x="1121663" y="28956"/>
                </a:lnTo>
                <a:lnTo>
                  <a:pt x="1118615" y="25908"/>
                </a:lnTo>
                <a:close/>
              </a:path>
              <a:path w="1973579" h="41275">
                <a:moveTo>
                  <a:pt x="1146047" y="25908"/>
                </a:moveTo>
                <a:lnTo>
                  <a:pt x="1118615" y="25908"/>
                </a:lnTo>
                <a:lnTo>
                  <a:pt x="1121663" y="28956"/>
                </a:lnTo>
                <a:lnTo>
                  <a:pt x="1121663" y="36449"/>
                </a:lnTo>
                <a:lnTo>
                  <a:pt x="1118615" y="39497"/>
                </a:lnTo>
                <a:lnTo>
                  <a:pt x="1146047" y="39497"/>
                </a:lnTo>
                <a:lnTo>
                  <a:pt x="1141475" y="36449"/>
                </a:lnTo>
                <a:lnTo>
                  <a:pt x="1141475" y="28956"/>
                </a:lnTo>
                <a:lnTo>
                  <a:pt x="1146047" y="25908"/>
                </a:lnTo>
                <a:close/>
              </a:path>
              <a:path w="1973579" h="41275">
                <a:moveTo>
                  <a:pt x="1149095" y="25908"/>
                </a:moveTo>
                <a:lnTo>
                  <a:pt x="1146047" y="25908"/>
                </a:lnTo>
                <a:lnTo>
                  <a:pt x="1141475" y="28956"/>
                </a:lnTo>
                <a:lnTo>
                  <a:pt x="1141475" y="36449"/>
                </a:lnTo>
                <a:lnTo>
                  <a:pt x="1146047" y="39497"/>
                </a:lnTo>
                <a:lnTo>
                  <a:pt x="1149095" y="39497"/>
                </a:lnTo>
                <a:lnTo>
                  <a:pt x="1149095" y="25908"/>
                </a:lnTo>
                <a:close/>
              </a:path>
              <a:path w="1973579" h="41275">
                <a:moveTo>
                  <a:pt x="1153667" y="25908"/>
                </a:moveTo>
                <a:lnTo>
                  <a:pt x="1149095" y="25908"/>
                </a:lnTo>
                <a:lnTo>
                  <a:pt x="1149095" y="39497"/>
                </a:lnTo>
                <a:lnTo>
                  <a:pt x="1153667" y="39497"/>
                </a:lnTo>
                <a:lnTo>
                  <a:pt x="1156715" y="36449"/>
                </a:lnTo>
                <a:lnTo>
                  <a:pt x="1156715" y="28956"/>
                </a:lnTo>
                <a:lnTo>
                  <a:pt x="1153667" y="25908"/>
                </a:lnTo>
                <a:close/>
              </a:path>
              <a:path w="1973579" h="41275">
                <a:moveTo>
                  <a:pt x="1181099" y="25908"/>
                </a:moveTo>
                <a:lnTo>
                  <a:pt x="1153667" y="25908"/>
                </a:lnTo>
                <a:lnTo>
                  <a:pt x="1156715" y="28956"/>
                </a:lnTo>
                <a:lnTo>
                  <a:pt x="1156715" y="36449"/>
                </a:lnTo>
                <a:lnTo>
                  <a:pt x="1153667" y="39497"/>
                </a:lnTo>
                <a:lnTo>
                  <a:pt x="1181099" y="39497"/>
                </a:lnTo>
                <a:lnTo>
                  <a:pt x="1178051" y="36449"/>
                </a:lnTo>
                <a:lnTo>
                  <a:pt x="1178051" y="28956"/>
                </a:lnTo>
                <a:lnTo>
                  <a:pt x="1181099" y="25908"/>
                </a:lnTo>
                <a:close/>
              </a:path>
              <a:path w="1973579" h="41275">
                <a:moveTo>
                  <a:pt x="1184147" y="25908"/>
                </a:moveTo>
                <a:lnTo>
                  <a:pt x="1181099" y="25908"/>
                </a:lnTo>
                <a:lnTo>
                  <a:pt x="1178051" y="28956"/>
                </a:lnTo>
                <a:lnTo>
                  <a:pt x="1178051" y="36449"/>
                </a:lnTo>
                <a:lnTo>
                  <a:pt x="1181099" y="39497"/>
                </a:lnTo>
                <a:lnTo>
                  <a:pt x="1184147" y="39497"/>
                </a:lnTo>
                <a:lnTo>
                  <a:pt x="1184147" y="25908"/>
                </a:lnTo>
                <a:close/>
              </a:path>
              <a:path w="1973579" h="41275">
                <a:moveTo>
                  <a:pt x="1188719" y="25908"/>
                </a:moveTo>
                <a:lnTo>
                  <a:pt x="1184147" y="25908"/>
                </a:lnTo>
                <a:lnTo>
                  <a:pt x="1184147" y="39497"/>
                </a:lnTo>
                <a:lnTo>
                  <a:pt x="1188719" y="39497"/>
                </a:lnTo>
                <a:lnTo>
                  <a:pt x="1191767" y="36449"/>
                </a:lnTo>
                <a:lnTo>
                  <a:pt x="1191767" y="28956"/>
                </a:lnTo>
                <a:lnTo>
                  <a:pt x="1188719" y="25908"/>
                </a:lnTo>
                <a:close/>
              </a:path>
              <a:path w="1973579" h="41275">
                <a:moveTo>
                  <a:pt x="1213103" y="25908"/>
                </a:moveTo>
                <a:lnTo>
                  <a:pt x="1188719" y="25908"/>
                </a:lnTo>
                <a:lnTo>
                  <a:pt x="1191767" y="28956"/>
                </a:lnTo>
                <a:lnTo>
                  <a:pt x="1191767" y="36449"/>
                </a:lnTo>
                <a:lnTo>
                  <a:pt x="1188719" y="39497"/>
                </a:lnTo>
                <a:lnTo>
                  <a:pt x="1213103" y="39497"/>
                </a:lnTo>
                <a:lnTo>
                  <a:pt x="1210055" y="36449"/>
                </a:lnTo>
                <a:lnTo>
                  <a:pt x="1210055" y="28956"/>
                </a:lnTo>
                <a:lnTo>
                  <a:pt x="1213103" y="25908"/>
                </a:lnTo>
                <a:close/>
              </a:path>
              <a:path w="1973579" h="41275">
                <a:moveTo>
                  <a:pt x="1216151" y="25908"/>
                </a:moveTo>
                <a:lnTo>
                  <a:pt x="1213103" y="25908"/>
                </a:lnTo>
                <a:lnTo>
                  <a:pt x="1210055" y="28956"/>
                </a:lnTo>
                <a:lnTo>
                  <a:pt x="1210055" y="36449"/>
                </a:lnTo>
                <a:lnTo>
                  <a:pt x="1213103" y="39497"/>
                </a:lnTo>
                <a:lnTo>
                  <a:pt x="1216151" y="39497"/>
                </a:lnTo>
                <a:lnTo>
                  <a:pt x="1216151" y="25908"/>
                </a:lnTo>
                <a:close/>
              </a:path>
              <a:path w="1973579" h="41275">
                <a:moveTo>
                  <a:pt x="1220723" y="25908"/>
                </a:moveTo>
                <a:lnTo>
                  <a:pt x="1216151" y="25908"/>
                </a:lnTo>
                <a:lnTo>
                  <a:pt x="1216151" y="39497"/>
                </a:lnTo>
                <a:lnTo>
                  <a:pt x="1220723" y="39497"/>
                </a:lnTo>
                <a:lnTo>
                  <a:pt x="1223771" y="36449"/>
                </a:lnTo>
                <a:lnTo>
                  <a:pt x="1223771" y="28956"/>
                </a:lnTo>
                <a:lnTo>
                  <a:pt x="1220723" y="25908"/>
                </a:lnTo>
                <a:close/>
              </a:path>
              <a:path w="1973579" h="41275">
                <a:moveTo>
                  <a:pt x="1245107" y="25908"/>
                </a:moveTo>
                <a:lnTo>
                  <a:pt x="1220723" y="25908"/>
                </a:lnTo>
                <a:lnTo>
                  <a:pt x="1223771" y="28956"/>
                </a:lnTo>
                <a:lnTo>
                  <a:pt x="1223771" y="36449"/>
                </a:lnTo>
                <a:lnTo>
                  <a:pt x="1220723" y="39497"/>
                </a:lnTo>
                <a:lnTo>
                  <a:pt x="1245107" y="39497"/>
                </a:lnTo>
                <a:lnTo>
                  <a:pt x="1242059" y="36449"/>
                </a:lnTo>
                <a:lnTo>
                  <a:pt x="1242059" y="28956"/>
                </a:lnTo>
                <a:lnTo>
                  <a:pt x="1245107" y="25908"/>
                </a:lnTo>
                <a:close/>
              </a:path>
              <a:path w="1973579" h="41275">
                <a:moveTo>
                  <a:pt x="1248155" y="25908"/>
                </a:moveTo>
                <a:lnTo>
                  <a:pt x="1245107" y="25908"/>
                </a:lnTo>
                <a:lnTo>
                  <a:pt x="1242059" y="28956"/>
                </a:lnTo>
                <a:lnTo>
                  <a:pt x="1242059" y="36449"/>
                </a:lnTo>
                <a:lnTo>
                  <a:pt x="1245107" y="39497"/>
                </a:lnTo>
                <a:lnTo>
                  <a:pt x="1249679" y="39497"/>
                </a:lnTo>
                <a:lnTo>
                  <a:pt x="1248155" y="25908"/>
                </a:lnTo>
                <a:close/>
              </a:path>
              <a:path w="1973579" h="41275">
                <a:moveTo>
                  <a:pt x="1278412" y="24532"/>
                </a:moveTo>
                <a:lnTo>
                  <a:pt x="1248155" y="25908"/>
                </a:lnTo>
                <a:lnTo>
                  <a:pt x="1249679" y="39497"/>
                </a:lnTo>
                <a:lnTo>
                  <a:pt x="1249679" y="25908"/>
                </a:lnTo>
                <a:lnTo>
                  <a:pt x="1276349" y="25908"/>
                </a:lnTo>
                <a:lnTo>
                  <a:pt x="1278412" y="24532"/>
                </a:lnTo>
                <a:close/>
              </a:path>
              <a:path w="1973579" h="41275">
                <a:moveTo>
                  <a:pt x="1252727" y="25908"/>
                </a:moveTo>
                <a:lnTo>
                  <a:pt x="1249679" y="25908"/>
                </a:lnTo>
                <a:lnTo>
                  <a:pt x="1249679" y="39497"/>
                </a:lnTo>
                <a:lnTo>
                  <a:pt x="1252727" y="39497"/>
                </a:lnTo>
                <a:lnTo>
                  <a:pt x="1255775" y="36449"/>
                </a:lnTo>
                <a:lnTo>
                  <a:pt x="1255775" y="28956"/>
                </a:lnTo>
                <a:lnTo>
                  <a:pt x="1252727" y="25908"/>
                </a:lnTo>
                <a:close/>
              </a:path>
              <a:path w="1973579" h="41275">
                <a:moveTo>
                  <a:pt x="1276349" y="25908"/>
                </a:moveTo>
                <a:lnTo>
                  <a:pt x="1252727" y="25908"/>
                </a:lnTo>
                <a:lnTo>
                  <a:pt x="1255775" y="28956"/>
                </a:lnTo>
                <a:lnTo>
                  <a:pt x="1255775" y="36449"/>
                </a:lnTo>
                <a:lnTo>
                  <a:pt x="1252727" y="39497"/>
                </a:lnTo>
                <a:lnTo>
                  <a:pt x="1278635" y="39497"/>
                </a:lnTo>
                <a:lnTo>
                  <a:pt x="1274063" y="36449"/>
                </a:lnTo>
                <a:lnTo>
                  <a:pt x="1274063" y="27432"/>
                </a:lnTo>
                <a:lnTo>
                  <a:pt x="1276349" y="25908"/>
                </a:lnTo>
                <a:close/>
              </a:path>
              <a:path w="1973579" h="41275">
                <a:moveTo>
                  <a:pt x="1281683" y="24384"/>
                </a:moveTo>
                <a:lnTo>
                  <a:pt x="1278412" y="24532"/>
                </a:lnTo>
                <a:lnTo>
                  <a:pt x="1274063" y="27432"/>
                </a:lnTo>
                <a:lnTo>
                  <a:pt x="1274063" y="36449"/>
                </a:lnTo>
                <a:lnTo>
                  <a:pt x="1278635" y="39497"/>
                </a:lnTo>
                <a:lnTo>
                  <a:pt x="1281683" y="39497"/>
                </a:lnTo>
                <a:lnTo>
                  <a:pt x="1281683" y="24384"/>
                </a:lnTo>
                <a:close/>
              </a:path>
              <a:path w="1973579" h="41275">
                <a:moveTo>
                  <a:pt x="1286255" y="24384"/>
                </a:moveTo>
                <a:lnTo>
                  <a:pt x="1281683" y="24384"/>
                </a:lnTo>
                <a:lnTo>
                  <a:pt x="1281683" y="39497"/>
                </a:lnTo>
                <a:lnTo>
                  <a:pt x="1286255" y="39497"/>
                </a:lnTo>
                <a:lnTo>
                  <a:pt x="1289303" y="36449"/>
                </a:lnTo>
                <a:lnTo>
                  <a:pt x="1289303" y="27432"/>
                </a:lnTo>
                <a:lnTo>
                  <a:pt x="1286255" y="24384"/>
                </a:lnTo>
                <a:close/>
              </a:path>
              <a:path w="1973579" h="41275">
                <a:moveTo>
                  <a:pt x="1312163" y="24384"/>
                </a:moveTo>
                <a:lnTo>
                  <a:pt x="1286255" y="24384"/>
                </a:lnTo>
                <a:lnTo>
                  <a:pt x="1289303" y="27432"/>
                </a:lnTo>
                <a:lnTo>
                  <a:pt x="1289303" y="36449"/>
                </a:lnTo>
                <a:lnTo>
                  <a:pt x="1286255" y="39497"/>
                </a:lnTo>
                <a:lnTo>
                  <a:pt x="1312163" y="39497"/>
                </a:lnTo>
                <a:lnTo>
                  <a:pt x="1309115" y="36449"/>
                </a:lnTo>
                <a:lnTo>
                  <a:pt x="1309115" y="27432"/>
                </a:lnTo>
                <a:lnTo>
                  <a:pt x="1312163" y="24384"/>
                </a:lnTo>
                <a:close/>
              </a:path>
              <a:path w="1973579" h="41275">
                <a:moveTo>
                  <a:pt x="1316735" y="24384"/>
                </a:moveTo>
                <a:lnTo>
                  <a:pt x="1312163" y="24384"/>
                </a:lnTo>
                <a:lnTo>
                  <a:pt x="1309115" y="27432"/>
                </a:lnTo>
                <a:lnTo>
                  <a:pt x="1309115" y="36449"/>
                </a:lnTo>
                <a:lnTo>
                  <a:pt x="1312163" y="39497"/>
                </a:lnTo>
                <a:lnTo>
                  <a:pt x="1316735" y="39497"/>
                </a:lnTo>
                <a:lnTo>
                  <a:pt x="1316735" y="24384"/>
                </a:lnTo>
                <a:close/>
              </a:path>
              <a:path w="1973579" h="41275">
                <a:moveTo>
                  <a:pt x="1319783" y="24384"/>
                </a:moveTo>
                <a:lnTo>
                  <a:pt x="1316735" y="24384"/>
                </a:lnTo>
                <a:lnTo>
                  <a:pt x="1316735" y="39497"/>
                </a:lnTo>
                <a:lnTo>
                  <a:pt x="1319783" y="39497"/>
                </a:lnTo>
                <a:lnTo>
                  <a:pt x="1324355" y="36449"/>
                </a:lnTo>
                <a:lnTo>
                  <a:pt x="1324355" y="27432"/>
                </a:lnTo>
                <a:lnTo>
                  <a:pt x="1319783" y="24384"/>
                </a:lnTo>
                <a:close/>
              </a:path>
              <a:path w="1973579" h="41275">
                <a:moveTo>
                  <a:pt x="1347215" y="24384"/>
                </a:moveTo>
                <a:lnTo>
                  <a:pt x="1319783" y="24384"/>
                </a:lnTo>
                <a:lnTo>
                  <a:pt x="1324355" y="27432"/>
                </a:lnTo>
                <a:lnTo>
                  <a:pt x="1324355" y="36449"/>
                </a:lnTo>
                <a:lnTo>
                  <a:pt x="1319783" y="39497"/>
                </a:lnTo>
                <a:lnTo>
                  <a:pt x="1347215" y="39497"/>
                </a:lnTo>
                <a:lnTo>
                  <a:pt x="1342643" y="36449"/>
                </a:lnTo>
                <a:lnTo>
                  <a:pt x="1342643" y="27432"/>
                </a:lnTo>
                <a:lnTo>
                  <a:pt x="1347215" y="24384"/>
                </a:lnTo>
                <a:close/>
              </a:path>
              <a:path w="1973579" h="41275">
                <a:moveTo>
                  <a:pt x="1350263" y="24384"/>
                </a:moveTo>
                <a:lnTo>
                  <a:pt x="1347215" y="24384"/>
                </a:lnTo>
                <a:lnTo>
                  <a:pt x="1342643" y="27432"/>
                </a:lnTo>
                <a:lnTo>
                  <a:pt x="1342643" y="36449"/>
                </a:lnTo>
                <a:lnTo>
                  <a:pt x="1347215" y="39497"/>
                </a:lnTo>
                <a:lnTo>
                  <a:pt x="1350263" y="39497"/>
                </a:lnTo>
                <a:lnTo>
                  <a:pt x="1350263" y="24384"/>
                </a:lnTo>
                <a:close/>
              </a:path>
              <a:path w="1973579" h="41275">
                <a:moveTo>
                  <a:pt x="1354835" y="24384"/>
                </a:moveTo>
                <a:lnTo>
                  <a:pt x="1350263" y="24384"/>
                </a:lnTo>
                <a:lnTo>
                  <a:pt x="1350263" y="39497"/>
                </a:lnTo>
                <a:lnTo>
                  <a:pt x="1354835" y="39497"/>
                </a:lnTo>
                <a:lnTo>
                  <a:pt x="1357883" y="36449"/>
                </a:lnTo>
                <a:lnTo>
                  <a:pt x="1357883" y="27432"/>
                </a:lnTo>
                <a:lnTo>
                  <a:pt x="1354835" y="24384"/>
                </a:lnTo>
                <a:close/>
              </a:path>
              <a:path w="1973579" h="41275">
                <a:moveTo>
                  <a:pt x="1379219" y="24384"/>
                </a:moveTo>
                <a:lnTo>
                  <a:pt x="1354835" y="24384"/>
                </a:lnTo>
                <a:lnTo>
                  <a:pt x="1357883" y="27432"/>
                </a:lnTo>
                <a:lnTo>
                  <a:pt x="1357883" y="36449"/>
                </a:lnTo>
                <a:lnTo>
                  <a:pt x="1354835" y="39497"/>
                </a:lnTo>
                <a:lnTo>
                  <a:pt x="1379219" y="39497"/>
                </a:lnTo>
                <a:lnTo>
                  <a:pt x="1374647" y="36449"/>
                </a:lnTo>
                <a:lnTo>
                  <a:pt x="1374647" y="27432"/>
                </a:lnTo>
                <a:lnTo>
                  <a:pt x="1379219" y="24384"/>
                </a:lnTo>
                <a:close/>
              </a:path>
              <a:path w="1973579" h="41275">
                <a:moveTo>
                  <a:pt x="1382267" y="24384"/>
                </a:moveTo>
                <a:lnTo>
                  <a:pt x="1379219" y="24384"/>
                </a:lnTo>
                <a:lnTo>
                  <a:pt x="1374647" y="27432"/>
                </a:lnTo>
                <a:lnTo>
                  <a:pt x="1374647" y="36449"/>
                </a:lnTo>
                <a:lnTo>
                  <a:pt x="1379219" y="39497"/>
                </a:lnTo>
                <a:lnTo>
                  <a:pt x="1382267" y="39497"/>
                </a:lnTo>
                <a:lnTo>
                  <a:pt x="1382267" y="24384"/>
                </a:lnTo>
                <a:close/>
              </a:path>
              <a:path w="1973579" h="41275">
                <a:moveTo>
                  <a:pt x="1386839" y="24384"/>
                </a:moveTo>
                <a:lnTo>
                  <a:pt x="1382267" y="24384"/>
                </a:lnTo>
                <a:lnTo>
                  <a:pt x="1382267" y="39497"/>
                </a:lnTo>
                <a:lnTo>
                  <a:pt x="1386839" y="39497"/>
                </a:lnTo>
                <a:lnTo>
                  <a:pt x="1389887" y="36449"/>
                </a:lnTo>
                <a:lnTo>
                  <a:pt x="1389887" y="27432"/>
                </a:lnTo>
                <a:lnTo>
                  <a:pt x="1386839" y="24384"/>
                </a:lnTo>
                <a:close/>
              </a:path>
              <a:path w="1973579" h="41275">
                <a:moveTo>
                  <a:pt x="1412747" y="24384"/>
                </a:moveTo>
                <a:lnTo>
                  <a:pt x="1386839" y="24384"/>
                </a:lnTo>
                <a:lnTo>
                  <a:pt x="1389887" y="27432"/>
                </a:lnTo>
                <a:lnTo>
                  <a:pt x="1389887" y="36449"/>
                </a:lnTo>
                <a:lnTo>
                  <a:pt x="1386839" y="39497"/>
                </a:lnTo>
                <a:lnTo>
                  <a:pt x="1412747" y="39497"/>
                </a:lnTo>
                <a:lnTo>
                  <a:pt x="1409699" y="36449"/>
                </a:lnTo>
                <a:lnTo>
                  <a:pt x="1409699" y="27432"/>
                </a:lnTo>
                <a:lnTo>
                  <a:pt x="1412747" y="24384"/>
                </a:lnTo>
                <a:close/>
              </a:path>
              <a:path w="1973579" h="41275">
                <a:moveTo>
                  <a:pt x="1415795" y="24384"/>
                </a:moveTo>
                <a:lnTo>
                  <a:pt x="1412747" y="24384"/>
                </a:lnTo>
                <a:lnTo>
                  <a:pt x="1409699" y="27432"/>
                </a:lnTo>
                <a:lnTo>
                  <a:pt x="1409699" y="36449"/>
                </a:lnTo>
                <a:lnTo>
                  <a:pt x="1412747" y="39497"/>
                </a:lnTo>
                <a:lnTo>
                  <a:pt x="1417319" y="39497"/>
                </a:lnTo>
                <a:lnTo>
                  <a:pt x="1415795" y="24384"/>
                </a:lnTo>
                <a:close/>
              </a:path>
              <a:path w="1973579" h="41275">
                <a:moveTo>
                  <a:pt x="1444609" y="23074"/>
                </a:moveTo>
                <a:lnTo>
                  <a:pt x="1415795" y="24384"/>
                </a:lnTo>
                <a:lnTo>
                  <a:pt x="1417319" y="39497"/>
                </a:lnTo>
                <a:lnTo>
                  <a:pt x="1417319" y="24384"/>
                </a:lnTo>
                <a:lnTo>
                  <a:pt x="1443735" y="24384"/>
                </a:lnTo>
                <a:lnTo>
                  <a:pt x="1444609" y="23074"/>
                </a:lnTo>
                <a:close/>
              </a:path>
              <a:path w="1973579" h="41275">
                <a:moveTo>
                  <a:pt x="1420367" y="24384"/>
                </a:moveTo>
                <a:lnTo>
                  <a:pt x="1417319" y="24384"/>
                </a:lnTo>
                <a:lnTo>
                  <a:pt x="1417319" y="39497"/>
                </a:lnTo>
                <a:lnTo>
                  <a:pt x="1420520" y="39344"/>
                </a:lnTo>
                <a:lnTo>
                  <a:pt x="1423415" y="36449"/>
                </a:lnTo>
                <a:lnTo>
                  <a:pt x="1423415" y="27432"/>
                </a:lnTo>
                <a:lnTo>
                  <a:pt x="1420367" y="24384"/>
                </a:lnTo>
                <a:close/>
              </a:path>
              <a:path w="1973579" h="41275">
                <a:moveTo>
                  <a:pt x="1420520" y="39344"/>
                </a:moveTo>
                <a:lnTo>
                  <a:pt x="1417319" y="39497"/>
                </a:lnTo>
                <a:lnTo>
                  <a:pt x="1420367" y="39497"/>
                </a:lnTo>
                <a:lnTo>
                  <a:pt x="1420520" y="39344"/>
                </a:lnTo>
                <a:close/>
              </a:path>
              <a:path w="1973579" h="41275">
                <a:moveTo>
                  <a:pt x="1443735" y="24384"/>
                </a:moveTo>
                <a:lnTo>
                  <a:pt x="1420367" y="24384"/>
                </a:lnTo>
                <a:lnTo>
                  <a:pt x="1423415" y="27432"/>
                </a:lnTo>
                <a:lnTo>
                  <a:pt x="1423415" y="36449"/>
                </a:lnTo>
                <a:lnTo>
                  <a:pt x="1420520" y="39344"/>
                </a:lnTo>
                <a:lnTo>
                  <a:pt x="1449323" y="37973"/>
                </a:lnTo>
                <a:lnTo>
                  <a:pt x="1444751" y="37973"/>
                </a:lnTo>
                <a:lnTo>
                  <a:pt x="1441703" y="34925"/>
                </a:lnTo>
                <a:lnTo>
                  <a:pt x="1441803" y="27282"/>
                </a:lnTo>
                <a:lnTo>
                  <a:pt x="1443735" y="24384"/>
                </a:lnTo>
                <a:close/>
              </a:path>
              <a:path w="1973579" h="41275">
                <a:moveTo>
                  <a:pt x="665987" y="24384"/>
                </a:moveTo>
                <a:lnTo>
                  <a:pt x="665987" y="37973"/>
                </a:lnTo>
                <a:lnTo>
                  <a:pt x="691655" y="39256"/>
                </a:lnTo>
                <a:lnTo>
                  <a:pt x="690371" y="37973"/>
                </a:lnTo>
                <a:lnTo>
                  <a:pt x="669035" y="37973"/>
                </a:lnTo>
                <a:lnTo>
                  <a:pt x="672083" y="34925"/>
                </a:lnTo>
                <a:lnTo>
                  <a:pt x="672083" y="28956"/>
                </a:lnTo>
                <a:lnTo>
                  <a:pt x="669141" y="24541"/>
                </a:lnTo>
                <a:lnTo>
                  <a:pt x="665987" y="24384"/>
                </a:lnTo>
                <a:close/>
              </a:path>
              <a:path w="1973579" h="41275">
                <a:moveTo>
                  <a:pt x="245012" y="37621"/>
                </a:moveTo>
                <a:lnTo>
                  <a:pt x="245363" y="37973"/>
                </a:lnTo>
                <a:lnTo>
                  <a:pt x="249935" y="37973"/>
                </a:lnTo>
                <a:lnTo>
                  <a:pt x="245012" y="37621"/>
                </a:lnTo>
                <a:close/>
              </a:path>
              <a:path w="1973579" h="41275">
                <a:moveTo>
                  <a:pt x="249935" y="24384"/>
                </a:moveTo>
                <a:lnTo>
                  <a:pt x="245363" y="24384"/>
                </a:lnTo>
                <a:lnTo>
                  <a:pt x="242315" y="27432"/>
                </a:lnTo>
                <a:lnTo>
                  <a:pt x="242315" y="34925"/>
                </a:lnTo>
                <a:lnTo>
                  <a:pt x="245012" y="37621"/>
                </a:lnTo>
                <a:lnTo>
                  <a:pt x="249935" y="37973"/>
                </a:lnTo>
                <a:lnTo>
                  <a:pt x="249935" y="24384"/>
                </a:lnTo>
                <a:close/>
              </a:path>
              <a:path w="1973579" h="41275">
                <a:moveTo>
                  <a:pt x="252983" y="24384"/>
                </a:moveTo>
                <a:lnTo>
                  <a:pt x="249935" y="24384"/>
                </a:lnTo>
                <a:lnTo>
                  <a:pt x="249935" y="37973"/>
                </a:lnTo>
                <a:lnTo>
                  <a:pt x="252983" y="37973"/>
                </a:lnTo>
                <a:lnTo>
                  <a:pt x="256031" y="34925"/>
                </a:lnTo>
                <a:lnTo>
                  <a:pt x="256031" y="27432"/>
                </a:lnTo>
                <a:lnTo>
                  <a:pt x="252983" y="24384"/>
                </a:lnTo>
                <a:close/>
              </a:path>
              <a:path w="1973579" h="41275">
                <a:moveTo>
                  <a:pt x="268223" y="24384"/>
                </a:moveTo>
                <a:lnTo>
                  <a:pt x="252983" y="24384"/>
                </a:lnTo>
                <a:lnTo>
                  <a:pt x="256031" y="27432"/>
                </a:lnTo>
                <a:lnTo>
                  <a:pt x="256031" y="34925"/>
                </a:lnTo>
                <a:lnTo>
                  <a:pt x="252983" y="37973"/>
                </a:lnTo>
                <a:lnTo>
                  <a:pt x="268223" y="37973"/>
                </a:lnTo>
                <a:lnTo>
                  <a:pt x="265175" y="34925"/>
                </a:lnTo>
                <a:lnTo>
                  <a:pt x="265175" y="27432"/>
                </a:lnTo>
                <a:lnTo>
                  <a:pt x="268223" y="24384"/>
                </a:lnTo>
                <a:close/>
              </a:path>
              <a:path w="1973579" h="41275">
                <a:moveTo>
                  <a:pt x="271271" y="24384"/>
                </a:moveTo>
                <a:lnTo>
                  <a:pt x="268223" y="24384"/>
                </a:lnTo>
                <a:lnTo>
                  <a:pt x="265175" y="27432"/>
                </a:lnTo>
                <a:lnTo>
                  <a:pt x="265175" y="34925"/>
                </a:lnTo>
                <a:lnTo>
                  <a:pt x="268223" y="37973"/>
                </a:lnTo>
                <a:lnTo>
                  <a:pt x="271271" y="37973"/>
                </a:lnTo>
                <a:lnTo>
                  <a:pt x="271271" y="24384"/>
                </a:lnTo>
                <a:close/>
              </a:path>
              <a:path w="1973579" h="41275">
                <a:moveTo>
                  <a:pt x="275843" y="24384"/>
                </a:moveTo>
                <a:lnTo>
                  <a:pt x="271271" y="24384"/>
                </a:lnTo>
                <a:lnTo>
                  <a:pt x="271271" y="37973"/>
                </a:lnTo>
                <a:lnTo>
                  <a:pt x="275843" y="37973"/>
                </a:lnTo>
                <a:lnTo>
                  <a:pt x="278891" y="34925"/>
                </a:lnTo>
                <a:lnTo>
                  <a:pt x="278891" y="27432"/>
                </a:lnTo>
                <a:lnTo>
                  <a:pt x="275843" y="24384"/>
                </a:lnTo>
                <a:close/>
              </a:path>
              <a:path w="1973579" h="41275">
                <a:moveTo>
                  <a:pt x="292607" y="24384"/>
                </a:moveTo>
                <a:lnTo>
                  <a:pt x="275843" y="24384"/>
                </a:lnTo>
                <a:lnTo>
                  <a:pt x="278891" y="27432"/>
                </a:lnTo>
                <a:lnTo>
                  <a:pt x="278891" y="34925"/>
                </a:lnTo>
                <a:lnTo>
                  <a:pt x="275843" y="37973"/>
                </a:lnTo>
                <a:lnTo>
                  <a:pt x="292607" y="37973"/>
                </a:lnTo>
                <a:lnTo>
                  <a:pt x="289559" y="34925"/>
                </a:lnTo>
                <a:lnTo>
                  <a:pt x="289559" y="27432"/>
                </a:lnTo>
                <a:lnTo>
                  <a:pt x="292607" y="24384"/>
                </a:lnTo>
                <a:close/>
              </a:path>
              <a:path w="1973579" h="41275">
                <a:moveTo>
                  <a:pt x="295655" y="24384"/>
                </a:moveTo>
                <a:lnTo>
                  <a:pt x="292607" y="24384"/>
                </a:lnTo>
                <a:lnTo>
                  <a:pt x="289559" y="27432"/>
                </a:lnTo>
                <a:lnTo>
                  <a:pt x="289559" y="34925"/>
                </a:lnTo>
                <a:lnTo>
                  <a:pt x="292607" y="37973"/>
                </a:lnTo>
                <a:lnTo>
                  <a:pt x="295655" y="37973"/>
                </a:lnTo>
                <a:lnTo>
                  <a:pt x="295655" y="24384"/>
                </a:lnTo>
                <a:close/>
              </a:path>
              <a:path w="1973579" h="41275">
                <a:moveTo>
                  <a:pt x="298703" y="24384"/>
                </a:moveTo>
                <a:lnTo>
                  <a:pt x="295655" y="24384"/>
                </a:lnTo>
                <a:lnTo>
                  <a:pt x="295655" y="37973"/>
                </a:lnTo>
                <a:lnTo>
                  <a:pt x="298703" y="37973"/>
                </a:lnTo>
                <a:lnTo>
                  <a:pt x="301751" y="34925"/>
                </a:lnTo>
                <a:lnTo>
                  <a:pt x="301751" y="27432"/>
                </a:lnTo>
                <a:lnTo>
                  <a:pt x="298703" y="24384"/>
                </a:lnTo>
                <a:close/>
              </a:path>
              <a:path w="1973579" h="41275">
                <a:moveTo>
                  <a:pt x="316991" y="24384"/>
                </a:moveTo>
                <a:lnTo>
                  <a:pt x="298703" y="24384"/>
                </a:lnTo>
                <a:lnTo>
                  <a:pt x="301751" y="27432"/>
                </a:lnTo>
                <a:lnTo>
                  <a:pt x="301751" y="34925"/>
                </a:lnTo>
                <a:lnTo>
                  <a:pt x="298703" y="37973"/>
                </a:lnTo>
                <a:lnTo>
                  <a:pt x="316991" y="37973"/>
                </a:lnTo>
                <a:lnTo>
                  <a:pt x="313943" y="34925"/>
                </a:lnTo>
                <a:lnTo>
                  <a:pt x="313943" y="27432"/>
                </a:lnTo>
                <a:lnTo>
                  <a:pt x="316991" y="24384"/>
                </a:lnTo>
                <a:close/>
              </a:path>
              <a:path w="1973579" h="41275">
                <a:moveTo>
                  <a:pt x="320039" y="24384"/>
                </a:moveTo>
                <a:lnTo>
                  <a:pt x="316991" y="24384"/>
                </a:lnTo>
                <a:lnTo>
                  <a:pt x="313943" y="27432"/>
                </a:lnTo>
                <a:lnTo>
                  <a:pt x="313943" y="34925"/>
                </a:lnTo>
                <a:lnTo>
                  <a:pt x="316991" y="37973"/>
                </a:lnTo>
                <a:lnTo>
                  <a:pt x="320039" y="37973"/>
                </a:lnTo>
                <a:lnTo>
                  <a:pt x="320039" y="24384"/>
                </a:lnTo>
                <a:close/>
              </a:path>
              <a:path w="1973579" h="41275">
                <a:moveTo>
                  <a:pt x="324611" y="24384"/>
                </a:moveTo>
                <a:lnTo>
                  <a:pt x="320039" y="24384"/>
                </a:lnTo>
                <a:lnTo>
                  <a:pt x="320039" y="37973"/>
                </a:lnTo>
                <a:lnTo>
                  <a:pt x="324611" y="37973"/>
                </a:lnTo>
                <a:lnTo>
                  <a:pt x="326135" y="34925"/>
                </a:lnTo>
                <a:lnTo>
                  <a:pt x="326061" y="27282"/>
                </a:lnTo>
                <a:lnTo>
                  <a:pt x="324611" y="24384"/>
                </a:lnTo>
                <a:close/>
              </a:path>
              <a:path w="1973579" h="41275">
                <a:moveTo>
                  <a:pt x="341375" y="24384"/>
                </a:moveTo>
                <a:lnTo>
                  <a:pt x="324611" y="24384"/>
                </a:lnTo>
                <a:lnTo>
                  <a:pt x="326061" y="27282"/>
                </a:lnTo>
                <a:lnTo>
                  <a:pt x="326135" y="34925"/>
                </a:lnTo>
                <a:lnTo>
                  <a:pt x="324611" y="37973"/>
                </a:lnTo>
                <a:lnTo>
                  <a:pt x="341375" y="37973"/>
                </a:lnTo>
                <a:lnTo>
                  <a:pt x="338327" y="34925"/>
                </a:lnTo>
                <a:lnTo>
                  <a:pt x="338327" y="27432"/>
                </a:lnTo>
                <a:lnTo>
                  <a:pt x="341375" y="24384"/>
                </a:lnTo>
                <a:close/>
              </a:path>
              <a:path w="1973579" h="41275">
                <a:moveTo>
                  <a:pt x="344423" y="24384"/>
                </a:moveTo>
                <a:lnTo>
                  <a:pt x="341375" y="24384"/>
                </a:lnTo>
                <a:lnTo>
                  <a:pt x="338327" y="27432"/>
                </a:lnTo>
                <a:lnTo>
                  <a:pt x="338327" y="34925"/>
                </a:lnTo>
                <a:lnTo>
                  <a:pt x="341375" y="37973"/>
                </a:lnTo>
                <a:lnTo>
                  <a:pt x="344423" y="37973"/>
                </a:lnTo>
                <a:lnTo>
                  <a:pt x="344423" y="24384"/>
                </a:lnTo>
                <a:close/>
              </a:path>
              <a:path w="1973579" h="41275">
                <a:moveTo>
                  <a:pt x="348995" y="24384"/>
                </a:moveTo>
                <a:lnTo>
                  <a:pt x="344423" y="24384"/>
                </a:lnTo>
                <a:lnTo>
                  <a:pt x="344423" y="37973"/>
                </a:lnTo>
                <a:lnTo>
                  <a:pt x="348995" y="37973"/>
                </a:lnTo>
                <a:lnTo>
                  <a:pt x="352043" y="34925"/>
                </a:lnTo>
                <a:lnTo>
                  <a:pt x="352043" y="27432"/>
                </a:lnTo>
                <a:lnTo>
                  <a:pt x="348995" y="24384"/>
                </a:lnTo>
                <a:close/>
              </a:path>
              <a:path w="1973579" h="41275">
                <a:moveTo>
                  <a:pt x="367283" y="24384"/>
                </a:moveTo>
                <a:lnTo>
                  <a:pt x="348995" y="24384"/>
                </a:lnTo>
                <a:lnTo>
                  <a:pt x="352043" y="27432"/>
                </a:lnTo>
                <a:lnTo>
                  <a:pt x="352043" y="34925"/>
                </a:lnTo>
                <a:lnTo>
                  <a:pt x="348995" y="37973"/>
                </a:lnTo>
                <a:lnTo>
                  <a:pt x="367283" y="37973"/>
                </a:lnTo>
                <a:lnTo>
                  <a:pt x="364235" y="34925"/>
                </a:lnTo>
                <a:lnTo>
                  <a:pt x="364235" y="27432"/>
                </a:lnTo>
                <a:lnTo>
                  <a:pt x="367283" y="24384"/>
                </a:lnTo>
                <a:close/>
              </a:path>
              <a:path w="1973579" h="41275">
                <a:moveTo>
                  <a:pt x="371855" y="24384"/>
                </a:moveTo>
                <a:lnTo>
                  <a:pt x="367283" y="24384"/>
                </a:lnTo>
                <a:lnTo>
                  <a:pt x="364235" y="27432"/>
                </a:lnTo>
                <a:lnTo>
                  <a:pt x="364235" y="34925"/>
                </a:lnTo>
                <a:lnTo>
                  <a:pt x="367283" y="37973"/>
                </a:lnTo>
                <a:lnTo>
                  <a:pt x="371855" y="37973"/>
                </a:lnTo>
                <a:lnTo>
                  <a:pt x="371855" y="24384"/>
                </a:lnTo>
                <a:close/>
              </a:path>
              <a:path w="1973579" h="41275">
                <a:moveTo>
                  <a:pt x="371855" y="24384"/>
                </a:moveTo>
                <a:lnTo>
                  <a:pt x="371855" y="37973"/>
                </a:lnTo>
                <a:lnTo>
                  <a:pt x="374903" y="37973"/>
                </a:lnTo>
                <a:lnTo>
                  <a:pt x="377951" y="34925"/>
                </a:lnTo>
                <a:lnTo>
                  <a:pt x="377951" y="27432"/>
                </a:lnTo>
                <a:lnTo>
                  <a:pt x="375094" y="24574"/>
                </a:lnTo>
                <a:lnTo>
                  <a:pt x="371855" y="24384"/>
                </a:lnTo>
                <a:close/>
              </a:path>
              <a:path w="1973579" h="41275">
                <a:moveTo>
                  <a:pt x="375094" y="24574"/>
                </a:moveTo>
                <a:lnTo>
                  <a:pt x="377951" y="27432"/>
                </a:lnTo>
                <a:lnTo>
                  <a:pt x="377951" y="34925"/>
                </a:lnTo>
                <a:lnTo>
                  <a:pt x="374903" y="37973"/>
                </a:lnTo>
                <a:lnTo>
                  <a:pt x="393191" y="37973"/>
                </a:lnTo>
                <a:lnTo>
                  <a:pt x="390143" y="34925"/>
                </a:lnTo>
                <a:lnTo>
                  <a:pt x="390143" y="28956"/>
                </a:lnTo>
                <a:lnTo>
                  <a:pt x="393191" y="25908"/>
                </a:lnTo>
                <a:lnTo>
                  <a:pt x="397763" y="25908"/>
                </a:lnTo>
                <a:lnTo>
                  <a:pt x="375094" y="24574"/>
                </a:lnTo>
                <a:close/>
              </a:path>
              <a:path w="1973579" h="41275">
                <a:moveTo>
                  <a:pt x="397763" y="25908"/>
                </a:moveTo>
                <a:lnTo>
                  <a:pt x="393191" y="25908"/>
                </a:lnTo>
                <a:lnTo>
                  <a:pt x="390143" y="28956"/>
                </a:lnTo>
                <a:lnTo>
                  <a:pt x="390143" y="34925"/>
                </a:lnTo>
                <a:lnTo>
                  <a:pt x="393191" y="37973"/>
                </a:lnTo>
                <a:lnTo>
                  <a:pt x="397763" y="37973"/>
                </a:lnTo>
                <a:lnTo>
                  <a:pt x="397763" y="25908"/>
                </a:lnTo>
                <a:close/>
              </a:path>
              <a:path w="1973579" h="41275">
                <a:moveTo>
                  <a:pt x="400811" y="25908"/>
                </a:moveTo>
                <a:lnTo>
                  <a:pt x="397763" y="25908"/>
                </a:lnTo>
                <a:lnTo>
                  <a:pt x="397763" y="37973"/>
                </a:lnTo>
                <a:lnTo>
                  <a:pt x="400811" y="37973"/>
                </a:lnTo>
                <a:lnTo>
                  <a:pt x="403859" y="34925"/>
                </a:lnTo>
                <a:lnTo>
                  <a:pt x="403859" y="28956"/>
                </a:lnTo>
                <a:lnTo>
                  <a:pt x="400811" y="25908"/>
                </a:lnTo>
                <a:close/>
              </a:path>
              <a:path w="1973579" h="41275">
                <a:moveTo>
                  <a:pt x="420623" y="25908"/>
                </a:moveTo>
                <a:lnTo>
                  <a:pt x="400811" y="25908"/>
                </a:lnTo>
                <a:lnTo>
                  <a:pt x="403859" y="28956"/>
                </a:lnTo>
                <a:lnTo>
                  <a:pt x="403859" y="34925"/>
                </a:lnTo>
                <a:lnTo>
                  <a:pt x="400811" y="37973"/>
                </a:lnTo>
                <a:lnTo>
                  <a:pt x="420623" y="37973"/>
                </a:lnTo>
                <a:lnTo>
                  <a:pt x="417575" y="34925"/>
                </a:lnTo>
                <a:lnTo>
                  <a:pt x="417575" y="28956"/>
                </a:lnTo>
                <a:lnTo>
                  <a:pt x="420623" y="25908"/>
                </a:lnTo>
                <a:close/>
              </a:path>
              <a:path w="1973579" h="41275">
                <a:moveTo>
                  <a:pt x="425195" y="25908"/>
                </a:moveTo>
                <a:lnTo>
                  <a:pt x="420623" y="25908"/>
                </a:lnTo>
                <a:lnTo>
                  <a:pt x="417575" y="28956"/>
                </a:lnTo>
                <a:lnTo>
                  <a:pt x="417575" y="34925"/>
                </a:lnTo>
                <a:lnTo>
                  <a:pt x="420623" y="37973"/>
                </a:lnTo>
                <a:lnTo>
                  <a:pt x="425195" y="37973"/>
                </a:lnTo>
                <a:lnTo>
                  <a:pt x="425195" y="25908"/>
                </a:lnTo>
                <a:close/>
              </a:path>
              <a:path w="1973579" h="41275">
                <a:moveTo>
                  <a:pt x="428243" y="25908"/>
                </a:moveTo>
                <a:lnTo>
                  <a:pt x="425195" y="25908"/>
                </a:lnTo>
                <a:lnTo>
                  <a:pt x="425195" y="37973"/>
                </a:lnTo>
                <a:lnTo>
                  <a:pt x="428243" y="37973"/>
                </a:lnTo>
                <a:lnTo>
                  <a:pt x="431291" y="34925"/>
                </a:lnTo>
                <a:lnTo>
                  <a:pt x="431291" y="28956"/>
                </a:lnTo>
                <a:lnTo>
                  <a:pt x="428243" y="25908"/>
                </a:lnTo>
                <a:close/>
              </a:path>
              <a:path w="1973579" h="41275">
                <a:moveTo>
                  <a:pt x="449579" y="25908"/>
                </a:moveTo>
                <a:lnTo>
                  <a:pt x="428243" y="25908"/>
                </a:lnTo>
                <a:lnTo>
                  <a:pt x="431291" y="28956"/>
                </a:lnTo>
                <a:lnTo>
                  <a:pt x="431291" y="34925"/>
                </a:lnTo>
                <a:lnTo>
                  <a:pt x="428243" y="37973"/>
                </a:lnTo>
                <a:lnTo>
                  <a:pt x="449579" y="37973"/>
                </a:lnTo>
                <a:lnTo>
                  <a:pt x="446531" y="34925"/>
                </a:lnTo>
                <a:lnTo>
                  <a:pt x="446531" y="28956"/>
                </a:lnTo>
                <a:lnTo>
                  <a:pt x="449579" y="25908"/>
                </a:lnTo>
                <a:close/>
              </a:path>
              <a:path w="1973579" h="41275">
                <a:moveTo>
                  <a:pt x="454151" y="25908"/>
                </a:moveTo>
                <a:lnTo>
                  <a:pt x="449579" y="25908"/>
                </a:lnTo>
                <a:lnTo>
                  <a:pt x="446531" y="28956"/>
                </a:lnTo>
                <a:lnTo>
                  <a:pt x="446531" y="34925"/>
                </a:lnTo>
                <a:lnTo>
                  <a:pt x="449579" y="37973"/>
                </a:lnTo>
                <a:lnTo>
                  <a:pt x="454151" y="37973"/>
                </a:lnTo>
                <a:lnTo>
                  <a:pt x="454151" y="25908"/>
                </a:lnTo>
                <a:close/>
              </a:path>
              <a:path w="1973579" h="41275">
                <a:moveTo>
                  <a:pt x="457199" y="25908"/>
                </a:moveTo>
                <a:lnTo>
                  <a:pt x="454151" y="25908"/>
                </a:lnTo>
                <a:lnTo>
                  <a:pt x="454151" y="37973"/>
                </a:lnTo>
                <a:lnTo>
                  <a:pt x="457199" y="37973"/>
                </a:lnTo>
                <a:lnTo>
                  <a:pt x="460247" y="34925"/>
                </a:lnTo>
                <a:lnTo>
                  <a:pt x="460247" y="28956"/>
                </a:lnTo>
                <a:lnTo>
                  <a:pt x="457199" y="25908"/>
                </a:lnTo>
                <a:close/>
              </a:path>
              <a:path w="1973579" h="41275">
                <a:moveTo>
                  <a:pt x="480059" y="25908"/>
                </a:moveTo>
                <a:lnTo>
                  <a:pt x="457199" y="25908"/>
                </a:lnTo>
                <a:lnTo>
                  <a:pt x="460247" y="28956"/>
                </a:lnTo>
                <a:lnTo>
                  <a:pt x="460247" y="34925"/>
                </a:lnTo>
                <a:lnTo>
                  <a:pt x="457199" y="37973"/>
                </a:lnTo>
                <a:lnTo>
                  <a:pt x="480059" y="37973"/>
                </a:lnTo>
                <a:lnTo>
                  <a:pt x="477011" y="34925"/>
                </a:lnTo>
                <a:lnTo>
                  <a:pt x="477011" y="28956"/>
                </a:lnTo>
                <a:lnTo>
                  <a:pt x="480059" y="25908"/>
                </a:lnTo>
                <a:close/>
              </a:path>
              <a:path w="1973579" h="41275">
                <a:moveTo>
                  <a:pt x="483107" y="25908"/>
                </a:moveTo>
                <a:lnTo>
                  <a:pt x="480059" y="25908"/>
                </a:lnTo>
                <a:lnTo>
                  <a:pt x="477011" y="28956"/>
                </a:lnTo>
                <a:lnTo>
                  <a:pt x="477011" y="34925"/>
                </a:lnTo>
                <a:lnTo>
                  <a:pt x="480059" y="37973"/>
                </a:lnTo>
                <a:lnTo>
                  <a:pt x="483107" y="37973"/>
                </a:lnTo>
                <a:lnTo>
                  <a:pt x="483107" y="25908"/>
                </a:lnTo>
                <a:close/>
              </a:path>
              <a:path w="1973579" h="41275">
                <a:moveTo>
                  <a:pt x="487679" y="25908"/>
                </a:moveTo>
                <a:lnTo>
                  <a:pt x="483107" y="25908"/>
                </a:lnTo>
                <a:lnTo>
                  <a:pt x="483107" y="37973"/>
                </a:lnTo>
                <a:lnTo>
                  <a:pt x="487679" y="37973"/>
                </a:lnTo>
                <a:lnTo>
                  <a:pt x="490727" y="34925"/>
                </a:lnTo>
                <a:lnTo>
                  <a:pt x="490727" y="28956"/>
                </a:lnTo>
                <a:lnTo>
                  <a:pt x="487679" y="25908"/>
                </a:lnTo>
                <a:close/>
              </a:path>
              <a:path w="1973579" h="41275">
                <a:moveTo>
                  <a:pt x="510539" y="25908"/>
                </a:moveTo>
                <a:lnTo>
                  <a:pt x="487679" y="25908"/>
                </a:lnTo>
                <a:lnTo>
                  <a:pt x="490727" y="28956"/>
                </a:lnTo>
                <a:lnTo>
                  <a:pt x="490727" y="34925"/>
                </a:lnTo>
                <a:lnTo>
                  <a:pt x="487679" y="37973"/>
                </a:lnTo>
                <a:lnTo>
                  <a:pt x="510539" y="37973"/>
                </a:lnTo>
                <a:lnTo>
                  <a:pt x="507491" y="34925"/>
                </a:lnTo>
                <a:lnTo>
                  <a:pt x="507491" y="28956"/>
                </a:lnTo>
                <a:lnTo>
                  <a:pt x="510539" y="25908"/>
                </a:lnTo>
                <a:close/>
              </a:path>
              <a:path w="1973579" h="41275">
                <a:moveTo>
                  <a:pt x="515111" y="25908"/>
                </a:moveTo>
                <a:lnTo>
                  <a:pt x="510539" y="25908"/>
                </a:lnTo>
                <a:lnTo>
                  <a:pt x="507491" y="28956"/>
                </a:lnTo>
                <a:lnTo>
                  <a:pt x="507491" y="34925"/>
                </a:lnTo>
                <a:lnTo>
                  <a:pt x="510539" y="37973"/>
                </a:lnTo>
                <a:lnTo>
                  <a:pt x="515111" y="37973"/>
                </a:lnTo>
                <a:lnTo>
                  <a:pt x="515111" y="25908"/>
                </a:lnTo>
                <a:close/>
              </a:path>
              <a:path w="1973579" h="41275">
                <a:moveTo>
                  <a:pt x="518159" y="25908"/>
                </a:moveTo>
                <a:lnTo>
                  <a:pt x="515111" y="25908"/>
                </a:lnTo>
                <a:lnTo>
                  <a:pt x="515111" y="37973"/>
                </a:lnTo>
                <a:lnTo>
                  <a:pt x="518159" y="37973"/>
                </a:lnTo>
                <a:lnTo>
                  <a:pt x="521207" y="34925"/>
                </a:lnTo>
                <a:lnTo>
                  <a:pt x="521207" y="28956"/>
                </a:lnTo>
                <a:lnTo>
                  <a:pt x="518159" y="25908"/>
                </a:lnTo>
                <a:close/>
              </a:path>
              <a:path w="1973579" h="41275">
                <a:moveTo>
                  <a:pt x="539495" y="25908"/>
                </a:moveTo>
                <a:lnTo>
                  <a:pt x="518159" y="25908"/>
                </a:lnTo>
                <a:lnTo>
                  <a:pt x="521207" y="28956"/>
                </a:lnTo>
                <a:lnTo>
                  <a:pt x="521207" y="34925"/>
                </a:lnTo>
                <a:lnTo>
                  <a:pt x="518159" y="37973"/>
                </a:lnTo>
                <a:lnTo>
                  <a:pt x="539495" y="37973"/>
                </a:lnTo>
                <a:lnTo>
                  <a:pt x="536447" y="34925"/>
                </a:lnTo>
                <a:lnTo>
                  <a:pt x="536447" y="28956"/>
                </a:lnTo>
                <a:lnTo>
                  <a:pt x="539495" y="25908"/>
                </a:lnTo>
                <a:close/>
              </a:path>
              <a:path w="1973579" h="41275">
                <a:moveTo>
                  <a:pt x="544067" y="25908"/>
                </a:moveTo>
                <a:lnTo>
                  <a:pt x="539495" y="25908"/>
                </a:lnTo>
                <a:lnTo>
                  <a:pt x="536447" y="28956"/>
                </a:lnTo>
                <a:lnTo>
                  <a:pt x="536447" y="34925"/>
                </a:lnTo>
                <a:lnTo>
                  <a:pt x="539495" y="37973"/>
                </a:lnTo>
                <a:lnTo>
                  <a:pt x="544067" y="37973"/>
                </a:lnTo>
                <a:lnTo>
                  <a:pt x="544067" y="25908"/>
                </a:lnTo>
                <a:close/>
              </a:path>
              <a:path w="1973579" h="41275">
                <a:moveTo>
                  <a:pt x="547115" y="25908"/>
                </a:moveTo>
                <a:lnTo>
                  <a:pt x="544067" y="25908"/>
                </a:lnTo>
                <a:lnTo>
                  <a:pt x="544067" y="37973"/>
                </a:lnTo>
                <a:lnTo>
                  <a:pt x="547115" y="37973"/>
                </a:lnTo>
                <a:lnTo>
                  <a:pt x="550163" y="34925"/>
                </a:lnTo>
                <a:lnTo>
                  <a:pt x="550163" y="28956"/>
                </a:lnTo>
                <a:lnTo>
                  <a:pt x="547115" y="25908"/>
                </a:lnTo>
                <a:close/>
              </a:path>
              <a:path w="1973579" h="41275">
                <a:moveTo>
                  <a:pt x="569975" y="25908"/>
                </a:moveTo>
                <a:lnTo>
                  <a:pt x="547115" y="25908"/>
                </a:lnTo>
                <a:lnTo>
                  <a:pt x="550163" y="28956"/>
                </a:lnTo>
                <a:lnTo>
                  <a:pt x="550163" y="34925"/>
                </a:lnTo>
                <a:lnTo>
                  <a:pt x="547115" y="37973"/>
                </a:lnTo>
                <a:lnTo>
                  <a:pt x="569975" y="37973"/>
                </a:lnTo>
                <a:lnTo>
                  <a:pt x="566927" y="34925"/>
                </a:lnTo>
                <a:lnTo>
                  <a:pt x="566927" y="28956"/>
                </a:lnTo>
                <a:lnTo>
                  <a:pt x="569975" y="25908"/>
                </a:lnTo>
                <a:close/>
              </a:path>
              <a:path w="1973579" h="41275">
                <a:moveTo>
                  <a:pt x="573023" y="25908"/>
                </a:moveTo>
                <a:lnTo>
                  <a:pt x="569975" y="25908"/>
                </a:lnTo>
                <a:lnTo>
                  <a:pt x="566927" y="28956"/>
                </a:lnTo>
                <a:lnTo>
                  <a:pt x="566927" y="34925"/>
                </a:lnTo>
                <a:lnTo>
                  <a:pt x="569975" y="37973"/>
                </a:lnTo>
                <a:lnTo>
                  <a:pt x="573023" y="37973"/>
                </a:lnTo>
                <a:lnTo>
                  <a:pt x="573023" y="25908"/>
                </a:lnTo>
                <a:close/>
              </a:path>
              <a:path w="1973579" h="41275">
                <a:moveTo>
                  <a:pt x="577595" y="25908"/>
                </a:moveTo>
                <a:lnTo>
                  <a:pt x="573023" y="25908"/>
                </a:lnTo>
                <a:lnTo>
                  <a:pt x="573023" y="37973"/>
                </a:lnTo>
                <a:lnTo>
                  <a:pt x="577595" y="37973"/>
                </a:lnTo>
                <a:lnTo>
                  <a:pt x="580643" y="34925"/>
                </a:lnTo>
                <a:lnTo>
                  <a:pt x="580643" y="28956"/>
                </a:lnTo>
                <a:lnTo>
                  <a:pt x="577595" y="25908"/>
                </a:lnTo>
                <a:close/>
              </a:path>
              <a:path w="1973579" h="41275">
                <a:moveTo>
                  <a:pt x="598931" y="25908"/>
                </a:moveTo>
                <a:lnTo>
                  <a:pt x="577595" y="25908"/>
                </a:lnTo>
                <a:lnTo>
                  <a:pt x="580643" y="28956"/>
                </a:lnTo>
                <a:lnTo>
                  <a:pt x="580643" y="34925"/>
                </a:lnTo>
                <a:lnTo>
                  <a:pt x="577595" y="37973"/>
                </a:lnTo>
                <a:lnTo>
                  <a:pt x="598931" y="37973"/>
                </a:lnTo>
                <a:lnTo>
                  <a:pt x="595883" y="34925"/>
                </a:lnTo>
                <a:lnTo>
                  <a:pt x="595883" y="28956"/>
                </a:lnTo>
                <a:lnTo>
                  <a:pt x="598931" y="25908"/>
                </a:lnTo>
                <a:close/>
              </a:path>
              <a:path w="1973579" h="41275">
                <a:moveTo>
                  <a:pt x="603503" y="25908"/>
                </a:moveTo>
                <a:lnTo>
                  <a:pt x="598931" y="25908"/>
                </a:lnTo>
                <a:lnTo>
                  <a:pt x="595883" y="28956"/>
                </a:lnTo>
                <a:lnTo>
                  <a:pt x="595883" y="34925"/>
                </a:lnTo>
                <a:lnTo>
                  <a:pt x="598931" y="37973"/>
                </a:lnTo>
                <a:lnTo>
                  <a:pt x="603503" y="37973"/>
                </a:lnTo>
                <a:lnTo>
                  <a:pt x="603503" y="25908"/>
                </a:lnTo>
                <a:close/>
              </a:path>
              <a:path w="1973579" h="41275">
                <a:moveTo>
                  <a:pt x="606551" y="25908"/>
                </a:moveTo>
                <a:lnTo>
                  <a:pt x="603503" y="25908"/>
                </a:lnTo>
                <a:lnTo>
                  <a:pt x="603503" y="37973"/>
                </a:lnTo>
                <a:lnTo>
                  <a:pt x="606551" y="37973"/>
                </a:lnTo>
                <a:lnTo>
                  <a:pt x="609599" y="34925"/>
                </a:lnTo>
                <a:lnTo>
                  <a:pt x="609599" y="28956"/>
                </a:lnTo>
                <a:lnTo>
                  <a:pt x="606551" y="25908"/>
                </a:lnTo>
                <a:close/>
              </a:path>
              <a:path w="1973579" h="41275">
                <a:moveTo>
                  <a:pt x="630935" y="25908"/>
                </a:moveTo>
                <a:lnTo>
                  <a:pt x="606551" y="25908"/>
                </a:lnTo>
                <a:lnTo>
                  <a:pt x="609599" y="28956"/>
                </a:lnTo>
                <a:lnTo>
                  <a:pt x="609599" y="34925"/>
                </a:lnTo>
                <a:lnTo>
                  <a:pt x="606551" y="37973"/>
                </a:lnTo>
                <a:lnTo>
                  <a:pt x="630935" y="37973"/>
                </a:lnTo>
                <a:lnTo>
                  <a:pt x="627887" y="34925"/>
                </a:lnTo>
                <a:lnTo>
                  <a:pt x="627887" y="28956"/>
                </a:lnTo>
                <a:lnTo>
                  <a:pt x="630935" y="25908"/>
                </a:lnTo>
                <a:close/>
              </a:path>
              <a:path w="1973579" h="41275">
                <a:moveTo>
                  <a:pt x="633983" y="25908"/>
                </a:moveTo>
                <a:lnTo>
                  <a:pt x="630935" y="25908"/>
                </a:lnTo>
                <a:lnTo>
                  <a:pt x="627887" y="28956"/>
                </a:lnTo>
                <a:lnTo>
                  <a:pt x="627887" y="34925"/>
                </a:lnTo>
                <a:lnTo>
                  <a:pt x="630935" y="37973"/>
                </a:lnTo>
                <a:lnTo>
                  <a:pt x="633983" y="37973"/>
                </a:lnTo>
                <a:lnTo>
                  <a:pt x="633983" y="25908"/>
                </a:lnTo>
                <a:close/>
              </a:path>
              <a:path w="1973579" h="41275">
                <a:moveTo>
                  <a:pt x="661266" y="24608"/>
                </a:moveTo>
                <a:lnTo>
                  <a:pt x="633983" y="25908"/>
                </a:lnTo>
                <a:lnTo>
                  <a:pt x="633983" y="37973"/>
                </a:lnTo>
                <a:lnTo>
                  <a:pt x="638555" y="37973"/>
                </a:lnTo>
                <a:lnTo>
                  <a:pt x="641603" y="34925"/>
                </a:lnTo>
                <a:lnTo>
                  <a:pt x="641603" y="28956"/>
                </a:lnTo>
                <a:lnTo>
                  <a:pt x="638555" y="25908"/>
                </a:lnTo>
                <a:lnTo>
                  <a:pt x="660399" y="25908"/>
                </a:lnTo>
                <a:lnTo>
                  <a:pt x="661266" y="24608"/>
                </a:lnTo>
                <a:close/>
              </a:path>
              <a:path w="1973579" h="41275">
                <a:moveTo>
                  <a:pt x="660399" y="25908"/>
                </a:moveTo>
                <a:lnTo>
                  <a:pt x="638555" y="25908"/>
                </a:lnTo>
                <a:lnTo>
                  <a:pt x="641603" y="28956"/>
                </a:lnTo>
                <a:lnTo>
                  <a:pt x="641603" y="34925"/>
                </a:lnTo>
                <a:lnTo>
                  <a:pt x="638555" y="37973"/>
                </a:lnTo>
                <a:lnTo>
                  <a:pt x="661415" y="37973"/>
                </a:lnTo>
                <a:lnTo>
                  <a:pt x="658367" y="34925"/>
                </a:lnTo>
                <a:lnTo>
                  <a:pt x="658367" y="28956"/>
                </a:lnTo>
                <a:lnTo>
                  <a:pt x="660399" y="25908"/>
                </a:lnTo>
                <a:close/>
              </a:path>
              <a:path w="1973579" h="41275">
                <a:moveTo>
                  <a:pt x="665987" y="24384"/>
                </a:moveTo>
                <a:lnTo>
                  <a:pt x="661266" y="24608"/>
                </a:lnTo>
                <a:lnTo>
                  <a:pt x="658367" y="28956"/>
                </a:lnTo>
                <a:lnTo>
                  <a:pt x="658367" y="34925"/>
                </a:lnTo>
                <a:lnTo>
                  <a:pt x="661415" y="37973"/>
                </a:lnTo>
                <a:lnTo>
                  <a:pt x="665987" y="37973"/>
                </a:lnTo>
                <a:lnTo>
                  <a:pt x="665987" y="24384"/>
                </a:lnTo>
                <a:close/>
              </a:path>
              <a:path w="1973579" h="41275">
                <a:moveTo>
                  <a:pt x="669141" y="24541"/>
                </a:moveTo>
                <a:lnTo>
                  <a:pt x="672083" y="28956"/>
                </a:lnTo>
                <a:lnTo>
                  <a:pt x="672083" y="34925"/>
                </a:lnTo>
                <a:lnTo>
                  <a:pt x="669035" y="37973"/>
                </a:lnTo>
                <a:lnTo>
                  <a:pt x="690371" y="37973"/>
                </a:lnTo>
                <a:lnTo>
                  <a:pt x="688847" y="36449"/>
                </a:lnTo>
                <a:lnTo>
                  <a:pt x="688847" y="28956"/>
                </a:lnTo>
                <a:lnTo>
                  <a:pt x="691895" y="25908"/>
                </a:lnTo>
                <a:lnTo>
                  <a:pt x="696467" y="25908"/>
                </a:lnTo>
                <a:lnTo>
                  <a:pt x="669141" y="24541"/>
                </a:lnTo>
                <a:close/>
              </a:path>
              <a:path w="1973579" h="41275">
                <a:moveTo>
                  <a:pt x="1449323" y="22860"/>
                </a:moveTo>
                <a:lnTo>
                  <a:pt x="1444609" y="23074"/>
                </a:lnTo>
                <a:lnTo>
                  <a:pt x="1441803" y="27282"/>
                </a:lnTo>
                <a:lnTo>
                  <a:pt x="1441703" y="34925"/>
                </a:lnTo>
                <a:lnTo>
                  <a:pt x="1444751" y="37973"/>
                </a:lnTo>
                <a:lnTo>
                  <a:pt x="1449323" y="37973"/>
                </a:lnTo>
                <a:lnTo>
                  <a:pt x="1449323" y="22860"/>
                </a:lnTo>
                <a:close/>
              </a:path>
              <a:path w="1973579" h="41275">
                <a:moveTo>
                  <a:pt x="1452371" y="22860"/>
                </a:moveTo>
                <a:lnTo>
                  <a:pt x="1449323" y="22860"/>
                </a:lnTo>
                <a:lnTo>
                  <a:pt x="1449323" y="37973"/>
                </a:lnTo>
                <a:lnTo>
                  <a:pt x="1452371" y="37973"/>
                </a:lnTo>
                <a:lnTo>
                  <a:pt x="1455419" y="34925"/>
                </a:lnTo>
                <a:lnTo>
                  <a:pt x="1455320" y="27282"/>
                </a:lnTo>
                <a:lnTo>
                  <a:pt x="1452371" y="22860"/>
                </a:lnTo>
                <a:close/>
              </a:path>
              <a:path w="1973579" h="41275">
                <a:moveTo>
                  <a:pt x="1478279" y="22860"/>
                </a:moveTo>
                <a:lnTo>
                  <a:pt x="1452371" y="22860"/>
                </a:lnTo>
                <a:lnTo>
                  <a:pt x="1455320" y="27282"/>
                </a:lnTo>
                <a:lnTo>
                  <a:pt x="1455419" y="34925"/>
                </a:lnTo>
                <a:lnTo>
                  <a:pt x="1452371" y="37973"/>
                </a:lnTo>
                <a:lnTo>
                  <a:pt x="1478279" y="37973"/>
                </a:lnTo>
                <a:lnTo>
                  <a:pt x="1473707" y="34925"/>
                </a:lnTo>
                <a:lnTo>
                  <a:pt x="1473707" y="27432"/>
                </a:lnTo>
                <a:lnTo>
                  <a:pt x="1478279" y="22860"/>
                </a:lnTo>
                <a:close/>
              </a:path>
              <a:path w="1973579" h="41275">
                <a:moveTo>
                  <a:pt x="1481327" y="22860"/>
                </a:moveTo>
                <a:lnTo>
                  <a:pt x="1478279" y="22860"/>
                </a:lnTo>
                <a:lnTo>
                  <a:pt x="1473707" y="27432"/>
                </a:lnTo>
                <a:lnTo>
                  <a:pt x="1473707" y="34925"/>
                </a:lnTo>
                <a:lnTo>
                  <a:pt x="1478279" y="37973"/>
                </a:lnTo>
                <a:lnTo>
                  <a:pt x="1481327" y="37973"/>
                </a:lnTo>
                <a:lnTo>
                  <a:pt x="1481327" y="22860"/>
                </a:lnTo>
                <a:close/>
              </a:path>
              <a:path w="1973579" h="41275">
                <a:moveTo>
                  <a:pt x="1485899" y="22860"/>
                </a:moveTo>
                <a:lnTo>
                  <a:pt x="1481327" y="22860"/>
                </a:lnTo>
                <a:lnTo>
                  <a:pt x="1481327" y="37973"/>
                </a:lnTo>
                <a:lnTo>
                  <a:pt x="1485899" y="37973"/>
                </a:lnTo>
                <a:lnTo>
                  <a:pt x="1488947" y="34925"/>
                </a:lnTo>
                <a:lnTo>
                  <a:pt x="1488848" y="27282"/>
                </a:lnTo>
                <a:lnTo>
                  <a:pt x="1485899" y="22860"/>
                </a:lnTo>
                <a:close/>
              </a:path>
              <a:path w="1973579" h="41275">
                <a:moveTo>
                  <a:pt x="1510283" y="22860"/>
                </a:moveTo>
                <a:lnTo>
                  <a:pt x="1485899" y="22860"/>
                </a:lnTo>
                <a:lnTo>
                  <a:pt x="1488848" y="27282"/>
                </a:lnTo>
                <a:lnTo>
                  <a:pt x="1488947" y="34925"/>
                </a:lnTo>
                <a:lnTo>
                  <a:pt x="1485899" y="37973"/>
                </a:lnTo>
                <a:lnTo>
                  <a:pt x="1510283" y="37973"/>
                </a:lnTo>
                <a:lnTo>
                  <a:pt x="1505711" y="34925"/>
                </a:lnTo>
                <a:lnTo>
                  <a:pt x="1505711" y="27432"/>
                </a:lnTo>
                <a:lnTo>
                  <a:pt x="1510283" y="22860"/>
                </a:lnTo>
                <a:close/>
              </a:path>
              <a:path w="1973579" h="41275">
                <a:moveTo>
                  <a:pt x="1514855" y="22860"/>
                </a:moveTo>
                <a:lnTo>
                  <a:pt x="1510283" y="22860"/>
                </a:lnTo>
                <a:lnTo>
                  <a:pt x="1505711" y="27432"/>
                </a:lnTo>
                <a:lnTo>
                  <a:pt x="1505711" y="34925"/>
                </a:lnTo>
                <a:lnTo>
                  <a:pt x="1510283" y="37973"/>
                </a:lnTo>
                <a:lnTo>
                  <a:pt x="1514855" y="37973"/>
                </a:lnTo>
                <a:lnTo>
                  <a:pt x="1514855" y="22860"/>
                </a:lnTo>
                <a:close/>
              </a:path>
              <a:path w="1973579" h="41275">
                <a:moveTo>
                  <a:pt x="1517903" y="22860"/>
                </a:moveTo>
                <a:lnTo>
                  <a:pt x="1514855" y="22860"/>
                </a:lnTo>
                <a:lnTo>
                  <a:pt x="1514855" y="37973"/>
                </a:lnTo>
                <a:lnTo>
                  <a:pt x="1517903" y="37973"/>
                </a:lnTo>
                <a:lnTo>
                  <a:pt x="1520951" y="34925"/>
                </a:lnTo>
                <a:lnTo>
                  <a:pt x="1520852" y="27282"/>
                </a:lnTo>
                <a:lnTo>
                  <a:pt x="1517903" y="22860"/>
                </a:lnTo>
                <a:close/>
              </a:path>
              <a:path w="1973579" h="41275">
                <a:moveTo>
                  <a:pt x="1539239" y="22860"/>
                </a:moveTo>
                <a:lnTo>
                  <a:pt x="1517903" y="22860"/>
                </a:lnTo>
                <a:lnTo>
                  <a:pt x="1520852" y="27282"/>
                </a:lnTo>
                <a:lnTo>
                  <a:pt x="1520951" y="34925"/>
                </a:lnTo>
                <a:lnTo>
                  <a:pt x="1517903" y="37973"/>
                </a:lnTo>
                <a:lnTo>
                  <a:pt x="1539239" y="37973"/>
                </a:lnTo>
                <a:lnTo>
                  <a:pt x="1536191" y="34925"/>
                </a:lnTo>
                <a:lnTo>
                  <a:pt x="1536291" y="27282"/>
                </a:lnTo>
                <a:lnTo>
                  <a:pt x="1539239" y="22860"/>
                </a:lnTo>
                <a:close/>
              </a:path>
              <a:path w="1973579" h="41275">
                <a:moveTo>
                  <a:pt x="1543811" y="22860"/>
                </a:moveTo>
                <a:lnTo>
                  <a:pt x="1539239" y="22860"/>
                </a:lnTo>
                <a:lnTo>
                  <a:pt x="1536291" y="27282"/>
                </a:lnTo>
                <a:lnTo>
                  <a:pt x="1536191" y="34925"/>
                </a:lnTo>
                <a:lnTo>
                  <a:pt x="1539239" y="37973"/>
                </a:lnTo>
                <a:lnTo>
                  <a:pt x="1543811" y="37973"/>
                </a:lnTo>
                <a:lnTo>
                  <a:pt x="1543811" y="22860"/>
                </a:lnTo>
                <a:close/>
              </a:path>
              <a:path w="1973579" h="41275">
                <a:moveTo>
                  <a:pt x="1548383" y="22860"/>
                </a:moveTo>
                <a:lnTo>
                  <a:pt x="1543811" y="22860"/>
                </a:lnTo>
                <a:lnTo>
                  <a:pt x="1543811" y="37973"/>
                </a:lnTo>
                <a:lnTo>
                  <a:pt x="1548383" y="37973"/>
                </a:lnTo>
                <a:lnTo>
                  <a:pt x="1551431" y="34925"/>
                </a:lnTo>
                <a:lnTo>
                  <a:pt x="1551332" y="27282"/>
                </a:lnTo>
                <a:lnTo>
                  <a:pt x="1548383" y="22860"/>
                </a:lnTo>
                <a:close/>
              </a:path>
              <a:path w="1973579" h="41275">
                <a:moveTo>
                  <a:pt x="1571243" y="22860"/>
                </a:moveTo>
                <a:lnTo>
                  <a:pt x="1548383" y="22860"/>
                </a:lnTo>
                <a:lnTo>
                  <a:pt x="1551332" y="27282"/>
                </a:lnTo>
                <a:lnTo>
                  <a:pt x="1551431" y="34925"/>
                </a:lnTo>
                <a:lnTo>
                  <a:pt x="1548383" y="37973"/>
                </a:lnTo>
                <a:lnTo>
                  <a:pt x="1571243" y="37973"/>
                </a:lnTo>
                <a:lnTo>
                  <a:pt x="1566671" y="34925"/>
                </a:lnTo>
                <a:lnTo>
                  <a:pt x="1566671" y="27432"/>
                </a:lnTo>
                <a:lnTo>
                  <a:pt x="1571243" y="22860"/>
                </a:lnTo>
                <a:close/>
              </a:path>
              <a:path w="1973579" h="41275">
                <a:moveTo>
                  <a:pt x="1574291" y="22860"/>
                </a:moveTo>
                <a:lnTo>
                  <a:pt x="1571243" y="22860"/>
                </a:lnTo>
                <a:lnTo>
                  <a:pt x="1566671" y="27432"/>
                </a:lnTo>
                <a:lnTo>
                  <a:pt x="1566671" y="34925"/>
                </a:lnTo>
                <a:lnTo>
                  <a:pt x="1571243" y="37973"/>
                </a:lnTo>
                <a:lnTo>
                  <a:pt x="1574291" y="37973"/>
                </a:lnTo>
                <a:lnTo>
                  <a:pt x="1574291" y="22860"/>
                </a:lnTo>
                <a:close/>
              </a:path>
              <a:path w="1973579" h="41275">
                <a:moveTo>
                  <a:pt x="1574291" y="22860"/>
                </a:moveTo>
                <a:lnTo>
                  <a:pt x="1574291" y="37973"/>
                </a:lnTo>
                <a:lnTo>
                  <a:pt x="1575815" y="37973"/>
                </a:lnTo>
                <a:lnTo>
                  <a:pt x="1574291" y="22860"/>
                </a:lnTo>
                <a:close/>
              </a:path>
              <a:path w="1973579" h="41275">
                <a:moveTo>
                  <a:pt x="1578863" y="22860"/>
                </a:moveTo>
                <a:lnTo>
                  <a:pt x="1574291" y="22860"/>
                </a:lnTo>
                <a:lnTo>
                  <a:pt x="1575815" y="37973"/>
                </a:lnTo>
                <a:lnTo>
                  <a:pt x="1578863" y="37973"/>
                </a:lnTo>
                <a:lnTo>
                  <a:pt x="1581911" y="34925"/>
                </a:lnTo>
                <a:lnTo>
                  <a:pt x="1581812" y="27282"/>
                </a:lnTo>
                <a:lnTo>
                  <a:pt x="1578863" y="22860"/>
                </a:lnTo>
                <a:close/>
              </a:path>
              <a:path w="1973579" h="41275">
                <a:moveTo>
                  <a:pt x="1600199" y="22860"/>
                </a:moveTo>
                <a:lnTo>
                  <a:pt x="1578863" y="22860"/>
                </a:lnTo>
                <a:lnTo>
                  <a:pt x="1581812" y="27282"/>
                </a:lnTo>
                <a:lnTo>
                  <a:pt x="1581911" y="34925"/>
                </a:lnTo>
                <a:lnTo>
                  <a:pt x="1578863" y="37973"/>
                </a:lnTo>
                <a:lnTo>
                  <a:pt x="1600199" y="37973"/>
                </a:lnTo>
                <a:lnTo>
                  <a:pt x="1595627" y="33400"/>
                </a:lnTo>
                <a:lnTo>
                  <a:pt x="1595627" y="25908"/>
                </a:lnTo>
                <a:lnTo>
                  <a:pt x="1600199" y="22860"/>
                </a:lnTo>
                <a:close/>
              </a:path>
              <a:path w="1973579" h="41275">
                <a:moveTo>
                  <a:pt x="1603247" y="22860"/>
                </a:moveTo>
                <a:lnTo>
                  <a:pt x="1600199" y="22860"/>
                </a:lnTo>
                <a:lnTo>
                  <a:pt x="1595627" y="25908"/>
                </a:lnTo>
                <a:lnTo>
                  <a:pt x="1595627" y="33400"/>
                </a:lnTo>
                <a:lnTo>
                  <a:pt x="1600199" y="37973"/>
                </a:lnTo>
                <a:lnTo>
                  <a:pt x="1604771" y="37973"/>
                </a:lnTo>
                <a:lnTo>
                  <a:pt x="1603247" y="22860"/>
                </a:lnTo>
                <a:close/>
              </a:path>
              <a:path w="1973579" h="41275">
                <a:moveTo>
                  <a:pt x="1627452" y="21515"/>
                </a:moveTo>
                <a:lnTo>
                  <a:pt x="1603247" y="22860"/>
                </a:lnTo>
                <a:lnTo>
                  <a:pt x="1604771" y="37973"/>
                </a:lnTo>
                <a:lnTo>
                  <a:pt x="1607937" y="37797"/>
                </a:lnTo>
                <a:lnTo>
                  <a:pt x="1610867" y="33400"/>
                </a:lnTo>
                <a:lnTo>
                  <a:pt x="1610867" y="25908"/>
                </a:lnTo>
                <a:lnTo>
                  <a:pt x="1607819" y="22860"/>
                </a:lnTo>
                <a:lnTo>
                  <a:pt x="1626107" y="22860"/>
                </a:lnTo>
                <a:lnTo>
                  <a:pt x="1627452" y="21515"/>
                </a:lnTo>
                <a:close/>
              </a:path>
              <a:path w="1973579" h="41275">
                <a:moveTo>
                  <a:pt x="1607937" y="37797"/>
                </a:moveTo>
                <a:lnTo>
                  <a:pt x="1604771" y="37973"/>
                </a:lnTo>
                <a:lnTo>
                  <a:pt x="1607819" y="37973"/>
                </a:lnTo>
                <a:lnTo>
                  <a:pt x="1607937" y="37797"/>
                </a:lnTo>
                <a:close/>
              </a:path>
              <a:path w="1973579" h="41275">
                <a:moveTo>
                  <a:pt x="1626107" y="22860"/>
                </a:moveTo>
                <a:lnTo>
                  <a:pt x="1607819" y="22860"/>
                </a:lnTo>
                <a:lnTo>
                  <a:pt x="1610867" y="25908"/>
                </a:lnTo>
                <a:lnTo>
                  <a:pt x="1610867" y="33400"/>
                </a:lnTo>
                <a:lnTo>
                  <a:pt x="1607937" y="37797"/>
                </a:lnTo>
                <a:lnTo>
                  <a:pt x="1632203" y="36449"/>
                </a:lnTo>
                <a:lnTo>
                  <a:pt x="1627631" y="36449"/>
                </a:lnTo>
                <a:lnTo>
                  <a:pt x="1624583" y="33400"/>
                </a:lnTo>
                <a:lnTo>
                  <a:pt x="1624583" y="24384"/>
                </a:lnTo>
                <a:lnTo>
                  <a:pt x="1626107" y="22860"/>
                </a:lnTo>
                <a:close/>
              </a:path>
              <a:path w="1973579" h="41275">
                <a:moveTo>
                  <a:pt x="228599" y="22860"/>
                </a:moveTo>
                <a:lnTo>
                  <a:pt x="228599" y="36449"/>
                </a:lnTo>
                <a:lnTo>
                  <a:pt x="245012" y="37621"/>
                </a:lnTo>
                <a:lnTo>
                  <a:pt x="243839" y="36449"/>
                </a:lnTo>
                <a:lnTo>
                  <a:pt x="231647" y="36449"/>
                </a:lnTo>
                <a:lnTo>
                  <a:pt x="234695" y="33400"/>
                </a:lnTo>
                <a:lnTo>
                  <a:pt x="234695" y="25908"/>
                </a:lnTo>
                <a:lnTo>
                  <a:pt x="231882" y="23094"/>
                </a:lnTo>
                <a:lnTo>
                  <a:pt x="228599" y="22860"/>
                </a:lnTo>
                <a:close/>
              </a:path>
              <a:path w="1973579" h="41275">
                <a:moveTo>
                  <a:pt x="124586" y="36067"/>
                </a:moveTo>
                <a:lnTo>
                  <a:pt x="124967" y="36449"/>
                </a:lnTo>
                <a:lnTo>
                  <a:pt x="128015" y="36449"/>
                </a:lnTo>
                <a:lnTo>
                  <a:pt x="124586" y="36067"/>
                </a:lnTo>
                <a:close/>
              </a:path>
              <a:path w="1973579" h="41275">
                <a:moveTo>
                  <a:pt x="129539" y="24384"/>
                </a:moveTo>
                <a:lnTo>
                  <a:pt x="124967" y="24384"/>
                </a:lnTo>
                <a:lnTo>
                  <a:pt x="121919" y="25908"/>
                </a:lnTo>
                <a:lnTo>
                  <a:pt x="121919" y="33400"/>
                </a:lnTo>
                <a:lnTo>
                  <a:pt x="124586" y="36067"/>
                </a:lnTo>
                <a:lnTo>
                  <a:pt x="128015" y="36449"/>
                </a:lnTo>
                <a:lnTo>
                  <a:pt x="129539" y="24384"/>
                </a:lnTo>
                <a:close/>
              </a:path>
              <a:path w="1973579" h="41275">
                <a:moveTo>
                  <a:pt x="129539" y="24384"/>
                </a:moveTo>
                <a:lnTo>
                  <a:pt x="128015" y="36449"/>
                </a:lnTo>
                <a:lnTo>
                  <a:pt x="129539" y="36449"/>
                </a:lnTo>
                <a:lnTo>
                  <a:pt x="129539" y="24384"/>
                </a:lnTo>
                <a:close/>
              </a:path>
              <a:path w="1973579" h="41275">
                <a:moveTo>
                  <a:pt x="141393" y="23198"/>
                </a:moveTo>
                <a:lnTo>
                  <a:pt x="129539" y="24384"/>
                </a:lnTo>
                <a:lnTo>
                  <a:pt x="129539" y="36449"/>
                </a:lnTo>
                <a:lnTo>
                  <a:pt x="132587" y="36449"/>
                </a:lnTo>
                <a:lnTo>
                  <a:pt x="135635" y="33400"/>
                </a:lnTo>
                <a:lnTo>
                  <a:pt x="135635" y="25908"/>
                </a:lnTo>
                <a:lnTo>
                  <a:pt x="132587" y="24384"/>
                </a:lnTo>
                <a:lnTo>
                  <a:pt x="140207" y="24384"/>
                </a:lnTo>
                <a:lnTo>
                  <a:pt x="141393" y="23198"/>
                </a:lnTo>
                <a:close/>
              </a:path>
              <a:path w="1973579" h="41275">
                <a:moveTo>
                  <a:pt x="140207" y="24384"/>
                </a:moveTo>
                <a:lnTo>
                  <a:pt x="132587" y="24384"/>
                </a:lnTo>
                <a:lnTo>
                  <a:pt x="135635" y="25908"/>
                </a:lnTo>
                <a:lnTo>
                  <a:pt x="135635" y="33400"/>
                </a:lnTo>
                <a:lnTo>
                  <a:pt x="132587" y="36449"/>
                </a:lnTo>
                <a:lnTo>
                  <a:pt x="141731" y="36449"/>
                </a:lnTo>
                <a:lnTo>
                  <a:pt x="138683" y="33400"/>
                </a:lnTo>
                <a:lnTo>
                  <a:pt x="138683" y="25908"/>
                </a:lnTo>
                <a:lnTo>
                  <a:pt x="140207" y="24384"/>
                </a:lnTo>
                <a:close/>
              </a:path>
              <a:path w="1973579" h="41275">
                <a:moveTo>
                  <a:pt x="144779" y="22860"/>
                </a:moveTo>
                <a:lnTo>
                  <a:pt x="141393" y="23198"/>
                </a:lnTo>
                <a:lnTo>
                  <a:pt x="138683" y="25908"/>
                </a:lnTo>
                <a:lnTo>
                  <a:pt x="138683" y="33400"/>
                </a:lnTo>
                <a:lnTo>
                  <a:pt x="141731" y="36449"/>
                </a:lnTo>
                <a:lnTo>
                  <a:pt x="144779" y="36449"/>
                </a:lnTo>
                <a:lnTo>
                  <a:pt x="144779" y="22860"/>
                </a:lnTo>
                <a:close/>
              </a:path>
              <a:path w="1973579" h="41275">
                <a:moveTo>
                  <a:pt x="147827" y="22860"/>
                </a:moveTo>
                <a:lnTo>
                  <a:pt x="144779" y="22860"/>
                </a:lnTo>
                <a:lnTo>
                  <a:pt x="144779" y="36449"/>
                </a:lnTo>
                <a:lnTo>
                  <a:pt x="147827" y="36449"/>
                </a:lnTo>
                <a:lnTo>
                  <a:pt x="150875" y="33400"/>
                </a:lnTo>
                <a:lnTo>
                  <a:pt x="150875" y="25908"/>
                </a:lnTo>
                <a:lnTo>
                  <a:pt x="147827" y="22860"/>
                </a:lnTo>
                <a:close/>
              </a:path>
              <a:path w="1973579" h="41275">
                <a:moveTo>
                  <a:pt x="160019" y="22860"/>
                </a:moveTo>
                <a:lnTo>
                  <a:pt x="147827" y="22860"/>
                </a:lnTo>
                <a:lnTo>
                  <a:pt x="150875" y="25908"/>
                </a:lnTo>
                <a:lnTo>
                  <a:pt x="150875" y="33400"/>
                </a:lnTo>
                <a:lnTo>
                  <a:pt x="147827" y="36449"/>
                </a:lnTo>
                <a:lnTo>
                  <a:pt x="160019" y="36449"/>
                </a:lnTo>
                <a:lnTo>
                  <a:pt x="156971" y="33400"/>
                </a:lnTo>
                <a:lnTo>
                  <a:pt x="156971" y="25908"/>
                </a:lnTo>
                <a:lnTo>
                  <a:pt x="160019" y="22860"/>
                </a:lnTo>
                <a:close/>
              </a:path>
              <a:path w="1973579" h="41275">
                <a:moveTo>
                  <a:pt x="164591" y="22860"/>
                </a:moveTo>
                <a:lnTo>
                  <a:pt x="160019" y="22860"/>
                </a:lnTo>
                <a:lnTo>
                  <a:pt x="156971" y="25908"/>
                </a:lnTo>
                <a:lnTo>
                  <a:pt x="156971" y="33400"/>
                </a:lnTo>
                <a:lnTo>
                  <a:pt x="160019" y="36449"/>
                </a:lnTo>
                <a:lnTo>
                  <a:pt x="164591" y="36449"/>
                </a:lnTo>
                <a:lnTo>
                  <a:pt x="164591" y="22860"/>
                </a:lnTo>
                <a:close/>
              </a:path>
              <a:path w="1973579" h="41275">
                <a:moveTo>
                  <a:pt x="167639" y="22860"/>
                </a:moveTo>
                <a:lnTo>
                  <a:pt x="164591" y="22860"/>
                </a:lnTo>
                <a:lnTo>
                  <a:pt x="164591" y="36449"/>
                </a:lnTo>
                <a:lnTo>
                  <a:pt x="167639" y="36449"/>
                </a:lnTo>
                <a:lnTo>
                  <a:pt x="170687" y="33400"/>
                </a:lnTo>
                <a:lnTo>
                  <a:pt x="170687" y="25908"/>
                </a:lnTo>
                <a:lnTo>
                  <a:pt x="167639" y="22860"/>
                </a:lnTo>
                <a:close/>
              </a:path>
              <a:path w="1973579" h="41275">
                <a:moveTo>
                  <a:pt x="181355" y="22860"/>
                </a:moveTo>
                <a:lnTo>
                  <a:pt x="167639" y="22860"/>
                </a:lnTo>
                <a:lnTo>
                  <a:pt x="170687" y="25908"/>
                </a:lnTo>
                <a:lnTo>
                  <a:pt x="170687" y="33400"/>
                </a:lnTo>
                <a:lnTo>
                  <a:pt x="167639" y="36449"/>
                </a:lnTo>
                <a:lnTo>
                  <a:pt x="181355" y="36449"/>
                </a:lnTo>
                <a:lnTo>
                  <a:pt x="178307" y="33400"/>
                </a:lnTo>
                <a:lnTo>
                  <a:pt x="178307" y="25908"/>
                </a:lnTo>
                <a:lnTo>
                  <a:pt x="181355" y="22860"/>
                </a:lnTo>
                <a:close/>
              </a:path>
              <a:path w="1973579" h="41275">
                <a:moveTo>
                  <a:pt x="184403" y="22860"/>
                </a:moveTo>
                <a:lnTo>
                  <a:pt x="181355" y="22860"/>
                </a:lnTo>
                <a:lnTo>
                  <a:pt x="178307" y="25908"/>
                </a:lnTo>
                <a:lnTo>
                  <a:pt x="178307" y="33400"/>
                </a:lnTo>
                <a:lnTo>
                  <a:pt x="181355" y="36449"/>
                </a:lnTo>
                <a:lnTo>
                  <a:pt x="184403" y="36449"/>
                </a:lnTo>
                <a:lnTo>
                  <a:pt x="184403" y="22860"/>
                </a:lnTo>
                <a:close/>
              </a:path>
              <a:path w="1973579" h="41275">
                <a:moveTo>
                  <a:pt x="187451" y="22860"/>
                </a:moveTo>
                <a:lnTo>
                  <a:pt x="184403" y="22860"/>
                </a:lnTo>
                <a:lnTo>
                  <a:pt x="184403" y="36449"/>
                </a:lnTo>
                <a:lnTo>
                  <a:pt x="187451" y="36449"/>
                </a:lnTo>
                <a:lnTo>
                  <a:pt x="190499" y="33400"/>
                </a:lnTo>
                <a:lnTo>
                  <a:pt x="190499" y="25908"/>
                </a:lnTo>
                <a:lnTo>
                  <a:pt x="187451" y="22860"/>
                </a:lnTo>
                <a:close/>
              </a:path>
              <a:path w="1973579" h="41275">
                <a:moveTo>
                  <a:pt x="202691" y="22860"/>
                </a:moveTo>
                <a:lnTo>
                  <a:pt x="187451" y="22860"/>
                </a:lnTo>
                <a:lnTo>
                  <a:pt x="190499" y="25908"/>
                </a:lnTo>
                <a:lnTo>
                  <a:pt x="190499" y="33400"/>
                </a:lnTo>
                <a:lnTo>
                  <a:pt x="187451" y="36449"/>
                </a:lnTo>
                <a:lnTo>
                  <a:pt x="202691" y="36449"/>
                </a:lnTo>
                <a:lnTo>
                  <a:pt x="199643" y="33400"/>
                </a:lnTo>
                <a:lnTo>
                  <a:pt x="199643" y="25908"/>
                </a:lnTo>
                <a:lnTo>
                  <a:pt x="202691" y="22860"/>
                </a:lnTo>
                <a:close/>
              </a:path>
              <a:path w="1973579" h="41275">
                <a:moveTo>
                  <a:pt x="205739" y="22860"/>
                </a:moveTo>
                <a:lnTo>
                  <a:pt x="202691" y="22860"/>
                </a:lnTo>
                <a:lnTo>
                  <a:pt x="199643" y="25908"/>
                </a:lnTo>
                <a:lnTo>
                  <a:pt x="199643" y="33400"/>
                </a:lnTo>
                <a:lnTo>
                  <a:pt x="202691" y="36449"/>
                </a:lnTo>
                <a:lnTo>
                  <a:pt x="205739" y="36449"/>
                </a:lnTo>
                <a:lnTo>
                  <a:pt x="205739" y="22860"/>
                </a:lnTo>
                <a:close/>
              </a:path>
              <a:path w="1973579" h="41275">
                <a:moveTo>
                  <a:pt x="208787" y="22860"/>
                </a:moveTo>
                <a:lnTo>
                  <a:pt x="205739" y="22860"/>
                </a:lnTo>
                <a:lnTo>
                  <a:pt x="205739" y="36449"/>
                </a:lnTo>
                <a:lnTo>
                  <a:pt x="208787" y="36449"/>
                </a:lnTo>
                <a:lnTo>
                  <a:pt x="211835" y="33400"/>
                </a:lnTo>
                <a:lnTo>
                  <a:pt x="211835" y="25908"/>
                </a:lnTo>
                <a:lnTo>
                  <a:pt x="208787" y="22860"/>
                </a:lnTo>
                <a:close/>
              </a:path>
              <a:path w="1973579" h="41275">
                <a:moveTo>
                  <a:pt x="224027" y="22860"/>
                </a:moveTo>
                <a:lnTo>
                  <a:pt x="208787" y="22860"/>
                </a:lnTo>
                <a:lnTo>
                  <a:pt x="211835" y="25908"/>
                </a:lnTo>
                <a:lnTo>
                  <a:pt x="211835" y="33400"/>
                </a:lnTo>
                <a:lnTo>
                  <a:pt x="208787" y="36449"/>
                </a:lnTo>
                <a:lnTo>
                  <a:pt x="224027" y="36449"/>
                </a:lnTo>
                <a:lnTo>
                  <a:pt x="220979" y="33400"/>
                </a:lnTo>
                <a:lnTo>
                  <a:pt x="220979" y="25908"/>
                </a:lnTo>
                <a:lnTo>
                  <a:pt x="224027" y="22860"/>
                </a:lnTo>
                <a:close/>
              </a:path>
              <a:path w="1973579" h="41275">
                <a:moveTo>
                  <a:pt x="228599" y="22860"/>
                </a:moveTo>
                <a:lnTo>
                  <a:pt x="224027" y="22860"/>
                </a:lnTo>
                <a:lnTo>
                  <a:pt x="220979" y="25908"/>
                </a:lnTo>
                <a:lnTo>
                  <a:pt x="220979" y="33400"/>
                </a:lnTo>
                <a:lnTo>
                  <a:pt x="224027" y="36449"/>
                </a:lnTo>
                <a:lnTo>
                  <a:pt x="228599" y="36449"/>
                </a:lnTo>
                <a:lnTo>
                  <a:pt x="228599" y="22860"/>
                </a:lnTo>
                <a:close/>
              </a:path>
              <a:path w="1973579" h="41275">
                <a:moveTo>
                  <a:pt x="231882" y="23094"/>
                </a:moveTo>
                <a:lnTo>
                  <a:pt x="234695" y="25908"/>
                </a:lnTo>
                <a:lnTo>
                  <a:pt x="234695" y="33400"/>
                </a:lnTo>
                <a:lnTo>
                  <a:pt x="231647" y="36449"/>
                </a:lnTo>
                <a:lnTo>
                  <a:pt x="243839" y="36449"/>
                </a:lnTo>
                <a:lnTo>
                  <a:pt x="242315" y="34925"/>
                </a:lnTo>
                <a:lnTo>
                  <a:pt x="242315" y="27432"/>
                </a:lnTo>
                <a:lnTo>
                  <a:pt x="245363" y="24384"/>
                </a:lnTo>
                <a:lnTo>
                  <a:pt x="249935" y="24384"/>
                </a:lnTo>
                <a:lnTo>
                  <a:pt x="231882" y="23094"/>
                </a:lnTo>
                <a:close/>
              </a:path>
              <a:path w="1973579" h="41275">
                <a:moveTo>
                  <a:pt x="1630679" y="21336"/>
                </a:moveTo>
                <a:lnTo>
                  <a:pt x="1627452" y="21515"/>
                </a:lnTo>
                <a:lnTo>
                  <a:pt x="1624583" y="24384"/>
                </a:lnTo>
                <a:lnTo>
                  <a:pt x="1624583" y="33400"/>
                </a:lnTo>
                <a:lnTo>
                  <a:pt x="1627631" y="36449"/>
                </a:lnTo>
                <a:lnTo>
                  <a:pt x="1632203" y="36449"/>
                </a:lnTo>
                <a:lnTo>
                  <a:pt x="1630679" y="21336"/>
                </a:lnTo>
                <a:close/>
              </a:path>
              <a:path w="1973579" h="41275">
                <a:moveTo>
                  <a:pt x="1654897" y="20061"/>
                </a:moveTo>
                <a:lnTo>
                  <a:pt x="1630679" y="21336"/>
                </a:lnTo>
                <a:lnTo>
                  <a:pt x="1632203" y="36449"/>
                </a:lnTo>
                <a:lnTo>
                  <a:pt x="1635251" y="36449"/>
                </a:lnTo>
                <a:lnTo>
                  <a:pt x="1639823" y="33400"/>
                </a:lnTo>
                <a:lnTo>
                  <a:pt x="1639823" y="24384"/>
                </a:lnTo>
                <a:lnTo>
                  <a:pt x="1635251" y="21336"/>
                </a:lnTo>
                <a:lnTo>
                  <a:pt x="1654047" y="21336"/>
                </a:lnTo>
                <a:lnTo>
                  <a:pt x="1654897" y="20061"/>
                </a:lnTo>
                <a:close/>
              </a:path>
              <a:path w="1973579" h="41275">
                <a:moveTo>
                  <a:pt x="1654047" y="21336"/>
                </a:moveTo>
                <a:lnTo>
                  <a:pt x="1635251" y="21336"/>
                </a:lnTo>
                <a:lnTo>
                  <a:pt x="1639823" y="24384"/>
                </a:lnTo>
                <a:lnTo>
                  <a:pt x="1639823" y="33400"/>
                </a:lnTo>
                <a:lnTo>
                  <a:pt x="1635251" y="36449"/>
                </a:lnTo>
                <a:lnTo>
                  <a:pt x="1655063" y="36449"/>
                </a:lnTo>
                <a:lnTo>
                  <a:pt x="1652015" y="31876"/>
                </a:lnTo>
                <a:lnTo>
                  <a:pt x="1652015" y="24384"/>
                </a:lnTo>
                <a:lnTo>
                  <a:pt x="1654047" y="21336"/>
                </a:lnTo>
                <a:close/>
              </a:path>
              <a:path w="1973579" h="41275">
                <a:moveTo>
                  <a:pt x="1659635" y="19812"/>
                </a:moveTo>
                <a:lnTo>
                  <a:pt x="1654897" y="20061"/>
                </a:lnTo>
                <a:lnTo>
                  <a:pt x="1652015" y="24384"/>
                </a:lnTo>
                <a:lnTo>
                  <a:pt x="1652015" y="31876"/>
                </a:lnTo>
                <a:lnTo>
                  <a:pt x="1655063" y="36449"/>
                </a:lnTo>
                <a:lnTo>
                  <a:pt x="1659635" y="36449"/>
                </a:lnTo>
                <a:lnTo>
                  <a:pt x="1659635" y="19812"/>
                </a:lnTo>
                <a:close/>
              </a:path>
              <a:path w="1973579" h="41275">
                <a:moveTo>
                  <a:pt x="1664207" y="19812"/>
                </a:moveTo>
                <a:lnTo>
                  <a:pt x="1659635" y="19812"/>
                </a:lnTo>
                <a:lnTo>
                  <a:pt x="1659635" y="36449"/>
                </a:lnTo>
                <a:lnTo>
                  <a:pt x="1664207" y="36449"/>
                </a:lnTo>
                <a:lnTo>
                  <a:pt x="1667255" y="31876"/>
                </a:lnTo>
                <a:lnTo>
                  <a:pt x="1667255" y="24384"/>
                </a:lnTo>
                <a:lnTo>
                  <a:pt x="1664207" y="19812"/>
                </a:lnTo>
                <a:close/>
              </a:path>
              <a:path w="1973579" h="41275">
                <a:moveTo>
                  <a:pt x="1680971" y="19812"/>
                </a:moveTo>
                <a:lnTo>
                  <a:pt x="1664207" y="19812"/>
                </a:lnTo>
                <a:lnTo>
                  <a:pt x="1667255" y="24384"/>
                </a:lnTo>
                <a:lnTo>
                  <a:pt x="1667255" y="31876"/>
                </a:lnTo>
                <a:lnTo>
                  <a:pt x="1664207" y="36449"/>
                </a:lnTo>
                <a:lnTo>
                  <a:pt x="1680971" y="36449"/>
                </a:lnTo>
                <a:lnTo>
                  <a:pt x="1676399" y="31876"/>
                </a:lnTo>
                <a:lnTo>
                  <a:pt x="1676399" y="24384"/>
                </a:lnTo>
                <a:lnTo>
                  <a:pt x="1680971" y="19812"/>
                </a:lnTo>
                <a:close/>
              </a:path>
              <a:path w="1973579" h="41275">
                <a:moveTo>
                  <a:pt x="1684019" y="19812"/>
                </a:moveTo>
                <a:lnTo>
                  <a:pt x="1680971" y="19812"/>
                </a:lnTo>
                <a:lnTo>
                  <a:pt x="1676399" y="24384"/>
                </a:lnTo>
                <a:lnTo>
                  <a:pt x="1676399" y="31876"/>
                </a:lnTo>
                <a:lnTo>
                  <a:pt x="1680971" y="36449"/>
                </a:lnTo>
                <a:lnTo>
                  <a:pt x="1685543" y="36449"/>
                </a:lnTo>
                <a:lnTo>
                  <a:pt x="1684019" y="19812"/>
                </a:lnTo>
                <a:close/>
              </a:path>
              <a:path w="1973579" h="41275">
                <a:moveTo>
                  <a:pt x="1685543" y="19812"/>
                </a:moveTo>
                <a:lnTo>
                  <a:pt x="1684019" y="19812"/>
                </a:lnTo>
                <a:lnTo>
                  <a:pt x="1685543" y="36449"/>
                </a:lnTo>
                <a:lnTo>
                  <a:pt x="1685543" y="19812"/>
                </a:lnTo>
                <a:close/>
              </a:path>
              <a:path w="1973579" h="41275">
                <a:moveTo>
                  <a:pt x="1690115" y="19812"/>
                </a:moveTo>
                <a:lnTo>
                  <a:pt x="1685543" y="19812"/>
                </a:lnTo>
                <a:lnTo>
                  <a:pt x="1685543" y="36449"/>
                </a:lnTo>
                <a:lnTo>
                  <a:pt x="1690314" y="36150"/>
                </a:lnTo>
                <a:lnTo>
                  <a:pt x="1693163" y="31876"/>
                </a:lnTo>
                <a:lnTo>
                  <a:pt x="1693163" y="24384"/>
                </a:lnTo>
                <a:lnTo>
                  <a:pt x="1690115" y="19812"/>
                </a:lnTo>
                <a:close/>
              </a:path>
              <a:path w="1973579" h="41275">
                <a:moveTo>
                  <a:pt x="1690314" y="36150"/>
                </a:moveTo>
                <a:lnTo>
                  <a:pt x="1685543" y="36449"/>
                </a:lnTo>
                <a:lnTo>
                  <a:pt x="1690115" y="36449"/>
                </a:lnTo>
                <a:lnTo>
                  <a:pt x="1690314" y="36150"/>
                </a:lnTo>
                <a:close/>
              </a:path>
              <a:path w="1973579" h="41275">
                <a:moveTo>
                  <a:pt x="1705355" y="19812"/>
                </a:moveTo>
                <a:lnTo>
                  <a:pt x="1690115" y="19812"/>
                </a:lnTo>
                <a:lnTo>
                  <a:pt x="1693163" y="24384"/>
                </a:lnTo>
                <a:lnTo>
                  <a:pt x="1693163" y="31876"/>
                </a:lnTo>
                <a:lnTo>
                  <a:pt x="1690314" y="36150"/>
                </a:lnTo>
                <a:lnTo>
                  <a:pt x="1709927" y="34925"/>
                </a:lnTo>
                <a:lnTo>
                  <a:pt x="1705355" y="34925"/>
                </a:lnTo>
                <a:lnTo>
                  <a:pt x="1702307" y="31876"/>
                </a:lnTo>
                <a:lnTo>
                  <a:pt x="1702307" y="22860"/>
                </a:lnTo>
                <a:lnTo>
                  <a:pt x="1705355" y="19812"/>
                </a:lnTo>
                <a:close/>
              </a:path>
              <a:path w="1973579" h="41275">
                <a:moveTo>
                  <a:pt x="114299" y="22860"/>
                </a:moveTo>
                <a:lnTo>
                  <a:pt x="114299" y="34925"/>
                </a:lnTo>
                <a:lnTo>
                  <a:pt x="124586" y="36067"/>
                </a:lnTo>
                <a:lnTo>
                  <a:pt x="123443" y="34925"/>
                </a:lnTo>
                <a:lnTo>
                  <a:pt x="117347" y="34925"/>
                </a:lnTo>
                <a:lnTo>
                  <a:pt x="120395" y="31876"/>
                </a:lnTo>
                <a:lnTo>
                  <a:pt x="120395" y="25908"/>
                </a:lnTo>
                <a:lnTo>
                  <a:pt x="117686" y="23198"/>
                </a:lnTo>
                <a:lnTo>
                  <a:pt x="114299" y="22860"/>
                </a:lnTo>
                <a:close/>
              </a:path>
              <a:path w="1973579" h="41275">
                <a:moveTo>
                  <a:pt x="110870" y="34543"/>
                </a:moveTo>
                <a:lnTo>
                  <a:pt x="111251" y="34925"/>
                </a:lnTo>
                <a:lnTo>
                  <a:pt x="114299" y="34925"/>
                </a:lnTo>
                <a:lnTo>
                  <a:pt x="110870" y="34543"/>
                </a:lnTo>
                <a:close/>
              </a:path>
              <a:path w="1973579" h="41275">
                <a:moveTo>
                  <a:pt x="114299" y="22860"/>
                </a:moveTo>
                <a:lnTo>
                  <a:pt x="111251" y="22860"/>
                </a:lnTo>
                <a:lnTo>
                  <a:pt x="108203" y="25908"/>
                </a:lnTo>
                <a:lnTo>
                  <a:pt x="108203" y="31876"/>
                </a:lnTo>
                <a:lnTo>
                  <a:pt x="110870" y="34543"/>
                </a:lnTo>
                <a:lnTo>
                  <a:pt x="114299" y="34925"/>
                </a:lnTo>
                <a:lnTo>
                  <a:pt x="114299" y="22860"/>
                </a:lnTo>
                <a:close/>
              </a:path>
              <a:path w="1973579" h="41275">
                <a:moveTo>
                  <a:pt x="117686" y="23198"/>
                </a:moveTo>
                <a:lnTo>
                  <a:pt x="120395" y="25908"/>
                </a:lnTo>
                <a:lnTo>
                  <a:pt x="120395" y="31876"/>
                </a:lnTo>
                <a:lnTo>
                  <a:pt x="117347" y="34925"/>
                </a:lnTo>
                <a:lnTo>
                  <a:pt x="123443" y="34925"/>
                </a:lnTo>
                <a:lnTo>
                  <a:pt x="121919" y="33400"/>
                </a:lnTo>
                <a:lnTo>
                  <a:pt x="121919" y="25908"/>
                </a:lnTo>
                <a:lnTo>
                  <a:pt x="124967" y="24384"/>
                </a:lnTo>
                <a:lnTo>
                  <a:pt x="129539" y="24384"/>
                </a:lnTo>
                <a:lnTo>
                  <a:pt x="117686" y="23198"/>
                </a:lnTo>
                <a:close/>
              </a:path>
              <a:path w="1973579" h="41275">
                <a:moveTo>
                  <a:pt x="1709927" y="19812"/>
                </a:moveTo>
                <a:lnTo>
                  <a:pt x="1705355" y="19812"/>
                </a:lnTo>
                <a:lnTo>
                  <a:pt x="1702307" y="22860"/>
                </a:lnTo>
                <a:lnTo>
                  <a:pt x="1702307" y="31876"/>
                </a:lnTo>
                <a:lnTo>
                  <a:pt x="1705355" y="34925"/>
                </a:lnTo>
                <a:lnTo>
                  <a:pt x="1709927" y="34925"/>
                </a:lnTo>
                <a:lnTo>
                  <a:pt x="1709927" y="19812"/>
                </a:lnTo>
                <a:close/>
              </a:path>
              <a:path w="1973579" h="41275">
                <a:moveTo>
                  <a:pt x="1714499" y="19812"/>
                </a:moveTo>
                <a:lnTo>
                  <a:pt x="1709927" y="19812"/>
                </a:lnTo>
                <a:lnTo>
                  <a:pt x="1709927" y="34925"/>
                </a:lnTo>
                <a:lnTo>
                  <a:pt x="1714499" y="34925"/>
                </a:lnTo>
                <a:lnTo>
                  <a:pt x="1717547" y="31876"/>
                </a:lnTo>
                <a:lnTo>
                  <a:pt x="1717547" y="22860"/>
                </a:lnTo>
                <a:lnTo>
                  <a:pt x="1714499" y="19812"/>
                </a:lnTo>
                <a:close/>
              </a:path>
              <a:path w="1973579" h="41275">
                <a:moveTo>
                  <a:pt x="1728215" y="19812"/>
                </a:moveTo>
                <a:lnTo>
                  <a:pt x="1714499" y="19812"/>
                </a:lnTo>
                <a:lnTo>
                  <a:pt x="1717547" y="22860"/>
                </a:lnTo>
                <a:lnTo>
                  <a:pt x="1717547" y="31876"/>
                </a:lnTo>
                <a:lnTo>
                  <a:pt x="1714499" y="34925"/>
                </a:lnTo>
                <a:lnTo>
                  <a:pt x="1728215" y="34925"/>
                </a:lnTo>
                <a:lnTo>
                  <a:pt x="1725167" y="31876"/>
                </a:lnTo>
                <a:lnTo>
                  <a:pt x="1725167" y="22860"/>
                </a:lnTo>
                <a:lnTo>
                  <a:pt x="1728215" y="19812"/>
                </a:lnTo>
                <a:close/>
              </a:path>
              <a:path w="1973579" h="41275">
                <a:moveTo>
                  <a:pt x="1732787" y="19812"/>
                </a:moveTo>
                <a:lnTo>
                  <a:pt x="1728215" y="19812"/>
                </a:lnTo>
                <a:lnTo>
                  <a:pt x="1725167" y="22860"/>
                </a:lnTo>
                <a:lnTo>
                  <a:pt x="1725167" y="31876"/>
                </a:lnTo>
                <a:lnTo>
                  <a:pt x="1728215" y="34925"/>
                </a:lnTo>
                <a:lnTo>
                  <a:pt x="1732787" y="34925"/>
                </a:lnTo>
                <a:lnTo>
                  <a:pt x="1732787" y="19812"/>
                </a:lnTo>
                <a:close/>
              </a:path>
              <a:path w="1973579" h="41275">
                <a:moveTo>
                  <a:pt x="1732787" y="19812"/>
                </a:moveTo>
                <a:lnTo>
                  <a:pt x="1732787" y="34925"/>
                </a:lnTo>
                <a:lnTo>
                  <a:pt x="1734311" y="34925"/>
                </a:lnTo>
                <a:lnTo>
                  <a:pt x="1732787" y="19812"/>
                </a:lnTo>
                <a:close/>
              </a:path>
              <a:path w="1973579" h="41275">
                <a:moveTo>
                  <a:pt x="1749200" y="18639"/>
                </a:moveTo>
                <a:lnTo>
                  <a:pt x="1732787" y="19812"/>
                </a:lnTo>
                <a:lnTo>
                  <a:pt x="1734311" y="34925"/>
                </a:lnTo>
                <a:lnTo>
                  <a:pt x="1737613" y="34671"/>
                </a:lnTo>
                <a:lnTo>
                  <a:pt x="1740407" y="31876"/>
                </a:lnTo>
                <a:lnTo>
                  <a:pt x="1740407" y="22860"/>
                </a:lnTo>
                <a:lnTo>
                  <a:pt x="1737359" y="19812"/>
                </a:lnTo>
                <a:lnTo>
                  <a:pt x="1748027" y="19812"/>
                </a:lnTo>
                <a:lnTo>
                  <a:pt x="1749200" y="18639"/>
                </a:lnTo>
                <a:close/>
              </a:path>
              <a:path w="1973579" h="41275">
                <a:moveTo>
                  <a:pt x="1737613" y="34671"/>
                </a:moveTo>
                <a:lnTo>
                  <a:pt x="1734311" y="34925"/>
                </a:lnTo>
                <a:lnTo>
                  <a:pt x="1737359" y="34925"/>
                </a:lnTo>
                <a:lnTo>
                  <a:pt x="1737613" y="34671"/>
                </a:lnTo>
                <a:close/>
              </a:path>
              <a:path w="1973579" h="41275">
                <a:moveTo>
                  <a:pt x="1748027" y="19812"/>
                </a:moveTo>
                <a:lnTo>
                  <a:pt x="1737359" y="19812"/>
                </a:lnTo>
                <a:lnTo>
                  <a:pt x="1740407" y="22860"/>
                </a:lnTo>
                <a:lnTo>
                  <a:pt x="1740407" y="31876"/>
                </a:lnTo>
                <a:lnTo>
                  <a:pt x="1737613" y="34671"/>
                </a:lnTo>
                <a:lnTo>
                  <a:pt x="1754123" y="33400"/>
                </a:lnTo>
                <a:lnTo>
                  <a:pt x="1749551" y="33400"/>
                </a:lnTo>
                <a:lnTo>
                  <a:pt x="1746503" y="30480"/>
                </a:lnTo>
                <a:lnTo>
                  <a:pt x="1746503" y="21336"/>
                </a:lnTo>
                <a:lnTo>
                  <a:pt x="1748027" y="19812"/>
                </a:lnTo>
                <a:close/>
              </a:path>
              <a:path w="1973579" h="41275">
                <a:moveTo>
                  <a:pt x="105155" y="22860"/>
                </a:moveTo>
                <a:lnTo>
                  <a:pt x="102107" y="22860"/>
                </a:lnTo>
                <a:lnTo>
                  <a:pt x="100583" y="33400"/>
                </a:lnTo>
                <a:lnTo>
                  <a:pt x="110870" y="34543"/>
                </a:lnTo>
                <a:lnTo>
                  <a:pt x="109727" y="33400"/>
                </a:lnTo>
                <a:lnTo>
                  <a:pt x="105155" y="33400"/>
                </a:lnTo>
                <a:lnTo>
                  <a:pt x="106679" y="31876"/>
                </a:lnTo>
                <a:lnTo>
                  <a:pt x="106679" y="24384"/>
                </a:lnTo>
                <a:lnTo>
                  <a:pt x="105155" y="22860"/>
                </a:lnTo>
                <a:close/>
              </a:path>
              <a:path w="1973579" h="41275">
                <a:moveTo>
                  <a:pt x="84944" y="33017"/>
                </a:moveTo>
                <a:lnTo>
                  <a:pt x="85343" y="33400"/>
                </a:lnTo>
                <a:lnTo>
                  <a:pt x="88391" y="33400"/>
                </a:lnTo>
                <a:lnTo>
                  <a:pt x="84944" y="33017"/>
                </a:lnTo>
                <a:close/>
              </a:path>
              <a:path w="1973579" h="41275">
                <a:moveTo>
                  <a:pt x="88391" y="21336"/>
                </a:moveTo>
                <a:lnTo>
                  <a:pt x="85343" y="21336"/>
                </a:lnTo>
                <a:lnTo>
                  <a:pt x="82295" y="24384"/>
                </a:lnTo>
                <a:lnTo>
                  <a:pt x="82295" y="30480"/>
                </a:lnTo>
                <a:lnTo>
                  <a:pt x="84944" y="33017"/>
                </a:lnTo>
                <a:lnTo>
                  <a:pt x="88391" y="33400"/>
                </a:lnTo>
                <a:lnTo>
                  <a:pt x="88391" y="21336"/>
                </a:lnTo>
                <a:close/>
              </a:path>
              <a:path w="1973579" h="41275">
                <a:moveTo>
                  <a:pt x="88391" y="21336"/>
                </a:moveTo>
                <a:lnTo>
                  <a:pt x="88391" y="33400"/>
                </a:lnTo>
                <a:lnTo>
                  <a:pt x="91439" y="33400"/>
                </a:lnTo>
                <a:lnTo>
                  <a:pt x="94487" y="30480"/>
                </a:lnTo>
                <a:lnTo>
                  <a:pt x="94487" y="24384"/>
                </a:lnTo>
                <a:lnTo>
                  <a:pt x="91820" y="21716"/>
                </a:lnTo>
                <a:lnTo>
                  <a:pt x="88391" y="21336"/>
                </a:lnTo>
                <a:close/>
              </a:path>
              <a:path w="1973579" h="41275">
                <a:moveTo>
                  <a:pt x="94487" y="30480"/>
                </a:moveTo>
                <a:lnTo>
                  <a:pt x="91439" y="33400"/>
                </a:lnTo>
                <a:lnTo>
                  <a:pt x="97535" y="33400"/>
                </a:lnTo>
                <a:lnTo>
                  <a:pt x="94487" y="31876"/>
                </a:lnTo>
                <a:lnTo>
                  <a:pt x="94487" y="30480"/>
                </a:lnTo>
                <a:close/>
              </a:path>
              <a:path w="1973579" h="41275">
                <a:moveTo>
                  <a:pt x="102107" y="22860"/>
                </a:moveTo>
                <a:lnTo>
                  <a:pt x="97535" y="22860"/>
                </a:lnTo>
                <a:lnTo>
                  <a:pt x="94487" y="24384"/>
                </a:lnTo>
                <a:lnTo>
                  <a:pt x="94487" y="31876"/>
                </a:lnTo>
                <a:lnTo>
                  <a:pt x="97535" y="33400"/>
                </a:lnTo>
                <a:lnTo>
                  <a:pt x="100583" y="33400"/>
                </a:lnTo>
                <a:lnTo>
                  <a:pt x="102107" y="22860"/>
                </a:lnTo>
                <a:close/>
              </a:path>
              <a:path w="1973579" h="41275">
                <a:moveTo>
                  <a:pt x="111251" y="22860"/>
                </a:moveTo>
                <a:lnTo>
                  <a:pt x="105155" y="22860"/>
                </a:lnTo>
                <a:lnTo>
                  <a:pt x="106679" y="24384"/>
                </a:lnTo>
                <a:lnTo>
                  <a:pt x="106679" y="31876"/>
                </a:lnTo>
                <a:lnTo>
                  <a:pt x="105155" y="33400"/>
                </a:lnTo>
                <a:lnTo>
                  <a:pt x="109727" y="33400"/>
                </a:lnTo>
                <a:lnTo>
                  <a:pt x="108203" y="31876"/>
                </a:lnTo>
                <a:lnTo>
                  <a:pt x="108203" y="25908"/>
                </a:lnTo>
                <a:lnTo>
                  <a:pt x="111251" y="22860"/>
                </a:lnTo>
                <a:close/>
              </a:path>
              <a:path w="1973579" h="41275">
                <a:moveTo>
                  <a:pt x="1754123" y="18288"/>
                </a:moveTo>
                <a:lnTo>
                  <a:pt x="1749200" y="18639"/>
                </a:lnTo>
                <a:lnTo>
                  <a:pt x="1746503" y="21336"/>
                </a:lnTo>
                <a:lnTo>
                  <a:pt x="1746503" y="30480"/>
                </a:lnTo>
                <a:lnTo>
                  <a:pt x="1749551" y="33400"/>
                </a:lnTo>
                <a:lnTo>
                  <a:pt x="1754123" y="33400"/>
                </a:lnTo>
                <a:lnTo>
                  <a:pt x="1754123" y="18288"/>
                </a:lnTo>
                <a:close/>
              </a:path>
              <a:path w="1973579" h="41275">
                <a:moveTo>
                  <a:pt x="1773718" y="16981"/>
                </a:moveTo>
                <a:lnTo>
                  <a:pt x="1754123" y="18288"/>
                </a:lnTo>
                <a:lnTo>
                  <a:pt x="1754123" y="33400"/>
                </a:lnTo>
                <a:lnTo>
                  <a:pt x="1758695" y="33400"/>
                </a:lnTo>
                <a:lnTo>
                  <a:pt x="1763267" y="30480"/>
                </a:lnTo>
                <a:lnTo>
                  <a:pt x="1763267" y="21336"/>
                </a:lnTo>
                <a:lnTo>
                  <a:pt x="1758695" y="18288"/>
                </a:lnTo>
                <a:lnTo>
                  <a:pt x="1772411" y="18288"/>
                </a:lnTo>
                <a:lnTo>
                  <a:pt x="1773718" y="16981"/>
                </a:lnTo>
                <a:close/>
              </a:path>
              <a:path w="1973579" h="41275">
                <a:moveTo>
                  <a:pt x="1772411" y="18288"/>
                </a:moveTo>
                <a:lnTo>
                  <a:pt x="1758695" y="18288"/>
                </a:lnTo>
                <a:lnTo>
                  <a:pt x="1763267" y="21336"/>
                </a:lnTo>
                <a:lnTo>
                  <a:pt x="1763267" y="30480"/>
                </a:lnTo>
                <a:lnTo>
                  <a:pt x="1758695" y="33400"/>
                </a:lnTo>
                <a:lnTo>
                  <a:pt x="1773935" y="33400"/>
                </a:lnTo>
                <a:lnTo>
                  <a:pt x="1769363" y="30480"/>
                </a:lnTo>
                <a:lnTo>
                  <a:pt x="1769363" y="21336"/>
                </a:lnTo>
                <a:lnTo>
                  <a:pt x="1772411" y="18288"/>
                </a:lnTo>
                <a:close/>
              </a:path>
              <a:path w="1973579" h="41275">
                <a:moveTo>
                  <a:pt x="1776983" y="16764"/>
                </a:moveTo>
                <a:lnTo>
                  <a:pt x="1773718" y="16981"/>
                </a:lnTo>
                <a:lnTo>
                  <a:pt x="1769363" y="21336"/>
                </a:lnTo>
                <a:lnTo>
                  <a:pt x="1769363" y="30480"/>
                </a:lnTo>
                <a:lnTo>
                  <a:pt x="1773935" y="33400"/>
                </a:lnTo>
                <a:lnTo>
                  <a:pt x="1778507" y="33400"/>
                </a:lnTo>
                <a:lnTo>
                  <a:pt x="1776983" y="16764"/>
                </a:lnTo>
                <a:close/>
              </a:path>
              <a:path w="1973579" h="41275">
                <a:moveTo>
                  <a:pt x="1783079" y="16764"/>
                </a:moveTo>
                <a:lnTo>
                  <a:pt x="1776983" y="16764"/>
                </a:lnTo>
                <a:lnTo>
                  <a:pt x="1778507" y="33400"/>
                </a:lnTo>
                <a:lnTo>
                  <a:pt x="1783448" y="33048"/>
                </a:lnTo>
                <a:lnTo>
                  <a:pt x="1786127" y="30480"/>
                </a:lnTo>
                <a:lnTo>
                  <a:pt x="1786127" y="21336"/>
                </a:lnTo>
                <a:lnTo>
                  <a:pt x="1783079" y="16764"/>
                </a:lnTo>
                <a:close/>
              </a:path>
              <a:path w="1973579" h="41275">
                <a:moveTo>
                  <a:pt x="1783448" y="33048"/>
                </a:moveTo>
                <a:lnTo>
                  <a:pt x="1778507" y="33400"/>
                </a:lnTo>
                <a:lnTo>
                  <a:pt x="1783079" y="33400"/>
                </a:lnTo>
                <a:lnTo>
                  <a:pt x="1783448" y="33048"/>
                </a:lnTo>
                <a:close/>
              </a:path>
              <a:path w="1973579" h="41275">
                <a:moveTo>
                  <a:pt x="1795271" y="16764"/>
                </a:moveTo>
                <a:lnTo>
                  <a:pt x="1783079" y="16764"/>
                </a:lnTo>
                <a:lnTo>
                  <a:pt x="1786127" y="21336"/>
                </a:lnTo>
                <a:lnTo>
                  <a:pt x="1786127" y="30480"/>
                </a:lnTo>
                <a:lnTo>
                  <a:pt x="1783448" y="33048"/>
                </a:lnTo>
                <a:lnTo>
                  <a:pt x="1799843" y="31876"/>
                </a:lnTo>
                <a:lnTo>
                  <a:pt x="1795271" y="31876"/>
                </a:lnTo>
                <a:lnTo>
                  <a:pt x="1790699" y="28956"/>
                </a:lnTo>
                <a:lnTo>
                  <a:pt x="1790699" y="19812"/>
                </a:lnTo>
                <a:lnTo>
                  <a:pt x="1795271" y="16764"/>
                </a:lnTo>
                <a:close/>
              </a:path>
              <a:path w="1973579" h="41275">
                <a:moveTo>
                  <a:pt x="76199" y="19812"/>
                </a:moveTo>
                <a:lnTo>
                  <a:pt x="74675" y="31876"/>
                </a:lnTo>
                <a:lnTo>
                  <a:pt x="84944" y="33017"/>
                </a:lnTo>
                <a:lnTo>
                  <a:pt x="83753" y="31876"/>
                </a:lnTo>
                <a:lnTo>
                  <a:pt x="79247" y="31876"/>
                </a:lnTo>
                <a:lnTo>
                  <a:pt x="80771" y="28956"/>
                </a:lnTo>
                <a:lnTo>
                  <a:pt x="80657" y="22631"/>
                </a:lnTo>
                <a:lnTo>
                  <a:pt x="79451" y="20218"/>
                </a:lnTo>
                <a:lnTo>
                  <a:pt x="76199" y="19812"/>
                </a:lnTo>
                <a:close/>
              </a:path>
              <a:path w="1973579" h="41275">
                <a:moveTo>
                  <a:pt x="71404" y="31448"/>
                </a:moveTo>
                <a:lnTo>
                  <a:pt x="71627" y="31876"/>
                </a:lnTo>
                <a:lnTo>
                  <a:pt x="74675" y="31876"/>
                </a:lnTo>
                <a:lnTo>
                  <a:pt x="71404" y="31448"/>
                </a:lnTo>
                <a:close/>
              </a:path>
              <a:path w="1973579" h="41275">
                <a:moveTo>
                  <a:pt x="76199" y="19812"/>
                </a:moveTo>
                <a:lnTo>
                  <a:pt x="71627" y="19812"/>
                </a:lnTo>
                <a:lnTo>
                  <a:pt x="70218" y="22631"/>
                </a:lnTo>
                <a:lnTo>
                  <a:pt x="70103" y="28956"/>
                </a:lnTo>
                <a:lnTo>
                  <a:pt x="71404" y="31448"/>
                </a:lnTo>
                <a:lnTo>
                  <a:pt x="74675" y="31876"/>
                </a:lnTo>
                <a:lnTo>
                  <a:pt x="76199" y="19812"/>
                </a:lnTo>
                <a:close/>
              </a:path>
              <a:path w="1973579" h="41275">
                <a:moveTo>
                  <a:pt x="79451" y="20218"/>
                </a:moveTo>
                <a:lnTo>
                  <a:pt x="80657" y="22631"/>
                </a:lnTo>
                <a:lnTo>
                  <a:pt x="80771" y="28956"/>
                </a:lnTo>
                <a:lnTo>
                  <a:pt x="79247" y="31876"/>
                </a:lnTo>
                <a:lnTo>
                  <a:pt x="83753" y="31876"/>
                </a:lnTo>
                <a:lnTo>
                  <a:pt x="82295" y="30480"/>
                </a:lnTo>
                <a:lnTo>
                  <a:pt x="82295" y="24384"/>
                </a:lnTo>
                <a:lnTo>
                  <a:pt x="85343" y="21336"/>
                </a:lnTo>
                <a:lnTo>
                  <a:pt x="88391" y="21336"/>
                </a:lnTo>
                <a:lnTo>
                  <a:pt x="79451" y="20218"/>
                </a:lnTo>
                <a:close/>
              </a:path>
              <a:path w="1973579" h="41275">
                <a:moveTo>
                  <a:pt x="1798319" y="16764"/>
                </a:moveTo>
                <a:lnTo>
                  <a:pt x="1795271" y="16764"/>
                </a:lnTo>
                <a:lnTo>
                  <a:pt x="1790699" y="19812"/>
                </a:lnTo>
                <a:lnTo>
                  <a:pt x="1790699" y="28956"/>
                </a:lnTo>
                <a:lnTo>
                  <a:pt x="1795271" y="31876"/>
                </a:lnTo>
                <a:lnTo>
                  <a:pt x="1799843" y="31876"/>
                </a:lnTo>
                <a:lnTo>
                  <a:pt x="1798319" y="16764"/>
                </a:lnTo>
                <a:close/>
              </a:path>
              <a:path w="1973579" h="41275">
                <a:moveTo>
                  <a:pt x="1814855" y="15582"/>
                </a:moveTo>
                <a:lnTo>
                  <a:pt x="1798319" y="16764"/>
                </a:lnTo>
                <a:lnTo>
                  <a:pt x="1799843" y="31876"/>
                </a:lnTo>
                <a:lnTo>
                  <a:pt x="1804415" y="31876"/>
                </a:lnTo>
                <a:lnTo>
                  <a:pt x="1807463" y="28956"/>
                </a:lnTo>
                <a:lnTo>
                  <a:pt x="1807368" y="19716"/>
                </a:lnTo>
                <a:lnTo>
                  <a:pt x="1804415" y="16764"/>
                </a:lnTo>
                <a:lnTo>
                  <a:pt x="1814067" y="16764"/>
                </a:lnTo>
                <a:lnTo>
                  <a:pt x="1814855" y="15582"/>
                </a:lnTo>
                <a:close/>
              </a:path>
              <a:path w="1973579" h="41275">
                <a:moveTo>
                  <a:pt x="1814067" y="16764"/>
                </a:moveTo>
                <a:lnTo>
                  <a:pt x="1804415" y="16764"/>
                </a:lnTo>
                <a:lnTo>
                  <a:pt x="1807368" y="19716"/>
                </a:lnTo>
                <a:lnTo>
                  <a:pt x="1807463" y="28956"/>
                </a:lnTo>
                <a:lnTo>
                  <a:pt x="1804415" y="31876"/>
                </a:lnTo>
                <a:lnTo>
                  <a:pt x="1815083" y="31876"/>
                </a:lnTo>
                <a:lnTo>
                  <a:pt x="1812035" y="27432"/>
                </a:lnTo>
                <a:lnTo>
                  <a:pt x="1812099" y="19716"/>
                </a:lnTo>
                <a:lnTo>
                  <a:pt x="1814067" y="16764"/>
                </a:lnTo>
                <a:close/>
              </a:path>
              <a:path w="1973579" h="41275">
                <a:moveTo>
                  <a:pt x="1819655" y="15240"/>
                </a:moveTo>
                <a:lnTo>
                  <a:pt x="1814855" y="15582"/>
                </a:lnTo>
                <a:lnTo>
                  <a:pt x="1812099" y="19716"/>
                </a:lnTo>
                <a:lnTo>
                  <a:pt x="1812035" y="27432"/>
                </a:lnTo>
                <a:lnTo>
                  <a:pt x="1815083" y="31876"/>
                </a:lnTo>
                <a:lnTo>
                  <a:pt x="1819655" y="31876"/>
                </a:lnTo>
                <a:lnTo>
                  <a:pt x="1819655" y="15240"/>
                </a:lnTo>
                <a:close/>
              </a:path>
              <a:path w="1973579" h="41275">
                <a:moveTo>
                  <a:pt x="1824227" y="15240"/>
                </a:moveTo>
                <a:lnTo>
                  <a:pt x="1819655" y="15240"/>
                </a:lnTo>
                <a:lnTo>
                  <a:pt x="1819655" y="31876"/>
                </a:lnTo>
                <a:lnTo>
                  <a:pt x="1824460" y="31538"/>
                </a:lnTo>
                <a:lnTo>
                  <a:pt x="1827275" y="27432"/>
                </a:lnTo>
                <a:lnTo>
                  <a:pt x="1827212" y="19716"/>
                </a:lnTo>
                <a:lnTo>
                  <a:pt x="1824227" y="15240"/>
                </a:lnTo>
                <a:close/>
              </a:path>
              <a:path w="1973579" h="41275">
                <a:moveTo>
                  <a:pt x="1824460" y="31538"/>
                </a:moveTo>
                <a:lnTo>
                  <a:pt x="1819655" y="31876"/>
                </a:lnTo>
                <a:lnTo>
                  <a:pt x="1824227" y="31876"/>
                </a:lnTo>
                <a:lnTo>
                  <a:pt x="1824460" y="31538"/>
                </a:lnTo>
                <a:close/>
              </a:path>
              <a:path w="1973579" h="41275">
                <a:moveTo>
                  <a:pt x="1834895" y="15240"/>
                </a:moveTo>
                <a:lnTo>
                  <a:pt x="1824227" y="15240"/>
                </a:lnTo>
                <a:lnTo>
                  <a:pt x="1827212" y="19716"/>
                </a:lnTo>
                <a:lnTo>
                  <a:pt x="1827275" y="27432"/>
                </a:lnTo>
                <a:lnTo>
                  <a:pt x="1824460" y="31538"/>
                </a:lnTo>
                <a:lnTo>
                  <a:pt x="1839467" y="30480"/>
                </a:lnTo>
                <a:lnTo>
                  <a:pt x="1834895" y="30480"/>
                </a:lnTo>
                <a:lnTo>
                  <a:pt x="1830323" y="27432"/>
                </a:lnTo>
                <a:lnTo>
                  <a:pt x="1830323" y="18288"/>
                </a:lnTo>
                <a:lnTo>
                  <a:pt x="1834895" y="15240"/>
                </a:lnTo>
                <a:close/>
              </a:path>
              <a:path w="1973579" h="41275">
                <a:moveTo>
                  <a:pt x="68579" y="19812"/>
                </a:moveTo>
                <a:lnTo>
                  <a:pt x="65531" y="19812"/>
                </a:lnTo>
                <a:lnTo>
                  <a:pt x="64007" y="30480"/>
                </a:lnTo>
                <a:lnTo>
                  <a:pt x="71404" y="31448"/>
                </a:lnTo>
                <a:lnTo>
                  <a:pt x="70899" y="30480"/>
                </a:lnTo>
                <a:lnTo>
                  <a:pt x="68579" y="30480"/>
                </a:lnTo>
                <a:lnTo>
                  <a:pt x="70103" y="28956"/>
                </a:lnTo>
                <a:lnTo>
                  <a:pt x="69989" y="22631"/>
                </a:lnTo>
                <a:lnTo>
                  <a:pt x="68579" y="19812"/>
                </a:lnTo>
                <a:close/>
              </a:path>
              <a:path w="1973579" h="41275">
                <a:moveTo>
                  <a:pt x="51206" y="29870"/>
                </a:moveTo>
                <a:lnTo>
                  <a:pt x="51815" y="30480"/>
                </a:lnTo>
                <a:lnTo>
                  <a:pt x="54863" y="30480"/>
                </a:lnTo>
                <a:lnTo>
                  <a:pt x="51206" y="29870"/>
                </a:lnTo>
                <a:close/>
              </a:path>
              <a:path w="1973579" h="41275">
                <a:moveTo>
                  <a:pt x="56387" y="18288"/>
                </a:moveTo>
                <a:lnTo>
                  <a:pt x="51815" y="18288"/>
                </a:lnTo>
                <a:lnTo>
                  <a:pt x="51162" y="18941"/>
                </a:lnTo>
                <a:lnTo>
                  <a:pt x="51162" y="19158"/>
                </a:lnTo>
                <a:lnTo>
                  <a:pt x="51720" y="19716"/>
                </a:lnTo>
                <a:lnTo>
                  <a:pt x="51815" y="27432"/>
                </a:lnTo>
                <a:lnTo>
                  <a:pt x="50291" y="28956"/>
                </a:lnTo>
                <a:lnTo>
                  <a:pt x="51206" y="29870"/>
                </a:lnTo>
                <a:lnTo>
                  <a:pt x="54863" y="30480"/>
                </a:lnTo>
                <a:lnTo>
                  <a:pt x="56387" y="18288"/>
                </a:lnTo>
                <a:close/>
              </a:path>
              <a:path w="1973579" h="41275">
                <a:moveTo>
                  <a:pt x="56387" y="18288"/>
                </a:moveTo>
                <a:lnTo>
                  <a:pt x="54863" y="30480"/>
                </a:lnTo>
                <a:lnTo>
                  <a:pt x="57911" y="30480"/>
                </a:lnTo>
                <a:lnTo>
                  <a:pt x="59435" y="28956"/>
                </a:lnTo>
                <a:lnTo>
                  <a:pt x="59550" y="22631"/>
                </a:lnTo>
                <a:lnTo>
                  <a:pt x="60451" y="20827"/>
                </a:lnTo>
                <a:lnTo>
                  <a:pt x="58216" y="18592"/>
                </a:lnTo>
                <a:lnTo>
                  <a:pt x="56387" y="18288"/>
                </a:lnTo>
                <a:close/>
              </a:path>
              <a:path w="1973579" h="41275">
                <a:moveTo>
                  <a:pt x="59435" y="28956"/>
                </a:moveTo>
                <a:lnTo>
                  <a:pt x="57911" y="30480"/>
                </a:lnTo>
                <a:lnTo>
                  <a:pt x="60959" y="30480"/>
                </a:lnTo>
                <a:lnTo>
                  <a:pt x="59435" y="28956"/>
                </a:lnTo>
                <a:close/>
              </a:path>
              <a:path w="1973579" h="41275">
                <a:moveTo>
                  <a:pt x="65531" y="19812"/>
                </a:moveTo>
                <a:lnTo>
                  <a:pt x="60959" y="19812"/>
                </a:lnTo>
                <a:lnTo>
                  <a:pt x="60451" y="20827"/>
                </a:lnTo>
                <a:lnTo>
                  <a:pt x="60959" y="21336"/>
                </a:lnTo>
                <a:lnTo>
                  <a:pt x="60959" y="27432"/>
                </a:lnTo>
                <a:lnTo>
                  <a:pt x="59435" y="28956"/>
                </a:lnTo>
                <a:lnTo>
                  <a:pt x="60959" y="30480"/>
                </a:lnTo>
                <a:lnTo>
                  <a:pt x="64007" y="30480"/>
                </a:lnTo>
                <a:lnTo>
                  <a:pt x="65531" y="19812"/>
                </a:lnTo>
                <a:close/>
              </a:path>
              <a:path w="1973579" h="41275">
                <a:moveTo>
                  <a:pt x="70103" y="28956"/>
                </a:moveTo>
                <a:lnTo>
                  <a:pt x="68579" y="30480"/>
                </a:lnTo>
                <a:lnTo>
                  <a:pt x="70899" y="30480"/>
                </a:lnTo>
                <a:lnTo>
                  <a:pt x="70103" y="28956"/>
                </a:lnTo>
                <a:close/>
              </a:path>
              <a:path w="1973579" h="41275">
                <a:moveTo>
                  <a:pt x="1837943" y="15240"/>
                </a:moveTo>
                <a:lnTo>
                  <a:pt x="1834895" y="15240"/>
                </a:lnTo>
                <a:lnTo>
                  <a:pt x="1830323" y="18288"/>
                </a:lnTo>
                <a:lnTo>
                  <a:pt x="1830323" y="27432"/>
                </a:lnTo>
                <a:lnTo>
                  <a:pt x="1834895" y="30480"/>
                </a:lnTo>
                <a:lnTo>
                  <a:pt x="1839467" y="30480"/>
                </a:lnTo>
                <a:lnTo>
                  <a:pt x="1837943" y="15240"/>
                </a:lnTo>
                <a:close/>
              </a:path>
              <a:path w="1973579" h="41275">
                <a:moveTo>
                  <a:pt x="1852574" y="12801"/>
                </a:moveTo>
                <a:lnTo>
                  <a:pt x="1837943" y="15240"/>
                </a:lnTo>
                <a:lnTo>
                  <a:pt x="1839467" y="30480"/>
                </a:lnTo>
                <a:lnTo>
                  <a:pt x="1844455" y="30064"/>
                </a:lnTo>
                <a:lnTo>
                  <a:pt x="1847087" y="27432"/>
                </a:lnTo>
                <a:lnTo>
                  <a:pt x="1847087" y="18288"/>
                </a:lnTo>
                <a:lnTo>
                  <a:pt x="1844039" y="15240"/>
                </a:lnTo>
                <a:lnTo>
                  <a:pt x="1850135" y="15240"/>
                </a:lnTo>
                <a:lnTo>
                  <a:pt x="1852574" y="12801"/>
                </a:lnTo>
                <a:close/>
              </a:path>
              <a:path w="1973579" h="41275">
                <a:moveTo>
                  <a:pt x="1844455" y="30064"/>
                </a:moveTo>
                <a:lnTo>
                  <a:pt x="1839467" y="30480"/>
                </a:lnTo>
                <a:lnTo>
                  <a:pt x="1844039" y="30480"/>
                </a:lnTo>
                <a:lnTo>
                  <a:pt x="1844455" y="30064"/>
                </a:lnTo>
                <a:close/>
              </a:path>
              <a:path w="1973579" h="41275">
                <a:moveTo>
                  <a:pt x="1850135" y="15240"/>
                </a:moveTo>
                <a:lnTo>
                  <a:pt x="1844039" y="15240"/>
                </a:lnTo>
                <a:lnTo>
                  <a:pt x="1847087" y="18288"/>
                </a:lnTo>
                <a:lnTo>
                  <a:pt x="1847087" y="27432"/>
                </a:lnTo>
                <a:lnTo>
                  <a:pt x="1844455" y="30064"/>
                </a:lnTo>
                <a:lnTo>
                  <a:pt x="1857755" y="28956"/>
                </a:lnTo>
                <a:lnTo>
                  <a:pt x="1853183" y="28956"/>
                </a:lnTo>
                <a:lnTo>
                  <a:pt x="1848611" y="24384"/>
                </a:lnTo>
                <a:lnTo>
                  <a:pt x="1848729" y="16646"/>
                </a:lnTo>
                <a:lnTo>
                  <a:pt x="1850135" y="15240"/>
                </a:lnTo>
                <a:close/>
              </a:path>
              <a:path w="1973579" h="41275">
                <a:moveTo>
                  <a:pt x="47243" y="18288"/>
                </a:moveTo>
                <a:lnTo>
                  <a:pt x="45719" y="28956"/>
                </a:lnTo>
                <a:lnTo>
                  <a:pt x="51206" y="29870"/>
                </a:lnTo>
                <a:lnTo>
                  <a:pt x="50291" y="28956"/>
                </a:lnTo>
                <a:lnTo>
                  <a:pt x="47243" y="28956"/>
                </a:lnTo>
                <a:lnTo>
                  <a:pt x="47243" y="18288"/>
                </a:lnTo>
                <a:close/>
              </a:path>
              <a:path w="1973579" h="41275">
                <a:moveTo>
                  <a:pt x="10668" y="16764"/>
                </a:moveTo>
                <a:lnTo>
                  <a:pt x="10593" y="24532"/>
                </a:lnTo>
                <a:lnTo>
                  <a:pt x="9525" y="26670"/>
                </a:lnTo>
                <a:lnTo>
                  <a:pt x="10667" y="28956"/>
                </a:lnTo>
                <a:lnTo>
                  <a:pt x="15239" y="28956"/>
                </a:lnTo>
                <a:lnTo>
                  <a:pt x="12191" y="27432"/>
                </a:lnTo>
                <a:lnTo>
                  <a:pt x="10667" y="27432"/>
                </a:lnTo>
                <a:lnTo>
                  <a:pt x="12191" y="22098"/>
                </a:lnTo>
                <a:lnTo>
                  <a:pt x="12191" y="17526"/>
                </a:lnTo>
                <a:lnTo>
                  <a:pt x="10668" y="16764"/>
                </a:lnTo>
                <a:close/>
              </a:path>
              <a:path w="1973579" h="41275">
                <a:moveTo>
                  <a:pt x="13715" y="24384"/>
                </a:moveTo>
                <a:lnTo>
                  <a:pt x="12191" y="25908"/>
                </a:lnTo>
                <a:lnTo>
                  <a:pt x="12191" y="27432"/>
                </a:lnTo>
                <a:lnTo>
                  <a:pt x="15239" y="28956"/>
                </a:lnTo>
                <a:lnTo>
                  <a:pt x="14630" y="27736"/>
                </a:lnTo>
                <a:lnTo>
                  <a:pt x="13715" y="27432"/>
                </a:lnTo>
                <a:lnTo>
                  <a:pt x="13824" y="26670"/>
                </a:lnTo>
                <a:lnTo>
                  <a:pt x="13715" y="24384"/>
                </a:lnTo>
                <a:close/>
              </a:path>
              <a:path w="1973579" h="41275">
                <a:moveTo>
                  <a:pt x="14630" y="27736"/>
                </a:moveTo>
                <a:lnTo>
                  <a:pt x="15239" y="28956"/>
                </a:lnTo>
                <a:lnTo>
                  <a:pt x="15239" y="27940"/>
                </a:lnTo>
                <a:lnTo>
                  <a:pt x="14630" y="27736"/>
                </a:lnTo>
                <a:close/>
              </a:path>
              <a:path w="1973579" h="41275">
                <a:moveTo>
                  <a:pt x="15239" y="27940"/>
                </a:moveTo>
                <a:lnTo>
                  <a:pt x="15239" y="28956"/>
                </a:lnTo>
                <a:lnTo>
                  <a:pt x="18287" y="28956"/>
                </a:lnTo>
                <a:lnTo>
                  <a:pt x="15239" y="27940"/>
                </a:lnTo>
                <a:close/>
              </a:path>
              <a:path w="1973579" h="41275">
                <a:moveTo>
                  <a:pt x="16763" y="25908"/>
                </a:moveTo>
                <a:lnTo>
                  <a:pt x="15239" y="26670"/>
                </a:lnTo>
                <a:lnTo>
                  <a:pt x="15239" y="27940"/>
                </a:lnTo>
                <a:lnTo>
                  <a:pt x="18287" y="28956"/>
                </a:lnTo>
                <a:lnTo>
                  <a:pt x="18287" y="28194"/>
                </a:lnTo>
                <a:lnTo>
                  <a:pt x="16763" y="27432"/>
                </a:lnTo>
                <a:lnTo>
                  <a:pt x="16763" y="25908"/>
                </a:lnTo>
                <a:close/>
              </a:path>
              <a:path w="1973579" h="41275">
                <a:moveTo>
                  <a:pt x="18389" y="28244"/>
                </a:moveTo>
                <a:lnTo>
                  <a:pt x="18287" y="28956"/>
                </a:lnTo>
                <a:lnTo>
                  <a:pt x="18592" y="28346"/>
                </a:lnTo>
                <a:lnTo>
                  <a:pt x="18389" y="28244"/>
                </a:lnTo>
                <a:close/>
              </a:path>
              <a:path w="1973579" h="41275">
                <a:moveTo>
                  <a:pt x="18592" y="28346"/>
                </a:moveTo>
                <a:lnTo>
                  <a:pt x="18287" y="28956"/>
                </a:lnTo>
                <a:lnTo>
                  <a:pt x="19812" y="28956"/>
                </a:lnTo>
                <a:lnTo>
                  <a:pt x="18592" y="28346"/>
                </a:lnTo>
                <a:close/>
              </a:path>
              <a:path w="1973579" h="41275">
                <a:moveTo>
                  <a:pt x="21336" y="18288"/>
                </a:moveTo>
                <a:lnTo>
                  <a:pt x="19812" y="18288"/>
                </a:lnTo>
                <a:lnTo>
                  <a:pt x="19735" y="26060"/>
                </a:lnTo>
                <a:lnTo>
                  <a:pt x="18592" y="28346"/>
                </a:lnTo>
                <a:lnTo>
                  <a:pt x="19812" y="28956"/>
                </a:lnTo>
                <a:lnTo>
                  <a:pt x="21336" y="28956"/>
                </a:lnTo>
                <a:lnTo>
                  <a:pt x="22351" y="27940"/>
                </a:lnTo>
                <a:lnTo>
                  <a:pt x="21336" y="27432"/>
                </a:lnTo>
                <a:lnTo>
                  <a:pt x="21336" y="19812"/>
                </a:lnTo>
                <a:lnTo>
                  <a:pt x="22859" y="19050"/>
                </a:lnTo>
                <a:lnTo>
                  <a:pt x="21336" y="18288"/>
                </a:lnTo>
                <a:close/>
              </a:path>
              <a:path w="1973579" h="41275">
                <a:moveTo>
                  <a:pt x="22351" y="27940"/>
                </a:moveTo>
                <a:lnTo>
                  <a:pt x="21336" y="28956"/>
                </a:lnTo>
                <a:lnTo>
                  <a:pt x="22860" y="28956"/>
                </a:lnTo>
                <a:lnTo>
                  <a:pt x="22860" y="28194"/>
                </a:lnTo>
                <a:lnTo>
                  <a:pt x="22351" y="27940"/>
                </a:lnTo>
                <a:close/>
              </a:path>
              <a:path w="1973579" h="41275">
                <a:moveTo>
                  <a:pt x="22860" y="28194"/>
                </a:moveTo>
                <a:lnTo>
                  <a:pt x="22860" y="28956"/>
                </a:lnTo>
                <a:lnTo>
                  <a:pt x="24384" y="28956"/>
                </a:lnTo>
                <a:lnTo>
                  <a:pt x="22860" y="28194"/>
                </a:lnTo>
                <a:close/>
              </a:path>
              <a:path w="1973579" h="41275">
                <a:moveTo>
                  <a:pt x="25908" y="18288"/>
                </a:moveTo>
                <a:lnTo>
                  <a:pt x="24383" y="18288"/>
                </a:lnTo>
                <a:lnTo>
                  <a:pt x="22860" y="19050"/>
                </a:lnTo>
                <a:lnTo>
                  <a:pt x="24384" y="19812"/>
                </a:lnTo>
                <a:lnTo>
                  <a:pt x="24384" y="25908"/>
                </a:lnTo>
                <a:lnTo>
                  <a:pt x="23009" y="27282"/>
                </a:lnTo>
                <a:lnTo>
                  <a:pt x="22961" y="28244"/>
                </a:lnTo>
                <a:lnTo>
                  <a:pt x="24384" y="28956"/>
                </a:lnTo>
                <a:lnTo>
                  <a:pt x="25908" y="28956"/>
                </a:lnTo>
                <a:lnTo>
                  <a:pt x="27330" y="28244"/>
                </a:lnTo>
                <a:lnTo>
                  <a:pt x="27431" y="19049"/>
                </a:lnTo>
                <a:lnTo>
                  <a:pt x="25908" y="18288"/>
                </a:lnTo>
                <a:close/>
              </a:path>
              <a:path w="1973579" h="41275">
                <a:moveTo>
                  <a:pt x="27432" y="28194"/>
                </a:moveTo>
                <a:lnTo>
                  <a:pt x="25908" y="28956"/>
                </a:lnTo>
                <a:lnTo>
                  <a:pt x="27432" y="28956"/>
                </a:lnTo>
                <a:lnTo>
                  <a:pt x="27432" y="28194"/>
                </a:lnTo>
                <a:close/>
              </a:path>
              <a:path w="1973579" h="41275">
                <a:moveTo>
                  <a:pt x="27940" y="27940"/>
                </a:moveTo>
                <a:lnTo>
                  <a:pt x="27432" y="28194"/>
                </a:lnTo>
                <a:lnTo>
                  <a:pt x="27432" y="28956"/>
                </a:lnTo>
                <a:lnTo>
                  <a:pt x="28956" y="28956"/>
                </a:lnTo>
                <a:lnTo>
                  <a:pt x="27940" y="27940"/>
                </a:lnTo>
                <a:close/>
              </a:path>
              <a:path w="1973579" h="41275">
                <a:moveTo>
                  <a:pt x="30480" y="18288"/>
                </a:moveTo>
                <a:lnTo>
                  <a:pt x="28955" y="18288"/>
                </a:lnTo>
                <a:lnTo>
                  <a:pt x="27940" y="19303"/>
                </a:lnTo>
                <a:lnTo>
                  <a:pt x="28956" y="19812"/>
                </a:lnTo>
                <a:lnTo>
                  <a:pt x="28956" y="27432"/>
                </a:lnTo>
                <a:lnTo>
                  <a:pt x="27940" y="27940"/>
                </a:lnTo>
                <a:lnTo>
                  <a:pt x="28956" y="28956"/>
                </a:lnTo>
                <a:lnTo>
                  <a:pt x="30479" y="28956"/>
                </a:lnTo>
                <a:lnTo>
                  <a:pt x="31902" y="28244"/>
                </a:lnTo>
                <a:lnTo>
                  <a:pt x="32003" y="19049"/>
                </a:lnTo>
                <a:lnTo>
                  <a:pt x="30480" y="18288"/>
                </a:lnTo>
                <a:close/>
              </a:path>
              <a:path w="1973579" h="41275">
                <a:moveTo>
                  <a:pt x="32003" y="28194"/>
                </a:moveTo>
                <a:lnTo>
                  <a:pt x="30479" y="28956"/>
                </a:lnTo>
                <a:lnTo>
                  <a:pt x="32003" y="28956"/>
                </a:lnTo>
                <a:lnTo>
                  <a:pt x="32003" y="28194"/>
                </a:lnTo>
                <a:close/>
              </a:path>
              <a:path w="1973579" h="41275">
                <a:moveTo>
                  <a:pt x="33527" y="27432"/>
                </a:moveTo>
                <a:lnTo>
                  <a:pt x="32003" y="28194"/>
                </a:lnTo>
                <a:lnTo>
                  <a:pt x="32003" y="28956"/>
                </a:lnTo>
                <a:lnTo>
                  <a:pt x="36575" y="28956"/>
                </a:lnTo>
                <a:lnTo>
                  <a:pt x="33527" y="27432"/>
                </a:lnTo>
                <a:close/>
              </a:path>
              <a:path w="1973579" h="41275">
                <a:moveTo>
                  <a:pt x="36575" y="18288"/>
                </a:moveTo>
                <a:lnTo>
                  <a:pt x="33527" y="19812"/>
                </a:lnTo>
                <a:lnTo>
                  <a:pt x="33527" y="27432"/>
                </a:lnTo>
                <a:lnTo>
                  <a:pt x="36575" y="28956"/>
                </a:lnTo>
                <a:lnTo>
                  <a:pt x="38099" y="27432"/>
                </a:lnTo>
                <a:lnTo>
                  <a:pt x="38004" y="19716"/>
                </a:lnTo>
                <a:lnTo>
                  <a:pt x="36575" y="18288"/>
                </a:lnTo>
                <a:close/>
              </a:path>
              <a:path w="1973579" h="41275">
                <a:moveTo>
                  <a:pt x="39623" y="18288"/>
                </a:moveTo>
                <a:lnTo>
                  <a:pt x="36575" y="18288"/>
                </a:lnTo>
                <a:lnTo>
                  <a:pt x="38004" y="19716"/>
                </a:lnTo>
                <a:lnTo>
                  <a:pt x="38099" y="27432"/>
                </a:lnTo>
                <a:lnTo>
                  <a:pt x="36575" y="28956"/>
                </a:lnTo>
                <a:lnTo>
                  <a:pt x="39623" y="28956"/>
                </a:lnTo>
                <a:lnTo>
                  <a:pt x="39623" y="18288"/>
                </a:lnTo>
                <a:close/>
              </a:path>
              <a:path w="1973579" h="41275">
                <a:moveTo>
                  <a:pt x="42671" y="18288"/>
                </a:moveTo>
                <a:lnTo>
                  <a:pt x="39623" y="18288"/>
                </a:lnTo>
                <a:lnTo>
                  <a:pt x="39623" y="28956"/>
                </a:lnTo>
                <a:lnTo>
                  <a:pt x="42671" y="28956"/>
                </a:lnTo>
                <a:lnTo>
                  <a:pt x="41147" y="27432"/>
                </a:lnTo>
                <a:lnTo>
                  <a:pt x="41243" y="19716"/>
                </a:lnTo>
                <a:lnTo>
                  <a:pt x="42671" y="18288"/>
                </a:lnTo>
                <a:close/>
              </a:path>
              <a:path w="1973579" h="41275">
                <a:moveTo>
                  <a:pt x="42671" y="18288"/>
                </a:moveTo>
                <a:lnTo>
                  <a:pt x="41243" y="19716"/>
                </a:lnTo>
                <a:lnTo>
                  <a:pt x="41147" y="27432"/>
                </a:lnTo>
                <a:lnTo>
                  <a:pt x="42671" y="28956"/>
                </a:lnTo>
                <a:lnTo>
                  <a:pt x="45719" y="27432"/>
                </a:lnTo>
                <a:lnTo>
                  <a:pt x="45719" y="19812"/>
                </a:lnTo>
                <a:lnTo>
                  <a:pt x="42671" y="18288"/>
                </a:lnTo>
                <a:close/>
              </a:path>
              <a:path w="1973579" h="41275">
                <a:moveTo>
                  <a:pt x="47243" y="18288"/>
                </a:moveTo>
                <a:lnTo>
                  <a:pt x="42671" y="18288"/>
                </a:lnTo>
                <a:lnTo>
                  <a:pt x="45719" y="19812"/>
                </a:lnTo>
                <a:lnTo>
                  <a:pt x="45719" y="27432"/>
                </a:lnTo>
                <a:lnTo>
                  <a:pt x="42671" y="28956"/>
                </a:lnTo>
                <a:lnTo>
                  <a:pt x="45719" y="28956"/>
                </a:lnTo>
                <a:lnTo>
                  <a:pt x="47243" y="18288"/>
                </a:lnTo>
                <a:close/>
              </a:path>
              <a:path w="1973579" h="41275">
                <a:moveTo>
                  <a:pt x="50291" y="18288"/>
                </a:moveTo>
                <a:lnTo>
                  <a:pt x="47243" y="18288"/>
                </a:lnTo>
                <a:lnTo>
                  <a:pt x="47243" y="28956"/>
                </a:lnTo>
                <a:lnTo>
                  <a:pt x="50291" y="28956"/>
                </a:lnTo>
                <a:lnTo>
                  <a:pt x="48767" y="27432"/>
                </a:lnTo>
                <a:lnTo>
                  <a:pt x="48767" y="21336"/>
                </a:lnTo>
                <a:lnTo>
                  <a:pt x="50945" y="19158"/>
                </a:lnTo>
                <a:lnTo>
                  <a:pt x="50945" y="18941"/>
                </a:lnTo>
                <a:lnTo>
                  <a:pt x="50291" y="18288"/>
                </a:lnTo>
                <a:close/>
              </a:path>
              <a:path w="1973579" h="41275">
                <a:moveTo>
                  <a:pt x="51053" y="19050"/>
                </a:moveTo>
                <a:lnTo>
                  <a:pt x="48767" y="21336"/>
                </a:lnTo>
                <a:lnTo>
                  <a:pt x="48767" y="27432"/>
                </a:lnTo>
                <a:lnTo>
                  <a:pt x="50291" y="28956"/>
                </a:lnTo>
                <a:lnTo>
                  <a:pt x="51815" y="27432"/>
                </a:lnTo>
                <a:lnTo>
                  <a:pt x="51720" y="19716"/>
                </a:lnTo>
                <a:lnTo>
                  <a:pt x="51053" y="19050"/>
                </a:lnTo>
                <a:close/>
              </a:path>
              <a:path w="1973579" h="41275">
                <a:moveTo>
                  <a:pt x="60451" y="20827"/>
                </a:moveTo>
                <a:lnTo>
                  <a:pt x="59550" y="22631"/>
                </a:lnTo>
                <a:lnTo>
                  <a:pt x="59435" y="28956"/>
                </a:lnTo>
                <a:lnTo>
                  <a:pt x="60959" y="27432"/>
                </a:lnTo>
                <a:lnTo>
                  <a:pt x="60959" y="21336"/>
                </a:lnTo>
                <a:lnTo>
                  <a:pt x="60451" y="20827"/>
                </a:lnTo>
                <a:close/>
              </a:path>
              <a:path w="1973579" h="41275">
                <a:moveTo>
                  <a:pt x="1856231" y="12192"/>
                </a:moveTo>
                <a:lnTo>
                  <a:pt x="1852574" y="12801"/>
                </a:lnTo>
                <a:lnTo>
                  <a:pt x="1848729" y="16646"/>
                </a:lnTo>
                <a:lnTo>
                  <a:pt x="1848611" y="24384"/>
                </a:lnTo>
                <a:lnTo>
                  <a:pt x="1853183" y="28956"/>
                </a:lnTo>
                <a:lnTo>
                  <a:pt x="1857755" y="28956"/>
                </a:lnTo>
                <a:lnTo>
                  <a:pt x="1856231" y="12192"/>
                </a:lnTo>
                <a:close/>
              </a:path>
              <a:path w="1973579" h="41275">
                <a:moveTo>
                  <a:pt x="1868085" y="11006"/>
                </a:moveTo>
                <a:lnTo>
                  <a:pt x="1856231" y="12192"/>
                </a:lnTo>
                <a:lnTo>
                  <a:pt x="1857755" y="28956"/>
                </a:lnTo>
                <a:lnTo>
                  <a:pt x="1861108" y="28651"/>
                </a:lnTo>
                <a:lnTo>
                  <a:pt x="1865375" y="24384"/>
                </a:lnTo>
                <a:lnTo>
                  <a:pt x="1865258" y="16646"/>
                </a:lnTo>
                <a:lnTo>
                  <a:pt x="1860803" y="12192"/>
                </a:lnTo>
                <a:lnTo>
                  <a:pt x="1866899" y="12192"/>
                </a:lnTo>
                <a:lnTo>
                  <a:pt x="1868085" y="11006"/>
                </a:lnTo>
                <a:close/>
              </a:path>
              <a:path w="1973579" h="41275">
                <a:moveTo>
                  <a:pt x="1861108" y="28651"/>
                </a:moveTo>
                <a:lnTo>
                  <a:pt x="1857755" y="28956"/>
                </a:lnTo>
                <a:lnTo>
                  <a:pt x="1860803" y="28956"/>
                </a:lnTo>
                <a:lnTo>
                  <a:pt x="1861108" y="28651"/>
                </a:lnTo>
                <a:close/>
              </a:path>
              <a:path w="1973579" h="41275">
                <a:moveTo>
                  <a:pt x="1865375" y="22860"/>
                </a:moveTo>
                <a:lnTo>
                  <a:pt x="1865375" y="24384"/>
                </a:lnTo>
                <a:lnTo>
                  <a:pt x="1861108" y="28651"/>
                </a:lnTo>
                <a:lnTo>
                  <a:pt x="1874519" y="27432"/>
                </a:lnTo>
                <a:lnTo>
                  <a:pt x="1868423" y="27432"/>
                </a:lnTo>
                <a:lnTo>
                  <a:pt x="1865375" y="22860"/>
                </a:lnTo>
                <a:close/>
              </a:path>
              <a:path w="1973579" h="41275">
                <a:moveTo>
                  <a:pt x="19642" y="19473"/>
                </a:moveTo>
                <a:lnTo>
                  <a:pt x="18389" y="28244"/>
                </a:lnTo>
                <a:lnTo>
                  <a:pt x="18592" y="28346"/>
                </a:lnTo>
                <a:lnTo>
                  <a:pt x="19735" y="26060"/>
                </a:lnTo>
                <a:lnTo>
                  <a:pt x="19642" y="19473"/>
                </a:lnTo>
                <a:close/>
              </a:path>
              <a:path w="1973579" h="41275">
                <a:moveTo>
                  <a:pt x="19202" y="18592"/>
                </a:moveTo>
                <a:lnTo>
                  <a:pt x="18505" y="18941"/>
                </a:lnTo>
                <a:lnTo>
                  <a:pt x="18389" y="28244"/>
                </a:lnTo>
                <a:lnTo>
                  <a:pt x="19607" y="19716"/>
                </a:lnTo>
                <a:lnTo>
                  <a:pt x="19485" y="19158"/>
                </a:lnTo>
                <a:lnTo>
                  <a:pt x="19202" y="18592"/>
                </a:lnTo>
                <a:close/>
              </a:path>
              <a:path w="1973579" h="41275">
                <a:moveTo>
                  <a:pt x="32003" y="19049"/>
                </a:moveTo>
                <a:lnTo>
                  <a:pt x="32003" y="28194"/>
                </a:lnTo>
                <a:lnTo>
                  <a:pt x="33527" y="27432"/>
                </a:lnTo>
                <a:lnTo>
                  <a:pt x="33527" y="19812"/>
                </a:lnTo>
                <a:lnTo>
                  <a:pt x="32003" y="19049"/>
                </a:lnTo>
                <a:close/>
              </a:path>
              <a:path w="1973579" h="41275">
                <a:moveTo>
                  <a:pt x="18287" y="19050"/>
                </a:moveTo>
                <a:lnTo>
                  <a:pt x="16763" y="19812"/>
                </a:lnTo>
                <a:lnTo>
                  <a:pt x="16763" y="27432"/>
                </a:lnTo>
                <a:lnTo>
                  <a:pt x="18287" y="28194"/>
                </a:lnTo>
                <a:lnTo>
                  <a:pt x="18287" y="19050"/>
                </a:lnTo>
                <a:close/>
              </a:path>
              <a:path w="1973579" h="41275">
                <a:moveTo>
                  <a:pt x="22860" y="27432"/>
                </a:moveTo>
                <a:lnTo>
                  <a:pt x="22351" y="27940"/>
                </a:lnTo>
                <a:lnTo>
                  <a:pt x="22860" y="28194"/>
                </a:lnTo>
                <a:lnTo>
                  <a:pt x="22860" y="27432"/>
                </a:lnTo>
                <a:close/>
              </a:path>
              <a:path w="1973579" h="41275">
                <a:moveTo>
                  <a:pt x="27432" y="27432"/>
                </a:moveTo>
                <a:lnTo>
                  <a:pt x="27432" y="28194"/>
                </a:lnTo>
                <a:lnTo>
                  <a:pt x="27940" y="27940"/>
                </a:lnTo>
                <a:lnTo>
                  <a:pt x="27432" y="27432"/>
                </a:lnTo>
                <a:close/>
              </a:path>
              <a:path w="1973579" h="41275">
                <a:moveTo>
                  <a:pt x="15239" y="26670"/>
                </a:moveTo>
                <a:lnTo>
                  <a:pt x="14325" y="27127"/>
                </a:lnTo>
                <a:lnTo>
                  <a:pt x="14630" y="27736"/>
                </a:lnTo>
                <a:lnTo>
                  <a:pt x="15239" y="27940"/>
                </a:lnTo>
                <a:lnTo>
                  <a:pt x="15239" y="26670"/>
                </a:lnTo>
                <a:close/>
              </a:path>
              <a:path w="1973579" h="41275">
                <a:moveTo>
                  <a:pt x="22860" y="19050"/>
                </a:moveTo>
                <a:lnTo>
                  <a:pt x="21336" y="19812"/>
                </a:lnTo>
                <a:lnTo>
                  <a:pt x="21336" y="27432"/>
                </a:lnTo>
                <a:lnTo>
                  <a:pt x="22351" y="27940"/>
                </a:lnTo>
                <a:lnTo>
                  <a:pt x="22860" y="27432"/>
                </a:lnTo>
                <a:lnTo>
                  <a:pt x="22860" y="19050"/>
                </a:lnTo>
                <a:close/>
              </a:path>
              <a:path w="1973579" h="41275">
                <a:moveTo>
                  <a:pt x="27940" y="19303"/>
                </a:moveTo>
                <a:lnTo>
                  <a:pt x="27527" y="19716"/>
                </a:lnTo>
                <a:lnTo>
                  <a:pt x="27432" y="27432"/>
                </a:lnTo>
                <a:lnTo>
                  <a:pt x="27940" y="27940"/>
                </a:lnTo>
                <a:lnTo>
                  <a:pt x="28956" y="27432"/>
                </a:lnTo>
                <a:lnTo>
                  <a:pt x="28956" y="19812"/>
                </a:lnTo>
                <a:lnTo>
                  <a:pt x="27940" y="19303"/>
                </a:lnTo>
                <a:close/>
              </a:path>
              <a:path w="1973579" h="41275">
                <a:moveTo>
                  <a:pt x="14325" y="27127"/>
                </a:moveTo>
                <a:lnTo>
                  <a:pt x="13715" y="27432"/>
                </a:lnTo>
                <a:lnTo>
                  <a:pt x="14630" y="27736"/>
                </a:lnTo>
                <a:lnTo>
                  <a:pt x="14325" y="27127"/>
                </a:lnTo>
                <a:close/>
              </a:path>
              <a:path w="1973579" h="41275">
                <a:moveTo>
                  <a:pt x="4571" y="16764"/>
                </a:moveTo>
                <a:lnTo>
                  <a:pt x="3047" y="16764"/>
                </a:lnTo>
                <a:lnTo>
                  <a:pt x="0" y="18288"/>
                </a:lnTo>
                <a:lnTo>
                  <a:pt x="0" y="24384"/>
                </a:lnTo>
                <a:lnTo>
                  <a:pt x="3048" y="27432"/>
                </a:lnTo>
                <a:lnTo>
                  <a:pt x="4572" y="27432"/>
                </a:lnTo>
                <a:lnTo>
                  <a:pt x="3122" y="24532"/>
                </a:lnTo>
                <a:lnTo>
                  <a:pt x="3048" y="18288"/>
                </a:lnTo>
                <a:lnTo>
                  <a:pt x="4571" y="16764"/>
                </a:lnTo>
                <a:close/>
              </a:path>
              <a:path w="1973579" h="41275">
                <a:moveTo>
                  <a:pt x="3048" y="22860"/>
                </a:moveTo>
                <a:lnTo>
                  <a:pt x="3122" y="24532"/>
                </a:lnTo>
                <a:lnTo>
                  <a:pt x="4572" y="27432"/>
                </a:lnTo>
                <a:lnTo>
                  <a:pt x="6096" y="27432"/>
                </a:lnTo>
                <a:lnTo>
                  <a:pt x="6096" y="25908"/>
                </a:lnTo>
                <a:lnTo>
                  <a:pt x="4572" y="25908"/>
                </a:lnTo>
                <a:lnTo>
                  <a:pt x="3048" y="22860"/>
                </a:lnTo>
                <a:close/>
              </a:path>
              <a:path w="1973579" h="41275">
                <a:moveTo>
                  <a:pt x="6096" y="25908"/>
                </a:moveTo>
                <a:lnTo>
                  <a:pt x="6096" y="27432"/>
                </a:lnTo>
                <a:lnTo>
                  <a:pt x="7620" y="27432"/>
                </a:lnTo>
                <a:lnTo>
                  <a:pt x="6096" y="25908"/>
                </a:lnTo>
                <a:close/>
              </a:path>
              <a:path w="1973579" h="41275">
                <a:moveTo>
                  <a:pt x="6096" y="21336"/>
                </a:moveTo>
                <a:lnTo>
                  <a:pt x="6096" y="25908"/>
                </a:lnTo>
                <a:lnTo>
                  <a:pt x="7620" y="27432"/>
                </a:lnTo>
                <a:lnTo>
                  <a:pt x="8490" y="24384"/>
                </a:lnTo>
                <a:lnTo>
                  <a:pt x="8534" y="23774"/>
                </a:lnTo>
                <a:lnTo>
                  <a:pt x="6096" y="21336"/>
                </a:lnTo>
                <a:close/>
              </a:path>
              <a:path w="1973579" h="41275">
                <a:moveTo>
                  <a:pt x="8636" y="23875"/>
                </a:moveTo>
                <a:lnTo>
                  <a:pt x="7620" y="27432"/>
                </a:lnTo>
                <a:lnTo>
                  <a:pt x="9144" y="27432"/>
                </a:lnTo>
                <a:lnTo>
                  <a:pt x="9144" y="24384"/>
                </a:lnTo>
                <a:lnTo>
                  <a:pt x="8636" y="23875"/>
                </a:lnTo>
                <a:close/>
              </a:path>
              <a:path w="1973579" h="41275">
                <a:moveTo>
                  <a:pt x="9144" y="25908"/>
                </a:moveTo>
                <a:lnTo>
                  <a:pt x="9144" y="27432"/>
                </a:lnTo>
                <a:lnTo>
                  <a:pt x="9525" y="26670"/>
                </a:lnTo>
                <a:lnTo>
                  <a:pt x="9144" y="25908"/>
                </a:lnTo>
                <a:close/>
              </a:path>
              <a:path w="1973579" h="41275">
                <a:moveTo>
                  <a:pt x="9525" y="26670"/>
                </a:moveTo>
                <a:lnTo>
                  <a:pt x="9144" y="27432"/>
                </a:lnTo>
                <a:lnTo>
                  <a:pt x="9905" y="27432"/>
                </a:lnTo>
                <a:lnTo>
                  <a:pt x="9525" y="26670"/>
                </a:lnTo>
                <a:close/>
              </a:path>
              <a:path w="1973579" h="41275">
                <a:moveTo>
                  <a:pt x="12191" y="22098"/>
                </a:moveTo>
                <a:lnTo>
                  <a:pt x="10667" y="27432"/>
                </a:lnTo>
                <a:lnTo>
                  <a:pt x="12191" y="25908"/>
                </a:lnTo>
                <a:lnTo>
                  <a:pt x="12191" y="22098"/>
                </a:lnTo>
                <a:close/>
              </a:path>
              <a:path w="1973579" h="41275">
                <a:moveTo>
                  <a:pt x="12191" y="25908"/>
                </a:moveTo>
                <a:lnTo>
                  <a:pt x="10667" y="27432"/>
                </a:lnTo>
                <a:lnTo>
                  <a:pt x="12191" y="27432"/>
                </a:lnTo>
                <a:lnTo>
                  <a:pt x="12191" y="25908"/>
                </a:lnTo>
                <a:close/>
              </a:path>
              <a:path w="1973579" h="41275">
                <a:moveTo>
                  <a:pt x="13885" y="26246"/>
                </a:moveTo>
                <a:lnTo>
                  <a:pt x="13715" y="27432"/>
                </a:lnTo>
                <a:lnTo>
                  <a:pt x="14325" y="27127"/>
                </a:lnTo>
                <a:lnTo>
                  <a:pt x="13885" y="26246"/>
                </a:lnTo>
                <a:close/>
              </a:path>
              <a:path w="1973579" h="41275">
                <a:moveTo>
                  <a:pt x="22860" y="19050"/>
                </a:moveTo>
                <a:lnTo>
                  <a:pt x="22860" y="27432"/>
                </a:lnTo>
                <a:lnTo>
                  <a:pt x="24384" y="25908"/>
                </a:lnTo>
                <a:lnTo>
                  <a:pt x="24384" y="19812"/>
                </a:lnTo>
                <a:lnTo>
                  <a:pt x="22860" y="19050"/>
                </a:lnTo>
                <a:close/>
              </a:path>
              <a:path w="1973579" h="41275">
                <a:moveTo>
                  <a:pt x="1871471" y="10668"/>
                </a:moveTo>
                <a:lnTo>
                  <a:pt x="1868085" y="11006"/>
                </a:lnTo>
                <a:lnTo>
                  <a:pt x="1865375" y="13716"/>
                </a:lnTo>
                <a:lnTo>
                  <a:pt x="1865375" y="22860"/>
                </a:lnTo>
                <a:lnTo>
                  <a:pt x="1868423" y="27432"/>
                </a:lnTo>
                <a:lnTo>
                  <a:pt x="1872995" y="27432"/>
                </a:lnTo>
                <a:lnTo>
                  <a:pt x="1872885" y="18440"/>
                </a:lnTo>
                <a:lnTo>
                  <a:pt x="1871471" y="10668"/>
                </a:lnTo>
                <a:close/>
              </a:path>
              <a:path w="1973579" h="41275">
                <a:moveTo>
                  <a:pt x="1872995" y="19050"/>
                </a:moveTo>
                <a:lnTo>
                  <a:pt x="1872995" y="27432"/>
                </a:lnTo>
                <a:lnTo>
                  <a:pt x="1874492" y="27282"/>
                </a:lnTo>
                <a:lnTo>
                  <a:pt x="1872995" y="19050"/>
                </a:lnTo>
                <a:close/>
              </a:path>
              <a:path w="1973579" h="41275">
                <a:moveTo>
                  <a:pt x="1874492" y="27282"/>
                </a:moveTo>
                <a:lnTo>
                  <a:pt x="1872995" y="27432"/>
                </a:lnTo>
                <a:lnTo>
                  <a:pt x="1874519" y="27432"/>
                </a:lnTo>
                <a:lnTo>
                  <a:pt x="1874492" y="27282"/>
                </a:lnTo>
                <a:close/>
              </a:path>
              <a:path w="1973579" h="41275">
                <a:moveTo>
                  <a:pt x="1877894" y="26942"/>
                </a:moveTo>
                <a:lnTo>
                  <a:pt x="1874492" y="27282"/>
                </a:lnTo>
                <a:lnTo>
                  <a:pt x="1874519" y="27432"/>
                </a:lnTo>
                <a:lnTo>
                  <a:pt x="1877567" y="27432"/>
                </a:lnTo>
                <a:lnTo>
                  <a:pt x="1877894" y="26942"/>
                </a:lnTo>
                <a:close/>
              </a:path>
              <a:path w="1973579" h="41275">
                <a:moveTo>
                  <a:pt x="1877567" y="10668"/>
                </a:moveTo>
                <a:lnTo>
                  <a:pt x="1872995" y="10668"/>
                </a:lnTo>
                <a:lnTo>
                  <a:pt x="1873117" y="19716"/>
                </a:lnTo>
                <a:lnTo>
                  <a:pt x="1874492" y="27282"/>
                </a:lnTo>
                <a:lnTo>
                  <a:pt x="1877894" y="26942"/>
                </a:lnTo>
                <a:lnTo>
                  <a:pt x="1880006" y="23774"/>
                </a:lnTo>
                <a:lnTo>
                  <a:pt x="1879091" y="22860"/>
                </a:lnTo>
                <a:lnTo>
                  <a:pt x="1879091" y="13716"/>
                </a:lnTo>
                <a:lnTo>
                  <a:pt x="1879599" y="12954"/>
                </a:lnTo>
                <a:lnTo>
                  <a:pt x="1879599" y="12700"/>
                </a:lnTo>
                <a:lnTo>
                  <a:pt x="1877567" y="10668"/>
                </a:lnTo>
                <a:close/>
              </a:path>
              <a:path w="1973579" h="41275">
                <a:moveTo>
                  <a:pt x="15239" y="18288"/>
                </a:moveTo>
                <a:lnTo>
                  <a:pt x="15022" y="18505"/>
                </a:lnTo>
                <a:lnTo>
                  <a:pt x="14928" y="18941"/>
                </a:lnTo>
                <a:lnTo>
                  <a:pt x="13885" y="26246"/>
                </a:lnTo>
                <a:lnTo>
                  <a:pt x="14325" y="27127"/>
                </a:lnTo>
                <a:lnTo>
                  <a:pt x="15239" y="26670"/>
                </a:lnTo>
                <a:lnTo>
                  <a:pt x="15239" y="18288"/>
                </a:lnTo>
                <a:close/>
              </a:path>
              <a:path w="1973579" h="41275">
                <a:moveTo>
                  <a:pt x="1880006" y="23774"/>
                </a:moveTo>
                <a:lnTo>
                  <a:pt x="1877894" y="26942"/>
                </a:lnTo>
                <a:lnTo>
                  <a:pt x="1888235" y="25908"/>
                </a:lnTo>
                <a:lnTo>
                  <a:pt x="1882139" y="25908"/>
                </a:lnTo>
                <a:lnTo>
                  <a:pt x="1880006" y="23774"/>
                </a:lnTo>
                <a:close/>
              </a:path>
              <a:path w="1973579" h="41275">
                <a:moveTo>
                  <a:pt x="10667" y="22860"/>
                </a:moveTo>
                <a:lnTo>
                  <a:pt x="9144" y="25908"/>
                </a:lnTo>
                <a:lnTo>
                  <a:pt x="9525" y="26670"/>
                </a:lnTo>
                <a:lnTo>
                  <a:pt x="10593" y="24532"/>
                </a:lnTo>
                <a:lnTo>
                  <a:pt x="10667" y="22860"/>
                </a:lnTo>
                <a:close/>
              </a:path>
              <a:path w="1973579" h="41275">
                <a:moveTo>
                  <a:pt x="15240" y="18288"/>
                </a:moveTo>
                <a:lnTo>
                  <a:pt x="15239" y="26670"/>
                </a:lnTo>
                <a:lnTo>
                  <a:pt x="16763" y="25908"/>
                </a:lnTo>
                <a:lnTo>
                  <a:pt x="16668" y="19716"/>
                </a:lnTo>
                <a:lnTo>
                  <a:pt x="15240" y="18288"/>
                </a:lnTo>
                <a:close/>
              </a:path>
              <a:path w="1973579" h="41275">
                <a:moveTo>
                  <a:pt x="14986" y="18541"/>
                </a:moveTo>
                <a:lnTo>
                  <a:pt x="13811" y="19716"/>
                </a:lnTo>
                <a:lnTo>
                  <a:pt x="13792" y="26060"/>
                </a:lnTo>
                <a:lnTo>
                  <a:pt x="13885" y="26246"/>
                </a:lnTo>
                <a:lnTo>
                  <a:pt x="14986" y="18541"/>
                </a:lnTo>
                <a:close/>
              </a:path>
              <a:path w="1973579" h="41275">
                <a:moveTo>
                  <a:pt x="961643" y="25908"/>
                </a:moveTo>
                <a:lnTo>
                  <a:pt x="957071" y="25908"/>
                </a:lnTo>
                <a:lnTo>
                  <a:pt x="956935" y="26112"/>
                </a:lnTo>
                <a:lnTo>
                  <a:pt x="961643" y="25908"/>
                </a:lnTo>
                <a:close/>
              </a:path>
              <a:path w="1973579" h="41275">
                <a:moveTo>
                  <a:pt x="830579" y="25908"/>
                </a:moveTo>
                <a:lnTo>
                  <a:pt x="827531" y="25908"/>
                </a:lnTo>
                <a:lnTo>
                  <a:pt x="830732" y="26060"/>
                </a:lnTo>
                <a:lnTo>
                  <a:pt x="830579" y="25908"/>
                </a:lnTo>
                <a:close/>
              </a:path>
              <a:path w="1973579" h="41275">
                <a:moveTo>
                  <a:pt x="4572" y="18288"/>
                </a:moveTo>
                <a:lnTo>
                  <a:pt x="3143" y="19716"/>
                </a:lnTo>
                <a:lnTo>
                  <a:pt x="3155" y="23074"/>
                </a:lnTo>
                <a:lnTo>
                  <a:pt x="4572" y="25908"/>
                </a:lnTo>
                <a:lnTo>
                  <a:pt x="4572" y="18288"/>
                </a:lnTo>
                <a:close/>
              </a:path>
              <a:path w="1973579" h="41275">
                <a:moveTo>
                  <a:pt x="4572" y="22860"/>
                </a:moveTo>
                <a:lnTo>
                  <a:pt x="4572" y="25908"/>
                </a:lnTo>
                <a:lnTo>
                  <a:pt x="6096" y="25908"/>
                </a:lnTo>
                <a:lnTo>
                  <a:pt x="6096" y="24384"/>
                </a:lnTo>
                <a:lnTo>
                  <a:pt x="4572" y="22860"/>
                </a:lnTo>
                <a:close/>
              </a:path>
              <a:path w="1973579" h="41275">
                <a:moveTo>
                  <a:pt x="9990" y="19134"/>
                </a:moveTo>
                <a:lnTo>
                  <a:pt x="9252" y="21716"/>
                </a:lnTo>
                <a:lnTo>
                  <a:pt x="9144" y="25908"/>
                </a:lnTo>
                <a:lnTo>
                  <a:pt x="10560" y="23074"/>
                </a:lnTo>
                <a:lnTo>
                  <a:pt x="10572" y="19716"/>
                </a:lnTo>
                <a:lnTo>
                  <a:pt x="9990" y="19134"/>
                </a:lnTo>
                <a:close/>
              </a:path>
              <a:path w="1973579" h="41275">
                <a:moveTo>
                  <a:pt x="13335" y="18097"/>
                </a:moveTo>
                <a:lnTo>
                  <a:pt x="12300" y="21716"/>
                </a:lnTo>
                <a:lnTo>
                  <a:pt x="12191" y="25908"/>
                </a:lnTo>
                <a:lnTo>
                  <a:pt x="13715" y="24384"/>
                </a:lnTo>
                <a:lnTo>
                  <a:pt x="13715" y="18288"/>
                </a:lnTo>
                <a:lnTo>
                  <a:pt x="13335" y="18097"/>
                </a:lnTo>
                <a:close/>
              </a:path>
              <a:path w="1973579" h="41275">
                <a:moveTo>
                  <a:pt x="1886711" y="9144"/>
                </a:moveTo>
                <a:lnTo>
                  <a:pt x="1881774" y="9692"/>
                </a:lnTo>
                <a:lnTo>
                  <a:pt x="1879701" y="12801"/>
                </a:lnTo>
                <a:lnTo>
                  <a:pt x="1880615" y="13716"/>
                </a:lnTo>
                <a:lnTo>
                  <a:pt x="1880615" y="22860"/>
                </a:lnTo>
                <a:lnTo>
                  <a:pt x="1880225" y="23446"/>
                </a:lnTo>
                <a:lnTo>
                  <a:pt x="1880107" y="23875"/>
                </a:lnTo>
                <a:lnTo>
                  <a:pt x="1882139" y="25908"/>
                </a:lnTo>
                <a:lnTo>
                  <a:pt x="1888235" y="25908"/>
                </a:lnTo>
                <a:lnTo>
                  <a:pt x="1886711" y="9144"/>
                </a:lnTo>
                <a:close/>
              </a:path>
              <a:path w="1973579" h="41275">
                <a:moveTo>
                  <a:pt x="1893678" y="8273"/>
                </a:moveTo>
                <a:lnTo>
                  <a:pt x="1886711" y="9144"/>
                </a:lnTo>
                <a:lnTo>
                  <a:pt x="1888235" y="25908"/>
                </a:lnTo>
                <a:lnTo>
                  <a:pt x="1891283" y="25908"/>
                </a:lnTo>
                <a:lnTo>
                  <a:pt x="1893112" y="24688"/>
                </a:lnTo>
                <a:lnTo>
                  <a:pt x="1889759" y="21336"/>
                </a:lnTo>
                <a:lnTo>
                  <a:pt x="1889759" y="12192"/>
                </a:lnTo>
                <a:lnTo>
                  <a:pt x="1892045" y="9906"/>
                </a:lnTo>
                <a:lnTo>
                  <a:pt x="1891283" y="9144"/>
                </a:lnTo>
                <a:lnTo>
                  <a:pt x="1892807" y="9144"/>
                </a:lnTo>
                <a:lnTo>
                  <a:pt x="1893678" y="8273"/>
                </a:lnTo>
                <a:close/>
              </a:path>
              <a:path w="1973579" h="41275">
                <a:moveTo>
                  <a:pt x="1893112" y="24688"/>
                </a:moveTo>
                <a:lnTo>
                  <a:pt x="1891283" y="25908"/>
                </a:lnTo>
                <a:lnTo>
                  <a:pt x="1894331" y="25908"/>
                </a:lnTo>
                <a:lnTo>
                  <a:pt x="1893112" y="24688"/>
                </a:lnTo>
                <a:close/>
              </a:path>
              <a:path w="1973579" h="41275">
                <a:moveTo>
                  <a:pt x="1898903" y="7620"/>
                </a:moveTo>
                <a:lnTo>
                  <a:pt x="1893678" y="8273"/>
                </a:lnTo>
                <a:lnTo>
                  <a:pt x="1892045" y="9906"/>
                </a:lnTo>
                <a:lnTo>
                  <a:pt x="1895855" y="13716"/>
                </a:lnTo>
                <a:lnTo>
                  <a:pt x="1895855" y="22860"/>
                </a:lnTo>
                <a:lnTo>
                  <a:pt x="1893112" y="24688"/>
                </a:lnTo>
                <a:lnTo>
                  <a:pt x="1894331" y="25908"/>
                </a:lnTo>
                <a:lnTo>
                  <a:pt x="1898903" y="25908"/>
                </a:lnTo>
                <a:lnTo>
                  <a:pt x="1898903" y="7620"/>
                </a:lnTo>
                <a:close/>
              </a:path>
              <a:path w="1973579" h="41275">
                <a:moveTo>
                  <a:pt x="1903475" y="7620"/>
                </a:moveTo>
                <a:lnTo>
                  <a:pt x="1898903" y="7620"/>
                </a:lnTo>
                <a:lnTo>
                  <a:pt x="1898903" y="25908"/>
                </a:lnTo>
                <a:lnTo>
                  <a:pt x="1903891" y="25284"/>
                </a:lnTo>
                <a:lnTo>
                  <a:pt x="1905117" y="23446"/>
                </a:lnTo>
                <a:lnTo>
                  <a:pt x="1901951" y="21336"/>
                </a:lnTo>
                <a:lnTo>
                  <a:pt x="1901951" y="10668"/>
                </a:lnTo>
                <a:lnTo>
                  <a:pt x="1904413" y="9026"/>
                </a:lnTo>
                <a:lnTo>
                  <a:pt x="1903475" y="7620"/>
                </a:lnTo>
                <a:close/>
              </a:path>
              <a:path w="1973579" h="41275">
                <a:moveTo>
                  <a:pt x="1903891" y="25284"/>
                </a:moveTo>
                <a:lnTo>
                  <a:pt x="1898903" y="25908"/>
                </a:lnTo>
                <a:lnTo>
                  <a:pt x="1903475" y="25908"/>
                </a:lnTo>
                <a:lnTo>
                  <a:pt x="1903891" y="25284"/>
                </a:lnTo>
                <a:close/>
              </a:path>
              <a:path w="1973579" h="41275">
                <a:moveTo>
                  <a:pt x="1905117" y="23446"/>
                </a:moveTo>
                <a:lnTo>
                  <a:pt x="1903891" y="25284"/>
                </a:lnTo>
                <a:lnTo>
                  <a:pt x="1911095" y="24384"/>
                </a:lnTo>
                <a:lnTo>
                  <a:pt x="1906523" y="24384"/>
                </a:lnTo>
                <a:lnTo>
                  <a:pt x="1905117" y="23446"/>
                </a:lnTo>
                <a:close/>
              </a:path>
              <a:path w="1973579" h="41275">
                <a:moveTo>
                  <a:pt x="1892045" y="9906"/>
                </a:moveTo>
                <a:lnTo>
                  <a:pt x="1889759" y="12192"/>
                </a:lnTo>
                <a:lnTo>
                  <a:pt x="1889759" y="21336"/>
                </a:lnTo>
                <a:lnTo>
                  <a:pt x="1893112" y="24688"/>
                </a:lnTo>
                <a:lnTo>
                  <a:pt x="1895855" y="22860"/>
                </a:lnTo>
                <a:lnTo>
                  <a:pt x="1895855" y="13716"/>
                </a:lnTo>
                <a:lnTo>
                  <a:pt x="1892045" y="9906"/>
                </a:lnTo>
                <a:close/>
              </a:path>
              <a:path w="1973579" h="41275">
                <a:moveTo>
                  <a:pt x="665987" y="24384"/>
                </a:moveTo>
                <a:lnTo>
                  <a:pt x="661415" y="24384"/>
                </a:lnTo>
                <a:lnTo>
                  <a:pt x="661266" y="24608"/>
                </a:lnTo>
                <a:lnTo>
                  <a:pt x="665987" y="24384"/>
                </a:lnTo>
                <a:close/>
              </a:path>
              <a:path w="1973579" h="41275">
                <a:moveTo>
                  <a:pt x="374903" y="24384"/>
                </a:moveTo>
                <a:lnTo>
                  <a:pt x="371855" y="24384"/>
                </a:lnTo>
                <a:lnTo>
                  <a:pt x="375094" y="24574"/>
                </a:lnTo>
                <a:lnTo>
                  <a:pt x="374903" y="24384"/>
                </a:lnTo>
                <a:close/>
              </a:path>
              <a:path w="1973579" h="41275">
                <a:moveTo>
                  <a:pt x="669035" y="24384"/>
                </a:moveTo>
                <a:lnTo>
                  <a:pt x="665987" y="24384"/>
                </a:lnTo>
                <a:lnTo>
                  <a:pt x="669141" y="24541"/>
                </a:lnTo>
                <a:lnTo>
                  <a:pt x="669035" y="24384"/>
                </a:lnTo>
                <a:close/>
              </a:path>
              <a:path w="1973579" h="41275">
                <a:moveTo>
                  <a:pt x="1281683" y="24384"/>
                </a:moveTo>
                <a:lnTo>
                  <a:pt x="1278635" y="24384"/>
                </a:lnTo>
                <a:lnTo>
                  <a:pt x="1278412" y="24532"/>
                </a:lnTo>
                <a:lnTo>
                  <a:pt x="1281683" y="24384"/>
                </a:lnTo>
                <a:close/>
              </a:path>
              <a:path w="1973579" h="41275">
                <a:moveTo>
                  <a:pt x="4572" y="19812"/>
                </a:moveTo>
                <a:lnTo>
                  <a:pt x="4572" y="22860"/>
                </a:lnTo>
                <a:lnTo>
                  <a:pt x="6096" y="24384"/>
                </a:lnTo>
                <a:lnTo>
                  <a:pt x="6096" y="21336"/>
                </a:lnTo>
                <a:lnTo>
                  <a:pt x="4572" y="19812"/>
                </a:lnTo>
                <a:close/>
              </a:path>
              <a:path w="1973579" h="41275">
                <a:moveTo>
                  <a:pt x="8991" y="22631"/>
                </a:moveTo>
                <a:lnTo>
                  <a:pt x="8636" y="23875"/>
                </a:lnTo>
                <a:lnTo>
                  <a:pt x="9144" y="24384"/>
                </a:lnTo>
                <a:lnTo>
                  <a:pt x="9144" y="22860"/>
                </a:lnTo>
                <a:lnTo>
                  <a:pt x="8991" y="22631"/>
                </a:lnTo>
                <a:close/>
              </a:path>
              <a:path w="1973579" h="41275">
                <a:moveTo>
                  <a:pt x="91820" y="21716"/>
                </a:moveTo>
                <a:lnTo>
                  <a:pt x="94487" y="24384"/>
                </a:lnTo>
                <a:lnTo>
                  <a:pt x="97535" y="22860"/>
                </a:lnTo>
                <a:lnTo>
                  <a:pt x="102107" y="22860"/>
                </a:lnTo>
                <a:lnTo>
                  <a:pt x="91820" y="21716"/>
                </a:lnTo>
                <a:close/>
              </a:path>
              <a:path w="1973579" h="41275">
                <a:moveTo>
                  <a:pt x="1909571" y="7620"/>
                </a:moveTo>
                <a:lnTo>
                  <a:pt x="1906523" y="7620"/>
                </a:lnTo>
                <a:lnTo>
                  <a:pt x="1904413" y="9026"/>
                </a:lnTo>
                <a:lnTo>
                  <a:pt x="1906320" y="11887"/>
                </a:lnTo>
                <a:lnTo>
                  <a:pt x="1906404" y="21515"/>
                </a:lnTo>
                <a:lnTo>
                  <a:pt x="1905117" y="23446"/>
                </a:lnTo>
                <a:lnTo>
                  <a:pt x="1906523" y="24384"/>
                </a:lnTo>
                <a:lnTo>
                  <a:pt x="1911095" y="24384"/>
                </a:lnTo>
                <a:lnTo>
                  <a:pt x="1909571" y="7620"/>
                </a:lnTo>
                <a:close/>
              </a:path>
              <a:path w="1973579" h="41275">
                <a:moveTo>
                  <a:pt x="1915058" y="6705"/>
                </a:moveTo>
                <a:lnTo>
                  <a:pt x="1909571" y="7620"/>
                </a:lnTo>
                <a:lnTo>
                  <a:pt x="1911095" y="24384"/>
                </a:lnTo>
                <a:lnTo>
                  <a:pt x="1916429" y="23622"/>
                </a:lnTo>
                <a:lnTo>
                  <a:pt x="1917191" y="22860"/>
                </a:lnTo>
                <a:lnTo>
                  <a:pt x="1915667" y="22860"/>
                </a:lnTo>
                <a:lnTo>
                  <a:pt x="1911095" y="19812"/>
                </a:lnTo>
                <a:lnTo>
                  <a:pt x="1911095" y="10668"/>
                </a:lnTo>
                <a:lnTo>
                  <a:pt x="1915058" y="6705"/>
                </a:lnTo>
                <a:close/>
              </a:path>
              <a:path w="1973579" h="41275">
                <a:moveTo>
                  <a:pt x="1916429" y="23622"/>
                </a:moveTo>
                <a:lnTo>
                  <a:pt x="1911095" y="24384"/>
                </a:lnTo>
                <a:lnTo>
                  <a:pt x="1915667" y="24384"/>
                </a:lnTo>
                <a:lnTo>
                  <a:pt x="1916429" y="23622"/>
                </a:lnTo>
                <a:close/>
              </a:path>
              <a:path w="1973579" h="41275">
                <a:moveTo>
                  <a:pt x="6531" y="18941"/>
                </a:moveTo>
                <a:lnTo>
                  <a:pt x="6143" y="19716"/>
                </a:lnTo>
                <a:lnTo>
                  <a:pt x="6096" y="21336"/>
                </a:lnTo>
                <a:lnTo>
                  <a:pt x="8636" y="23875"/>
                </a:lnTo>
                <a:lnTo>
                  <a:pt x="8991" y="22631"/>
                </a:lnTo>
                <a:lnTo>
                  <a:pt x="6531" y="18941"/>
                </a:lnTo>
                <a:close/>
              </a:path>
              <a:path w="1973579" h="41275">
                <a:moveTo>
                  <a:pt x="1879701" y="12801"/>
                </a:moveTo>
                <a:lnTo>
                  <a:pt x="1879091" y="13716"/>
                </a:lnTo>
                <a:lnTo>
                  <a:pt x="1879091" y="22860"/>
                </a:lnTo>
                <a:lnTo>
                  <a:pt x="1880006" y="23774"/>
                </a:lnTo>
                <a:lnTo>
                  <a:pt x="1880615" y="22860"/>
                </a:lnTo>
                <a:lnTo>
                  <a:pt x="1880615" y="13716"/>
                </a:lnTo>
                <a:lnTo>
                  <a:pt x="1879701" y="12801"/>
                </a:lnTo>
                <a:close/>
              </a:path>
              <a:path w="1973579" h="41275">
                <a:moveTo>
                  <a:pt x="1918993" y="7620"/>
                </a:moveTo>
                <a:lnTo>
                  <a:pt x="1915667" y="7620"/>
                </a:lnTo>
                <a:lnTo>
                  <a:pt x="1918715" y="10668"/>
                </a:lnTo>
                <a:lnTo>
                  <a:pt x="1918715" y="21336"/>
                </a:lnTo>
                <a:lnTo>
                  <a:pt x="1916429" y="23622"/>
                </a:lnTo>
                <a:lnTo>
                  <a:pt x="1921763" y="22860"/>
                </a:lnTo>
                <a:lnTo>
                  <a:pt x="1921192" y="19716"/>
                </a:lnTo>
                <a:lnTo>
                  <a:pt x="1920341" y="18440"/>
                </a:lnTo>
                <a:lnTo>
                  <a:pt x="1920229" y="14419"/>
                </a:lnTo>
                <a:lnTo>
                  <a:pt x="1918993" y="7620"/>
                </a:lnTo>
                <a:close/>
              </a:path>
              <a:path w="1973579" h="41275">
                <a:moveTo>
                  <a:pt x="1904413" y="9026"/>
                </a:moveTo>
                <a:lnTo>
                  <a:pt x="1901951" y="10668"/>
                </a:lnTo>
                <a:lnTo>
                  <a:pt x="1901951" y="21336"/>
                </a:lnTo>
                <a:lnTo>
                  <a:pt x="1905117" y="23446"/>
                </a:lnTo>
                <a:lnTo>
                  <a:pt x="1906404" y="21515"/>
                </a:lnTo>
                <a:lnTo>
                  <a:pt x="1906523" y="12192"/>
                </a:lnTo>
                <a:lnTo>
                  <a:pt x="1904413" y="9026"/>
                </a:lnTo>
                <a:close/>
              </a:path>
              <a:path w="1973579" h="41275">
                <a:moveTo>
                  <a:pt x="117347" y="22860"/>
                </a:moveTo>
                <a:lnTo>
                  <a:pt x="114299" y="22860"/>
                </a:lnTo>
                <a:lnTo>
                  <a:pt x="117686" y="23198"/>
                </a:lnTo>
                <a:lnTo>
                  <a:pt x="117347" y="22860"/>
                </a:lnTo>
                <a:close/>
              </a:path>
              <a:path w="1973579" h="41275">
                <a:moveTo>
                  <a:pt x="144779" y="22860"/>
                </a:moveTo>
                <a:lnTo>
                  <a:pt x="141731" y="22860"/>
                </a:lnTo>
                <a:lnTo>
                  <a:pt x="141393" y="23198"/>
                </a:lnTo>
                <a:lnTo>
                  <a:pt x="144779" y="22860"/>
                </a:lnTo>
                <a:close/>
              </a:path>
              <a:path w="1973579" h="41275">
                <a:moveTo>
                  <a:pt x="231647" y="22860"/>
                </a:moveTo>
                <a:lnTo>
                  <a:pt x="228599" y="22860"/>
                </a:lnTo>
                <a:lnTo>
                  <a:pt x="231882" y="23094"/>
                </a:lnTo>
                <a:lnTo>
                  <a:pt x="231647" y="22860"/>
                </a:lnTo>
                <a:close/>
              </a:path>
              <a:path w="1973579" h="41275">
                <a:moveTo>
                  <a:pt x="1449323" y="22860"/>
                </a:moveTo>
                <a:lnTo>
                  <a:pt x="1444751" y="22860"/>
                </a:lnTo>
                <a:lnTo>
                  <a:pt x="1444609" y="23074"/>
                </a:lnTo>
                <a:lnTo>
                  <a:pt x="1449323" y="22860"/>
                </a:lnTo>
                <a:close/>
              </a:path>
              <a:path w="1973579" h="41275">
                <a:moveTo>
                  <a:pt x="9144" y="22098"/>
                </a:moveTo>
                <a:lnTo>
                  <a:pt x="8991" y="22631"/>
                </a:lnTo>
                <a:lnTo>
                  <a:pt x="9144" y="22860"/>
                </a:lnTo>
                <a:lnTo>
                  <a:pt x="9144" y="22098"/>
                </a:lnTo>
                <a:close/>
              </a:path>
              <a:path w="1973579" h="41275">
                <a:moveTo>
                  <a:pt x="71627" y="19812"/>
                </a:moveTo>
                <a:lnTo>
                  <a:pt x="68579" y="19812"/>
                </a:lnTo>
                <a:lnTo>
                  <a:pt x="70103" y="22860"/>
                </a:lnTo>
                <a:lnTo>
                  <a:pt x="71627" y="19812"/>
                </a:lnTo>
                <a:close/>
              </a:path>
              <a:path w="1973579" h="41275">
                <a:moveTo>
                  <a:pt x="1918715" y="6096"/>
                </a:moveTo>
                <a:lnTo>
                  <a:pt x="1915058" y="6705"/>
                </a:lnTo>
                <a:lnTo>
                  <a:pt x="1911095" y="10668"/>
                </a:lnTo>
                <a:lnTo>
                  <a:pt x="1911095" y="19812"/>
                </a:lnTo>
                <a:lnTo>
                  <a:pt x="1915667" y="22860"/>
                </a:lnTo>
                <a:lnTo>
                  <a:pt x="1917191" y="22860"/>
                </a:lnTo>
                <a:lnTo>
                  <a:pt x="1918715" y="21336"/>
                </a:lnTo>
                <a:lnTo>
                  <a:pt x="1918715" y="10668"/>
                </a:lnTo>
                <a:lnTo>
                  <a:pt x="1915667" y="7620"/>
                </a:lnTo>
                <a:lnTo>
                  <a:pt x="1918993" y="7620"/>
                </a:lnTo>
                <a:lnTo>
                  <a:pt x="1918715" y="6096"/>
                </a:lnTo>
                <a:close/>
              </a:path>
              <a:path w="1973579" h="41275">
                <a:moveTo>
                  <a:pt x="1921192" y="19716"/>
                </a:moveTo>
                <a:lnTo>
                  <a:pt x="1921763" y="22860"/>
                </a:lnTo>
                <a:lnTo>
                  <a:pt x="1923287" y="22860"/>
                </a:lnTo>
                <a:lnTo>
                  <a:pt x="1921192" y="19716"/>
                </a:lnTo>
                <a:close/>
              </a:path>
              <a:path w="1973579" h="41275">
                <a:moveTo>
                  <a:pt x="1924811" y="6096"/>
                </a:moveTo>
                <a:lnTo>
                  <a:pt x="1923287" y="6096"/>
                </a:lnTo>
                <a:lnTo>
                  <a:pt x="1920357" y="9026"/>
                </a:lnTo>
                <a:lnTo>
                  <a:pt x="1920323" y="14935"/>
                </a:lnTo>
                <a:lnTo>
                  <a:pt x="1921144" y="19455"/>
                </a:lnTo>
                <a:lnTo>
                  <a:pt x="1921255" y="19812"/>
                </a:lnTo>
                <a:lnTo>
                  <a:pt x="1923287" y="22860"/>
                </a:lnTo>
                <a:lnTo>
                  <a:pt x="1924811" y="22860"/>
                </a:lnTo>
                <a:lnTo>
                  <a:pt x="1929009" y="20061"/>
                </a:lnTo>
                <a:lnTo>
                  <a:pt x="1929027" y="19455"/>
                </a:lnTo>
                <a:lnTo>
                  <a:pt x="1927859" y="18288"/>
                </a:lnTo>
                <a:lnTo>
                  <a:pt x="1927742" y="9026"/>
                </a:lnTo>
                <a:lnTo>
                  <a:pt x="1924811" y="6096"/>
                </a:lnTo>
                <a:close/>
              </a:path>
              <a:path w="1973579" h="41275">
                <a:moveTo>
                  <a:pt x="1929122" y="19986"/>
                </a:moveTo>
                <a:lnTo>
                  <a:pt x="1924811" y="22860"/>
                </a:lnTo>
                <a:lnTo>
                  <a:pt x="1929383" y="22860"/>
                </a:lnTo>
                <a:lnTo>
                  <a:pt x="1929122" y="19986"/>
                </a:lnTo>
                <a:close/>
              </a:path>
              <a:path w="1973579" h="41275">
                <a:moveTo>
                  <a:pt x="1929383" y="19812"/>
                </a:moveTo>
                <a:lnTo>
                  <a:pt x="1929122" y="19986"/>
                </a:lnTo>
                <a:lnTo>
                  <a:pt x="1929383" y="22860"/>
                </a:lnTo>
                <a:lnTo>
                  <a:pt x="1934659" y="21804"/>
                </a:lnTo>
                <a:lnTo>
                  <a:pt x="1934971" y="21336"/>
                </a:lnTo>
                <a:lnTo>
                  <a:pt x="1930907" y="21336"/>
                </a:lnTo>
                <a:lnTo>
                  <a:pt x="1929383" y="19812"/>
                </a:lnTo>
                <a:close/>
              </a:path>
              <a:path w="1973579" h="41275">
                <a:moveTo>
                  <a:pt x="1934659" y="21804"/>
                </a:moveTo>
                <a:lnTo>
                  <a:pt x="1929383" y="22860"/>
                </a:lnTo>
                <a:lnTo>
                  <a:pt x="1933955" y="22860"/>
                </a:lnTo>
                <a:lnTo>
                  <a:pt x="1934659" y="21804"/>
                </a:lnTo>
                <a:close/>
              </a:path>
              <a:path w="1973579" h="41275">
                <a:moveTo>
                  <a:pt x="9144" y="16764"/>
                </a:moveTo>
                <a:lnTo>
                  <a:pt x="7620" y="16764"/>
                </a:lnTo>
                <a:lnTo>
                  <a:pt x="6719" y="18565"/>
                </a:lnTo>
                <a:lnTo>
                  <a:pt x="6603" y="19049"/>
                </a:lnTo>
                <a:lnTo>
                  <a:pt x="8991" y="22631"/>
                </a:lnTo>
                <a:lnTo>
                  <a:pt x="9143" y="22098"/>
                </a:lnTo>
                <a:lnTo>
                  <a:pt x="9144" y="16764"/>
                </a:lnTo>
                <a:close/>
              </a:path>
              <a:path w="1973579" h="41275">
                <a:moveTo>
                  <a:pt x="9651" y="18796"/>
                </a:moveTo>
                <a:lnTo>
                  <a:pt x="9191" y="19716"/>
                </a:lnTo>
                <a:lnTo>
                  <a:pt x="9144" y="22098"/>
                </a:lnTo>
                <a:lnTo>
                  <a:pt x="9899" y="19455"/>
                </a:lnTo>
                <a:lnTo>
                  <a:pt x="9797" y="18941"/>
                </a:lnTo>
                <a:lnTo>
                  <a:pt x="9651" y="18796"/>
                </a:lnTo>
                <a:close/>
              </a:path>
              <a:path w="1973579" h="41275">
                <a:moveTo>
                  <a:pt x="12192" y="17526"/>
                </a:moveTo>
                <a:lnTo>
                  <a:pt x="12191" y="22098"/>
                </a:lnTo>
                <a:lnTo>
                  <a:pt x="13280" y="18288"/>
                </a:lnTo>
                <a:lnTo>
                  <a:pt x="13295" y="18077"/>
                </a:lnTo>
                <a:lnTo>
                  <a:pt x="12192" y="17526"/>
                </a:lnTo>
                <a:close/>
              </a:path>
              <a:path w="1973579" h="41275">
                <a:moveTo>
                  <a:pt x="1936760" y="18653"/>
                </a:moveTo>
                <a:lnTo>
                  <a:pt x="1934659" y="21804"/>
                </a:lnTo>
                <a:lnTo>
                  <a:pt x="1937003" y="21336"/>
                </a:lnTo>
                <a:lnTo>
                  <a:pt x="1936760" y="18653"/>
                </a:lnTo>
                <a:close/>
              </a:path>
              <a:path w="1973579" h="41275">
                <a:moveTo>
                  <a:pt x="91439" y="21336"/>
                </a:moveTo>
                <a:lnTo>
                  <a:pt x="88391" y="21336"/>
                </a:lnTo>
                <a:lnTo>
                  <a:pt x="91820" y="21716"/>
                </a:lnTo>
                <a:lnTo>
                  <a:pt x="91439" y="21336"/>
                </a:lnTo>
                <a:close/>
              </a:path>
              <a:path w="1973579" h="41275">
                <a:moveTo>
                  <a:pt x="1630679" y="21336"/>
                </a:moveTo>
                <a:lnTo>
                  <a:pt x="1627631" y="21336"/>
                </a:lnTo>
                <a:lnTo>
                  <a:pt x="1627452" y="21515"/>
                </a:lnTo>
                <a:lnTo>
                  <a:pt x="1630679" y="21336"/>
                </a:lnTo>
                <a:close/>
              </a:path>
              <a:path w="1973579" h="41275">
                <a:moveTo>
                  <a:pt x="6096" y="18288"/>
                </a:moveTo>
                <a:lnTo>
                  <a:pt x="4572" y="19812"/>
                </a:lnTo>
                <a:lnTo>
                  <a:pt x="6096" y="21336"/>
                </a:lnTo>
                <a:lnTo>
                  <a:pt x="6096" y="18288"/>
                </a:lnTo>
                <a:close/>
              </a:path>
              <a:path w="1973579" h="41275">
                <a:moveTo>
                  <a:pt x="1934034" y="4861"/>
                </a:moveTo>
                <a:lnTo>
                  <a:pt x="1929764" y="5715"/>
                </a:lnTo>
                <a:lnTo>
                  <a:pt x="1927986" y="7493"/>
                </a:lnTo>
                <a:lnTo>
                  <a:pt x="1928164" y="9448"/>
                </a:lnTo>
                <a:lnTo>
                  <a:pt x="1929383" y="10668"/>
                </a:lnTo>
                <a:lnTo>
                  <a:pt x="1929383" y="19812"/>
                </a:lnTo>
                <a:lnTo>
                  <a:pt x="1930907" y="21336"/>
                </a:lnTo>
                <a:lnTo>
                  <a:pt x="1934971" y="21336"/>
                </a:lnTo>
                <a:lnTo>
                  <a:pt x="1936691" y="18756"/>
                </a:lnTo>
                <a:lnTo>
                  <a:pt x="1936574" y="16881"/>
                </a:lnTo>
                <a:lnTo>
                  <a:pt x="1935479" y="15240"/>
                </a:lnTo>
                <a:lnTo>
                  <a:pt x="1935410" y="9906"/>
                </a:lnTo>
                <a:lnTo>
                  <a:pt x="1934527" y="6667"/>
                </a:lnTo>
                <a:lnTo>
                  <a:pt x="1933955" y="6096"/>
                </a:lnTo>
                <a:lnTo>
                  <a:pt x="1934371" y="6096"/>
                </a:lnTo>
                <a:lnTo>
                  <a:pt x="1934034" y="4861"/>
                </a:lnTo>
                <a:close/>
              </a:path>
              <a:path w="1973579" h="41275">
                <a:moveTo>
                  <a:pt x="1937003" y="17526"/>
                </a:moveTo>
                <a:lnTo>
                  <a:pt x="1936881" y="19986"/>
                </a:lnTo>
                <a:lnTo>
                  <a:pt x="1937003" y="21336"/>
                </a:lnTo>
                <a:lnTo>
                  <a:pt x="1938527" y="21336"/>
                </a:lnTo>
                <a:lnTo>
                  <a:pt x="1937824" y="18756"/>
                </a:lnTo>
                <a:lnTo>
                  <a:pt x="1937003" y="17526"/>
                </a:lnTo>
                <a:close/>
              </a:path>
              <a:path w="1973579" h="41275">
                <a:moveTo>
                  <a:pt x="1937824" y="18756"/>
                </a:moveTo>
                <a:lnTo>
                  <a:pt x="1938527" y="21336"/>
                </a:lnTo>
                <a:lnTo>
                  <a:pt x="1942337" y="20574"/>
                </a:lnTo>
                <a:lnTo>
                  <a:pt x="1943099" y="19812"/>
                </a:lnTo>
                <a:lnTo>
                  <a:pt x="1938527" y="19812"/>
                </a:lnTo>
                <a:lnTo>
                  <a:pt x="1937824" y="18756"/>
                </a:lnTo>
                <a:close/>
              </a:path>
              <a:path w="1973579" h="41275">
                <a:moveTo>
                  <a:pt x="1942337" y="20574"/>
                </a:moveTo>
                <a:lnTo>
                  <a:pt x="1938527" y="21336"/>
                </a:lnTo>
                <a:lnTo>
                  <a:pt x="1941575" y="21336"/>
                </a:lnTo>
                <a:lnTo>
                  <a:pt x="1942337" y="20574"/>
                </a:lnTo>
                <a:close/>
              </a:path>
              <a:path w="1973579" h="41275">
                <a:moveTo>
                  <a:pt x="58216" y="18592"/>
                </a:moveTo>
                <a:lnTo>
                  <a:pt x="60451" y="20827"/>
                </a:lnTo>
                <a:lnTo>
                  <a:pt x="60959" y="19812"/>
                </a:lnTo>
                <a:lnTo>
                  <a:pt x="65531" y="19812"/>
                </a:lnTo>
                <a:lnTo>
                  <a:pt x="58216" y="18592"/>
                </a:lnTo>
                <a:close/>
              </a:path>
              <a:path w="1973579" h="41275">
                <a:moveTo>
                  <a:pt x="1944389" y="18522"/>
                </a:moveTo>
                <a:lnTo>
                  <a:pt x="1942337" y="20574"/>
                </a:lnTo>
                <a:lnTo>
                  <a:pt x="1946147" y="19812"/>
                </a:lnTo>
                <a:lnTo>
                  <a:pt x="1944623" y="19812"/>
                </a:lnTo>
                <a:lnTo>
                  <a:pt x="1944389" y="18522"/>
                </a:lnTo>
                <a:close/>
              </a:path>
              <a:path w="1973579" h="41275">
                <a:moveTo>
                  <a:pt x="79247" y="19812"/>
                </a:moveTo>
                <a:lnTo>
                  <a:pt x="76199" y="19812"/>
                </a:lnTo>
                <a:lnTo>
                  <a:pt x="79451" y="20218"/>
                </a:lnTo>
                <a:lnTo>
                  <a:pt x="79247" y="19812"/>
                </a:lnTo>
                <a:close/>
              </a:path>
              <a:path w="1973579" h="41275">
                <a:moveTo>
                  <a:pt x="1659635" y="19812"/>
                </a:moveTo>
                <a:lnTo>
                  <a:pt x="1655063" y="19812"/>
                </a:lnTo>
                <a:lnTo>
                  <a:pt x="1654897" y="20061"/>
                </a:lnTo>
                <a:lnTo>
                  <a:pt x="1659635" y="19812"/>
                </a:lnTo>
                <a:close/>
              </a:path>
              <a:path w="1973579" h="41275">
                <a:moveTo>
                  <a:pt x="1929079" y="19507"/>
                </a:moveTo>
                <a:lnTo>
                  <a:pt x="1929122" y="19986"/>
                </a:lnTo>
                <a:lnTo>
                  <a:pt x="1929383" y="19812"/>
                </a:lnTo>
                <a:lnTo>
                  <a:pt x="1929079" y="19507"/>
                </a:lnTo>
                <a:close/>
              </a:path>
              <a:path w="1973579" h="41275">
                <a:moveTo>
                  <a:pt x="6095" y="16764"/>
                </a:moveTo>
                <a:lnTo>
                  <a:pt x="4571" y="16764"/>
                </a:lnTo>
                <a:lnTo>
                  <a:pt x="3048" y="18288"/>
                </a:lnTo>
                <a:lnTo>
                  <a:pt x="3048" y="19812"/>
                </a:lnTo>
                <a:lnTo>
                  <a:pt x="6095" y="16764"/>
                </a:lnTo>
                <a:close/>
              </a:path>
              <a:path w="1973579" h="41275">
                <a:moveTo>
                  <a:pt x="6096" y="16764"/>
                </a:moveTo>
                <a:lnTo>
                  <a:pt x="4572" y="18288"/>
                </a:lnTo>
                <a:lnTo>
                  <a:pt x="4572" y="19812"/>
                </a:lnTo>
                <a:lnTo>
                  <a:pt x="6095" y="18288"/>
                </a:lnTo>
                <a:lnTo>
                  <a:pt x="6096" y="16764"/>
                </a:lnTo>
                <a:close/>
              </a:path>
              <a:path w="1973579" h="41275">
                <a:moveTo>
                  <a:pt x="6096" y="18288"/>
                </a:moveTo>
                <a:lnTo>
                  <a:pt x="6096" y="19812"/>
                </a:lnTo>
                <a:lnTo>
                  <a:pt x="6476" y="19050"/>
                </a:lnTo>
                <a:lnTo>
                  <a:pt x="6408" y="18756"/>
                </a:lnTo>
                <a:lnTo>
                  <a:pt x="6096" y="18288"/>
                </a:lnTo>
                <a:close/>
              </a:path>
              <a:path w="1973579" h="41275">
                <a:moveTo>
                  <a:pt x="9144" y="18288"/>
                </a:moveTo>
                <a:lnTo>
                  <a:pt x="9144" y="19812"/>
                </a:lnTo>
                <a:lnTo>
                  <a:pt x="9525" y="19050"/>
                </a:lnTo>
                <a:lnTo>
                  <a:pt x="9398" y="18541"/>
                </a:lnTo>
                <a:lnTo>
                  <a:pt x="9144" y="18288"/>
                </a:lnTo>
                <a:close/>
              </a:path>
              <a:path w="1973579" h="41275">
                <a:moveTo>
                  <a:pt x="10329" y="17949"/>
                </a:moveTo>
                <a:lnTo>
                  <a:pt x="10132" y="18639"/>
                </a:lnTo>
                <a:lnTo>
                  <a:pt x="10014" y="19158"/>
                </a:lnTo>
                <a:lnTo>
                  <a:pt x="10667" y="19812"/>
                </a:lnTo>
                <a:lnTo>
                  <a:pt x="10667" y="18288"/>
                </a:lnTo>
                <a:lnTo>
                  <a:pt x="10329" y="17949"/>
                </a:lnTo>
                <a:close/>
              </a:path>
              <a:path w="1973579" h="41275">
                <a:moveTo>
                  <a:pt x="13716" y="16764"/>
                </a:moveTo>
                <a:lnTo>
                  <a:pt x="13335" y="18097"/>
                </a:lnTo>
                <a:lnTo>
                  <a:pt x="13715" y="18288"/>
                </a:lnTo>
                <a:lnTo>
                  <a:pt x="13715" y="19812"/>
                </a:lnTo>
                <a:lnTo>
                  <a:pt x="14888" y="18639"/>
                </a:lnTo>
                <a:lnTo>
                  <a:pt x="15000" y="18440"/>
                </a:lnTo>
                <a:lnTo>
                  <a:pt x="14901" y="17949"/>
                </a:lnTo>
                <a:lnTo>
                  <a:pt x="13716" y="16764"/>
                </a:lnTo>
                <a:close/>
              </a:path>
              <a:path w="1973579" h="41275">
                <a:moveTo>
                  <a:pt x="15240" y="16764"/>
                </a:moveTo>
                <a:lnTo>
                  <a:pt x="15240" y="18288"/>
                </a:lnTo>
                <a:lnTo>
                  <a:pt x="16763" y="19812"/>
                </a:lnTo>
                <a:lnTo>
                  <a:pt x="18287" y="19050"/>
                </a:lnTo>
                <a:lnTo>
                  <a:pt x="18287" y="18288"/>
                </a:lnTo>
                <a:lnTo>
                  <a:pt x="19050" y="18288"/>
                </a:lnTo>
                <a:lnTo>
                  <a:pt x="18897" y="17983"/>
                </a:lnTo>
                <a:lnTo>
                  <a:pt x="15240" y="16764"/>
                </a:lnTo>
                <a:close/>
              </a:path>
              <a:path w="1973579" h="41275">
                <a:moveTo>
                  <a:pt x="27432" y="19050"/>
                </a:moveTo>
                <a:lnTo>
                  <a:pt x="27432" y="19812"/>
                </a:lnTo>
                <a:lnTo>
                  <a:pt x="27940" y="19303"/>
                </a:lnTo>
                <a:lnTo>
                  <a:pt x="27432" y="19050"/>
                </a:lnTo>
                <a:close/>
              </a:path>
              <a:path w="1973579" h="41275">
                <a:moveTo>
                  <a:pt x="36575" y="18288"/>
                </a:moveTo>
                <a:lnTo>
                  <a:pt x="32003" y="18288"/>
                </a:lnTo>
                <a:lnTo>
                  <a:pt x="32003" y="19050"/>
                </a:lnTo>
                <a:lnTo>
                  <a:pt x="33527" y="19812"/>
                </a:lnTo>
                <a:lnTo>
                  <a:pt x="36575" y="18288"/>
                </a:lnTo>
                <a:close/>
              </a:path>
              <a:path w="1973579" h="41275">
                <a:moveTo>
                  <a:pt x="1928164" y="9448"/>
                </a:moveTo>
                <a:lnTo>
                  <a:pt x="1929079" y="19507"/>
                </a:lnTo>
                <a:lnTo>
                  <a:pt x="1929383" y="19812"/>
                </a:lnTo>
                <a:lnTo>
                  <a:pt x="1929383" y="10668"/>
                </a:lnTo>
                <a:lnTo>
                  <a:pt x="1928164" y="9448"/>
                </a:lnTo>
                <a:close/>
              </a:path>
              <a:path w="1973579" h="41275">
                <a:moveTo>
                  <a:pt x="1941575" y="3048"/>
                </a:moveTo>
                <a:lnTo>
                  <a:pt x="1937765" y="3810"/>
                </a:lnTo>
                <a:lnTo>
                  <a:pt x="1935606" y="5969"/>
                </a:lnTo>
                <a:lnTo>
                  <a:pt x="1935784" y="7924"/>
                </a:lnTo>
                <a:lnTo>
                  <a:pt x="1937003" y="9144"/>
                </a:lnTo>
                <a:lnTo>
                  <a:pt x="1937057" y="15943"/>
                </a:lnTo>
                <a:lnTo>
                  <a:pt x="1937824" y="18756"/>
                </a:lnTo>
                <a:lnTo>
                  <a:pt x="1938527" y="19812"/>
                </a:lnTo>
                <a:lnTo>
                  <a:pt x="1943099" y="19812"/>
                </a:lnTo>
                <a:lnTo>
                  <a:pt x="1944272" y="18639"/>
                </a:lnTo>
                <a:lnTo>
                  <a:pt x="1944308" y="18077"/>
                </a:lnTo>
                <a:lnTo>
                  <a:pt x="1940051" y="15240"/>
                </a:lnTo>
                <a:lnTo>
                  <a:pt x="1940178" y="5969"/>
                </a:lnTo>
                <a:lnTo>
                  <a:pt x="1941745" y="4402"/>
                </a:lnTo>
                <a:lnTo>
                  <a:pt x="1941645" y="3428"/>
                </a:lnTo>
                <a:lnTo>
                  <a:pt x="1941575" y="3048"/>
                </a:lnTo>
                <a:close/>
              </a:path>
              <a:path w="1973579" h="41275">
                <a:moveTo>
                  <a:pt x="1944623" y="15240"/>
                </a:moveTo>
                <a:lnTo>
                  <a:pt x="1944500" y="19134"/>
                </a:lnTo>
                <a:lnTo>
                  <a:pt x="1944623" y="19812"/>
                </a:lnTo>
                <a:lnTo>
                  <a:pt x="1945978" y="19473"/>
                </a:lnTo>
                <a:lnTo>
                  <a:pt x="1945860" y="18756"/>
                </a:lnTo>
                <a:lnTo>
                  <a:pt x="1945092" y="15943"/>
                </a:lnTo>
                <a:lnTo>
                  <a:pt x="1944623" y="15240"/>
                </a:lnTo>
                <a:close/>
              </a:path>
              <a:path w="1973579" h="41275">
                <a:moveTo>
                  <a:pt x="1946050" y="19455"/>
                </a:moveTo>
                <a:lnTo>
                  <a:pt x="1944623" y="19812"/>
                </a:lnTo>
                <a:lnTo>
                  <a:pt x="1946147" y="19812"/>
                </a:lnTo>
                <a:lnTo>
                  <a:pt x="1946050" y="19455"/>
                </a:lnTo>
                <a:close/>
              </a:path>
              <a:path w="1973579" h="41275">
                <a:moveTo>
                  <a:pt x="1947236" y="19158"/>
                </a:moveTo>
                <a:lnTo>
                  <a:pt x="1946050" y="19455"/>
                </a:lnTo>
                <a:lnTo>
                  <a:pt x="1946147" y="19812"/>
                </a:lnTo>
                <a:lnTo>
                  <a:pt x="1947671" y="19812"/>
                </a:lnTo>
                <a:lnTo>
                  <a:pt x="1947236" y="19158"/>
                </a:lnTo>
                <a:close/>
              </a:path>
              <a:path w="1973579" h="41275">
                <a:moveTo>
                  <a:pt x="1949849" y="18505"/>
                </a:moveTo>
                <a:lnTo>
                  <a:pt x="1947333" y="19134"/>
                </a:lnTo>
                <a:lnTo>
                  <a:pt x="1947333" y="19303"/>
                </a:lnTo>
                <a:lnTo>
                  <a:pt x="1947671" y="19812"/>
                </a:lnTo>
                <a:lnTo>
                  <a:pt x="1949195" y="19812"/>
                </a:lnTo>
                <a:lnTo>
                  <a:pt x="1950008" y="18592"/>
                </a:lnTo>
                <a:lnTo>
                  <a:pt x="1949849" y="18505"/>
                </a:lnTo>
                <a:close/>
              </a:path>
              <a:path w="1973579" h="41275">
                <a:moveTo>
                  <a:pt x="1950027" y="18565"/>
                </a:moveTo>
                <a:lnTo>
                  <a:pt x="1949195" y="19812"/>
                </a:lnTo>
                <a:lnTo>
                  <a:pt x="1952243" y="19812"/>
                </a:lnTo>
                <a:lnTo>
                  <a:pt x="1951481" y="19049"/>
                </a:lnTo>
                <a:lnTo>
                  <a:pt x="1950027" y="18565"/>
                </a:lnTo>
                <a:close/>
              </a:path>
              <a:path w="1973579" h="41275">
                <a:moveTo>
                  <a:pt x="1951481" y="19050"/>
                </a:moveTo>
                <a:lnTo>
                  <a:pt x="1952243" y="19812"/>
                </a:lnTo>
                <a:lnTo>
                  <a:pt x="1953767" y="19812"/>
                </a:lnTo>
                <a:lnTo>
                  <a:pt x="1951481" y="19050"/>
                </a:lnTo>
                <a:close/>
              </a:path>
              <a:path w="1973579" h="41275">
                <a:moveTo>
                  <a:pt x="1952243" y="15240"/>
                </a:moveTo>
                <a:lnTo>
                  <a:pt x="1950719" y="17526"/>
                </a:lnTo>
                <a:lnTo>
                  <a:pt x="1950719" y="18288"/>
                </a:lnTo>
                <a:lnTo>
                  <a:pt x="1951481" y="19050"/>
                </a:lnTo>
                <a:lnTo>
                  <a:pt x="1953767" y="19812"/>
                </a:lnTo>
                <a:lnTo>
                  <a:pt x="1953650" y="16646"/>
                </a:lnTo>
                <a:lnTo>
                  <a:pt x="1952243" y="15240"/>
                </a:lnTo>
                <a:close/>
              </a:path>
              <a:path w="1973579" h="41275">
                <a:moveTo>
                  <a:pt x="1954682" y="17678"/>
                </a:moveTo>
                <a:lnTo>
                  <a:pt x="1953767" y="18288"/>
                </a:lnTo>
                <a:lnTo>
                  <a:pt x="1953767" y="19812"/>
                </a:lnTo>
                <a:lnTo>
                  <a:pt x="1956815" y="19812"/>
                </a:lnTo>
                <a:lnTo>
                  <a:pt x="1956815" y="18288"/>
                </a:lnTo>
                <a:lnTo>
                  <a:pt x="1955291" y="18288"/>
                </a:lnTo>
                <a:lnTo>
                  <a:pt x="1954682" y="17678"/>
                </a:lnTo>
                <a:close/>
              </a:path>
              <a:path w="1973579" h="41275">
                <a:moveTo>
                  <a:pt x="1956815" y="17526"/>
                </a:moveTo>
                <a:lnTo>
                  <a:pt x="1956815" y="19812"/>
                </a:lnTo>
                <a:lnTo>
                  <a:pt x="1958339" y="19812"/>
                </a:lnTo>
                <a:lnTo>
                  <a:pt x="1956815" y="17526"/>
                </a:lnTo>
                <a:close/>
              </a:path>
              <a:path w="1973579" h="41275">
                <a:moveTo>
                  <a:pt x="1956815" y="16256"/>
                </a:moveTo>
                <a:lnTo>
                  <a:pt x="1956917" y="17678"/>
                </a:lnTo>
                <a:lnTo>
                  <a:pt x="1958339" y="19812"/>
                </a:lnTo>
                <a:lnTo>
                  <a:pt x="1959863" y="18288"/>
                </a:lnTo>
                <a:lnTo>
                  <a:pt x="1958339" y="18288"/>
                </a:lnTo>
                <a:lnTo>
                  <a:pt x="1958001" y="17046"/>
                </a:lnTo>
                <a:lnTo>
                  <a:pt x="1956815" y="16256"/>
                </a:lnTo>
                <a:close/>
              </a:path>
              <a:path w="1973579" h="41275">
                <a:moveTo>
                  <a:pt x="1961387" y="16764"/>
                </a:moveTo>
                <a:lnTo>
                  <a:pt x="1958339" y="19812"/>
                </a:lnTo>
                <a:lnTo>
                  <a:pt x="1961387" y="19812"/>
                </a:lnTo>
                <a:lnTo>
                  <a:pt x="1962911" y="18288"/>
                </a:lnTo>
                <a:lnTo>
                  <a:pt x="1961387" y="18288"/>
                </a:lnTo>
                <a:lnTo>
                  <a:pt x="1961387" y="16764"/>
                </a:lnTo>
                <a:close/>
              </a:path>
              <a:path w="1973579" h="41275">
                <a:moveTo>
                  <a:pt x="1967007" y="2571"/>
                </a:moveTo>
                <a:lnTo>
                  <a:pt x="1965578" y="5715"/>
                </a:lnTo>
                <a:lnTo>
                  <a:pt x="1965832" y="5969"/>
                </a:lnTo>
                <a:lnTo>
                  <a:pt x="1965959" y="15240"/>
                </a:lnTo>
                <a:lnTo>
                  <a:pt x="1961387" y="19812"/>
                </a:lnTo>
                <a:lnTo>
                  <a:pt x="1969007" y="19812"/>
                </a:lnTo>
                <a:lnTo>
                  <a:pt x="1970531" y="18288"/>
                </a:lnTo>
                <a:lnTo>
                  <a:pt x="1964435" y="18288"/>
                </a:lnTo>
                <a:lnTo>
                  <a:pt x="1969007" y="13716"/>
                </a:lnTo>
                <a:lnTo>
                  <a:pt x="1969007" y="4572"/>
                </a:lnTo>
                <a:lnTo>
                  <a:pt x="1967007" y="2571"/>
                </a:lnTo>
                <a:close/>
              </a:path>
              <a:path w="1973579" h="41275">
                <a:moveTo>
                  <a:pt x="1920239" y="14478"/>
                </a:moveTo>
                <a:lnTo>
                  <a:pt x="1920341" y="18440"/>
                </a:lnTo>
                <a:lnTo>
                  <a:pt x="1921192" y="19716"/>
                </a:lnTo>
                <a:lnTo>
                  <a:pt x="1920239" y="14478"/>
                </a:lnTo>
                <a:close/>
              </a:path>
              <a:path w="1973579" h="41275">
                <a:moveTo>
                  <a:pt x="1927859" y="9144"/>
                </a:moveTo>
                <a:lnTo>
                  <a:pt x="1927859" y="18288"/>
                </a:lnTo>
                <a:lnTo>
                  <a:pt x="1929079" y="19507"/>
                </a:lnTo>
                <a:lnTo>
                  <a:pt x="1928164" y="9448"/>
                </a:lnTo>
                <a:lnTo>
                  <a:pt x="1927859" y="9144"/>
                </a:lnTo>
                <a:close/>
              </a:path>
              <a:path w="1973579" h="41275">
                <a:moveTo>
                  <a:pt x="19812" y="18288"/>
                </a:moveTo>
                <a:lnTo>
                  <a:pt x="19376" y="18505"/>
                </a:lnTo>
                <a:lnTo>
                  <a:pt x="19284" y="18756"/>
                </a:lnTo>
                <a:lnTo>
                  <a:pt x="19642" y="19473"/>
                </a:lnTo>
                <a:lnTo>
                  <a:pt x="19812" y="18288"/>
                </a:lnTo>
                <a:close/>
              </a:path>
              <a:path w="1973579" h="41275">
                <a:moveTo>
                  <a:pt x="1945092" y="15943"/>
                </a:moveTo>
                <a:lnTo>
                  <a:pt x="1946050" y="19455"/>
                </a:lnTo>
                <a:lnTo>
                  <a:pt x="1947236" y="19158"/>
                </a:lnTo>
                <a:lnTo>
                  <a:pt x="1945092" y="15943"/>
                </a:lnTo>
                <a:close/>
              </a:path>
              <a:path w="1973579" h="41275">
                <a:moveTo>
                  <a:pt x="28955" y="18288"/>
                </a:moveTo>
                <a:lnTo>
                  <a:pt x="27432" y="18288"/>
                </a:lnTo>
                <a:lnTo>
                  <a:pt x="27432" y="19050"/>
                </a:lnTo>
                <a:lnTo>
                  <a:pt x="27940" y="19303"/>
                </a:lnTo>
                <a:lnTo>
                  <a:pt x="28955" y="18288"/>
                </a:lnTo>
                <a:close/>
              </a:path>
              <a:path w="1973579" h="41275">
                <a:moveTo>
                  <a:pt x="1947671" y="1524"/>
                </a:moveTo>
                <a:lnTo>
                  <a:pt x="1944708" y="5969"/>
                </a:lnTo>
                <a:lnTo>
                  <a:pt x="1944677" y="14419"/>
                </a:lnTo>
                <a:lnTo>
                  <a:pt x="1945028" y="15708"/>
                </a:lnTo>
                <a:lnTo>
                  <a:pt x="1945131" y="16002"/>
                </a:lnTo>
                <a:lnTo>
                  <a:pt x="1947236" y="19158"/>
                </a:lnTo>
                <a:lnTo>
                  <a:pt x="1949849" y="18505"/>
                </a:lnTo>
                <a:lnTo>
                  <a:pt x="1949195" y="18288"/>
                </a:lnTo>
                <a:lnTo>
                  <a:pt x="1949078" y="16646"/>
                </a:lnTo>
                <a:lnTo>
                  <a:pt x="1947671" y="15240"/>
                </a:lnTo>
                <a:lnTo>
                  <a:pt x="1947798" y="5969"/>
                </a:lnTo>
                <a:lnTo>
                  <a:pt x="1948375" y="5392"/>
                </a:lnTo>
                <a:lnTo>
                  <a:pt x="1947671" y="1524"/>
                </a:lnTo>
                <a:close/>
              </a:path>
              <a:path w="1973579" h="41275">
                <a:moveTo>
                  <a:pt x="10160" y="17779"/>
                </a:moveTo>
                <a:lnTo>
                  <a:pt x="9651" y="18796"/>
                </a:lnTo>
                <a:lnTo>
                  <a:pt x="9990" y="19134"/>
                </a:lnTo>
                <a:lnTo>
                  <a:pt x="10329" y="17949"/>
                </a:lnTo>
                <a:lnTo>
                  <a:pt x="10160" y="17779"/>
                </a:lnTo>
                <a:close/>
              </a:path>
              <a:path w="1973579" h="41275">
                <a:moveTo>
                  <a:pt x="19050" y="18288"/>
                </a:moveTo>
                <a:lnTo>
                  <a:pt x="18287" y="18288"/>
                </a:lnTo>
                <a:lnTo>
                  <a:pt x="18287" y="19050"/>
                </a:lnTo>
                <a:lnTo>
                  <a:pt x="19080" y="18653"/>
                </a:lnTo>
                <a:lnTo>
                  <a:pt x="19050" y="18288"/>
                </a:lnTo>
                <a:close/>
              </a:path>
              <a:path w="1973579" h="41275">
                <a:moveTo>
                  <a:pt x="22860" y="18288"/>
                </a:moveTo>
                <a:lnTo>
                  <a:pt x="21336" y="18288"/>
                </a:lnTo>
                <a:lnTo>
                  <a:pt x="22860" y="19050"/>
                </a:lnTo>
                <a:lnTo>
                  <a:pt x="22860" y="18288"/>
                </a:lnTo>
                <a:close/>
              </a:path>
              <a:path w="1973579" h="41275">
                <a:moveTo>
                  <a:pt x="24383" y="18288"/>
                </a:moveTo>
                <a:lnTo>
                  <a:pt x="22860" y="18288"/>
                </a:lnTo>
                <a:lnTo>
                  <a:pt x="22860" y="19050"/>
                </a:lnTo>
                <a:lnTo>
                  <a:pt x="24383" y="18288"/>
                </a:lnTo>
                <a:close/>
              </a:path>
              <a:path w="1973579" h="41275">
                <a:moveTo>
                  <a:pt x="27432" y="18288"/>
                </a:moveTo>
                <a:lnTo>
                  <a:pt x="25908" y="18288"/>
                </a:lnTo>
                <a:lnTo>
                  <a:pt x="27432" y="19050"/>
                </a:lnTo>
                <a:lnTo>
                  <a:pt x="27432" y="18288"/>
                </a:lnTo>
                <a:close/>
              </a:path>
              <a:path w="1973579" h="41275">
                <a:moveTo>
                  <a:pt x="51815" y="18288"/>
                </a:moveTo>
                <a:lnTo>
                  <a:pt x="50291" y="18288"/>
                </a:lnTo>
                <a:lnTo>
                  <a:pt x="51053" y="19050"/>
                </a:lnTo>
                <a:lnTo>
                  <a:pt x="51815" y="18288"/>
                </a:lnTo>
                <a:close/>
              </a:path>
              <a:path w="1973579" h="41275">
                <a:moveTo>
                  <a:pt x="1872995" y="10668"/>
                </a:moveTo>
                <a:lnTo>
                  <a:pt x="1871471" y="10668"/>
                </a:lnTo>
                <a:lnTo>
                  <a:pt x="1872995" y="19050"/>
                </a:lnTo>
                <a:lnTo>
                  <a:pt x="1872995" y="10668"/>
                </a:lnTo>
                <a:close/>
              </a:path>
              <a:path w="1973579" h="41275">
                <a:moveTo>
                  <a:pt x="1950719" y="18288"/>
                </a:moveTo>
                <a:lnTo>
                  <a:pt x="1950110" y="18440"/>
                </a:lnTo>
                <a:lnTo>
                  <a:pt x="1950110" y="18592"/>
                </a:lnTo>
                <a:lnTo>
                  <a:pt x="1951481" y="19050"/>
                </a:lnTo>
                <a:lnTo>
                  <a:pt x="1950719" y="18288"/>
                </a:lnTo>
                <a:close/>
              </a:path>
              <a:path w="1973579" h="41275">
                <a:moveTo>
                  <a:pt x="32003" y="18288"/>
                </a:moveTo>
                <a:lnTo>
                  <a:pt x="30480" y="18288"/>
                </a:lnTo>
                <a:lnTo>
                  <a:pt x="32003" y="19049"/>
                </a:lnTo>
                <a:lnTo>
                  <a:pt x="32003" y="18288"/>
                </a:lnTo>
                <a:close/>
              </a:path>
              <a:path w="1973579" h="41275">
                <a:moveTo>
                  <a:pt x="7620" y="16764"/>
                </a:moveTo>
                <a:lnTo>
                  <a:pt x="6096" y="16764"/>
                </a:lnTo>
                <a:lnTo>
                  <a:pt x="6197" y="18440"/>
                </a:lnTo>
                <a:lnTo>
                  <a:pt x="6531" y="18941"/>
                </a:lnTo>
                <a:lnTo>
                  <a:pt x="7620" y="16764"/>
                </a:lnTo>
                <a:close/>
              </a:path>
              <a:path w="1973579" h="41275">
                <a:moveTo>
                  <a:pt x="9144" y="16764"/>
                </a:moveTo>
                <a:lnTo>
                  <a:pt x="9144" y="18288"/>
                </a:lnTo>
                <a:lnTo>
                  <a:pt x="9651" y="18796"/>
                </a:lnTo>
                <a:lnTo>
                  <a:pt x="10075" y="17949"/>
                </a:lnTo>
                <a:lnTo>
                  <a:pt x="10058" y="17678"/>
                </a:lnTo>
                <a:lnTo>
                  <a:pt x="9144" y="16764"/>
                </a:lnTo>
                <a:close/>
              </a:path>
              <a:path w="1973579" h="41275">
                <a:moveTo>
                  <a:pt x="1937003" y="15748"/>
                </a:moveTo>
                <a:lnTo>
                  <a:pt x="1937105" y="17678"/>
                </a:lnTo>
                <a:lnTo>
                  <a:pt x="1937824" y="18756"/>
                </a:lnTo>
                <a:lnTo>
                  <a:pt x="1937003" y="15748"/>
                </a:lnTo>
                <a:close/>
              </a:path>
              <a:path w="1973579" h="41275">
                <a:moveTo>
                  <a:pt x="1936602" y="16924"/>
                </a:moveTo>
                <a:lnTo>
                  <a:pt x="1936760" y="18653"/>
                </a:lnTo>
                <a:lnTo>
                  <a:pt x="1936902" y="18440"/>
                </a:lnTo>
                <a:lnTo>
                  <a:pt x="1937003" y="17526"/>
                </a:lnTo>
                <a:lnTo>
                  <a:pt x="1936602" y="16924"/>
                </a:lnTo>
                <a:close/>
              </a:path>
              <a:path w="1973579" h="41275">
                <a:moveTo>
                  <a:pt x="1754123" y="18288"/>
                </a:moveTo>
                <a:lnTo>
                  <a:pt x="1749551" y="18288"/>
                </a:lnTo>
                <a:lnTo>
                  <a:pt x="1749200" y="18639"/>
                </a:lnTo>
                <a:lnTo>
                  <a:pt x="1754123" y="18288"/>
                </a:lnTo>
                <a:close/>
              </a:path>
              <a:path w="1973579" h="41275">
                <a:moveTo>
                  <a:pt x="18897" y="17983"/>
                </a:moveTo>
                <a:lnTo>
                  <a:pt x="19202" y="18592"/>
                </a:lnTo>
                <a:lnTo>
                  <a:pt x="19811" y="18288"/>
                </a:lnTo>
                <a:lnTo>
                  <a:pt x="18897" y="17983"/>
                </a:lnTo>
                <a:close/>
              </a:path>
              <a:path w="1973579" h="41275">
                <a:moveTo>
                  <a:pt x="57911" y="18288"/>
                </a:moveTo>
                <a:lnTo>
                  <a:pt x="56387" y="18288"/>
                </a:lnTo>
                <a:lnTo>
                  <a:pt x="58216" y="18592"/>
                </a:lnTo>
                <a:lnTo>
                  <a:pt x="57911" y="18288"/>
                </a:lnTo>
                <a:close/>
              </a:path>
              <a:path w="1973579" h="41275">
                <a:moveTo>
                  <a:pt x="1950110" y="18440"/>
                </a:moveTo>
                <a:lnTo>
                  <a:pt x="1949849" y="18505"/>
                </a:lnTo>
                <a:lnTo>
                  <a:pt x="1950027" y="18565"/>
                </a:lnTo>
                <a:close/>
              </a:path>
              <a:path w="1973579" h="41275">
                <a:moveTo>
                  <a:pt x="15049" y="18097"/>
                </a:moveTo>
                <a:lnTo>
                  <a:pt x="14986" y="18541"/>
                </a:lnTo>
                <a:lnTo>
                  <a:pt x="15239" y="18288"/>
                </a:lnTo>
                <a:lnTo>
                  <a:pt x="15049" y="18097"/>
                </a:lnTo>
                <a:close/>
              </a:path>
              <a:path w="1973579" h="41275">
                <a:moveTo>
                  <a:pt x="1944308" y="18077"/>
                </a:moveTo>
                <a:lnTo>
                  <a:pt x="1944389" y="18522"/>
                </a:lnTo>
                <a:lnTo>
                  <a:pt x="1944623" y="18288"/>
                </a:lnTo>
                <a:lnTo>
                  <a:pt x="1944308" y="18077"/>
                </a:lnTo>
                <a:close/>
              </a:path>
              <a:path w="1973579" h="41275">
                <a:moveTo>
                  <a:pt x="1949195" y="16764"/>
                </a:moveTo>
                <a:lnTo>
                  <a:pt x="1949195" y="18288"/>
                </a:lnTo>
                <a:lnTo>
                  <a:pt x="1949849" y="18505"/>
                </a:lnTo>
                <a:lnTo>
                  <a:pt x="1950110" y="18440"/>
                </a:lnTo>
                <a:lnTo>
                  <a:pt x="1950338" y="18097"/>
                </a:lnTo>
                <a:lnTo>
                  <a:pt x="1950381" y="17949"/>
                </a:lnTo>
                <a:lnTo>
                  <a:pt x="1949195" y="16764"/>
                </a:lnTo>
                <a:close/>
              </a:path>
              <a:path w="1973579" h="41275">
                <a:moveTo>
                  <a:pt x="1950415" y="17983"/>
                </a:moveTo>
                <a:lnTo>
                  <a:pt x="1950110" y="18440"/>
                </a:lnTo>
                <a:lnTo>
                  <a:pt x="1950719" y="18288"/>
                </a:lnTo>
                <a:lnTo>
                  <a:pt x="1950415" y="17983"/>
                </a:lnTo>
                <a:close/>
              </a:path>
              <a:path w="1973579" h="41275">
                <a:moveTo>
                  <a:pt x="10667" y="16764"/>
                </a:moveTo>
                <a:lnTo>
                  <a:pt x="10450" y="17526"/>
                </a:lnTo>
                <a:lnTo>
                  <a:pt x="10363" y="17983"/>
                </a:lnTo>
                <a:lnTo>
                  <a:pt x="10668" y="18288"/>
                </a:lnTo>
                <a:lnTo>
                  <a:pt x="10667" y="16764"/>
                </a:lnTo>
                <a:close/>
              </a:path>
              <a:path w="1973579" h="41275">
                <a:moveTo>
                  <a:pt x="15239" y="16764"/>
                </a:moveTo>
                <a:lnTo>
                  <a:pt x="15049" y="18097"/>
                </a:lnTo>
                <a:lnTo>
                  <a:pt x="15240" y="18288"/>
                </a:lnTo>
                <a:lnTo>
                  <a:pt x="15239" y="16764"/>
                </a:lnTo>
                <a:close/>
              </a:path>
              <a:path w="1973579" h="41275">
                <a:moveTo>
                  <a:pt x="1941914" y="4910"/>
                </a:moveTo>
                <a:lnTo>
                  <a:pt x="1944236" y="17678"/>
                </a:lnTo>
                <a:lnTo>
                  <a:pt x="1944338" y="18097"/>
                </a:lnTo>
                <a:lnTo>
                  <a:pt x="1944623" y="18288"/>
                </a:lnTo>
                <a:lnTo>
                  <a:pt x="1944623" y="14224"/>
                </a:lnTo>
                <a:lnTo>
                  <a:pt x="1942147" y="5143"/>
                </a:lnTo>
                <a:lnTo>
                  <a:pt x="1941914" y="4910"/>
                </a:lnTo>
                <a:close/>
              </a:path>
              <a:path w="1973579" h="41275">
                <a:moveTo>
                  <a:pt x="1950611" y="17689"/>
                </a:moveTo>
                <a:lnTo>
                  <a:pt x="1950529" y="18097"/>
                </a:lnTo>
                <a:lnTo>
                  <a:pt x="1950719" y="18288"/>
                </a:lnTo>
                <a:lnTo>
                  <a:pt x="1950611" y="17689"/>
                </a:lnTo>
                <a:close/>
              </a:path>
              <a:path w="1973579" h="41275">
                <a:moveTo>
                  <a:pt x="1953767" y="16764"/>
                </a:moveTo>
                <a:lnTo>
                  <a:pt x="1953767" y="18288"/>
                </a:lnTo>
                <a:lnTo>
                  <a:pt x="1954682" y="17678"/>
                </a:lnTo>
                <a:lnTo>
                  <a:pt x="1953767" y="16764"/>
                </a:lnTo>
                <a:close/>
              </a:path>
              <a:path w="1973579" h="41275">
                <a:moveTo>
                  <a:pt x="1955878" y="16881"/>
                </a:moveTo>
                <a:lnTo>
                  <a:pt x="1954910" y="17526"/>
                </a:lnTo>
                <a:lnTo>
                  <a:pt x="1954783" y="17779"/>
                </a:lnTo>
                <a:lnTo>
                  <a:pt x="1955291" y="18288"/>
                </a:lnTo>
                <a:lnTo>
                  <a:pt x="1956815" y="18288"/>
                </a:lnTo>
                <a:lnTo>
                  <a:pt x="1955878" y="16881"/>
                </a:lnTo>
                <a:close/>
              </a:path>
              <a:path w="1973579" h="41275">
                <a:moveTo>
                  <a:pt x="1956229" y="16646"/>
                </a:moveTo>
                <a:lnTo>
                  <a:pt x="1956053" y="16764"/>
                </a:lnTo>
                <a:lnTo>
                  <a:pt x="1955988" y="17046"/>
                </a:lnTo>
                <a:lnTo>
                  <a:pt x="1956815" y="18288"/>
                </a:lnTo>
                <a:lnTo>
                  <a:pt x="1956815" y="17526"/>
                </a:lnTo>
                <a:lnTo>
                  <a:pt x="1956229" y="16646"/>
                </a:lnTo>
                <a:close/>
              </a:path>
              <a:path w="1973579" h="41275">
                <a:moveTo>
                  <a:pt x="1958001" y="17046"/>
                </a:moveTo>
                <a:lnTo>
                  <a:pt x="1958339" y="18288"/>
                </a:lnTo>
                <a:lnTo>
                  <a:pt x="1959863" y="18288"/>
                </a:lnTo>
                <a:lnTo>
                  <a:pt x="1958001" y="17046"/>
                </a:lnTo>
                <a:close/>
              </a:path>
              <a:path w="1973579" h="41275">
                <a:moveTo>
                  <a:pt x="1957958" y="3428"/>
                </a:moveTo>
                <a:lnTo>
                  <a:pt x="1956815" y="4572"/>
                </a:lnTo>
                <a:lnTo>
                  <a:pt x="1958212" y="5969"/>
                </a:lnTo>
                <a:lnTo>
                  <a:pt x="1958339" y="15240"/>
                </a:lnTo>
                <a:lnTo>
                  <a:pt x="1957825" y="15582"/>
                </a:lnTo>
                <a:lnTo>
                  <a:pt x="1957700" y="15943"/>
                </a:lnTo>
                <a:lnTo>
                  <a:pt x="1958001" y="17046"/>
                </a:lnTo>
                <a:lnTo>
                  <a:pt x="1959863" y="18288"/>
                </a:lnTo>
                <a:lnTo>
                  <a:pt x="1958457" y="16881"/>
                </a:lnTo>
                <a:lnTo>
                  <a:pt x="1958398" y="16646"/>
                </a:lnTo>
                <a:lnTo>
                  <a:pt x="1959863" y="13716"/>
                </a:lnTo>
                <a:lnTo>
                  <a:pt x="1959824" y="9026"/>
                </a:lnTo>
                <a:lnTo>
                  <a:pt x="1957958" y="3428"/>
                </a:lnTo>
                <a:close/>
              </a:path>
              <a:path w="1973579" h="41275">
                <a:moveTo>
                  <a:pt x="1959863" y="13716"/>
                </a:moveTo>
                <a:lnTo>
                  <a:pt x="1958398" y="16646"/>
                </a:lnTo>
                <a:lnTo>
                  <a:pt x="1958457" y="16881"/>
                </a:lnTo>
                <a:lnTo>
                  <a:pt x="1959863" y="18288"/>
                </a:lnTo>
                <a:lnTo>
                  <a:pt x="1959863" y="13716"/>
                </a:lnTo>
                <a:close/>
              </a:path>
              <a:path w="1973579" h="41275">
                <a:moveTo>
                  <a:pt x="1960778" y="11887"/>
                </a:moveTo>
                <a:lnTo>
                  <a:pt x="1959863" y="13716"/>
                </a:lnTo>
                <a:lnTo>
                  <a:pt x="1959863" y="18288"/>
                </a:lnTo>
                <a:lnTo>
                  <a:pt x="1960833" y="12954"/>
                </a:lnTo>
                <a:lnTo>
                  <a:pt x="1960778" y="11887"/>
                </a:lnTo>
                <a:close/>
              </a:path>
              <a:path w="1973579" h="41275">
                <a:moveTo>
                  <a:pt x="1960939" y="12371"/>
                </a:moveTo>
                <a:lnTo>
                  <a:pt x="1959863" y="18288"/>
                </a:lnTo>
                <a:lnTo>
                  <a:pt x="1961387" y="14935"/>
                </a:lnTo>
                <a:lnTo>
                  <a:pt x="1961387" y="13716"/>
                </a:lnTo>
                <a:lnTo>
                  <a:pt x="1960939" y="12371"/>
                </a:lnTo>
                <a:close/>
              </a:path>
              <a:path w="1973579" h="41275">
                <a:moveTo>
                  <a:pt x="1961387" y="14935"/>
                </a:moveTo>
                <a:lnTo>
                  <a:pt x="1959863" y="18288"/>
                </a:lnTo>
                <a:lnTo>
                  <a:pt x="1961270" y="16881"/>
                </a:lnTo>
                <a:lnTo>
                  <a:pt x="1961387" y="14935"/>
                </a:lnTo>
                <a:close/>
              </a:path>
              <a:path w="1973579" h="41275">
                <a:moveTo>
                  <a:pt x="1962149" y="16002"/>
                </a:moveTo>
                <a:lnTo>
                  <a:pt x="1961505" y="16646"/>
                </a:lnTo>
                <a:lnTo>
                  <a:pt x="1961387" y="18288"/>
                </a:lnTo>
                <a:lnTo>
                  <a:pt x="1962911" y="18288"/>
                </a:lnTo>
                <a:lnTo>
                  <a:pt x="1962149" y="16002"/>
                </a:lnTo>
                <a:close/>
              </a:path>
              <a:path w="1973579" h="41275">
                <a:moveTo>
                  <a:pt x="1965578" y="5715"/>
                </a:moveTo>
                <a:lnTo>
                  <a:pt x="1964435" y="8229"/>
                </a:lnTo>
                <a:lnTo>
                  <a:pt x="1964435" y="12192"/>
                </a:lnTo>
                <a:lnTo>
                  <a:pt x="1962911" y="13716"/>
                </a:lnTo>
                <a:lnTo>
                  <a:pt x="1962911" y="15240"/>
                </a:lnTo>
                <a:lnTo>
                  <a:pt x="1962208" y="15943"/>
                </a:lnTo>
                <a:lnTo>
                  <a:pt x="1962234" y="16256"/>
                </a:lnTo>
                <a:lnTo>
                  <a:pt x="1962911" y="18288"/>
                </a:lnTo>
                <a:lnTo>
                  <a:pt x="1965959" y="15240"/>
                </a:lnTo>
                <a:lnTo>
                  <a:pt x="1965832" y="5969"/>
                </a:lnTo>
                <a:lnTo>
                  <a:pt x="1965578" y="5715"/>
                </a:lnTo>
                <a:close/>
              </a:path>
              <a:path w="1973579" h="41275">
                <a:moveTo>
                  <a:pt x="1967483" y="1524"/>
                </a:moveTo>
                <a:lnTo>
                  <a:pt x="1967007" y="2571"/>
                </a:lnTo>
                <a:lnTo>
                  <a:pt x="1969007" y="4572"/>
                </a:lnTo>
                <a:lnTo>
                  <a:pt x="1969007" y="13716"/>
                </a:lnTo>
                <a:lnTo>
                  <a:pt x="1964435" y="18288"/>
                </a:lnTo>
                <a:lnTo>
                  <a:pt x="1965959" y="18288"/>
                </a:lnTo>
                <a:lnTo>
                  <a:pt x="1970531" y="13716"/>
                </a:lnTo>
                <a:lnTo>
                  <a:pt x="1970531" y="4572"/>
                </a:lnTo>
                <a:lnTo>
                  <a:pt x="1967483" y="1524"/>
                </a:lnTo>
                <a:close/>
              </a:path>
              <a:path w="1973579" h="41275">
                <a:moveTo>
                  <a:pt x="1969007" y="1524"/>
                </a:moveTo>
                <a:lnTo>
                  <a:pt x="1967483" y="1524"/>
                </a:lnTo>
                <a:lnTo>
                  <a:pt x="1970531" y="4572"/>
                </a:lnTo>
                <a:lnTo>
                  <a:pt x="1970531" y="13716"/>
                </a:lnTo>
                <a:lnTo>
                  <a:pt x="1965959" y="18288"/>
                </a:lnTo>
                <a:lnTo>
                  <a:pt x="1969007" y="18288"/>
                </a:lnTo>
                <a:lnTo>
                  <a:pt x="1972055" y="15240"/>
                </a:lnTo>
                <a:lnTo>
                  <a:pt x="1971971" y="5969"/>
                </a:lnTo>
                <a:lnTo>
                  <a:pt x="1969007" y="1524"/>
                </a:lnTo>
                <a:close/>
              </a:path>
              <a:path w="1973579" h="41275">
                <a:moveTo>
                  <a:pt x="1969007" y="1524"/>
                </a:moveTo>
                <a:lnTo>
                  <a:pt x="1971971" y="5969"/>
                </a:lnTo>
                <a:lnTo>
                  <a:pt x="1972055" y="15240"/>
                </a:lnTo>
                <a:lnTo>
                  <a:pt x="1969007" y="18288"/>
                </a:lnTo>
                <a:lnTo>
                  <a:pt x="1970531" y="18288"/>
                </a:lnTo>
                <a:lnTo>
                  <a:pt x="1973579" y="15240"/>
                </a:lnTo>
                <a:lnTo>
                  <a:pt x="1973452" y="5969"/>
                </a:lnTo>
                <a:lnTo>
                  <a:pt x="1969007" y="1524"/>
                </a:lnTo>
                <a:close/>
              </a:path>
              <a:path w="1973579" h="41275">
                <a:moveTo>
                  <a:pt x="13715" y="16764"/>
                </a:moveTo>
                <a:lnTo>
                  <a:pt x="12191" y="16764"/>
                </a:lnTo>
                <a:lnTo>
                  <a:pt x="12192" y="17526"/>
                </a:lnTo>
                <a:lnTo>
                  <a:pt x="13335" y="18097"/>
                </a:lnTo>
                <a:lnTo>
                  <a:pt x="13715" y="16764"/>
                </a:lnTo>
                <a:close/>
              </a:path>
              <a:path w="1973579" h="41275">
                <a:moveTo>
                  <a:pt x="15239" y="16764"/>
                </a:moveTo>
                <a:lnTo>
                  <a:pt x="13716" y="16764"/>
                </a:lnTo>
                <a:lnTo>
                  <a:pt x="15049" y="18097"/>
                </a:lnTo>
                <a:lnTo>
                  <a:pt x="15239" y="16764"/>
                </a:lnTo>
                <a:close/>
              </a:path>
              <a:path w="1973579" h="41275">
                <a:moveTo>
                  <a:pt x="1941575" y="4572"/>
                </a:moveTo>
                <a:lnTo>
                  <a:pt x="1940178" y="5969"/>
                </a:lnTo>
                <a:lnTo>
                  <a:pt x="1940051" y="15240"/>
                </a:lnTo>
                <a:lnTo>
                  <a:pt x="1944308" y="18077"/>
                </a:lnTo>
                <a:lnTo>
                  <a:pt x="1941991" y="5334"/>
                </a:lnTo>
                <a:lnTo>
                  <a:pt x="1941864" y="4861"/>
                </a:lnTo>
                <a:lnTo>
                  <a:pt x="1941575" y="4572"/>
                </a:lnTo>
                <a:close/>
              </a:path>
              <a:path w="1973579" h="41275">
                <a:moveTo>
                  <a:pt x="18288" y="16764"/>
                </a:moveTo>
                <a:lnTo>
                  <a:pt x="15240" y="16764"/>
                </a:lnTo>
                <a:lnTo>
                  <a:pt x="18897" y="17983"/>
                </a:lnTo>
                <a:lnTo>
                  <a:pt x="18288" y="16764"/>
                </a:lnTo>
                <a:close/>
              </a:path>
              <a:path w="1973579" h="41275">
                <a:moveTo>
                  <a:pt x="1949195" y="9906"/>
                </a:moveTo>
                <a:lnTo>
                  <a:pt x="1949313" y="16881"/>
                </a:lnTo>
                <a:lnTo>
                  <a:pt x="1950415" y="17983"/>
                </a:lnTo>
                <a:lnTo>
                  <a:pt x="1950550" y="17779"/>
                </a:lnTo>
                <a:lnTo>
                  <a:pt x="1950442" y="16764"/>
                </a:lnTo>
                <a:lnTo>
                  <a:pt x="1949195" y="9906"/>
                </a:lnTo>
                <a:close/>
              </a:path>
              <a:path w="1973579" h="41275">
                <a:moveTo>
                  <a:pt x="10667" y="16764"/>
                </a:moveTo>
                <a:lnTo>
                  <a:pt x="10160" y="17779"/>
                </a:lnTo>
                <a:lnTo>
                  <a:pt x="10329" y="17949"/>
                </a:lnTo>
                <a:lnTo>
                  <a:pt x="10667" y="16764"/>
                </a:lnTo>
                <a:close/>
              </a:path>
              <a:path w="1973579" h="41275">
                <a:moveTo>
                  <a:pt x="10667" y="16764"/>
                </a:moveTo>
                <a:lnTo>
                  <a:pt x="9144" y="16764"/>
                </a:lnTo>
                <a:lnTo>
                  <a:pt x="10160" y="17779"/>
                </a:lnTo>
                <a:lnTo>
                  <a:pt x="10667" y="16764"/>
                </a:lnTo>
                <a:close/>
              </a:path>
              <a:path w="1973579" h="41275">
                <a:moveTo>
                  <a:pt x="1949957" y="3810"/>
                </a:moveTo>
                <a:lnTo>
                  <a:pt x="1949365" y="4402"/>
                </a:lnTo>
                <a:lnTo>
                  <a:pt x="1949242" y="10160"/>
                </a:lnTo>
                <a:lnTo>
                  <a:pt x="1950611" y="17689"/>
                </a:lnTo>
                <a:lnTo>
                  <a:pt x="1952243" y="15240"/>
                </a:lnTo>
                <a:lnTo>
                  <a:pt x="1950719" y="13716"/>
                </a:lnTo>
                <a:lnTo>
                  <a:pt x="1950719" y="4572"/>
                </a:lnTo>
                <a:lnTo>
                  <a:pt x="1949957" y="3810"/>
                </a:lnTo>
                <a:close/>
              </a:path>
              <a:path w="1973579" h="41275">
                <a:moveTo>
                  <a:pt x="1953767" y="13716"/>
                </a:moveTo>
                <a:lnTo>
                  <a:pt x="1953885" y="16881"/>
                </a:lnTo>
                <a:lnTo>
                  <a:pt x="1954682" y="17678"/>
                </a:lnTo>
                <a:lnTo>
                  <a:pt x="1955813" y="16924"/>
                </a:lnTo>
                <a:lnTo>
                  <a:pt x="1955721" y="16646"/>
                </a:lnTo>
                <a:lnTo>
                  <a:pt x="1953767" y="13716"/>
                </a:lnTo>
                <a:close/>
              </a:path>
              <a:path w="1973579" h="41275">
                <a:moveTo>
                  <a:pt x="12191" y="16764"/>
                </a:moveTo>
                <a:lnTo>
                  <a:pt x="10668" y="16764"/>
                </a:lnTo>
                <a:lnTo>
                  <a:pt x="12192" y="17526"/>
                </a:lnTo>
                <a:lnTo>
                  <a:pt x="12191" y="16764"/>
                </a:lnTo>
                <a:close/>
              </a:path>
              <a:path w="1973579" h="41275">
                <a:moveTo>
                  <a:pt x="1936241" y="12954"/>
                </a:moveTo>
                <a:lnTo>
                  <a:pt x="1936577" y="16646"/>
                </a:lnTo>
                <a:lnTo>
                  <a:pt x="1936684" y="17046"/>
                </a:lnTo>
                <a:lnTo>
                  <a:pt x="1937003" y="17526"/>
                </a:lnTo>
                <a:lnTo>
                  <a:pt x="1936958" y="15582"/>
                </a:lnTo>
                <a:lnTo>
                  <a:pt x="1936241" y="12954"/>
                </a:lnTo>
                <a:close/>
              </a:path>
              <a:path w="1973579" h="41275">
                <a:moveTo>
                  <a:pt x="1956815" y="16256"/>
                </a:moveTo>
                <a:lnTo>
                  <a:pt x="1956229" y="16646"/>
                </a:lnTo>
                <a:lnTo>
                  <a:pt x="1956815" y="17526"/>
                </a:lnTo>
                <a:lnTo>
                  <a:pt x="1956815" y="16256"/>
                </a:lnTo>
                <a:close/>
              </a:path>
              <a:path w="1973579" h="41275">
                <a:moveTo>
                  <a:pt x="1957636" y="15708"/>
                </a:moveTo>
                <a:lnTo>
                  <a:pt x="1956815" y="16256"/>
                </a:lnTo>
                <a:lnTo>
                  <a:pt x="1958001" y="17046"/>
                </a:lnTo>
                <a:lnTo>
                  <a:pt x="1957636" y="15708"/>
                </a:lnTo>
                <a:close/>
              </a:path>
              <a:path w="1973579" h="41275">
                <a:moveTo>
                  <a:pt x="1776983" y="16764"/>
                </a:moveTo>
                <a:lnTo>
                  <a:pt x="1773935" y="16764"/>
                </a:lnTo>
                <a:lnTo>
                  <a:pt x="1773718" y="16981"/>
                </a:lnTo>
                <a:lnTo>
                  <a:pt x="1776983" y="16764"/>
                </a:lnTo>
                <a:close/>
              </a:path>
              <a:path w="1973579" h="41275">
                <a:moveTo>
                  <a:pt x="1935479" y="10160"/>
                </a:moveTo>
                <a:lnTo>
                  <a:pt x="1935479" y="15240"/>
                </a:lnTo>
                <a:lnTo>
                  <a:pt x="1936602" y="16924"/>
                </a:lnTo>
                <a:lnTo>
                  <a:pt x="1936241" y="12954"/>
                </a:lnTo>
                <a:lnTo>
                  <a:pt x="1935479" y="10160"/>
                </a:lnTo>
                <a:close/>
              </a:path>
              <a:path w="1973579" h="41275">
                <a:moveTo>
                  <a:pt x="1954357" y="3687"/>
                </a:moveTo>
                <a:lnTo>
                  <a:pt x="1953880" y="4402"/>
                </a:lnTo>
                <a:lnTo>
                  <a:pt x="1953767" y="13716"/>
                </a:lnTo>
                <a:lnTo>
                  <a:pt x="1955878" y="16881"/>
                </a:lnTo>
                <a:lnTo>
                  <a:pt x="1956229" y="16646"/>
                </a:lnTo>
                <a:lnTo>
                  <a:pt x="1955291" y="15240"/>
                </a:lnTo>
                <a:lnTo>
                  <a:pt x="1955170" y="6667"/>
                </a:lnTo>
                <a:lnTo>
                  <a:pt x="1954357" y="3687"/>
                </a:lnTo>
                <a:close/>
              </a:path>
              <a:path w="1973579" h="41275">
                <a:moveTo>
                  <a:pt x="1866899" y="12192"/>
                </a:moveTo>
                <a:lnTo>
                  <a:pt x="1860803" y="12192"/>
                </a:lnTo>
                <a:lnTo>
                  <a:pt x="1865375" y="16764"/>
                </a:lnTo>
                <a:lnTo>
                  <a:pt x="1865375" y="13716"/>
                </a:lnTo>
                <a:lnTo>
                  <a:pt x="1866899" y="12192"/>
                </a:lnTo>
                <a:close/>
              </a:path>
              <a:path w="1973579" h="41275">
                <a:moveTo>
                  <a:pt x="1948375" y="5392"/>
                </a:moveTo>
                <a:lnTo>
                  <a:pt x="1947798" y="5969"/>
                </a:lnTo>
                <a:lnTo>
                  <a:pt x="1947671" y="15240"/>
                </a:lnTo>
                <a:lnTo>
                  <a:pt x="1949195" y="16764"/>
                </a:lnTo>
                <a:lnTo>
                  <a:pt x="1949112" y="9448"/>
                </a:lnTo>
                <a:lnTo>
                  <a:pt x="1948375" y="5392"/>
                </a:lnTo>
                <a:close/>
              </a:path>
              <a:path w="1973579" h="41275">
                <a:moveTo>
                  <a:pt x="1952243" y="13716"/>
                </a:moveTo>
                <a:lnTo>
                  <a:pt x="1952243" y="15240"/>
                </a:lnTo>
                <a:lnTo>
                  <a:pt x="1953767" y="16764"/>
                </a:lnTo>
                <a:lnTo>
                  <a:pt x="1953767" y="15240"/>
                </a:lnTo>
                <a:lnTo>
                  <a:pt x="1952243" y="13716"/>
                </a:lnTo>
                <a:close/>
              </a:path>
              <a:path w="1973579" h="41275">
                <a:moveTo>
                  <a:pt x="1961768" y="14859"/>
                </a:moveTo>
                <a:lnTo>
                  <a:pt x="1961387" y="15240"/>
                </a:lnTo>
                <a:lnTo>
                  <a:pt x="1961387" y="16764"/>
                </a:lnTo>
                <a:lnTo>
                  <a:pt x="1962149" y="16002"/>
                </a:lnTo>
                <a:lnTo>
                  <a:pt x="1961768" y="14859"/>
                </a:lnTo>
                <a:close/>
              </a:path>
              <a:path w="1973579" h="41275">
                <a:moveTo>
                  <a:pt x="1955291" y="15240"/>
                </a:moveTo>
                <a:lnTo>
                  <a:pt x="1956229" y="16646"/>
                </a:lnTo>
                <a:lnTo>
                  <a:pt x="1956815" y="16256"/>
                </a:lnTo>
                <a:lnTo>
                  <a:pt x="1955291" y="15240"/>
                </a:lnTo>
                <a:close/>
              </a:path>
              <a:path w="1973579" h="41275">
                <a:moveTo>
                  <a:pt x="1955988" y="9666"/>
                </a:moveTo>
                <a:lnTo>
                  <a:pt x="1955291" y="15240"/>
                </a:lnTo>
                <a:lnTo>
                  <a:pt x="1956815" y="16256"/>
                </a:lnTo>
                <a:lnTo>
                  <a:pt x="1956726" y="12371"/>
                </a:lnTo>
                <a:lnTo>
                  <a:pt x="1955988" y="9666"/>
                </a:lnTo>
                <a:close/>
              </a:path>
              <a:path w="1973579" h="41275">
                <a:moveTo>
                  <a:pt x="1956815" y="12700"/>
                </a:moveTo>
                <a:lnTo>
                  <a:pt x="1956815" y="16256"/>
                </a:lnTo>
                <a:lnTo>
                  <a:pt x="1957577" y="15748"/>
                </a:lnTo>
                <a:lnTo>
                  <a:pt x="1957508" y="15240"/>
                </a:lnTo>
                <a:lnTo>
                  <a:pt x="1956815" y="12700"/>
                </a:lnTo>
                <a:close/>
              </a:path>
              <a:path w="1973579" h="41275">
                <a:moveTo>
                  <a:pt x="1962911" y="13716"/>
                </a:moveTo>
                <a:lnTo>
                  <a:pt x="1961768" y="14859"/>
                </a:lnTo>
                <a:lnTo>
                  <a:pt x="1962149" y="16002"/>
                </a:lnTo>
                <a:lnTo>
                  <a:pt x="1962911" y="15240"/>
                </a:lnTo>
                <a:lnTo>
                  <a:pt x="1962911" y="13716"/>
                </a:lnTo>
                <a:close/>
              </a:path>
              <a:path w="1973579" h="41275">
                <a:moveTo>
                  <a:pt x="1944623" y="14224"/>
                </a:moveTo>
                <a:lnTo>
                  <a:pt x="1944623" y="15240"/>
                </a:lnTo>
                <a:lnTo>
                  <a:pt x="1945092" y="15943"/>
                </a:lnTo>
                <a:lnTo>
                  <a:pt x="1944623" y="14224"/>
                </a:lnTo>
                <a:close/>
              </a:path>
              <a:path w="1973579" h="41275">
                <a:moveTo>
                  <a:pt x="1935784" y="7924"/>
                </a:moveTo>
                <a:lnTo>
                  <a:pt x="1936241" y="12954"/>
                </a:lnTo>
                <a:lnTo>
                  <a:pt x="1937003" y="15748"/>
                </a:lnTo>
                <a:lnTo>
                  <a:pt x="1936886" y="9026"/>
                </a:lnTo>
                <a:lnTo>
                  <a:pt x="1935784" y="7924"/>
                </a:lnTo>
                <a:close/>
              </a:path>
              <a:path w="1973579" h="41275">
                <a:moveTo>
                  <a:pt x="1956815" y="4572"/>
                </a:moveTo>
                <a:lnTo>
                  <a:pt x="1956885" y="12954"/>
                </a:lnTo>
                <a:lnTo>
                  <a:pt x="1957636" y="15708"/>
                </a:lnTo>
                <a:lnTo>
                  <a:pt x="1958339" y="15240"/>
                </a:lnTo>
                <a:lnTo>
                  <a:pt x="1958212" y="5969"/>
                </a:lnTo>
                <a:lnTo>
                  <a:pt x="1956815" y="4572"/>
                </a:lnTo>
                <a:close/>
              </a:path>
              <a:path w="1973579" h="41275">
                <a:moveTo>
                  <a:pt x="1819655" y="15240"/>
                </a:moveTo>
                <a:lnTo>
                  <a:pt x="1815083" y="15240"/>
                </a:lnTo>
                <a:lnTo>
                  <a:pt x="1814855" y="15582"/>
                </a:lnTo>
                <a:lnTo>
                  <a:pt x="1819655" y="15240"/>
                </a:lnTo>
                <a:close/>
              </a:path>
              <a:path w="1973579" h="41275">
                <a:moveTo>
                  <a:pt x="1950719" y="12192"/>
                </a:moveTo>
                <a:lnTo>
                  <a:pt x="1950719" y="13716"/>
                </a:lnTo>
                <a:lnTo>
                  <a:pt x="1952243" y="15240"/>
                </a:lnTo>
                <a:lnTo>
                  <a:pt x="1952243" y="13716"/>
                </a:lnTo>
                <a:lnTo>
                  <a:pt x="1950719" y="12192"/>
                </a:lnTo>
                <a:close/>
              </a:path>
              <a:path w="1973579" h="41275">
                <a:moveTo>
                  <a:pt x="1953767" y="3048"/>
                </a:moveTo>
                <a:lnTo>
                  <a:pt x="1951481" y="5334"/>
                </a:lnTo>
                <a:lnTo>
                  <a:pt x="1952116" y="5969"/>
                </a:lnTo>
                <a:lnTo>
                  <a:pt x="1952243" y="13716"/>
                </a:lnTo>
                <a:lnTo>
                  <a:pt x="1953767" y="15240"/>
                </a:lnTo>
                <a:lnTo>
                  <a:pt x="1953767" y="3048"/>
                </a:lnTo>
                <a:close/>
              </a:path>
              <a:path w="1973579" h="41275">
                <a:moveTo>
                  <a:pt x="1955291" y="7112"/>
                </a:moveTo>
                <a:lnTo>
                  <a:pt x="1955291" y="15240"/>
                </a:lnTo>
                <a:lnTo>
                  <a:pt x="1955926" y="10160"/>
                </a:lnTo>
                <a:lnTo>
                  <a:pt x="1955814" y="9026"/>
                </a:lnTo>
                <a:lnTo>
                  <a:pt x="1955291" y="7112"/>
                </a:lnTo>
                <a:close/>
              </a:path>
              <a:path w="1973579" h="41275">
                <a:moveTo>
                  <a:pt x="1961622" y="14419"/>
                </a:moveTo>
                <a:lnTo>
                  <a:pt x="1961422" y="14859"/>
                </a:lnTo>
                <a:lnTo>
                  <a:pt x="1961387" y="15240"/>
                </a:lnTo>
                <a:lnTo>
                  <a:pt x="1961692" y="14935"/>
                </a:lnTo>
                <a:lnTo>
                  <a:pt x="1961622" y="14419"/>
                </a:lnTo>
                <a:close/>
              </a:path>
              <a:path w="1973579" h="41275">
                <a:moveTo>
                  <a:pt x="1961387" y="13716"/>
                </a:moveTo>
                <a:lnTo>
                  <a:pt x="1961387" y="14935"/>
                </a:lnTo>
                <a:lnTo>
                  <a:pt x="1961595" y="14478"/>
                </a:lnTo>
                <a:lnTo>
                  <a:pt x="1961557" y="14224"/>
                </a:lnTo>
                <a:lnTo>
                  <a:pt x="1961387" y="13716"/>
                </a:lnTo>
                <a:close/>
              </a:path>
              <a:path w="1973579" h="41275">
                <a:moveTo>
                  <a:pt x="1962911" y="11582"/>
                </a:moveTo>
                <a:lnTo>
                  <a:pt x="1961711" y="14224"/>
                </a:lnTo>
                <a:lnTo>
                  <a:pt x="1961641" y="14478"/>
                </a:lnTo>
                <a:lnTo>
                  <a:pt x="1961768" y="14859"/>
                </a:lnTo>
                <a:lnTo>
                  <a:pt x="1962911" y="13716"/>
                </a:lnTo>
                <a:lnTo>
                  <a:pt x="1962911" y="11582"/>
                </a:lnTo>
                <a:close/>
              </a:path>
              <a:path w="1973579" h="41275">
                <a:moveTo>
                  <a:pt x="1923287" y="6096"/>
                </a:moveTo>
                <a:lnTo>
                  <a:pt x="1918715" y="6096"/>
                </a:lnTo>
                <a:lnTo>
                  <a:pt x="1920239" y="14478"/>
                </a:lnTo>
                <a:lnTo>
                  <a:pt x="1920357" y="9026"/>
                </a:lnTo>
                <a:lnTo>
                  <a:pt x="1923287" y="6096"/>
                </a:lnTo>
                <a:close/>
              </a:path>
              <a:path w="1973579" h="41275">
                <a:moveTo>
                  <a:pt x="1962911" y="7620"/>
                </a:moveTo>
                <a:lnTo>
                  <a:pt x="1961387" y="10668"/>
                </a:lnTo>
                <a:lnTo>
                  <a:pt x="1961387" y="13716"/>
                </a:lnTo>
                <a:lnTo>
                  <a:pt x="1961622" y="14419"/>
                </a:lnTo>
                <a:lnTo>
                  <a:pt x="1962911" y="11582"/>
                </a:lnTo>
                <a:lnTo>
                  <a:pt x="1962911" y="7620"/>
                </a:lnTo>
                <a:close/>
              </a:path>
              <a:path w="1973579" h="41275">
                <a:moveTo>
                  <a:pt x="1942147" y="5143"/>
                </a:moveTo>
                <a:lnTo>
                  <a:pt x="1944623" y="14224"/>
                </a:lnTo>
                <a:lnTo>
                  <a:pt x="1944496" y="7493"/>
                </a:lnTo>
                <a:lnTo>
                  <a:pt x="1942147" y="5143"/>
                </a:lnTo>
                <a:close/>
              </a:path>
              <a:path w="1973579" h="41275">
                <a:moveTo>
                  <a:pt x="1951481" y="5334"/>
                </a:moveTo>
                <a:lnTo>
                  <a:pt x="1950846" y="5969"/>
                </a:lnTo>
                <a:lnTo>
                  <a:pt x="1950719" y="12192"/>
                </a:lnTo>
                <a:lnTo>
                  <a:pt x="1952243" y="13716"/>
                </a:lnTo>
                <a:lnTo>
                  <a:pt x="1952116" y="5969"/>
                </a:lnTo>
                <a:lnTo>
                  <a:pt x="1951481" y="5334"/>
                </a:lnTo>
                <a:close/>
              </a:path>
              <a:path w="1973579" h="41275">
                <a:moveTo>
                  <a:pt x="1959863" y="9144"/>
                </a:moveTo>
                <a:lnTo>
                  <a:pt x="1959863" y="13716"/>
                </a:lnTo>
                <a:lnTo>
                  <a:pt x="1960625" y="12192"/>
                </a:lnTo>
                <a:lnTo>
                  <a:pt x="1960676" y="11582"/>
                </a:lnTo>
                <a:lnTo>
                  <a:pt x="1959863" y="9144"/>
                </a:lnTo>
                <a:close/>
              </a:path>
              <a:path w="1973579" h="41275">
                <a:moveTo>
                  <a:pt x="1961387" y="10668"/>
                </a:moveTo>
                <a:lnTo>
                  <a:pt x="1961170" y="11103"/>
                </a:lnTo>
                <a:lnTo>
                  <a:pt x="1961049" y="12700"/>
                </a:lnTo>
                <a:lnTo>
                  <a:pt x="1961387" y="13716"/>
                </a:lnTo>
                <a:lnTo>
                  <a:pt x="1961387" y="10668"/>
                </a:lnTo>
                <a:close/>
              </a:path>
              <a:path w="1973579" h="41275">
                <a:moveTo>
                  <a:pt x="1964435" y="8229"/>
                </a:moveTo>
                <a:lnTo>
                  <a:pt x="1962911" y="11582"/>
                </a:lnTo>
                <a:lnTo>
                  <a:pt x="1962911" y="13716"/>
                </a:lnTo>
                <a:lnTo>
                  <a:pt x="1964435" y="12192"/>
                </a:lnTo>
                <a:lnTo>
                  <a:pt x="1964435" y="8229"/>
                </a:lnTo>
                <a:close/>
              </a:path>
              <a:path w="1973579" h="41275">
                <a:moveTo>
                  <a:pt x="1935479" y="7620"/>
                </a:moveTo>
                <a:lnTo>
                  <a:pt x="1935479" y="10160"/>
                </a:lnTo>
                <a:lnTo>
                  <a:pt x="1936241" y="12954"/>
                </a:lnTo>
                <a:lnTo>
                  <a:pt x="1935784" y="7924"/>
                </a:lnTo>
                <a:lnTo>
                  <a:pt x="1935479" y="7620"/>
                </a:lnTo>
                <a:close/>
              </a:path>
              <a:path w="1973579" h="41275">
                <a:moveTo>
                  <a:pt x="1856231" y="12192"/>
                </a:moveTo>
                <a:lnTo>
                  <a:pt x="1853183" y="12192"/>
                </a:lnTo>
                <a:lnTo>
                  <a:pt x="1852574" y="12801"/>
                </a:lnTo>
                <a:lnTo>
                  <a:pt x="1856231" y="12192"/>
                </a:lnTo>
                <a:close/>
              </a:path>
              <a:path w="1973579" h="41275">
                <a:moveTo>
                  <a:pt x="1881774" y="9692"/>
                </a:moveTo>
                <a:lnTo>
                  <a:pt x="1872995" y="10668"/>
                </a:lnTo>
                <a:lnTo>
                  <a:pt x="1877567" y="10668"/>
                </a:lnTo>
                <a:lnTo>
                  <a:pt x="1879701" y="12801"/>
                </a:lnTo>
                <a:lnTo>
                  <a:pt x="1881774" y="9692"/>
                </a:lnTo>
                <a:close/>
              </a:path>
              <a:path w="1973579" h="41275">
                <a:moveTo>
                  <a:pt x="1956815" y="4572"/>
                </a:moveTo>
                <a:lnTo>
                  <a:pt x="1956598" y="4789"/>
                </a:lnTo>
                <a:lnTo>
                  <a:pt x="1956168" y="8229"/>
                </a:lnTo>
                <a:lnTo>
                  <a:pt x="1956053" y="9906"/>
                </a:lnTo>
                <a:lnTo>
                  <a:pt x="1956815" y="12700"/>
                </a:lnTo>
                <a:lnTo>
                  <a:pt x="1956815" y="4572"/>
                </a:lnTo>
                <a:close/>
              </a:path>
              <a:path w="1973579" h="41275">
                <a:moveTo>
                  <a:pt x="1961170" y="11103"/>
                </a:moveTo>
                <a:lnTo>
                  <a:pt x="1960930" y="11582"/>
                </a:lnTo>
                <a:lnTo>
                  <a:pt x="1960879" y="12192"/>
                </a:lnTo>
                <a:lnTo>
                  <a:pt x="1960939" y="12371"/>
                </a:lnTo>
                <a:lnTo>
                  <a:pt x="1961170" y="11103"/>
                </a:lnTo>
                <a:close/>
              </a:path>
              <a:path w="1973579" h="41275">
                <a:moveTo>
                  <a:pt x="1959863" y="3048"/>
                </a:moveTo>
                <a:lnTo>
                  <a:pt x="1959965" y="9448"/>
                </a:lnTo>
                <a:lnTo>
                  <a:pt x="1960778" y="11887"/>
                </a:lnTo>
                <a:lnTo>
                  <a:pt x="1961170" y="11103"/>
                </a:lnTo>
                <a:lnTo>
                  <a:pt x="1961341" y="10160"/>
                </a:lnTo>
                <a:lnTo>
                  <a:pt x="1961387" y="4572"/>
                </a:lnTo>
                <a:lnTo>
                  <a:pt x="1959863" y="3048"/>
                </a:lnTo>
                <a:close/>
              </a:path>
              <a:path w="1973579" h="41275">
                <a:moveTo>
                  <a:pt x="1963927" y="5588"/>
                </a:moveTo>
                <a:lnTo>
                  <a:pt x="1962975" y="7493"/>
                </a:lnTo>
                <a:lnTo>
                  <a:pt x="1962911" y="11582"/>
                </a:lnTo>
                <a:lnTo>
                  <a:pt x="1964416" y="8273"/>
                </a:lnTo>
                <a:lnTo>
                  <a:pt x="1964308" y="5969"/>
                </a:lnTo>
                <a:lnTo>
                  <a:pt x="1963927" y="5588"/>
                </a:lnTo>
                <a:close/>
              </a:path>
              <a:path w="1973579" h="41275">
                <a:moveTo>
                  <a:pt x="1961387" y="9906"/>
                </a:moveTo>
                <a:lnTo>
                  <a:pt x="1961170" y="11103"/>
                </a:lnTo>
                <a:lnTo>
                  <a:pt x="1961387" y="10668"/>
                </a:lnTo>
                <a:lnTo>
                  <a:pt x="1961387" y="9906"/>
                </a:lnTo>
                <a:close/>
              </a:path>
              <a:path w="1973579" h="41275">
                <a:moveTo>
                  <a:pt x="1871471" y="10668"/>
                </a:moveTo>
                <a:lnTo>
                  <a:pt x="1868423" y="10668"/>
                </a:lnTo>
                <a:lnTo>
                  <a:pt x="1868085" y="11006"/>
                </a:lnTo>
                <a:lnTo>
                  <a:pt x="1871471" y="10668"/>
                </a:lnTo>
                <a:close/>
              </a:path>
              <a:path w="1973579" h="41275">
                <a:moveTo>
                  <a:pt x="1962208" y="5392"/>
                </a:moveTo>
                <a:lnTo>
                  <a:pt x="1961471" y="9448"/>
                </a:lnTo>
                <a:lnTo>
                  <a:pt x="1961387" y="10668"/>
                </a:lnTo>
                <a:lnTo>
                  <a:pt x="1962911" y="7620"/>
                </a:lnTo>
                <a:lnTo>
                  <a:pt x="1962784" y="5969"/>
                </a:lnTo>
                <a:lnTo>
                  <a:pt x="1962208" y="5392"/>
                </a:lnTo>
                <a:close/>
              </a:path>
              <a:path w="1973579" h="41275">
                <a:moveTo>
                  <a:pt x="1934527" y="6667"/>
                </a:moveTo>
                <a:lnTo>
                  <a:pt x="1935479" y="10160"/>
                </a:lnTo>
                <a:lnTo>
                  <a:pt x="1935352" y="7493"/>
                </a:lnTo>
                <a:lnTo>
                  <a:pt x="1934527" y="6667"/>
                </a:lnTo>
                <a:close/>
              </a:path>
              <a:path w="1973579" h="41275">
                <a:moveTo>
                  <a:pt x="1892807" y="9144"/>
                </a:moveTo>
                <a:lnTo>
                  <a:pt x="1891283" y="9144"/>
                </a:lnTo>
                <a:lnTo>
                  <a:pt x="1892045" y="9906"/>
                </a:lnTo>
                <a:lnTo>
                  <a:pt x="1892807" y="9144"/>
                </a:lnTo>
                <a:close/>
              </a:path>
              <a:path w="1973579" h="41275">
                <a:moveTo>
                  <a:pt x="1949195" y="4572"/>
                </a:moveTo>
                <a:lnTo>
                  <a:pt x="1948433" y="5334"/>
                </a:lnTo>
                <a:lnTo>
                  <a:pt x="1948480" y="5969"/>
                </a:lnTo>
                <a:lnTo>
                  <a:pt x="1949195" y="9906"/>
                </a:lnTo>
                <a:lnTo>
                  <a:pt x="1949195" y="4572"/>
                </a:lnTo>
                <a:close/>
              </a:path>
              <a:path w="1973579" h="41275">
                <a:moveTo>
                  <a:pt x="1961387" y="4572"/>
                </a:moveTo>
                <a:lnTo>
                  <a:pt x="1961387" y="9906"/>
                </a:lnTo>
                <a:lnTo>
                  <a:pt x="1962103" y="5969"/>
                </a:lnTo>
                <a:lnTo>
                  <a:pt x="1962149" y="5334"/>
                </a:lnTo>
                <a:lnTo>
                  <a:pt x="1961387" y="4572"/>
                </a:lnTo>
                <a:close/>
              </a:path>
              <a:path w="1973579" h="41275">
                <a:moveTo>
                  <a:pt x="1886711" y="9144"/>
                </a:moveTo>
                <a:lnTo>
                  <a:pt x="1882139" y="9144"/>
                </a:lnTo>
                <a:lnTo>
                  <a:pt x="1881774" y="9692"/>
                </a:lnTo>
                <a:lnTo>
                  <a:pt x="1886711" y="9144"/>
                </a:lnTo>
                <a:close/>
              </a:path>
              <a:path w="1973579" h="41275">
                <a:moveTo>
                  <a:pt x="1956598" y="4789"/>
                </a:moveTo>
                <a:lnTo>
                  <a:pt x="1955418" y="5969"/>
                </a:lnTo>
                <a:lnTo>
                  <a:pt x="1955395" y="7493"/>
                </a:lnTo>
                <a:lnTo>
                  <a:pt x="1955988" y="9666"/>
                </a:lnTo>
                <a:lnTo>
                  <a:pt x="1956598" y="4789"/>
                </a:lnTo>
                <a:close/>
              </a:path>
              <a:path w="1973579" h="41275">
                <a:moveTo>
                  <a:pt x="1927986" y="7493"/>
                </a:moveTo>
                <a:lnTo>
                  <a:pt x="1927859" y="9144"/>
                </a:lnTo>
                <a:lnTo>
                  <a:pt x="1928164" y="9448"/>
                </a:lnTo>
                <a:lnTo>
                  <a:pt x="1927986" y="7493"/>
                </a:lnTo>
                <a:close/>
              </a:path>
              <a:path w="1973579" h="41275">
                <a:moveTo>
                  <a:pt x="1927859" y="6096"/>
                </a:moveTo>
                <a:lnTo>
                  <a:pt x="1924811" y="6096"/>
                </a:lnTo>
                <a:lnTo>
                  <a:pt x="1927859" y="9144"/>
                </a:lnTo>
                <a:lnTo>
                  <a:pt x="1927859" y="6096"/>
                </a:lnTo>
                <a:close/>
              </a:path>
              <a:path w="1973579" h="41275">
                <a:moveTo>
                  <a:pt x="1959254" y="2438"/>
                </a:moveTo>
                <a:lnTo>
                  <a:pt x="1958847" y="2540"/>
                </a:lnTo>
                <a:lnTo>
                  <a:pt x="1957958" y="3428"/>
                </a:lnTo>
                <a:lnTo>
                  <a:pt x="1959863" y="9144"/>
                </a:lnTo>
                <a:lnTo>
                  <a:pt x="1959863" y="3048"/>
                </a:lnTo>
                <a:lnTo>
                  <a:pt x="1959254" y="2438"/>
                </a:lnTo>
                <a:close/>
              </a:path>
              <a:path w="1973579" h="41275">
                <a:moveTo>
                  <a:pt x="1906523" y="7620"/>
                </a:moveTo>
                <a:lnTo>
                  <a:pt x="1903475" y="7620"/>
                </a:lnTo>
                <a:lnTo>
                  <a:pt x="1904413" y="9026"/>
                </a:lnTo>
                <a:lnTo>
                  <a:pt x="1906523" y="7620"/>
                </a:lnTo>
                <a:close/>
              </a:path>
              <a:path w="1973579" h="41275">
                <a:moveTo>
                  <a:pt x="1898903" y="7620"/>
                </a:moveTo>
                <a:lnTo>
                  <a:pt x="1894331" y="7620"/>
                </a:lnTo>
                <a:lnTo>
                  <a:pt x="1893678" y="8273"/>
                </a:lnTo>
                <a:lnTo>
                  <a:pt x="1898903" y="7620"/>
                </a:lnTo>
                <a:close/>
              </a:path>
              <a:path w="1973579" h="41275">
                <a:moveTo>
                  <a:pt x="1964435" y="4572"/>
                </a:moveTo>
                <a:lnTo>
                  <a:pt x="1964150" y="5143"/>
                </a:lnTo>
                <a:lnTo>
                  <a:pt x="1964054" y="5715"/>
                </a:lnTo>
                <a:lnTo>
                  <a:pt x="1964308" y="5969"/>
                </a:lnTo>
                <a:lnTo>
                  <a:pt x="1964435" y="8229"/>
                </a:lnTo>
                <a:lnTo>
                  <a:pt x="1965463" y="5969"/>
                </a:lnTo>
                <a:lnTo>
                  <a:pt x="1965451" y="5588"/>
                </a:lnTo>
                <a:lnTo>
                  <a:pt x="1964435" y="4572"/>
                </a:lnTo>
                <a:close/>
              </a:path>
              <a:path w="1973579" h="41275">
                <a:moveTo>
                  <a:pt x="1935606" y="5969"/>
                </a:moveTo>
                <a:lnTo>
                  <a:pt x="1935479" y="7620"/>
                </a:lnTo>
                <a:lnTo>
                  <a:pt x="1935784" y="7924"/>
                </a:lnTo>
                <a:lnTo>
                  <a:pt x="1935606" y="5969"/>
                </a:lnTo>
                <a:close/>
              </a:path>
              <a:path w="1973579" h="41275">
                <a:moveTo>
                  <a:pt x="1935479" y="4572"/>
                </a:moveTo>
                <a:lnTo>
                  <a:pt x="1934034" y="4861"/>
                </a:lnTo>
                <a:lnTo>
                  <a:pt x="1934527" y="6667"/>
                </a:lnTo>
                <a:lnTo>
                  <a:pt x="1935479" y="7620"/>
                </a:lnTo>
                <a:lnTo>
                  <a:pt x="1935479" y="4572"/>
                </a:lnTo>
                <a:close/>
              </a:path>
              <a:path w="1973579" h="41275">
                <a:moveTo>
                  <a:pt x="1947671" y="1524"/>
                </a:moveTo>
                <a:lnTo>
                  <a:pt x="1943607" y="2540"/>
                </a:lnTo>
                <a:lnTo>
                  <a:pt x="1942044" y="4103"/>
                </a:lnTo>
                <a:lnTo>
                  <a:pt x="1941927" y="4337"/>
                </a:lnTo>
                <a:lnTo>
                  <a:pt x="1942147" y="5143"/>
                </a:lnTo>
                <a:lnTo>
                  <a:pt x="1944623" y="7620"/>
                </a:lnTo>
                <a:lnTo>
                  <a:pt x="1944708" y="5969"/>
                </a:lnTo>
                <a:lnTo>
                  <a:pt x="1947671" y="1524"/>
                </a:lnTo>
                <a:close/>
              </a:path>
              <a:path w="1973579" h="41275">
                <a:moveTo>
                  <a:pt x="1962443" y="4103"/>
                </a:moveTo>
                <a:lnTo>
                  <a:pt x="1962208" y="5392"/>
                </a:lnTo>
                <a:lnTo>
                  <a:pt x="1962784" y="5969"/>
                </a:lnTo>
                <a:lnTo>
                  <a:pt x="1962911" y="7620"/>
                </a:lnTo>
                <a:lnTo>
                  <a:pt x="1963927" y="5588"/>
                </a:lnTo>
                <a:lnTo>
                  <a:pt x="1962443" y="4103"/>
                </a:lnTo>
                <a:close/>
              </a:path>
              <a:path w="1973579" h="41275">
                <a:moveTo>
                  <a:pt x="1929764" y="5715"/>
                </a:moveTo>
                <a:lnTo>
                  <a:pt x="1927859" y="6096"/>
                </a:lnTo>
                <a:lnTo>
                  <a:pt x="1927986" y="7493"/>
                </a:lnTo>
                <a:lnTo>
                  <a:pt x="1929764" y="5715"/>
                </a:lnTo>
                <a:close/>
              </a:path>
              <a:path w="1973579" h="41275">
                <a:moveTo>
                  <a:pt x="1954987" y="2743"/>
                </a:moveTo>
                <a:lnTo>
                  <a:pt x="1954357" y="3687"/>
                </a:lnTo>
                <a:lnTo>
                  <a:pt x="1955291" y="7112"/>
                </a:lnTo>
                <a:lnTo>
                  <a:pt x="1955376" y="5969"/>
                </a:lnTo>
                <a:lnTo>
                  <a:pt x="1956420" y="4402"/>
                </a:lnTo>
                <a:lnTo>
                  <a:pt x="1956489" y="4245"/>
                </a:lnTo>
                <a:lnTo>
                  <a:pt x="1954987" y="2743"/>
                </a:lnTo>
                <a:close/>
              </a:path>
              <a:path w="1973579" h="41275">
                <a:moveTo>
                  <a:pt x="1918715" y="6096"/>
                </a:moveTo>
                <a:lnTo>
                  <a:pt x="1915667" y="6096"/>
                </a:lnTo>
                <a:lnTo>
                  <a:pt x="1915058" y="6705"/>
                </a:lnTo>
                <a:lnTo>
                  <a:pt x="1918715" y="6096"/>
                </a:lnTo>
                <a:close/>
              </a:path>
              <a:path w="1973579" h="41275">
                <a:moveTo>
                  <a:pt x="1934371" y="6096"/>
                </a:moveTo>
                <a:lnTo>
                  <a:pt x="1933955" y="6096"/>
                </a:lnTo>
                <a:lnTo>
                  <a:pt x="1934527" y="6667"/>
                </a:lnTo>
                <a:lnTo>
                  <a:pt x="1934371" y="6096"/>
                </a:lnTo>
                <a:close/>
              </a:path>
              <a:path w="1973579" h="41275">
                <a:moveTo>
                  <a:pt x="1950719" y="4572"/>
                </a:moveTo>
                <a:lnTo>
                  <a:pt x="1950719" y="6096"/>
                </a:lnTo>
                <a:lnTo>
                  <a:pt x="1951481" y="5334"/>
                </a:lnTo>
                <a:lnTo>
                  <a:pt x="1950719" y="4572"/>
                </a:lnTo>
                <a:close/>
              </a:path>
              <a:path w="1973579" h="41275">
                <a:moveTo>
                  <a:pt x="1956511" y="4267"/>
                </a:moveTo>
                <a:lnTo>
                  <a:pt x="1955291" y="6096"/>
                </a:lnTo>
                <a:lnTo>
                  <a:pt x="1956598" y="4789"/>
                </a:lnTo>
                <a:lnTo>
                  <a:pt x="1956511" y="4267"/>
                </a:lnTo>
                <a:close/>
              </a:path>
              <a:path w="1973579" h="41275">
                <a:moveTo>
                  <a:pt x="1937003" y="4572"/>
                </a:moveTo>
                <a:lnTo>
                  <a:pt x="1935479" y="4572"/>
                </a:lnTo>
                <a:lnTo>
                  <a:pt x="1935606" y="5969"/>
                </a:lnTo>
                <a:lnTo>
                  <a:pt x="1937003" y="4572"/>
                </a:lnTo>
                <a:close/>
              </a:path>
              <a:path w="1973579" h="41275">
                <a:moveTo>
                  <a:pt x="1933955" y="4572"/>
                </a:moveTo>
                <a:lnTo>
                  <a:pt x="1930907" y="4572"/>
                </a:lnTo>
                <a:lnTo>
                  <a:pt x="1929764" y="5715"/>
                </a:lnTo>
                <a:lnTo>
                  <a:pt x="1934034" y="4861"/>
                </a:lnTo>
                <a:lnTo>
                  <a:pt x="1933955" y="4572"/>
                </a:lnTo>
                <a:close/>
              </a:path>
              <a:path w="1973579" h="41275">
                <a:moveTo>
                  <a:pt x="1965959" y="1524"/>
                </a:moveTo>
                <a:lnTo>
                  <a:pt x="1964435" y="4572"/>
                </a:lnTo>
                <a:lnTo>
                  <a:pt x="1965578" y="5715"/>
                </a:lnTo>
                <a:lnTo>
                  <a:pt x="1966897" y="2813"/>
                </a:lnTo>
                <a:lnTo>
                  <a:pt x="1966874" y="2438"/>
                </a:lnTo>
                <a:lnTo>
                  <a:pt x="1965959" y="1524"/>
                </a:lnTo>
                <a:close/>
              </a:path>
              <a:path w="1973579" h="41275">
                <a:moveTo>
                  <a:pt x="1962677" y="2813"/>
                </a:moveTo>
                <a:lnTo>
                  <a:pt x="1962443" y="4103"/>
                </a:lnTo>
                <a:lnTo>
                  <a:pt x="1963927" y="5588"/>
                </a:lnTo>
                <a:lnTo>
                  <a:pt x="1964435" y="4572"/>
                </a:lnTo>
                <a:lnTo>
                  <a:pt x="1962677" y="2813"/>
                </a:lnTo>
                <a:close/>
              </a:path>
              <a:path w="1973579" h="41275">
                <a:moveTo>
                  <a:pt x="1949195" y="1524"/>
                </a:moveTo>
                <a:lnTo>
                  <a:pt x="1947671" y="1524"/>
                </a:lnTo>
                <a:lnTo>
                  <a:pt x="1948375" y="5392"/>
                </a:lnTo>
                <a:lnTo>
                  <a:pt x="1949195" y="4572"/>
                </a:lnTo>
                <a:lnTo>
                  <a:pt x="1949195" y="1524"/>
                </a:lnTo>
                <a:close/>
              </a:path>
              <a:path w="1973579" h="41275">
                <a:moveTo>
                  <a:pt x="1961387" y="3048"/>
                </a:moveTo>
                <a:lnTo>
                  <a:pt x="1961387" y="4572"/>
                </a:lnTo>
                <a:lnTo>
                  <a:pt x="1962208" y="5392"/>
                </a:lnTo>
                <a:lnTo>
                  <a:pt x="1962318" y="4789"/>
                </a:lnTo>
                <a:lnTo>
                  <a:pt x="1962325" y="3985"/>
                </a:lnTo>
                <a:lnTo>
                  <a:pt x="1961387" y="3048"/>
                </a:lnTo>
                <a:close/>
              </a:path>
              <a:path w="1973579" h="41275">
                <a:moveTo>
                  <a:pt x="1953767" y="1524"/>
                </a:moveTo>
                <a:lnTo>
                  <a:pt x="1950719" y="4572"/>
                </a:lnTo>
                <a:lnTo>
                  <a:pt x="1951481" y="5334"/>
                </a:lnTo>
                <a:lnTo>
                  <a:pt x="1953767" y="3048"/>
                </a:lnTo>
                <a:lnTo>
                  <a:pt x="1953767" y="1524"/>
                </a:lnTo>
                <a:close/>
              </a:path>
              <a:path w="1973579" h="41275">
                <a:moveTo>
                  <a:pt x="1941902" y="4245"/>
                </a:moveTo>
                <a:lnTo>
                  <a:pt x="1941914" y="4910"/>
                </a:lnTo>
                <a:lnTo>
                  <a:pt x="1942147" y="5143"/>
                </a:lnTo>
                <a:lnTo>
                  <a:pt x="1941902" y="4245"/>
                </a:lnTo>
                <a:close/>
              </a:path>
              <a:path w="1973579" h="41275">
                <a:moveTo>
                  <a:pt x="1941810" y="4337"/>
                </a:moveTo>
                <a:lnTo>
                  <a:pt x="1941575" y="4572"/>
                </a:lnTo>
                <a:lnTo>
                  <a:pt x="1941914" y="4910"/>
                </a:lnTo>
                <a:lnTo>
                  <a:pt x="1941810" y="4337"/>
                </a:lnTo>
                <a:close/>
              </a:path>
              <a:path w="1973579" h="41275">
                <a:moveTo>
                  <a:pt x="1937765" y="3810"/>
                </a:moveTo>
                <a:lnTo>
                  <a:pt x="1933955" y="4572"/>
                </a:lnTo>
                <a:lnTo>
                  <a:pt x="1934034" y="4861"/>
                </a:lnTo>
                <a:lnTo>
                  <a:pt x="1935479" y="4572"/>
                </a:lnTo>
                <a:lnTo>
                  <a:pt x="1937003" y="4572"/>
                </a:lnTo>
                <a:lnTo>
                  <a:pt x="1937765" y="3810"/>
                </a:lnTo>
                <a:close/>
              </a:path>
              <a:path w="1973579" h="41275">
                <a:moveTo>
                  <a:pt x="1956646" y="4402"/>
                </a:moveTo>
                <a:lnTo>
                  <a:pt x="1956598" y="4789"/>
                </a:lnTo>
                <a:lnTo>
                  <a:pt x="1956815" y="4572"/>
                </a:lnTo>
                <a:lnTo>
                  <a:pt x="1956646" y="4402"/>
                </a:lnTo>
                <a:close/>
              </a:path>
              <a:path w="1973579" h="41275">
                <a:moveTo>
                  <a:pt x="1949195" y="3048"/>
                </a:moveTo>
                <a:lnTo>
                  <a:pt x="1949195" y="4572"/>
                </a:lnTo>
                <a:lnTo>
                  <a:pt x="1949782" y="3985"/>
                </a:lnTo>
                <a:lnTo>
                  <a:pt x="1949835" y="3687"/>
                </a:lnTo>
                <a:lnTo>
                  <a:pt x="1949195" y="3048"/>
                </a:lnTo>
                <a:close/>
              </a:path>
              <a:path w="1973579" h="41275">
                <a:moveTo>
                  <a:pt x="1953767" y="1524"/>
                </a:moveTo>
                <a:lnTo>
                  <a:pt x="1952243" y="1524"/>
                </a:lnTo>
                <a:lnTo>
                  <a:pt x="1949957" y="3810"/>
                </a:lnTo>
                <a:lnTo>
                  <a:pt x="1950719" y="4572"/>
                </a:lnTo>
                <a:lnTo>
                  <a:pt x="1953767" y="1524"/>
                </a:lnTo>
                <a:close/>
              </a:path>
              <a:path w="1973579" h="41275">
                <a:moveTo>
                  <a:pt x="1953767" y="1524"/>
                </a:moveTo>
                <a:lnTo>
                  <a:pt x="1953767" y="4572"/>
                </a:lnTo>
                <a:lnTo>
                  <a:pt x="1954275" y="3810"/>
                </a:lnTo>
                <a:lnTo>
                  <a:pt x="1954183" y="3048"/>
                </a:lnTo>
                <a:lnTo>
                  <a:pt x="1953767" y="1524"/>
                </a:lnTo>
                <a:close/>
              </a:path>
              <a:path w="1973579" h="41275">
                <a:moveTo>
                  <a:pt x="1956815" y="3810"/>
                </a:moveTo>
                <a:lnTo>
                  <a:pt x="1956698" y="3985"/>
                </a:lnTo>
                <a:lnTo>
                  <a:pt x="1956646" y="4402"/>
                </a:lnTo>
                <a:lnTo>
                  <a:pt x="1956815" y="4572"/>
                </a:lnTo>
                <a:lnTo>
                  <a:pt x="1956815" y="3810"/>
                </a:lnTo>
                <a:close/>
              </a:path>
              <a:path w="1973579" h="41275">
                <a:moveTo>
                  <a:pt x="1957753" y="2813"/>
                </a:moveTo>
                <a:lnTo>
                  <a:pt x="1957425" y="2895"/>
                </a:lnTo>
                <a:lnTo>
                  <a:pt x="1956897" y="3687"/>
                </a:lnTo>
                <a:lnTo>
                  <a:pt x="1956815" y="4572"/>
                </a:lnTo>
                <a:lnTo>
                  <a:pt x="1957958" y="3428"/>
                </a:lnTo>
                <a:lnTo>
                  <a:pt x="1957753" y="2813"/>
                </a:lnTo>
                <a:close/>
              </a:path>
              <a:path w="1973579" h="41275">
                <a:moveTo>
                  <a:pt x="1961387" y="1905"/>
                </a:moveTo>
                <a:lnTo>
                  <a:pt x="1959863" y="2286"/>
                </a:lnTo>
                <a:lnTo>
                  <a:pt x="1959863" y="3048"/>
                </a:lnTo>
                <a:lnTo>
                  <a:pt x="1961387" y="4572"/>
                </a:lnTo>
                <a:lnTo>
                  <a:pt x="1961387" y="1905"/>
                </a:lnTo>
                <a:close/>
              </a:path>
              <a:path w="1973579" h="41275">
                <a:moveTo>
                  <a:pt x="1965959" y="1524"/>
                </a:moveTo>
                <a:lnTo>
                  <a:pt x="1962911" y="1524"/>
                </a:lnTo>
                <a:lnTo>
                  <a:pt x="1962856" y="1828"/>
                </a:lnTo>
                <a:lnTo>
                  <a:pt x="1962759" y="2895"/>
                </a:lnTo>
                <a:lnTo>
                  <a:pt x="1964435" y="4572"/>
                </a:lnTo>
                <a:lnTo>
                  <a:pt x="1965959" y="1524"/>
                </a:lnTo>
                <a:close/>
              </a:path>
              <a:path w="1973579" h="41275">
                <a:moveTo>
                  <a:pt x="1956698" y="3985"/>
                </a:moveTo>
                <a:lnTo>
                  <a:pt x="1956581" y="4337"/>
                </a:lnTo>
                <a:lnTo>
                  <a:pt x="1956698" y="3985"/>
                </a:lnTo>
                <a:close/>
              </a:path>
              <a:path w="1973579" h="41275">
                <a:moveTo>
                  <a:pt x="1941575" y="3048"/>
                </a:moveTo>
                <a:lnTo>
                  <a:pt x="1941810" y="4337"/>
                </a:lnTo>
                <a:lnTo>
                  <a:pt x="1941750" y="3687"/>
                </a:lnTo>
                <a:lnTo>
                  <a:pt x="1941575" y="3048"/>
                </a:lnTo>
                <a:close/>
              </a:path>
              <a:path w="1973579" h="41275">
                <a:moveTo>
                  <a:pt x="1956815" y="0"/>
                </a:moveTo>
                <a:lnTo>
                  <a:pt x="1955122" y="2540"/>
                </a:lnTo>
                <a:lnTo>
                  <a:pt x="1955057" y="2813"/>
                </a:lnTo>
                <a:lnTo>
                  <a:pt x="1956511" y="4267"/>
                </a:lnTo>
                <a:lnTo>
                  <a:pt x="1956620" y="4103"/>
                </a:lnTo>
                <a:lnTo>
                  <a:pt x="1956736" y="3687"/>
                </a:lnTo>
                <a:lnTo>
                  <a:pt x="1956815" y="1524"/>
                </a:lnTo>
                <a:lnTo>
                  <a:pt x="1957323" y="1524"/>
                </a:lnTo>
                <a:lnTo>
                  <a:pt x="1956815" y="0"/>
                </a:lnTo>
                <a:close/>
              </a:path>
              <a:path w="1973579" h="41275">
                <a:moveTo>
                  <a:pt x="1943607" y="2540"/>
                </a:moveTo>
                <a:lnTo>
                  <a:pt x="1941575" y="3048"/>
                </a:lnTo>
                <a:lnTo>
                  <a:pt x="1941902" y="4245"/>
                </a:lnTo>
                <a:lnTo>
                  <a:pt x="1943607" y="2540"/>
                </a:lnTo>
                <a:close/>
              </a:path>
              <a:path w="1973579" h="41275">
                <a:moveTo>
                  <a:pt x="1961692" y="1828"/>
                </a:moveTo>
                <a:lnTo>
                  <a:pt x="1961387" y="1905"/>
                </a:lnTo>
                <a:lnTo>
                  <a:pt x="1961387" y="3048"/>
                </a:lnTo>
                <a:lnTo>
                  <a:pt x="1962443" y="4103"/>
                </a:lnTo>
                <a:lnTo>
                  <a:pt x="1962565" y="3428"/>
                </a:lnTo>
                <a:lnTo>
                  <a:pt x="1962607" y="2743"/>
                </a:lnTo>
                <a:lnTo>
                  <a:pt x="1961692" y="1828"/>
                </a:lnTo>
                <a:close/>
              </a:path>
              <a:path w="1973579" h="41275">
                <a:moveTo>
                  <a:pt x="1941575" y="3048"/>
                </a:moveTo>
                <a:lnTo>
                  <a:pt x="1938527" y="3048"/>
                </a:lnTo>
                <a:lnTo>
                  <a:pt x="1937765" y="3810"/>
                </a:lnTo>
                <a:lnTo>
                  <a:pt x="1941575" y="3048"/>
                </a:lnTo>
                <a:close/>
              </a:path>
              <a:path w="1973579" h="41275">
                <a:moveTo>
                  <a:pt x="1952243" y="1524"/>
                </a:moveTo>
                <a:lnTo>
                  <a:pt x="1949195" y="1524"/>
                </a:lnTo>
                <a:lnTo>
                  <a:pt x="1949195" y="3048"/>
                </a:lnTo>
                <a:lnTo>
                  <a:pt x="1949957" y="3810"/>
                </a:lnTo>
                <a:lnTo>
                  <a:pt x="1952243" y="1524"/>
                </a:lnTo>
                <a:close/>
              </a:path>
              <a:path w="1973579" h="41275">
                <a:moveTo>
                  <a:pt x="1957425" y="2895"/>
                </a:moveTo>
                <a:lnTo>
                  <a:pt x="1956815" y="3048"/>
                </a:lnTo>
                <a:lnTo>
                  <a:pt x="1956815" y="3810"/>
                </a:lnTo>
                <a:lnTo>
                  <a:pt x="1957425" y="2895"/>
                </a:lnTo>
                <a:close/>
              </a:path>
              <a:path w="1973579" h="41275">
                <a:moveTo>
                  <a:pt x="1953767" y="1524"/>
                </a:moveTo>
                <a:lnTo>
                  <a:pt x="1954357" y="3687"/>
                </a:lnTo>
                <a:lnTo>
                  <a:pt x="1954987" y="2743"/>
                </a:lnTo>
                <a:lnTo>
                  <a:pt x="1953767" y="1524"/>
                </a:lnTo>
                <a:close/>
              </a:path>
              <a:path w="1973579" h="41275">
                <a:moveTo>
                  <a:pt x="1958847" y="2540"/>
                </a:moveTo>
                <a:lnTo>
                  <a:pt x="1957753" y="2813"/>
                </a:lnTo>
                <a:lnTo>
                  <a:pt x="1957958" y="3428"/>
                </a:lnTo>
                <a:lnTo>
                  <a:pt x="1958847" y="2540"/>
                </a:lnTo>
                <a:close/>
              </a:path>
              <a:path w="1973579" h="41275">
                <a:moveTo>
                  <a:pt x="1957323" y="1524"/>
                </a:moveTo>
                <a:lnTo>
                  <a:pt x="1956815" y="1524"/>
                </a:lnTo>
                <a:lnTo>
                  <a:pt x="1956815" y="3048"/>
                </a:lnTo>
                <a:lnTo>
                  <a:pt x="1957425" y="2895"/>
                </a:lnTo>
                <a:lnTo>
                  <a:pt x="1957641" y="2571"/>
                </a:lnTo>
                <a:lnTo>
                  <a:pt x="1957577" y="2286"/>
                </a:lnTo>
                <a:lnTo>
                  <a:pt x="1957323" y="1524"/>
                </a:lnTo>
                <a:close/>
              </a:path>
              <a:path w="1973579" h="41275">
                <a:moveTo>
                  <a:pt x="1959863" y="2286"/>
                </a:moveTo>
                <a:lnTo>
                  <a:pt x="1959254" y="2438"/>
                </a:lnTo>
                <a:lnTo>
                  <a:pt x="1959863" y="3048"/>
                </a:lnTo>
                <a:lnTo>
                  <a:pt x="1959863" y="2286"/>
                </a:lnTo>
                <a:close/>
              </a:path>
              <a:path w="1973579" h="41275">
                <a:moveTo>
                  <a:pt x="1957662" y="2540"/>
                </a:moveTo>
                <a:lnTo>
                  <a:pt x="1957425" y="2895"/>
                </a:lnTo>
                <a:lnTo>
                  <a:pt x="1957753" y="2813"/>
                </a:lnTo>
                <a:lnTo>
                  <a:pt x="1957662" y="2540"/>
                </a:lnTo>
                <a:close/>
              </a:path>
              <a:path w="1973579" h="41275">
                <a:moveTo>
                  <a:pt x="1958339" y="1524"/>
                </a:moveTo>
                <a:lnTo>
                  <a:pt x="1957831" y="2286"/>
                </a:lnTo>
                <a:lnTo>
                  <a:pt x="1957753" y="2813"/>
                </a:lnTo>
                <a:lnTo>
                  <a:pt x="1958847" y="2540"/>
                </a:lnTo>
                <a:lnTo>
                  <a:pt x="1959101" y="2286"/>
                </a:lnTo>
                <a:lnTo>
                  <a:pt x="1958339" y="1524"/>
                </a:lnTo>
                <a:close/>
              </a:path>
              <a:path w="1973579" h="41275">
                <a:moveTo>
                  <a:pt x="1962911" y="1524"/>
                </a:moveTo>
                <a:lnTo>
                  <a:pt x="1961692" y="1828"/>
                </a:lnTo>
                <a:lnTo>
                  <a:pt x="1962677" y="2813"/>
                </a:lnTo>
                <a:lnTo>
                  <a:pt x="1962911" y="1524"/>
                </a:lnTo>
                <a:close/>
              </a:path>
              <a:path w="1973579" h="41275">
                <a:moveTo>
                  <a:pt x="1956815" y="0"/>
                </a:moveTo>
                <a:lnTo>
                  <a:pt x="1953767" y="1524"/>
                </a:lnTo>
                <a:lnTo>
                  <a:pt x="1954987" y="2743"/>
                </a:lnTo>
                <a:lnTo>
                  <a:pt x="1956815" y="0"/>
                </a:lnTo>
                <a:close/>
              </a:path>
              <a:path w="1973579" h="41275">
                <a:moveTo>
                  <a:pt x="1965959" y="0"/>
                </a:moveTo>
                <a:lnTo>
                  <a:pt x="1964435" y="0"/>
                </a:lnTo>
                <a:lnTo>
                  <a:pt x="1967007" y="2571"/>
                </a:lnTo>
                <a:lnTo>
                  <a:pt x="1967483" y="1524"/>
                </a:lnTo>
                <a:lnTo>
                  <a:pt x="1965959" y="0"/>
                </a:lnTo>
                <a:close/>
              </a:path>
              <a:path w="1973579" h="41275">
                <a:moveTo>
                  <a:pt x="1947671" y="1524"/>
                </a:moveTo>
                <a:lnTo>
                  <a:pt x="1944623" y="1524"/>
                </a:lnTo>
                <a:lnTo>
                  <a:pt x="1943607" y="2540"/>
                </a:lnTo>
                <a:lnTo>
                  <a:pt x="1947671" y="1524"/>
                </a:lnTo>
                <a:close/>
              </a:path>
              <a:path w="1973579" h="41275">
                <a:moveTo>
                  <a:pt x="1959863" y="0"/>
                </a:moveTo>
                <a:lnTo>
                  <a:pt x="1956815" y="0"/>
                </a:lnTo>
                <a:lnTo>
                  <a:pt x="1957662" y="2540"/>
                </a:lnTo>
                <a:lnTo>
                  <a:pt x="1958339" y="1524"/>
                </a:lnTo>
                <a:lnTo>
                  <a:pt x="1959863" y="1524"/>
                </a:lnTo>
                <a:lnTo>
                  <a:pt x="1959863" y="0"/>
                </a:lnTo>
                <a:close/>
              </a:path>
              <a:path w="1973579" h="41275">
                <a:moveTo>
                  <a:pt x="1959101" y="2286"/>
                </a:moveTo>
                <a:lnTo>
                  <a:pt x="1958847" y="2540"/>
                </a:lnTo>
                <a:lnTo>
                  <a:pt x="1959254" y="2438"/>
                </a:lnTo>
                <a:lnTo>
                  <a:pt x="1959101" y="2286"/>
                </a:lnTo>
                <a:close/>
              </a:path>
              <a:path w="1973579" h="41275">
                <a:moveTo>
                  <a:pt x="1959863" y="1524"/>
                </a:moveTo>
                <a:lnTo>
                  <a:pt x="1959101" y="2286"/>
                </a:lnTo>
                <a:lnTo>
                  <a:pt x="1959254" y="2438"/>
                </a:lnTo>
                <a:lnTo>
                  <a:pt x="1959863" y="2286"/>
                </a:lnTo>
                <a:lnTo>
                  <a:pt x="1959863" y="1524"/>
                </a:lnTo>
                <a:close/>
              </a:path>
              <a:path w="1973579" h="41275">
                <a:moveTo>
                  <a:pt x="1959863" y="1524"/>
                </a:moveTo>
                <a:lnTo>
                  <a:pt x="1958339" y="1524"/>
                </a:lnTo>
                <a:lnTo>
                  <a:pt x="1959101" y="2286"/>
                </a:lnTo>
                <a:lnTo>
                  <a:pt x="1959863" y="1524"/>
                </a:lnTo>
                <a:close/>
              </a:path>
              <a:path w="1973579" h="41275">
                <a:moveTo>
                  <a:pt x="1961387" y="0"/>
                </a:moveTo>
                <a:lnTo>
                  <a:pt x="1959863" y="0"/>
                </a:lnTo>
                <a:lnTo>
                  <a:pt x="1959863" y="2286"/>
                </a:lnTo>
                <a:lnTo>
                  <a:pt x="1961387" y="1905"/>
                </a:lnTo>
                <a:lnTo>
                  <a:pt x="1961387" y="0"/>
                </a:lnTo>
                <a:close/>
              </a:path>
              <a:path w="1973579" h="41275">
                <a:moveTo>
                  <a:pt x="1961387" y="1524"/>
                </a:moveTo>
                <a:lnTo>
                  <a:pt x="1961387" y="1905"/>
                </a:lnTo>
                <a:lnTo>
                  <a:pt x="1961692" y="1828"/>
                </a:lnTo>
                <a:lnTo>
                  <a:pt x="1961387" y="1524"/>
                </a:lnTo>
                <a:close/>
              </a:path>
              <a:path w="1973579" h="41275">
                <a:moveTo>
                  <a:pt x="1964435" y="0"/>
                </a:moveTo>
                <a:lnTo>
                  <a:pt x="1961387" y="0"/>
                </a:lnTo>
                <a:lnTo>
                  <a:pt x="1961387" y="1524"/>
                </a:lnTo>
                <a:lnTo>
                  <a:pt x="1961692" y="1828"/>
                </a:lnTo>
                <a:lnTo>
                  <a:pt x="1962911" y="1524"/>
                </a:lnTo>
                <a:lnTo>
                  <a:pt x="1965959" y="1524"/>
                </a:lnTo>
                <a:lnTo>
                  <a:pt x="1964435" y="0"/>
                </a:lnTo>
                <a:close/>
              </a:path>
              <a:path w="1973579" h="41275">
                <a:moveTo>
                  <a:pt x="1956815" y="0"/>
                </a:moveTo>
                <a:lnTo>
                  <a:pt x="1955291" y="0"/>
                </a:lnTo>
                <a:lnTo>
                  <a:pt x="1953767" y="1524"/>
                </a:lnTo>
                <a:lnTo>
                  <a:pt x="19568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659163"/>
            <a:ext cx="7873365" cy="343683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API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spc="-10" dirty="0">
                <a:latin typeface="Calibri"/>
                <a:cs typeface="Calibri"/>
              </a:rPr>
              <a:t>Application </a:t>
            </a:r>
            <a:r>
              <a:rPr sz="3000" spc="-15" dirty="0">
                <a:latin typeface="Calibri"/>
                <a:cs typeface="Calibri"/>
              </a:rPr>
              <a:t>Programming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Interface</a:t>
            </a:r>
            <a:endParaRPr sz="3000" dirty="0">
              <a:latin typeface="Calibri"/>
              <a:cs typeface="Calibri"/>
            </a:endParaRPr>
          </a:p>
          <a:p>
            <a:pPr marL="95440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Calibri"/>
                <a:cs typeface="Calibri"/>
              </a:rPr>
              <a:t>= </a:t>
            </a:r>
            <a:r>
              <a:rPr sz="3000" spc="-5" dirty="0">
                <a:latin typeface="Calibri"/>
                <a:cs typeface="Calibri"/>
              </a:rPr>
              <a:t>functions </a:t>
            </a:r>
            <a:r>
              <a:rPr sz="3000" spc="-15" dirty="0">
                <a:latin typeface="Calibri"/>
                <a:cs typeface="Calibri"/>
              </a:rPr>
              <a:t>available to </a:t>
            </a:r>
            <a:r>
              <a:rPr sz="3000" spc="-10" dirty="0">
                <a:latin typeface="Calibri"/>
                <a:cs typeface="Calibri"/>
              </a:rPr>
              <a:t>write </a:t>
            </a:r>
            <a:r>
              <a:rPr sz="3000" spc="-5" dirty="0">
                <a:latin typeface="Calibri"/>
                <a:cs typeface="Calibri"/>
              </a:rPr>
              <a:t>user</a:t>
            </a:r>
            <a:r>
              <a:rPr sz="3000" spc="-20" dirty="0">
                <a:latin typeface="Calibri"/>
                <a:cs typeface="Calibri"/>
              </a:rPr>
              <a:t> programs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API </a:t>
            </a:r>
            <a:r>
              <a:rPr sz="3000" spc="-15" dirty="0">
                <a:latin typeface="Calibri"/>
                <a:cs typeface="Calibri"/>
              </a:rPr>
              <a:t>provided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OS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set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35" dirty="0">
                <a:latin typeface="Calibri"/>
                <a:cs typeface="Calibri"/>
              </a:rPr>
              <a:t>“system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calls”</a:t>
            </a:r>
            <a:endParaRPr sz="30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spc="-5" dirty="0">
                <a:latin typeface="Calibri"/>
                <a:cs typeface="Calibri"/>
              </a:rPr>
              <a:t>call is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function call </a:t>
            </a:r>
            <a:r>
              <a:rPr sz="2600" spc="-15" dirty="0">
                <a:latin typeface="Calibri"/>
                <a:cs typeface="Calibri"/>
              </a:rPr>
              <a:t>into </a:t>
            </a:r>
            <a:r>
              <a:rPr sz="2600" dirty="0">
                <a:latin typeface="Calibri"/>
                <a:cs typeface="Calibri"/>
              </a:rPr>
              <a:t>OS </a:t>
            </a:r>
            <a:r>
              <a:rPr sz="2600" spc="-10" dirty="0">
                <a:latin typeface="Calibri"/>
                <a:cs typeface="Calibri"/>
              </a:rPr>
              <a:t>code that </a:t>
            </a:r>
            <a:r>
              <a:rPr sz="2600" spc="-5" dirty="0">
                <a:latin typeface="Calibri"/>
                <a:cs typeface="Calibri"/>
              </a:rPr>
              <a:t>runs </a:t>
            </a:r>
            <a:r>
              <a:rPr sz="2600" spc="-15" dirty="0">
                <a:latin typeface="Calibri"/>
                <a:cs typeface="Calibri"/>
              </a:rPr>
              <a:t>at 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higher privilege </a:t>
            </a:r>
            <a:r>
              <a:rPr sz="2600" spc="-10" dirty="0">
                <a:latin typeface="Calibri"/>
                <a:cs typeface="Calibri"/>
              </a:rPr>
              <a:t>level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CPU</a:t>
            </a:r>
            <a:endParaRPr sz="2600" dirty="0">
              <a:latin typeface="Calibri"/>
              <a:cs typeface="Calibri"/>
            </a:endParaRPr>
          </a:p>
          <a:p>
            <a:pPr marL="756285" marR="407034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Sensitive </a:t>
            </a:r>
            <a:r>
              <a:rPr sz="2600" spc="-10" dirty="0">
                <a:latin typeface="Calibri"/>
                <a:cs typeface="Calibri"/>
              </a:rPr>
              <a:t>operations </a:t>
            </a:r>
            <a:r>
              <a:rPr sz="2600" dirty="0">
                <a:latin typeface="Calibri"/>
                <a:cs typeface="Calibri"/>
              </a:rPr>
              <a:t>(e.g., access </a:t>
            </a:r>
            <a:r>
              <a:rPr sz="2600" spc="-15" dirty="0">
                <a:latin typeface="Calibri"/>
                <a:cs typeface="Calibri"/>
              </a:rPr>
              <a:t>to hardware) </a:t>
            </a:r>
            <a:r>
              <a:rPr sz="2600" spc="-10" dirty="0">
                <a:latin typeface="Calibri"/>
                <a:cs typeface="Calibri"/>
              </a:rPr>
              <a:t>are  allowed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higher privilege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 smtClean="0">
                <a:latin typeface="Calibri"/>
                <a:cs typeface="Calibri"/>
              </a:rPr>
              <a:t>level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0050" marR="5080" indent="-26670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So, </a:t>
            </a:r>
            <a:r>
              <a:rPr spc="-10" dirty="0"/>
              <a:t>should </a:t>
            </a:r>
            <a:r>
              <a:rPr spc="-25" dirty="0"/>
              <a:t>we rewrite programs </a:t>
            </a:r>
            <a:r>
              <a:rPr spc="-30" dirty="0"/>
              <a:t>for  </a:t>
            </a:r>
            <a:r>
              <a:rPr spc="-10" dirty="0"/>
              <a:t>each</a:t>
            </a:r>
            <a:r>
              <a:rPr spc="-40" dirty="0"/>
              <a:t> </a:t>
            </a:r>
            <a:r>
              <a:rPr spc="-10" dirty="0"/>
              <a:t>OS?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4056" y="2057400"/>
            <a:ext cx="7952740" cy="42151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494665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POSIX API: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20" dirty="0">
                <a:latin typeface="Calibri"/>
                <a:cs typeface="Calibri"/>
              </a:rPr>
              <a:t>standard </a:t>
            </a:r>
            <a:r>
              <a:rPr sz="2700" spc="-10" dirty="0">
                <a:latin typeface="Calibri"/>
                <a:cs typeface="Calibri"/>
              </a:rPr>
              <a:t>set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25" dirty="0">
                <a:latin typeface="Calibri"/>
                <a:cs typeface="Calibri"/>
              </a:rPr>
              <a:t>system </a:t>
            </a:r>
            <a:r>
              <a:rPr sz="2700" spc="-10" dirty="0">
                <a:latin typeface="Calibri"/>
                <a:cs typeface="Calibri"/>
              </a:rPr>
              <a:t>calls that </a:t>
            </a:r>
            <a:r>
              <a:rPr sz="2700" dirty="0">
                <a:latin typeface="Calibri"/>
                <a:cs typeface="Calibri"/>
              </a:rPr>
              <a:t>an </a:t>
            </a:r>
            <a:r>
              <a:rPr sz="2700" spc="-5" dirty="0">
                <a:latin typeface="Calibri"/>
                <a:cs typeface="Calibri"/>
              </a:rPr>
              <a:t>OS  </a:t>
            </a:r>
            <a:r>
              <a:rPr sz="2700" spc="-15" dirty="0">
                <a:latin typeface="Calibri"/>
                <a:cs typeface="Calibri"/>
              </a:rPr>
              <a:t>must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implement</a:t>
            </a:r>
            <a:endParaRPr sz="2700" dirty="0">
              <a:latin typeface="Calibri"/>
              <a:cs typeface="Calibri"/>
            </a:endParaRPr>
          </a:p>
          <a:p>
            <a:pPr marL="756285" marR="271145" lvl="1" indent="-287020">
              <a:lnSpc>
                <a:spcPts val="23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spc="-10" dirty="0">
                <a:latin typeface="Calibri"/>
                <a:cs typeface="Calibri"/>
              </a:rPr>
              <a:t>written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POSIX API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run on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POSIX  </a:t>
            </a:r>
            <a:r>
              <a:rPr sz="2400" spc="-10" dirty="0">
                <a:latin typeface="Calibri"/>
                <a:cs typeface="Calibri"/>
              </a:rPr>
              <a:t>compliant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modern OSes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POSIX </a:t>
            </a:r>
            <a:r>
              <a:rPr sz="2400" spc="-10" dirty="0">
                <a:latin typeface="Calibri"/>
                <a:cs typeface="Calibri"/>
              </a:rPr>
              <a:t>compliant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875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Ensures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portability</a:t>
            </a:r>
            <a:endParaRPr sz="2400" dirty="0">
              <a:latin typeface="Calibri"/>
              <a:cs typeface="Calibri"/>
            </a:endParaRPr>
          </a:p>
          <a:p>
            <a:pPr marL="355600" marR="64769" indent="-342900">
              <a:lnSpc>
                <a:spcPct val="8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Program </a:t>
            </a:r>
            <a:r>
              <a:rPr sz="2700" spc="-5" dirty="0">
                <a:latin typeface="Calibri"/>
                <a:cs typeface="Calibri"/>
              </a:rPr>
              <a:t>language </a:t>
            </a:r>
            <a:r>
              <a:rPr sz="2700" spc="-10" dirty="0">
                <a:latin typeface="Calibri"/>
                <a:cs typeface="Calibri"/>
              </a:rPr>
              <a:t>libraries </a:t>
            </a:r>
            <a:r>
              <a:rPr sz="2700" spc="-5" dirty="0">
                <a:latin typeface="Calibri"/>
                <a:cs typeface="Calibri"/>
              </a:rPr>
              <a:t>hide the </a:t>
            </a:r>
            <a:r>
              <a:rPr sz="2700" spc="-10" dirty="0">
                <a:latin typeface="Calibri"/>
                <a:cs typeface="Calibri"/>
              </a:rPr>
              <a:t>details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15" dirty="0">
                <a:latin typeface="Calibri"/>
                <a:cs typeface="Calibri"/>
              </a:rPr>
              <a:t>invoking  </a:t>
            </a:r>
            <a:r>
              <a:rPr sz="2700" spc="-25" dirty="0">
                <a:latin typeface="Calibri"/>
                <a:cs typeface="Calibri"/>
              </a:rPr>
              <a:t>system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calls</a:t>
            </a:r>
            <a:endParaRPr sz="27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2320"/>
              </a:lnSpc>
              <a:spcBef>
                <a:spcPts val="5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printf </a:t>
            </a:r>
            <a:r>
              <a:rPr sz="2400" spc="-5" dirty="0">
                <a:latin typeface="Calibri"/>
                <a:cs typeface="Calibri"/>
              </a:rPr>
              <a:t>function in the </a:t>
            </a:r>
            <a:r>
              <a:rPr sz="2400" dirty="0">
                <a:latin typeface="Calibri"/>
                <a:cs typeface="Calibri"/>
              </a:rPr>
              <a:t>C </a:t>
            </a:r>
            <a:r>
              <a:rPr sz="2400" spc="-10" dirty="0">
                <a:latin typeface="Calibri"/>
                <a:cs typeface="Calibri"/>
              </a:rPr>
              <a:t>library </a:t>
            </a:r>
            <a:r>
              <a:rPr sz="2400" spc="-5" dirty="0">
                <a:latin typeface="Calibri"/>
                <a:cs typeface="Calibri"/>
              </a:rPr>
              <a:t>calls the </a:t>
            </a:r>
            <a:r>
              <a:rPr sz="2400" dirty="0">
                <a:latin typeface="Courier New"/>
                <a:cs typeface="Courier New"/>
              </a:rPr>
              <a:t>write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 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write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screen</a:t>
            </a:r>
            <a:endParaRPr sz="2400" dirty="0">
              <a:latin typeface="Calibri"/>
              <a:cs typeface="Calibri"/>
            </a:endParaRPr>
          </a:p>
          <a:p>
            <a:pPr marL="756285" marR="955040" lvl="1" indent="-287020">
              <a:lnSpc>
                <a:spcPts val="2300"/>
              </a:lnSpc>
              <a:spcBef>
                <a:spcPts val="57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spc="-5" dirty="0">
                <a:latin typeface="Calibri"/>
                <a:cs typeface="Calibri"/>
              </a:rPr>
              <a:t>usually do not 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worry about  </a:t>
            </a:r>
            <a:r>
              <a:rPr sz="2400" spc="-15" dirty="0">
                <a:latin typeface="Calibri"/>
                <a:cs typeface="Calibri"/>
              </a:rPr>
              <a:t>invoking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calls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2470" y="1209200"/>
            <a:ext cx="9052560" cy="61555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-- Standard C Library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346" y="2025135"/>
            <a:ext cx="8095615" cy="228524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1485"/>
              <a:t>C program invoking printf() library call, which calls write() system call</a:t>
            </a:r>
          </a:p>
        </p:txBody>
      </p:sp>
      <p:pic>
        <p:nvPicPr>
          <p:cNvPr id="31748" name="Picture 1" descr="Screen Shot 2012-12-01 at 1.12.03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7671" y="2734985"/>
            <a:ext cx="4140359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45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854" y="953833"/>
            <a:ext cx="7545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Process </a:t>
            </a:r>
            <a:r>
              <a:rPr spc="-25" dirty="0"/>
              <a:t>related </a:t>
            </a:r>
            <a:r>
              <a:rPr spc="-40" dirty="0"/>
              <a:t>system </a:t>
            </a:r>
            <a:r>
              <a:rPr spc="-15" dirty="0"/>
              <a:t>calls </a:t>
            </a:r>
            <a:r>
              <a:rPr spc="-10" dirty="0"/>
              <a:t>(in</a:t>
            </a:r>
            <a:r>
              <a:rPr spc="35" dirty="0"/>
              <a:t> </a:t>
            </a:r>
            <a:r>
              <a:rPr spc="-10" dirty="0"/>
              <a:t>Unix)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5651" y="2286000"/>
            <a:ext cx="8050530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ourier New"/>
                <a:cs typeface="Courier New"/>
              </a:rPr>
              <a:t>fork()</a:t>
            </a:r>
            <a:r>
              <a:rPr sz="3000" spc="-1160" dirty="0">
                <a:latin typeface="Courier New"/>
                <a:cs typeface="Courier New"/>
              </a:rPr>
              <a:t> </a:t>
            </a:r>
            <a:r>
              <a:rPr sz="3000" spc="-20" dirty="0">
                <a:latin typeface="Calibri"/>
                <a:cs typeface="Calibri"/>
              </a:rPr>
              <a:t>creates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new </a:t>
            </a:r>
            <a:r>
              <a:rPr sz="3000" spc="-5" dirty="0">
                <a:latin typeface="Calibri"/>
                <a:cs typeface="Calibri"/>
              </a:rPr>
              <a:t>child </a:t>
            </a:r>
            <a:r>
              <a:rPr sz="3000" spc="-15" dirty="0">
                <a:latin typeface="Calibri"/>
                <a:cs typeface="Calibri"/>
              </a:rPr>
              <a:t>process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ts val="3115"/>
              </a:lnSpc>
              <a:spcBef>
                <a:spcPts val="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All </a:t>
            </a:r>
            <a:r>
              <a:rPr sz="2600" spc="-10" dirty="0">
                <a:latin typeface="Calibri"/>
                <a:cs typeface="Calibri"/>
              </a:rPr>
              <a:t>processes are </a:t>
            </a:r>
            <a:r>
              <a:rPr sz="2600" spc="-15" dirty="0">
                <a:latin typeface="Calibri"/>
                <a:cs typeface="Calibri"/>
              </a:rPr>
              <a:t>created </a:t>
            </a:r>
            <a:r>
              <a:rPr sz="2600" spc="-10" dirty="0">
                <a:latin typeface="Calibri"/>
                <a:cs typeface="Calibri"/>
              </a:rPr>
              <a:t>by forking from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parent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ts val="3105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dirty="0">
                <a:latin typeface="Courier New"/>
                <a:cs typeface="Courier New"/>
              </a:rPr>
              <a:t>init</a:t>
            </a:r>
            <a:r>
              <a:rPr sz="2600" spc="-105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ancestor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0" dirty="0">
                <a:latin typeface="Calibri"/>
                <a:cs typeface="Calibri"/>
              </a:rPr>
              <a:t>processes</a:t>
            </a:r>
            <a:endParaRPr sz="2600" dirty="0">
              <a:latin typeface="Calibri"/>
              <a:cs typeface="Calibri"/>
            </a:endParaRPr>
          </a:p>
          <a:p>
            <a:pPr marL="355600" marR="1255395" indent="-342900">
              <a:lnSpc>
                <a:spcPts val="289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ourier New"/>
                <a:cs typeface="Courier New"/>
              </a:rPr>
              <a:t>exec()</a:t>
            </a:r>
            <a:r>
              <a:rPr sz="3000" spc="-1200" dirty="0">
                <a:latin typeface="Courier New"/>
                <a:cs typeface="Courier New"/>
              </a:rPr>
              <a:t> </a:t>
            </a:r>
            <a:r>
              <a:rPr sz="3000" spc="-20" dirty="0" smtClean="0">
                <a:latin typeface="Calibri"/>
                <a:cs typeface="Calibri"/>
              </a:rPr>
              <a:t>makes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process </a:t>
            </a:r>
            <a:r>
              <a:rPr sz="3000" spc="-30" dirty="0">
                <a:latin typeface="Calibri"/>
                <a:cs typeface="Calibri"/>
              </a:rPr>
              <a:t>execute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given  </a:t>
            </a:r>
            <a:r>
              <a:rPr sz="3000" spc="-20" dirty="0">
                <a:latin typeface="Calibri"/>
                <a:cs typeface="Calibri"/>
              </a:rPr>
              <a:t>executable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ourier New"/>
                <a:cs typeface="Courier New"/>
              </a:rPr>
              <a:t>exit()</a:t>
            </a:r>
            <a:r>
              <a:rPr sz="3000" spc="-1155" dirty="0">
                <a:latin typeface="Courier New"/>
                <a:cs typeface="Courier New"/>
              </a:rPr>
              <a:t> </a:t>
            </a:r>
            <a:r>
              <a:rPr sz="3000" spc="-15" dirty="0">
                <a:latin typeface="Calibri"/>
                <a:cs typeface="Calibri"/>
              </a:rPr>
              <a:t>terminates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process</a:t>
            </a:r>
            <a:endParaRPr sz="3000" dirty="0">
              <a:latin typeface="Calibri"/>
              <a:cs typeface="Calibri"/>
            </a:endParaRPr>
          </a:p>
          <a:p>
            <a:pPr marL="355600" marR="908050" indent="-342900">
              <a:lnSpc>
                <a:spcPts val="289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ourier New"/>
                <a:cs typeface="Courier New"/>
              </a:rPr>
              <a:t>wait()</a:t>
            </a:r>
            <a:r>
              <a:rPr sz="3000" spc="-1200" dirty="0">
                <a:latin typeface="Courier New"/>
                <a:cs typeface="Courier New"/>
              </a:rPr>
              <a:t> </a:t>
            </a:r>
            <a:r>
              <a:rPr sz="3000" spc="-10" dirty="0">
                <a:latin typeface="Calibri"/>
                <a:cs typeface="Calibri"/>
              </a:rPr>
              <a:t>causes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parent to </a:t>
            </a:r>
            <a:r>
              <a:rPr sz="3000" spc="-5" dirty="0">
                <a:latin typeface="Calibri"/>
                <a:cs typeface="Calibri"/>
              </a:rPr>
              <a:t>block </a:t>
            </a:r>
            <a:r>
              <a:rPr sz="3000" spc="-10" dirty="0">
                <a:latin typeface="Calibri"/>
                <a:cs typeface="Calibri"/>
              </a:rPr>
              <a:t>until </a:t>
            </a:r>
            <a:r>
              <a:rPr sz="3000" spc="-5" dirty="0">
                <a:latin typeface="Calibri"/>
                <a:cs typeface="Calibri"/>
              </a:rPr>
              <a:t>child  </a:t>
            </a:r>
            <a:r>
              <a:rPr sz="3000" spc="-15" dirty="0">
                <a:latin typeface="Calibri"/>
                <a:cs typeface="Calibri"/>
              </a:rPr>
              <a:t>terminates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Many </a:t>
            </a:r>
            <a:r>
              <a:rPr sz="3000" spc="-15" dirty="0">
                <a:latin typeface="Calibri"/>
                <a:cs typeface="Calibri"/>
              </a:rPr>
              <a:t>variants </a:t>
            </a:r>
            <a:r>
              <a:rPr sz="3000" spc="-20" dirty="0">
                <a:latin typeface="Calibri"/>
                <a:cs typeface="Calibri"/>
              </a:rPr>
              <a:t>exist </a:t>
            </a:r>
            <a:r>
              <a:rPr sz="3000" spc="-5" dirty="0">
                <a:latin typeface="Calibri"/>
                <a:cs typeface="Calibri"/>
              </a:rPr>
              <a:t>of the </a:t>
            </a:r>
            <a:r>
              <a:rPr sz="3000" spc="-10" dirty="0">
                <a:latin typeface="Calibri"/>
                <a:cs typeface="Calibri"/>
              </a:rPr>
              <a:t>above </a:t>
            </a:r>
            <a:r>
              <a:rPr sz="3000" spc="-30" dirty="0">
                <a:latin typeface="Calibri"/>
                <a:cs typeface="Calibri"/>
              </a:rPr>
              <a:t>system </a:t>
            </a:r>
            <a:r>
              <a:rPr sz="3000" spc="-10" dirty="0">
                <a:latin typeface="Calibri"/>
                <a:cs typeface="Calibri"/>
              </a:rPr>
              <a:t>calls </a:t>
            </a:r>
            <a:r>
              <a:rPr sz="3000" spc="-5" dirty="0">
                <a:latin typeface="Calibri"/>
                <a:cs typeface="Calibri"/>
              </a:rPr>
              <a:t>with  </a:t>
            </a:r>
            <a:r>
              <a:rPr sz="3000" spc="-25" dirty="0">
                <a:latin typeface="Calibri"/>
                <a:cs typeface="Calibri"/>
              </a:rPr>
              <a:t>different </a:t>
            </a:r>
            <a:r>
              <a:rPr sz="3000" spc="-10" dirty="0">
                <a:latin typeface="Calibri"/>
                <a:cs typeface="Calibri"/>
              </a:rPr>
              <a:t>arguments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278" y="918781"/>
            <a:ext cx="6602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What </a:t>
            </a:r>
            <a:r>
              <a:rPr sz="4400" spc="-5" dirty="0"/>
              <a:t>happens during </a:t>
            </a:r>
            <a:r>
              <a:rPr sz="4400" dirty="0"/>
              <a:t>a</a:t>
            </a:r>
            <a:r>
              <a:rPr sz="4400" spc="-65" dirty="0"/>
              <a:t> </a:t>
            </a:r>
            <a:r>
              <a:rPr sz="4400" spc="-25" dirty="0"/>
              <a:t>fork?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993138" y="1994408"/>
            <a:ext cx="8303261" cy="42648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144145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new </a:t>
            </a:r>
            <a:r>
              <a:rPr sz="2700" spc="-15" dirty="0">
                <a:latin typeface="Calibri"/>
                <a:cs typeface="Calibri"/>
              </a:rPr>
              <a:t>process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created  </a:t>
            </a:r>
            <a:r>
              <a:rPr sz="2700" spc="-10" dirty="0">
                <a:latin typeface="Calibri"/>
                <a:cs typeface="Calibri"/>
              </a:rPr>
              <a:t>by </a:t>
            </a:r>
            <a:r>
              <a:rPr sz="2700" spc="-5" dirty="0">
                <a:latin typeface="Calibri"/>
                <a:cs typeface="Calibri"/>
              </a:rPr>
              <a:t>making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copy </a:t>
            </a:r>
            <a:r>
              <a:rPr sz="2700" dirty="0">
                <a:latin typeface="Calibri"/>
                <a:cs typeface="Calibri"/>
              </a:rPr>
              <a:t>of  </a:t>
            </a:r>
            <a:r>
              <a:rPr sz="2700" spc="-25" dirty="0">
                <a:latin typeface="Calibri"/>
                <a:cs typeface="Calibri"/>
              </a:rPr>
              <a:t>parent’s </a:t>
            </a:r>
            <a:r>
              <a:rPr sz="2700" spc="-5" dirty="0">
                <a:latin typeface="Calibri"/>
                <a:cs typeface="Calibri"/>
              </a:rPr>
              <a:t>memory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 smtClean="0">
                <a:latin typeface="Calibri"/>
                <a:cs typeface="Calibri"/>
              </a:rPr>
              <a:t>image</a:t>
            </a:r>
            <a:endParaRPr lang="en-US" sz="2700" spc="-5" dirty="0" smtClean="0">
              <a:latin typeface="Calibri"/>
              <a:cs typeface="Calibri"/>
            </a:endParaRPr>
          </a:p>
          <a:p>
            <a:pPr marL="355600" marR="144145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new </a:t>
            </a:r>
            <a:r>
              <a:rPr sz="2700" spc="-15" dirty="0">
                <a:latin typeface="Calibri"/>
                <a:cs typeface="Calibri"/>
              </a:rPr>
              <a:t>process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added 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the OS </a:t>
            </a:r>
            <a:r>
              <a:rPr sz="2700" spc="-15" dirty="0">
                <a:latin typeface="Calibri"/>
                <a:cs typeface="Calibri"/>
              </a:rPr>
              <a:t>process </a:t>
            </a:r>
            <a:r>
              <a:rPr sz="2700" spc="-10" dirty="0">
                <a:latin typeface="Calibri"/>
                <a:cs typeface="Calibri"/>
              </a:rPr>
              <a:t>list </a:t>
            </a:r>
            <a:r>
              <a:rPr sz="2700" dirty="0">
                <a:latin typeface="Calibri"/>
                <a:cs typeface="Calibri"/>
              </a:rPr>
              <a:t>and  </a:t>
            </a:r>
            <a:r>
              <a:rPr sz="2700" spc="-5" dirty="0" smtClean="0">
                <a:latin typeface="Calibri"/>
                <a:cs typeface="Calibri"/>
              </a:rPr>
              <a:t>scheduled</a:t>
            </a:r>
            <a:endParaRPr lang="en-US" sz="2700" spc="-5" dirty="0" smtClean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  <a:p>
            <a:pPr marL="355600" marR="253365" indent="-342900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5" dirty="0">
                <a:latin typeface="Calibri"/>
                <a:cs typeface="Calibri"/>
              </a:rPr>
              <a:t>Parent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latin typeface="Calibri"/>
                <a:cs typeface="Calibri"/>
              </a:rPr>
              <a:t>child </a:t>
            </a:r>
            <a:r>
              <a:rPr sz="2700" spc="-20" dirty="0">
                <a:latin typeface="Calibri"/>
                <a:cs typeface="Calibri"/>
              </a:rPr>
              <a:t>start  execution </a:t>
            </a:r>
            <a:r>
              <a:rPr sz="2700" spc="-15" dirty="0">
                <a:latin typeface="Calibri"/>
                <a:cs typeface="Calibri"/>
              </a:rPr>
              <a:t>just </a:t>
            </a:r>
            <a:r>
              <a:rPr sz="2700" spc="-10" dirty="0">
                <a:latin typeface="Calibri"/>
                <a:cs typeface="Calibri"/>
              </a:rPr>
              <a:t>after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fork  </a:t>
            </a:r>
            <a:r>
              <a:rPr sz="2700" spc="-5" dirty="0">
                <a:latin typeface="Calibri"/>
                <a:cs typeface="Calibri"/>
              </a:rPr>
              <a:t>(with </a:t>
            </a:r>
            <a:r>
              <a:rPr sz="2700" spc="-20" dirty="0">
                <a:latin typeface="Calibri"/>
                <a:cs typeface="Calibri"/>
              </a:rPr>
              <a:t>different </a:t>
            </a:r>
            <a:r>
              <a:rPr sz="2700" spc="-15" dirty="0">
                <a:latin typeface="Calibri"/>
                <a:cs typeface="Calibri"/>
              </a:rPr>
              <a:t>return  </a:t>
            </a:r>
            <a:r>
              <a:rPr sz="2700" spc="-10" dirty="0">
                <a:latin typeface="Calibri"/>
                <a:cs typeface="Calibri"/>
              </a:rPr>
              <a:t>values</a:t>
            </a:r>
            <a:r>
              <a:rPr sz="2700" spc="-10" dirty="0" smtClean="0">
                <a:latin typeface="Calibri"/>
                <a:cs typeface="Calibri"/>
              </a:rPr>
              <a:t>)</a:t>
            </a:r>
            <a:endParaRPr lang="en-US" sz="2700" spc="-10" dirty="0" smtClean="0">
              <a:latin typeface="Calibri"/>
              <a:cs typeface="Calibri"/>
            </a:endParaRPr>
          </a:p>
          <a:p>
            <a:pPr marL="355600" marR="253365" indent="-342900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  <a:p>
            <a:pPr marL="355600" marR="154940" indent="-342900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25" dirty="0">
                <a:latin typeface="Calibri"/>
                <a:cs typeface="Calibri"/>
              </a:rPr>
              <a:t>Parent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latin typeface="Calibri"/>
                <a:cs typeface="Calibri"/>
              </a:rPr>
              <a:t>child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execute  </a:t>
            </a:r>
            <a:r>
              <a:rPr sz="2700" dirty="0">
                <a:latin typeface="Calibri"/>
                <a:cs typeface="Calibri"/>
              </a:rPr>
              <a:t>and modify </a:t>
            </a:r>
            <a:r>
              <a:rPr sz="2700" spc="-5" dirty="0">
                <a:latin typeface="Calibri"/>
                <a:cs typeface="Calibri"/>
              </a:rPr>
              <a:t>the memory  </a:t>
            </a:r>
            <a:r>
              <a:rPr sz="2700" spc="-20" dirty="0">
                <a:latin typeface="Calibri"/>
                <a:cs typeface="Calibri"/>
              </a:rPr>
              <a:t>data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independently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1644" y="694944"/>
            <a:ext cx="8229600" cy="3192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1644" y="3886200"/>
            <a:ext cx="7853139" cy="3208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0447" y="3886326"/>
            <a:ext cx="212852" cy="15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486" y="918781"/>
            <a:ext cx="63265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Waiting </a:t>
            </a:r>
            <a:r>
              <a:rPr sz="4400" spc="-35" dirty="0"/>
              <a:t>for </a:t>
            </a:r>
            <a:r>
              <a:rPr sz="4400" spc="-10" dirty="0"/>
              <a:t>children </a:t>
            </a:r>
            <a:r>
              <a:rPr sz="4400" spc="-25" dirty="0"/>
              <a:t>to</a:t>
            </a:r>
            <a:r>
              <a:rPr sz="4400" spc="20" dirty="0"/>
              <a:t> </a:t>
            </a:r>
            <a:r>
              <a:rPr sz="4400" spc="-5" dirty="0"/>
              <a:t>die…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4841" y="1905000"/>
            <a:ext cx="8022590" cy="451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6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sz="3000" spc="-10" dirty="0">
                <a:latin typeface="Calibri"/>
                <a:cs typeface="Calibri"/>
              </a:rPr>
              <a:t>Process termination </a:t>
            </a:r>
            <a:r>
              <a:rPr sz="3000" spc="-5" dirty="0">
                <a:latin typeface="Calibri"/>
                <a:cs typeface="Calibri"/>
              </a:rPr>
              <a:t>scenarios</a:t>
            </a:r>
            <a:endParaRPr sz="30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251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calling </a:t>
            </a:r>
            <a:r>
              <a:rPr sz="2600" dirty="0">
                <a:latin typeface="Courier New"/>
                <a:cs typeface="Courier New"/>
              </a:rPr>
              <a:t>exit() </a:t>
            </a:r>
            <a:r>
              <a:rPr sz="2600" spc="-15" dirty="0">
                <a:latin typeface="Courier New"/>
                <a:cs typeface="Courier New"/>
              </a:rPr>
              <a:t>(</a:t>
            </a:r>
            <a:r>
              <a:rPr sz="2600" spc="-15" dirty="0">
                <a:latin typeface="Calibri"/>
                <a:cs typeface="Calibri"/>
              </a:rPr>
              <a:t>exit </a:t>
            </a:r>
            <a:r>
              <a:rPr sz="2600" spc="-5" dirty="0">
                <a:latin typeface="Calibri"/>
                <a:cs typeface="Calibri"/>
              </a:rPr>
              <a:t>is called automatically when  end of </a:t>
            </a:r>
            <a:r>
              <a:rPr sz="2600" dirty="0">
                <a:latin typeface="Calibri"/>
                <a:cs typeface="Calibri"/>
              </a:rPr>
              <a:t>main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reached)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ts val="311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OS </a:t>
            </a:r>
            <a:r>
              <a:rPr sz="2600" spc="-10" dirty="0">
                <a:latin typeface="Calibri"/>
                <a:cs typeface="Calibri"/>
              </a:rPr>
              <a:t>terminates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misbehaving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ts val="358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35" dirty="0">
                <a:latin typeface="Calibri"/>
                <a:cs typeface="Calibri"/>
              </a:rPr>
              <a:t>Terminated </a:t>
            </a:r>
            <a:r>
              <a:rPr sz="3000" spc="-10" dirty="0">
                <a:latin typeface="Calibri"/>
                <a:cs typeface="Calibri"/>
              </a:rPr>
              <a:t>process </a:t>
            </a:r>
            <a:r>
              <a:rPr sz="3000" spc="-20" dirty="0">
                <a:latin typeface="Calibri"/>
                <a:cs typeface="Calibri"/>
              </a:rPr>
              <a:t>exists </a:t>
            </a:r>
            <a:r>
              <a:rPr sz="3000" dirty="0">
                <a:latin typeface="Calibri"/>
                <a:cs typeface="Calibri"/>
              </a:rPr>
              <a:t>as 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zombie</a:t>
            </a:r>
            <a:endParaRPr sz="3000" dirty="0">
              <a:latin typeface="Calibri"/>
              <a:cs typeface="Calibri"/>
            </a:endParaRPr>
          </a:p>
          <a:p>
            <a:pPr marL="355600" marR="700405" indent="-342900">
              <a:lnSpc>
                <a:spcPts val="289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When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parent </a:t>
            </a:r>
            <a:r>
              <a:rPr sz="3000" spc="-10" dirty="0">
                <a:latin typeface="Calibri"/>
                <a:cs typeface="Calibri"/>
              </a:rPr>
              <a:t>calls </a:t>
            </a:r>
            <a:r>
              <a:rPr sz="3000" spc="-5" dirty="0">
                <a:latin typeface="Courier New"/>
                <a:cs typeface="Courier New"/>
              </a:rPr>
              <a:t>wait()</a:t>
            </a:r>
            <a:r>
              <a:rPr sz="3000" spc="-5" dirty="0">
                <a:latin typeface="Calibri"/>
                <a:cs typeface="Calibri"/>
              </a:rPr>
              <a:t>, </a:t>
            </a:r>
            <a:r>
              <a:rPr sz="3000" spc="-15" dirty="0">
                <a:latin typeface="Calibri"/>
                <a:cs typeface="Calibri"/>
              </a:rPr>
              <a:t>zombie </a:t>
            </a:r>
            <a:r>
              <a:rPr sz="3000" spc="-5" dirty="0">
                <a:latin typeface="Calibri"/>
                <a:cs typeface="Calibri"/>
              </a:rPr>
              <a:t>child is  cleaned up 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“reaped”</a:t>
            </a:r>
            <a:endParaRPr sz="3000" dirty="0">
              <a:latin typeface="Calibri"/>
              <a:cs typeface="Calibri"/>
            </a:endParaRPr>
          </a:p>
          <a:p>
            <a:pPr marL="355600" marR="387985" indent="-342900">
              <a:lnSpc>
                <a:spcPts val="289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ourier New"/>
                <a:cs typeface="Courier New"/>
              </a:rPr>
              <a:t>wait()</a:t>
            </a:r>
            <a:r>
              <a:rPr sz="3000" spc="-1165" dirty="0">
                <a:latin typeface="Courier New"/>
                <a:cs typeface="Courier New"/>
              </a:rPr>
              <a:t> </a:t>
            </a:r>
            <a:r>
              <a:rPr sz="3000" spc="-10" dirty="0">
                <a:latin typeface="Calibri"/>
                <a:cs typeface="Calibri"/>
              </a:rPr>
              <a:t>blocks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spc="-15" dirty="0">
                <a:latin typeface="Calibri"/>
                <a:cs typeface="Calibri"/>
              </a:rPr>
              <a:t>parent </a:t>
            </a:r>
            <a:r>
              <a:rPr sz="3000" spc="-10" dirty="0">
                <a:latin typeface="Calibri"/>
                <a:cs typeface="Calibri"/>
              </a:rPr>
              <a:t>until </a:t>
            </a:r>
            <a:r>
              <a:rPr sz="3000" spc="-5" dirty="0">
                <a:latin typeface="Calibri"/>
                <a:cs typeface="Calibri"/>
              </a:rPr>
              <a:t>child </a:t>
            </a:r>
            <a:r>
              <a:rPr sz="3000" spc="-15" dirty="0">
                <a:latin typeface="Calibri"/>
                <a:cs typeface="Calibri"/>
              </a:rPr>
              <a:t>terminates  </a:t>
            </a:r>
            <a:r>
              <a:rPr sz="3000" spc="-5" dirty="0">
                <a:latin typeface="Calibri"/>
                <a:cs typeface="Calibri"/>
              </a:rPr>
              <a:t>(non-blocking </a:t>
            </a:r>
            <a:r>
              <a:rPr sz="3000" spc="-35" dirty="0">
                <a:latin typeface="Calibri"/>
                <a:cs typeface="Calibri"/>
              </a:rPr>
              <a:t>ways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35" dirty="0">
                <a:latin typeface="Calibri"/>
                <a:cs typeface="Calibri"/>
              </a:rPr>
              <a:t>invoke </a:t>
            </a:r>
            <a:r>
              <a:rPr sz="3000" spc="-10" dirty="0">
                <a:latin typeface="Calibri"/>
                <a:cs typeface="Calibri"/>
              </a:rPr>
              <a:t>wait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exist)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ts val="3245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What </a:t>
            </a:r>
            <a:r>
              <a:rPr sz="3000" spc="-5" dirty="0">
                <a:latin typeface="Calibri"/>
                <a:cs typeface="Calibri"/>
              </a:rPr>
              <a:t>if </a:t>
            </a:r>
            <a:r>
              <a:rPr sz="3000" spc="-15" dirty="0">
                <a:latin typeface="Calibri"/>
                <a:cs typeface="Calibri"/>
              </a:rPr>
              <a:t>parent terminates </a:t>
            </a:r>
            <a:r>
              <a:rPr sz="3000" spc="-25" dirty="0">
                <a:latin typeface="Calibri"/>
                <a:cs typeface="Calibri"/>
              </a:rPr>
              <a:t>before </a:t>
            </a:r>
            <a:r>
              <a:rPr sz="3000" spc="-5" dirty="0">
                <a:latin typeface="Calibri"/>
                <a:cs typeface="Calibri"/>
              </a:rPr>
              <a:t>child?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ourier New"/>
                <a:cs typeface="Courier New"/>
              </a:rPr>
              <a:t>init</a:t>
            </a:r>
          </a:p>
          <a:p>
            <a:pPr marL="355600">
              <a:lnSpc>
                <a:spcPts val="3245"/>
              </a:lnSpc>
            </a:pPr>
            <a:r>
              <a:rPr sz="3000" spc="-10" dirty="0">
                <a:latin typeface="Calibri"/>
                <a:cs typeface="Calibri"/>
              </a:rPr>
              <a:t>process </a:t>
            </a:r>
            <a:r>
              <a:rPr sz="3000" spc="-5" dirty="0">
                <a:latin typeface="Calibri"/>
                <a:cs typeface="Calibri"/>
              </a:rPr>
              <a:t>adopts orphans and </a:t>
            </a:r>
            <a:r>
              <a:rPr sz="3000" spc="-15" dirty="0">
                <a:latin typeface="Calibri"/>
                <a:cs typeface="Calibri"/>
              </a:rPr>
              <a:t>reaps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them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155" y="1129284"/>
            <a:ext cx="8580119" cy="5684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548</Words>
  <Application>Microsoft Office PowerPoint</Application>
  <PresentationFormat>Custom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Monotype Sorts</vt:lpstr>
      <vt:lpstr>Times New Roman</vt:lpstr>
      <vt:lpstr>Office Theme</vt:lpstr>
      <vt:lpstr>PowerPoint Presentation</vt:lpstr>
      <vt:lpstr>What API does the OS provide to user  programs?</vt:lpstr>
      <vt:lpstr>So, should we rewrite programs for  each OS?</vt:lpstr>
      <vt:lpstr>Example -- Standard C Library</vt:lpstr>
      <vt:lpstr>Process related system calls (in Unix)</vt:lpstr>
      <vt:lpstr>What happens during a fork?</vt:lpstr>
      <vt:lpstr>PowerPoint Presentation</vt:lpstr>
      <vt:lpstr>Waiting for children to die…</vt:lpstr>
      <vt:lpstr>PowerPoint Presentation</vt:lpstr>
      <vt:lpstr>What happens during exec?</vt:lpstr>
      <vt:lpstr>PowerPoint Presentation</vt:lpstr>
      <vt:lpstr>Case study: How does a shell work?</vt:lpstr>
      <vt:lpstr>More funky things about the shell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6</cp:revision>
  <dcterms:created xsi:type="dcterms:W3CDTF">2019-07-15T06:26:32Z</dcterms:created>
  <dcterms:modified xsi:type="dcterms:W3CDTF">2020-07-19T13:23:15Z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2018-02-27T00:00:00Z</vt:filetime>
  </property>
  <property fmtid="{D5CDD505-2E9C-101B-9397-08002B2CF9AE}" pid="3" name="Creator">
    <vt:lpwstr>Nitro Pro 7  (7. 4. 1. 4)</vt:lpwstr>
  </property>
  <property fmtid="{D5CDD505-2E9C-101B-9397-08002B2CF9AE}" pid="4" name="LastSaved">
    <vt:filetime>2019-07-15T00:00:00Z</vt:filetime>
  </property>
</Properties>
</file>