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0C2BE-D45F-481B-820D-D3BC8BDDD4D5}" type="datetimeFigureOut">
              <a:rPr lang="en-MY" smtClean="0"/>
              <a:t>23/7/2020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59941-2754-44BB-BD35-6E514A02E77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113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2651-7794-47C2-A808-CE6A4B3B9897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74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8B886-DF5E-4F8F-BD50-E2A1566FCC9B}" type="datetime1">
              <a:rPr lang="en-MY" smtClean="0"/>
              <a:t>23/7/2020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04C25-3FCF-4241-8CF7-9900BF238B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041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E7876-FBE5-4900-81A4-9EE2ABD2AF5D}" type="datetime1">
              <a:rPr lang="en-MY" smtClean="0"/>
              <a:t>23/7/2020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10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E1596BE-7A76-4DCC-87CB-ADC4BE9C4B30}" type="datetime1">
              <a:rPr lang="en-MY" smtClean="0"/>
              <a:t>23/7/2020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/>
              <a:t>EEE1024 - Kishore Bingi - SCOPE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1A75A3E-2134-4864-B349-AC46199C07E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278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8800" dirty="0"/>
              <a:t>MESH-CURRENT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861707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Date: 27-07-2020</a:t>
            </a:r>
          </a:p>
          <a:p>
            <a:r>
              <a:rPr lang="en-US" dirty="0"/>
              <a:t>Module 1: Fundamentals of DC Circuits</a:t>
            </a:r>
          </a:p>
          <a:p>
            <a:r>
              <a:rPr lang="en-MY" dirty="0"/>
              <a:t>EEE 1024 Fundamentals of Electrical and Electronics Engineering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3517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238662D-EF49-4FA4-B6E0-7373B044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517" y="505223"/>
            <a:ext cx="5666963" cy="30601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0001A-BC80-4BE3-ACF4-F8688E4C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/>
              <a:t>Example 1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F95B-C702-4CBA-8406-01F1ECB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MY" sz="1800"/>
              <a:t>Solve for the current in each element of the circuit shown in Figure</a:t>
            </a:r>
            <a:endParaRPr lang="en-MY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D4F-4961-4BC6-B66E-1F7513A2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EEE1024 - Kishore Bingi - SCOPE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4D45-6173-4BDA-8B13-3D18A83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C304C25-3FCF-4241-8CF7-9900BF238B2B}" type="slidenum">
              <a:rPr lang="en-MY" smtClean="0"/>
              <a:pPr>
                <a:spcAft>
                  <a:spcPts val="600"/>
                </a:spcAft>
              </a:pPr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45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CE6BA0-A140-44B5-BBEA-11A9CB0F5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24" y="505223"/>
            <a:ext cx="4135350" cy="30601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7D2474-2106-4F74-8C21-2BDA6645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Example 2</a:t>
            </a:r>
            <a:endParaRPr lang="en-MY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8EDF0-74BA-4E18-9C48-6AC99A04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0" y="4170410"/>
            <a:ext cx="4699221" cy="1767141"/>
          </a:xfrm>
        </p:spPr>
        <p:txBody>
          <a:bodyPr anchor="ctr">
            <a:normAutofit/>
          </a:bodyPr>
          <a:lstStyle/>
          <a:p>
            <a:r>
              <a:rPr lang="en-US" sz="1800"/>
              <a:t>Write Mesh-Current Equations in Matrix form</a:t>
            </a:r>
            <a:endParaRPr lang="en-MY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6099D-C786-4733-BEFB-225CD53D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EEE1024 - Kishore Bingi - SCOPE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6083E-0745-49AC-B448-F60712823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6100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0E9F59-FEA2-4605-8B95-8ECC9C1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US" sz="3400"/>
              <a:t>Example 3 - Mesh Currents in Circuits Containing Current Sources</a:t>
            </a:r>
            <a:endParaRPr lang="en-MY" sz="3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202F6-10A1-4F9F-9771-11547D35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144" y="643468"/>
            <a:ext cx="9281048" cy="345719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8EB79B-2AB0-44CB-B52B-6DC0ABA8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Solve for mesh-currents </a:t>
            </a:r>
            <a:endParaRPr lang="en-MY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C6F186-990E-4A9E-9C75-88580953E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F9AE1-9901-4531-A222-0C526B0B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D6AD0-0BF6-491B-931C-D18928E6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A75A3E-2134-4864-B349-AC46199C07E9}" type="slidenum">
              <a:rPr lang="en-MY" smtClean="0"/>
              <a:pPr>
                <a:spcAft>
                  <a:spcPts val="600"/>
                </a:spcAft>
              </a:pPr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71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49A7D3-684C-4C59-A4B6-7B308A6AD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1087B-C592-40E7-B532-60B453A2F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AE7447-E8F8-4A0F-9E3D-94842BFF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5981F80-69EE-4E2B-82A8-47FDFD772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CE0473-0B07-47EE-A016-EBD87F2C8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DD0D1E4-DFCA-4DF0-9D37-571A5F52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D0BD5-31A7-418E-AC81-C08B19E9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483" y="4212708"/>
            <a:ext cx="3973916" cy="172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Solve for Mesh Currents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565E9A-0CF1-4A3D-B668-F2E8AEDF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7519" y="720071"/>
            <a:ext cx="3970877" cy="34926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6000">
                <a:solidFill>
                  <a:schemeClr val="tx1"/>
                </a:solidFill>
              </a:rPr>
              <a:t>Example 4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F4852F6-7518-4984-BD06-9DCC6560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720071"/>
            <a:ext cx="5503939" cy="5503939"/>
          </a:xfrm>
          <a:custGeom>
            <a:avLst/>
            <a:gdLst>
              <a:gd name="connsiteX0" fmla="*/ 1751076 w 3502152"/>
              <a:gd name="connsiteY0" fmla="*/ 228600 h 3502152"/>
              <a:gd name="connsiteX1" fmla="*/ 228600 w 3502152"/>
              <a:gd name="connsiteY1" fmla="*/ 1751076 h 3502152"/>
              <a:gd name="connsiteX2" fmla="*/ 1751076 w 3502152"/>
              <a:gd name="connsiteY2" fmla="*/ 3273552 h 3502152"/>
              <a:gd name="connsiteX3" fmla="*/ 3273552 w 3502152"/>
              <a:gd name="connsiteY3" fmla="*/ 1751076 h 3502152"/>
              <a:gd name="connsiteX4" fmla="*/ 1751076 w 3502152"/>
              <a:gd name="connsiteY4" fmla="*/ 228600 h 3502152"/>
              <a:gd name="connsiteX5" fmla="*/ 1751076 w 3502152"/>
              <a:gd name="connsiteY5" fmla="*/ 0 h 3502152"/>
              <a:gd name="connsiteX6" fmla="*/ 3502152 w 3502152"/>
              <a:gd name="connsiteY6" fmla="*/ 1751076 h 3502152"/>
              <a:gd name="connsiteX7" fmla="*/ 1751076 w 3502152"/>
              <a:gd name="connsiteY7" fmla="*/ 3502152 h 3502152"/>
              <a:gd name="connsiteX8" fmla="*/ 0 w 3502152"/>
              <a:gd name="connsiteY8" fmla="*/ 1751076 h 3502152"/>
              <a:gd name="connsiteX9" fmla="*/ 1751076 w 3502152"/>
              <a:gd name="connsiteY9" fmla="*/ 0 h 35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2152" h="3502152">
                <a:moveTo>
                  <a:pt x="1751076" y="228600"/>
                </a:moveTo>
                <a:cubicBezTo>
                  <a:pt x="910236" y="228600"/>
                  <a:pt x="228600" y="910236"/>
                  <a:pt x="228600" y="1751076"/>
                </a:cubicBezTo>
                <a:cubicBezTo>
                  <a:pt x="228600" y="2591916"/>
                  <a:pt x="910236" y="3273552"/>
                  <a:pt x="1751076" y="3273552"/>
                </a:cubicBezTo>
                <a:cubicBezTo>
                  <a:pt x="2591916" y="3273552"/>
                  <a:pt x="3273552" y="2591916"/>
                  <a:pt x="3273552" y="1751076"/>
                </a:cubicBezTo>
                <a:cubicBezTo>
                  <a:pt x="3273552" y="910236"/>
                  <a:pt x="2591916" y="228600"/>
                  <a:pt x="1751076" y="228600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3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3"/>
                  <a:pt x="783983" y="0"/>
                  <a:pt x="17510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865EB-882E-4467-9CCF-77FB938C7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5427" y="1550747"/>
            <a:ext cx="2807987" cy="375650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2414" y="343169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B125C-BF18-4C8D-813F-1B2D0AC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4E272-86ED-4580-9520-255E8356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003" y="6215530"/>
            <a:ext cx="713983" cy="4796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2800">
                <a:solidFill>
                  <a:schemeClr val="accent1"/>
                </a:solidFill>
              </a:rPr>
              <a:pPr algn="l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28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4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23C958-35F5-4B14-B1DB-794A69FA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5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852635-CF48-4159-BB4F-2C8023C8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3894038" cy="4050792"/>
          </a:xfrm>
        </p:spPr>
        <p:txBody>
          <a:bodyPr/>
          <a:lstStyle/>
          <a:p>
            <a:pPr algn="just"/>
            <a:r>
              <a:rPr lang="en-MY"/>
              <a:t>Solve for the power delivered to the 24 Ohms resistor and for the mesh currents shown in Figure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0F6CF3-B6C6-4BB7-819D-AE9935FA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A979A-17F2-43E5-9F14-151F0D92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6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2CC179-D3B1-4E50-886A-7FA424B6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734" y="3429000"/>
            <a:ext cx="68961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5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614C01-4D2E-4035-BADA-919FAC12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16A391-0638-4ECE-8FEC-178ED63D8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Use mesh-current analysis to find the value of i1 in the circuit of Figure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6AFCE-E32B-41A4-A2D3-778220A3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1837E-8083-484E-A026-95BD5A52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7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770B92-38EF-459F-9176-02BB6503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177" y="3151994"/>
            <a:ext cx="7038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3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B3ED8D-1DEA-4C2C-AB72-E70BEFBE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9C0CD2-700E-484A-A25E-93310693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016883" cy="4050792"/>
          </a:xfrm>
        </p:spPr>
        <p:txBody>
          <a:bodyPr/>
          <a:lstStyle/>
          <a:p>
            <a:pPr algn="just"/>
            <a:r>
              <a:rPr lang="en-MY" dirty="0"/>
              <a:t>Solve for the power delivered by the voltage source in Figure, using the mesh current method.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A8DF2-91CA-4177-BB5A-8E960A4D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AFAD8-C315-40D7-A784-8AF7134E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8</a:t>
            </a:fld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E4DC5-6608-4E79-B728-01481A0EB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27" y="1838325"/>
            <a:ext cx="60293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3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D2E3B7-943D-4654-88EC-329DE46F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1C1D6D-AAFC-4983-9E05-CBA0ECF1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4304585" cy="405079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MY" dirty="0"/>
              <a:t>Use mesh-current analysis to determine the voltage magnitude for each resistor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0DBD5-7E75-4572-A5CC-36F6BAB4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EEE1024 - Kishore Bingi -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C22C5-2671-4B71-9CB4-F103BA74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75A3E-2134-4864-B349-AC46199C07E9}" type="slidenum">
              <a:rPr lang="en-MY" smtClean="0"/>
              <a:t>9</a:t>
            </a:fld>
            <a:endParaRPr lang="en-MY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17EF8-211D-4282-BA47-A95238CF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32" y="1853015"/>
            <a:ext cx="5977054" cy="431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23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195</Words>
  <Application>Microsoft Office PowerPoint</Application>
  <PresentationFormat>Widescreen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MESH-CURRENT ANALYSIS</vt:lpstr>
      <vt:lpstr>Example 1</vt:lpstr>
      <vt:lpstr>Example 2</vt:lpstr>
      <vt:lpstr>Example 3 - Mesh Currents in Circuits Containing Current Sources</vt:lpstr>
      <vt:lpstr>Example 4</vt:lpstr>
      <vt:lpstr>Example 5</vt:lpstr>
      <vt:lpstr>Example 6</vt:lpstr>
      <vt:lpstr>Example 7</vt:lpstr>
      <vt:lpstr>Example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MESH-CURRENT ANALYSIS</dc:title>
  <dc:creator>Panneer Selvam Arun Mozhi Devan</dc:creator>
  <cp:lastModifiedBy>Panneer Selvam Arun Mozhi Devan</cp:lastModifiedBy>
  <cp:revision>11</cp:revision>
  <dcterms:created xsi:type="dcterms:W3CDTF">2020-07-23T02:26:06Z</dcterms:created>
  <dcterms:modified xsi:type="dcterms:W3CDTF">2020-07-23T06:03:21Z</dcterms:modified>
</cp:coreProperties>
</file>