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72" r:id="rId5"/>
    <p:sldId id="273" r:id="rId6"/>
    <p:sldId id="274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F2FAB-F964-436C-BC80-5341C97ED5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9D94A-3268-4A63-8242-7A4F5DB8BC9C}">
      <dgm:prSet/>
      <dgm:spPr/>
      <dgm:t>
        <a:bodyPr/>
        <a:lstStyle/>
        <a:p>
          <a:r>
            <a:rPr lang="en-US"/>
            <a:t>Current &amp; Charge </a:t>
          </a:r>
        </a:p>
      </dgm:t>
    </dgm:pt>
    <dgm:pt modelId="{82BF81A2-CE4C-4466-8C43-2AACBFB08C03}" type="parTrans" cxnId="{32FCBA78-CB3A-4064-821C-A0B0494A012A}">
      <dgm:prSet/>
      <dgm:spPr/>
      <dgm:t>
        <a:bodyPr/>
        <a:lstStyle/>
        <a:p>
          <a:endParaRPr lang="en-US"/>
        </a:p>
      </dgm:t>
    </dgm:pt>
    <dgm:pt modelId="{5AE66DE9-2C21-4EFA-B621-095538086B0C}" type="sibTrans" cxnId="{32FCBA78-CB3A-4064-821C-A0B0494A012A}">
      <dgm:prSet/>
      <dgm:spPr/>
      <dgm:t>
        <a:bodyPr/>
        <a:lstStyle/>
        <a:p>
          <a:endParaRPr lang="en-US"/>
        </a:p>
      </dgm:t>
    </dgm:pt>
    <dgm:pt modelId="{8AE78F08-0532-4FD6-9479-BECCF83C6FA4}">
      <dgm:prSet/>
      <dgm:spPr/>
      <dgm:t>
        <a:bodyPr/>
        <a:lstStyle/>
        <a:p>
          <a:r>
            <a:rPr lang="en-MY"/>
            <a:t>Voltage, Power &amp; Energy – Power Triangle </a:t>
          </a:r>
          <a:endParaRPr lang="en-US"/>
        </a:p>
      </dgm:t>
    </dgm:pt>
    <dgm:pt modelId="{53CF51A0-E500-43CD-BB2A-80D313B05D77}" type="parTrans" cxnId="{C60BA0C3-6035-4D39-BB12-9C5B1F015BF1}">
      <dgm:prSet/>
      <dgm:spPr/>
      <dgm:t>
        <a:bodyPr/>
        <a:lstStyle/>
        <a:p>
          <a:endParaRPr lang="en-US"/>
        </a:p>
      </dgm:t>
    </dgm:pt>
    <dgm:pt modelId="{CD773EDC-0853-41B2-8B1B-9E8639274F73}" type="sibTrans" cxnId="{C60BA0C3-6035-4D39-BB12-9C5B1F015BF1}">
      <dgm:prSet/>
      <dgm:spPr/>
      <dgm:t>
        <a:bodyPr/>
        <a:lstStyle/>
        <a:p>
          <a:endParaRPr lang="en-US"/>
        </a:p>
      </dgm:t>
    </dgm:pt>
    <dgm:pt modelId="{5369DEBD-1009-45C6-9C4A-D832C732EB0B}">
      <dgm:prSet/>
      <dgm:spPr/>
      <dgm:t>
        <a:bodyPr/>
        <a:lstStyle/>
        <a:p>
          <a:r>
            <a:rPr lang="en-MY"/>
            <a:t>Ohm’s Law – Ohm’s Law Triangle &amp; Pie Chart</a:t>
          </a:r>
          <a:endParaRPr lang="en-US"/>
        </a:p>
      </dgm:t>
    </dgm:pt>
    <dgm:pt modelId="{747A1D71-A13F-4BD4-B4FD-FB89D2A8F7FA}" type="parTrans" cxnId="{6A740FA8-C9F0-4985-B41D-02545E87AE94}">
      <dgm:prSet/>
      <dgm:spPr/>
      <dgm:t>
        <a:bodyPr/>
        <a:lstStyle/>
        <a:p>
          <a:endParaRPr lang="en-US"/>
        </a:p>
      </dgm:t>
    </dgm:pt>
    <dgm:pt modelId="{17C212E4-A2F8-40B2-969B-1C782F32E9F0}" type="sibTrans" cxnId="{6A740FA8-C9F0-4985-B41D-02545E87AE94}">
      <dgm:prSet/>
      <dgm:spPr/>
      <dgm:t>
        <a:bodyPr/>
        <a:lstStyle/>
        <a:p>
          <a:endParaRPr lang="en-US"/>
        </a:p>
      </dgm:t>
    </dgm:pt>
    <dgm:pt modelId="{78DE2F97-3710-47CF-B4D4-DB6BE84D8C3C}">
      <dgm:prSet/>
      <dgm:spPr/>
      <dgm:t>
        <a:bodyPr/>
        <a:lstStyle/>
        <a:p>
          <a:r>
            <a:rPr lang="en-MY"/>
            <a:t>KCL</a:t>
          </a:r>
          <a:endParaRPr lang="en-US"/>
        </a:p>
      </dgm:t>
    </dgm:pt>
    <dgm:pt modelId="{B014310C-7210-454E-B179-0148B1AB9C78}" type="parTrans" cxnId="{0D52DD8F-E424-4501-AEC8-1D333A6891A8}">
      <dgm:prSet/>
      <dgm:spPr/>
      <dgm:t>
        <a:bodyPr/>
        <a:lstStyle/>
        <a:p>
          <a:endParaRPr lang="en-US"/>
        </a:p>
      </dgm:t>
    </dgm:pt>
    <dgm:pt modelId="{6C1D845D-C3AE-4E1C-A406-220CE09FE421}" type="sibTrans" cxnId="{0D52DD8F-E424-4501-AEC8-1D333A6891A8}">
      <dgm:prSet/>
      <dgm:spPr/>
      <dgm:t>
        <a:bodyPr/>
        <a:lstStyle/>
        <a:p>
          <a:endParaRPr lang="en-US"/>
        </a:p>
      </dgm:t>
    </dgm:pt>
    <dgm:pt modelId="{EA09B73E-965D-4895-A934-1D2F2DAFFDD1}">
      <dgm:prSet/>
      <dgm:spPr/>
      <dgm:t>
        <a:bodyPr/>
        <a:lstStyle/>
        <a:p>
          <a:r>
            <a:rPr lang="en-MY"/>
            <a:t>Node</a:t>
          </a:r>
          <a:endParaRPr lang="en-US"/>
        </a:p>
      </dgm:t>
    </dgm:pt>
    <dgm:pt modelId="{19DC9828-602D-4E9F-84CE-807FBE549465}" type="parTrans" cxnId="{7AB3F1EA-9984-489C-BCE2-038E3E513C88}">
      <dgm:prSet/>
      <dgm:spPr/>
      <dgm:t>
        <a:bodyPr/>
        <a:lstStyle/>
        <a:p>
          <a:endParaRPr lang="en-US"/>
        </a:p>
      </dgm:t>
    </dgm:pt>
    <dgm:pt modelId="{CBECAE2A-7626-45DB-AD58-73C426F80E94}" type="sibTrans" cxnId="{7AB3F1EA-9984-489C-BCE2-038E3E513C88}">
      <dgm:prSet/>
      <dgm:spPr/>
      <dgm:t>
        <a:bodyPr/>
        <a:lstStyle/>
        <a:p>
          <a:endParaRPr lang="en-US"/>
        </a:p>
      </dgm:t>
    </dgm:pt>
    <dgm:pt modelId="{B6BB52A6-4745-4755-9CF5-79CB3736332C}">
      <dgm:prSet/>
      <dgm:spPr/>
      <dgm:t>
        <a:bodyPr/>
        <a:lstStyle/>
        <a:p>
          <a:r>
            <a:rPr lang="en-MY"/>
            <a:t>KCL Law</a:t>
          </a:r>
          <a:endParaRPr lang="en-US"/>
        </a:p>
      </dgm:t>
    </dgm:pt>
    <dgm:pt modelId="{42007CA1-911D-43BB-9E76-92A382C997E4}" type="parTrans" cxnId="{E3D06837-C75A-4DD3-B7C2-2070BBCF4986}">
      <dgm:prSet/>
      <dgm:spPr/>
      <dgm:t>
        <a:bodyPr/>
        <a:lstStyle/>
        <a:p>
          <a:endParaRPr lang="en-US"/>
        </a:p>
      </dgm:t>
    </dgm:pt>
    <dgm:pt modelId="{E3B32ABB-611D-4198-BE66-A8A9B185F913}" type="sibTrans" cxnId="{E3D06837-C75A-4DD3-B7C2-2070BBCF4986}">
      <dgm:prSet/>
      <dgm:spPr/>
      <dgm:t>
        <a:bodyPr/>
        <a:lstStyle/>
        <a:p>
          <a:endParaRPr lang="en-US"/>
        </a:p>
      </dgm:t>
    </dgm:pt>
    <dgm:pt modelId="{0F835727-8301-43B0-8078-904D9DB81DD2}">
      <dgm:prSet/>
      <dgm:spPr/>
      <dgm:t>
        <a:bodyPr/>
        <a:lstStyle/>
        <a:p>
          <a:r>
            <a:rPr lang="en-MY"/>
            <a:t>Series Elements</a:t>
          </a:r>
          <a:endParaRPr lang="en-US"/>
        </a:p>
      </dgm:t>
    </dgm:pt>
    <dgm:pt modelId="{B5EE709F-2CE6-4EA8-A2D8-F88F85845656}" type="parTrans" cxnId="{75C7CCD9-7923-4A76-8825-6EC713BE9B64}">
      <dgm:prSet/>
      <dgm:spPr/>
      <dgm:t>
        <a:bodyPr/>
        <a:lstStyle/>
        <a:p>
          <a:endParaRPr lang="en-US"/>
        </a:p>
      </dgm:t>
    </dgm:pt>
    <dgm:pt modelId="{51615CC0-2018-45E5-9830-BCBE7CE5AD43}" type="sibTrans" cxnId="{75C7CCD9-7923-4A76-8825-6EC713BE9B64}">
      <dgm:prSet/>
      <dgm:spPr/>
      <dgm:t>
        <a:bodyPr/>
        <a:lstStyle/>
        <a:p>
          <a:endParaRPr lang="en-US"/>
        </a:p>
      </dgm:t>
    </dgm:pt>
    <dgm:pt modelId="{40C63BEC-E341-4BAB-8CF0-DB4D9665FE7E}">
      <dgm:prSet/>
      <dgm:spPr/>
      <dgm:t>
        <a:bodyPr/>
        <a:lstStyle/>
        <a:p>
          <a:r>
            <a:rPr lang="en-MY"/>
            <a:t>KVL </a:t>
          </a:r>
          <a:endParaRPr lang="en-US"/>
        </a:p>
      </dgm:t>
    </dgm:pt>
    <dgm:pt modelId="{8844809E-62CD-4982-8884-F4FC1380B63E}" type="parTrans" cxnId="{AEEBD1DD-D5F1-42FA-ADA2-3E20A7B730C5}">
      <dgm:prSet/>
      <dgm:spPr/>
      <dgm:t>
        <a:bodyPr/>
        <a:lstStyle/>
        <a:p>
          <a:endParaRPr lang="en-US"/>
        </a:p>
      </dgm:t>
    </dgm:pt>
    <dgm:pt modelId="{E93EF330-A2ED-4FE4-B4EE-E93F49B18B85}" type="sibTrans" cxnId="{AEEBD1DD-D5F1-42FA-ADA2-3E20A7B730C5}">
      <dgm:prSet/>
      <dgm:spPr/>
      <dgm:t>
        <a:bodyPr/>
        <a:lstStyle/>
        <a:p>
          <a:endParaRPr lang="en-US"/>
        </a:p>
      </dgm:t>
    </dgm:pt>
    <dgm:pt modelId="{FDF60785-45AE-4E7C-A1AB-2DC5508FBD10}">
      <dgm:prSet/>
      <dgm:spPr/>
      <dgm:t>
        <a:bodyPr/>
        <a:lstStyle/>
        <a:p>
          <a:r>
            <a:rPr lang="en-MY"/>
            <a:t>Loop</a:t>
          </a:r>
          <a:endParaRPr lang="en-US"/>
        </a:p>
      </dgm:t>
    </dgm:pt>
    <dgm:pt modelId="{9A0F207A-E65E-4CFD-98B6-627C5E04E07B}" type="parTrans" cxnId="{83E21723-13D8-48F3-9599-693C6646C0C3}">
      <dgm:prSet/>
      <dgm:spPr/>
      <dgm:t>
        <a:bodyPr/>
        <a:lstStyle/>
        <a:p>
          <a:endParaRPr lang="en-US"/>
        </a:p>
      </dgm:t>
    </dgm:pt>
    <dgm:pt modelId="{97944808-231F-42CA-8FED-114972605053}" type="sibTrans" cxnId="{83E21723-13D8-48F3-9599-693C6646C0C3}">
      <dgm:prSet/>
      <dgm:spPr/>
      <dgm:t>
        <a:bodyPr/>
        <a:lstStyle/>
        <a:p>
          <a:endParaRPr lang="en-US"/>
        </a:p>
      </dgm:t>
    </dgm:pt>
    <dgm:pt modelId="{91DE7EB6-A9DA-4D2D-9B9E-8A0F7B9CAA2C}">
      <dgm:prSet/>
      <dgm:spPr/>
      <dgm:t>
        <a:bodyPr/>
        <a:lstStyle/>
        <a:p>
          <a:r>
            <a:rPr lang="en-MY"/>
            <a:t>KVL Law</a:t>
          </a:r>
          <a:endParaRPr lang="en-US"/>
        </a:p>
      </dgm:t>
    </dgm:pt>
    <dgm:pt modelId="{7451109F-C701-42A5-8847-F4EEAC6EE1A9}" type="parTrans" cxnId="{411EE2F5-BBE9-475E-8F37-A7E28B9AC07E}">
      <dgm:prSet/>
      <dgm:spPr/>
      <dgm:t>
        <a:bodyPr/>
        <a:lstStyle/>
        <a:p>
          <a:endParaRPr lang="en-US"/>
        </a:p>
      </dgm:t>
    </dgm:pt>
    <dgm:pt modelId="{B91B31C3-2F4A-41D9-9D85-867BDD98C8FB}" type="sibTrans" cxnId="{411EE2F5-BBE9-475E-8F37-A7E28B9AC07E}">
      <dgm:prSet/>
      <dgm:spPr/>
      <dgm:t>
        <a:bodyPr/>
        <a:lstStyle/>
        <a:p>
          <a:endParaRPr lang="en-US"/>
        </a:p>
      </dgm:t>
    </dgm:pt>
    <dgm:pt modelId="{B7B74EA0-496D-4062-819C-6657DBD0BCE2}">
      <dgm:prSet/>
      <dgm:spPr/>
      <dgm:t>
        <a:bodyPr/>
        <a:lstStyle/>
        <a:p>
          <a:r>
            <a:rPr lang="en-MY"/>
            <a:t>Parallel Elements</a:t>
          </a:r>
          <a:endParaRPr lang="en-US"/>
        </a:p>
      </dgm:t>
    </dgm:pt>
    <dgm:pt modelId="{B17E6579-9865-4F90-90EC-F06DED276FA9}" type="parTrans" cxnId="{7575F456-EABA-4646-AD7F-CE4281C533BB}">
      <dgm:prSet/>
      <dgm:spPr/>
      <dgm:t>
        <a:bodyPr/>
        <a:lstStyle/>
        <a:p>
          <a:endParaRPr lang="en-US"/>
        </a:p>
      </dgm:t>
    </dgm:pt>
    <dgm:pt modelId="{D1D06D87-988D-44B9-80B4-762183F112E0}" type="sibTrans" cxnId="{7575F456-EABA-4646-AD7F-CE4281C533BB}">
      <dgm:prSet/>
      <dgm:spPr/>
      <dgm:t>
        <a:bodyPr/>
        <a:lstStyle/>
        <a:p>
          <a:endParaRPr lang="en-US"/>
        </a:p>
      </dgm:t>
    </dgm:pt>
    <dgm:pt modelId="{1E5CE966-5690-49D8-B2E3-66166F9A9F86}">
      <dgm:prSet/>
      <dgm:spPr/>
      <dgm:t>
        <a:bodyPr/>
        <a:lstStyle/>
        <a:p>
          <a:r>
            <a:rPr lang="en-MY"/>
            <a:t>Equivalent Resistances of Series and Parallel Resistances</a:t>
          </a:r>
          <a:endParaRPr lang="en-US"/>
        </a:p>
      </dgm:t>
    </dgm:pt>
    <dgm:pt modelId="{E73E7DCB-C75F-4126-AD2E-433CA12BF80F}" type="parTrans" cxnId="{454A268B-B142-423A-B63B-ED7CEC1E5C56}">
      <dgm:prSet/>
      <dgm:spPr/>
      <dgm:t>
        <a:bodyPr/>
        <a:lstStyle/>
        <a:p>
          <a:endParaRPr lang="en-US"/>
        </a:p>
      </dgm:t>
    </dgm:pt>
    <dgm:pt modelId="{29A82FA9-4B81-4363-9EF0-C31CC1C64A56}" type="sibTrans" cxnId="{454A268B-B142-423A-B63B-ED7CEC1E5C56}">
      <dgm:prSet/>
      <dgm:spPr/>
      <dgm:t>
        <a:bodyPr/>
        <a:lstStyle/>
        <a:p>
          <a:endParaRPr lang="en-US"/>
        </a:p>
      </dgm:t>
    </dgm:pt>
    <dgm:pt modelId="{43C5329D-958E-42D0-B630-7CC9168A2B8C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11551B0A-3EF6-46D2-8B70-21B4E8532C10}" type="parTrans" cxnId="{ED5F648F-D9CC-47BC-9D13-BF066EFC364C}">
      <dgm:prSet/>
      <dgm:spPr/>
      <dgm:t>
        <a:bodyPr/>
        <a:lstStyle/>
        <a:p>
          <a:endParaRPr lang="en-US"/>
        </a:p>
      </dgm:t>
    </dgm:pt>
    <dgm:pt modelId="{56081D73-82A3-4939-B2DA-87243F80B54C}" type="sibTrans" cxnId="{ED5F648F-D9CC-47BC-9D13-BF066EFC364C}">
      <dgm:prSet/>
      <dgm:spPr/>
      <dgm:t>
        <a:bodyPr/>
        <a:lstStyle/>
        <a:p>
          <a:endParaRPr lang="en-US"/>
        </a:p>
      </dgm:t>
    </dgm:pt>
    <dgm:pt modelId="{53DD4B87-475E-475E-987E-0616710125D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F1B12F84-2229-4EDB-9E42-6F9B64226EE5}" type="parTrans" cxnId="{A0372B73-513D-45E4-9735-0A30CBB3D170}">
      <dgm:prSet/>
      <dgm:spPr/>
      <dgm:t>
        <a:bodyPr/>
        <a:lstStyle/>
        <a:p>
          <a:endParaRPr lang="en-US"/>
        </a:p>
      </dgm:t>
    </dgm:pt>
    <dgm:pt modelId="{879F382F-26AC-48BD-A4F8-F0D58AE199FD}" type="sibTrans" cxnId="{A0372B73-513D-45E4-9735-0A30CBB3D170}">
      <dgm:prSet/>
      <dgm:spPr/>
      <dgm:t>
        <a:bodyPr/>
        <a:lstStyle/>
        <a:p>
          <a:endParaRPr lang="en-US"/>
        </a:p>
      </dgm:t>
    </dgm:pt>
    <dgm:pt modelId="{9967A1B6-4B1D-49EE-B3DC-50EE7AE14756}">
      <dgm:prSet/>
      <dgm:spPr/>
      <dgm:t>
        <a:bodyPr/>
        <a:lstStyle/>
        <a:p>
          <a:r>
            <a:rPr lang="en-MY"/>
            <a:t>Thevenin’s Theorem</a:t>
          </a:r>
          <a:endParaRPr lang="en-US"/>
        </a:p>
      </dgm:t>
    </dgm:pt>
    <dgm:pt modelId="{54534513-972D-45E8-A5B8-A2BC2D927AFD}" type="parTrans" cxnId="{D0D4E697-1A12-4359-8B56-399A587952D3}">
      <dgm:prSet/>
      <dgm:spPr/>
      <dgm:t>
        <a:bodyPr/>
        <a:lstStyle/>
        <a:p>
          <a:endParaRPr lang="en-US"/>
        </a:p>
      </dgm:t>
    </dgm:pt>
    <dgm:pt modelId="{A51B541A-1B32-45CD-8320-1FC45DA41346}" type="sibTrans" cxnId="{D0D4E697-1A12-4359-8B56-399A587952D3}">
      <dgm:prSet/>
      <dgm:spPr/>
      <dgm:t>
        <a:bodyPr/>
        <a:lstStyle/>
        <a:p>
          <a:endParaRPr lang="en-US"/>
        </a:p>
      </dgm:t>
    </dgm:pt>
    <dgm:pt modelId="{F7F2861D-DE2B-4EE3-8C71-B4298F05ACAA}">
      <dgm:prSet/>
      <dgm:spPr/>
      <dgm:t>
        <a:bodyPr/>
        <a:lstStyle/>
        <a:p>
          <a:r>
            <a:rPr lang="en-MY"/>
            <a:t>Maximum Power Transfer</a:t>
          </a:r>
          <a:endParaRPr lang="en-US"/>
        </a:p>
      </dgm:t>
    </dgm:pt>
    <dgm:pt modelId="{35ECC450-8907-41E1-93F9-59D5ADDD91E7}" type="parTrans" cxnId="{AE6AB1B3-AFBA-45F8-9381-7B640419D12A}">
      <dgm:prSet/>
      <dgm:spPr/>
      <dgm:t>
        <a:bodyPr/>
        <a:lstStyle/>
        <a:p>
          <a:endParaRPr lang="en-US"/>
        </a:p>
      </dgm:t>
    </dgm:pt>
    <dgm:pt modelId="{8E8297C9-0BAB-4B90-B7A8-857E2AE31310}" type="sibTrans" cxnId="{AE6AB1B3-AFBA-45F8-9381-7B640419D12A}">
      <dgm:prSet/>
      <dgm:spPr/>
      <dgm:t>
        <a:bodyPr/>
        <a:lstStyle/>
        <a:p>
          <a:endParaRPr lang="en-US"/>
        </a:p>
      </dgm:t>
    </dgm:pt>
    <dgm:pt modelId="{3DDD7B6D-8FD9-4C48-90AF-A2F2ED6A6409}" type="pres">
      <dgm:prSet presAssocID="{13DF2FAB-F964-436C-BC80-5341C97ED59E}" presName="Name0" presStyleCnt="0">
        <dgm:presLayoutVars>
          <dgm:dir/>
          <dgm:resizeHandles val="exact"/>
        </dgm:presLayoutVars>
      </dgm:prSet>
      <dgm:spPr/>
    </dgm:pt>
    <dgm:pt modelId="{0A339509-5401-4235-818F-19B0EC4D62C9}" type="pres">
      <dgm:prSet presAssocID="{0E79D94A-3268-4A63-8242-7A4F5DB8BC9C}" presName="node" presStyleLbl="node1" presStyleIdx="0" presStyleCnt="10">
        <dgm:presLayoutVars>
          <dgm:bulletEnabled val="1"/>
        </dgm:presLayoutVars>
      </dgm:prSet>
      <dgm:spPr/>
    </dgm:pt>
    <dgm:pt modelId="{A7F4B735-F49A-4DF1-B0DF-CB1B7F570F43}" type="pres">
      <dgm:prSet presAssocID="{5AE66DE9-2C21-4EFA-B621-095538086B0C}" presName="sibTrans" presStyleLbl="sibTrans1D1" presStyleIdx="0" presStyleCnt="9"/>
      <dgm:spPr/>
    </dgm:pt>
    <dgm:pt modelId="{B60599D0-F32C-46E5-BB22-F18520BC46E9}" type="pres">
      <dgm:prSet presAssocID="{5AE66DE9-2C21-4EFA-B621-095538086B0C}" presName="connectorText" presStyleLbl="sibTrans1D1" presStyleIdx="0" presStyleCnt="9"/>
      <dgm:spPr/>
    </dgm:pt>
    <dgm:pt modelId="{4574DA9D-778A-42FE-A2FF-4090BE3A4F8A}" type="pres">
      <dgm:prSet presAssocID="{8AE78F08-0532-4FD6-9479-BECCF83C6FA4}" presName="node" presStyleLbl="node1" presStyleIdx="1" presStyleCnt="10">
        <dgm:presLayoutVars>
          <dgm:bulletEnabled val="1"/>
        </dgm:presLayoutVars>
      </dgm:prSet>
      <dgm:spPr/>
    </dgm:pt>
    <dgm:pt modelId="{12E11604-B8E3-480B-9DEF-48BABFF084B1}" type="pres">
      <dgm:prSet presAssocID="{CD773EDC-0853-41B2-8B1B-9E8639274F73}" presName="sibTrans" presStyleLbl="sibTrans1D1" presStyleIdx="1" presStyleCnt="9"/>
      <dgm:spPr/>
    </dgm:pt>
    <dgm:pt modelId="{AFEE62CC-1DD9-433F-91DE-B6F7BC7A3F0D}" type="pres">
      <dgm:prSet presAssocID="{CD773EDC-0853-41B2-8B1B-9E8639274F73}" presName="connectorText" presStyleLbl="sibTrans1D1" presStyleIdx="1" presStyleCnt="9"/>
      <dgm:spPr/>
    </dgm:pt>
    <dgm:pt modelId="{1BF38239-3DDB-4259-B445-052F7EAB7617}" type="pres">
      <dgm:prSet presAssocID="{5369DEBD-1009-45C6-9C4A-D832C732EB0B}" presName="node" presStyleLbl="node1" presStyleIdx="2" presStyleCnt="10">
        <dgm:presLayoutVars>
          <dgm:bulletEnabled val="1"/>
        </dgm:presLayoutVars>
      </dgm:prSet>
      <dgm:spPr/>
    </dgm:pt>
    <dgm:pt modelId="{1DD13DB7-1192-4760-BA15-C1F019E75FFA}" type="pres">
      <dgm:prSet presAssocID="{17C212E4-A2F8-40B2-969B-1C782F32E9F0}" presName="sibTrans" presStyleLbl="sibTrans1D1" presStyleIdx="2" presStyleCnt="9"/>
      <dgm:spPr/>
    </dgm:pt>
    <dgm:pt modelId="{2C172440-72A2-432D-920E-25D20B64F25A}" type="pres">
      <dgm:prSet presAssocID="{17C212E4-A2F8-40B2-969B-1C782F32E9F0}" presName="connectorText" presStyleLbl="sibTrans1D1" presStyleIdx="2" presStyleCnt="9"/>
      <dgm:spPr/>
    </dgm:pt>
    <dgm:pt modelId="{9D96D82E-E776-4694-807C-1B89D4A96551}" type="pres">
      <dgm:prSet presAssocID="{78DE2F97-3710-47CF-B4D4-DB6BE84D8C3C}" presName="node" presStyleLbl="node1" presStyleIdx="3" presStyleCnt="10">
        <dgm:presLayoutVars>
          <dgm:bulletEnabled val="1"/>
        </dgm:presLayoutVars>
      </dgm:prSet>
      <dgm:spPr/>
    </dgm:pt>
    <dgm:pt modelId="{E0964BF2-A024-471C-97ED-17DBBF0B6AD1}" type="pres">
      <dgm:prSet presAssocID="{6C1D845D-C3AE-4E1C-A406-220CE09FE421}" presName="sibTrans" presStyleLbl="sibTrans1D1" presStyleIdx="3" presStyleCnt="9"/>
      <dgm:spPr/>
    </dgm:pt>
    <dgm:pt modelId="{78BD1D91-7193-4BE7-8B9A-2E7464E3B3B6}" type="pres">
      <dgm:prSet presAssocID="{6C1D845D-C3AE-4E1C-A406-220CE09FE421}" presName="connectorText" presStyleLbl="sibTrans1D1" presStyleIdx="3" presStyleCnt="9"/>
      <dgm:spPr/>
    </dgm:pt>
    <dgm:pt modelId="{DC1561E6-960B-40DB-930D-098C21AEBAD6}" type="pres">
      <dgm:prSet presAssocID="{40C63BEC-E341-4BAB-8CF0-DB4D9665FE7E}" presName="node" presStyleLbl="node1" presStyleIdx="4" presStyleCnt="10">
        <dgm:presLayoutVars>
          <dgm:bulletEnabled val="1"/>
        </dgm:presLayoutVars>
      </dgm:prSet>
      <dgm:spPr/>
    </dgm:pt>
    <dgm:pt modelId="{EFAD8FC9-EAD2-4B80-9534-6C008936BDD0}" type="pres">
      <dgm:prSet presAssocID="{E93EF330-A2ED-4FE4-B4EE-E93F49B18B85}" presName="sibTrans" presStyleLbl="sibTrans1D1" presStyleIdx="4" presStyleCnt="9"/>
      <dgm:spPr/>
    </dgm:pt>
    <dgm:pt modelId="{F9028D58-E234-4D86-A8EE-C43AD2F642A9}" type="pres">
      <dgm:prSet presAssocID="{E93EF330-A2ED-4FE4-B4EE-E93F49B18B85}" presName="connectorText" presStyleLbl="sibTrans1D1" presStyleIdx="4" presStyleCnt="9"/>
      <dgm:spPr/>
    </dgm:pt>
    <dgm:pt modelId="{4FBE537E-028D-4D88-89F0-4B6E5FFC6F5D}" type="pres">
      <dgm:prSet presAssocID="{1E5CE966-5690-49D8-B2E3-66166F9A9F86}" presName="node" presStyleLbl="node1" presStyleIdx="5" presStyleCnt="10">
        <dgm:presLayoutVars>
          <dgm:bulletEnabled val="1"/>
        </dgm:presLayoutVars>
      </dgm:prSet>
      <dgm:spPr/>
    </dgm:pt>
    <dgm:pt modelId="{F59CC97E-0FFE-4FD1-8339-043078D6148F}" type="pres">
      <dgm:prSet presAssocID="{29A82FA9-4B81-4363-9EF0-C31CC1C64A56}" presName="sibTrans" presStyleLbl="sibTrans1D1" presStyleIdx="5" presStyleCnt="9"/>
      <dgm:spPr/>
    </dgm:pt>
    <dgm:pt modelId="{A2E1E7EA-BFE4-478A-A1C2-87BC1FCE999B}" type="pres">
      <dgm:prSet presAssocID="{29A82FA9-4B81-4363-9EF0-C31CC1C64A56}" presName="connectorText" presStyleLbl="sibTrans1D1" presStyleIdx="5" presStyleCnt="9"/>
      <dgm:spPr/>
    </dgm:pt>
    <dgm:pt modelId="{E0182888-9885-4F21-82E8-7FF75AECA258}" type="pres">
      <dgm:prSet presAssocID="{43C5329D-958E-42D0-B630-7CC9168A2B8C}" presName="node" presStyleLbl="node1" presStyleIdx="6" presStyleCnt="10">
        <dgm:presLayoutVars>
          <dgm:bulletEnabled val="1"/>
        </dgm:presLayoutVars>
      </dgm:prSet>
      <dgm:spPr/>
    </dgm:pt>
    <dgm:pt modelId="{3307B1C7-E4D2-41B4-B8BE-7FD938CD161C}" type="pres">
      <dgm:prSet presAssocID="{56081D73-82A3-4939-B2DA-87243F80B54C}" presName="sibTrans" presStyleLbl="sibTrans1D1" presStyleIdx="6" presStyleCnt="9"/>
      <dgm:spPr/>
    </dgm:pt>
    <dgm:pt modelId="{615858AD-AD1F-4E7A-BBBB-63FAA0C65218}" type="pres">
      <dgm:prSet presAssocID="{56081D73-82A3-4939-B2DA-87243F80B54C}" presName="connectorText" presStyleLbl="sibTrans1D1" presStyleIdx="6" presStyleCnt="9"/>
      <dgm:spPr/>
    </dgm:pt>
    <dgm:pt modelId="{1774F5B0-FD6A-4116-B233-6C27AF6C66BF}" type="pres">
      <dgm:prSet presAssocID="{53DD4B87-475E-475E-987E-0616710125DD}" presName="node" presStyleLbl="node1" presStyleIdx="7" presStyleCnt="10">
        <dgm:presLayoutVars>
          <dgm:bulletEnabled val="1"/>
        </dgm:presLayoutVars>
      </dgm:prSet>
      <dgm:spPr/>
    </dgm:pt>
    <dgm:pt modelId="{64BCE097-D580-4129-96A4-A5681D42C975}" type="pres">
      <dgm:prSet presAssocID="{879F382F-26AC-48BD-A4F8-F0D58AE199FD}" presName="sibTrans" presStyleLbl="sibTrans1D1" presStyleIdx="7" presStyleCnt="9"/>
      <dgm:spPr/>
    </dgm:pt>
    <dgm:pt modelId="{2F11BC20-C8F8-47E6-867D-69C9D3DE821E}" type="pres">
      <dgm:prSet presAssocID="{879F382F-26AC-48BD-A4F8-F0D58AE199FD}" presName="connectorText" presStyleLbl="sibTrans1D1" presStyleIdx="7" presStyleCnt="9"/>
      <dgm:spPr/>
    </dgm:pt>
    <dgm:pt modelId="{5A998F08-CABD-498D-A797-87A853239F47}" type="pres">
      <dgm:prSet presAssocID="{9967A1B6-4B1D-49EE-B3DC-50EE7AE14756}" presName="node" presStyleLbl="node1" presStyleIdx="8" presStyleCnt="10">
        <dgm:presLayoutVars>
          <dgm:bulletEnabled val="1"/>
        </dgm:presLayoutVars>
      </dgm:prSet>
      <dgm:spPr/>
    </dgm:pt>
    <dgm:pt modelId="{3F930963-412F-4B86-9495-40502E8CE3B1}" type="pres">
      <dgm:prSet presAssocID="{A51B541A-1B32-45CD-8320-1FC45DA41346}" presName="sibTrans" presStyleLbl="sibTrans1D1" presStyleIdx="8" presStyleCnt="9"/>
      <dgm:spPr/>
    </dgm:pt>
    <dgm:pt modelId="{389F04A7-D74A-43A3-B90C-527A41FAFA4D}" type="pres">
      <dgm:prSet presAssocID="{A51B541A-1B32-45CD-8320-1FC45DA41346}" presName="connectorText" presStyleLbl="sibTrans1D1" presStyleIdx="8" presStyleCnt="9"/>
      <dgm:spPr/>
    </dgm:pt>
    <dgm:pt modelId="{E35F9005-88CA-48AB-8D34-11679A6FCA17}" type="pres">
      <dgm:prSet presAssocID="{F7F2861D-DE2B-4EE3-8C71-B4298F05ACAA}" presName="node" presStyleLbl="node1" presStyleIdx="9" presStyleCnt="10">
        <dgm:presLayoutVars>
          <dgm:bulletEnabled val="1"/>
        </dgm:presLayoutVars>
      </dgm:prSet>
      <dgm:spPr/>
    </dgm:pt>
  </dgm:ptLst>
  <dgm:cxnLst>
    <dgm:cxn modelId="{0F598C07-FF32-45F5-8837-AE6B200F972B}" type="presOf" srcId="{91DE7EB6-A9DA-4D2D-9B9E-8A0F7B9CAA2C}" destId="{DC1561E6-960B-40DB-930D-098C21AEBAD6}" srcOrd="0" destOrd="2" presId="urn:microsoft.com/office/officeart/2016/7/layout/RepeatingBendingProcessNew"/>
    <dgm:cxn modelId="{78E26A0A-A450-4B6C-9193-6304330FE062}" type="presOf" srcId="{CD773EDC-0853-41B2-8B1B-9E8639274F73}" destId="{AFEE62CC-1DD9-433F-91DE-B6F7BC7A3F0D}" srcOrd="1" destOrd="0" presId="urn:microsoft.com/office/officeart/2016/7/layout/RepeatingBendingProcessNew"/>
    <dgm:cxn modelId="{74A1F40A-3978-46EE-A7BA-6E1AE6AB3523}" type="presOf" srcId="{1E5CE966-5690-49D8-B2E3-66166F9A9F86}" destId="{4FBE537E-028D-4D88-89F0-4B6E5FFC6F5D}" srcOrd="0" destOrd="0" presId="urn:microsoft.com/office/officeart/2016/7/layout/RepeatingBendingProcessNew"/>
    <dgm:cxn modelId="{0BAEB90F-252A-44E4-B371-2DDE5A7327F7}" type="presOf" srcId="{53DD4B87-475E-475E-987E-0616710125DD}" destId="{1774F5B0-FD6A-4116-B233-6C27AF6C66BF}" srcOrd="0" destOrd="0" presId="urn:microsoft.com/office/officeart/2016/7/layout/RepeatingBendingProcessNew"/>
    <dgm:cxn modelId="{0D78A717-BBE0-4B51-B930-3D2F96E905C8}" type="presOf" srcId="{A51B541A-1B32-45CD-8320-1FC45DA41346}" destId="{3F930963-412F-4B86-9495-40502E8CE3B1}" srcOrd="0" destOrd="0" presId="urn:microsoft.com/office/officeart/2016/7/layout/RepeatingBendingProcessNew"/>
    <dgm:cxn modelId="{83E21723-13D8-48F3-9599-693C6646C0C3}" srcId="{40C63BEC-E341-4BAB-8CF0-DB4D9665FE7E}" destId="{FDF60785-45AE-4E7C-A1AB-2DC5508FBD10}" srcOrd="0" destOrd="0" parTransId="{9A0F207A-E65E-4CFD-98B6-627C5E04E07B}" sibTransId="{97944808-231F-42CA-8FED-114972605053}"/>
    <dgm:cxn modelId="{388F9130-EBB6-4F39-ADF2-8CD4D99A2563}" type="presOf" srcId="{5AE66DE9-2C21-4EFA-B621-095538086B0C}" destId="{A7F4B735-F49A-4DF1-B0DF-CB1B7F570F43}" srcOrd="0" destOrd="0" presId="urn:microsoft.com/office/officeart/2016/7/layout/RepeatingBendingProcessNew"/>
    <dgm:cxn modelId="{F73FFD35-6906-479A-B481-FE2F5A6C66D9}" type="presOf" srcId="{879F382F-26AC-48BD-A4F8-F0D58AE199FD}" destId="{2F11BC20-C8F8-47E6-867D-69C9D3DE821E}" srcOrd="1" destOrd="0" presId="urn:microsoft.com/office/officeart/2016/7/layout/RepeatingBendingProcessNew"/>
    <dgm:cxn modelId="{E3D06837-C75A-4DD3-B7C2-2070BBCF4986}" srcId="{78DE2F97-3710-47CF-B4D4-DB6BE84D8C3C}" destId="{B6BB52A6-4745-4755-9CF5-79CB3736332C}" srcOrd="1" destOrd="0" parTransId="{42007CA1-911D-43BB-9E76-92A382C997E4}" sibTransId="{E3B32ABB-611D-4198-BE66-A8A9B185F913}"/>
    <dgm:cxn modelId="{0C20623C-EABB-4407-9F21-FE9E8E5231FE}" type="presOf" srcId="{879F382F-26AC-48BD-A4F8-F0D58AE199FD}" destId="{64BCE097-D580-4129-96A4-A5681D42C975}" srcOrd="0" destOrd="0" presId="urn:microsoft.com/office/officeart/2016/7/layout/RepeatingBendingProcessNew"/>
    <dgm:cxn modelId="{7D3C503F-D6A3-4821-9575-C93B51DF39FB}" type="presOf" srcId="{F7F2861D-DE2B-4EE3-8C71-B4298F05ACAA}" destId="{E35F9005-88CA-48AB-8D34-11679A6FCA17}" srcOrd="0" destOrd="0" presId="urn:microsoft.com/office/officeart/2016/7/layout/RepeatingBendingProcessNew"/>
    <dgm:cxn modelId="{410E0344-D9A2-483A-9F10-690C25B08484}" type="presOf" srcId="{CD773EDC-0853-41B2-8B1B-9E8639274F73}" destId="{12E11604-B8E3-480B-9DEF-48BABFF084B1}" srcOrd="0" destOrd="0" presId="urn:microsoft.com/office/officeart/2016/7/layout/RepeatingBendingProcessNew"/>
    <dgm:cxn modelId="{ECCE476B-D410-4E0E-9BCF-03CFFB9861C8}" type="presOf" srcId="{E93EF330-A2ED-4FE4-B4EE-E93F49B18B85}" destId="{EFAD8FC9-EAD2-4B80-9534-6C008936BDD0}" srcOrd="0" destOrd="0" presId="urn:microsoft.com/office/officeart/2016/7/layout/RepeatingBendingProcessNew"/>
    <dgm:cxn modelId="{E1F7A96D-07E1-4F30-9D99-8CB14A4EE29F}" type="presOf" srcId="{29A82FA9-4B81-4363-9EF0-C31CC1C64A56}" destId="{A2E1E7EA-BFE4-478A-A1C2-87BC1FCE999B}" srcOrd="1" destOrd="0" presId="urn:microsoft.com/office/officeart/2016/7/layout/RepeatingBendingProcessNew"/>
    <dgm:cxn modelId="{89D30E70-709C-4ECF-81A7-9DCFCDD5452E}" type="presOf" srcId="{13DF2FAB-F964-436C-BC80-5341C97ED59E}" destId="{3DDD7B6D-8FD9-4C48-90AF-A2F2ED6A6409}" srcOrd="0" destOrd="0" presId="urn:microsoft.com/office/officeart/2016/7/layout/RepeatingBendingProcessNew"/>
    <dgm:cxn modelId="{42276750-121C-4E3B-BB1C-4A396EE2D844}" type="presOf" srcId="{9967A1B6-4B1D-49EE-B3DC-50EE7AE14756}" destId="{5A998F08-CABD-498D-A797-87A853239F47}" srcOrd="0" destOrd="0" presId="urn:microsoft.com/office/officeart/2016/7/layout/RepeatingBendingProcessNew"/>
    <dgm:cxn modelId="{B2381B52-D1FD-40AA-BF4C-7BD6E66A6170}" type="presOf" srcId="{0E79D94A-3268-4A63-8242-7A4F5DB8BC9C}" destId="{0A339509-5401-4235-818F-19B0EC4D62C9}" srcOrd="0" destOrd="0" presId="urn:microsoft.com/office/officeart/2016/7/layout/RepeatingBendingProcessNew"/>
    <dgm:cxn modelId="{A0372B73-513D-45E4-9735-0A30CBB3D170}" srcId="{13DF2FAB-F964-436C-BC80-5341C97ED59E}" destId="{53DD4B87-475E-475E-987E-0616710125DD}" srcOrd="7" destOrd="0" parTransId="{F1B12F84-2229-4EDB-9E42-6F9B64226EE5}" sibTransId="{879F382F-26AC-48BD-A4F8-F0D58AE199FD}"/>
    <dgm:cxn modelId="{7575F456-EABA-4646-AD7F-CE4281C533BB}" srcId="{40C63BEC-E341-4BAB-8CF0-DB4D9665FE7E}" destId="{B7B74EA0-496D-4062-819C-6657DBD0BCE2}" srcOrd="2" destOrd="0" parTransId="{B17E6579-9865-4F90-90EC-F06DED276FA9}" sibTransId="{D1D06D87-988D-44B9-80B4-762183F112E0}"/>
    <dgm:cxn modelId="{32FCBA78-CB3A-4064-821C-A0B0494A012A}" srcId="{13DF2FAB-F964-436C-BC80-5341C97ED59E}" destId="{0E79D94A-3268-4A63-8242-7A4F5DB8BC9C}" srcOrd="0" destOrd="0" parTransId="{82BF81A2-CE4C-4466-8C43-2AACBFB08C03}" sibTransId="{5AE66DE9-2C21-4EFA-B621-095538086B0C}"/>
    <dgm:cxn modelId="{4094595A-4739-4E70-AEA9-7475531813BF}" type="presOf" srcId="{B7B74EA0-496D-4062-819C-6657DBD0BCE2}" destId="{DC1561E6-960B-40DB-930D-098C21AEBAD6}" srcOrd="0" destOrd="3" presId="urn:microsoft.com/office/officeart/2016/7/layout/RepeatingBendingProcessNew"/>
    <dgm:cxn modelId="{CF10967A-6596-4081-AEFD-2D5597D2F7EB}" type="presOf" srcId="{78DE2F97-3710-47CF-B4D4-DB6BE84D8C3C}" destId="{9D96D82E-E776-4694-807C-1B89D4A96551}" srcOrd="0" destOrd="0" presId="urn:microsoft.com/office/officeart/2016/7/layout/RepeatingBendingProcessNew"/>
    <dgm:cxn modelId="{A03B117E-AD8D-4551-AFAA-3F87FB682AB4}" type="presOf" srcId="{29A82FA9-4B81-4363-9EF0-C31CC1C64A56}" destId="{F59CC97E-0FFE-4FD1-8339-043078D6148F}" srcOrd="0" destOrd="0" presId="urn:microsoft.com/office/officeart/2016/7/layout/RepeatingBendingProcessNew"/>
    <dgm:cxn modelId="{6AB5A087-8BE1-488F-8AD8-EEBB71F5D8EB}" type="presOf" srcId="{FDF60785-45AE-4E7C-A1AB-2DC5508FBD10}" destId="{DC1561E6-960B-40DB-930D-098C21AEBAD6}" srcOrd="0" destOrd="1" presId="urn:microsoft.com/office/officeart/2016/7/layout/RepeatingBendingProcessNew"/>
    <dgm:cxn modelId="{A5D1428A-A2AA-46C4-8CD9-B878B982147A}" type="presOf" srcId="{17C212E4-A2F8-40B2-969B-1C782F32E9F0}" destId="{1DD13DB7-1192-4760-BA15-C1F019E75FFA}" srcOrd="0" destOrd="0" presId="urn:microsoft.com/office/officeart/2016/7/layout/RepeatingBendingProcessNew"/>
    <dgm:cxn modelId="{454A268B-B142-423A-B63B-ED7CEC1E5C56}" srcId="{13DF2FAB-F964-436C-BC80-5341C97ED59E}" destId="{1E5CE966-5690-49D8-B2E3-66166F9A9F86}" srcOrd="5" destOrd="0" parTransId="{E73E7DCB-C75F-4126-AD2E-433CA12BF80F}" sibTransId="{29A82FA9-4B81-4363-9EF0-C31CC1C64A56}"/>
    <dgm:cxn modelId="{ED5F648F-D9CC-47BC-9D13-BF066EFC364C}" srcId="{13DF2FAB-F964-436C-BC80-5341C97ED59E}" destId="{43C5329D-958E-42D0-B630-7CC9168A2B8C}" srcOrd="6" destOrd="0" parTransId="{11551B0A-3EF6-46D2-8B70-21B4E8532C10}" sibTransId="{56081D73-82A3-4939-B2DA-87243F80B54C}"/>
    <dgm:cxn modelId="{202B808F-CBFA-4732-8900-D18B1892CABA}" type="presOf" srcId="{43C5329D-958E-42D0-B630-7CC9168A2B8C}" destId="{E0182888-9885-4F21-82E8-7FF75AECA258}" srcOrd="0" destOrd="0" presId="urn:microsoft.com/office/officeart/2016/7/layout/RepeatingBendingProcessNew"/>
    <dgm:cxn modelId="{E52F908F-C8EF-4B5A-A5F1-66BCB26A723B}" type="presOf" srcId="{6C1D845D-C3AE-4E1C-A406-220CE09FE421}" destId="{78BD1D91-7193-4BE7-8B9A-2E7464E3B3B6}" srcOrd="1" destOrd="0" presId="urn:microsoft.com/office/officeart/2016/7/layout/RepeatingBendingProcessNew"/>
    <dgm:cxn modelId="{0D52DD8F-E424-4501-AEC8-1D333A6891A8}" srcId="{13DF2FAB-F964-436C-BC80-5341C97ED59E}" destId="{78DE2F97-3710-47CF-B4D4-DB6BE84D8C3C}" srcOrd="3" destOrd="0" parTransId="{B014310C-7210-454E-B179-0148B1AB9C78}" sibTransId="{6C1D845D-C3AE-4E1C-A406-220CE09FE421}"/>
    <dgm:cxn modelId="{D0D4E697-1A12-4359-8B56-399A587952D3}" srcId="{13DF2FAB-F964-436C-BC80-5341C97ED59E}" destId="{9967A1B6-4B1D-49EE-B3DC-50EE7AE14756}" srcOrd="8" destOrd="0" parTransId="{54534513-972D-45E8-A5B8-A2BC2D927AFD}" sibTransId="{A51B541A-1B32-45CD-8320-1FC45DA41346}"/>
    <dgm:cxn modelId="{68F3B69F-18D6-4F01-BAFA-5C9EE9108288}" type="presOf" srcId="{EA09B73E-965D-4895-A934-1D2F2DAFFDD1}" destId="{9D96D82E-E776-4694-807C-1B89D4A96551}" srcOrd="0" destOrd="1" presId="urn:microsoft.com/office/officeart/2016/7/layout/RepeatingBendingProcessNew"/>
    <dgm:cxn modelId="{D114F6A3-EFAE-4DC1-87FD-C4A1447A3E62}" type="presOf" srcId="{40C63BEC-E341-4BAB-8CF0-DB4D9665FE7E}" destId="{DC1561E6-960B-40DB-930D-098C21AEBAD6}" srcOrd="0" destOrd="0" presId="urn:microsoft.com/office/officeart/2016/7/layout/RepeatingBendingProcessNew"/>
    <dgm:cxn modelId="{6A740FA8-C9F0-4985-B41D-02545E87AE94}" srcId="{13DF2FAB-F964-436C-BC80-5341C97ED59E}" destId="{5369DEBD-1009-45C6-9C4A-D832C732EB0B}" srcOrd="2" destOrd="0" parTransId="{747A1D71-A13F-4BD4-B4FD-FB89D2A8F7FA}" sibTransId="{17C212E4-A2F8-40B2-969B-1C782F32E9F0}"/>
    <dgm:cxn modelId="{B2F8DAA9-EB93-4BD4-B676-B21312A765CF}" type="presOf" srcId="{56081D73-82A3-4939-B2DA-87243F80B54C}" destId="{3307B1C7-E4D2-41B4-B8BE-7FD938CD161C}" srcOrd="0" destOrd="0" presId="urn:microsoft.com/office/officeart/2016/7/layout/RepeatingBendingProcessNew"/>
    <dgm:cxn modelId="{6C9527AA-31EE-4F74-8B8E-63240D9BB084}" type="presOf" srcId="{A51B541A-1B32-45CD-8320-1FC45DA41346}" destId="{389F04A7-D74A-43A3-B90C-527A41FAFA4D}" srcOrd="1" destOrd="0" presId="urn:microsoft.com/office/officeart/2016/7/layout/RepeatingBendingProcessNew"/>
    <dgm:cxn modelId="{628DB0AF-1EEF-41BA-884E-0794E69464C3}" type="presOf" srcId="{8AE78F08-0532-4FD6-9479-BECCF83C6FA4}" destId="{4574DA9D-778A-42FE-A2FF-4090BE3A4F8A}" srcOrd="0" destOrd="0" presId="urn:microsoft.com/office/officeart/2016/7/layout/RepeatingBendingProcessNew"/>
    <dgm:cxn modelId="{AE6AB1B3-AFBA-45F8-9381-7B640419D12A}" srcId="{13DF2FAB-F964-436C-BC80-5341C97ED59E}" destId="{F7F2861D-DE2B-4EE3-8C71-B4298F05ACAA}" srcOrd="9" destOrd="0" parTransId="{35ECC450-8907-41E1-93F9-59D5ADDD91E7}" sibTransId="{8E8297C9-0BAB-4B90-B7A8-857E2AE31310}"/>
    <dgm:cxn modelId="{5E64E2C2-3AE7-4FC4-A13F-39B103BE7C21}" type="presOf" srcId="{56081D73-82A3-4939-B2DA-87243F80B54C}" destId="{615858AD-AD1F-4E7A-BBBB-63FAA0C65218}" srcOrd="1" destOrd="0" presId="urn:microsoft.com/office/officeart/2016/7/layout/RepeatingBendingProcessNew"/>
    <dgm:cxn modelId="{C60BA0C3-6035-4D39-BB12-9C5B1F015BF1}" srcId="{13DF2FAB-F964-436C-BC80-5341C97ED59E}" destId="{8AE78F08-0532-4FD6-9479-BECCF83C6FA4}" srcOrd="1" destOrd="0" parTransId="{53CF51A0-E500-43CD-BB2A-80D313B05D77}" sibTransId="{CD773EDC-0853-41B2-8B1B-9E8639274F73}"/>
    <dgm:cxn modelId="{7D6648C5-9F2B-48BD-96D9-FA5A1CFF1A42}" type="presOf" srcId="{6C1D845D-C3AE-4E1C-A406-220CE09FE421}" destId="{E0964BF2-A024-471C-97ED-17DBBF0B6AD1}" srcOrd="0" destOrd="0" presId="urn:microsoft.com/office/officeart/2016/7/layout/RepeatingBendingProcessNew"/>
    <dgm:cxn modelId="{46027AC8-7A2E-44EF-BCDB-D08DAB6F125C}" type="presOf" srcId="{E93EF330-A2ED-4FE4-B4EE-E93F49B18B85}" destId="{F9028D58-E234-4D86-A8EE-C43AD2F642A9}" srcOrd="1" destOrd="0" presId="urn:microsoft.com/office/officeart/2016/7/layout/RepeatingBendingProcessNew"/>
    <dgm:cxn modelId="{4A99A0CA-09BA-43EB-9D0B-38B2EC490CF9}" type="presOf" srcId="{0F835727-8301-43B0-8078-904D9DB81DD2}" destId="{9D96D82E-E776-4694-807C-1B89D4A96551}" srcOrd="0" destOrd="3" presId="urn:microsoft.com/office/officeart/2016/7/layout/RepeatingBendingProcessNew"/>
    <dgm:cxn modelId="{E050DBCC-7647-44AD-AFE6-0CB073EF00FF}" type="presOf" srcId="{17C212E4-A2F8-40B2-969B-1C782F32E9F0}" destId="{2C172440-72A2-432D-920E-25D20B64F25A}" srcOrd="1" destOrd="0" presId="urn:microsoft.com/office/officeart/2016/7/layout/RepeatingBendingProcessNew"/>
    <dgm:cxn modelId="{75C7CCD9-7923-4A76-8825-6EC713BE9B64}" srcId="{78DE2F97-3710-47CF-B4D4-DB6BE84D8C3C}" destId="{0F835727-8301-43B0-8078-904D9DB81DD2}" srcOrd="2" destOrd="0" parTransId="{B5EE709F-2CE6-4EA8-A2D8-F88F85845656}" sibTransId="{51615CC0-2018-45E5-9830-BCBE7CE5AD43}"/>
    <dgm:cxn modelId="{AEEBD1DD-D5F1-42FA-ADA2-3E20A7B730C5}" srcId="{13DF2FAB-F964-436C-BC80-5341C97ED59E}" destId="{40C63BEC-E341-4BAB-8CF0-DB4D9665FE7E}" srcOrd="4" destOrd="0" parTransId="{8844809E-62CD-4982-8884-F4FC1380B63E}" sibTransId="{E93EF330-A2ED-4FE4-B4EE-E93F49B18B85}"/>
    <dgm:cxn modelId="{4CA6E1DD-3B8F-4824-AF8B-01787AE6BAE8}" type="presOf" srcId="{5369DEBD-1009-45C6-9C4A-D832C732EB0B}" destId="{1BF38239-3DDB-4259-B445-052F7EAB7617}" srcOrd="0" destOrd="0" presId="urn:microsoft.com/office/officeart/2016/7/layout/RepeatingBendingProcessNew"/>
    <dgm:cxn modelId="{CE65B3E1-74F7-4276-8999-5BD4EC79C304}" type="presOf" srcId="{B6BB52A6-4745-4755-9CF5-79CB3736332C}" destId="{9D96D82E-E776-4694-807C-1B89D4A96551}" srcOrd="0" destOrd="2" presId="urn:microsoft.com/office/officeart/2016/7/layout/RepeatingBendingProcessNew"/>
    <dgm:cxn modelId="{7AB3F1EA-9984-489C-BCE2-038E3E513C88}" srcId="{78DE2F97-3710-47CF-B4D4-DB6BE84D8C3C}" destId="{EA09B73E-965D-4895-A934-1D2F2DAFFDD1}" srcOrd="0" destOrd="0" parTransId="{19DC9828-602D-4E9F-84CE-807FBE549465}" sibTransId="{CBECAE2A-7626-45DB-AD58-73C426F80E94}"/>
    <dgm:cxn modelId="{EA9970F0-094F-4E1D-8D97-7C1D608D563C}" type="presOf" srcId="{5AE66DE9-2C21-4EFA-B621-095538086B0C}" destId="{B60599D0-F32C-46E5-BB22-F18520BC46E9}" srcOrd="1" destOrd="0" presId="urn:microsoft.com/office/officeart/2016/7/layout/RepeatingBendingProcessNew"/>
    <dgm:cxn modelId="{411EE2F5-BBE9-475E-8F37-A7E28B9AC07E}" srcId="{40C63BEC-E341-4BAB-8CF0-DB4D9665FE7E}" destId="{91DE7EB6-A9DA-4D2D-9B9E-8A0F7B9CAA2C}" srcOrd="1" destOrd="0" parTransId="{7451109F-C701-42A5-8847-F4EEAC6EE1A9}" sibTransId="{B91B31C3-2F4A-41D9-9D85-867BDD98C8FB}"/>
    <dgm:cxn modelId="{087DDC1D-0757-4700-9721-CCF33674E737}" type="presParOf" srcId="{3DDD7B6D-8FD9-4C48-90AF-A2F2ED6A6409}" destId="{0A339509-5401-4235-818F-19B0EC4D62C9}" srcOrd="0" destOrd="0" presId="urn:microsoft.com/office/officeart/2016/7/layout/RepeatingBendingProcessNew"/>
    <dgm:cxn modelId="{39E7308D-2B80-4C79-AFB5-0ECF60F57F32}" type="presParOf" srcId="{3DDD7B6D-8FD9-4C48-90AF-A2F2ED6A6409}" destId="{A7F4B735-F49A-4DF1-B0DF-CB1B7F570F43}" srcOrd="1" destOrd="0" presId="urn:microsoft.com/office/officeart/2016/7/layout/RepeatingBendingProcessNew"/>
    <dgm:cxn modelId="{324A2907-BF15-4415-A74A-606426156E3B}" type="presParOf" srcId="{A7F4B735-F49A-4DF1-B0DF-CB1B7F570F43}" destId="{B60599D0-F32C-46E5-BB22-F18520BC46E9}" srcOrd="0" destOrd="0" presId="urn:microsoft.com/office/officeart/2016/7/layout/RepeatingBendingProcessNew"/>
    <dgm:cxn modelId="{36E6CC80-98FE-48AE-AA3E-AF2558BE34B2}" type="presParOf" srcId="{3DDD7B6D-8FD9-4C48-90AF-A2F2ED6A6409}" destId="{4574DA9D-778A-42FE-A2FF-4090BE3A4F8A}" srcOrd="2" destOrd="0" presId="urn:microsoft.com/office/officeart/2016/7/layout/RepeatingBendingProcessNew"/>
    <dgm:cxn modelId="{00E64CE8-425B-42AA-9223-99492AB46ACB}" type="presParOf" srcId="{3DDD7B6D-8FD9-4C48-90AF-A2F2ED6A6409}" destId="{12E11604-B8E3-480B-9DEF-48BABFF084B1}" srcOrd="3" destOrd="0" presId="urn:microsoft.com/office/officeart/2016/7/layout/RepeatingBendingProcessNew"/>
    <dgm:cxn modelId="{990787C5-15FA-4D48-BA8E-FA1EEE23E5EB}" type="presParOf" srcId="{12E11604-B8E3-480B-9DEF-48BABFF084B1}" destId="{AFEE62CC-1DD9-433F-91DE-B6F7BC7A3F0D}" srcOrd="0" destOrd="0" presId="urn:microsoft.com/office/officeart/2016/7/layout/RepeatingBendingProcessNew"/>
    <dgm:cxn modelId="{30DE34DA-C4C0-4D16-B69F-625E14919249}" type="presParOf" srcId="{3DDD7B6D-8FD9-4C48-90AF-A2F2ED6A6409}" destId="{1BF38239-3DDB-4259-B445-052F7EAB7617}" srcOrd="4" destOrd="0" presId="urn:microsoft.com/office/officeart/2016/7/layout/RepeatingBendingProcessNew"/>
    <dgm:cxn modelId="{15841787-4D2A-4072-8587-4B5C44B7B50E}" type="presParOf" srcId="{3DDD7B6D-8FD9-4C48-90AF-A2F2ED6A6409}" destId="{1DD13DB7-1192-4760-BA15-C1F019E75FFA}" srcOrd="5" destOrd="0" presId="urn:microsoft.com/office/officeart/2016/7/layout/RepeatingBendingProcessNew"/>
    <dgm:cxn modelId="{AA37D1AE-B882-472E-BD6E-9E9D2B6C72B4}" type="presParOf" srcId="{1DD13DB7-1192-4760-BA15-C1F019E75FFA}" destId="{2C172440-72A2-432D-920E-25D20B64F25A}" srcOrd="0" destOrd="0" presId="urn:microsoft.com/office/officeart/2016/7/layout/RepeatingBendingProcessNew"/>
    <dgm:cxn modelId="{7269E682-AD95-474A-989C-F71030906D13}" type="presParOf" srcId="{3DDD7B6D-8FD9-4C48-90AF-A2F2ED6A6409}" destId="{9D96D82E-E776-4694-807C-1B89D4A96551}" srcOrd="6" destOrd="0" presId="urn:microsoft.com/office/officeart/2016/7/layout/RepeatingBendingProcessNew"/>
    <dgm:cxn modelId="{A18EDDC8-BBB2-4A29-95D1-4085AE5D7D7E}" type="presParOf" srcId="{3DDD7B6D-8FD9-4C48-90AF-A2F2ED6A6409}" destId="{E0964BF2-A024-471C-97ED-17DBBF0B6AD1}" srcOrd="7" destOrd="0" presId="urn:microsoft.com/office/officeart/2016/7/layout/RepeatingBendingProcessNew"/>
    <dgm:cxn modelId="{5355B256-4C34-4C3C-9128-C67109F19B1D}" type="presParOf" srcId="{E0964BF2-A024-471C-97ED-17DBBF0B6AD1}" destId="{78BD1D91-7193-4BE7-8B9A-2E7464E3B3B6}" srcOrd="0" destOrd="0" presId="urn:microsoft.com/office/officeart/2016/7/layout/RepeatingBendingProcessNew"/>
    <dgm:cxn modelId="{9A6ECF42-EA92-4364-BA69-E1EFEF104CE7}" type="presParOf" srcId="{3DDD7B6D-8FD9-4C48-90AF-A2F2ED6A6409}" destId="{DC1561E6-960B-40DB-930D-098C21AEBAD6}" srcOrd="8" destOrd="0" presId="urn:microsoft.com/office/officeart/2016/7/layout/RepeatingBendingProcessNew"/>
    <dgm:cxn modelId="{F02DEA74-0878-4007-94D5-C422FD7368EB}" type="presParOf" srcId="{3DDD7B6D-8FD9-4C48-90AF-A2F2ED6A6409}" destId="{EFAD8FC9-EAD2-4B80-9534-6C008936BDD0}" srcOrd="9" destOrd="0" presId="urn:microsoft.com/office/officeart/2016/7/layout/RepeatingBendingProcessNew"/>
    <dgm:cxn modelId="{1CB24A21-AD84-4EF8-AC2F-49D20D122DD4}" type="presParOf" srcId="{EFAD8FC9-EAD2-4B80-9534-6C008936BDD0}" destId="{F9028D58-E234-4D86-A8EE-C43AD2F642A9}" srcOrd="0" destOrd="0" presId="urn:microsoft.com/office/officeart/2016/7/layout/RepeatingBendingProcessNew"/>
    <dgm:cxn modelId="{E108B8D6-9978-4A6C-9D5D-7A9CF6695957}" type="presParOf" srcId="{3DDD7B6D-8FD9-4C48-90AF-A2F2ED6A6409}" destId="{4FBE537E-028D-4D88-89F0-4B6E5FFC6F5D}" srcOrd="10" destOrd="0" presId="urn:microsoft.com/office/officeart/2016/7/layout/RepeatingBendingProcessNew"/>
    <dgm:cxn modelId="{584A6B2A-E34F-4E47-960E-36ABB5D8E5AD}" type="presParOf" srcId="{3DDD7B6D-8FD9-4C48-90AF-A2F2ED6A6409}" destId="{F59CC97E-0FFE-4FD1-8339-043078D6148F}" srcOrd="11" destOrd="0" presId="urn:microsoft.com/office/officeart/2016/7/layout/RepeatingBendingProcessNew"/>
    <dgm:cxn modelId="{9118E708-EC91-4DCF-B9E0-F79AEC8561F5}" type="presParOf" srcId="{F59CC97E-0FFE-4FD1-8339-043078D6148F}" destId="{A2E1E7EA-BFE4-478A-A1C2-87BC1FCE999B}" srcOrd="0" destOrd="0" presId="urn:microsoft.com/office/officeart/2016/7/layout/RepeatingBendingProcessNew"/>
    <dgm:cxn modelId="{81AD7BFC-909F-4DAE-9377-637D6A005A5F}" type="presParOf" srcId="{3DDD7B6D-8FD9-4C48-90AF-A2F2ED6A6409}" destId="{E0182888-9885-4F21-82E8-7FF75AECA258}" srcOrd="12" destOrd="0" presId="urn:microsoft.com/office/officeart/2016/7/layout/RepeatingBendingProcessNew"/>
    <dgm:cxn modelId="{0456A648-AC87-490D-A0C5-211FCDB5E483}" type="presParOf" srcId="{3DDD7B6D-8FD9-4C48-90AF-A2F2ED6A6409}" destId="{3307B1C7-E4D2-41B4-B8BE-7FD938CD161C}" srcOrd="13" destOrd="0" presId="urn:microsoft.com/office/officeart/2016/7/layout/RepeatingBendingProcessNew"/>
    <dgm:cxn modelId="{990E498F-CEE7-4D3B-A85C-31348E6328D5}" type="presParOf" srcId="{3307B1C7-E4D2-41B4-B8BE-7FD938CD161C}" destId="{615858AD-AD1F-4E7A-BBBB-63FAA0C65218}" srcOrd="0" destOrd="0" presId="urn:microsoft.com/office/officeart/2016/7/layout/RepeatingBendingProcessNew"/>
    <dgm:cxn modelId="{F7F6C9B7-7A57-453B-8ED4-377BB1751BB7}" type="presParOf" srcId="{3DDD7B6D-8FD9-4C48-90AF-A2F2ED6A6409}" destId="{1774F5B0-FD6A-4116-B233-6C27AF6C66BF}" srcOrd="14" destOrd="0" presId="urn:microsoft.com/office/officeart/2016/7/layout/RepeatingBendingProcessNew"/>
    <dgm:cxn modelId="{23717BE4-65C0-4FED-9A8D-15DD13C4B247}" type="presParOf" srcId="{3DDD7B6D-8FD9-4C48-90AF-A2F2ED6A6409}" destId="{64BCE097-D580-4129-96A4-A5681D42C975}" srcOrd="15" destOrd="0" presId="urn:microsoft.com/office/officeart/2016/7/layout/RepeatingBendingProcessNew"/>
    <dgm:cxn modelId="{29744E1E-8E59-48A1-9560-6CDBF5F484FE}" type="presParOf" srcId="{64BCE097-D580-4129-96A4-A5681D42C975}" destId="{2F11BC20-C8F8-47E6-867D-69C9D3DE821E}" srcOrd="0" destOrd="0" presId="urn:microsoft.com/office/officeart/2016/7/layout/RepeatingBendingProcessNew"/>
    <dgm:cxn modelId="{EA955DF2-5FB1-44FC-894A-F3F9C3D6C84E}" type="presParOf" srcId="{3DDD7B6D-8FD9-4C48-90AF-A2F2ED6A6409}" destId="{5A998F08-CABD-498D-A797-87A853239F47}" srcOrd="16" destOrd="0" presId="urn:microsoft.com/office/officeart/2016/7/layout/RepeatingBendingProcessNew"/>
    <dgm:cxn modelId="{76A18862-59ED-49E8-A55B-74B6FBB42887}" type="presParOf" srcId="{3DDD7B6D-8FD9-4C48-90AF-A2F2ED6A6409}" destId="{3F930963-412F-4B86-9495-40502E8CE3B1}" srcOrd="17" destOrd="0" presId="urn:microsoft.com/office/officeart/2016/7/layout/RepeatingBendingProcessNew"/>
    <dgm:cxn modelId="{BB353276-BB30-4C93-89FB-413DA67BACA9}" type="presParOf" srcId="{3F930963-412F-4B86-9495-40502E8CE3B1}" destId="{389F04A7-D74A-43A3-B90C-527A41FAFA4D}" srcOrd="0" destOrd="0" presId="urn:microsoft.com/office/officeart/2016/7/layout/RepeatingBendingProcessNew"/>
    <dgm:cxn modelId="{C32D8BC1-51C2-4346-AF21-B75A249CE2C9}" type="presParOf" srcId="{3DDD7B6D-8FD9-4C48-90AF-A2F2ED6A6409}" destId="{E35F9005-88CA-48AB-8D34-11679A6FCA1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B735-F49A-4DF1-B0DF-CB1B7F570F43}">
      <dsp:nvSpPr>
        <dsp:cNvPr id="0" name=""/>
        <dsp:cNvSpPr/>
      </dsp:nvSpPr>
      <dsp:spPr>
        <a:xfrm>
          <a:off x="1701546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1102772"/>
        <a:ext cx="19513" cy="3902"/>
      </dsp:txXfrm>
    </dsp:sp>
    <dsp:sp modelId="{0A339509-5401-4235-818F-19B0EC4D62C9}">
      <dsp:nvSpPr>
        <dsp:cNvPr id="0" name=""/>
        <dsp:cNvSpPr/>
      </dsp:nvSpPr>
      <dsp:spPr>
        <a:xfrm>
          <a:off x="6482" y="595664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 &amp; Charge </a:t>
          </a:r>
        </a:p>
      </dsp:txBody>
      <dsp:txXfrm>
        <a:off x="6482" y="595664"/>
        <a:ext cx="1696863" cy="1018118"/>
      </dsp:txXfrm>
    </dsp:sp>
    <dsp:sp modelId="{12E11604-B8E3-480B-9DEF-48BABFF084B1}">
      <dsp:nvSpPr>
        <dsp:cNvPr id="0" name=""/>
        <dsp:cNvSpPr/>
      </dsp:nvSpPr>
      <dsp:spPr>
        <a:xfrm>
          <a:off x="3788689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1102772"/>
        <a:ext cx="19513" cy="3902"/>
      </dsp:txXfrm>
    </dsp:sp>
    <dsp:sp modelId="{4574DA9D-778A-42FE-A2FF-4090BE3A4F8A}">
      <dsp:nvSpPr>
        <dsp:cNvPr id="0" name=""/>
        <dsp:cNvSpPr/>
      </dsp:nvSpPr>
      <dsp:spPr>
        <a:xfrm>
          <a:off x="2093625" y="595664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Voltage, Power &amp; Energy – Power Triangle </a:t>
          </a:r>
          <a:endParaRPr lang="en-US" sz="1400" kern="1200"/>
        </a:p>
      </dsp:txBody>
      <dsp:txXfrm>
        <a:off x="2093625" y="595664"/>
        <a:ext cx="1696863" cy="1018118"/>
      </dsp:txXfrm>
    </dsp:sp>
    <dsp:sp modelId="{1DD13DB7-1192-4760-BA15-C1F019E75FFA}">
      <dsp:nvSpPr>
        <dsp:cNvPr id="0" name=""/>
        <dsp:cNvSpPr/>
      </dsp:nvSpPr>
      <dsp:spPr>
        <a:xfrm>
          <a:off x="5875831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1102772"/>
        <a:ext cx="19513" cy="3902"/>
      </dsp:txXfrm>
    </dsp:sp>
    <dsp:sp modelId="{1BF38239-3DDB-4259-B445-052F7EAB7617}">
      <dsp:nvSpPr>
        <dsp:cNvPr id="0" name=""/>
        <dsp:cNvSpPr/>
      </dsp:nvSpPr>
      <dsp:spPr>
        <a:xfrm>
          <a:off x="4180768" y="595664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Ohm’s Law – Ohm’s Law Triangle &amp; Pie Chart</a:t>
          </a:r>
          <a:endParaRPr lang="en-US" sz="1400" kern="1200"/>
        </a:p>
      </dsp:txBody>
      <dsp:txXfrm>
        <a:off x="4180768" y="595664"/>
        <a:ext cx="1696863" cy="1018118"/>
      </dsp:txXfrm>
    </dsp:sp>
    <dsp:sp modelId="{E0964BF2-A024-471C-97ED-17DBBF0B6AD1}">
      <dsp:nvSpPr>
        <dsp:cNvPr id="0" name=""/>
        <dsp:cNvSpPr/>
      </dsp:nvSpPr>
      <dsp:spPr>
        <a:xfrm>
          <a:off x="7962974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1102772"/>
        <a:ext cx="19513" cy="3902"/>
      </dsp:txXfrm>
    </dsp:sp>
    <dsp:sp modelId="{9D96D82E-E776-4694-807C-1B89D4A96551}">
      <dsp:nvSpPr>
        <dsp:cNvPr id="0" name=""/>
        <dsp:cNvSpPr/>
      </dsp:nvSpPr>
      <dsp:spPr>
        <a:xfrm>
          <a:off x="6267910" y="595664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KCL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Node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KCL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Series Elements</a:t>
          </a:r>
          <a:endParaRPr lang="en-US" sz="1100" kern="1200"/>
        </a:p>
      </dsp:txBody>
      <dsp:txXfrm>
        <a:off x="6267910" y="595664"/>
        <a:ext cx="1696863" cy="1018118"/>
      </dsp:txXfrm>
    </dsp:sp>
    <dsp:sp modelId="{EFAD8FC9-EAD2-4B80-9534-6C008936BDD0}">
      <dsp:nvSpPr>
        <dsp:cNvPr id="0" name=""/>
        <dsp:cNvSpPr/>
      </dsp:nvSpPr>
      <dsp:spPr>
        <a:xfrm>
          <a:off x="854914" y="1611983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0257" y="1789871"/>
        <a:ext cx="417884" cy="3902"/>
      </dsp:txXfrm>
    </dsp:sp>
    <dsp:sp modelId="{DC1561E6-960B-40DB-930D-098C21AEBAD6}">
      <dsp:nvSpPr>
        <dsp:cNvPr id="0" name=""/>
        <dsp:cNvSpPr/>
      </dsp:nvSpPr>
      <dsp:spPr>
        <a:xfrm>
          <a:off x="8355053" y="595664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KVL 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Loop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KVL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Parallel Elements</a:t>
          </a:r>
          <a:endParaRPr lang="en-US" sz="1100" kern="1200"/>
        </a:p>
      </dsp:txBody>
      <dsp:txXfrm>
        <a:off x="8355053" y="595664"/>
        <a:ext cx="1696863" cy="1018118"/>
      </dsp:txXfrm>
    </dsp:sp>
    <dsp:sp modelId="{F59CC97E-0FFE-4FD1-8339-043078D6148F}">
      <dsp:nvSpPr>
        <dsp:cNvPr id="0" name=""/>
        <dsp:cNvSpPr/>
      </dsp:nvSpPr>
      <dsp:spPr>
        <a:xfrm>
          <a:off x="1701546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2511169"/>
        <a:ext cx="19513" cy="3902"/>
      </dsp:txXfrm>
    </dsp:sp>
    <dsp:sp modelId="{4FBE537E-028D-4D88-89F0-4B6E5FFC6F5D}">
      <dsp:nvSpPr>
        <dsp:cNvPr id="0" name=""/>
        <dsp:cNvSpPr/>
      </dsp:nvSpPr>
      <dsp:spPr>
        <a:xfrm>
          <a:off x="6482" y="2004061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Equivalent Resistances of Series and Parallel Resistances</a:t>
          </a:r>
          <a:endParaRPr lang="en-US" sz="1400" kern="1200"/>
        </a:p>
      </dsp:txBody>
      <dsp:txXfrm>
        <a:off x="6482" y="2004061"/>
        <a:ext cx="1696863" cy="1018118"/>
      </dsp:txXfrm>
    </dsp:sp>
    <dsp:sp modelId="{3307B1C7-E4D2-41B4-B8BE-7FD938CD161C}">
      <dsp:nvSpPr>
        <dsp:cNvPr id="0" name=""/>
        <dsp:cNvSpPr/>
      </dsp:nvSpPr>
      <dsp:spPr>
        <a:xfrm>
          <a:off x="3788689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2511169"/>
        <a:ext cx="19513" cy="3902"/>
      </dsp:txXfrm>
    </dsp:sp>
    <dsp:sp modelId="{E0182888-9885-4F21-82E8-7FF75AECA258}">
      <dsp:nvSpPr>
        <dsp:cNvPr id="0" name=""/>
        <dsp:cNvSpPr/>
      </dsp:nvSpPr>
      <dsp:spPr>
        <a:xfrm>
          <a:off x="2093625" y="2004061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Node-Voltage Analysis</a:t>
          </a:r>
          <a:endParaRPr lang="en-US" sz="1400" kern="1200"/>
        </a:p>
      </dsp:txBody>
      <dsp:txXfrm>
        <a:off x="2093625" y="2004061"/>
        <a:ext cx="1696863" cy="1018118"/>
      </dsp:txXfrm>
    </dsp:sp>
    <dsp:sp modelId="{64BCE097-D580-4129-96A4-A5681D42C975}">
      <dsp:nvSpPr>
        <dsp:cNvPr id="0" name=""/>
        <dsp:cNvSpPr/>
      </dsp:nvSpPr>
      <dsp:spPr>
        <a:xfrm>
          <a:off x="5875831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2511169"/>
        <a:ext cx="19513" cy="3902"/>
      </dsp:txXfrm>
    </dsp:sp>
    <dsp:sp modelId="{1774F5B0-FD6A-4116-B233-6C27AF6C66BF}">
      <dsp:nvSpPr>
        <dsp:cNvPr id="0" name=""/>
        <dsp:cNvSpPr/>
      </dsp:nvSpPr>
      <dsp:spPr>
        <a:xfrm>
          <a:off x="4180768" y="2004061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Mesh-Current Analysis</a:t>
          </a:r>
          <a:endParaRPr lang="en-US" sz="1400" kern="1200"/>
        </a:p>
      </dsp:txBody>
      <dsp:txXfrm>
        <a:off x="4180768" y="2004061"/>
        <a:ext cx="1696863" cy="1018118"/>
      </dsp:txXfrm>
    </dsp:sp>
    <dsp:sp modelId="{3F930963-412F-4B86-9495-40502E8CE3B1}">
      <dsp:nvSpPr>
        <dsp:cNvPr id="0" name=""/>
        <dsp:cNvSpPr/>
      </dsp:nvSpPr>
      <dsp:spPr>
        <a:xfrm>
          <a:off x="7962974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2511169"/>
        <a:ext cx="19513" cy="3902"/>
      </dsp:txXfrm>
    </dsp:sp>
    <dsp:sp modelId="{5A998F08-CABD-498D-A797-87A853239F47}">
      <dsp:nvSpPr>
        <dsp:cNvPr id="0" name=""/>
        <dsp:cNvSpPr/>
      </dsp:nvSpPr>
      <dsp:spPr>
        <a:xfrm>
          <a:off x="6267910" y="2004061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Thevenin’s Theorem</a:t>
          </a:r>
          <a:endParaRPr lang="en-US" sz="1400" kern="1200"/>
        </a:p>
      </dsp:txBody>
      <dsp:txXfrm>
        <a:off x="6267910" y="2004061"/>
        <a:ext cx="1696863" cy="1018118"/>
      </dsp:txXfrm>
    </dsp:sp>
    <dsp:sp modelId="{E35F9005-88CA-48AB-8D34-11679A6FCA17}">
      <dsp:nvSpPr>
        <dsp:cNvPr id="0" name=""/>
        <dsp:cNvSpPr/>
      </dsp:nvSpPr>
      <dsp:spPr>
        <a:xfrm>
          <a:off x="8355053" y="2004061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Maximum Power Transfer</a:t>
          </a:r>
          <a:endParaRPr lang="en-US" sz="1400" kern="1200"/>
        </a:p>
      </dsp:txBody>
      <dsp:txXfrm>
        <a:off x="8355053" y="2004061"/>
        <a:ext cx="1696863" cy="101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F80A-9F3B-458E-A9EE-C81FF002B843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2EDC44-3C54-41AD-92A3-09F9BECC29B9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000" dirty="0"/>
              <a:t>Thevenin's and Maximum Power Transfer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</a:t>
            </a:fld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1DC4-F8B7-4370-A151-AFA5867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48E-1666-468D-989E-3328D4D512C9}" type="datetime1">
              <a:rPr lang="en-MY" smtClean="0"/>
              <a:t>29/7/2020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50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D4DC0A-2040-4892-8125-EBB73654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4800" dirty="0"/>
              <a:t>Finding the </a:t>
            </a:r>
            <a:r>
              <a:rPr lang="en-MY" sz="4800" dirty="0" err="1"/>
              <a:t>ThEvenin</a:t>
            </a:r>
            <a:r>
              <a:rPr lang="en-MY" sz="4800" dirty="0"/>
              <a:t> Resistance Directly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253675-C6C8-41B5-8B67-934218C3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There is an alternative way to find the </a:t>
            </a:r>
            <a:r>
              <a:rPr lang="en-MY" dirty="0" err="1"/>
              <a:t>Thévenin</a:t>
            </a:r>
            <a:r>
              <a:rPr lang="en-MY" dirty="0"/>
              <a:t>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First, we zero the sources in the network.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voltage source, we reduce its voltage to zero. A voltage source with zero voltage is equivalent to a short circuit.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current source, we reduce its current to zero. By definition, an element that always carries zero current is an open circuit.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b="1" i="1" dirty="0">
                <a:latin typeface="Calibri" panose="020F0502020204030204" pitchFamily="34" charset="0"/>
                <a:cs typeface="Calibri" panose="020F0502020204030204" pitchFamily="34" charset="0"/>
              </a:rPr>
              <a:t>Thus, to zero the sources, we replace voltage sources with short circuits and replace current sources with open circuits.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5A8-449B-4A15-97ED-1605C437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319-A533-4A92-87DC-639E09A1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36E2-1002-43C0-A397-31AD474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96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2: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2B2742-792A-4A56-B765-A773B018F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19869"/>
            <a:ext cx="6631744" cy="35496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11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3: Finding the ThEvenin Resistance Directly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12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4: Finding the ThEvenin Equivalent Circuit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13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706076-55CF-44EF-AC43-2F2F75D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5: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A2DD09-9FC7-4948-9373-EBA35320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Find the Thévenin resistance for each of the circuits shown in Figure by zeroing the sources.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B4323-69CD-4C06-8BC2-819FD21B0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546084"/>
            <a:ext cx="6631744" cy="36971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99E-9C98-4E81-886D-8EE7685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14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0A4A-DDC8-4FEC-9B92-0CE5D04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365-6C3E-4744-BB3A-9AAD6E70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A9E18-C44D-48F4-99CC-9EE675CA116F}"/>
              </a:ext>
            </a:extLst>
          </p:cNvPr>
          <p:cNvSpPr/>
          <p:nvPr/>
        </p:nvSpPr>
        <p:spPr>
          <a:xfrm>
            <a:off x="8126963" y="4702629"/>
            <a:ext cx="2891556" cy="774627"/>
          </a:xfrm>
          <a:custGeom>
            <a:avLst/>
            <a:gdLst>
              <a:gd name="connsiteX0" fmla="*/ 0 w 2891556"/>
              <a:gd name="connsiteY0" fmla="*/ 213084 h 774627"/>
              <a:gd name="connsiteX1" fmla="*/ 213084 w 2891556"/>
              <a:gd name="connsiteY1" fmla="*/ 0 h 774627"/>
              <a:gd name="connsiteX2" fmla="*/ 755469 w 2891556"/>
              <a:gd name="connsiteY2" fmla="*/ 0 h 774627"/>
              <a:gd name="connsiteX3" fmla="*/ 1248547 w 2891556"/>
              <a:gd name="connsiteY3" fmla="*/ 0 h 774627"/>
              <a:gd name="connsiteX4" fmla="*/ 1766278 w 2891556"/>
              <a:gd name="connsiteY4" fmla="*/ 0 h 774627"/>
              <a:gd name="connsiteX5" fmla="*/ 2678472 w 2891556"/>
              <a:gd name="connsiteY5" fmla="*/ 0 h 774627"/>
              <a:gd name="connsiteX6" fmla="*/ 2891556 w 2891556"/>
              <a:gd name="connsiteY6" fmla="*/ 213084 h 774627"/>
              <a:gd name="connsiteX7" fmla="*/ 2891556 w 2891556"/>
              <a:gd name="connsiteY7" fmla="*/ 561543 h 774627"/>
              <a:gd name="connsiteX8" fmla="*/ 2678472 w 2891556"/>
              <a:gd name="connsiteY8" fmla="*/ 774627 h 774627"/>
              <a:gd name="connsiteX9" fmla="*/ 2234702 w 2891556"/>
              <a:gd name="connsiteY9" fmla="*/ 774627 h 774627"/>
              <a:gd name="connsiteX10" fmla="*/ 1692317 w 2891556"/>
              <a:gd name="connsiteY10" fmla="*/ 774627 h 774627"/>
              <a:gd name="connsiteX11" fmla="*/ 1248547 w 2891556"/>
              <a:gd name="connsiteY11" fmla="*/ 774627 h 774627"/>
              <a:gd name="connsiteX12" fmla="*/ 780123 w 2891556"/>
              <a:gd name="connsiteY12" fmla="*/ 774627 h 774627"/>
              <a:gd name="connsiteX13" fmla="*/ 213084 w 2891556"/>
              <a:gd name="connsiteY13" fmla="*/ 774627 h 774627"/>
              <a:gd name="connsiteX14" fmla="*/ 0 w 2891556"/>
              <a:gd name="connsiteY14" fmla="*/ 561543 h 774627"/>
              <a:gd name="connsiteX15" fmla="*/ 0 w 2891556"/>
              <a:gd name="connsiteY15" fmla="*/ 213084 h 77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91556" h="774627" extrusionOk="0">
                <a:moveTo>
                  <a:pt x="0" y="213084"/>
                </a:moveTo>
                <a:cubicBezTo>
                  <a:pt x="19399" y="67557"/>
                  <a:pt x="101322" y="12417"/>
                  <a:pt x="213084" y="0"/>
                </a:cubicBezTo>
                <a:cubicBezTo>
                  <a:pt x="477070" y="-20695"/>
                  <a:pt x="581569" y="19617"/>
                  <a:pt x="755469" y="0"/>
                </a:cubicBezTo>
                <a:cubicBezTo>
                  <a:pt x="929369" y="-19617"/>
                  <a:pt x="1013930" y="27074"/>
                  <a:pt x="1248547" y="0"/>
                </a:cubicBezTo>
                <a:cubicBezTo>
                  <a:pt x="1483164" y="-27074"/>
                  <a:pt x="1544590" y="31295"/>
                  <a:pt x="1766278" y="0"/>
                </a:cubicBezTo>
                <a:cubicBezTo>
                  <a:pt x="1987966" y="-31295"/>
                  <a:pt x="2361365" y="84208"/>
                  <a:pt x="2678472" y="0"/>
                </a:cubicBezTo>
                <a:cubicBezTo>
                  <a:pt x="2779784" y="8433"/>
                  <a:pt x="2875242" y="78286"/>
                  <a:pt x="2891556" y="213084"/>
                </a:cubicBezTo>
                <a:cubicBezTo>
                  <a:pt x="2909808" y="379201"/>
                  <a:pt x="2878503" y="415873"/>
                  <a:pt x="2891556" y="561543"/>
                </a:cubicBezTo>
                <a:cubicBezTo>
                  <a:pt x="2914942" y="660921"/>
                  <a:pt x="2777172" y="792301"/>
                  <a:pt x="2678472" y="774627"/>
                </a:cubicBezTo>
                <a:cubicBezTo>
                  <a:pt x="2582482" y="796755"/>
                  <a:pt x="2369863" y="726478"/>
                  <a:pt x="2234702" y="774627"/>
                </a:cubicBezTo>
                <a:cubicBezTo>
                  <a:pt x="2099541" y="822776"/>
                  <a:pt x="1808355" y="739309"/>
                  <a:pt x="1692317" y="774627"/>
                </a:cubicBezTo>
                <a:cubicBezTo>
                  <a:pt x="1576280" y="809945"/>
                  <a:pt x="1436199" y="752212"/>
                  <a:pt x="1248547" y="774627"/>
                </a:cubicBezTo>
                <a:cubicBezTo>
                  <a:pt x="1060895" y="797042"/>
                  <a:pt x="1011960" y="770048"/>
                  <a:pt x="780123" y="774627"/>
                </a:cubicBezTo>
                <a:cubicBezTo>
                  <a:pt x="548286" y="779206"/>
                  <a:pt x="431280" y="765360"/>
                  <a:pt x="213084" y="774627"/>
                </a:cubicBezTo>
                <a:cubicBezTo>
                  <a:pt x="108346" y="780662"/>
                  <a:pt x="1316" y="685029"/>
                  <a:pt x="0" y="561543"/>
                </a:cubicBezTo>
                <a:cubicBezTo>
                  <a:pt x="-38037" y="458413"/>
                  <a:pt x="5214" y="286159"/>
                  <a:pt x="0" y="21308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18662396">
                  <a:prstGeom prst="roundRect">
                    <a:avLst>
                      <a:gd name="adj" fmla="val 275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624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F566-EEB7-4D13-ADBD-76A8B54C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E9A1-8695-4E17-9F3D-B0659C9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DE7F-E384-4518-878F-77893EE6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1B08-86E4-421F-B23B-2C1446D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7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Suppose that we have a two-terminal circuit and we want to connect a load resistance </a:t>
                </a:r>
                <a:r>
                  <a:rPr lang="en-MY" i="1" dirty="0"/>
                  <a:t>RL</a:t>
                </a:r>
                <a:r>
                  <a:rPr lang="en-MY" dirty="0"/>
                  <a:t> such that the maximum possible power is delivered to the load. This is illustrated in Figure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analyse this problem, we replace the original circuit by its Thevenin equivalent as shown in Figure. The current flowing through the load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power delivered to the load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MY" dirty="0"/>
                  <a:t>Substituting Current,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  <a:blipFill>
                <a:blip r:embed="rId2"/>
                <a:stretch>
                  <a:fillRect l="-667" t="-688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BB7-6752-4C8D-AABE-CA8DFB8A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F7D-DC13-4806-9A43-45561CCE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0C81-6DE4-416C-B873-06BD646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16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DDE28-E1F4-4BBC-A264-F47A80BA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16" y="3789784"/>
            <a:ext cx="6657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9A2DE-B897-4ECA-9340-A20D50B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find the value of the load resistance that maximizes the power delivered to the load, we set the derivative of </a:t>
                </a:r>
                <a:r>
                  <a:rPr lang="en-MY" dirty="0" err="1"/>
                  <a:t>pL</a:t>
                </a:r>
                <a:r>
                  <a:rPr lang="en-MY" dirty="0"/>
                  <a:t> with respect to RL equal to zero:</a:t>
                </a:r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Solving for the load resistance,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i="1" dirty="0"/>
                  <a:t>Thus, the load resistance that absorbs the maximum power from a two-terminal circuit is equal to the Thevenin resistance.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MY" i="1" dirty="0"/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EB69-C72D-45C4-BE98-4740D4E7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12B2-8A21-4EE6-A7F2-7BD7692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F823-0256-4D18-9B4B-D7560B0F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17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7A20-3A05-48FE-A187-1A2ECC73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38462"/>
            <a:ext cx="4895850" cy="9810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587E06-56CC-4977-BCA6-AA5C223AD207}"/>
              </a:ext>
            </a:extLst>
          </p:cNvPr>
          <p:cNvSpPr/>
          <p:nvPr/>
        </p:nvSpPr>
        <p:spPr>
          <a:xfrm>
            <a:off x="5141167" y="4982547"/>
            <a:ext cx="1586204" cy="709126"/>
          </a:xfrm>
          <a:custGeom>
            <a:avLst/>
            <a:gdLst>
              <a:gd name="connsiteX0" fmla="*/ 0 w 1586204"/>
              <a:gd name="connsiteY0" fmla="*/ 118190 h 709126"/>
              <a:gd name="connsiteX1" fmla="*/ 118190 w 1586204"/>
              <a:gd name="connsiteY1" fmla="*/ 0 h 709126"/>
              <a:gd name="connsiteX2" fmla="*/ 527637 w 1586204"/>
              <a:gd name="connsiteY2" fmla="*/ 0 h 709126"/>
              <a:gd name="connsiteX3" fmla="*/ 977578 w 1586204"/>
              <a:gd name="connsiteY3" fmla="*/ 0 h 709126"/>
              <a:gd name="connsiteX4" fmla="*/ 1468014 w 1586204"/>
              <a:gd name="connsiteY4" fmla="*/ 0 h 709126"/>
              <a:gd name="connsiteX5" fmla="*/ 1586204 w 1586204"/>
              <a:gd name="connsiteY5" fmla="*/ 118190 h 709126"/>
              <a:gd name="connsiteX6" fmla="*/ 1586204 w 1586204"/>
              <a:gd name="connsiteY6" fmla="*/ 590936 h 709126"/>
              <a:gd name="connsiteX7" fmla="*/ 1468014 w 1586204"/>
              <a:gd name="connsiteY7" fmla="*/ 709126 h 709126"/>
              <a:gd name="connsiteX8" fmla="*/ 1045069 w 1586204"/>
              <a:gd name="connsiteY8" fmla="*/ 709126 h 709126"/>
              <a:gd name="connsiteX9" fmla="*/ 635623 w 1586204"/>
              <a:gd name="connsiteY9" fmla="*/ 709126 h 709126"/>
              <a:gd name="connsiteX10" fmla="*/ 118190 w 1586204"/>
              <a:gd name="connsiteY10" fmla="*/ 709126 h 709126"/>
              <a:gd name="connsiteX11" fmla="*/ 0 w 1586204"/>
              <a:gd name="connsiteY11" fmla="*/ 590936 h 709126"/>
              <a:gd name="connsiteX12" fmla="*/ 0 w 1586204"/>
              <a:gd name="connsiteY12" fmla="*/ 118190 h 7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6204" h="709126" extrusionOk="0">
                <a:moveTo>
                  <a:pt x="0" y="118190"/>
                </a:moveTo>
                <a:cubicBezTo>
                  <a:pt x="-3429" y="44616"/>
                  <a:pt x="69629" y="-1153"/>
                  <a:pt x="118190" y="0"/>
                </a:cubicBezTo>
                <a:cubicBezTo>
                  <a:pt x="261889" y="-19204"/>
                  <a:pt x="341838" y="39760"/>
                  <a:pt x="527637" y="0"/>
                </a:cubicBezTo>
                <a:cubicBezTo>
                  <a:pt x="713436" y="-39760"/>
                  <a:pt x="812807" y="28139"/>
                  <a:pt x="977578" y="0"/>
                </a:cubicBezTo>
                <a:cubicBezTo>
                  <a:pt x="1142349" y="-28139"/>
                  <a:pt x="1226459" y="46767"/>
                  <a:pt x="1468014" y="0"/>
                </a:cubicBezTo>
                <a:cubicBezTo>
                  <a:pt x="1544781" y="-11879"/>
                  <a:pt x="1582438" y="54866"/>
                  <a:pt x="1586204" y="118190"/>
                </a:cubicBezTo>
                <a:cubicBezTo>
                  <a:pt x="1615221" y="343418"/>
                  <a:pt x="1560603" y="365546"/>
                  <a:pt x="1586204" y="590936"/>
                </a:cubicBezTo>
                <a:cubicBezTo>
                  <a:pt x="1587898" y="645558"/>
                  <a:pt x="1529987" y="720306"/>
                  <a:pt x="1468014" y="709126"/>
                </a:cubicBezTo>
                <a:cubicBezTo>
                  <a:pt x="1291773" y="730879"/>
                  <a:pt x="1156856" y="697725"/>
                  <a:pt x="1045069" y="709126"/>
                </a:cubicBezTo>
                <a:cubicBezTo>
                  <a:pt x="933282" y="720527"/>
                  <a:pt x="786851" y="680737"/>
                  <a:pt x="635623" y="709126"/>
                </a:cubicBezTo>
                <a:cubicBezTo>
                  <a:pt x="484395" y="737515"/>
                  <a:pt x="294023" y="708163"/>
                  <a:pt x="118190" y="709126"/>
                </a:cubicBezTo>
                <a:cubicBezTo>
                  <a:pt x="67464" y="705251"/>
                  <a:pt x="-1235" y="653839"/>
                  <a:pt x="0" y="590936"/>
                </a:cubicBezTo>
                <a:cubicBezTo>
                  <a:pt x="-38962" y="466190"/>
                  <a:pt x="41203" y="288180"/>
                  <a:pt x="0" y="11819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6FB809-16EA-48AD-8D93-1FB3BC0D4FB3}"/>
              </a:ext>
            </a:extLst>
          </p:cNvPr>
          <p:cNvSpPr/>
          <p:nvPr/>
        </p:nvSpPr>
        <p:spPr>
          <a:xfrm>
            <a:off x="5988201" y="3861496"/>
            <a:ext cx="1075074" cy="354563"/>
          </a:xfrm>
          <a:custGeom>
            <a:avLst/>
            <a:gdLst>
              <a:gd name="connsiteX0" fmla="*/ 0 w 1075074"/>
              <a:gd name="connsiteY0" fmla="*/ 59095 h 354563"/>
              <a:gd name="connsiteX1" fmla="*/ 59095 w 1075074"/>
              <a:gd name="connsiteY1" fmla="*/ 0 h 354563"/>
              <a:gd name="connsiteX2" fmla="*/ 508830 w 1075074"/>
              <a:gd name="connsiteY2" fmla="*/ 0 h 354563"/>
              <a:gd name="connsiteX3" fmla="*/ 1015979 w 1075074"/>
              <a:gd name="connsiteY3" fmla="*/ 0 h 354563"/>
              <a:gd name="connsiteX4" fmla="*/ 1075074 w 1075074"/>
              <a:gd name="connsiteY4" fmla="*/ 59095 h 354563"/>
              <a:gd name="connsiteX5" fmla="*/ 1075074 w 1075074"/>
              <a:gd name="connsiteY5" fmla="*/ 295468 h 354563"/>
              <a:gd name="connsiteX6" fmla="*/ 1015979 w 1075074"/>
              <a:gd name="connsiteY6" fmla="*/ 354563 h 354563"/>
              <a:gd name="connsiteX7" fmla="*/ 537537 w 1075074"/>
              <a:gd name="connsiteY7" fmla="*/ 354563 h 354563"/>
              <a:gd name="connsiteX8" fmla="*/ 59095 w 1075074"/>
              <a:gd name="connsiteY8" fmla="*/ 354563 h 354563"/>
              <a:gd name="connsiteX9" fmla="*/ 0 w 1075074"/>
              <a:gd name="connsiteY9" fmla="*/ 295468 h 354563"/>
              <a:gd name="connsiteX10" fmla="*/ 0 w 1075074"/>
              <a:gd name="connsiteY10" fmla="*/ 59095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5074" h="354563" extrusionOk="0">
                <a:moveTo>
                  <a:pt x="0" y="59095"/>
                </a:moveTo>
                <a:cubicBezTo>
                  <a:pt x="-1435" y="22986"/>
                  <a:pt x="35123" y="-598"/>
                  <a:pt x="59095" y="0"/>
                </a:cubicBezTo>
                <a:cubicBezTo>
                  <a:pt x="149431" y="-39722"/>
                  <a:pt x="368329" y="19173"/>
                  <a:pt x="508830" y="0"/>
                </a:cubicBezTo>
                <a:cubicBezTo>
                  <a:pt x="649331" y="-19173"/>
                  <a:pt x="822405" y="34937"/>
                  <a:pt x="1015979" y="0"/>
                </a:cubicBezTo>
                <a:cubicBezTo>
                  <a:pt x="1043916" y="1521"/>
                  <a:pt x="1075844" y="30584"/>
                  <a:pt x="1075074" y="59095"/>
                </a:cubicBezTo>
                <a:cubicBezTo>
                  <a:pt x="1081931" y="120001"/>
                  <a:pt x="1056258" y="181683"/>
                  <a:pt x="1075074" y="295468"/>
                </a:cubicBezTo>
                <a:cubicBezTo>
                  <a:pt x="1075716" y="328729"/>
                  <a:pt x="1040458" y="354945"/>
                  <a:pt x="1015979" y="354563"/>
                </a:cubicBezTo>
                <a:cubicBezTo>
                  <a:pt x="835419" y="407173"/>
                  <a:pt x="635678" y="349385"/>
                  <a:pt x="537537" y="354563"/>
                </a:cubicBezTo>
                <a:cubicBezTo>
                  <a:pt x="439396" y="359741"/>
                  <a:pt x="231052" y="351694"/>
                  <a:pt x="59095" y="354563"/>
                </a:cubicBezTo>
                <a:cubicBezTo>
                  <a:pt x="27006" y="353231"/>
                  <a:pt x="8346" y="332495"/>
                  <a:pt x="0" y="295468"/>
                </a:cubicBezTo>
                <a:cubicBezTo>
                  <a:pt x="-12619" y="181537"/>
                  <a:pt x="26005" y="141157"/>
                  <a:pt x="0" y="59095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7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AC5D0-9668-4972-897C-2ABE302A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 6: Determining Maximum Power Transfer</a:t>
            </a:r>
            <a:endParaRPr lang="en-MY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4A24BD-4726-4040-BC92-20D76752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Find the load resistance for maximum power transfer from the circuit shown in Figure. Also, find the maximum power.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82-1DA0-4872-8FD8-C013DB4A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546A-B07B-4CBF-B578-ED2622EB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4C3D-FE63-4F0B-8E77-AFDA694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18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B94E3-D324-400A-9AAE-451B0A27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16" y="3256844"/>
            <a:ext cx="3285639" cy="21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C165E0-C017-4544-A71A-3D18ECC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module 1</a:t>
            </a:r>
            <a:endParaRPr lang="en-MY"/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E6F7-727C-4957-B6DC-B1906A0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A4DF1-600D-4AD9-B34A-1985239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CB36D-CB85-49B5-888B-21C5695A03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DB0A-ED39-4898-97BF-202F4AA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2</a:t>
            </a:fld>
            <a:endParaRPr lang="en-MY"/>
          </a:p>
        </p:txBody>
      </p:sp>
      <p:graphicFrame>
        <p:nvGraphicFramePr>
          <p:cNvPr id="28" name="Content Placeholder 10">
            <a:extLst>
              <a:ext uri="{FF2B5EF4-FFF2-40B4-BE49-F238E27FC236}">
                <a16:creationId xmlns:a16="http://schemas.microsoft.com/office/drawing/2014/main" id="{C00109B2-1FC9-4453-B321-84896F2CB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0149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153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A788-5864-4F25-BA37-B04B299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Ohms Law Triangle</a:t>
            </a:r>
          </a:p>
        </p:txBody>
      </p:sp>
      <p:pic>
        <p:nvPicPr>
          <p:cNvPr id="2050" name="Picture 2" descr="ohms law triangle">
            <a:extLst>
              <a:ext uri="{FF2B5EF4-FFF2-40B4-BE49-F238E27FC236}">
                <a16:creationId xmlns:a16="http://schemas.microsoft.com/office/drawing/2014/main" id="{AD3612FA-C36C-410F-A8A1-A35150C0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hms law triangle relationship">
            <a:extLst>
              <a:ext uri="{FF2B5EF4-FFF2-40B4-BE49-F238E27FC236}">
                <a16:creationId xmlns:a16="http://schemas.microsoft.com/office/drawing/2014/main" id="{875360FE-A710-459F-88CC-0D8BF330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F8ED-62C6-4B73-B901-B1C2969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3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5684-EB30-4DC7-B753-D95D1D3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1013799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2412-EC2A-496C-9662-1BA64BD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 Triangle</a:t>
            </a:r>
          </a:p>
        </p:txBody>
      </p:sp>
      <p:pic>
        <p:nvPicPr>
          <p:cNvPr id="3074" name="Picture 2" descr="power triangle">
            <a:extLst>
              <a:ext uri="{FF2B5EF4-FFF2-40B4-BE49-F238E27FC236}">
                <a16:creationId xmlns:a16="http://schemas.microsoft.com/office/drawing/2014/main" id="{33E434BD-E714-40C2-B15E-9C7DE788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triangle relationship">
            <a:extLst>
              <a:ext uri="{FF2B5EF4-FFF2-40B4-BE49-F238E27FC236}">
                <a16:creationId xmlns:a16="http://schemas.microsoft.com/office/drawing/2014/main" id="{7D777295-A9AF-48B1-A8E8-1093970E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8B38-0296-4979-B92B-67D1E0C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4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2593-CC36-462D-A3E9-9F09E499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12910307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9301-7B8B-44F3-8C94-12986C0A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Ohms Law Pie Chart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98" name="Picture 2" descr="ohms law pie chart">
            <a:extLst>
              <a:ext uri="{FF2B5EF4-FFF2-40B4-BE49-F238E27FC236}">
                <a16:creationId xmlns:a16="http://schemas.microsoft.com/office/drawing/2014/main" id="{86E851B8-B909-4DB2-8DF4-8402567C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434" y="1388911"/>
            <a:ext cx="4756543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43A5-13CF-41CC-9011-8DD6D0E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5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B6E-36AA-4626-89DD-0B201C28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8024227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5F0269-BA2E-49DC-B667-05B1E00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Thevenin’s theorem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0886B5-0FCE-4F09-B49F-3D551F85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Here, we learn how to replace two-terminal circuits containing resistances and sources by simple equivalent circuits. </a:t>
            </a:r>
          </a:p>
          <a:p>
            <a:pPr algn="just"/>
            <a:r>
              <a:rPr lang="en-MY" dirty="0"/>
              <a:t>By a two-terminal circuit, we mean that the original circuit has only two points that can be connected to other circuits.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297F-67FA-4AC8-A576-5F7B55A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267F-D87D-4A81-927E-2C9DD36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DDF0-6323-4838-A4E4-E727B76A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6</a:t>
            </a:fld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057CF7-14B4-4070-9183-3B70E4143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27" y="4134497"/>
            <a:ext cx="3400717" cy="1612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9E7C5A-AB54-4221-852B-F15B9293D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58" y="4113531"/>
            <a:ext cx="2415797" cy="163385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4F4C0D-61F9-448D-BA40-B632CA862C06}"/>
              </a:ext>
            </a:extLst>
          </p:cNvPr>
          <p:cNvSpPr/>
          <p:nvPr/>
        </p:nvSpPr>
        <p:spPr>
          <a:xfrm>
            <a:off x="5691923" y="4588900"/>
            <a:ext cx="1129004" cy="704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5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F555A1-8725-446D-99C2-303825A6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D4C4E-55BD-418C-A5A8-E25F9744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One type of equivalent circuit is the </a:t>
            </a:r>
            <a:r>
              <a:rPr lang="en-MY" b="1" dirty="0"/>
              <a:t>Thevenin equivalent</a:t>
            </a:r>
            <a:r>
              <a:rPr lang="en-MY" dirty="0"/>
              <a:t>, which consists of an independent voltage source in series with a resistance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EBF6-F1C9-45C1-AB27-4D91DDF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4353-3316-4A60-B0B9-7EAAE486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D768-33E4-49E7-8539-8AA31D9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11757-742E-4A55-B3DC-416BBD6D4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6" y="3433318"/>
            <a:ext cx="6067425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F35A3-375C-4804-90C7-4BD6C1D1B40F}"/>
              </a:ext>
            </a:extLst>
          </p:cNvPr>
          <p:cNvSpPr txBox="1"/>
          <p:nvPr/>
        </p:nvSpPr>
        <p:spPr>
          <a:xfrm>
            <a:off x="7454836" y="4134726"/>
            <a:ext cx="337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Vt is Thevenin’s Voltage</a:t>
            </a:r>
          </a:p>
          <a:p>
            <a:r>
              <a:rPr lang="en-US" sz="2000" dirty="0"/>
              <a:t>Rt is Thevenin’s Resistance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7542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C7F39A-E31F-4CDD-9AE0-6D46492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According to the Theorem, the Thevenin source voltage Vt is equal to the open-circuit voltage of the original network.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current flowing in this circuit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  <a:blipFill>
                <a:blip r:embed="rId4"/>
                <a:stretch>
                  <a:fillRect l="-447" t="-951" r="-8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3921-C00F-4FA3-990D-FFFCC2A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21BB-BBD4-4D15-9498-479E7D69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7A88-323F-4529-B1A3-3E0E639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B837A-690B-44B6-B4B1-FB2AE666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292" y="2471897"/>
            <a:ext cx="2672381" cy="1914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01527-7AE3-452D-8B44-BED71EC71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511" y="4386102"/>
            <a:ext cx="2400821" cy="14675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614D74-C320-4C12-8C9B-FFA10121FEC8}"/>
              </a:ext>
            </a:extLst>
          </p:cNvPr>
          <p:cNvSpPr/>
          <p:nvPr/>
        </p:nvSpPr>
        <p:spPr>
          <a:xfrm>
            <a:off x="3881535" y="3144416"/>
            <a:ext cx="1184987" cy="606490"/>
          </a:xfrm>
          <a:custGeom>
            <a:avLst/>
            <a:gdLst>
              <a:gd name="connsiteX0" fmla="*/ 0 w 1184987"/>
              <a:gd name="connsiteY0" fmla="*/ 175730 h 606490"/>
              <a:gd name="connsiteX1" fmla="*/ 175730 w 1184987"/>
              <a:gd name="connsiteY1" fmla="*/ 0 h 606490"/>
              <a:gd name="connsiteX2" fmla="*/ 600829 w 1184987"/>
              <a:gd name="connsiteY2" fmla="*/ 0 h 606490"/>
              <a:gd name="connsiteX3" fmla="*/ 1009257 w 1184987"/>
              <a:gd name="connsiteY3" fmla="*/ 0 h 606490"/>
              <a:gd name="connsiteX4" fmla="*/ 1184987 w 1184987"/>
              <a:gd name="connsiteY4" fmla="*/ 175730 h 606490"/>
              <a:gd name="connsiteX5" fmla="*/ 1184987 w 1184987"/>
              <a:gd name="connsiteY5" fmla="*/ 430760 h 606490"/>
              <a:gd name="connsiteX6" fmla="*/ 1009257 w 1184987"/>
              <a:gd name="connsiteY6" fmla="*/ 606490 h 606490"/>
              <a:gd name="connsiteX7" fmla="*/ 584158 w 1184987"/>
              <a:gd name="connsiteY7" fmla="*/ 606490 h 606490"/>
              <a:gd name="connsiteX8" fmla="*/ 175730 w 1184987"/>
              <a:gd name="connsiteY8" fmla="*/ 606490 h 606490"/>
              <a:gd name="connsiteX9" fmla="*/ 0 w 1184987"/>
              <a:gd name="connsiteY9" fmla="*/ 430760 h 606490"/>
              <a:gd name="connsiteX10" fmla="*/ 0 w 1184987"/>
              <a:gd name="connsiteY10" fmla="*/ 17573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987" h="606490" extrusionOk="0">
                <a:moveTo>
                  <a:pt x="0" y="175730"/>
                </a:moveTo>
                <a:cubicBezTo>
                  <a:pt x="9317" y="85235"/>
                  <a:pt x="81617" y="1304"/>
                  <a:pt x="175730" y="0"/>
                </a:cubicBezTo>
                <a:cubicBezTo>
                  <a:pt x="364359" y="11672"/>
                  <a:pt x="411713" y="19368"/>
                  <a:pt x="600829" y="0"/>
                </a:cubicBezTo>
                <a:cubicBezTo>
                  <a:pt x="789945" y="-19368"/>
                  <a:pt x="902777" y="-9180"/>
                  <a:pt x="1009257" y="0"/>
                </a:cubicBezTo>
                <a:cubicBezTo>
                  <a:pt x="1103357" y="-2745"/>
                  <a:pt x="1177870" y="92365"/>
                  <a:pt x="1184987" y="175730"/>
                </a:cubicBezTo>
                <a:cubicBezTo>
                  <a:pt x="1180686" y="259598"/>
                  <a:pt x="1187875" y="355340"/>
                  <a:pt x="1184987" y="430760"/>
                </a:cubicBezTo>
                <a:cubicBezTo>
                  <a:pt x="1183228" y="523662"/>
                  <a:pt x="1111306" y="607981"/>
                  <a:pt x="1009257" y="606490"/>
                </a:cubicBezTo>
                <a:cubicBezTo>
                  <a:pt x="896087" y="625455"/>
                  <a:pt x="742536" y="591900"/>
                  <a:pt x="584158" y="606490"/>
                </a:cubicBezTo>
                <a:cubicBezTo>
                  <a:pt x="425780" y="621080"/>
                  <a:pt x="282958" y="619947"/>
                  <a:pt x="175730" y="606490"/>
                </a:cubicBezTo>
                <a:cubicBezTo>
                  <a:pt x="63627" y="596313"/>
                  <a:pt x="-20534" y="534222"/>
                  <a:pt x="0" y="430760"/>
                </a:cubicBezTo>
                <a:cubicBezTo>
                  <a:pt x="12653" y="357097"/>
                  <a:pt x="-697" y="292368"/>
                  <a:pt x="0" y="17573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2897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B655A0-653B-4680-8FD5-4AA3E1582630}"/>
              </a:ext>
            </a:extLst>
          </p:cNvPr>
          <p:cNvSpPr/>
          <p:nvPr/>
        </p:nvSpPr>
        <p:spPr>
          <a:xfrm>
            <a:off x="3946849" y="4655976"/>
            <a:ext cx="1184987" cy="699795"/>
          </a:xfr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47DE84-2EAB-4E4F-A38E-B79421E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1: Determining the Thevenin Equivalent Circuit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C557B2-BAF0-4C46-8583-BDB725833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414478"/>
            <a:ext cx="6631744" cy="39604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C225-E42C-48A4-9D05-7DEF2AA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893F-F788-45D1-97B4-A6EA48AA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5F40-24DE-472F-BCDB-DB5681E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703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Wood Type</vt:lpstr>
      <vt:lpstr>Thevenin's and Maximum Power Transfer Theorem</vt:lpstr>
      <vt:lpstr>module 1</vt:lpstr>
      <vt:lpstr>Ohms Law Triangle</vt:lpstr>
      <vt:lpstr>Power Triangle</vt:lpstr>
      <vt:lpstr>Ohms Law Pie Chart</vt:lpstr>
      <vt:lpstr>Thevenin’s theorem</vt:lpstr>
      <vt:lpstr>Thevenin Equivalent Circuit</vt:lpstr>
      <vt:lpstr>Thevenin Equivalent Circuit</vt:lpstr>
      <vt:lpstr>Ex 1: Determining the Thevenin Equivalent Circuit</vt:lpstr>
      <vt:lpstr>Finding the ThEvenin Resistance Directly</vt:lpstr>
      <vt:lpstr>Ex 2: Finding the ThEvenin Resistance Directly</vt:lpstr>
      <vt:lpstr>Ex 3: Finding the ThEvenin Resistance Directly</vt:lpstr>
      <vt:lpstr>Ex 4: Finding the ThEvenin Equivalent Circuit</vt:lpstr>
      <vt:lpstr>Ex 5: Finding the ThEvenin Resistance Directly</vt:lpstr>
      <vt:lpstr>Maximum Power Transfer</vt:lpstr>
      <vt:lpstr>PowerPoint Presentation</vt:lpstr>
      <vt:lpstr>Maximum Power Transfer</vt:lpstr>
      <vt:lpstr>Ex 6: Determining Maximum Power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Thevenin's and Maximum Power Transfer Theorem</dc:title>
  <dc:creator>Panneer Selvam Arun Mozhi Devan</dc:creator>
  <cp:lastModifiedBy>Panneer Selvam Arun Mozhi Devan</cp:lastModifiedBy>
  <cp:revision>9</cp:revision>
  <dcterms:created xsi:type="dcterms:W3CDTF">2020-07-28T05:28:14Z</dcterms:created>
  <dcterms:modified xsi:type="dcterms:W3CDTF">2020-07-29T03:02:04Z</dcterms:modified>
</cp:coreProperties>
</file>