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1/8/2020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1/8/2020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1C19-12C8-4F2C-A57A-3CE884B7F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Pattern for CAT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7D37-FBB5-4573-AFBC-FDD10CFA7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E44E-2066-485E-B44C-B4494846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9AFA-4825-4800-A2F5-D8C630AE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4818-D5B7-4664-827F-981A8FD7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0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D19D52-1B71-475F-B784-D122CB55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Time : 45 mins; marks : 30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72370-8017-45BB-9E2C-BFB076DD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Section </a:t>
            </a:r>
            <a:r>
              <a:rPr lang="en-MY" sz="2400"/>
              <a:t>A – 10 Marks</a:t>
            </a:r>
            <a:endParaRPr lang="en-MY" sz="2400" dirty="0"/>
          </a:p>
          <a:p>
            <a:pPr lvl="1"/>
            <a:r>
              <a:rPr lang="en-MY" sz="2000" dirty="0"/>
              <a:t>MCQ’s</a:t>
            </a:r>
          </a:p>
          <a:p>
            <a:pPr lvl="1"/>
            <a:r>
              <a:rPr lang="en-MY" sz="2000" dirty="0"/>
              <a:t>10 Questions and Each Question 1 Mark Each</a:t>
            </a:r>
          </a:p>
          <a:p>
            <a:pPr lvl="1"/>
            <a:endParaRPr lang="en-MY" sz="2000" dirty="0"/>
          </a:p>
          <a:p>
            <a:r>
              <a:rPr lang="en-MY" sz="2200" dirty="0"/>
              <a:t>Section B – 20 Marks</a:t>
            </a:r>
          </a:p>
          <a:p>
            <a:pPr lvl="1"/>
            <a:r>
              <a:rPr lang="en-MY" sz="2000" dirty="0"/>
              <a:t>Short Answer Questions</a:t>
            </a:r>
          </a:p>
          <a:p>
            <a:pPr lvl="1"/>
            <a:r>
              <a:rPr lang="en-MY" sz="2000" dirty="0"/>
              <a:t>6 Questions</a:t>
            </a:r>
          </a:p>
          <a:p>
            <a:pPr lvl="2"/>
            <a:r>
              <a:rPr lang="en-MY" sz="1800" dirty="0"/>
              <a:t>4 Questions with each 3 Marks - 12 Marks</a:t>
            </a:r>
          </a:p>
          <a:p>
            <a:pPr lvl="2"/>
            <a:r>
              <a:rPr lang="en-MY" sz="1800" dirty="0"/>
              <a:t>2 Question with each 4 Marks - 8 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37A4-BA64-4CA9-8378-53D474B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A671-8FD5-4FE6-8296-D254F5BF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B3D4-7676-459D-8627-9400F024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652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Pattern for CAT 1</vt:lpstr>
      <vt:lpstr>Time : 45 mins; marks :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Panneer Selvam Arun Mozhi Devan</dc:creator>
  <cp:lastModifiedBy>Panneer Selvam Arun Mozhi Devan</cp:lastModifiedBy>
  <cp:revision>2</cp:revision>
  <dcterms:created xsi:type="dcterms:W3CDTF">2020-08-01T03:29:13Z</dcterms:created>
  <dcterms:modified xsi:type="dcterms:W3CDTF">2020-08-01T03:30:11Z</dcterms:modified>
</cp:coreProperties>
</file>