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A2895-79FE-4EF2-82FF-848806FEEF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A4B837-0689-410D-8FA6-AD59FBAC54AC}">
      <dgm:prSet/>
      <dgm:spPr/>
      <dgm:t>
        <a:bodyPr/>
        <a:lstStyle/>
        <a:p>
          <a:r>
            <a:rPr lang="en-US"/>
            <a:t>Team Name: EEE1024 A2 Slot Monday &amp; Wednesday Morning</a:t>
          </a:r>
        </a:p>
      </dgm:t>
    </dgm:pt>
    <dgm:pt modelId="{EFD1BD51-57F8-4C15-B150-78F2317E007A}" type="parTrans" cxnId="{42B46093-FE7D-4A7E-9EA6-BB6486778BAA}">
      <dgm:prSet/>
      <dgm:spPr/>
      <dgm:t>
        <a:bodyPr/>
        <a:lstStyle/>
        <a:p>
          <a:endParaRPr lang="en-US"/>
        </a:p>
      </dgm:t>
    </dgm:pt>
    <dgm:pt modelId="{54AF48A3-E6C8-466D-8CE6-10508FB3C042}" type="sibTrans" cxnId="{42B46093-FE7D-4A7E-9EA6-BB6486778BAA}">
      <dgm:prSet/>
      <dgm:spPr/>
      <dgm:t>
        <a:bodyPr/>
        <a:lstStyle/>
        <a:p>
          <a:endParaRPr lang="en-US"/>
        </a:p>
      </dgm:t>
    </dgm:pt>
    <dgm:pt modelId="{6B68861E-892E-472E-AC09-E1EC01669758}">
      <dgm:prSet/>
      <dgm:spPr/>
      <dgm:t>
        <a:bodyPr/>
        <a:lstStyle/>
        <a:p>
          <a:r>
            <a:rPr lang="en-US"/>
            <a:t>Syllabus: Teams - General – Files</a:t>
          </a:r>
        </a:p>
      </dgm:t>
    </dgm:pt>
    <dgm:pt modelId="{DAF99D50-3F78-4D91-A1AE-DCD272F4705B}" type="parTrans" cxnId="{5992B7BC-B793-4AA4-AA85-F37E92112825}">
      <dgm:prSet/>
      <dgm:spPr/>
      <dgm:t>
        <a:bodyPr/>
        <a:lstStyle/>
        <a:p>
          <a:endParaRPr lang="en-US"/>
        </a:p>
      </dgm:t>
    </dgm:pt>
    <dgm:pt modelId="{11719FD2-AD05-4291-B15A-4C67789E0738}" type="sibTrans" cxnId="{5992B7BC-B793-4AA4-AA85-F37E92112825}">
      <dgm:prSet/>
      <dgm:spPr/>
      <dgm:t>
        <a:bodyPr/>
        <a:lstStyle/>
        <a:p>
          <a:endParaRPr lang="en-US"/>
        </a:p>
      </dgm:t>
    </dgm:pt>
    <dgm:pt modelId="{B00F7961-5790-4FFE-A33B-FEA574B9CD3C}">
      <dgm:prSet/>
      <dgm:spPr/>
      <dgm:t>
        <a:bodyPr/>
        <a:lstStyle/>
        <a:p>
          <a:r>
            <a:rPr lang="en-US"/>
            <a:t>Material: Teams – Module – Files</a:t>
          </a:r>
        </a:p>
      </dgm:t>
    </dgm:pt>
    <dgm:pt modelId="{5DAC12C4-6608-4D8A-83D5-DA9A5B9FB59C}" type="parTrans" cxnId="{D56D54C9-82D3-446D-A386-2FB2AA63DDA2}">
      <dgm:prSet/>
      <dgm:spPr/>
      <dgm:t>
        <a:bodyPr/>
        <a:lstStyle/>
        <a:p>
          <a:endParaRPr lang="en-US"/>
        </a:p>
      </dgm:t>
    </dgm:pt>
    <dgm:pt modelId="{086FFD07-0690-42FB-B04B-34D65694A299}" type="sibTrans" cxnId="{D56D54C9-82D3-446D-A386-2FB2AA63DDA2}">
      <dgm:prSet/>
      <dgm:spPr/>
      <dgm:t>
        <a:bodyPr/>
        <a:lstStyle/>
        <a:p>
          <a:endParaRPr lang="en-US"/>
        </a:p>
      </dgm:t>
    </dgm:pt>
    <dgm:pt modelId="{B2729250-5C3E-4003-BC77-EC810905821A}">
      <dgm:prSet/>
      <dgm:spPr/>
      <dgm:t>
        <a:bodyPr/>
        <a:lstStyle/>
        <a:p>
          <a:r>
            <a:rPr lang="en-US" dirty="0"/>
            <a:t>Attendance: Teams – Time in &amp; Time Out – VTOP</a:t>
          </a:r>
        </a:p>
      </dgm:t>
    </dgm:pt>
    <dgm:pt modelId="{4033C99B-3B2E-48D2-83E5-A6F4CEA61493}" type="parTrans" cxnId="{E4BEB8A8-6DA0-4EFB-9F01-95C8605744FF}">
      <dgm:prSet/>
      <dgm:spPr/>
      <dgm:t>
        <a:bodyPr/>
        <a:lstStyle/>
        <a:p>
          <a:endParaRPr lang="en-US"/>
        </a:p>
      </dgm:t>
    </dgm:pt>
    <dgm:pt modelId="{973BFB11-D49B-484F-BD49-F1CD4CF180FD}" type="sibTrans" cxnId="{E4BEB8A8-6DA0-4EFB-9F01-95C8605744FF}">
      <dgm:prSet/>
      <dgm:spPr/>
      <dgm:t>
        <a:bodyPr/>
        <a:lstStyle/>
        <a:p>
          <a:endParaRPr lang="en-US"/>
        </a:p>
      </dgm:t>
    </dgm:pt>
    <dgm:pt modelId="{8368FA35-B822-4483-84CB-3F9A6D354EB5}">
      <dgm:prSet/>
      <dgm:spPr/>
      <dgm:t>
        <a:bodyPr/>
        <a:lstStyle/>
        <a:p>
          <a:r>
            <a:rPr lang="en-US"/>
            <a:t>Questions during Presentation: Raise Hand</a:t>
          </a:r>
        </a:p>
      </dgm:t>
    </dgm:pt>
    <dgm:pt modelId="{4583E522-A1B6-421A-933F-9DDE2A6E41BC}" type="parTrans" cxnId="{A0E01CDB-F63A-40E6-B0F4-30C314641138}">
      <dgm:prSet/>
      <dgm:spPr/>
      <dgm:t>
        <a:bodyPr/>
        <a:lstStyle/>
        <a:p>
          <a:endParaRPr lang="en-US"/>
        </a:p>
      </dgm:t>
    </dgm:pt>
    <dgm:pt modelId="{404CAC2A-A936-4BDE-816A-DB262E0FD891}" type="sibTrans" cxnId="{A0E01CDB-F63A-40E6-B0F4-30C314641138}">
      <dgm:prSet/>
      <dgm:spPr/>
      <dgm:t>
        <a:bodyPr/>
        <a:lstStyle/>
        <a:p>
          <a:endParaRPr lang="en-US"/>
        </a:p>
      </dgm:t>
    </dgm:pt>
    <dgm:pt modelId="{4B194036-013B-4B05-B50F-6481486A9384}">
      <dgm:prSet/>
      <dgm:spPr/>
      <dgm:t>
        <a:bodyPr/>
        <a:lstStyle/>
        <a:p>
          <a:r>
            <a:rPr lang="en-US"/>
            <a:t>Queries in General: Teams – Channel – Chat</a:t>
          </a:r>
        </a:p>
      </dgm:t>
    </dgm:pt>
    <dgm:pt modelId="{5005810E-4CA5-49BC-9CD5-B27CB51A9B3D}" type="parTrans" cxnId="{1F35BC95-A7E9-494E-AD35-E880FC78751A}">
      <dgm:prSet/>
      <dgm:spPr/>
      <dgm:t>
        <a:bodyPr/>
        <a:lstStyle/>
        <a:p>
          <a:endParaRPr lang="en-US"/>
        </a:p>
      </dgm:t>
    </dgm:pt>
    <dgm:pt modelId="{685AC1A6-CF49-48D9-BDE4-1656A8213D2C}" type="sibTrans" cxnId="{1F35BC95-A7E9-494E-AD35-E880FC78751A}">
      <dgm:prSet/>
      <dgm:spPr/>
      <dgm:t>
        <a:bodyPr/>
        <a:lstStyle/>
        <a:p>
          <a:endParaRPr lang="en-US"/>
        </a:p>
      </dgm:t>
    </dgm:pt>
    <dgm:pt modelId="{7116042A-753A-46FD-A550-F127BFC79BF6}">
      <dgm:prSet/>
      <dgm:spPr/>
      <dgm:t>
        <a:bodyPr/>
        <a:lstStyle/>
        <a:p>
          <a:r>
            <a:rPr lang="en-US"/>
            <a:t>Assignments – End of each module through Moodle</a:t>
          </a:r>
        </a:p>
      </dgm:t>
    </dgm:pt>
    <dgm:pt modelId="{887BF5DF-BB9A-443E-8407-0799D517097B}" type="parTrans" cxnId="{4E8AD127-7C0D-432A-B820-AF2D6C111BC8}">
      <dgm:prSet/>
      <dgm:spPr/>
      <dgm:t>
        <a:bodyPr/>
        <a:lstStyle/>
        <a:p>
          <a:endParaRPr lang="en-US"/>
        </a:p>
      </dgm:t>
    </dgm:pt>
    <dgm:pt modelId="{66655518-D37B-4753-A652-9A6EF23D41A7}" type="sibTrans" cxnId="{4E8AD127-7C0D-432A-B820-AF2D6C111BC8}">
      <dgm:prSet/>
      <dgm:spPr/>
      <dgm:t>
        <a:bodyPr/>
        <a:lstStyle/>
        <a:p>
          <a:endParaRPr lang="en-US"/>
        </a:p>
      </dgm:t>
    </dgm:pt>
    <dgm:pt modelId="{4F13E4E5-9A00-45E8-86C5-1FE43D288D80}" type="pres">
      <dgm:prSet presAssocID="{6FCA2895-79FE-4EF2-82FF-848806FEEFC0}" presName="root" presStyleCnt="0">
        <dgm:presLayoutVars>
          <dgm:dir/>
          <dgm:resizeHandles val="exact"/>
        </dgm:presLayoutVars>
      </dgm:prSet>
      <dgm:spPr/>
    </dgm:pt>
    <dgm:pt modelId="{FA71853B-07C8-44D4-8361-8C2AF707634C}" type="pres">
      <dgm:prSet presAssocID="{78A4B837-0689-410D-8FA6-AD59FBAC54AC}" presName="compNode" presStyleCnt="0"/>
      <dgm:spPr/>
    </dgm:pt>
    <dgm:pt modelId="{6822CB10-AE00-425B-8D16-3C0478EF187A}" type="pres">
      <dgm:prSet presAssocID="{78A4B837-0689-410D-8FA6-AD59FBAC54AC}" presName="bgRect" presStyleLbl="bgShp" presStyleIdx="0" presStyleCnt="7"/>
      <dgm:spPr/>
    </dgm:pt>
    <dgm:pt modelId="{45D6DC91-6919-4A39-BB30-3D799D97B238}" type="pres">
      <dgm:prSet presAssocID="{78A4B837-0689-410D-8FA6-AD59FBAC54A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35E4B85-DD0E-4354-A6B4-C541C1EC5386}" type="pres">
      <dgm:prSet presAssocID="{78A4B837-0689-410D-8FA6-AD59FBAC54AC}" presName="spaceRect" presStyleCnt="0"/>
      <dgm:spPr/>
    </dgm:pt>
    <dgm:pt modelId="{56523163-D8B2-4190-8D6E-E1BBB5FDA65D}" type="pres">
      <dgm:prSet presAssocID="{78A4B837-0689-410D-8FA6-AD59FBAC54AC}" presName="parTx" presStyleLbl="revTx" presStyleIdx="0" presStyleCnt="7">
        <dgm:presLayoutVars>
          <dgm:chMax val="0"/>
          <dgm:chPref val="0"/>
        </dgm:presLayoutVars>
      </dgm:prSet>
      <dgm:spPr/>
    </dgm:pt>
    <dgm:pt modelId="{D613FD83-0CD4-4F88-80EF-7B7C916BE91A}" type="pres">
      <dgm:prSet presAssocID="{54AF48A3-E6C8-466D-8CE6-10508FB3C042}" presName="sibTrans" presStyleCnt="0"/>
      <dgm:spPr/>
    </dgm:pt>
    <dgm:pt modelId="{39FDD88E-0EBF-4AA2-B702-F4CC3054EF05}" type="pres">
      <dgm:prSet presAssocID="{6B68861E-892E-472E-AC09-E1EC01669758}" presName="compNode" presStyleCnt="0"/>
      <dgm:spPr/>
    </dgm:pt>
    <dgm:pt modelId="{5B0C1DAF-FD85-4BED-AE18-8F37CE2382C4}" type="pres">
      <dgm:prSet presAssocID="{6B68861E-892E-472E-AC09-E1EC01669758}" presName="bgRect" presStyleLbl="bgShp" presStyleIdx="1" presStyleCnt="7"/>
      <dgm:spPr/>
    </dgm:pt>
    <dgm:pt modelId="{3BE8B7CB-43FB-4174-BE21-7D3CA9AF14CA}" type="pres">
      <dgm:prSet presAssocID="{6B68861E-892E-472E-AC09-E1EC0166975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7FF6C3F-B0E6-4D0F-A565-266E2E38EA08}" type="pres">
      <dgm:prSet presAssocID="{6B68861E-892E-472E-AC09-E1EC01669758}" presName="spaceRect" presStyleCnt="0"/>
      <dgm:spPr/>
    </dgm:pt>
    <dgm:pt modelId="{7360249D-CFE2-4B9E-9BC4-B1B68779BCE4}" type="pres">
      <dgm:prSet presAssocID="{6B68861E-892E-472E-AC09-E1EC01669758}" presName="parTx" presStyleLbl="revTx" presStyleIdx="1" presStyleCnt="7">
        <dgm:presLayoutVars>
          <dgm:chMax val="0"/>
          <dgm:chPref val="0"/>
        </dgm:presLayoutVars>
      </dgm:prSet>
      <dgm:spPr/>
    </dgm:pt>
    <dgm:pt modelId="{50616480-19D2-4E6F-A1CB-423478B091E5}" type="pres">
      <dgm:prSet presAssocID="{11719FD2-AD05-4291-B15A-4C67789E0738}" presName="sibTrans" presStyleCnt="0"/>
      <dgm:spPr/>
    </dgm:pt>
    <dgm:pt modelId="{0BC624C4-0587-4744-968A-E26B807068B2}" type="pres">
      <dgm:prSet presAssocID="{B00F7961-5790-4FFE-A33B-FEA574B9CD3C}" presName="compNode" presStyleCnt="0"/>
      <dgm:spPr/>
    </dgm:pt>
    <dgm:pt modelId="{315155C2-AFC1-4F12-B5DC-098B7A211367}" type="pres">
      <dgm:prSet presAssocID="{B00F7961-5790-4FFE-A33B-FEA574B9CD3C}" presName="bgRect" presStyleLbl="bgShp" presStyleIdx="2" presStyleCnt="7"/>
      <dgm:spPr/>
    </dgm:pt>
    <dgm:pt modelId="{57A4CF51-0C41-4A2A-862D-52E4B952ADD7}" type="pres">
      <dgm:prSet presAssocID="{B00F7961-5790-4FFE-A33B-FEA574B9CD3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8C57224-ADDB-4FD2-953F-ACD3E296F2E1}" type="pres">
      <dgm:prSet presAssocID="{B00F7961-5790-4FFE-A33B-FEA574B9CD3C}" presName="spaceRect" presStyleCnt="0"/>
      <dgm:spPr/>
    </dgm:pt>
    <dgm:pt modelId="{8E9B4C8A-0115-4BD9-BF46-4B31A20D3FF7}" type="pres">
      <dgm:prSet presAssocID="{B00F7961-5790-4FFE-A33B-FEA574B9CD3C}" presName="parTx" presStyleLbl="revTx" presStyleIdx="2" presStyleCnt="7">
        <dgm:presLayoutVars>
          <dgm:chMax val="0"/>
          <dgm:chPref val="0"/>
        </dgm:presLayoutVars>
      </dgm:prSet>
      <dgm:spPr/>
    </dgm:pt>
    <dgm:pt modelId="{0F417D7C-751B-4468-B2BC-DEA56EFA4B28}" type="pres">
      <dgm:prSet presAssocID="{086FFD07-0690-42FB-B04B-34D65694A299}" presName="sibTrans" presStyleCnt="0"/>
      <dgm:spPr/>
    </dgm:pt>
    <dgm:pt modelId="{572BE0ED-8EB2-4694-A438-3EAD95FB9D8E}" type="pres">
      <dgm:prSet presAssocID="{B2729250-5C3E-4003-BC77-EC810905821A}" presName="compNode" presStyleCnt="0"/>
      <dgm:spPr/>
    </dgm:pt>
    <dgm:pt modelId="{95E27875-74D2-4B74-A680-5211CD5CE69A}" type="pres">
      <dgm:prSet presAssocID="{B2729250-5C3E-4003-BC77-EC810905821A}" presName="bgRect" presStyleLbl="bgShp" presStyleIdx="3" presStyleCnt="7"/>
      <dgm:spPr/>
    </dgm:pt>
    <dgm:pt modelId="{76F491F8-1B40-4600-B657-B029ACBACF90}" type="pres">
      <dgm:prSet presAssocID="{B2729250-5C3E-4003-BC77-EC810905821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CA566DD7-7B77-444F-95D9-EB3387198609}" type="pres">
      <dgm:prSet presAssocID="{B2729250-5C3E-4003-BC77-EC810905821A}" presName="spaceRect" presStyleCnt="0"/>
      <dgm:spPr/>
    </dgm:pt>
    <dgm:pt modelId="{66627DCE-BED9-4E66-BF39-278297CAA8AB}" type="pres">
      <dgm:prSet presAssocID="{B2729250-5C3E-4003-BC77-EC810905821A}" presName="parTx" presStyleLbl="revTx" presStyleIdx="3" presStyleCnt="7">
        <dgm:presLayoutVars>
          <dgm:chMax val="0"/>
          <dgm:chPref val="0"/>
        </dgm:presLayoutVars>
      </dgm:prSet>
      <dgm:spPr/>
    </dgm:pt>
    <dgm:pt modelId="{2398BC1E-07B9-418B-ACDA-061B67FDC7BC}" type="pres">
      <dgm:prSet presAssocID="{973BFB11-D49B-484F-BD49-F1CD4CF180FD}" presName="sibTrans" presStyleCnt="0"/>
      <dgm:spPr/>
    </dgm:pt>
    <dgm:pt modelId="{A2B3868A-0241-44E6-898A-8584A353E6F6}" type="pres">
      <dgm:prSet presAssocID="{8368FA35-B822-4483-84CB-3F9A6D354EB5}" presName="compNode" presStyleCnt="0"/>
      <dgm:spPr/>
    </dgm:pt>
    <dgm:pt modelId="{46862549-2B7F-4708-86A2-C42E096F49C3}" type="pres">
      <dgm:prSet presAssocID="{8368FA35-B822-4483-84CB-3F9A6D354EB5}" presName="bgRect" presStyleLbl="bgShp" presStyleIdx="4" presStyleCnt="7"/>
      <dgm:spPr/>
    </dgm:pt>
    <dgm:pt modelId="{A2AE64F5-6158-45FD-80E3-F382DD979AB8}" type="pres">
      <dgm:prSet presAssocID="{8368FA35-B822-4483-84CB-3F9A6D354EB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F47C00B3-44B9-4F4C-B05F-7C632F2C58AC}" type="pres">
      <dgm:prSet presAssocID="{8368FA35-B822-4483-84CB-3F9A6D354EB5}" presName="spaceRect" presStyleCnt="0"/>
      <dgm:spPr/>
    </dgm:pt>
    <dgm:pt modelId="{02589296-500E-4C29-8B62-4FC10B7BBAF4}" type="pres">
      <dgm:prSet presAssocID="{8368FA35-B822-4483-84CB-3F9A6D354EB5}" presName="parTx" presStyleLbl="revTx" presStyleIdx="4" presStyleCnt="7">
        <dgm:presLayoutVars>
          <dgm:chMax val="0"/>
          <dgm:chPref val="0"/>
        </dgm:presLayoutVars>
      </dgm:prSet>
      <dgm:spPr/>
    </dgm:pt>
    <dgm:pt modelId="{90CADBD1-1F81-4913-B955-F17558C6521D}" type="pres">
      <dgm:prSet presAssocID="{404CAC2A-A936-4BDE-816A-DB262E0FD891}" presName="sibTrans" presStyleCnt="0"/>
      <dgm:spPr/>
    </dgm:pt>
    <dgm:pt modelId="{866E6E2F-B8EE-4044-AD47-CE7988866663}" type="pres">
      <dgm:prSet presAssocID="{4B194036-013B-4B05-B50F-6481486A9384}" presName="compNode" presStyleCnt="0"/>
      <dgm:spPr/>
    </dgm:pt>
    <dgm:pt modelId="{0D02A305-52C3-4696-9702-E218DEF6DC7A}" type="pres">
      <dgm:prSet presAssocID="{4B194036-013B-4B05-B50F-6481486A9384}" presName="bgRect" presStyleLbl="bgShp" presStyleIdx="5" presStyleCnt="7"/>
      <dgm:spPr/>
    </dgm:pt>
    <dgm:pt modelId="{BBBE5E0C-57BB-452E-9D89-FD26C4EBF6BF}" type="pres">
      <dgm:prSet presAssocID="{4B194036-013B-4B05-B50F-6481486A938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7451A1C2-EBBE-4AD4-8CFC-68E8D05B696D}" type="pres">
      <dgm:prSet presAssocID="{4B194036-013B-4B05-B50F-6481486A9384}" presName="spaceRect" presStyleCnt="0"/>
      <dgm:spPr/>
    </dgm:pt>
    <dgm:pt modelId="{6083FCFD-AA1B-4C99-B7A2-582C2CE75EAC}" type="pres">
      <dgm:prSet presAssocID="{4B194036-013B-4B05-B50F-6481486A9384}" presName="parTx" presStyleLbl="revTx" presStyleIdx="5" presStyleCnt="7">
        <dgm:presLayoutVars>
          <dgm:chMax val="0"/>
          <dgm:chPref val="0"/>
        </dgm:presLayoutVars>
      </dgm:prSet>
      <dgm:spPr/>
    </dgm:pt>
    <dgm:pt modelId="{7A19B6C1-E9D3-4052-BCBD-0BFB87989B64}" type="pres">
      <dgm:prSet presAssocID="{685AC1A6-CF49-48D9-BDE4-1656A8213D2C}" presName="sibTrans" presStyleCnt="0"/>
      <dgm:spPr/>
    </dgm:pt>
    <dgm:pt modelId="{AD59809E-746B-4490-B6B6-58FA268D0ECD}" type="pres">
      <dgm:prSet presAssocID="{7116042A-753A-46FD-A550-F127BFC79BF6}" presName="compNode" presStyleCnt="0"/>
      <dgm:spPr/>
    </dgm:pt>
    <dgm:pt modelId="{3227960B-A608-49A9-92DC-E0FFC7642C58}" type="pres">
      <dgm:prSet presAssocID="{7116042A-753A-46FD-A550-F127BFC79BF6}" presName="bgRect" presStyleLbl="bgShp" presStyleIdx="6" presStyleCnt="7"/>
      <dgm:spPr/>
    </dgm:pt>
    <dgm:pt modelId="{51EE4A3B-A97A-4A28-9396-CEA686734CF4}" type="pres">
      <dgm:prSet presAssocID="{7116042A-753A-46FD-A550-F127BFC79BF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1AAB27B-E65E-4B5F-9C15-2A2555462026}" type="pres">
      <dgm:prSet presAssocID="{7116042A-753A-46FD-A550-F127BFC79BF6}" presName="spaceRect" presStyleCnt="0"/>
      <dgm:spPr/>
    </dgm:pt>
    <dgm:pt modelId="{FFA3C1BC-9C68-48B9-9930-C057545168B6}" type="pres">
      <dgm:prSet presAssocID="{7116042A-753A-46FD-A550-F127BFC79BF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1A4000E-5000-42C7-9C8F-43E310D62B4B}" type="presOf" srcId="{7116042A-753A-46FD-A550-F127BFC79BF6}" destId="{FFA3C1BC-9C68-48B9-9930-C057545168B6}" srcOrd="0" destOrd="0" presId="urn:microsoft.com/office/officeart/2018/2/layout/IconVerticalSolidList"/>
    <dgm:cxn modelId="{30DD501D-6F85-4C90-9891-8023A8E3F435}" type="presOf" srcId="{B2729250-5C3E-4003-BC77-EC810905821A}" destId="{66627DCE-BED9-4E66-BF39-278297CAA8AB}" srcOrd="0" destOrd="0" presId="urn:microsoft.com/office/officeart/2018/2/layout/IconVerticalSolidList"/>
    <dgm:cxn modelId="{4E8AD127-7C0D-432A-B820-AF2D6C111BC8}" srcId="{6FCA2895-79FE-4EF2-82FF-848806FEEFC0}" destId="{7116042A-753A-46FD-A550-F127BFC79BF6}" srcOrd="6" destOrd="0" parTransId="{887BF5DF-BB9A-443E-8407-0799D517097B}" sibTransId="{66655518-D37B-4753-A652-9A6EF23D41A7}"/>
    <dgm:cxn modelId="{82C46D3D-C97F-4609-97D7-1AF3B0017D5C}" type="presOf" srcId="{8368FA35-B822-4483-84CB-3F9A6D354EB5}" destId="{02589296-500E-4C29-8B62-4FC10B7BBAF4}" srcOrd="0" destOrd="0" presId="urn:microsoft.com/office/officeart/2018/2/layout/IconVerticalSolidList"/>
    <dgm:cxn modelId="{CC8B7453-B6CE-4AE3-B9B1-BF75B1248BB4}" type="presOf" srcId="{6FCA2895-79FE-4EF2-82FF-848806FEEFC0}" destId="{4F13E4E5-9A00-45E8-86C5-1FE43D288D80}" srcOrd="0" destOrd="0" presId="urn:microsoft.com/office/officeart/2018/2/layout/IconVerticalSolidList"/>
    <dgm:cxn modelId="{42B46093-FE7D-4A7E-9EA6-BB6486778BAA}" srcId="{6FCA2895-79FE-4EF2-82FF-848806FEEFC0}" destId="{78A4B837-0689-410D-8FA6-AD59FBAC54AC}" srcOrd="0" destOrd="0" parTransId="{EFD1BD51-57F8-4C15-B150-78F2317E007A}" sibTransId="{54AF48A3-E6C8-466D-8CE6-10508FB3C042}"/>
    <dgm:cxn modelId="{1F35BC95-A7E9-494E-AD35-E880FC78751A}" srcId="{6FCA2895-79FE-4EF2-82FF-848806FEEFC0}" destId="{4B194036-013B-4B05-B50F-6481486A9384}" srcOrd="5" destOrd="0" parTransId="{5005810E-4CA5-49BC-9CD5-B27CB51A9B3D}" sibTransId="{685AC1A6-CF49-48D9-BDE4-1656A8213D2C}"/>
    <dgm:cxn modelId="{4B5AA1A2-CADD-4936-837E-A2C17830724C}" type="presOf" srcId="{B00F7961-5790-4FFE-A33B-FEA574B9CD3C}" destId="{8E9B4C8A-0115-4BD9-BF46-4B31A20D3FF7}" srcOrd="0" destOrd="0" presId="urn:microsoft.com/office/officeart/2018/2/layout/IconVerticalSolidList"/>
    <dgm:cxn modelId="{E4BEB8A8-6DA0-4EFB-9F01-95C8605744FF}" srcId="{6FCA2895-79FE-4EF2-82FF-848806FEEFC0}" destId="{B2729250-5C3E-4003-BC77-EC810905821A}" srcOrd="3" destOrd="0" parTransId="{4033C99B-3B2E-48D2-83E5-A6F4CEA61493}" sibTransId="{973BFB11-D49B-484F-BD49-F1CD4CF180FD}"/>
    <dgm:cxn modelId="{5992B7BC-B793-4AA4-AA85-F37E92112825}" srcId="{6FCA2895-79FE-4EF2-82FF-848806FEEFC0}" destId="{6B68861E-892E-472E-AC09-E1EC01669758}" srcOrd="1" destOrd="0" parTransId="{DAF99D50-3F78-4D91-A1AE-DCD272F4705B}" sibTransId="{11719FD2-AD05-4291-B15A-4C67789E0738}"/>
    <dgm:cxn modelId="{D56D54C9-82D3-446D-A386-2FB2AA63DDA2}" srcId="{6FCA2895-79FE-4EF2-82FF-848806FEEFC0}" destId="{B00F7961-5790-4FFE-A33B-FEA574B9CD3C}" srcOrd="2" destOrd="0" parTransId="{5DAC12C4-6608-4D8A-83D5-DA9A5B9FB59C}" sibTransId="{086FFD07-0690-42FB-B04B-34D65694A299}"/>
    <dgm:cxn modelId="{A0E01CDB-F63A-40E6-B0F4-30C314641138}" srcId="{6FCA2895-79FE-4EF2-82FF-848806FEEFC0}" destId="{8368FA35-B822-4483-84CB-3F9A6D354EB5}" srcOrd="4" destOrd="0" parTransId="{4583E522-A1B6-421A-933F-9DDE2A6E41BC}" sibTransId="{404CAC2A-A936-4BDE-816A-DB262E0FD891}"/>
    <dgm:cxn modelId="{34D369E7-E854-4987-89FE-0AC3C76EDA89}" type="presOf" srcId="{4B194036-013B-4B05-B50F-6481486A9384}" destId="{6083FCFD-AA1B-4C99-B7A2-582C2CE75EAC}" srcOrd="0" destOrd="0" presId="urn:microsoft.com/office/officeart/2018/2/layout/IconVerticalSolidList"/>
    <dgm:cxn modelId="{3D43A2F3-2B9E-4D9D-94DF-075B683F96CE}" type="presOf" srcId="{6B68861E-892E-472E-AC09-E1EC01669758}" destId="{7360249D-CFE2-4B9E-9BC4-B1B68779BCE4}" srcOrd="0" destOrd="0" presId="urn:microsoft.com/office/officeart/2018/2/layout/IconVerticalSolidList"/>
    <dgm:cxn modelId="{EE1109F6-0FA0-4937-A6F8-F03AC4763DC7}" type="presOf" srcId="{78A4B837-0689-410D-8FA6-AD59FBAC54AC}" destId="{56523163-D8B2-4190-8D6E-E1BBB5FDA65D}" srcOrd="0" destOrd="0" presId="urn:microsoft.com/office/officeart/2018/2/layout/IconVerticalSolidList"/>
    <dgm:cxn modelId="{B49C627F-E2C5-4177-ABC5-A74AED4935D5}" type="presParOf" srcId="{4F13E4E5-9A00-45E8-86C5-1FE43D288D80}" destId="{FA71853B-07C8-44D4-8361-8C2AF707634C}" srcOrd="0" destOrd="0" presId="urn:microsoft.com/office/officeart/2018/2/layout/IconVerticalSolidList"/>
    <dgm:cxn modelId="{069E4807-648C-4948-AEB9-32DEC888D22E}" type="presParOf" srcId="{FA71853B-07C8-44D4-8361-8C2AF707634C}" destId="{6822CB10-AE00-425B-8D16-3C0478EF187A}" srcOrd="0" destOrd="0" presId="urn:microsoft.com/office/officeart/2018/2/layout/IconVerticalSolidList"/>
    <dgm:cxn modelId="{47EC9BDF-0F81-446A-B58C-4334480487E7}" type="presParOf" srcId="{FA71853B-07C8-44D4-8361-8C2AF707634C}" destId="{45D6DC91-6919-4A39-BB30-3D799D97B238}" srcOrd="1" destOrd="0" presId="urn:microsoft.com/office/officeart/2018/2/layout/IconVerticalSolidList"/>
    <dgm:cxn modelId="{6BA19B91-D8A3-41F9-97A9-21D76D91CB97}" type="presParOf" srcId="{FA71853B-07C8-44D4-8361-8C2AF707634C}" destId="{935E4B85-DD0E-4354-A6B4-C541C1EC5386}" srcOrd="2" destOrd="0" presId="urn:microsoft.com/office/officeart/2018/2/layout/IconVerticalSolidList"/>
    <dgm:cxn modelId="{C5D73118-D226-4F66-BA21-1131AD4610DF}" type="presParOf" srcId="{FA71853B-07C8-44D4-8361-8C2AF707634C}" destId="{56523163-D8B2-4190-8D6E-E1BBB5FDA65D}" srcOrd="3" destOrd="0" presId="urn:microsoft.com/office/officeart/2018/2/layout/IconVerticalSolidList"/>
    <dgm:cxn modelId="{6E5587A1-5BD2-478C-A136-5FE3EF5FD808}" type="presParOf" srcId="{4F13E4E5-9A00-45E8-86C5-1FE43D288D80}" destId="{D613FD83-0CD4-4F88-80EF-7B7C916BE91A}" srcOrd="1" destOrd="0" presId="urn:microsoft.com/office/officeart/2018/2/layout/IconVerticalSolidList"/>
    <dgm:cxn modelId="{1876D197-0549-4E19-86BA-B4511B99A2AF}" type="presParOf" srcId="{4F13E4E5-9A00-45E8-86C5-1FE43D288D80}" destId="{39FDD88E-0EBF-4AA2-B702-F4CC3054EF05}" srcOrd="2" destOrd="0" presId="urn:microsoft.com/office/officeart/2018/2/layout/IconVerticalSolidList"/>
    <dgm:cxn modelId="{4569B591-3ED3-4105-9062-5370A5614331}" type="presParOf" srcId="{39FDD88E-0EBF-4AA2-B702-F4CC3054EF05}" destId="{5B0C1DAF-FD85-4BED-AE18-8F37CE2382C4}" srcOrd="0" destOrd="0" presId="urn:microsoft.com/office/officeart/2018/2/layout/IconVerticalSolidList"/>
    <dgm:cxn modelId="{DCB13E8F-B28E-4E3A-947B-286366CDCE8C}" type="presParOf" srcId="{39FDD88E-0EBF-4AA2-B702-F4CC3054EF05}" destId="{3BE8B7CB-43FB-4174-BE21-7D3CA9AF14CA}" srcOrd="1" destOrd="0" presId="urn:microsoft.com/office/officeart/2018/2/layout/IconVerticalSolidList"/>
    <dgm:cxn modelId="{D32FC704-7BC4-4C56-BF27-484B0DE8A9C6}" type="presParOf" srcId="{39FDD88E-0EBF-4AA2-B702-F4CC3054EF05}" destId="{B7FF6C3F-B0E6-4D0F-A565-266E2E38EA08}" srcOrd="2" destOrd="0" presId="urn:microsoft.com/office/officeart/2018/2/layout/IconVerticalSolidList"/>
    <dgm:cxn modelId="{B1A0A525-10BD-42CF-8A5D-D4578D87E6F0}" type="presParOf" srcId="{39FDD88E-0EBF-4AA2-B702-F4CC3054EF05}" destId="{7360249D-CFE2-4B9E-9BC4-B1B68779BCE4}" srcOrd="3" destOrd="0" presId="urn:microsoft.com/office/officeart/2018/2/layout/IconVerticalSolidList"/>
    <dgm:cxn modelId="{B7F7CDEB-39CC-411C-B4F8-A31CC51F6565}" type="presParOf" srcId="{4F13E4E5-9A00-45E8-86C5-1FE43D288D80}" destId="{50616480-19D2-4E6F-A1CB-423478B091E5}" srcOrd="3" destOrd="0" presId="urn:microsoft.com/office/officeart/2018/2/layout/IconVerticalSolidList"/>
    <dgm:cxn modelId="{7E511DE8-B050-4D2E-A0C1-AF3C69FFA0B8}" type="presParOf" srcId="{4F13E4E5-9A00-45E8-86C5-1FE43D288D80}" destId="{0BC624C4-0587-4744-968A-E26B807068B2}" srcOrd="4" destOrd="0" presId="urn:microsoft.com/office/officeart/2018/2/layout/IconVerticalSolidList"/>
    <dgm:cxn modelId="{AEB49BBA-860B-45D1-887F-93E5D002BCA5}" type="presParOf" srcId="{0BC624C4-0587-4744-968A-E26B807068B2}" destId="{315155C2-AFC1-4F12-B5DC-098B7A211367}" srcOrd="0" destOrd="0" presId="urn:microsoft.com/office/officeart/2018/2/layout/IconVerticalSolidList"/>
    <dgm:cxn modelId="{D37C4327-4F6B-4272-8DD8-A1EAA9DC8E25}" type="presParOf" srcId="{0BC624C4-0587-4744-968A-E26B807068B2}" destId="{57A4CF51-0C41-4A2A-862D-52E4B952ADD7}" srcOrd="1" destOrd="0" presId="urn:microsoft.com/office/officeart/2018/2/layout/IconVerticalSolidList"/>
    <dgm:cxn modelId="{F0982F3F-F0BD-4CEB-85D1-35B5672FBCF6}" type="presParOf" srcId="{0BC624C4-0587-4744-968A-E26B807068B2}" destId="{58C57224-ADDB-4FD2-953F-ACD3E296F2E1}" srcOrd="2" destOrd="0" presId="urn:microsoft.com/office/officeart/2018/2/layout/IconVerticalSolidList"/>
    <dgm:cxn modelId="{C0231932-918E-488E-B998-9530308253C6}" type="presParOf" srcId="{0BC624C4-0587-4744-968A-E26B807068B2}" destId="{8E9B4C8A-0115-4BD9-BF46-4B31A20D3FF7}" srcOrd="3" destOrd="0" presId="urn:microsoft.com/office/officeart/2018/2/layout/IconVerticalSolidList"/>
    <dgm:cxn modelId="{5F7A215C-E551-430B-948F-5D0FA37639EC}" type="presParOf" srcId="{4F13E4E5-9A00-45E8-86C5-1FE43D288D80}" destId="{0F417D7C-751B-4468-B2BC-DEA56EFA4B28}" srcOrd="5" destOrd="0" presId="urn:microsoft.com/office/officeart/2018/2/layout/IconVerticalSolidList"/>
    <dgm:cxn modelId="{CA585B31-7753-4BF2-8272-255CD990FE0B}" type="presParOf" srcId="{4F13E4E5-9A00-45E8-86C5-1FE43D288D80}" destId="{572BE0ED-8EB2-4694-A438-3EAD95FB9D8E}" srcOrd="6" destOrd="0" presId="urn:microsoft.com/office/officeart/2018/2/layout/IconVerticalSolidList"/>
    <dgm:cxn modelId="{66E140E4-1332-4030-97FC-7C7015EB99AF}" type="presParOf" srcId="{572BE0ED-8EB2-4694-A438-3EAD95FB9D8E}" destId="{95E27875-74D2-4B74-A680-5211CD5CE69A}" srcOrd="0" destOrd="0" presId="urn:microsoft.com/office/officeart/2018/2/layout/IconVerticalSolidList"/>
    <dgm:cxn modelId="{D7A63B6D-392B-489E-8D4C-F11A3435A577}" type="presParOf" srcId="{572BE0ED-8EB2-4694-A438-3EAD95FB9D8E}" destId="{76F491F8-1B40-4600-B657-B029ACBACF90}" srcOrd="1" destOrd="0" presId="urn:microsoft.com/office/officeart/2018/2/layout/IconVerticalSolidList"/>
    <dgm:cxn modelId="{13648142-A541-40F2-9336-10A06D737C1E}" type="presParOf" srcId="{572BE0ED-8EB2-4694-A438-3EAD95FB9D8E}" destId="{CA566DD7-7B77-444F-95D9-EB3387198609}" srcOrd="2" destOrd="0" presId="urn:microsoft.com/office/officeart/2018/2/layout/IconVerticalSolidList"/>
    <dgm:cxn modelId="{CAD31CEA-3E11-462E-BEAC-20BD8B81EE7A}" type="presParOf" srcId="{572BE0ED-8EB2-4694-A438-3EAD95FB9D8E}" destId="{66627DCE-BED9-4E66-BF39-278297CAA8AB}" srcOrd="3" destOrd="0" presId="urn:microsoft.com/office/officeart/2018/2/layout/IconVerticalSolidList"/>
    <dgm:cxn modelId="{8963C0EE-D6F8-4397-A00E-B51B9EEF8F13}" type="presParOf" srcId="{4F13E4E5-9A00-45E8-86C5-1FE43D288D80}" destId="{2398BC1E-07B9-418B-ACDA-061B67FDC7BC}" srcOrd="7" destOrd="0" presId="urn:microsoft.com/office/officeart/2018/2/layout/IconVerticalSolidList"/>
    <dgm:cxn modelId="{DFFB2BF8-AD49-47E8-A45D-1A410CB7CA75}" type="presParOf" srcId="{4F13E4E5-9A00-45E8-86C5-1FE43D288D80}" destId="{A2B3868A-0241-44E6-898A-8584A353E6F6}" srcOrd="8" destOrd="0" presId="urn:microsoft.com/office/officeart/2018/2/layout/IconVerticalSolidList"/>
    <dgm:cxn modelId="{F372FB7D-6FFD-4092-835D-3F050C452DDD}" type="presParOf" srcId="{A2B3868A-0241-44E6-898A-8584A353E6F6}" destId="{46862549-2B7F-4708-86A2-C42E096F49C3}" srcOrd="0" destOrd="0" presId="urn:microsoft.com/office/officeart/2018/2/layout/IconVerticalSolidList"/>
    <dgm:cxn modelId="{EB969766-1D64-4287-8FEF-CA7D7B260D97}" type="presParOf" srcId="{A2B3868A-0241-44E6-898A-8584A353E6F6}" destId="{A2AE64F5-6158-45FD-80E3-F382DD979AB8}" srcOrd="1" destOrd="0" presId="urn:microsoft.com/office/officeart/2018/2/layout/IconVerticalSolidList"/>
    <dgm:cxn modelId="{E87207F8-5DF0-4962-B151-25ACF02917F1}" type="presParOf" srcId="{A2B3868A-0241-44E6-898A-8584A353E6F6}" destId="{F47C00B3-44B9-4F4C-B05F-7C632F2C58AC}" srcOrd="2" destOrd="0" presId="urn:microsoft.com/office/officeart/2018/2/layout/IconVerticalSolidList"/>
    <dgm:cxn modelId="{BBE1DF91-B391-48E8-87B6-BD4D177F713D}" type="presParOf" srcId="{A2B3868A-0241-44E6-898A-8584A353E6F6}" destId="{02589296-500E-4C29-8B62-4FC10B7BBAF4}" srcOrd="3" destOrd="0" presId="urn:microsoft.com/office/officeart/2018/2/layout/IconVerticalSolidList"/>
    <dgm:cxn modelId="{E10BEFCC-9D4A-4F24-9327-28E76438F701}" type="presParOf" srcId="{4F13E4E5-9A00-45E8-86C5-1FE43D288D80}" destId="{90CADBD1-1F81-4913-B955-F17558C6521D}" srcOrd="9" destOrd="0" presId="urn:microsoft.com/office/officeart/2018/2/layout/IconVerticalSolidList"/>
    <dgm:cxn modelId="{97718FB5-8C35-4519-AE20-FF0CABB991C2}" type="presParOf" srcId="{4F13E4E5-9A00-45E8-86C5-1FE43D288D80}" destId="{866E6E2F-B8EE-4044-AD47-CE7988866663}" srcOrd="10" destOrd="0" presId="urn:microsoft.com/office/officeart/2018/2/layout/IconVerticalSolidList"/>
    <dgm:cxn modelId="{228F7869-784E-49D8-AF50-CCCA5B6E1F0C}" type="presParOf" srcId="{866E6E2F-B8EE-4044-AD47-CE7988866663}" destId="{0D02A305-52C3-4696-9702-E218DEF6DC7A}" srcOrd="0" destOrd="0" presId="urn:microsoft.com/office/officeart/2018/2/layout/IconVerticalSolidList"/>
    <dgm:cxn modelId="{03BB42C9-6208-47E0-8894-57F47B3EC52B}" type="presParOf" srcId="{866E6E2F-B8EE-4044-AD47-CE7988866663}" destId="{BBBE5E0C-57BB-452E-9D89-FD26C4EBF6BF}" srcOrd="1" destOrd="0" presId="urn:microsoft.com/office/officeart/2018/2/layout/IconVerticalSolidList"/>
    <dgm:cxn modelId="{33B7600F-359E-4343-98CC-98010742590D}" type="presParOf" srcId="{866E6E2F-B8EE-4044-AD47-CE7988866663}" destId="{7451A1C2-EBBE-4AD4-8CFC-68E8D05B696D}" srcOrd="2" destOrd="0" presId="urn:microsoft.com/office/officeart/2018/2/layout/IconVerticalSolidList"/>
    <dgm:cxn modelId="{4634255B-217D-44EB-B486-49EE40276006}" type="presParOf" srcId="{866E6E2F-B8EE-4044-AD47-CE7988866663}" destId="{6083FCFD-AA1B-4C99-B7A2-582C2CE75EAC}" srcOrd="3" destOrd="0" presId="urn:microsoft.com/office/officeart/2018/2/layout/IconVerticalSolidList"/>
    <dgm:cxn modelId="{A9F0A73E-52E8-4DC6-9FE9-EA042921A013}" type="presParOf" srcId="{4F13E4E5-9A00-45E8-86C5-1FE43D288D80}" destId="{7A19B6C1-E9D3-4052-BCBD-0BFB87989B64}" srcOrd="11" destOrd="0" presId="urn:microsoft.com/office/officeart/2018/2/layout/IconVerticalSolidList"/>
    <dgm:cxn modelId="{D298389A-6103-4097-839E-1C49F44F6776}" type="presParOf" srcId="{4F13E4E5-9A00-45E8-86C5-1FE43D288D80}" destId="{AD59809E-746B-4490-B6B6-58FA268D0ECD}" srcOrd="12" destOrd="0" presId="urn:microsoft.com/office/officeart/2018/2/layout/IconVerticalSolidList"/>
    <dgm:cxn modelId="{69CF1C6A-E183-48BF-ACA3-642B49419615}" type="presParOf" srcId="{AD59809E-746B-4490-B6B6-58FA268D0ECD}" destId="{3227960B-A608-49A9-92DC-E0FFC7642C58}" srcOrd="0" destOrd="0" presId="urn:microsoft.com/office/officeart/2018/2/layout/IconVerticalSolidList"/>
    <dgm:cxn modelId="{A0D1AD82-551C-46F3-9D28-434A83D32EB9}" type="presParOf" srcId="{AD59809E-746B-4490-B6B6-58FA268D0ECD}" destId="{51EE4A3B-A97A-4A28-9396-CEA686734CF4}" srcOrd="1" destOrd="0" presId="urn:microsoft.com/office/officeart/2018/2/layout/IconVerticalSolidList"/>
    <dgm:cxn modelId="{82E6F10F-E142-4579-AD4E-9D49EDB7D94C}" type="presParOf" srcId="{AD59809E-746B-4490-B6B6-58FA268D0ECD}" destId="{81AAB27B-E65E-4B5F-9C15-2A2555462026}" srcOrd="2" destOrd="0" presId="urn:microsoft.com/office/officeart/2018/2/layout/IconVerticalSolidList"/>
    <dgm:cxn modelId="{9EA37C2F-844D-4E12-BCB7-879AA45A98A0}" type="presParOf" srcId="{AD59809E-746B-4490-B6B6-58FA268D0ECD}" destId="{FFA3C1BC-9C68-48B9-9930-C057545168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2CB10-AE00-425B-8D16-3C0478EF187A}">
      <dsp:nvSpPr>
        <dsp:cNvPr id="0" name=""/>
        <dsp:cNvSpPr/>
      </dsp:nvSpPr>
      <dsp:spPr>
        <a:xfrm>
          <a:off x="0" y="477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6DC91-6919-4A39-BB30-3D799D97B238}">
      <dsp:nvSpPr>
        <dsp:cNvPr id="0" name=""/>
        <dsp:cNvSpPr/>
      </dsp:nvSpPr>
      <dsp:spPr>
        <a:xfrm>
          <a:off x="198833" y="148369"/>
          <a:ext cx="361514" cy="361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23163-D8B2-4190-8D6E-E1BBB5FDA65D}">
      <dsp:nvSpPr>
        <dsp:cNvPr id="0" name=""/>
        <dsp:cNvSpPr/>
      </dsp:nvSpPr>
      <dsp:spPr>
        <a:xfrm>
          <a:off x="759180" y="477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Name: EEE1024 A2 Slot Monday &amp; Wednesday Morning</a:t>
          </a:r>
        </a:p>
      </dsp:txBody>
      <dsp:txXfrm>
        <a:off x="759180" y="477"/>
        <a:ext cx="5813069" cy="657299"/>
      </dsp:txXfrm>
    </dsp:sp>
    <dsp:sp modelId="{5B0C1DAF-FD85-4BED-AE18-8F37CE2382C4}">
      <dsp:nvSpPr>
        <dsp:cNvPr id="0" name=""/>
        <dsp:cNvSpPr/>
      </dsp:nvSpPr>
      <dsp:spPr>
        <a:xfrm>
          <a:off x="0" y="822101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8B7CB-43FB-4174-BE21-7D3CA9AF14CA}">
      <dsp:nvSpPr>
        <dsp:cNvPr id="0" name=""/>
        <dsp:cNvSpPr/>
      </dsp:nvSpPr>
      <dsp:spPr>
        <a:xfrm>
          <a:off x="198833" y="969994"/>
          <a:ext cx="361514" cy="361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0249D-CFE2-4B9E-9BC4-B1B68779BCE4}">
      <dsp:nvSpPr>
        <dsp:cNvPr id="0" name=""/>
        <dsp:cNvSpPr/>
      </dsp:nvSpPr>
      <dsp:spPr>
        <a:xfrm>
          <a:off x="759180" y="822101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Syllabus: Teams - General – Files</a:t>
          </a:r>
        </a:p>
      </dsp:txBody>
      <dsp:txXfrm>
        <a:off x="759180" y="822101"/>
        <a:ext cx="5813069" cy="657299"/>
      </dsp:txXfrm>
    </dsp:sp>
    <dsp:sp modelId="{315155C2-AFC1-4F12-B5DC-098B7A211367}">
      <dsp:nvSpPr>
        <dsp:cNvPr id="0" name=""/>
        <dsp:cNvSpPr/>
      </dsp:nvSpPr>
      <dsp:spPr>
        <a:xfrm>
          <a:off x="0" y="1643726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4CF51-0C41-4A2A-862D-52E4B952ADD7}">
      <dsp:nvSpPr>
        <dsp:cNvPr id="0" name=""/>
        <dsp:cNvSpPr/>
      </dsp:nvSpPr>
      <dsp:spPr>
        <a:xfrm>
          <a:off x="198833" y="1791618"/>
          <a:ext cx="361514" cy="361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B4C8A-0115-4BD9-BF46-4B31A20D3FF7}">
      <dsp:nvSpPr>
        <dsp:cNvPr id="0" name=""/>
        <dsp:cNvSpPr/>
      </dsp:nvSpPr>
      <dsp:spPr>
        <a:xfrm>
          <a:off x="759180" y="1643726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Material: Teams – Module – Files</a:t>
          </a:r>
        </a:p>
      </dsp:txBody>
      <dsp:txXfrm>
        <a:off x="759180" y="1643726"/>
        <a:ext cx="5813069" cy="657299"/>
      </dsp:txXfrm>
    </dsp:sp>
    <dsp:sp modelId="{95E27875-74D2-4B74-A680-5211CD5CE69A}">
      <dsp:nvSpPr>
        <dsp:cNvPr id="0" name=""/>
        <dsp:cNvSpPr/>
      </dsp:nvSpPr>
      <dsp:spPr>
        <a:xfrm>
          <a:off x="0" y="2465350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491F8-1B40-4600-B657-B029ACBACF90}">
      <dsp:nvSpPr>
        <dsp:cNvPr id="0" name=""/>
        <dsp:cNvSpPr/>
      </dsp:nvSpPr>
      <dsp:spPr>
        <a:xfrm>
          <a:off x="198833" y="2613242"/>
          <a:ext cx="361514" cy="361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27DCE-BED9-4E66-BF39-278297CAA8AB}">
      <dsp:nvSpPr>
        <dsp:cNvPr id="0" name=""/>
        <dsp:cNvSpPr/>
      </dsp:nvSpPr>
      <dsp:spPr>
        <a:xfrm>
          <a:off x="759180" y="2465350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Attendance: Teams – Time in &amp; Time Out – VTOP</a:t>
          </a:r>
        </a:p>
      </dsp:txBody>
      <dsp:txXfrm>
        <a:off x="759180" y="2465350"/>
        <a:ext cx="5813069" cy="657299"/>
      </dsp:txXfrm>
    </dsp:sp>
    <dsp:sp modelId="{46862549-2B7F-4708-86A2-C42E096F49C3}">
      <dsp:nvSpPr>
        <dsp:cNvPr id="0" name=""/>
        <dsp:cNvSpPr/>
      </dsp:nvSpPr>
      <dsp:spPr>
        <a:xfrm>
          <a:off x="0" y="3286974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E64F5-6158-45FD-80E3-F382DD979AB8}">
      <dsp:nvSpPr>
        <dsp:cNvPr id="0" name=""/>
        <dsp:cNvSpPr/>
      </dsp:nvSpPr>
      <dsp:spPr>
        <a:xfrm>
          <a:off x="198833" y="3434866"/>
          <a:ext cx="361514" cy="3615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89296-500E-4C29-8B62-4FC10B7BBAF4}">
      <dsp:nvSpPr>
        <dsp:cNvPr id="0" name=""/>
        <dsp:cNvSpPr/>
      </dsp:nvSpPr>
      <dsp:spPr>
        <a:xfrm>
          <a:off x="759180" y="3286974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Questions during Presentation: Raise Hand</a:t>
          </a:r>
        </a:p>
      </dsp:txBody>
      <dsp:txXfrm>
        <a:off x="759180" y="3286974"/>
        <a:ext cx="5813069" cy="657299"/>
      </dsp:txXfrm>
    </dsp:sp>
    <dsp:sp modelId="{0D02A305-52C3-4696-9702-E218DEF6DC7A}">
      <dsp:nvSpPr>
        <dsp:cNvPr id="0" name=""/>
        <dsp:cNvSpPr/>
      </dsp:nvSpPr>
      <dsp:spPr>
        <a:xfrm>
          <a:off x="0" y="4108598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E5E0C-57BB-452E-9D89-FD26C4EBF6BF}">
      <dsp:nvSpPr>
        <dsp:cNvPr id="0" name=""/>
        <dsp:cNvSpPr/>
      </dsp:nvSpPr>
      <dsp:spPr>
        <a:xfrm>
          <a:off x="198833" y="4256491"/>
          <a:ext cx="361514" cy="3615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3FCFD-AA1B-4C99-B7A2-582C2CE75EAC}">
      <dsp:nvSpPr>
        <dsp:cNvPr id="0" name=""/>
        <dsp:cNvSpPr/>
      </dsp:nvSpPr>
      <dsp:spPr>
        <a:xfrm>
          <a:off x="759180" y="4108598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Queries in General: Teams – Channel – Chat</a:t>
          </a:r>
        </a:p>
      </dsp:txBody>
      <dsp:txXfrm>
        <a:off x="759180" y="4108598"/>
        <a:ext cx="5813069" cy="657299"/>
      </dsp:txXfrm>
    </dsp:sp>
    <dsp:sp modelId="{3227960B-A608-49A9-92DC-E0FFC7642C58}">
      <dsp:nvSpPr>
        <dsp:cNvPr id="0" name=""/>
        <dsp:cNvSpPr/>
      </dsp:nvSpPr>
      <dsp:spPr>
        <a:xfrm>
          <a:off x="0" y="4930223"/>
          <a:ext cx="6572250" cy="657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E4A3B-A97A-4A28-9396-CEA686734CF4}">
      <dsp:nvSpPr>
        <dsp:cNvPr id="0" name=""/>
        <dsp:cNvSpPr/>
      </dsp:nvSpPr>
      <dsp:spPr>
        <a:xfrm>
          <a:off x="198833" y="5078115"/>
          <a:ext cx="361514" cy="3615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3C1BC-9C68-48B9-9930-C057545168B6}">
      <dsp:nvSpPr>
        <dsp:cNvPr id="0" name=""/>
        <dsp:cNvSpPr/>
      </dsp:nvSpPr>
      <dsp:spPr>
        <a:xfrm>
          <a:off x="759180" y="4930223"/>
          <a:ext cx="5813069" cy="65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64" tIns="69564" rIns="69564" bIns="695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Assignments – End of each module through Moodle</a:t>
          </a:r>
        </a:p>
      </dsp:txBody>
      <dsp:txXfrm>
        <a:off x="759180" y="4930223"/>
        <a:ext cx="5813069" cy="65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8:43:08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2222 4410 0,'36'0'172,"105"0"-157,88 0 1,106 0-16,124 17 16,17-17-1,212 0-15,-194 36 16,300 52 0,-318-88-16,0 35 15,-176-35 1,35 0-16,-70 35 15,-1-35-15,-34 0 16,-1 0 0,-35 0-16,-18 0 15,-52 0 1,70 0-16,-53 0 16,-70-17 218,105-19-218,-17 19-16,70-18 15,36-18 1,17-18-1,-18 71-15,1-35 0,-36 35 16,18 0 0,-53 0-1,36 0-15,-36 0 16,-36 0-16,-87 0 16,-1 0-1,-34 0-15,17 0 16,-18 17-1,-17-17-15,17 18 16,-17-18 0,-1 0-16,1 0 31,-1 0 16</inkml:trace>
  <inkml:trace contextRef="#ctx0" brushRef="#br0" timeOffset="34987.98">5415 7514 0,'0'0'15,"-18"0"-15,54-17 141,34 17-141,71-18 16,89-17-1,-36-1-15,106 36 16,-1-17 0,-34 17-16,-36 0 15,-35 0 1,-88 0-16,53 0 15,-36 0-15,-17 0 16,-18 0 0,18 0-16,18 0 15,-36 0 1,0 0-16,-35 0 16,0 0-1,-18 0-15,89 0 16,17 0-1,-18 0-15,36 0 16,-35 0 0,-19 0-16,54 0 15,-35 0-15,-36 0 16,0-18 0,-35 18-16,0 0 15,0-35 1,-18 35-16,0 0 15,1 0 1,-1 0-16,18 0 16,-18 0-1,0 0-15,-17 0 16,0 0 0,17 0-16,-17 0 15,-1 0-15,1 0 31,-1 0-15,1 0 15,0 0-15</inkml:trace>
  <inkml:trace contextRef="#ctx0" brushRef="#br0" timeOffset="37048.71">6103 7655 0,'-18'0'109,"1"0"-78,-1 0 0,-17 0-31,0 18 16,17 0 0,-17-1-16,-36 18 15,-17 18-15,0-35 16,52 0 0,19-1-16,-1-17 15,-17 18 1,17 0-1,1-18 1,-1 0 15,36 0 94,17 0-109,18 17-16,106 18 16,-1 18-1,36-35 1,36 17-16,-1-35 0,-35 18 15,0 17 1,-71-35 0,-17 18-16,-35-18 15,105 35-15,-17-35 16,0 18 0,17-18-16,-17 0 15,-71 35 1,0-35-16,-35 0 15,-18 18 1,-17-18-16,17 0 16,1 0-1,-1 0-15,-17 0 16,-1 0-16,18 0 16,-17 0-1,0 0-15,-1 0 16,1 0-1,0 0 17</inkml:trace>
  <inkml:trace contextRef="#ctx0" brushRef="#br0" timeOffset="58602.05">6227 14252 0,'-18'0'16,"0"0"78,18 18-32,0-1-31,0 1-31,0 0 16,0-1-16,18-17 16,-18 18-1,18 17-15,-1 18 16,-17 0 0,0-18-16,18 36 15,-18-36 1,0 1-16,0-1 15,0-18 1,0 1-16,0 0 16,0-1-16,0 19 15,0-19 1,0 1-16,0 0 16,0-1-1,0 1 1,0-1 15,0 1 0,0 0-15,17-18 171,19 0-171,34 0 0,18 0-16,106 0 15,36 0 1,-36 0-16,-18 0 16,-52 0-1,-1 35-15,-70-35 16,35 0-1,-17 0-15,-18 0 16,0 0 0,17 0-16,-17 0 15,-18 0 1,1 0-16,-1 0 16,0 0-1,1 0-15,16 0 16,-16 0-16,-19 0 31,19 0-31,-19 0 16,1 0-1,17 0-15,-17 0 16,-1 0 0,19 0-16,-19 0 15,1 0 1,0 0-16,-1 0 31,1 0-15,0 0-1</inkml:trace>
  <inkml:trace contextRef="#ctx0" brushRef="#br0" timeOffset="60548.21">9260 15064 0,'0'-18'78,"36"18"-78,-1 0 15,88 0 1,-17 0 0,-18 0-16,18 0 15,18 0-15,35 0 16,35 0 0,-18 0-16,-17 0 15,-36 0 1,-52 0-16,17 0 15,-18 0 1,-17 0-16,-17 0 16,17 0-1,-18 0-15,35 0 16,-17 0-16,18 0 16,-36 0-1,0 0-15,1 0 16,-1 0-1,0 0-15,18 0 16,-18 0 0,1 0-16,17 0 15,-18-18 1,-17 18 0,-1 0-1,18 0-15,-17 0 16,0 0-1,-1 0 17,1 0-17,0-17-15,-1-1 32,-17 0-1,0 1 0,0-1 0,0 0 1,0 1-17,0-1 32,18-35-31,0-35-1,-1 35-15,-17 0 16,0 36-16,0-19 16,18-17-1,-18-17-15,0 35 16,0-1-1,0 1-15,0 17 16,0 1 0,0-1-1,0 0-15,0 1 63,0-1-48,0 1 17,0-1-1</inkml:trace>
  <inkml:trace contextRef="#ctx0" brushRef="#br0" timeOffset="62606.96">11942 12841 0,'-18'0'32,"18"-18"77,0 1-93,0-1-1,0 1 1,0-1-1,0 0 1,0 1 0,0-1-1,0 0 17,0 1-1,0-1-16,0 0 48,0 1-32,0-1 0,0 1 1,0-1-17,-18 0 17,18 1-17,-17 17 1,-1-18-1,0 18 1,1 0 15,-1 0 16,0 0-31,1 0-1,-19 0-15,19 0 16,-1 0 0,1 0-16,-36 0 15,17 0-15,1 0 16,0 0 0,0 0-16,-1 0 15,1 0 1,-36 0-1,36 0-15,0 0 16,0 0-16,17 0 16,-17 0-1,17 0-15,-17 0 32,17 0-32,-17 0 15,17 0 1,-17 0-16,17 0 15,1 0-15,-19 0 16,19 0 0,-1 0-1,0 0 1,1 0 15</inkml:trace>
  <inkml:trace contextRef="#ctx0" brushRef="#br0" timeOffset="63846.25">8396 12435 0,'-18'0'47,"1"0"-31,-1 0 15,1 0 0,34 0 157,1 18-173,-1-18-15,1 0 16,0 0-1,-1 0-15,19 0 16,-19 0 0,1 0-16,17 0 15,-17 0 1,17 0-16,-17 0 16,17 0-1,-17 0-15,17 0 16,-17 0 15,-1 0-15,1 0-1</inkml:trace>
  <inkml:trace contextRef="#ctx0" brushRef="#br0" timeOffset="65244.63">7126 12577 0,'-18'0'47,"-17"0"-31,0 0-1,-18 0-15,0 0 16,-70 17 0,34-17-16,36 18 15,-35-18 1,18 17-16,34-17 16,1 0-1,18 0-15,-1 0 31,0 0-15,1 0 0,-1 0-1,0 0 1,1 0 0,-1 0-16,-17 18 15,0-18 1,-54 18-16,36-18 15,-17 17 1,17-17-16,18 18 16,17-18-1,0 0-15,1 0 16,-1 0 0,0 0-1,18 18 16,0-1 48,0 1-64,36 0 1,-19 17-1,19 18-15,-36-18 16,17 0-16,1-17 16,-18 17-1,18-17-15,-1-1 16,-17 1 0,18-18-16,-18 18 15,0-1 1,0 1-1,0 0 1,0-1 15,0 1 1,0 0 46</inkml:trace>
  <inkml:trace contextRef="#ctx0" brushRef="#br0" timeOffset="71796.89">6738 13264 0,'0'-17'0,"-18"-1"15,-17 1 1,17-1-16,-17 0 16,18 1-1,-19-19-15,1 19 16,-36-1-16,19 0 16,16 18-1,-34-17 1,17 17-16,-71 0 15,36 0-15,18 0 16,-1 0 0,18 0-16,-17 0 15,34 0 1,1 0-16,0 0 16,-1 0-1,1 0-15,0 0 16,17 17-1,1-17-15,-36 18 16,35 0-16,-17 17 16,-36 18-1,-17 53-15,0 0 16,-53 70 0,0 18-16,-71 18 15,106-71 1,36-35-16,17-54 15,17-34 1,19 0-16,17-1 31,0 1-15,0 0 0,17-1-1,-17 19 1,36-1-16,34 35 15,71 36 1,-17 0-16,17-18 16,-18-35-16,18 18 15,-52-18 1,-1-36-16,0 36 16,0-35-1,-35-18-15,35 18 16,-35-1-1,0-17-15,0 0 16,-18 0 0,1 0-16,-1 0 15,18 0 1,17 0 0,-17-17-16,18-1 15,-18-35 1,17 35-16,-34 1 15,-19-1 1,19-35-16,16 35 16,1-17-1,-35-18-15,17 36 16,-35-1 0,18 18-16,17-35 15,0-36 1,-17 36-16,35 17 15,-53-17 1,18 17-16,-18 1 16,17-36-16,36-18 15,-35-17 1,-18 0-16,18 0 16,17-18-1,-18-18-15,-17 1 16,0 35-1,0 35-15,0-18 16,0 36 0,0 0-16,0-1 15,-17 1 1,-1 35-16</inkml:trace>
  <inkml:trace contextRef="#ctx0" brushRef="#br0" timeOffset="72837.48">7179 12700 0,'0'0'0,"35"18"94,1-1-94,-1-17 16,0 18-1,0-18-15,36 18 16,-36-1-16,1-17 16,-19 0-1,18 0-15,-17 0 16,0 0 0,-1 0-16,1 0 15,0 0 1,-1 0 15,1 0 0</inkml:trace>
  <inkml:trace contextRef="#ctx0" brushRef="#br0" timeOffset="73763.63">9807 12594 0,'18'0'31,"-1"0"-15,19 18-16,-1-18 15,-17 17 1,35-17-16,35 18 15,-18-18 1,1 18-16,-18-18 16,-18 0-1,36 0-15,-54 0 16,19 0 0,-19 0-16,18 0 15,18 0-15,-17 0 16,-1 0-1,0 0-15,1 0 16,-1 0 0,0 0-16,36 0 15,-54 0 1,1 0 0,17 0-1,-17 0 1,-1 0-1</inkml:trace>
  <inkml:trace contextRef="#ctx0" brushRef="#br0" timeOffset="74607.23">11889 13441 0,'0'17'47,"0"19"-31,0 87-16,0-17 15,0 88 1,17-70-16,36-1 16,-35-35-1,17-17-15,-17-36 16,-1 0-16,-17-17 15,0 0 1,0-1 0,0 1-1</inkml:trace>
  <inkml:trace contextRef="#ctx0" brushRef="#br0" timeOffset="75671.98">9648 13494 0,'0'35'47,"0"-17"-32,0-1 1,0 1-1,0 0-15,0-1 16,0 1-16,0-1 31,0 19-15,0-19 0,0 19-16,0-19 15,0 19 1,0-19-16,0 1 15,-17 0-15,17-1 16,0 1 0,0-1 46,0 1-31</inkml:trace>
  <inkml:trace contextRef="#ctx0" brushRef="#br0" timeOffset="82426.82">6950 13000 0,'17'0'16,"1"0"0,0 0 15,-1 0 0,19 0-31,-19 0 16,18 0-1,18 0-15,36 0 16,16 0 0,54 0-16,35 0 15,-53 0 1,-17 0-16,-1 0 15,-70 0-15,35 0 16,53 0 0,18 0-16,-53 0 15,18 0 1,-36 0-16,-18 0 16,-34 0-1,-1 0-15,88 0 16,-35 0-1,-17 0-15,53 0 16,34 0 0,-17 0-16,89-35 15,-36 17 1,-36 18-16,-69 0 16,-1 0-16,-35 0 15,0 0 1,-18 0-16,0 0 15,53 0 1,1 0-16,-54 0 16,0 0-1,-17 0-15,17 0 16,-17 0 0,-1 0-16,19 0 15,-1 0-15,0 0 16,0 0-1,-17 0-15,17 0 16,-17 0 0,0 0-16,-1 0 15,1 0 1,0 0 15,-1 0-15,1 0-1,-18-18 32,0 1-15,0-1-32,0 0 15,0-17 1,0 0-16,-18 0 15,1-1 1,-1 19-16,18-19 16,-18 1-1,1 17-15,17-34 16,-18-1 0,0 17-16,18-17 15,-53-17-15,18 17 16,18-18-1,-1 36-15,0 0 16,18 0 0,-17 17-16,-1 0 15,18 1 1,-18-1 0,1 0-1,-1 1 1,0 17-1,1 0 1,-1 0 0,-17 0 15,0 0-31,-18 0 16,17 0-1,1 0-15,0 0 16,-53 0-16,35 0 15,-71 0 1,36 0-16,18 0 16,-19 0-1,1 0-15,0 0 16,0-18 0,35 18-16,-35 0 15,-1-18 1,-16 18-16,-19-35 15,36 18 1,0 17-16,-18 0 16,-18 0-1,36 0-15,0 0 16,35 0-16,-35 0 16,35 0-1,-35 0-15,-53 0 16,-18 0-1,18 0-15,-18 0 16,36 0 0,52 0-16,-17 0 15,17 0 1,18 0-16,18 0 16,0 0-16,0 0 15,-1 0 1,1 0-16,0 0 15,-36 0 1,36 0-16,17 0 16,1 0-1,-19 0-15,19 0 32,-19 0-32,19 0 15,-1 0 1,1 0-16,-19 0 15,19 0 1,-1 0 0,0 17-1,1-17 1,17 18 0,0-1 15,0 1 16,0 0-16,0-1 0,0 1-31,0 0 16,0-1-16,0 1 15,0 0 1,0-1-16,0 1 16,0-1-1,0 19 1,0-19 0,0 1-16,0 0 15,0 17 1,0-17-16,0-1 15,0 1 1,0-1 0,0 1-16,0 0 15,0-1-15,0 1 16,0 17-16,0-17 31,0 0-31,0-1 16,0 1-1,0 0-15,0-1 32,0 1-1,0-1-31,0 1 16,0 0-1,0-1 1,0 1-16,0 0 15,0-1 1,0 1 0,0 0-1,0-1 17,0 1-1,0-1 0,0 1 0,0 0 32,0 17-48,0-17-15,0-1 16,0 1 0,0 0-1,0-1 1,0 1 15,0-1-15</inkml:trace>
  <inkml:trace contextRef="#ctx0" brushRef="#br0" timeOffset="86666.3">11271 13088 0,'18'0'47,"0"0"-15,34 0-32,-16 0 15,52 0 1,0 0-16,0 18 15,-35-18 1,35 0-16,1 17 16,16-17-1,-34 0-15,17 0 16,-35 0 0,-18 0-16,18 0 15,0 0-15,-18 0 16,1 0-1,-1 0-15,-17 0 16,17 0 0,-17 0-1,-1 0 1,1 0 0,0 0-1,-18 18 48,0 0-48,0-1 17,0 19-17,0 16 1,0 107-16,0-53 15,0-18 1,0 0-16,0-35 16,0 18-16,0-36 31,0-17-31,0-1 31,0 1-15,0 0 15,-18 17-31,0 0 16,1 1-1,-1 16 1,18-34-16,-18 0 16,1-18-1,17 17-15,0 1 16,0 0 15,0-1-15,0 1 15,0 0 31,-18-1-46,18 1-16,0-1 16,-18 19-1,18-1-15,-17-17 16,-1-18-16,18 17 16,-18 1-1,18 0-15,-17-1 16,17 1-1,0 0-15,-18-1 16,-17 18 0,-36 1-16,18-19 15,1-17 1,-1 36-16,17-36 16,1 17-16,17-17 15,-17 0 1,18 0-1,-1 0 1,-17 0-16,17 0 16,-17 0-1,17 0-15,0 0 16,-35-17 0,18-1-16,0-17 15,0 17 1,-1 0-16,-17-17 15,18 0 1,0 17-16,0 1 16,17-1-16,0 0 15,1 1 1,-1-19-16,0 1 16,1-18-1,-1 18 1,18 17-16,0-17 15,0 0 1,0-1 0,0-16-16,0 16 31,0-34-31,0 17 16,0-18-1,0 54-15,0-1 16,0 0-1,0-17-15,0-36 16,0 36 0,18 0-16,-18 17 15,17-17 1,1 17-16,-18 1 16,0-1-16,0 0 15,0 1 16</inkml:trace>
  <inkml:trace contextRef="#ctx0" brushRef="#br0" timeOffset="88765.03">10001 13353 0,'-35'-18'16,"70"36"-16,-105-54 0,17 19 15,17-1 1,19 18-16,-18-18 16,-1 1-1,-52-1-15,35-17 16,-17 17-1,34 1-15,1 17 16,0-18 0,0 18-16,-1-18 15,-34 18 1,17 0-16,-18 0 16,18 0-16,18 0 15,0 0 1,-1 0-16,19 0 15,-18 0 1,17 0-16,0 0 16,-17 0-1,17 0-15,1 0 16,-36 18 0,18 0-16,17 17 15,-17 18 1,17-36-16,0-17 15,1 0-15,-1 18 16,0 0 0,1-1 15,17 1-15,0 0 15,0-1-16,0 19-15,0-1 16,-18 18-16,0 0 16,18-18-1,0 0-15,0-17 16,0 17 0,0-17-1,0-1 1,0 1-16,0 0 31,0-1-31,0 1 16,0 0-1,18 17-15,-18-17 16,18-1-16,-1 1 16,-17-1-1,36 1 1,-19-18-16,1 18 15,17-1 1,-17 1 0,0-18-16,52 18 15,-35 17 1,36 0-16,17-17 16,-35-1-1,-18-17-15,36 18 16,-18 17-1,-18-35-15,0 0 16,36 0-16,-36 0 16,0 0-1,18 0 1,-17 0-16,-1 0 16,0 0-16,0 0 15,36 0 1,17 0-16,-35 0 15,-18 0 1,-17 0-16,0-17 16,17 17-1,-17-18-15,-1 18 16,19-18 0,-19 18-16,1-17 15,17 17-15,-17-18 31,-18 1-15,17-1 0,1 18-1,0-18 1,-18 1 15,0-36-15,17 0-1,1 18-15,-18-36 16,0 18-16,0-35 16,0 17-1,0 36 1,0 0 0,0 17-1,0 0-15,-18 18 16,1-17-1,-1-1 1,0 18 0,18-17-1,-17 17-15,17-18 16,-18 18 0,0 0-16,1 0 31,-1 0-16,1 0 1,-1 0 0,0 0 31</inkml:trace>
  <inkml:trace contextRef="#ctx0" brushRef="#br0" timeOffset="94477.2">17939 6932 0,'17'18'47,"1"-1"-31,17 1-16,1 17 15,34 1 1,-35-19-16,-17 18 15,53 18-15,-54-35 16,-17 0 0,53-1-16,-53 1 15,18-18 1,-18 18-16,35-18 16,-17 17-1,-1-17-15,19 18 16,-19-18-1,1 0-15,17 0 16,-17 0-16,17 0 16,18 0-1,88 0 1,36-53-16,-19-35 16,-34 35-16,-18-18 15,-54 36 1,1-36-16,18-17 15,-18 18 1,0 17-16,17-18 16,1-35-1,-36 53-15,36-17 16,-36-1 0,-17 71-1,17-17-15,-35-1 16,18 0-16,-18 1 31,0-1 16</inkml:trace>
  <inkml:trace contextRef="#ctx0" brushRef="#br0" timeOffset="95744.42">24165 7091 0,'36'0'31,"-36"17"-15,35-17-1,-18 0-15,19 18 16,-1 17-1,53 18-15,18 0 16,-35-35 0,-18 35-16,-18-36 15,0 1 1,0-18-16,1 18 16,-19-18-1,1 17-15,17-17 16,-17 0-1,17 0 1,-17 0-16,-1 0 16,36 0-1,35 0-15,1-35 16,-1 0 0,0-18-16,18-18 15,35-35 1,-18-35-16,1 0 15,17-70 1,35-19-16,-17 19 16,-88 69-1,-1 54-15,-52 53 16,35 17-16,-53-35 16,0 36 15</inkml:trace>
  <inkml:trace contextRef="#ctx0" brushRef="#br0" timeOffset="96881.52">18856 13194 0,'0'18'31,"35"-1"-15,36 54-16,35-1 16,-18 1-1,0-18-15,18-18 16,-53 18 0,17-35-1,-34-18-15,-19 17 16,1-17-16,-18 18 15,18-18 1,-1 0 31,18 0 0,18-35-32,71-36-15,35 0 16,17-52 0,-53 52-16,-17 1 15,-53 35 1,-18 17-16,-17 0 16,0 1-1,-1 17-15,-17-18 47</inkml:trace>
  <inkml:trace contextRef="#ctx0" brushRef="#br0" timeOffset="117420.22">18080 6244 0,'17'0'47,"19"0"-31,-1 0-1,0 0-15,18 0 16,-17 0-1,-1 0-15,18 0 16,17 0 0,1 0-16,-1 0 15,54 0 1,-18 0-16,88 0 16,70-35-1,-34 35-15,-72 0 16,1 0-16,-88-18 15,17 18 1,-18 0-16,36 0 16,-18 0-1,-35 0-15,36 0 16,-1-17 0,-35 17-16,17 0 15,-35 0 1,18 0-16,18 0 15,-18 0 1,17 0-16,36-36 16,-18 36-16,-35 0 15,36 0 1,-19-17-16,-17 17 16,-18-18-1,1 18-15,87 0 16,-70-18-1,18 1-15,-1 17 16,18-36 0,-17 36-16,-18-17 15,-18 17 1,0 0 0,18-18-16,18 1 0,-1 17 15,-17-18 1,71 18-16,-18 0 15,-36 0 1,-17-18-16,-18 18 16,1 0-1,-1 0-15,35 0 16,-34 0 0,-1 0-16,0 0 15,1 0 1,-19 0-16,18 0 15,-17 0 1,0 0-16,17 0 16,-17 0-1,-1 0 17,1 0-17,0 0 16</inkml:trace>
  <inkml:trace contextRef="#ctx0" brushRef="#br0" timeOffset="129529.18">28116 5186 0,'-17'0'31,"-1"0"-15,0 0 46,18 17-62,-17-17 16,17 18 0,-18 0-1,18-1-15,-35 1 16,17 17 0,-35 1-16,36-1 15,-1-18 1,0 1-16,-17 35 15,18-35 1,-1 17-16,0-17 16,1-1-1,-19 1 1,36 0 15,-35-18-15,17 17-16,1-17 15,-1 0-15,-17 0 16,17 0 0,1 0-16,-1 18 31,0-18-31,1 0 16,-19 0-1,19 0 1,-19 0-1,19 0-15,-1 0 16,-35 0 0,18 0-16,0 0 15,-36 0 1,36 0-16,17 0 16,1 0-16,-1 0 15,0-18 1,1 18-16,-19-17 15,19-1 1,-19 0 15,36 1-31,-17-1 16,-1 0 0,1 18-16,-1-17 15,18-1 1,-18 0-16,1 1 15,-1-1-15,18 0 16,-35 1 0,17-1-16,0 1 15,-17-1 1,18 0-16,-19 1 16,19-1-1,-1 18-15,18-18 16,-18 1-1,18-1-15,-17 0 16,-1 1 0,18-1-16,-18 1 15,1-1-15,17-17 16,-18 17 0,1-17-16,17-1 31,-18-16-31,0-1 15,1 35 1,17-17-16,-18 17 16,0-17-1,18-18-15,-17 18 16,-1-36 0,18 53-16,-18-17 15,1 17-15,17-17 16,0 18-1,0-19 1,0 19-16,0-19 16,0 19-1,0-19 1,0 19-16,35-18 16,-17 17-1,17-35-15,36 35 16,-54-35-1,1 18-15,17 17 16,-35 1 0,18-1-16,-1 18 15,1-17 1,0 17 0,-1-18-16,54 0 15,-36 1 1,0-1-16,-17 0 15,17 1 1,1 17-16,16-18 16,-16 0-1,34 1 1,-17 17 0,0-18-16,-18 18 15,-17-17 1,0 17-16,-1-18 15,1 18-15,17-18 16,-17 1 0,17 17 15,0-18-31,-17 18 16,0 0-1,-1 0 1,1 0-1,0 0-15,35-18 16,-18 18 0,0 0-16,-17 0 15,-1 0-15,19 0 16,-19 0 0,1 0-1,0 0-15,17 0 16,0 0-1,0 0 1,-17 0-16,17 18 16,1 0-1,17-18-15,-53 17 16,35 1 0,18 0-16,-18-1 15,-17 1 1,-1-1-16,19 1 15,-36 0 1,17-1-16,1 19 16,17-1-1,-17-17-15,-18 17 16,17 0-16,1-17 16,-18 17-1,0-17 1,0-1-1,0 19-15,0-19 16,0 19 0,0 16-16,0-16 15,0-1 1,0-17-16,0 35 16,0-1-1,0-16-15,0 17 16,0-18-16,0 0 31,-18-17-31,1 17 16,17 0-1,-18-17-15,0 0 16,18-1 0,-17 1-16,-1 0 15,1-1 1,17 1 15,-18 0 0,18-1-15,-18-17 203,1 0-188,17 18-15,-18-18 15,0 0 0,18 17-15,-17 1-1,-1-18 17,18 18-32,-18-18 15,18 17-15,-17-17 31,-1 18-15,1 0 0,17-1 15,0 1 0,-18-18-15,18 18-16,-18-18 62</inkml:trace>
  <inkml:trace contextRef="#ctx0" brushRef="#br0" timeOffset="137829.66">29580 13247 0,'36'0'47,"17"0"-31,0 17-16,-1 19 15,-16-36 1,34 17-16,-34-17 16,-1 18-1,0-18-15,71 0 16,53 0 0,-36 0-16,18 0 15,18 0-15,-36-18 16,-34-17-1,-1 17-15,-18 1 16,-17-1 0,-17 1-16,-19 17 15,19-18 1,-19 18-16,1-18 16,-1 18-16,-17-17 31</inkml:trace>
  <inkml:trace contextRef="#ctx0" brushRef="#br0" timeOffset="140583.28">20990 14552 0,'18'0'78,"17"18"-63,36-18-15,-18 17 16,17-17 0,-35 18-16,18-18 15,18 35 1,-36-35-16,53 0 16,-35 0-1,36 0-15,16 0 16,89-17-1,-70-1-15,88-70 16,-89 35 0,0-35-16,-17 52 15,-35 19-15,-1-36 16,1 18 0,-36 17-16,-17 0 31</inkml:trace>
  <inkml:trace contextRef="#ctx0" brushRef="#br0" timeOffset="147441.17">18574 8643 0,'0'-18'31,"17"18"0,1 18-31,-18 70 16,53 53 0,-18 53-16,-17-35 15,17 35 1,-35 0-16,18 0 15,17-70 1,-17-1-16,-1-35 16,-17-52-16,18 17 15,17-1 1,-17-16 0,-18-19-16,0 1 15,0 0 1</inkml:trace>
  <inkml:trace contextRef="#ctx0" brushRef="#br0" timeOffset="148954.1">18609 8555 0,'35'0'62,"53"-18"-46,1-17 0,-1 35-16,-18 0 15,19-18 1,-19 18-16,-17 0 16,-18 0-1,-17 0-15,0 0 16,17 0-1,0 0-15,-17 18 16,17 0-16,-35-1 16,18 1-1,-1 17-15,-17-17 16,0 17 0,0 18-1,0 35-15,-35 36 16,17-36-16,-52 35 15,-18-17 1,52-53-16,1 18 16,18-54-1,-19 19-15,19-19 16,-1 1-16,18-1 16,-35 1-1,17 0-15,-17-1 16,17 19-1,1-1-15,-19-17 16,36-1 0,-17-17-16,-1 18 15,0-1 1,1 1 15,-1-18-15,18 18-1,18-18 79,17 0-78,53 17-16,-53-17 15,18 18 1,-17-18-16,-1 18 16,0-18-1,18 17-15,-18 1 16,18-18 0,-17 18-16,16-18 15,-16 17-15,-19-17 16,19 18-1,-19-18-15,-17 17 16,18-17 0,0 0-16,-1 0 31,1 0-15</inkml:trace>
  <inkml:trace contextRef="#ctx0" brushRef="#br0" timeOffset="150077.87">19861 8467 0,'0'17'31,"0"36"-31,53 106 16,35 35-1,1 18-15,-72-54 16,36 1-16,-35-71 16,17 36-1,-17-71 1,-18 35-16,17-53 15,-17 36-15,0-36 16,0 0 0,0 1-16,0-19 15,0 1 1,0 0-16,0-1 31,0 1-15,0-1 15,18-17 32,0 0-48,17 0 1,0-17-16,36-1 15,105-88 1,-17 53-16,17-35 16,-52 71-1,-36-36-15,-35 35 16,-18 18 0,18-18-16,-35 18 15,-18-17 32,0-1 16</inkml:trace>
  <inkml:trace contextRef="#ctx0" brushRef="#br0" timeOffset="151236.19">22172 8114 0,'-35'0'16,"17"0"0,1 0-16,-19 0 15,19 0 1,-1 18-16,-17-18 15,35 17 1,-18 1-16,-17-1 16,17 1-1,-17 17-15,-18 18 16,18 18 0,-36-36-16,36 89 15,-89 52 1,19-53-16,34 19 15,18-90 1,-18 54-16,54-70 16,-18-1-16,35-18 15,-18-17 1,18 18-16,0 0 31,0-1-31,0 19 16,18-1-1,17 0-15,18 1 16,-18 34 0,36-35-16,-36 18 15,0-35 1,18 0-16,53 17 16,-53-35-1,17 35 1,-34-35-16,69 18 15,-16-18-15,-36 0 16,17 0-16,-17 0 16,-18 0-1,1 0-15,17-18 16,-18 18 0,0-18-16,0 18 15,-17-17 1,0 17-16,17-18 15,-17 18-15,-1 0 32,1-17-1</inkml:trace>
  <inkml:trace contextRef="#ctx0" brushRef="#br0" timeOffset="152271.29">19297 10566 0,'-18'0'0,"18"-18"78,18 18-62,0-18 0,-1 18-1,18-17-15,-17 17 16,0 0-16,17 0 16,-17-18-1,-1 18-15,1-18 16,17 18-1,-17-17-15,0 17 16,-18-18 0,17 1 15,1 17-15,-1 0-1,1 0 1,0 0-1,-1-18 1,1 18 15</inkml:trace>
  <inkml:trace contextRef="#ctx0" brushRef="#br0" timeOffset="158743.29">20567 10354 0,'18'0'110,"-1"0"-110,18-18 15,18 18 1,0 0-16,18-17 15,-36 17-15,0-18 16,1 18 0,-1 0-1,-17 0-15,-1 0 16,1 0-16,17 0 16,-17 0-1,-1 0 16,1 0-15,0-18 0,-18 1-1,17 17 1,1 0 0</inkml:trace>
  <inkml:trace contextRef="#ctx0" brushRef="#br0" timeOffset="162838.56">21907 10231 0,'18'-18'94,"0"18"-79,17-18 1,36 18 0,17-17-16,35-19 15,-17 19-15,-18-1 16,-17-17-1,-36 35-15,0-18 16,-17 18 0,0 0-1,-1-17 1,1 17 0,0 0-1</inkml:trace>
  <inkml:trace contextRef="#ctx0" brushRef="#br0" timeOffset="171176.87">18644 10566 0</inkml:trace>
  <inkml:trace contextRef="#ctx0" brushRef="#br0" timeOffset="171882.75">20108 10548 0,'0'0'16,"18"-18"-16,0 18 0,-1 0 15,1 0 17,0 0-17</inkml:trace>
  <inkml:trace contextRef="#ctx0" brushRef="#br0" timeOffset="172438.69">21467 10495 0,'17'0'16</inkml:trace>
  <inkml:trace contextRef="#ctx0" brushRef="#br0" timeOffset="180801.52">4110 15381 0,'35'0'63,"-17"0"-63,-1-18 16,36 18-1,18 0-15,-1 0 16,1 0-1,17 0-15,-17 0 16,17 0 0,0 0-16,-35 0 15,18 0 1,-36 0-16,0 0 16,0 0-1,-17 0 1,0 0-1,-1-17 1,1-1 0,0 1 15,-18-1 0,0 0-15,0-17-1,0 0 1,0-18-16,0-35 16,0 17-1,0 0-15,0-52 16,0 88-16,0-18 16,0 35-1,0-17-15,0 17 16,0-17-1,0 17-15,0-17 16,0 0 0,0 0-16,0-1 15,0 1 1,0 17-16,0-17 16,0 17-1,0-17-15,-18 17 16,0-17-1,18 18-15,-17-19 16,-1 1 0,18 17-1,-18-17-15,1 17 16,17 1 0,0-1-16,-18 18 15,18-17 1,-17 17-16,-19 0 31,1 0-31,-89 0 16,-34 35-1,34 18-15,-34-36 16,-1 36-16,35-17 16,1-19-1,-1 1-15,36 17 16,35-35-1,-17 18-15,34-18 16,1 17 0,0-17-16,0 0 15,17 0 1,0 0-16,-17 0 16,17 0-1,1 0-15,-19 18 16,19-18-1,-1 0 1,1 0 31,17 18 62,0-1-93,17 19 0,54 87-16,-18 1 15,17-1 1,-35 36-16,1-53 15,-19-18-15,19-18 16,-36 1 0,17-36-16,1 36 15,-18-36 1,18 0-16,-18-17 16,0 0-1,0-1-15,0 1 16,0-1 15,0 1 0,0 0 1,17-18-1,1 0 47,0 0-62,17 0 15,-18 0-31,19 17 15,-1-17-15,0 0 16,1 0 0,-19 0-16,18 0 15,1 0 1,-19 0 0,1 0-1,17 0-15,-17 0 16,0 0-1,-1 0-15,1 0 32,-1 0-17,1 0 1,-18-17 0,18 17-16,-1 0 31,-17-18-16,18 18 1,-18-18-16,18 18 16,-18-17 31,0-1-16,0 1-16,0-1-15,0 0 16,0 1 0,0-1-1,0 0 1,0 1 15,0-1 0,0 0 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01:56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6191 6862 0,'18'0'93,"0"0"-77,17 0 0,0 0-16,0 0 15,71 0 1,53 0-16,17 0 16,-52 0-1,-1 0-15,-52 0 16,17 0-1,-53 0-15,1 0 16,-1 0 0,0 0-16,0 0 15,18 0-15,0 0 16,-17 0 0,-19 0-16,1 0 15,17 0 1,-17 0-16,-1 0 15,1 0 1,0 0-16,-1 0 16,1 0-1,17 0-15,-17 0 16,-1 0-16,1 0 16,0 0-1,-1 0 16,1 0-15,0 0 0,-1 0 15,1 0-15,0 0-1,17 0-15,-18 0 16,1 0-16,0 0 15,17 0 1,-17 0 0,-1 0-1</inkml:trace>
  <inkml:trace contextRef="#ctx0" brushRef="#br0" timeOffset="1472.44">12718 6879 0,'17'0'63,"36"0"-48,88 0-15,18 0 16,-35 0 0,-54 0-16,142 0 15,-54 0 1,-16 0-16,-19 0 16,106 0-1,1 0-15,17 0 16,-53 0-1,0 0-15,0 0 16,-53 0 0,-18 0-16,-35 0 15,1 0 1,52 0-16,-35 0 16,-18 0-16,-18 0 15,-17 0 1,0 0-16,-18 0 15,1 0 1,-1 0-16,18 0 16,-35 0-1,17 0 1,-17 0 0,-1 0-16,1 0 15,-1 0 1,1 0-1,0 0 17</inkml:trace>
  <inkml:trace contextRef="#ctx0" brushRef="#br0" timeOffset="5781.18">20955 6809 0,'35'0'125,"53"0"-110,-17 0 1,35 0-16,17 0 16,-34 17-1,-1-17-15,0 36 16,-18-36-1,1 17-15,-18-17 16,-18 0-16,0 0 16,18 18-1,-17-18-15,70 17 16,-18-17 0,0 0-1,53 0-15,53 0 16,-53 0-16,-17 0 15,-19 0 1,-16 0-16,-1 0 16,0 0-1,0 0-15,-52 0 16,-1 0 0,18 0-16,17 0 15,36 0 1,-18 0-16,-35 0 15,-18 0 1,1 0-16,-1 0 16,36 0-16,-36 0 15,0 0 1,0 0-16,-17 0 16,17 0-1,-17 0-15,0 0 16,-1 0-1,1 0-15,0 0 16,17 0 0,-18-17-16,1 17 15,17 0-15,1 0 16,-19 0 0,1 0-16,17 0 15,-17 0 1,-1 0-16,1 0 31</inkml:trace>
  <inkml:trace contextRef="#ctx0" brushRef="#br0" timeOffset="11867.66">5151 7673 0,'35'0'110,"35"18"-95,-17-18 1,35 0-16,89 0 15,52 0 1,36 0-16,70 0 16,-71 0-1,-52 0-15,0 0 16,-71 0 0,18-36-16,-36 36 15,1-17-15,-54 17 16,89 0-1,-18 0-15,53 0 16,-35 0 0,-36-36-16,-17 36 15,-18 0 1,-35 0-16,71 0 16,34 0-1,-16-17-15,-19 17 16,1 0-1,-36-18-15,-18 18 16,1 0 0,35 0-16,-18 0 15,18 0-15,-18-35 16,71 35 0,70-18-16,0-17 15,-70 35 1,-71 0-1,-17 0-15,17 0 16,-18 0-16,-17 0 16,36 0-1,-1 0-15,-35 0 16,88 0 0,53 0-16,0 18 15,-88-18 1,17 17-16,-35-17 15,1 0 1,-1 0-16,-35 18 16,17-18-1,-17 17-15,71 19 16,-36-36-16,-18 17 16,1-17-1,-18 18-15,17-18 16,-17 0-1,-17 0-15,34 0 16,-17 0 0,18 0-16,-18 0 15,-1 0 1,-16 0 0,-1 0-16,18 0 15,17 18 1,1-18-1,-18 0-15,-18 0 16,1 0-16,-1 0 16,0 0-1,-17 0-15,-1 0 16,19 0 0,-19 0-16,1 0 15,0 0 1,-1 0-1,1 0 1,-1 0 0,1 0 15</inkml:trace>
  <inkml:trace contextRef="#ctx0" brushRef="#br0" timeOffset="15129.83">17939 7955 0,'-71'18'0,"54"-18"16,-1 0 15,36 0 32,70 0-63,123 0 15,125 0 1,175 0-16,106 0 16,-158 0-16,88 0 15,-141 0 1,52 0 0,1 0-16,52 70 15,-17-34 1,-88-1-16,-36-35 15,-35 0-15,1 0 16,-72 0 0,71 0-16,-70-18 15,-1 18 1,-70-17-16,36-19 16,-36 36-1,-35 0-15,-71 0 16,-35-17-1,17 17-15,-34-18 16,-1 18-16,0 0 16,0 0-1,-17 0-15,0 0 16</inkml:trace>
  <inkml:trace contextRef="#ctx0" brushRef="#br0" timeOffset="16298.03">7320 8396 0,'53'0'78,"88"35"-78,18 1 15,53 17 1,-54-18-16,36-18 16,36 54-1,-36-53 1,0-18-1,0 35-15,35-17 16,0-18 0,-88 0-16,-52 0 15,-1 0 1,-35 0-16,17 0 16,-34 0-16,-19 0 15,1 0 1,0 0 15,-1 0-15</inkml:trace>
  <inkml:trace contextRef="#ctx0" brushRef="#br0" timeOffset="18317.8">15258 10583 0,'0'18'16,"17"-18"77,19 0-77,-19 18 0,18-18-16,18 17 15,18-17 1,-18 18-16,17-18 15,-17 0 1,36 18-16,-1-1 16,-35-17-16,17 0 15,-35 0 1,18 0-16,71 35 16,-54-35-1,19 0-15,-19 0 16,36 0-1,88 0 1,-35 0-16,-53 0 16,52 0-16,-17 0 15,-17 0 1,-36 0-16,0 0 16,-35 0-1,0 0-15,0 0 16,-18 0-16,1 0 15,17 0 1,35 0 0,-35 0-16,17 0 15,-35 0-15,1 0 16,-1 0 0,0 0-16,1 0 15,-1 0 1,18 0-16,-18 0 15,0 0-15,18 0 16,-17 0 15</inkml:trace>
  <inkml:trace contextRef="#ctx0" brushRef="#br0" timeOffset="31342.42">6138 12612 0,'-17'0'0,"34"0"0,-70 0 15,36 0-15,-1 0 31,18-18-31,-18 18 16,18-17 0,36-1 15,123 0-31,52 18 16,54 0-1,-71-35-15,0 0 16,-35 35-1,-1 0-15,-52 0 16,18 0 0,-36 0-16,-18 0 15,-17 0-15,-17 0 16,-1 0 0,-18 0-1,1 0 1,0 0-16,-1 0 31,1 0-15,0 0-1</inkml:trace>
  <inkml:trace contextRef="#ctx0" brushRef="#br0" timeOffset="32621.7">11130 12171 0,'0'0'0,"-18"0"15,18-18 79,36 18-63,34 0-31,71 0 16,-35 0 0,53 0-16,106 0 15,-36 0-15,0 35 16,-70-35 0,-36 18-16,19-18 15,16 35 1,-34-17-16,-1-18 15,-35 0 1,-17 0-16,0 0 16,-19 0-1,-16 0 1,52 0-16,-18 0 16,-17 0-16,-17 0 15,17 0-15,-18 0 16,0 0-1,36 0-15,-36 0 16,-17 0 0,-1 0-16,19 0 15,-19 0 1,1 0-16,-1 0 16,1 0-1,0 0-15,-1 0 16,19 0-1,-19 0 1</inkml:trace>
  <inkml:trace contextRef="#ctx0" brushRef="#br0" timeOffset="33652.91">18221 12294 0,'0'0'15,"-18"0"-15,71 0 63,0 0-47,88 0-16,53-17 15,0 17 1,-70-36-16,70 36 15,-53 0 1,18 0-16,-36 0 16,-17 0-1,-18 0-15,0 0 16,-35 0 0,18-17-16,-18 17 15,17 0 1,-17 0-16,-17 0 15,-1 0 1,-18 0-16,19 0 16</inkml:trace>
  <inkml:trace contextRef="#ctx0" brushRef="#br0" timeOffset="36043.15">24359 12188 0,'18'0'125,"0"0"-125,34 0 16,72 0-1,-1 0-15,142 0 16,70 0 0,-35 0-16,70 0 15,1 18 1,-107-18-16,1 0 15,-36 0 1,-35 0-16,-88 0 16,-18 0-1,-35 0-15,18 0 16,-18 0-16,-18 0 16,0 0-1,1 0-15,-19 0 16,19 0-1,-19 0 1,1 0 0</inkml:trace>
  <inkml:trace contextRef="#ctx0" brushRef="#br0" timeOffset="39514.51">29175 12224 0,'17'0'125,"36"0"-109,53 0-16,18 0 15,-1 0 1,-17 0 0,17 0-16,-34-18 15,-37 0-15,37 18 16,-36 0 0,-18 0-16,18 0 15,-18 0 1,0 0-16,1 0 15,-1 0 1,18 0-16,-18-17 16,0 17-16,-17 0 15,0 0 1,17 0-16,-17 0 16,-1 0-1,1 0-15,-1 0 31,1 0-15</inkml:trace>
  <inkml:trace contextRef="#ctx0" brushRef="#br0" timeOffset="2797.67">14975 10089 0,'0'-35'16,"0"70"-16,0-105 0,0 35 15,0-1-15,0-17 16,0 36 0,0-1-1,0 0 17,0 71 46,0 89-63,0 16-15,0 19 16,0-54 0,0 36-16,0-89 15,0 19-15,0-54 16,0 0-1,0-17-15,0 17 16,0-17 0,0-1-16,0 1 31,0 0 63,18-18-79,70 35-15,0-35 16,18 18 0,-18 17-1,36-18-15,35 1 16,-1 17-16,-34-17 15,-1-18 1,-34 35-16,16-35 16,89 18-1,-35 17-15,0-35 16,35 0 0,-53 0-16,-17 0 15,-19 0 1,-16 0-16,-1 0 15,18 0-15,-18 0 16,53 0 0,-18-17-16,-34 17 15,-1-18 1,0 18-16,-35-18 16,17 18-1,-17-17-15,18-1 16,-36 18-1,0 0-15,-17 0 16,0-18 0,-1 18-16,1 0 15,0 0 1,17 0-16,-17 0 16,-18-17-1,52-1 1,-34 0-16,0 1 15,17 17 1,0-35-16,-17 17 16,17 0-1,-17 1-15,0-1 16,17 0 0,-18 1-1,1-1 1,0 18-1,-18-18-15,0 1 16,0-18 0,0 17-16,0-17 15,0-18 1,-18 17-16,18 1 16,-18 18-1,-17-36-15,35 17 16,-35-17-1,17 36-15,18-1 32,-17-17-32,-36-18 15,17 0 1,1 0-16,-35-35 16,17 35-16,0 0 15,-18 0 1,36 0-16,-36 18 15,18-18 1,-52 18-16,16-18 16,1 35-1,0-35-15,17 36 16,19 17 0,-1-18-16,-18 18 15,36-18 1,-36 18-16,36 0 15,0 0-15,-18 0 16,-53 0 0,18 0-16,0 0 15,-1 0 1,36 0-16,-17 0 16,-1 0-1,-17 0-15,0 0 16,-88 36-1,-54-1-15,-105-17 16,53 52 0,53-17-16,105-35 15,-35 17 1,36-17-16,17-18 16,35 17-16,19-17 15,-1 36 1,17-36-16,1 0 15,17 0 1,-17 0 0,18 0-1,-1 0-15,0 0 16,1 0 0,-1 0 15,0 0-16,1 0 1,-1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02:51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12277 6685 0,'17'0'31,"1"0"16,-18-18-47,0 1 16,18-1 0,-1 1-1,1-19 1,-1-34-16,1 17 15,0 18 1,-18-1-16,17-17 16,1 53-16,-18-35 15,0 17-15,0-17 16,0 18 0,0-19-16,0 19 15,0-19 1,0 19-16,0-1 15,0 0 1,0 1-16,-18-1 31,1 0-31,-1 1 32,-35-1-32,18 1 15,0-1-15,-1 18 16,1-35-1,0 35-15,-36-18 16,18 18 0,-17 0-16,17 0 15,0 0 1,-18 0-16,18 0 16,18 0-1,0 0-15,0 0 16,-1 0-1,-17 0-15,1 0 16,-37 35 0,54-17-16,0 0 15,17-18-15,-17 17 16,17-17 0,18 18-1,-17-18-15,-1 0 16,18 17-16,-18-17 15,18 18 1,-17 0-16,-1 17 16,0-17-1,18 17 1,0-17 0,0 17-16,-17-17 15,17 17 1,0-18-16,0 19 15,0-1 1,0-17-16,0 17 16,0-17-16,0 17 15,0-18 1,17 54 0,1-71-1,0 35-15,52 18 16,-34-18-1,-19-17-15,18 17 16,1-17 0,-19 0-16,19-1 15,-19 1 1,1 0-16,17-1 16,-17 1-1,-1 0-15,19-18 16,-19 17-16,1-17 15,17 18 1,-17-1 0,17-17-1,-17 0-15,-1 0 16,19 0 0,-19 0-16,1 0 15,17 18 1,1-18-16,-1 0 15,-17 0 1,17 0-16,-18 0 16,1 0-16,0 0 15,17 0 1,-17 0 0,35 0-1,-1 0 1,-34 0-1,17 0-15,-17 0 16,0 0 0,17 0-16,-17-18 15,-1 18 1,-17-17-16,18 17 16,-18-18-1,17 18-15,1-17 16,-18-1 15,0 0 0,0 1 1,0-1-1,0 0 0,0 1-15</inkml:trace>
  <inkml:trace contextRef="#ctx0" brushRef="#br0" timeOffset="1358.87">12241 4780 0,'-17'0'63,"-1"18"-1,0 52-62,1 71 16,17-17 0,0-18-16,0 52 15,0 1 1,0-53-16,0-35 15,0-36-15,0 0 16,0-17 0,0-1 15,53-17 31,0 0-46,35 0-16,0 0 16,-35-17-1,-18 17-15,18-18 16,-18 18 0,-17-17-16,0-1 31,-1 18-31,1-18 31,0 18-15,-18-17 31</inkml:trace>
  <inkml:trace contextRef="#ctx0" brushRef="#br0" timeOffset="1908.82">12030 5345 0,'0'-18'15,"0"0"17,17 1-17,1 17 1,17-18-16,18 0 15,35 1-15,-52 17 16,34-18 0,-35 18-16,1-18 15,-19 18 1,19 0-16,-19 0 16,1 0-1,0 0 16,-1 0-15</inkml:trace>
  <inkml:trace contextRef="#ctx0" brushRef="#br0" timeOffset="2393.57">12047 4868 0,'0'-17'31,"18"17"-15,17 0-1,1-18-15,34 18 16,-35-35 0,1 35-16,-19 0 15,19-18 1,-19 18-16,1 0 15</inkml:trace>
  <inkml:trace contextRef="#ctx0" brushRef="#br0" timeOffset="14925.73">14058 9878 0,'18'0'156,"17"0"-140,53 0-1,-35 0-15,88 0 16,18 0 0,-35 0-16,105 0 15,71 0 1,-36 35-16,-105-35 16,106 53-1,-71-53-15,0 35 16,-71-17-1,-17-18-15,-18 18 16,0-18 0,1 0-16,-1 0 15,-35 0-15,0 0 16,35 35 0,35-18-16,1-17 15,70 18 1,0 17-16,-35-35 15,-54 0 1,19 0 0,-18 0-16,-36 0 15,-17 0-15,35 0 16,-35 0-16,18 0 16,-18 0-1,70 0-15,-52 0 16,17 0-1,35 0-15,-52 0 16,0 0 0,-19 0-16,-16 0 15,-1 0 1,-17 0-16,17 0 16,-17 0-1,-1 0-15,18-17 16,-17 17-1,0 0 1</inkml:trace>
  <inkml:trace contextRef="#ctx0" brushRef="#br0" timeOffset="20034.66">12947 11695 0,'18'0'94,"-1"0"-78,1 0-1,17 0 1,-17 0-16,-1 0 16,19 0-1,-36 17-15,17-17 16,19 18-16,-1-18 16,-17 0-1,-1 0-15,18 0 16,-17 0-1,0 0-15,17 0 16,-17 0 0,17-18-16,18 1 15,17-19 1,1-17-16,17-17 16,71-36-1,-18 0-15,-35 18 16,17 17-1,-17 1-15,-53 52 16,0-35-16,-18 36 16,1-1-1,-36 0-15,17 18 16,-17-17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03:20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6967 0,'18'0'47,"17"0"-32,71 0 1,-18 0-16,18 0 16,-18 0-1,18 0-15,-18 0 16,0 0 0,-35 0-16,18 0 15,17 0 1,-35 0-16,0 0 15,0 0-15,-18 0 16,-17 0 0,17 0-1,-17 0 1,-1 0 0</inkml:trace>
  <inkml:trace contextRef="#ctx0" brushRef="#br0" timeOffset="1188.33">13070 7144 0,'18'0'47,"17"0"-31,18 0-16,35 0 15,1 0 1,69 0-16,1 0 15,0 0 1,-106 0-16,35 0 16,-35 0-16,-18 0 15,0 0 1,1 0-16,17 0 16,-18 0-1,0 0-15,18 0 16,-18 0-1,-17 0 1</inkml:trace>
  <inkml:trace contextRef="#ctx0" brushRef="#br0" timeOffset="5406.68">10407 10160 0,'0'18'62,"18"-18"-62,17 35 16,0-17-1,36-1-15,17 18 16,0 1 0,-35-19-16,18 1 15,-36 0 1,18-18-16,-18 17 16,0-17-16,18 18 15,-35-18 1,-18 18-16,17-18 15,19 0 1,-1 0 0,-17 0-1,35 0 1,0 0 0,35-36-16,-35-17 15,-18 36-15,35-19 16,19-34-1,16-1-15,-69 18 16,-19 18 0,19 18-1,-19-1-15,1 0 16,0 18 0,-18-17-1</inkml:trace>
  <inkml:trace contextRef="#ctx0" brushRef="#br0" timeOffset="13354.64">29087 7003 0,'17'0'140,"1"0"-124,-1 0 0,54 17-1,0-17 1,52 0-16,-35 0 15,18 0 1,-18 0-16,-17 0 16,-18 0-1,0 0-15,0 0 16,17 0 0,-17 0-16,18 0 15,-19 0-15,-16 0 16,17 0-1,17 0-15,-34 0 16,16 0 0,-16 0-16,-1 0 15,18 0 1,-18 0-16,0 0 16,18 0-1,-35 0-15,0 0 16,-1 0-16,19 0 15,-19 0 1,1 0-16,-1 0 47,1 0-31</inkml:trace>
  <inkml:trace contextRef="#ctx0" brushRef="#br0" timeOffset="30856.44">22190 7073 0,'17'0'141,"1"0"-125,17 0-1,-17 0 1,17 0-16,-17 0 15,17 0 1,-17 0-16,-1 0 16,19 0-1,-19 0 1,19 0 0,-19 0-16,1 0 15,17 0 1,18 0-16,-18 0 15,18 0-15,-17 0 16,-1 0 0,-18 18-16,1-18 15,0 0 1,-1 0-16,19 0 16,-19 0-1,1 0-15,17 0 16,-17 0-1,-1 0-15,19 0 16,-1 0-16,-17 0 16,-1 0-1,19 0-15,-36-18 16,35 18 0,18-17-1,0-1-15,-18 0 16,-17 1-16,-1-1 15,19 0 1,-19 18-16,1-17 16,-1 17-1,1-18-15,0 18 32,-18-18-32,17 18 15,-17-17 1,18-1-1,-18-17 1,35-36 0,-35-17-16,0 35 15,0-53 1,0 36-16,-17-18 16,17 52-1,-18 1-15,0 17 16,18-17-1,-35 0-15,17 0 16,-17-36-16,-18 36 16,36-1-1,-36 19-15,35-1 16,-17 1 0,-1-1-16,-16-17 15,16 17 1,1 18-1,0-18-15,-1 1 16,-34 17-16,35-18 16,-1 18-1,-17 0-15,18 0 16,0 0 0,0 0-16,-36 0 15,18 0 1,-35 0-16,17 18 15,18-18 1,-17 35-16,35-35 16,-1 18-16,1-18 15,0 17 1,-36 19-16,36-19 16,-18 1-1,35-18-15,1 17 16,-19 1-1,19 0-15,-1-1 16,-17 1-16,35 0 16,-18-1-1,1 1-15,17 0 16,-18-1 0,0 1-16,18 0 15,-17-18 1,-1 35-16,18-18 15,0 19 1,0-19 0,0 19-16,0-19 15,0 1-15,0 0 16,0-1 0,0 1-16,0-1 15,0 19 1,0-19-16,18-17 15,-1 18-15,1 0 16,0-1 0,17 1-16,-17 0 15,17-1 1,0 18-16,-17-17 16,17 0-1,-17-1 1,-1 1-1,1 0 17,17-18-17,-17 17 1,0-17-16,17 18 16,-18 0-16,19-1 15,-19 1 1,-17 0-16,36-1 15,-36 1 1,17-18-16,1 0 31,0 17-31,-1 1 32,1-18-17,-18 18 1,17-18-16,-17 17 15,18-17 1,0 0-16,-18 18 16,17 0-16,-17-1 15,18-17 1,-18 18 0,18-18-1,-18 18-15,0-1 31,0 1 1</inkml:trace>
  <inkml:trace contextRef="#ctx0" brushRef="#br0" timeOffset="33591.36">29122 6985 0,'0'-35'31,"-18"35"-15,-17-36-1,0 19 1,-36-18-16,36-1 16,-36-34-1,18-1-15,0 18 16,18-17-16,17 17 15,1 0 1,-36-35-16,35-1 16,18 37-1,0 16-15,0-34 16,0 17 0,18-18-16,0 18 15,34-17 1,-34 34-16,35-34 15,-35 70 1,70-71-16,-35 54 16,53-36-16,17 0 15,1 35 1,-36 1-16,0-1 16,-35-17-1,17 35-15,-34 0 16,-1 0-1,0 0-15,18 0 16,-18 0 0,54 0-16,-36 0 15,17 17-15,18 1 16,71 35 0,-71 0-16,53 17 15,-17 19 1,17-19-1,-18 36-15,-34 0 16,-19-18-16,1 18 16,-1 17-1,-17-52-15,-18 52 16,18-70 0,-35 35-16,0-17 15,-1-36 1,-17 18-16,18-35 15,-18-1 1,0 1-16,0 0 16,0-1-16,0 1 31,0 0 0,0 17-15,-35-17-16,17-1 15,0 1-15,1-18 16,-1 0 0,0 0 31,1 0-32,-18 0 1,17 0-1,0 0 1,1 0-16,-1 0 31,0 0-31,-17 0 16,-18 0 0,36 0-16,-1 0 15,-17 0 1,17 0-16,0 0 31,1 0-15,-1 0-1,0 0 17,1 0-17,-1 0 48,0 0-48,1 0 32,-1 0-16,18-18 79</inkml:trace>
  <inkml:trace contextRef="#ctx0" brushRef="#br0" timeOffset="35656.55">21890 9772 0,'0'-18'47,"17"18"125,1 0-157,17 0 1,54 0 0,34-17-16,106-19 15,-35 19 1,-35-36-16,0 53 15,-18-35 1,18 17-16,-71 18 16,35 0-1,19 0-15,52 0 16,-71 0 0,18 0-16,-53 0 15,1 0 1,-37 0-16,19 0 15,17 0-15,-17 0 16,-1 0 0,19 0-16,16 0 15,19 0 1,17 0-16,18 0 16,-53 0-1,17 0-15,-35 0 16,-35 0-1,18 0-15,-18 0 16,17 0 0,-35 0-16,18 0 15,-17 0-15,-1 0 16,0 0 0,0 0-16,36 0 15,-36 0 1,-17 0-16,17 0 31,-17 0-31,-1 0 16,19 0-1,-19 0-15,1 0 16,0 0 0,17 0-16,-17 0 15,-1 0 16,1 0-15</inkml:trace>
  <inkml:trace contextRef="#ctx0" brushRef="#br0" timeOffset="43323.58">23407 13988 0,'-18'0'31,"1"0"-15,-1 0-1,0 0 1,1 17 0,-1 1-16,-17 0 15,17-18 1,0 17-16,1-17 15,17 18 17,-18-18-17,0 17 1,1-17 0,-1 0-1</inkml:trace>
  <inkml:trace contextRef="#ctx0" brushRef="#br0" timeOffset="45023.55">22278 14093 0,'0'36'94,"0"-19"-79,0 19 1,0-19-16,0 19 16,0-1-1,0-18-15,0 1 16,0 0 0,0-1-16,0 1 15,0 0 1,0-1-16,0 1 31,0 0 0,18-18-15,-1 0 15,1 0-15,-18-18-1,17 0-15,1 1 16,-18-1 0,18 0-1,-1 1 17,1 17-17,0-18 1,17-17-16,35-18 15,-52 18 1,0 17-16,-1 0 16,1 1-1,0-1 1,-18 36 171,0-1-187,0 36 16,17-17 0,1 16-16,0 1 15,17 18 1,-17-36-16,-1-17 16,1 0-1,-18-1-15,17 1 16,1-18-1,0 0 1,-18 17 0,17-17 31,-17-52 15,18-1-46,0-89-16,17 19 15,-17 0 1,-18 34-16,0 1 16,0 0-1,0 35 1,0-18-16,0 36 15,0 0 1,0 0 0,0 17-16,0-17 15,0 17 1,0-17-16,0 17 16,0 1-1,0-1-15,0 0 16,0 1 15,0-1 0</inkml:trace>
  <inkml:trace contextRef="#ctx0" brushRef="#br0" timeOffset="53149.97">23583 15064 0,'18'0'94,"52"0"-94,36 0 16,-18-18-1,36 18-15,35 0 16,-18 0 0,17-35-16,1 35 15,-35 0-15,-18 0 16,-18-18 0,35 18-16,-52 0 15,17 0 1,-17 0-16,-19 0 15,1 0 1,0-18-16,0 18 16,-18 0-1,-17 0-15,0 0 16,17 0 0,-17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05:36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14517 5062 0,'-53'0'0,"35"0"16,1 0 15,-1-17-15,18-1 30,0 0-14,18 1-17,70 17-15,53-35 16,123 17 0,125-17-16,34-36 15,-17 36 1,-36 17-16,-53-17 15,-17 35 1,-88 0-16,53 0 16,-36 0-1,71 0-15,-36 0 16,-34 0 0,-36 0-16,-53 0 15,-18 0 1,1 0-16,-18 0 15,17 0-15,-17 0 16,53 0 0,-1 0-16,-17 0 15,54 0 1,-72-18-16,0 18 16,-52 0-1,17 0-15,-17 0 16,-18 0-1,-18 0-15,0 0 16,-17 0 0,17 0-16,-17 0 15,-1 0 17</inkml:trace>
  <inkml:trace contextRef="#ctx0" brushRef="#br0" timeOffset="3736.83">15663 8996 0,'0'0'0,"18"0"0,0 0 15,-1 0 1,19 0 15,-19 0-31,1-18 31,35 18-31,-18 0 16,18-17 0,-18-19-16,0 36 15,54 0 1,-36 0-16,17-17 15,-17 17 1,0 0-16,70 0 16,-34 0-1,-19 0-15,1 0 16,35 0 0,-18 0-16,88 0 15,-52-18-15,-36 0 16,-18 18-1,1 0-15,-18 0 16,-18 0 0,0 0-16,1 0 15,-1 0 1,18 0-16,-18 0 16,18 0-1,53 0-15,-18-35 16,0 35-16,0-18 15,-35 18 1,0-17-16,-17 17 16,17 0-1,-1 0-15,19 0 16,35 0 0,88 0-16,-35 0 15,-54 0 1,-16 0-16,-19 0 15,-17 0 1,-18 0-16,-17 0 16,17 0-16,-17 0 15,0 0 1,17 0-16,-18 0 31,19 0-31,-19 0 31,1 0-15,0 0 0,-1 0 15,1 0-15</inkml:trace>
  <inkml:trace contextRef="#ctx0" brushRef="#br0" timeOffset="11780.01">14305 7108 0,'18'0'63,"17"0"-63,18 0 15,35 0 1,18 0-16,17 0 15,-17 0 1,18 0-16,70 0 16,-18 0-1,-88 0-15,36 0 16,-54 0 0,19 0-16,-19 0 15,-35 0 1,1 0-16,-19 0 15,1 0 1,0 0-16,-1 0 16,1 0-1,0 0 1,-1 0 15,1 0-31</inkml:trace>
  <inkml:trace contextRef="#ctx0" brushRef="#br0" timeOffset="12774.31">18045 7144 0,'-36'0'16,"72"0"-16,-89 0 0,35 0 47,71 0 31,0 0-78,53 0 16,88 0-1,0 0-15,-36 0 16,-16 0-16,-19 0 15,-70 0 1,35 0-16,-17 0 16,-36 0-1,-17 0 1,17 0 0,-17 0-16,-1 0 31,1 0-16</inkml:trace>
  <inkml:trace contextRef="#ctx0" brushRef="#br0" timeOffset="14132.12">4057 7920 0,'53'17'47,"0"-17"-47,123 36 16,18-1 0,0 0-16,-35-35 15,-18 0 1,-53 0-16,36 0 15,-54 0 1,18 0-16,54 0 16,16 0-1,1 0-15,-88 0 16,17 0-16,-18 0 16,-17 0-1,-17 0-15,-1 0 16,0 0-1,-17 0-15,17 0 16,-17 0 0,-1 0-16,1 0 15,0 0 1,-1 0 15</inkml:trace>
  <inkml:trace contextRef="#ctx0" brushRef="#br0" timeOffset="22590.07">28257 7796 0,'-52'-17'0,"-19"-36"16,-35 35-1,-53-35-15,-88 0 16,18-17-16,70 70 16,1-18-1,52 18-15,-53 0 16,71 0-1,0 0-15,17 0 16,1 0 0,17 0-16,-36 53 15,19-35 1,-18 17-16,0 0 16,35 1-1,0-19-15,17 1 16,1 17-1,-35 18-15,52-18 16,0-17-16,-17 0 16,17 17-1,1 0-15,-1-17 16,0 35 0,1 0-1,-1-18-15,18 0 16,-17 18-16,17-18 15,0 36 1,0 17-16,0 88 16,52-52-1,1-36-15,-35-17 16,17-18 0,-17-18-16,17 35 15,1-17-15,-19 0 16,1-35-1,17 17 1,-17-17-16,35 17 16,17 0-16,-35 1 15,-17-19 1,35 19-16,18 17 16,-36-36-1,18 18-15,17 18 16,-34-35-1,-1 0-15,18-1 16,-18-17 0,-35 18-16,35-18 15,54 18-15,-19-18 16,-17 17 0,-18-17-16,1 0 15,34 0 1,36 0-16,-35 18 15,-19-18 1,-16 0-16,-1 0 16,88 0-1,36 35-15,-18-35 16,18 0 0,-71 0-16,18 0 15,-18 0-15,0 0 16,-52 0-1,-1 0-15,18 0 16,-18 0 0,1 0-16,52 0 15,-18 0 1,-17 0-16,-18-18 16,1 18-1,-1-35-15,0 35 16,36-17-1,-54 17-15,1-18 16,17 18 0,-17-18-16,0 18 15,17-17-15,-35-1 47,35 0-47,1-52 16,-19 17-16,1-18 15,-18 18 1,0-35-16,0 0 16,0 0-1,0 35-15,0 18 16,0 17 0,0-35-16,0 18 15,-18 17-15,1-17 16,17 0-1,-18-1-15,0-17 16,-17 18 0,17-35-1,-35 52 1,36-17-16,-19-36 16,1 36-1,-18 0-15,36 17 16,17 0-1,-71-17-15,53-18 16,1 18 0,-18 17-16,17 1 15,-17-1-15,17 0 16,0 1 0,-17-1-16,17 18 15,-17-18 1,0-17-1,17 35-15,1-18 16,-19 1-16,19 17 16,-19-18-1,19 18 1,-1-35 0,-35 17-16,53 1 15,-35-1 1,17 0-16,1 18 15,-1-17 1,0 17 0,18-18-16,-17 18 15,-1-18 1,0 18 0,18-17-1,-17 17 1,17-18-16,0 0 31</inkml:trace>
  <inkml:trace contextRef="#ctx0" brushRef="#br0" timeOffset="32291.73">28275 10495 0,'0'-18'0,"0"36"0,0-53 16,0 0-16,0 17 16,-18 18-16,18-18 15,-17-17 1,-1 17-16,18 1 16,-17-1-1,-1 18-15,18-18 16,-18 1-1,18-1-15,-35 1 16,17-1 0,-17 0-16,17 1 15,18-1 1,-35 0-16,-18 1 16,36 17-1,-19-18-15,-17 18 16,18-18-16,18 18 15,-1-17 1,-17 17-16,17-18 16,0 18-1,-17 0-15,-18 0 16,35 0 0,1 0-16,-18 0 15,17 0 1,0 0-16,1 0 15,-36 0 1,17 0-16,1 0 16,0 0-16,17 0 15,-17 0 1,17 0-16,-17 0 31,17 0-31,1 0 16,-1 0-1,1 0-15,-1 0 16,0 0 0,18 18-1,-17-18-15,-1 0 32,18 17-1,-18 1-31,18 0 15,0-1 1,-17-17 0,-1 18-16,18 0 15,0 17 1,0-17 0,0 17-16,0-18 15,0 19 1,0 17-16,0-18 15,0 0 1,0-17-16,0 17 16,0-17-16,0 17 15,0 0 1,0-17-16,0 17 16,0-17-1,0 17-15,0-17 16,18 17-1,-18 0-15,17-17 16,1 17 0,-18-17-16,0 0 15,18-1 1,17 1 0,-17-1-1,-1 1-15,18 0 16,-17-1-16,0 1 15,35 17 1,-36-17-16,1 0 16,17-18-1,18 17-15,0 1 16,-18-18 0,-17 17-16,17-17 15,0 0 1,1 0-1,34 18 1,-17-18-16,18 0 16,-18 0-16,-18 0 15,0 0 1,-17 0-16,0 0 16,17 0-1,-18 0-15,1 0 16,17 0-1,-17 0-15,0 0 16,17-18 0,-17 18-16,-1-17 31,1 17 0,-1-18-31,19 1 16,34-19-1,-52 36-15,0-17 16,-18-1-16,0 0 31,0 1 1,0-1-1,0 0-31,0-17 15,0 18 1,0-19-16,0 19 16,0-19-16,0 19 31,0-1-31,0 0 16,0 1-1,0-1 1,0 1-1,0-1 1,0 0-16,0 1 16,-18-1-16,0 18 15,18-18 1,-17 1-16,17-1 16,-18 0-1,0 1-15,18-1 16,-17 18-1,-1-18-15,18 1 16,0-1-16,-18 1 16,1 17 15,17-18-15</inkml:trace>
  <inkml:trace contextRef="#ctx0" brushRef="#br0" timeOffset="35123.33">25259 9507 0,'0'0'0,"-18"0"0,1 0 16,17-17-16,-18 17 15,0 0 1,1-18 15,-19 0-15,19 18-1,-1 0-15,-35-17 16,18 17-16,0 0 16,-1 0-1,1 0 1,0 0-16,0 0 15,-36 0 1,53 0-16,-17 0 16,17 0-1,1 0 1,-1 0-16,-35 0 16,18 0-1,0 0-15,-18 17 16,17 1-16,-16 17 15,-1-17 1,35-18-16,18 18 16,-18-18-1,1 17 1,-1-17 0,18 18-16,-18-18 15,18 18 1,-17-1-16,-1 1 15,1 17 1,-19 0-16,19 36 16,-1-36-1,0-17-15,-17 17 16,35 0 0,-18-17-16,1 17 15,17-17-15,-18 17 16,18-17-1,0 0 1,0-1 0,0 1-16,0-1 15,0 1 1,0 0-16,0-1 16,0 19-1,0-1-15,18-17 16,-1-1-1,19 1-15,-19-1 16,1 1-16,35 17 16,-18-35-1,0 18-15,1-18 16,-1 18 0,0-18-16,1 17 15,34-17 1,-35 18-16,-17-18 15,0 18 1,17-18-16,-17 17 16,-1-17-1,19 0-15,-19 0 16,18 0 0,-17 0-1,0 0-15,-1 0 16,19 0-1,-19 0-15,1 0 16,17 0 0,-17 0-1,-1-17-15,19 17 16,-19-18-16,19 0 31,-19 18-15,1-17-1,0-1 17,-1 18-32,-17-18 15,18 18-15,-1-17 32,19-1-32,-1-17 15,0 0 1,-17 17-16,17 0 15,-35 1 1,18 17-16,-18-18 16,18 18-1,-1-18 1,1-17 0,-1 0-1,19 0-15,-1-1 16,-17-17-1,17 0-15,-17 18 16,17-18 0,-18 36-16,-17-1 15,18 0 1,-18 1-16,0-1 31,0 0-31,0 1 16,0-1-1,0 0 1,0 1-16,-18-1 16,18 1-1,-17 17 1,17-18-16,0 0 16,0 1-16,-18-1 15,18 0 1,-17 1-16,-1-1 31,0 0 0,1 1-15,-1 17 0,0 0-1,1 0 16,-1 0-15,0 0 0,1 0 15,-1 0 0</inkml:trace>
  <inkml:trace contextRef="#ctx0" brushRef="#br0" timeOffset="41400.24">32085 9013 0,'-18'-52'16,"36"104"-16,-53-228 0,-18 88 0,18-18 15,-71 18-15,-18-89 16,19 36-1,16 71 1,-52-71 0,-35 35-16,-89-18 15,-140-52 1,52 53-16,53-1 16,-18 71-1,54-17-15,35 17 16,17-36-1,18 37-15,-18-72 16,53 71-16,1-17 16,17 17-1,-18 17 1,53 19-16,-18-19 16,19 1-16,16 0 15,19 35 1,-18-18-16,0 18 15,-54 0 1,19 0 0,35 0-16,17 0 15,-52 0-15,-1 36 16,-70 16-16,35-16 16,1 17-1,-54 0-15,53 0 16,71-1-1,-35 1-15,34-35 16,-87 35 0,88 0-16,0 17 15,-53-17 1,-53 53-16,52-18 16,19-17-1,17 17-15,0 0 16,-17 0-1,52-35-15,18 18 16,0-36-16,0 18 16,1 0-1,16 53-15,-17-53 16,36-18 0,-19 36-16,19-36 15,-1-17 1,1 34-16,17-16 15,-18 34 1,-17-17-16,17 18 16,18-18-1,-18-18-15,1 36 16,-1-36-16,18 0 16,-18 0-1,1 1 1,17 17-16,-35 52 15,35-69-15,0 34 16,0 36 0,0-18-16,17-35 15,18 35 1,18 89-16,18-89 16,17 88-1,0-52-15,0-18 16,-35 17-1,18-52-15,17 52 16,-17 18 0,70 0-16,-71-17 15,19-18-15,-54-53 16,35 17 0,-52-17-16,17 0 15,-17-18 1,53 53-16,-36-17 15,71 17 1,-18-17-16,18-1 16,-1 18-1,-16-52-15,-36 17 16,35-36 0,-18 19-16,-17-19 15,53 36-15,0-35 16,53 17-1,-1-17-15,72 17 16,123 0 0,17-35-16,89 0 15,34-53 1,19-17 0,17-54-16,-158 36 15,17-18-15,-53 53 16,-53-17-1,18 17-15,-36 0 16,19-18-16,-54 19 16,-70-1-1,-36 17 1,1 1-16,-54 0 16,-17 17-1,-35 18-15,-1 0 16,1-18 15,0 18-31,-18-17 16,17 17-1,-17-18 1,0 1 0,36-72-1,52-105-15,71-53 16,-54 0-1,54 18-15,-71-18 16,-17 124 0,-18-1-1,-36 54-15,19 34 16,-36 1-16,0 18 16,17-19-1,-17-34-15,0 17 16,0 17-1,-17-34-15,-19 35 16,19 17 0,-19-17-16,19 17 15,-1 0 1,-17 1-16,17-1 16,1 1-1,-1 17-15,18-18 16,-18 18-1,18-18 1,-17 18-16,17-17 16,-36 17-1,19-18-15,-18 18 16,-1-18 0,-34 18-16,34 0 15,1 0 1,-18 0-16,18 0 15,0 0-15,-1 0 16,1 0 0,0 0-16,17 0 15,1 0 1,-19 0-16,19 0 31,-1 0-15,0 0-1,1 0 17,-1 0-17,0 0 32</inkml:trace>
  <inkml:trace contextRef="#ctx0" brushRef="#br0" timeOffset="43177.21">24201 4304 0,'0'18'62,"0"-1"-46,0 1 0,17 35-1,1 35-15,35 35 16,-36-34 0,36 52-16,35 17 15,-70-34 1,35-36-16,-35 0 15,-18-52 1,17-1-16,-17-18 16,0 1-16,0 0 31</inkml:trace>
  <inkml:trace contextRef="#ctx0" brushRef="#br0" timeOffset="44443.7">23865 4163 0,'18'0'47,"17"0"-32,-17-18 1,0 18-1,17-18-15,0 18 16,0-17-16,1 17 16,-1 0-1,0 0-15,36 0 16,-18 0 0,17 0-16,-17 0 15,18 0 1,-36 0-16,0 0 15,1 0 1,17 17-16,-36 1 16,18 0-1,-17-1 1,-18 1-16,0 17 31,0 36-31,-70-1 16,34-17-1,1-17-15,-36 34 16,1-17 0,35-18-16,17 1 15,-17-19 1,35 1-16,-18-18 16,0 18-1,1-18 1,17 17-1,35-17 48,36 0-47,-1 0-16,18 0 15,89-17 1,-54-1-16,-35 18 15,-35 0 1,-17 0-16,-19 0 16,18 0-1,-17 0 1,0 0 0,-18 18 46,0 34-46,-36 72-16,-34 35 15,-54 52 1,-17-70-16,71-52 16,17-19-1,0-34-15,18-19 16,17 1-16,0-1 15,1-17 1,-1 0-16,0 0 31</inkml:trace>
  <inkml:trace contextRef="#ctx0" brushRef="#br0" timeOffset="46002.64">25241 4604 0,'0'-18'16,"0"0"-1,0 54 63,0-19-62,18 19 0,0-36-16,-18 17 15,17 1 1,1 35-16,17-36 16,-17 36-1,-1-17-15,1-1 16,-18-17-1,18-1-15,-1 1 16,19 0-16,-36-1 16,17-17-1,-17 18-15,18-18 16,-18 17 0,17-17-16,1 0 15,0 0 1,-1 0 15,1 0-15,0-17 15,-18-1-31,0-35 16,35 18-1,-17-18-15,-1 18 16,-17-1-1,18 19 1,-18-1-16,0 1 16,0-1-16,0 0 47,0 1-32,0-1 1,-18 18-1,1-18 1,-1 1 0,0 17-1,18-18 1,0 0 0</inkml:trace>
  <inkml:trace contextRef="#ctx0" brushRef="#br0" timeOffset="46659.94">25612 3810 0,'0'0'16,"0"-18"-16,0 71 62,53 53-46,-36-18 0,36 0-16,-18-17 15,1-18-15,-1 70 16,-17-70-1,70 71 1,-53-1-16,18-52 16,-35-1-16,17-34 15,-35-1 1,18-17-16,-18-1 16,17-17-1,-17 18 1</inkml:trace>
  <inkml:trace contextRef="#ctx0" brushRef="#br0" timeOffset="48397.48">26123 3634 0,'0'17'16,"0"54"-16,88 17 15,36 124 1,-18-54-16,-53-34 15,35 17 1,-53-18-16,18-34 16,-35-19-1,-1-17-15,19 0 16,-36-18 0,0-17-16,0 0 31,0-1-31,0-34 156,0-19-125,0 1-31,0 17 16,0-17 0,0 17-16,0-17 15,0 18 1,0-19-16,0 19 15,0-19 1,0 19-16,17-1 16,-17 0-1,18 1 1,-1 17 0,1-18-1,17 18 1,1-17-16,52 17 15,35-36 1,-17 36-16,-18 0 16,-17 0-16,-18 0 15,0 0 1,-36 0-16,1 0 16,0 0-1,-1 0 1,1 0-1,-18 18 79,-18 0-63,1-18-31,17 17 16,-18-17-16,-17 18 16,17-18-1,0 17 1,-17-17-16,35 18 16,-17-18-16,-19 18 15,19-18 1,-1 17-16,-17-17 15,17 18-15,0-18 16,-17 0 0,0 18-1,-36-1-15,18 1 16,18 0 0,0-18-16,0 17 15,17-17-15,0 18 16,-17-18-1,17 0-15,1 0 16,-1 0 0,0 0-1,1 17 1,-1 1 0,1-18 15,-1 0-31,0 0 47</inkml:trace>
  <inkml:trace contextRef="#ctx0" brushRef="#br0" timeOffset="68072.42">11024 11800 0,'18'0'63,"0"0"-63,-1 0 16,71 18-1,-35-18-15,36 0 16,87 0-1,36 0-15,17 0 16,-106 0 0,18 0-16,-17 0 15,70 0 1,-35 0-16,-18 0 16,-53 0-1,18 0-15,17 0 16,-34 0-16,-1 0 15,-35 0 1,0 0-16,70 0 16,-17 0-1,53 0 1,-1 0-16,-69 0 16,-37 0-16,1 0 15,18 0 1,-53 0-16,-1 0 15,18 0 1,-17 0 0,0 0-1,-1 0-15,1 0 32,0 0-17,-1 0 1,1 0-1,0 0 1,-1 0 0</inkml:trace>
  <inkml:trace contextRef="#ctx0" brushRef="#br0" timeOffset="74088.48">12647 13088 0,'0'-18'31,"18"18"48,-18-17-64,17 17 1,1 0-16,35 0 15,0 0 1,35 0-16,0 0 16,0 0-1,-17 0-15,0 0 16,-19 0-16,-16 0 16,34 0-1,-34 0-15,16 0 16,19 0-1,-18 0-15,-18 0 16,18 0 0,-18 0-16,18 0 15,-17 0 1,-1 0-16,18 0 16,-18 0-1,0 0-15,-17 0 16,17 0-1,-17 0-15,0 0 16,-1 0-16,18 0 16,-17 0-1,0 0 17,-1 0-17,1 0 16</inkml:trace>
  <inkml:trace contextRef="#ctx0" brushRef="#br0" timeOffset="78618.73">20320 13017 0,'18'0'125,"70"0"-125,88 0 15,89 0 1,-1 0 0,-123 0-16,54 0 15,-37 0-15,1 0 16,-88 0-1,17 0-15,-18 0 16,-17 0 0,-17 0-16,-1 0 15,-18 0 1,19 0-16,-19 0 16,1 0-1,0 0-15,-1 0 31,1 0-15</inkml:trace>
  <inkml:trace contextRef="#ctx0" brushRef="#br0" timeOffset="83293.7">20743 13106 0,'18'0'31,"0"0"-15,-1 17 15,1 1-15,0-18-1,-1 18-15,18-18 16,18 17-1,-17 1-15,34-18 16,-35 35 0,1-35-16,-1 18 15,36-18 1,-54 17-16,18-17 31,-17 0-31,0 0 16,17 0-16,-17 0 15,-1 0 1,1 0-16,17 0 16,-17 0-1,17 0-15,18 0 16,71-70 0,-36 35-16,-18-18 15,-17 17 1,0 19-16,-18-19 15,1 19 1,-1-18-16,-17 35 16,-1 0-16,1-18 31,0 0-15,-1 18-1,-17-17 1,18 17-1,-1-18-15,1 0 16,-18 1 0,18 17-16,-18-18 15,17 18-15,1 0 16,-18-18 0,18 18-16,-18-17 15,0-1 16</inkml:trace>
  <inkml:trace contextRef="#ctx0" brushRef="#br0" timeOffset="85957.45">17992 13758 0,'123'-35'47,"-105"35"-47,-1 0 0,-17-18 16,18 18-16,0-17 31,-18-19 0,0 19-31,0-36 16,0 18-1,0-18-15,-18 0 16,-17-18 0,-1 1-16,1-1 15,0 36 1,-18 0-16,35-1 15,-35-17 1,53 36-16,-17-1 16,-18 0-16,17 18 15,0-17 1,-17-1-16,0 1 16,17 17-1,-17-18-15,0 18 16,-18-35-1,17 35-15,1-18 16,0 18 0,-18-18-16,18 18 15,-18-17 1,17-1-16,1 18 16,0 0-1,0 0-15,17 0 16,0 0-16,-17 0 15,17 0 1,-17 18 0,-35-1-1,34 1-15,19 0 16,-19-1 0,1 54-16,17-54 15,-17 19 1,0-1-16,0 0 15,17-17 1,-17 17-16,35-17 16,-36 35-1,19-18-15,-1 36 16,0-36-16,18 0 16,-17-17-1,-1 17-15,18 0 16,0-17-1,0 17-15,0-17 32,0 17-32,0-17 15,0 17 1,0 0 0,0-17-1,0 17-15,0-17 16,0 17-16,0-17 15,18 35 1,17-36 0,-17 19-16,52 17 15,-17-18-15,-18-17 16,36-1 0,-18 18-16,0-17 15,53 17 1,-36-35-16,-17 36 15,-18-36-15,1 0 16,-1 0 0,36 0-1,-36 0-15,18 0 16,-18 0-16,0 0 16,18 0-1,-17 0-15,34 0 31,-52 0-15,17 0 0,-17-18-16,-1 18 15,19-18 1,-19 18 0,-17-17-1,18 17-15,-18-18 16,17 18-16,19-35 15,34 0 1,-17-36-16,18 18 16,-36 18-1,-17 17-15,17 1 16,-35-1 0,18 0-16,-1 18 15,1 0 1,0-17 15,-18-1 0,0 0-15,0 1 31,0-1 31,0 0-31,-18 18-32,0 0 17,1 0-17,-1 0 17,0 0-17,1 0 1,17-17 31</inkml:trace>
  <inkml:trace contextRef="#ctx0" brushRef="#br0" timeOffset="99508.16">13864 11959 0,'18'18'78,"-1"-1"-62,19 1 0,-19 0-1,1-1 1,17 1-16,-17-18 16,0 18-1,17-18-15,0 17 16,0-17-1,-17 18-15,17-18 16,-17 18-16,0-18 16,17 0-1,-18 0-15,19 0 16,34 0 0,1 0-16,17-18 15,-35-17 1,0 17-16,0-17 15,-18 17 1,36-52-16,-36 52 16,18-17-16,0 17 15,17-35 1,-17 0 0,18 0-16,-36 36 15,0-1 1,1 0-16,-19 1 15,1-1 1,17 18-16,-35-18 16,18 18-16,-18-17 15,17 17 1,1 0-16,-18-18 16,18 18-1,-18-18-15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07:27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7373 5309 0,'0'0'16,"18"0"93,-1 53-109,54 0 16,-18 18 0,88-1-16,-88-17 15,17-18 1,-34 18-16,-19-53 16,19 18-1,-19 0 1,1-18-1,-1 0 17,1 0-17,0 0-15,-1 0 32,1-18-32,53-53 15,70 1 1,53-89-16,53 18 15,176-106 1,-194 124-16,-17 34 16,-124 54-16,0-18 15,-35 36 1,-35 17-16,0 0 31,-18-18-31</inkml:trace>
  <inkml:trace contextRef="#ctx0" brushRef="#br0" timeOffset="1043.09">5786 9207 0,'0'18'16,"0"17"0,35-17-1,53 35 1,53 35-16,36 53 16,-54-70-1,0 17-15,-17-17 16,0-1-1,-53-52-15,18 35 16,-18-36 0,-18 1-16,-18-18 15,1 18 1,0-18-16,-1 0 16,1 0 15,0 0-31,35-18 15,-18-53 1,71 1-16,35-71 16,-53 53-1,18-18-15,-36 35 16,-34 36 0,-19 17-16,1 1 15,0-1 1,-18 0-1,17 1 1</inkml:trace>
  <inkml:trace contextRef="#ctx0" brushRef="#br0" timeOffset="2106.13">10760 10178 0,'35'0'110,"53"17"-95,-35 1 1,71 35-16,-36 0 16,35-36-1,-52 1-15,17 17 16,-35-17 0,17-18-16,-52 0 15,0 0 1,17 0-1,36 0 1,17-53 0,71-35-16,17-53 15,0 0 1,1-1-16,-71 37 16,-18-1-1,-18 53-15,1-18 16,-54 36-1,1 17-15,-18 1 16,18 17 0,-1-18-1</inkml:trace>
  <inkml:trace contextRef="#ctx0" brushRef="#br0" timeOffset="4389.89">18715 8590 0,'0'0'0,"-18"0"16,1 0-1,-1 0 1,0 18 0,1-1-1,34-17 95,1 0-95,35 0 1,-18 0-16,89 0 16,-54 0-1,18 0-15,1 0 16,87 18-1,89 17-15,-1-35 16,-70 0-16,0 0 16,-123 0-1,52 0-15,-35 0 16,-17 0 0,-1 0-16,19 0 15,52 0 1,-35 0-16,-18 0 15,-35 0 1,17 18-16,-17-18 16,18 0-1,-18 0-15,88 0 16,-53 0-16,0 0 16,-35 0-1,18 0-15,-18 0 16,17 0-1,-35 0-15,1 0 16,-1 0 0,-17 0-16,17 0 15,-17 0 1,17 0 0,-18 0-1,1 0 16,0 0-15,-1 0 0</inkml:trace>
  <inkml:trace contextRef="#ctx0" brushRef="#br0" timeOffset="7938">24042 8643 0,'-18'0'0,"1"0"15,34 0 204,1 0-188,-1 0-15,19 0 0,52 0-1,-18 0 1,107 35-16,87-35 16,1 18-1,-36-18-15,-35 35 16,0-35-1,0 36-15,-70-36 16,-18 0 0,-36 0-16,-17 0 15,18 0-15,-18 0 16,-18 0 0,-17 0-16,17 0 15,-18 0 1,1 0-16,0 0 15,17 0 1,-17 0 15,-1 0 1,1 0-17</inkml:trace>
  <inkml:trace contextRef="#ctx0" brushRef="#br0" timeOffset="16877.41">19879 5768 0,'18'0'109,"-1"0"-93,-17 18-1,18-1-15,0 1 16,34-1 0,-16 19-16,-1 17 15,36-36 1,-36 1-16,0 17 16,0-35-16,-17 18 15,0-18 1,17 17-16,-17 1 15,17 0 1,-17-18-16,-1 17 16,1-17-1,-1 18 1,1 0 0,0-18-1</inkml:trace>
  <inkml:trace contextRef="#ctx0" brushRef="#br0" timeOffset="17796.47">20408 5697 0,'-17'0'31,"-1"0"1,0 18-17,1 0 1,17-1-16,-18 1 16,0 0-16,18-1 15,-35 18 1,0 18-1,-71 53-15,53-35 16,-53-1-16,36-34 16,34 34-1,1-52-15,0-1 16,17 1 0,18 0-16,-17-18 15,-1 17-15,0-17 31</inkml:trace>
  <inkml:trace contextRef="#ctx0" brushRef="#br0" timeOffset="22794.66">25241 5080 0,'18'0'157,"0"0"-142,-1 0 17,1 0-17,-1 0 1,19 0-16,-1 0 15,0 0-15,18 0 16,0 0 0,0 0-1,0 0-15,-18 0 16,0 0 0,18 0-1,-17 0-15,17-35 16,-18 35-1,-17 0-15,-1 0 16,1 0 0,-1 0-16,1 0 15,0 0 1,-1 0 0,1-18-1,17 18 1,-17 0-1,0 0-15,17 0 16,-18 0-16,1 0 31,0 0-31,-1 0 32,1 0-17,0 0 1,-1 0-1,1 0 79,-18-18 31</inkml:trace>
  <inkml:trace contextRef="#ctx0" brushRef="#br0" timeOffset="26325.77">29333 5027 0,'18'0'63,"0"0"-48,-1 0 1,1 0 15,0 0-15,-1 0-1,1 0 1,17 0 0,0 0-16,-17 0 15,0 0 1,17 0-16,18 0 16,0 0-1,-18 0-15,0 0 16,18 0-1,0 0-15,-17 0 16,-1 0-16,0 0 16,-17 0-1,17 0 1,-17 0 0,-1 0-1,19 0 1,-19 0-16,18 0 15,-17 0 1,0 0 0,-1 0 15,1 0-15,0 0-1,-18-18 48</inkml:trace>
  <inkml:trace contextRef="#ctx0" brushRef="#br0" timeOffset="30220.18">30921 3722 0,'0'-18'31,"0"36"63,0 35-94,0 35 16,0 88-1,0-17-15,0 53 16,0 17 0,0-35-16,0-35 15,-35 0 1,17-71-16,0 0 15,18-35 1,-17 17-16,-1-34 16,-17 17-1,17 70-15,-70 36 16,53-18-16,-53-53 16,52 18-1,-17-53-15,53-18 16,-17-17-1,-1 17-15,18-17 16,-35 17 0,35 0-16,-35-17 15,35 0 1,-18-1-16,0 1 16,18-1-1,-17-17-15,17 18 16,-18 0-1,18-1 1,-18-17 0,1 18-16,17 0 15,-18-1-15,0 1 16,1 0 0,17-1-16,-18 1 15,0-1 1,18 1-16,-17-18 15,-18 35 1,17-17 0,-17 0-16,17-18 15,-17 35 1,-1-17-16,-16-1 16,34-17-1,0 18-15,1-18 16,-19 18-1,-17-18 1,1 17-16,16 1 16,1-18-16,-18 0 15,18 17 1,-36-17-16,54 0 16,-1 0-1,-17 0-15,17 0 16,-17 0-1,-1 0 1,-34 0-16,35 0 16,-1 0-1,1 0 1,0 0-16,0 0 16,-1 0-16,1 0 15,17 0 1,1 0-16,-36-17 15,17 17 1,1-18-16,18 18 16,-19-17-1,1-1-15,17 18 16,1-18-16,-19 1 16,19-1-1,-18 0-15,-36 1 16,36-1-1,-18-17-15,0-18 16,18 35 0,-1 1-1,19-19-15,-36 1 16,53 17-16,-18-17 16,18 17-1,-18-17-15,1 18 16,17-19-1,-18 1-15,18-36 32,0-17-32,0 0 15,0 0-15,0 17 16,0 1 0,0 17-16,0-18 15,18-17 1,-18 35-16,17-35 15,1 0 1,-18 0-16,53-54 31,-18 54-31,18-53 16,0 53 0,-35 0-16,35 0 15,-36 17 1,54 18-16,-53-35 15,17 17-15,-18 18 16,107-141 0,-18 53-1,-36 53 1,1 18-16,35-1 16,-53 36-1,17-18-15,-17 18 16,53-36-1,-53 53-15,17-35 16,-34 18 0,-1 17-16,36 1 15,-36-18-15,35-1 16,-17 1 0,-17 17-16,-1 1 15,35-1 1,19-35-16,-19 36 15,18-1 1,-35-35-16,18 53 16,-1-18-1,36-35 1,-53 53-16,-18-17 16,1 17-16,17-18 15,-1 18 1,-16 0-16,-1 0 15,0 0 1,-17 0-16,0 0 16,-1 0-16,19 0 15,-1 0 17,0 0-32,-17 18 15,17-18 1,-17 17-1,-1 1-15,36 0 16,-35 17-16,-1-17 16,-17-1-1,18 19 1,0-19-16,-18 18 16,0 1-16,0 17 15,0-18 1,0-17-16,0 17 15,0-18 1,0 19-16,-18-19 16,18 1-1,-18 0-15,18-1 16,0 1 0,-17 0-1,-1-1-15,18 1 16,-17 0-1,-1-1 1,18 1-16,-18-1 16,1 1-16,-1 0 31,18-1-31,-18-17 16,1 0-1,17 18-15,-18-18 16,0 18-1,18-1 17,0 1 15</inkml:trace>
  <inkml:trace contextRef="#ctx0" brushRef="#br0" timeOffset="33480.01">26917 3175 0,'-35'0'16,"70"0"-16,-106-18 0,36 18 15,-53-17 1,53-1-16,-1 18 15,-52-35 1,18 35-16,17 0 16,17 0-1,1 0-15,-35-18 16,17 18 0,-53 0-16,-53 0 15,0 0 1,71 0-16,-18 0 15,53 0 1,-35 0-16,0 0 16,-18 0-16,-17 0 15,34 0 1,37 0-16,-19 0 16,36 0-1,-1 0-15,1 0 16,-18 0-1,18 0-15,17 0 16,1 0 0,-19 0-16,1 18 15,0 35 1,-36 35-16,54-53 16,-36 53-1,35-17-15,0-18 16,1-18-1,17 36-15,0 17 16,0 18-16,0 17 16,0-52-1,17 17-15,1 35 16,35-52 0,-35 17-16,-1-35 15,1 18 1,0-36-1,52 35-15,-52-17 16,52 0-16,-34 0 16,-19 18-16,36-36 15,-35-17 1,17 17-16,-35-17 16,18-1-1,17 19-15,-17-1 16,-1-18-1,1 19-15,17-19 16,-17 1 0,17 35-16,0-35 15,-17 17 1,17 18-16,18 0 16,-17 17-1,34 1-15,1-18 16,-36 0-16,0 0 15,0-36 1,1 18-16,-1-17 16,0 53-1,-17-36-15,52 35 16,-52-17 0,88 71-1,-18 35 1,-70-124-16,17 18 15,-17-18 1,-1 0-16,19-17 266,34 0-266,-17 35 15,71 17 1,-19 1-16,-34-1 16,-18-35-16,17 1 15,-34 34 1,34-52-16,-34 0 15,-36-1 1,17 1-16,1 0 16,17-1-1,-17-17-15,17 18 16,-35-1-16,35 1 16,-17 0-1,-18-1-15,18-17 31,17 18-31,-18-18 16,1 18 0,17-18-16,-17 0 15,0 0 1,17 0-16,0 0 16,1 0-1,-1 0-15,0-36 16,-17 36-16,35-17 15,-36 17 1,1-18-16,0 0 16,-1 1-1,-17-1-15,0-17 16,18-36 0,-18-70-16,0 71 15,0-54 1,0 18-16,0-17 15,0 35 1,0-1-16,0-16 16,-18 16-1,-35-34-15,18-36 16,0 53 0,-18 18-16,35 0 15,-35 0-15,36 53 16,-19-36-1,-17 18-15,0-17 16,1 34 0,16-34-16,1 52 15,-18-53 1,18 19-16,-36-19 16,18 36-1,0-36-15,18 1 16,18 34-16,-36-17 15,35-17 1,-17 35-16,17-1 16,0 1-1,-35-18-15,53 35 16,-52-17 0,34 0-16,-17 17 15,17-17 1,-17 17-16,17-17 15,0-18 1,-17 36-16,0-19 16,0 1-1,17-36-15,-17 36 16,17 0-16,-35 0 16,36-18-1,-1 35-15,0-17 16,-17-1-1,17 1-15,-17 18 16,17-19 0,-35-17-16,18 18 15,0 17 1,17 1-16,-17-1 16,17 1-1,1-1-15,-1 0 16,0 1-1,1 17 1,17-18 0,-18 0-1,1 18 1,17-17 0,-18 17-16,18-18 15,-18 18 1,1-18-1,17 1 17,0-1-1</inkml:trace>
  <inkml:trace contextRef="#ctx0" brushRef="#br0" timeOffset="36876.75">18062 5027 0,'-17'0'15,"17"-18"48,17 18-32,18 0-31,1 0 16,17 0-16,35 0 15,18-17 1,17-1-16,-35 18 16,-17 0-1,-18 0-15,35 0 16,-35-17-1,18 17-15,-19 0 16,37 0 0,-1-36-16,0 36 15,-35 0 1,88 0-16,-17-17 16,-36 17-16,53 0 15,-18 0 1,-52 0-16,17 0 15,-53 0 1,36 0-16,-36 0 16,18 0-1,18 0-15,34 0 16,-16-18 0,69 18-16,1-53 15,35 18 1,-70 17-16,-1-17 15,-17 35 1,-18-18-16,0 1 16,36 17-16,-18 0 15,-36 0 1,-17 0 0,-18 0-16,1 0 15,-19 0-15,1 0 16,0 0-1,-1 0 17,1 0-1,0 17-31,17 18 16,-18 1-16,36 52 15,0 53 1,18-17-16,-36-1 15,36 36 1,-18 17-16,-1-52 16,1-1-1,-53-35 1,18-35-16,0 18 16,17-18-16,-35 0 15,18-18 1,-18 0-16,17-17 15,-17-1 1,0 1-16,18 17 16,0-35-16,-18 18 15,0 17 1,0-17 0,0 0-1,0-1-15,0 1 16,0-1-1,0 1-15,0 0 16,0 17 0,0 18-16,-36 17 15,-87 54 1,-18-18-16,17-36 16,-87 19-16,16-37 15,72 1 1,-36 0-16,36-17 15,-1 16 1,1-52-16,35 18 16,-1-18-1,1 18-15,35-18 16,-52 0 0,16 0-16,1 0 15,35 0 1,-17 0-16,-36 0 15,35 0-15,-17 0 16,18 0 0,-19-18-16,19 18 15,17-18 1,-18-17-16,18 35 16,-17-17-1,-1 17-15,-17-18 16,-71 18-1,36-18-15,-71-17 16,70-18 0,1 35-16,35-17 15,-1 18 1,-34-1-16,52-35 16,19 53-1,-37-18-15,1 1 16,35-19-16,-35 1 15,17 18 1,36 17-16,0-36 16,0 19-1,-36-1-15,36 0 16,-36-17 0,36 17-1,-53 1-15,0-36 16,17 18-16,36 17 15,-1-17 1,-34-18-16,-18-18 16,52 54-1,19-19-15,-54 1 16,54-36-16,-1 54 16,0-18-1,1 17-15,-1-17 16,18-1-1,-18 1-15,1 0 16,17-1 0,0-34-16,0 35 15,0-18 1,0 0-16,0 18 16,0-18-1,0 17-15,0 19 16,35-36-1,18 0-15,0-18 16,0 36-16,-18-18 16,0 18-1,-17 17-15,0 1 16,17-1 0,0 0-16,0-17 15,36 17 1,0-35-16,-18 36 15,-18-1 1,0 1-16,-17-1 16,17 18-1,-17-18-15,-1 1 16,1 17 0,0-18-1,17 18 1,-18-18-1,1 18-15,17-17 16,-17 17 0,0 0-16,-1 0 15,-17-18 1,18 18-16,-18-18 16,18 18-1,-1 0-15,1 0 31,-1 0-15,1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08:52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16581 0,'0'-18'47,"17"18"62,36 0-93,71 0-16,105 0 16,106 0-16,-35 0 15,0 18 1,0-18-16,70 0 15,-35 0-15,-70 0 16,35 0 0,35 0-16,0 35 15,-70-18 1,-1-17-16,-35 0 16,1 0-1,70 0-15,35 0 16,-35-35-1,17 0-15,-105 35 16,35-35 0,-89 17-16,54 18 15,-18-35-15,0 17 16,-35 18 0,0-35-1,-71 35-15,0-18 16,-35 18-16,18 0 15,-19-17 1,-16 17-16,34 0 234,89 0-218,106 0 0,105 0-16,-17 0 15,-89 17 1,36 1-16,0-18 16,0 0-16,-71 35 15,1 0 1,-1-17-16,0 53 15,-35-54 1,0 18-16,-35-17 16,-36-18-1,-17 0-15,-17 0 16,-1 0 0,18 0-16,88 0 15,-36-35 1,1 35-16,0-53 15,35 18 1,0 17-16,0-17 16,-18-18-16,-35 53 15,18-18 1,-35-17-16,-36 35 16,0 0-1,-35 0-15,35 0 16,-35 0-1,18 0-15,17-18 16,-18 18 0,19 0-16,-1 0 15,-18-17 1,-17 17-16,-18 0 16,18 0-1,18-18-15,17 18 16,-35-18-16,18 18 15,-36 0 1,0 0-16,-17 0 16,17-17-1,-17 17-15,-1 0 16,-17-18 0,18 18-16,0 0 31,-1 0-31,1 0 31,0 0-15,-1 0 15,-17-18 0</inkml:trace>
  <inkml:trace contextRef="#ctx0" brushRef="#br0" timeOffset="30545.51">19844 5609 0,'0'0'0,"17"0"141,1 18-126,0-1 1,17 19 0,0 34-16,0-34 15,1-1-15,-19 0 16,36 36 0,0-36-1,-17 0-15,-1 0 16,-18 1-16,36-1 31,-35-17-15,17-1-16,-17 1 15,0-18-15,17 18 16,-18-1 0,19 1-16,-19 0 15,1-1 1,-18 1-16,18-1 15,-18 1 1,17-18-16,-17 18 16,18-1-1</inkml:trace>
  <inkml:trace contextRef="#ctx0" brushRef="#br0" timeOffset="31714.09">20408 5680 0,'-17'0'31,"-1"0"-31,0 0 47,1 17-31,17 1-16,0 0 15,-18-1 1,18 1-1,-18 0 1,1 17 0,17-18-1,0 1 1,-18 0-16,0 17 16,18 0-1,-17 1-15,-1-19 16,18 1-1,-17-1-15,-1 1 16,18 0 0,-18-1-16,1 1 15,-1-18 1,0 18 15,18-1-15,-17-17 15,17 18-15,0 0-1,-18-1 17,0 1-1,18 0-16</inkml:trace>
  <inkml:trace contextRef="#ctx0" brushRef="#br0" timeOffset="35121.25">25118 5045 0,'0'0'0,"17"-18"63,1 18-48,0 0 1,-1 0 15,1 0-15,0 0-1,-1 0 17,1 0-17,0 0 1,-1 0-16,71 0 15,-35 0 1,18 0-16,-1 35 16,19-35-16,-1 0 15,0 18 1,-35-18-16,17 0 16,-34 0-1,-1 0-15,-17 0 16,-1 0-1,19 0-15,-19 0 32,1 0-32,-1 0 31,1 0-15,0 0-1,-1 0-15,19 0 16,-19 0-16,1 0 15,0 0 1,-1 0 0,1 0 31</inkml:trace>
  <inkml:trace contextRef="#ctx0" brushRef="#br0" timeOffset="37809.55">26017 3369 0,'-35'-35'15,"70"70"-15,-88-141 0,-35 36 16,18 17-16,-1-18 16,18 36-1,-17-18-15,-19 18 16,1-1 0,-70-17-16,34 36 15,1-1 1,34 18-16,1 0 15,-18 0 1,18 0-16,0 0 16,0 0-1,-18 0-15,35 0 16,18 18-16,18-18 16,-35 17-1,52-17-15,0 0 16,-17 18-1,17-18 1,-17 35 0,-18 36-16,18-18 15,0 0 1,-1-18-16,1 53 16,17-35-1,1 18-15,-18-18 16,17 17-1,18 18-15,0-35 16,0 71-16,35-36 16,-17-35-1,70 53-15,-17-53 16,-1 17 0,-35-35-16,36 36 15,-36-36 1,36 36-16,35 70 15,-1-35 1,-34 17-16,53 54 16,-54-19-1,18 54-15,36 17 16,-36-17-16,0-18 16,0 0-1,-35-17-15,18-19 16,-18-34-1,0-54 1,-36-17-16,19 0 16,-19-18-16,1-17 15,-18 0 1,17-1-16,1 19 16,-18-19-1,18-17-15,-1 18 16,-17 0-16,18-1 15,0-17 1,-18 18 0,17-18-1,1 17-15,-18 1 16,35 17 0,-17-17-16,17 0 15,-17 17 1,-1-17-16,19-1 15,-36 1 1,53 17-16,0-17 16,-18 17-1,-18-17-15,19-1 16,-19 1 0,19 0-16,-1-18 15,106 35 16,-106-35-31,53 0 16,-35 0 0,71 0-16,-54 0 15,19 0 1,34-18-16,1-17 16,-36 0-1,-35 17-15,0 18 16,-36-18-1,1 18-15,0-17 16,-1 17 0,1-18-1,-1 0 1,-17 1 0,0-1-1,18 1 1,0-1-1,-1-17 1,1 17-16,-18 0 16,18 1-1,-1-1-15,-17 0 16,36-34 0,-19-19-16,36-17 15,-35-36-15,35 1 16,-53-1-1,35 1-15,-17-71 16,17 35 0,-35-17-16,0 17 15,0 0 1,0 53-16,0 18 16,-18-35-1,1-1-15,17 54 16,-53-54-1,17 54-15,19-19 16,-36 1-16,0 0 16,18-18-1,-1 18-15,1 35 16,17-35 0,-52-18-16,17 53 15,-35-53 1,35 53-16,18-35 15,-36-18 1,18 53-16,35 1 16,-34 16-1,34 1-15,-53-36 16,18 19 0,1-19-16,-19 18 15,-53-17 1,-34 17-16,-1 0 15,0 35-15,36-17 16,-1 35 0,71 0-16,-17 0 15,35 0 1,-1 0-16,19 0 16,-1 0-1,0 0-15,1 0 31,-1-18-31,0 18 16,1 0 15</inkml:trace>
  <inkml:trace contextRef="#ctx0" brushRef="#br0" timeOffset="41134.67">18133 5203 0,'0'0'16,"0"-17"-1,0-1-15,0 1 32,0-1-1,35 18 31,53 0-46,-35 0 0,88 0-16,18 0 15,-36 0 1,-17 0-1,53 0-15,0 0 16,-71 0-16,53 0 16,-70 0-16,52 0 15,1-18 1,-71 18-16,17 0 16,-17 0-1,70-35-15,-70 35 16,0 0-1,71 0-15,-36-18 16,-35 18 0,17-17-16,-17 17 15,0 0 1,18-18-16,-18 18 16,-18 0-16,36 0 15,-36 0 1,0 0-16,18 0 15,-18 0 1,1 0-16,17 0 16,-18 0-1,0 0-15,0 0 16,18 0 0,-17 0-1,-1 0-15,0 0 16,0 0-16,1 0 15,34 18-15,1 17 16,-18 36 0,-18-36-1,36 18-15,-54-18 16,1 0-16,17-17 16,0 17-1,1 0-15,-19 1 16,19-1-1,-1 36-15,0-36 16,0 0 0,-17 0-16,-18-17 15,35 35 1,-17 18-16,35-19 16,-35 1-16,-18-17 15,17-1 1,1 0-16,-18 18 15,17 0 1,1-18-16,-18-17 16,18 17-1,-18-17-15,0 0 16,0-1 0,0 1-1,0-1 1,0 1-16,0 35 15,-36-18 1,-34 18-16,-18 18 16,17-54-16,18 19 15,18-19 1,-18 19 0,18-19-16,17-17 15,0 18-15,18-1 31,-17-17-31,-1 0 32,1 0-17,-1 0 1,0 0 15,1 18-15,-36 17-16,-18 1 15,-17-1 1,0 18-16,-71 0 16,0 0-1,1-36-15,34 19 16,-35-36 0,36 17-16,-36-17 15,53 0 1,-17 0-16,70 0 15,-35 0 1,-1 0-16,37 0 16,-19 0-16,-35 0 15,18 0 1,0 0-16,35 0 16,0 0-1,-18 0-15,18 0 16,-35-17-1,18 17-15,17 0 16,-71-18 0,36 18-16,18-35 15,-1 35 1,18-18-16,-17 0 16,17 1-1,-36-1-15,19-35 16,-54 0-16,36 18 15,0-18 1,53 35 0,-53-17-16,17-18 15,36 18-15,-18 17 16,18-35 0,17 53-16,0-35 15,-17-18 1,17 18-16,-17 0 15,35-1-15,-18 19 16,1-18 0,-1-1-16,18-34 15,0 34 1,0-17 0,0-17-16,0 35 15,0-1-15,0 1 16,0 17-1,0-34-15,0 16 16,0-52 0,0 35-16,18 18 15,-1 17 1,19-17-16,-36 0 16,17 35-1,1-18-15,0 0 16,-18 1-16,35-1 15,0-17 1,0 17-16,1 1 16,17-19-1,0 19-15,-18-1 16,0 0 0,0 1-16,1 17 15,-19-18 1,1 18-16,17-18 15,-17 18 1,-1-17-16,1 17 16,0 0-1,-1 0 1,1-18 15,-18 1-15,18 17-1,-1 0 1,1 0 0,0 0-1,-1 0 1,1 0 15</inkml:trace>
  <inkml:trace contextRef="#ctx0" brushRef="#br0" timeOffset="43772.33">29263 4974 0,'18'0'140,"17"0"-124,0 0-1,0 0 1,36 0-16,-36 0 16,18 0-1,-18 0 1,89 0-16,-71 0 16,88 0-16,-71 0 15,1 0 1,0 0-16,-19 0 15,19 0 1,-36 0-16,1 0 16,-1 0-1,-17 0-15,17 0 16,18-35 0,-36 35-16,1 0 15,17 0 1,-17 0-16,0 0 15,-1 0-15,18 0 16,-17 0 0,17 0-1,-17 0 1,0 0-16,17 0 16,-17 0-1,-1 0 16,1 0-15</inkml:trace>
  <inkml:trace contextRef="#ctx0" brushRef="#br0" timeOffset="46723.92">31556 2893 0,'-18'0'31,"18"17"-31,0 19 16,-88 140 0,0 53-16,-36 18 15,36-53 1,53-70-16,-18 17 16,18-53-1,0 0-15,17 1 16,-53 69-1,-17 89-15,70-88 16,-70 0 0,53-89-16,17-17 15,1-18-15,-19 1 16,36-19 0,-17 19-1,-18 17-15,-18-1 16,-18 19-16,-35 0 15,71-1 1,0-17-16,17-35 16,0-1-1,1 1-15,-1-18 32,0 0-32,18 18 15,-17-1 1,17 1-16,-18 17 15,1 0 1,-1 18-16,18-17 16,-18 34-16,1-35 15,17 1 1,-53 17 0,53-36-1,-18 1-15,0 17 16,-34 18-1,34 0-15,-17-18 16,-1 18 0,-17 0-16,18-35 15,0 35-15,17-53 16,-17 17 0,17 1-1,1 0-15,-36 17 16,17-17-16,-16 17 15,16-18 1,-17 19 0,18-19-1,0 1-15,0 0 16,-1-18 0,19 17-16,-19-17 15,1 18-15,-35-18 16,34 18-1,1-18 1,0 17-16,-1 1 16,1-18-16,-35 35 15,34-35 1,1 18-16,0-18 16,-1 0-1,1 0-15,0 0 16,-36 0-1,18 0-15,18 0 16,0 0 0,17 0-16,-17 0 15,0-35 1,-18-1-16,35 19 16,-17-19-16,17 1 15,1 0 1,-1 17-16,18-35 15,-18-35 1,1-35-16,17 17 16,0-18-1,0 36-15,0 0 16,0-53 0,35-18-16,53-35 15,-17 53 1,-36 17-16,36-34 15,-19-1-15,37 53 16,-54-17 0,53-54-16,-35 18 15,35 36 1,-35-18 0,18 53-16,-36-1 15,53-52-15,-53 88 16,18-52-1,18-19-15,17 1 16,18-18 0,-36-1-16,1 90 15,0-19 1,-1 0-16,-17 36 16,-18 0-1,18 0-15,-17-1 16,16 19-16,1-1 15,-17 0 1,-1 1-16,-17 17 16,34-18-1,-16 18-15,-1-18 16,0 1 0,1 17-16,17 0 15,-18 0 1,18 0-16,-18 0 15,0 0 1,1 0-16,-19 0 16,18 0-1,1 0-15,-1 0 16,0 0-16,1 0 16,-1 0-1,0 0-15,-17 0 16,-1 0-1,19 0-15,-19 0 16,1 0 0,0 0-16,17 0 15,-17 0 1,17 0 0,18 17-16,-18 19 15,0-1 1,36 0-16,-36 1 15,-17-36 1,-1 0-16,1 17 31,0 1-15,-18-1 0,0 1-16,0 0 31,0-1-16,0 1 1,17 0 0,-17-1-16,0 1 47,18-18-47,-18 18 31,18-1-16,-1 1 17,-17 0-17,0-1 17,0 1-1,0-1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10:02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13264 10848 0,'18'-18'16,"0"1"-16,-1-19 15,-17 19 1,18-1-1,-18 0-15,0 1 47,0-1-15,0 1-17,0-1-15,-18 0 16,18 1-16,-17 17 15,-19-18 1,19 18-16,-18-18 16,-18 1-1,17-1-15,19 0 16,-1 18 0,-17-17-16,17 17 15,0-18 1,-17 18-16,0-18 15,0 18 1,-1-17-16,19 17 16,-19 0-16,19 0 15,-1 0 1,-17 0-16,0-18 16,-1 18-1,1 0-15,17 0 16,-17 0-1,18 0-15,-1 0 16,-17 0 0,17 0-16,0 0 15,-17 0 1,17 0-16,-17 35 16,0-17-16,17 0 15,1-1 1,-19 1-16,19 0 15,-1-18 1,-17 17-16,35 1 16,0 0-1,-18-1-15,18 1 16,-18 0 0,1 17-16,17-18 15,0 19 1,0 17-16,0 17 15,0 18-15,17-52 16,-17-1 0,18-17-16,0 17 15,17 0 1,-17-17-16,17 17 16,-17-17-1,-1 17-15,18-17 16,1-1-1,17 1-15,-18 0 16,18-1 0,-18-17-16,-17 18 15,-1-18 1,36 0-16,-17 0 16,52 0-16,0 0 15,-35 0 1,35 0-16,-17-18 15,-18 18 1,-18-17-16,-17-1 16,-1 18-1,18-18-15,-17 18 16,0-17 0,-1 17-16,1-18 15,0 18 1,-18-18-16,17 18 15,1-17 1,-18-1 0,18 18-1,-18-18 1,0 1 15,0-36-31,0 18 16,0-1-1,0-17-15,0 18 16,0-35 0,0 34-1,0 19 1,0-1 0,0 0-1,0 1-15,0-1 16,-18 0 15,18 1-15,-18 17-1,18-18 17,0 1 30,-17 17 63</inkml:trace>
  <inkml:trace contextRef="#ctx0" brushRef="#br0" timeOffset="5638.8">13229 8308 0,'-17'0'16,"-1"0"-1,0-18 17,1 1-17,-1 17 17,0-18-32,-17 18 15,35-18 1,-18 18-16,-17-17 15,17 17 1,1-18-16,-18 18 16,17 0-1,0 0-15,1 0 16,-19 0-16,19 0 16,-19 0-1,1 0-15,0 0 16,17 0-1,1 0-15,-1 0 16,0 0 0,1 0-16,-19 0 15,19 0 1,-1 0-16,1 0 16,-19 0-1,19 0-15,-1 0 16,-17 0-1,17 0-15,0 18 16,1-18-16,-1 0 31,18 17-31,-18-17 16,18 18 0,-17-18-16,-1 0 15,18 18-15,-35 17 16,17 0-1,-35 0 1,36 36-16,-19-36 16,-34 1-16,52 16 15,-17-16 1,35-19-16,-18 1 16,18 0-1,-17-18-15,17 17 16,0 19-1,0-19 1,0 19 0,0-19-16,0 1 15,0 17-15,0-17 16,17 17 0,36 18-16,-35 0 15,17-36 1,-17 19-16,17-19 15,-17 1 1,-1 0-16,19-1 16,-1 1-1,0 0-15,53-1 16,1-17 0,-1 18-16,-35 17 15,17-35 1,-17 0-1,18 0-15,-36 0 16,0 0-16,1 0 16,16 0-1,-16 0-15,-1 0 16,0 0-16,-17 0 16,17 0-1,-17-18-15,0 18 16,17-17-1,-18-1 1,1 1 0,0-1-1,-18 0 1,35-17 0,-35 17-1,0 1 1,0-19-1,18-16 1,-1 16-16,-17 1 16,0 17-1,0-17-15,0 0 16,0 0 0,0 17-1,0 0-15,0 1 16,0-1-1,0 0 1,0 1-16,0-1 16,0 0-16,0 1 15,0-1 1,-17-17-16,-1 0 16,18 17-1,-18-17-15,1-1 16,-36 19-1,35-19-15,1 19 16,17-1 0,0 1-16,-36-1 15,36 0 1,-17 1-16,17-1 16,-18 18-1,0-18-15,1 18 16,17-17-1,-18 17 1,18-18-16,-18 18 16,1 0 46</inkml:trace>
  <inkml:trace contextRef="#ctx0" brushRef="#br0" timeOffset="7607.42">10883 8237 0,'-17'0'63,"-1"0"-16,0 0-16,1 0-15,-19 0-1,19 0 1,-19 0-1,19 0 1,-1 0-16,-35 0 31,36 0-31,-1 0 16,0 18 15,1 17-31,-19 18 16,19-35-1,-19 35-15,19-36 16,-18 19 0,35-19-16,-18 19 15,0-36 1,18 17-16,-17 1 16,17-1-1,-18 1-15,18 0 16,0-1-1,0 1-15,0 0 16,0-1-16,0 1 16,0 0-1,0-1-15,0 1 16,0 17 0,0-17-16,0 17 15,0-17 1,0 17-16,0-17 15,0-1 1,0 1-16,0 0 16,18-1-1,17 18-15,-17 1 16,-1-19 0,18 19-16,-17-19 15,17 1-15,-17 0 16,0-18-1,17 17-15,-17-17 16,-1 18 0,36-18-16,-18 17 15,-17-17 1,0 0-16,17 0 16,-17 0-1,-1 0-15,19 0 16,-19 0-1,1 0 1,-1 0-16,1 0 16,0 0-1,-1 0 17,-17-17-17,18 17-15,-18-18 16,0 1 15,0-1-15,18 0-1,-1-35-15,1-35 16,-18 35 0,18-35-16,17 18 15,-35 34-15,0 19 16,0-19-1,0 19-15,0-54 32,0 36-17,-18-18 1,18 18-16,-17-36 16,-1 18-1,18 18-15,-18 0 16,1 17-1,17 0-15,-18 1 16,0 17 0,18-18-16,-17 0 15,17 1-15,-18-1 16,18 1 0,0-1-16,-18 18 15,18-18 1,-17 18 15,-1-17-31,18-1 31,-17 18 1</inkml:trace>
  <inkml:trace contextRef="#ctx0" brushRef="#br0" timeOffset="9880.51">10848 10319 0,'-35'0'62,"17"0"-46,0 0-16,-17 0 16,0 0-1,-36 0 1,18 0-1,-17 0-15,17 0 16,-18 0 0,36 0-16,0 17 15,-1-17-15,1 36 16,0-19 0,0 1-16,-36 17 15,36 0 1,0 1-16,17-36 15,-17 17 1,35 1-16,-18 0 16,0-1-1,1 1 1,17 0 0,0 17-16,0-17 15,0 17 1,0-18-16,0 19 15,0-19-15,0 36 16,0 18 0,17-54-1,1-17 1,17 18-16,-17 0 16,17-1-1,-17 1-15,-18 0 16,35-1-1,18-17-15,-18 18 16,1-18 0,-1 18-16,0-18 15,36 35 1,-36-18-16,0-17 16,0 0-16,1 0 15,-1 0 1,0 0-16,18 0 15,-17 0 1,-1 0-16,-18 0 16,36 0-1,0-35-15,0 18 16,-18-1 0,36 0-16,-36 1 15,1-1-15,-1 0 16,-18 1-1,1 17-15,17-18 16,-17 18 0,-18-18-1,18 18 1,-18-17 0,17 17-16,1 0 15,-18-18-15,0 1 31,0-1-15,0 0 0,0 1-16,0-1 15,0-17 1,0 17 0,0-17-1,-18 17-15,18 1 16,-17 17-16,17-18 15,-18 18 1,18-18-16,-18 1 47,1 17-47,17-18 16,-18 18-16,18-18 31,-18 18-16,1-17-15,-18 17 16,17-18 0,0 18-16,18-18 15,-17 18 1,-1-17 0,0-1-1,1 18 16,-1 0-15,18-18 15,-18 18-15,18-17-16,-17 17 16,-1-18-1,-35-17-15,0 0 16,-35-18-1,53 17-15,0 19 16,17-1-16,-17 1 16,17-1-1</inkml:trace>
  <inkml:trace contextRef="#ctx0" brushRef="#br0" timeOffset="16347.23">13212 10936 0,'-36'0'0,"54"0"125,17 0-110,0 0 1,1-18-16,-1-17 16,53 35-16,53-17 15,159-19 17,-247 36-32,18-35 15,34 35 1,-16-18-16,-36 18 15,17-17 1,-35-1-16,1 18 16,-1-18-1,36 18-15,-19-17 16,37 17 0,-19-35-16,-17 35 15,18-18-15,-36 18 16,0-18-1,0 1-15,1 17 16,-1-18 0,36 18-16,-71-18 15,17 18 1,54-17-16,-36 17 16,18-18-1,-35 18 1,-1-18-16,1 18 15,0 0 1,-1-17 0,-17-1 46,-17 0-46,-36 1-1,-18-1 1,-17 1-16,0-1 16,-1-17-1,37 35-15,-19-18 16,36 18 0,-1-18-1,-16 1-15,16 17 16,19 0-16,-1 0 15,-17 0-15,17 0 16,0 0 0,1 0-1,-1 0 1,36 0 93,-1 0-93,19 0-16,87 70 16,1-52-1,-1 35-15,-52-18 16,-18 0-16,-18-35 15,0 18 1,0-18-16,-17 18 16,0-18-1,-1 0 1,1 0 0,0 0 15,-1 0 16,-17 17-32,18-17 1,17 18 0,-17-18 15,-18 18-31,17-18 15,-17 17 1,18-17-16,-18 18 94,0 0-47,-18-1-32,-17 1-15,18-18 16,-1 17 0,-17 1-16,17 0 15,0-1 1,-17 1-16,17-18 15,1 18 1,-18-18-16,17 17 16,-17 1-1,17-18 1,0 18-16,1-1 31,-1-17-15,0 0-1,1 0 17</inkml:trace>
  <inkml:trace contextRef="#ctx0" brushRef="#br0" timeOffset="20060.32">16422 9648 0,'-177'-88'15,"354"176"-15,-389-176 16,142 71-16,34-1 15,1 18-15,0 0 16,-1-18 0,1 18-16,-35 0 15,34 0 1,1 0-16,0 0 16,0 0-1,-1 0-15,1 0 16,-36 0-1,36 0 1,17 0 0,-17 0-16,-18 18 15,18 17-15,0-17 16,-1 0 0,-34 17-16,35-18 15,17 1 1,-17 0-16,35-1 15,-18-17 1,0 18 0,1 0-1,17-1 17,0 1-32,0 0 15,0-1-15,0 18 16,0-17-1,0 17-15,0-17 16,0 17 0,0 1-1,0-19 1,0 1-16,0 17 16,17 0-1,1 1-15,0-19 16,-18 1-1,0 0-15,0-1 16,17 1 0,1 0-16,17-1 15,-17 1-15,17-1 16,-17 1 0,-1-18-16,19 18 15,-19-18 1,1 17-16,17-17 15,-17 18 1,0-18-16,17 0 16,-18 0-1,1 0 1,17 0 0,-17 0-16,0 0 15,17 0-15,-17 0 16,-1 0-1,19 0 1,-19 0-16,1 0 16,-1 0-16,1 0 15,0 0 1,-1 0-16,1 0 16,0 0-1,17 0-15,0-18 16,-17 18-1,-1-17-15,1 17 32,-18-18-32,18 18 15,-18-18-15,17 18 16,1 0 0,-18-17-1,18 17-15,-18-18 16,35 1-16,-17-19 15,52-52 1,-17 18-16,0 34 16,-18-34-1,-17 34-15,0 19 16,-18-1 0,0 0-16,0 1 15,0-1 1,0 1 15,0-1-15,0 0 46,-18 1-31,0-1-31,18 0 16,-17 1 0,-1 17-16,18-18 15</inkml:trace>
  <inkml:trace contextRef="#ctx0" brushRef="#br0" timeOffset="22476.06">15963 11307 0,'0'17'109,"0"18"-93,-53 18-16,-17 141 15,-54 0 1,18 18-16,18-88 15,18-19 1,52-52-16,-17-17 16,17-19-1,18 1 1,0-1 15,-18-17 32,1 0-32,17-17 31,-18-18-62,1-1 16,-1 1-16,18-36 16,-18 54-1,1-18-15,17 17 16,0-17 0,0 17 15,0 0-16,0 1-15,0-1 16,0 0 0,0 36 124,0 0-108,0-1-17,0 1-15,0 17 16,0-17 15,0 0-31,17-1 16,-17 1-1,0-1-15,0 1 16,0 0 0,0-1 15,18 1 0,-18 0 47,18-18 16,-18 17-78,17-17-1,1 0 1,-1 18-1,1 0 1,0-18 0,-18 17-1,17 1 17,1-18-1,0 0-16,-1 0 1,19 0 15,16 0-15,1 0-16,-17-18 16,-1 18-16,0-17 15,-17 17-15,17-18 16,-17 18-1,-1-18-15,1 18 32,0 0-17,-1 0 1,-17-17 15</inkml:trace>
  <inkml:trace contextRef="#ctx0" brushRef="#br0" timeOffset="23654.29">15769 10601 0,'-17'0'0</inkml:trace>
  <inkml:trace contextRef="#ctx0" brushRef="#br0" timeOffset="25911.53">15363 10936 0,'18'-18'31,"0"1"-31,-1-1 16,-52 18 62,0 0-78,-53 53 15,-159 88 1,-36 53 0,-34 71-16,-89 70 15,124-123-15,106-71 16,-1 35 0,107-105-16,34-18 15,1-18 1,18-35-16,-1 18 15,18-1 1,0 1 31,-18-18-16,1 17-31,-1-17 31,0 0-15,18 18 0,0-36 124,0 1-124,18-1 0,-18 1-16,0-1 31,18 18-31,-1-35 15,-17-1 1,0 19-16,18-19 16,0 1-16,-18-18 15,0 36 1,0-1 0,0 0-1,0 1-15,0-1 16,0 0-1,0 1 17,17 17-1,-17-18-15,0 36 171,0-1-187,0 19 16,0-19-16,0 19 15,0-19 1,0 1-16,0-1 16,0 1 15,0 0-16,0-1-15,0 1 16,0 0 0,0-1-16,0 1 15,0 0 1,0-1-16,-17 1 16,17 0-1,0-1 48,0 1 46,17-18-93,1 17-16,-1-17 15,19 18 1,-19-18-16,-17 18 16,36-18-1,-19 0 1,1 0-1,0 0 17,-1 0-17,1 0 1</inkml:trace>
  <inkml:trace contextRef="#ctx0" brushRef="#br0" timeOffset="31818.06">10354 10795 0,'-18'0'47,"1"0"-32,-1 0 1,-17-18 15,0 1-31,-54-36 16,36 35 0,-52-17-16,34 0 15,-17 17 1,0 0-16,-1 1 15,1 17 1,18-18-16,17-17 16,18 35-16,-1-18 15,-34 18 1,17-18-16,-35 1 16,17-1-1,18 1-15,18 17 16,0-18-1,-1 18-15,-34-35 16,52 35 0,0-18-1,-17 18-15,18 0 16,-1 0 0,0 0 30,1 0-30,-1 0 0,18-18 109,0 1-94,18-1 0</inkml:trace>
  <inkml:trace contextRef="#ctx0" brushRef="#br0" timeOffset="32995.49">8855 10107 0,'0'18'16,"0"-1"-16,-18 1 31,18 0-31,-18-1 16,1 1-1,17 0-15,-18-18 16,18 17-1,0 1-15,-17-1 16,-1 1 0,0-18-1,1 18 1,-1-18 0,18 17-1,0 1 16,0 0 1,0-1-1,0 1 0,0 0-15,18-1-1,-18 1 1,17-1 0,1 1-16,0 0 31,-18-1-31,17 1 31,1 0-15,-1-1-1,1-17 17,0 18-32,-1 0 15,-17-1 17</inkml:trace>
  <inkml:trace contextRef="#ctx0" brushRef="#br0" timeOffset="37676.07">9948 12100 0,'-53'-53'15,"18"18"-15,0 17 0,17 1 16,-17-1 0,-36 1-16,54-1 15,17 0 1,-71-17-16,-17-18 16,35 18-1,-17 17-15,17-17 16,-18 17-1,18 1-15,0-1 16,18 18-16,0-18 16,-18 18-1,-18-17-15,18 17 16,-17 0 0,17 0-16,0 0 15,18 0 1,-18 0-16,17 0 15,1 0 1,0 0-16,17 0 16,-17 0-1,-18 0 1,0 17-16,35 1 16,1 0-1,-18-1-15,17 1 16,-17-1-1,17 1-15,0-18 16,-17 18 0,35-1-16,-18 1 15,18 0 1,0-1-16,-17 1 16,17 0-1,-18-1-15,1 1 16,17 0-1,-18-1-15,18 36 16,0 18-16,0-1 16,0-17-1,0 18-15,18-36 16,-1 0 0,-17 0-16,18-17 15,17 35 1,18 35-16,-18-17 15,36-1 1,-36-34-16,0-1 16,18-17-1,0-1-15,-18 18 16,1-35-16,17 18 16,-18-18-1,18 18-15,17-1 16,36-17-1,-53 0 1,18 0-16,-36 0 16,0 0-16,18 0 15,-18 0 1,18 0-16,-17 0 16,-1 0-1,0 0-15,18-17 16,0-1-1,-53 0-15,18 1 16,17-1-16,-17 1 16,35-19-1,17 19-15,-52-1 16,-1 0 0,1 1-16,0-1 15,-18 0 1,0 1-16,17-1 31,1-17-31,-18 17 16,0-17-1,0 17-15,0 1 32,0-1-17,0 0-15,0-17 16,0 17-1,0 1 1,0-18 0,0 17-1,0-17-15,0 17 16,0 0-16,0 1 47,0-1-32,0 0-15,-18 1 16,18-1-16,0 1 31,-17 17-31,17-18 16,0 0 0,-18 18-16,0-17 15,18-1 1,-17 0 15,17 1 0,-18 17 1</inkml:trace>
  <inkml:trace contextRef="#ctx0" brushRef="#br0" timeOffset="41353.78">7638 10936 0,'-18'0'203,"-17"35"-187,-71 89-16,0 17 15,-106 106 1,54-18 0,34 18-16,1 0 15,34-18-15,37-35 16,-37 53 0,72-53-16,17-88 15,0 53 1,0-36-16,0-17 15,0 18 1,0-36-16,53 35 16,0 71-1,-1-105 1,19-36-16,-36 52 16,36-52-1,-1 18-15,19-18 16,-1-18-1,53 53-15,-53-70 16,36 35 0,-36-36-16,35-17 15,-17 36 1,18-19-16,-36-17 16,0 0-16,-35 0 15,17 0 1,-17 0-1,18 0-15,-36 0 16,18 0-16,-18 0 16,1 0-1,34 0-15,18-17 16,-17 17 0,0-36-1,-19 36 1,37-17-1,69-1 1,-34 18-16,35-35 16,-36-18-1,-35 35-15,-52 1 16,-1-1 0,-18 18-16,19-18 15,-19 1 1,-17-1-1,18 1 17,0-1-1,-1-17-31,19-18 16,34-53-1,1 53-15,-36-18 16,18 1-16,-35 70 15,-1-18 1,1 1-16,-18-1 16,0 0-1,0 1 17,0-1 30,-35 18-31,-18-18-31,-18 1 16,0 17 0,-17-18-16,18 18 15,-18 0 1,35 0-16,0 0 15,-18 0-15,36 0 16,0 0 0,-1 0-16,19 0 15,-19 0 1,19 0-16,-1 0 16,-17 0-1,17 0 1,36 0 78,52 0-94,-17 0 15,36 35 1,-1-35-16,-35 0 15,17 0 1,-35 0-16,1 0 16,-19 0-16,19 0 15,-19 0 1,1 0 0,0 0-16,-1 0 15,1 0-15,-1 0 16,1 0-1,0 0 17,-1 0-17,1 18 1,0-18 15,-1 0-31,-17 18 16,18 17-1,0 18-15,-18 0 16,17 70-16,1 1 16,17-54-1,-35 18-15,0-52 16,0-19 0,0 19-16,0-19 15,0 1 16,0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11:22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5380 0,'53'0'78,"88"0"-78,230 0 16,370 0-1,423 35-15,388 71 16,212 17 0,1005 124-16,-917-70 15,-70-71 1,-547-1-16,-301-52 16,-140-17-16,-300-1 15,-194 0 1,-71-35-16,-52 0 15,-19 0 1,-34 0-16,-71 0 16,0 0 202,105-53-218,142 53 16,0-17-16,35 17 16,71 0-1,0 0-15,70-36 16,-106 36 0,89 0-16,-89-35 15,-140 35 1,-36 0-16,-88 0 15,-18 0 1,0 0-16,0 0 16,-17 0-1,-1 0-15,-35 0 16,1 0 0,-1 0-16,-17 0 62,-1 35-46,1 89-16,35 70 15,53 106 1,-53 52-16,52 125 16,19 122-1,88 107-15,-71 176 16,-53 0-1,53-141-15,-53-89 16,53-193-16,-52-71 16,-1-159-1,-88-105 220,0 105-235,0 0 15,0 142 1,0-1-16,0 18 16,0-17-1,0-36-15,0 35 16,0-70-1,0 0-15,0-106 16,-18-35-16,-17-36 16,35-70-1,-18-18 1,18-17-16,0 0 16,0-1-16,0 1 15,-17 0 1,-1-1-16,18 19 15,0-19 1,-18 18-16,-52-17 16,-54 70-1,-193 18-15,-160 0 16,-263 17 0,-389 71-16,-194-17 15,141-89 1,194-88-16,36-70 15,246 70-15,-52 0 16,281 0 0,72-36-16,105 1 15,0 17 1,106-17-16,-18-18 16,71 53 202,-159-35-202,-282 0 0,-141-54-16,-176-52 15,105 53 1,-159 0-16,265 88 15,-17 0-15,229-35 16,70-1 0,53 36-16,53-53 15,71 53 1,70-35-16,71 35 16,17-18-1,36 18-15,17 0 16,1 0 46,-1 0-46,-17 0 0,-53 0-16,-18 0 15,-53 0 1,-105 0-16,-142-35 15,-70 0 1,-195-89-16,89 1 16,53 17-1,176 18-15,18-18 16,18-17 0,123 34-16,17 19 15,19-18 1,69 70-1,19-35 1,17 36-16,35-1 16,1 0-16,17-17 234,35-177-218,0-17-1,18-247-15,53 88 16,53-318 0,-36 36-16,53-18 15,-105 176-15,-18 142 16,-53-36-1,35 18 1,1 53-16,52 18 16,-35 87-16,17 1 15,-52 35 1,52 0-16,-52 70 16,0 1-1,-18 0 1,70 34-1,-35 19-15,-35 52 204,0-17-189,0 0-15,18-195 16,-18-70-16,0-35 15,0-70 1,0 17-16,0 52 16,0 37-1,0 69-15,0 54 16,0 17-16,0 106 16,0-17-1,0 17-15,0-18 16,0 18-1,0 36-15,0-36 16,0 17 0,0 1-16,0 17 15,0 1 1,0-18-16,0 17 16,-18 18-16,18-35 15,0 17 1,0-17-1,0 17 1,0 0 15,-17 1 1,17-1-32,0 1 31,0-1-31,0 0 15,0 1 17,0-1-32,0 0 15,0 1 1,0-1 0,0 0-1,0 1-15,0-1 16,0 0 15,0 1-31,0-1 16,0 1 15,0-1 0,0 0-15</inkml:trace>
  <inkml:trace contextRef="#ctx0" brushRef="#br0" timeOffset="26294.05">4586 13635 0,'0'-18'0,"0"1"32,18-1-1,-1 18-16,1 0-15,35-18 16,17 18 0,89 0-16,-53 0 15,18 0 1,17 0-16,-53 0 16,0 0-1,0 0-15,0 0 16,-35-17-1,36 17-15,16 0 16,19-18 0,35 18-16,-71-35 15,35 17-15,71 18 16,0-35 0,-88 35-16,18 0 15,-36 0 1,-18 0-16,1 0 15,-18 0 1,17 0-16,36 0 16,-18 0-1,1 0-15,-36 0 16,-1 0 0,19 0-16,-18 0 15,17 0 1,-17 0-16,53 0 15,-35 0-15,-18 0 16,-18 0 0,36 0-1,34 0-15,-16 0 16,52 0-16,-18 0 16,-17 0-1,53 0 1,-1 0-16,-105 0 15,36 0-15,-36 0 16,17 0 0,-17 0-16,-18 0 15,1 0 1,-1 0-16,0 0 16,0 0-1,1 0-15,87 0 16,71 17-16,-53-17 15,89 0 1,-36 0-16,-71 0 16,-52 0-1,-1 0-15,-17 0 16,18 0 0,-18 0-16,-1 0 15,37 18 1,-1-18-16,-18 0 15,-17 0 1,-17 0-16,-1 0 16,0 0-16,-17 0 15,17 0 1,-17 0-16,-1 0 31,1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8:59:25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5627 14111 0,'0'-18'78,"0"1"-47,0-1 0,0 1 0,0-1-15,0-17-16,0-1 31,0 19-31,0-19 16,0 1 0,0 0-16,0 0 15,0-1 1,0 1-16,0-36 15,0 19-15,0-19 16,0 18 0,0 18-1,0 0-15,0-1 16,0 1-16,0 0 16,0-36-1,0 36-15,0 0 16,0-1-1,0 1-15,0-53 16,0 53 0,0-18-16,0-36 15,0 37 1,0 16-16,0-17 16,0 18-1,35-18-15,-35 18 16,0 0-16,0-1 15,0 1 1,18 0-16,-1-18 16,-17 18-1,0-1-15,0 1 16,0 0 0,0 17-16,0-17 15,0 17 1,0-17-16,0 0 31,0 17-31,0 0 16,0 1-16,0-1 15,0 0 1,0 1-16,0-1 16,0 1-1,0-1 16,18 18 32,0 0-1,-1 0-46,19 0 0,34 0-16,-17 0 15,18 0-15,-36 0 16,-18 0 0,1 0-1,17 0-15,18-18 16,0 18-16,18-17 15,-18 17-15,70-18 16,-52 18 0,-1 0-16,-17 0 15,18 0 1,-36 0-16,0 0 16,1 0-1,17-18-15,17 18 16,36 0-1,-36 0-15,-17-17 16,-17 17 0,-1 0-16,0 0 15,36 0 1,-36 0-16,0 0 16,1 0-16,-19 0 15,19 0 1,-19 0-1,18 0 1,-17 0-16,0 0 31,-1 0-15,1 0 0,0 0 15,-18-18-16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8:46:45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4921 8572 0,'0'0'0,"0"-211"15,0 193 1,-17 1-16,-1-1 31,0 18 1,1 0-17,-1 0 1,-17 0-1,17 0-15,-17 18 16,17-1 0,18 1-1,-17-1 1,-1 1-16,18 0 16,-35-1-1,17 19-15,-17 34 16,-36-35-1,54 1-15,-19-1 16,19-17 0,-1-1-16,0 1 15,1 0-15,-1-1 32,18 1-32,-18 0 15,18-1 1,0 1-16,0-1 15,-17-17 1,-1 18-16,18 0 16,0-1-1,0 19-15,0-19 16,0 36 0,0-18-16,0 1 15,0 34 1,0-17-16,18-18 15,35 54 1,-36-36-16,36-18 16,-35 0-16,17-17 15,18 35 1,-18-36-16,-17 1 16,35 0-1,17 17-15,-17-17 16,-17-1-1,-1-17-15,-17 18 16,17-18 0,0 0-16,0 0 15,-17 0 1,17 0-16,-17 0 16,0 0-1,17 0-15,-17 0 16,-1-18-16,18 18 15,1-17 1,-19-1-16,1 0 16,17 1-1,-17-1-15,17 0 16,0 1 0,-17-1-16,0 18 15,-18-18 1,17 1-16,1-18 15,17-18-15,1-36 16,-1 36 0,-17-35-1,-1 0-15,-17 35 16,0-35-16,0 17 16,0 1-1,0 17-15,0 0 16,0 18-1,0-1 1,0-16-16,0-19 16,0 36-16,-17 17 15,-1-17 1,0 17-16,-17-17 16,17 0-16,-17 17 15,17 0 1,1 1-1,-19-1-15,19 0 16,-1 1-16,-17-1 16,17 1-1,1 17-15,-19-18 16,19 0 0,-19 18-16,19-17 15,-1 17 1,-35 0-1,0-36 1,0 36-16,18 0 16,0 0-1,17 0-15,-17 0 16,17 0-16,1 0 16,-19 0-1,19 0-15,-1 0 16,0 18-1,18 0 17,-17-18-17,-1 17 1,1-17 0,17 18-1,-18-18-15,18 18 16,-18-18-1,18 17 1,0 1 15,0-1-31,0 1 16,0 0 15,0-1-15,0 1 15,-17 0-31,-1-1 16,18 1-1,0 0 1,-18-1 0,18 1-1,-17-1 1,-1-17 15,18 18-15,0 0-16,0-1 15,-18 1 1,1 0-16,17-1 31,0 1-15,0 0-16,0-1 31,-18 1-15,18-1-1,-17-17 1,-1 18 0,18 0-16,-18-1 15,1 1 1,17 0-16,0-1 15,0 1 1,0 0 0,0-1 15,-18-17-15,18 18-1</inkml:trace>
  <inkml:trace contextRef="#ctx0" brushRef="#br0" timeOffset="4910.35">4780 9825 0,'0'17'62,"0"1"-46,0 17-16,0-17 15,0 17 1,0 18-16,0 0 16,0-18-1,18 36 1,-18-36 0,17 18-16,19-18 15,-36-17 1,17 17-16,-17-17 15,0 17 1,36 36-16,-19-36 16,1 71-16,0-35 15,-1 52 1,36-35-16,-35 0 16,-18 1-1,35-37-15,0 72 16,18 35-1,71 88-15,-71-89 16,105 89 0,-158-176 249,0 88-249,-17 35-16,-36-18 16,35-17-1,-17 35-15,17-71 16,-17 71-1,35-17-15,0-19 16,0 37 0,0-1-16,0-18 15,0-53 1,0-34-16,0-36 16,0-18-16,-18 0 15,18 0 1,0-17-16,0 35 15,-17 0 1,-19-18-16,36-17 16,-17-1-1,-1 1-15,0-18 16,1 18 0,17 17-16,-35-17 15,17 52 1,-35-35-16,53 1 15,-53 34-15,0-34 16,0 34 0,-53 1-16,18-1 15,-18 1 1,18-18 0,18-36-16,34 1 15,-34 35-15,35-53 16,-1 17-1,1-17-15,-18 18 16,18-18 0,-1 0-16,1 0 15,18 0 1,-19 0-16,19 0 16,-1 0-16,-17 0 15,17 0 1,-17 0-16,0 0 15,-1 0 1,1 0-16,17 0 16,1 0-1,-1 0-15,-35 0 16,18 0 0,0 0-16,17 0 15,-17 0 1,-18-18-16,17 18 15,19-17 1,-1 17-16,-17-18 16,17 18-16,1-17 15,-1 17 1,18-18-16,-18 18 16,1-18-1,-19-17-15,19 17 16,17-17-1,0 17-15,0 1 16,0-1 0,0 1-1,0-1 1,0-35-16,17 18 16,36-18-16,0 0 15,0 0 1,71-35-16,-36 17 15,18 18 1,-53 0-16,17 18 16,-17 17-1,35 1-15,-17-36 16,17 35 0,-35 1-16,18 17 15,-36-18 1,0 0-16,0 18 15,-17 0-15,0 0 16,17 0 0,-17 0-16,-1 0 15,54 0 17,-18 18-32,-18 0 15,0-18 1,-17 17-16,17 1 15,-17 0-15,-1-1 16,19 1 0,-1 17-16,18 18 15,-18 35 1,18-35-16,-35 18 16,-1-36-16,1 0 15,-18-17 1,0 17-16,0 18 15,0 18 1,0-36-16,0 18 16,0-36-1,0 19-15,18-19 16,-1 19 0,-17-19-16,0 1 15,0 0 1,18-1-16,0 1 15,-18-1 1,0 1 0,17 0-16,1-1 31,-18 1 0,17-18-31,1 18 31,0-18-31,-1 17 16,19-17 0,-19 18-16,1-18 15,17 18 1,-17-18-16,-1 17 16,19-17-16,17 0 15,-18 0 1,-17 0-16,17 0 15,0 18 1,18-18-16,0 18 16,-18-18-1,1 0-15,-1 0 16,0 0 0,0 17-16,1-17 15,-1 0 1,0 0-16,0 0 15,1 0 1,-1 0-16,36 0 16,-36 0-1,53 0-15,-35 0 16,0 0-16,-18 0 16,18 0-1,-18 0-15,1 0 16,-1 0-1,18 0-15,-18 0 16,0 0 0,1 0-16,34 0 15,-17 0 1,0 0-16,0 0 16,-18 0-1,1 0-15,52 0 16,-35 0-1,0 0-15,17 0 16,-17-17-16,-18 17 16,36 0-1,-18 0-15,17-36 16,-34 36 0,-1 0-16,0 0 15,0-17 1,36-1-16,-53 0 31,17 18-31,35-17 16,-34 17-16,-19 0 15,1-18 1,17 18-16,-17 0 16,-18-18-1,35 18-15,-17 0 16,0-17-1,-1 17-15,1 0 16,17-18 0,-17 18-16,-18-18 15,17 18 1,1 0 0,0 0-16,-18-17 15,17 17 1,1 0 15,-18-18-15,18 18-1,-18-17-15,17 17 16,1 0 0,-1 0-1,-17-18 1,18 18-16,-18-18 31,18 18 0</inkml:trace>
  <inkml:trace contextRef="#ctx0" brushRef="#br0" timeOffset="7976.38">7937 14552 0,'-17'0'0,"34"0"0,-34 18 16,17-1 15,17-17 32,19 0-48,52 0 1,35-35-16,71-35 16,53-1-1,53-17-15,88-36 16,-35-17-1,-88 53-15,-18 0 16,-89 35 0,1 0-16,-71 35 15,1 1-15,-19-36 16,-17 35 0,18 18-16,-19-18 15,-16 18 1,-1 0-16,0-17 15,-17 17 1,0 0-16,-1 0 16,1 0-1,-1 0 1,1 0 0,0 0-1,17 17-15,-17 1 16,17 0-1,-17-1-15,17 36 16,35 36 0,1 87-16,52 18 15,-34-18 1,-1-17-16,-18 0 16,19-18-1,-54-71-15,-17-17 16,34 18-1,-34-18-15,-18-18 16,18-17-16,-18 17 16,0-17-1,0-1-15,0 1 16,0 0 0,0-1-16,0 1 15,0 0 16,0-1-15,0 18-16,0 1 16,0 34-1,-36-17-15,19 35 16,-18-17 0,-18-18-16,-36 53 15,19-53 1,17 17-16,0-35 15,0 18-15,0-35 16,18 0 0,0-18-16,-1 17 15,-17 1 1,-17-18-16,35 0 16,-54 18-1,1-18-15,-53 0 16,35 0-1,-17 0-15,-1 0 16,18 0-16,18 0 16,35 0-1,-17 0-15,17 0 16,-18 0 0,18 0-1,-70 0-15,35-18 16,35 18-16,0-18 15,-18 18 1,36-17-16,0 17 16,0-18-1,-54-35-15,19 35 16,-54-34-16,36 16 16,18-17-1,-19 18 1,1-53-16,18 70 15,17-17 1,17 17-16,-16 1 16,34-1-16,-35 0 15,18 1 1,-1-1-16,19 0 16,-19 1-1,1-1-15,0-17 16,-18 17-1,18 1-15,-1-1 16,19 18 0,-18-18-16,-18-17 15,-18-35-15,-17 17 16,17 17 0,1-34-1,34 52-15,1-17 16,18 0-16,-1 17 15,0 18 1,1-18-16,17 1 16,-18-36-1,0 17-15,18-34 16,-17 35 0,-1-1-16,0 19 15,18-19 1,0 19-16,0-1 15,0 1 1,0-1-16,0 0 31,0 1 1,0-1-1,18 18-16,-18-18 1,18 18 0,-18-17-1,17 17 1,1 0 15,0 0-15,-1 0-1,1 0 1,0 0 15,-1 0-15,1 0 0,-1 0-1,1 0 1,0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8:47:50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15487 4180 0,'18'0'78,"-1"0"-63,1 0 1,35 0 0,-36 0-16,19 0 15,34 0-15,1 18 16,70-18 0,53 0-16,-35 0 15,-18 0 1,18 0-16,35 0 15,-18 0 1,124 0-16,-71 0 16,142 0-1,-72 0-15,-34 0 16,-36 0-16,1 0 16,34 0-1,-35 0-15,107-18 16,-1 18-1,-71 0-15,1 0 16,-36 0 0,1 0-16,-89 0 15,53 0 1,35 0-16,0 0 16,-52 0-1,-19 0-15,36 36 16,-70-36-1,-1 0-15,-52 0 16,17 0-16,-17 0 16,-18 0-1,-18 0-15,0 0 16,0 0 0,1 0-16,34 0 15,-34 0 1,-19 0-16,1 0 15</inkml:trace>
  <inkml:trace contextRef="#ctx0" brushRef="#br0" timeOffset="1187.93">15240 5592 0,'0'17'15,"0"1"1,71 35 0,105 0-16,89 0 15,-36-18 1,-35-18-16,106 54 15,-18-18 1,-53-18-16,-35-17 16,-35 17-1,35-17-15,-88-18 16,88 35-16,70-35 16,-34 0-1,-71 18 1,-1-18-16,-70 35 15,18-35-15,-17 0 16,16 0 0,19 0-16,35 0 15,-18 0 1,17 0-16,-69 0 16,16 0-1,-34 0-15,-18 0 16,-18 0-1,18 0-15,-35 0 16,-1 0 0,19 0-16,-19 0 15,1 0-15,0 0 16,-1 0 0,1 0-1,0 0 1,-1 0-1</inkml:trace>
  <inkml:trace contextRef="#ctx0" brushRef="#br0" timeOffset="4686.33">20849 7355 0,'-17'0'0,"52"0"78,53 0-78,-35 0 16,106 0-16,17 0 15,124 0 1,-36 0-16,125 0 16,-90 36-1,-34-1-15,0-35 16,-1 18 0,-70 17-16,0-35 15,-88 0 1,-18 0-16,0 0 15,-35 0 1,18 0-16,70 0 16,-35 0-16,17 0 15,1 0 1,-54 0-16,19 0 16,-1 0-1,-53 0-15,0 0 16,1 0-1,-19 0-15,18 0 16,-17 0 0,0 0-16,17 0 15,-17 0 1,-1 0 0,-17-18-1,18 1 1,-18-1 15,0-35-31,0-53 16,0-53-1,-35-35-15,17 36 16,-17-36 0,35 35-16,-18 71 15,0 0 1,1 52-16,17 1 15,0 0 1,0 17-16,0 0 16,0-17-1,-18 0-15,1 17 16,17-17-16,-53 0 16,17-36-1,-17-17-15,36 0 16,-54 35-1,36-53-15,-36 71 16,36-1 0,18-34-16,-19 52 15,19 1-15,-1-1 16,-17 0 0,17 1-1,-17-1-15,17 18 16,0-18-16,-17 18 15,0 0 1,0 0-16,-18 0 16,-18 0-1,-52 36-15,17-36 16,-18 17 0,1 19-16,-142 16 15,-17 19 1,18-18-16,34-18 15,36 18-15,0-35 16,35 17 0,1-17-16,-1-18 15,35 35 1,1-17-16,35-18 16,17 17-1,-52-17-15,-1 36 16,-34-19-1,-36 18-15,35-17 16,0 17 0,36-17-16,34 0 15,1-18 1,53 35-16,0-35 16,17 0-1,0 0-15,-17 0 16,17 0-16,1 0 31,-1 0 0,18 35 63,0 18-94,35 35 16,18 1-1,-35 34-15,17-70 16,-17 35-16,0-35 16,-18 0-1,35 35-15,0-17 16,-17-18-1,-1 17-15,1-35 16,-18 1 0,18-1-16,-1 0 15,1 1 1,-18-19-16,0 18 16,0 1-1,18-1 1,-1-35-16,-17 71 15,18-71 1,-1 35-16,-17-18 16,18 1-1,0 0-15,-18-1 32,17 1-32,-17 0 15,18-1 1,0 1-16,-18 0 15,17-1 1,1-17 15,0 0-31,-18 18 16,17-18 0,1 0-1,17 18-15,-17-18 16,-1 17-1,19-17-15,-19 0 16,1 0 0,0 0-16,17 0 15,-17 0 1,-1 0 15,1 0 0,-1 0 204,-17-17-220,18 17 1,-18-18 31,18 18-31,-18-18-1,0 1 1,0-1 31,17 18-32,-17-18 32,0 1-16</inkml:trace>
  <inkml:trace contextRef="#ctx0" brushRef="#br0" timeOffset="24603.85">23689 7902 0,'0'-17'32,"-18"-1"-32,-17-17 15,0-18 1,-36 0-16,18 0 16,-17 18-1,35 17-15,17 0 16,-17 1-1,17-1 1,0 18-16,-17-18 16,17 18-16,1-17 15,-19 17 1,1-18-16,0 18 16,0-17-1,17 17-15,-17 0 16,-1 0-16,19 0 15,-1 0 1,-17 0-16,17 0 16,1 0-1,-19 0 1,1 0 0,17 0 15,1 0-31,-18 0 15,-18 35 1,17 0-16,1 0 16,-36 1-1,54-1-15,-1-17 16,18-1 0,-17 1-16,17-1 15,-18 1 1,0 0-16,1 17 31,-1-17-31,18 17 16,-18-17-16,1 17 15,17-18 1,-36 19-16,19-19 16,-18 19-1,35-1-15,-18-17 16,0-1-1,18 1-15,-17 0 16,17-1 0,0 1-1,0-1 17,0 1-1,0 0-16,17-1 1,1 1-16,17 0 16,0-1-1,1 1-15,17 35 16,-18-36 0,18 1-16,0 0 15,-18-1 1,-17-17-16,17 18 15,-17-18-15,-1 18 16,19-18 0,-19 0-1,1 0 1,17 0-16,-17 0 16,-1 0-1,19 0-15,-19 0 16,1 0-1,17 0-15,-17 0 16,-1 0 0,19 0-1,-19 0-15,1 0 16,17 0 0,36 0-16,-36 0 15,-17 0 1,17 0-1,-17 0 1,-18-18 0,17 18-1,19-18-15,-19 18 16,19-17 0,-19 17-16,1-18 15,17 18 1,-17-18-1,-1 1 1,1 17 0,-18-18-16,18 18 15,-1 0 1,-17-17 15,0-1 0,18 0 1,-18 1-1,0-1-15,18 18-1,-18-35 1,17 17-16,-17-17 15,0 17 1,18-17-16,-18 0 16,17-1-1,1 19-15,-18-1 16,0 0 0,0 1-16,0-1 15,0 0 32,0 1-31,0-1 15</inkml:trace>
  <inkml:trace contextRef="#ctx0" brushRef="#br0" timeOffset="25984.58">23072 9384 0,'-18'0'31,"36"0"110,17 0-125,0 0-16,36 0 15,-1-18 1,54 1-16,35 17 16,-36 0-1,-17 0-15,-18 0 16,-35 0-16,0 0 15,-18 0 1,-17 0 0,17 0-1,-17 0-15,-1 0 16,19 0 0,-19 0-16,1 0 15,0 0 1,-1 0-1,1 0 1,-1 0 15</inkml:trace>
  <inkml:trace contextRef="#ctx0" brushRef="#br0" timeOffset="43339.03">24677 5592 0,'-35'0'16,"35"17"-1,-18-17 1,18 18-1,-18-18-15,18 17 16,0 1 47,0 0-32,0-1 0,0 1 0,0 0 1,0-1-17,0 1 1,0 0-16,0-1 15,0 1 17,0-1 30,0 1-46,0 0 15,18-18 0,0 0-15,-1 0 15,1 0-15,-1 0-1,1 0-15,0 0 16,17 0 0,0 0-1,-17 0 1,0 0 15,-18-18-31,17 18 16,1 0-16,-1-18 15,19 18 1,-36-17 15,17 17-31,1 0 16,-18-18 0,18 18-16,-1 0 31,-17-17-31</inkml:trace>
  <inkml:trace contextRef="#ctx0" brushRef="#br0" timeOffset="44030.61">25400 5574 0,'-18'35'16,"1"0"-16,-36 1 15,35-1-15,1-17 16,-19 17 0,19 0-16,-19 53 15,-17 18 1,0 53-16,-70 53 16,35 17-16,-18-17 15,35-54 1,1-34-1,17-18-15,18-53 16,35 17-16,-18-35 16,0-17-1,18 0-15</inkml:trace>
  <inkml:trace contextRef="#ctx0" brushRef="#br0" timeOffset="45276.96">25929 6368 0,'-53'0'0,"106"0"0,-229 53 16,52-1-1,1 1-15,-18 0 16,88-35-1,-18 17-15,18-17 16,36-18 0,17 17-16,-18-17 15,0 0 1,18 18 46,18-18-46,17 18 0,18-18-1,35 53-15,-17-53 16,17 17 0,-35-17-16,35 18 15,0-18 1,1 18-16,-36 17 15,17-35 1,-17 0-16,-35 0 16,-1 0-1,1 0-15,17 18 16,-17-18 0,0 0-1,-18 17 1,0 1-1,0-1 1,0 1 0,0 0-16,-18-18 15,-17 17 1,17-17-16,0 18 16,-17-18-1,17 18-15,1-18 16,-18 17-1,-18 1-15,-18-18 16,18 18-16,-17-1 16,34 1-1,1-18-15,0 35 16,-1-35 0,19 0-16,-1 0 15,-17 18 1,17-18-16,1 0 15,-1 0 1,0 0 0,1 0-1,-1 0 1</inkml:trace>
  <inkml:trace contextRef="#ctx0" brushRef="#br0" timeOffset="47143.99">24853 5256 0,'-17'18'187,"-1"-18"-155,0 18-32,1-1 31,17 1-31,-18 0 15,0-18-15,18 17 16,-17 1 0,17-1-16,0 1 15,0 0 1,0-1 0,0 1-1,-18 0 1,18-1-1,0 1 1,0 0 0,0-1-1,0 1 1,0 0 15,0-1 16,0 1-31,0-1-1,0 1 17,0 0-1,0-1 0,0 1 0,0 0 1,0-1-1,18-17 47,-1 0-62,1 0-1,0 0 1,-1 0-1,1 0 1,0 0 15,-18-17-31,0-1 94,17 0-78</inkml:trace>
  <inkml:trace contextRef="#ctx0" brushRef="#br0" timeOffset="71293.17">15011 10425 0,'53'0'125,"0"0"-125,52 0 15,54 35 1,70-18-16,89 19 15,-18-1 1,-36-17-16,107 17 16,-107 0-1,36-35-15,-35 0 16,-1 0 0,-70 0-16,0 0 15,-17 0-15,52 18 16,-70 17-1,70-35-15,-35 0 16,36 18 0,-107-18-16,36 35 15,-53-35 1,-18 0-16,0 0 16,0 0-1,-35 0-15,0 0 16,18 0-1,34 0-15,-87 0 219,35 0-203,123 0-1,18-35 1,0 0-16,36 35 16,-1-18-16,-35 18 15,35 0 1,-123 0-16,88 0 16,35 0-1,36 0-15,0 0 16,-36 0-1,-70 35-15,35-35 16,-53 0 0,18 0-16,-36 0 15,1 18 1,17-18 0,-53 0-16,53 0 15,18 0 1,-18 0-16,-18 0 15,-35 0 1,18 0-16,-17 0 16,-37 0-1,19 0-15,17 0 16,-17 0 0,17 0-16,35 0 15,36-18 1,-53 18-16,17 0 15,-34 0-15,-19 0 16,18 0 0,1 0-1,-1 0-15,53 0 16,-53 0-16,-17 0 16,52 0-1,36 0-15,-18 0 16,-18 0-1,-34 0-15,52 0 16,0 0 0,-18 0-16,1 0 15,-54 0 1,19-35-16,-19 35 16,-17 0-1,18-18-15,-18 18 16,35 0-16,53-17 15,-18 17 1,-52 0-16,-1-18 16,-17 18-1,18 0-15,-18-35 16,17 35 0,-34 0-16,-1 0 15,0-18 1,0 18-16,1 0 15,34-18 1,-34 18-16,-1-17 16,0 17-16,-17 0 15,17-18 1,-17 18-16,-1-18 16,19 18-1,-19 0 1,19 0-1,-19 0 1,1-17 0,-1 17 15,-17-18-15,0 1 15,0-1 47,0 0-47,0 1 0,0-1-31,0 0 16,0-17 0,0 0-16,0-18 15,0-18 1,0 18-16,0 18 16,-17-35-1,-1 34-15,1 1 16,17 17-1,0-35-15,-36 18 16,19-35 0,-1 17-16,-17-18 15,17 54 1,18-19-16,-18 19 16,1-1-1,17 0-15,-18 1 16,0-19-1,-17 19 1,18-18-16,-1 17 16,18 0-16,-18 1 15,1 17-15,-1 0 32,18-18-32,-18 18 15,18-18 1,-17 18-16,-19 0 15,-34 0 1,-89 0-16,-70 0 16,-36 106-1,71-53-15,18 18 16,17-1 0,0-52-16,54-18 15,-19 17-15,36-17 16,0 0-1,-18 0-15,-53 0 16,-106 0 0,1 0-16,70 0 15,17 0 1,54 0-16,35 0 16,0-17-1,17-1-15,18 18 16,0 0-16,-70 0 15,17 0 17,18 0-32,0 0 15,-36 0-15,18 18 16,18 17 0,0-17-16,-36-18 15,36 17 1,0-17-16,35 0 15,-88 18 1,17-18-16,36 0 16,0 0-1,35 0-15,18 0 16,0 0-16,-36 0 16,53 0 15,1 0-31,-18 0 15,17 0-15,0 0 16,1 0 0,-1 0 15,0 0-15,1 0-1,-1 0 1,-17 0-1,17 0 1,0 0-16,1 0 16,-1 0-1,1 0-15,-1 0 32,18 18 14,0-1-14,0 1-17,0 0-15,0-1 16,18 1-16,-18 17 16,17 18-1,1 0-15,-18-18 16,17-35-1,1 71 1,0-36-16,-18 18 16,0-35-16,0 17 15,0-17 1,0 17-16,0-18 16,0 19-1,17-19-15,-17 19 16,0-1-1,0-17 1,18 17-16,-18-18 16,0 19-1,0-19 1,0 19-16,0-19 16,0 19-16,0-19 15,0 19 1,0-19-16,0 18 15,0-17 17,0 0-32,0-1 15,0 1-15,0 0 32,0-1-17,0 1 16,0 0 1,18-18 61</inkml:trace>
  <inkml:trace contextRef="#ctx0" brushRef="#br0" timeOffset="93563.72">19456 6967 0,'17'0'94,"19"0"-94,17 36 16,17-19-1,-17 1-15,0 0 16,-18-1 0,0 1-16,1-1 15,34 1-15,-34 17 16,-19-35-1,1 0-15,17 0 16,-35 18 0,18-18-16,-1 18 15,1-18 1,0 0 0,-1 0-1,1 0 16,0 0-15,-1 0 0,1-18-1,-18-17 1,18-36 0,34-52-16,-16 35 15,52-71 1,-35 18-16,-18 52 15,0 37 1,-17-1-16,0 53 16,-18-18-1,0 0-15,0 1 16,0-1 0,17 0-16,1-17 15,0 0-15,-1 17 16,1-17-1,-18 0-15,17 35 16,-17-18 0,0 0-16,0 1 15,0-1 17,0 0-1</inkml:trace>
  <inkml:trace contextRef="#ctx0" brushRef="#br0" timeOffset="96519.04">19932 6403 0,'-18'0'15,"1"0"1,-19 0-16,-17 18 16,-123-1-16,-106 89 15,-141-18 1,-107 36-1,89-71-15,71-18 16,70 35-16,-17-17 16,87-17-1,-34-19 1,-1 19-16,1 16 16,70-52-16,-1 71 15,107-71 1,-35 18-16,70-18 15,-18 17-15,18 1 16,-70 17 0,52-35-16,-52 18 15,35-1 1,0-17-16,-1 0 16,36 18-1,18-18-15,0 0 16,0 0-1,-36 0-15,36 0 16,-1 0 0,1 0-16,-18 0 15,18 18 1,0-18-16,-1 0 16,19 0-16,-1 0 15,1 0 1,-1 0-1,0 17 1,1 1 15,-1-18-31,18 18 32,0-1-17,0 19 1,-18 52-16,-17 71 15,35-36 1,0 18 0,0 88-16,0 1 0,0 34 15,18 1 1,17-1-16,-17-34 16,17-36-1,0 35-15,-35 0 16,18-70-1,-18 0-15,0-89 16,0 19 0,0-1-16,0-35 15,0 35 1,0-17-16,0-36 16,0 18-1,0-18-15,0 36 16,0-54-16,-18 18 15,18-17 1,0 17 0,0 1-1,-17 34-15,-1-34 16,18 69 0,0-69-16,0 34 15,0-35 1,0 1-16,0-1 15,0-17 1,-18-18 156,1 0-156,34 17 30,54 1-30,17 0-16,71 17 16,-53-18-1,17 19-15,-17-1 16,17 18 0,-34 0-16,-1-35 15,-18-1 1,-34 1-16,-1-1 15,53-17 1,0 0-16,18 0 16,18 0-1,-19 0-15,-16 0 16,-1 0-16,0 0 16,35-17-1,-70 17-15,53 0 16,-18 0-1,1 0-15,-1 0 16,0 0 0,-17 0-16,17 0 15,0 0 1,18 0-16,17 0 16,-35 0-1,18 0-15,18 0 16,-1 53-1,1-36-15,-36-17 16,0 53 0,-35-53-16,70 53 15,-34-35-15,-19-1 16,-35 1 0,18 0-16,-17-1 15,17 1 1,-18-18-16,-17 18 15,17-18 1,0 17-16,-17-17 16,-1 18-16,1-18 15,0 0 1,-1 0 15,1 0-15,0 0-1</inkml:trace>
  <inkml:trace contextRef="#ctx0" brushRef="#br0" timeOffset="97658.56">18097 11853 0,'-17'-17'15,"17"52"63,53 0-62,53 71-16,-53-53 16,17 18-1,1-1-15,17-35 16,-53 18 0,18-17-16,-53-19 15,35 1 1,-35-1-16,18-17 15,0 18-15,-1-18 32,-17 18-1,0-1 0,0 1 0,0 0-15,0-1 31,0 1-31,0 0 15,-17-18-31,-19 17 15,1-17 1,-53 18-16,17-18 16,1 18-1,-36-18-15,18 17 16,17 18 0,18-35-16,-35 18 15,53-18 1,-1 0-16,19 0 15,-1 0 1,1 0-16,-1 0 31,0 0-15,1 0 0,-1 0-1</inkml:trace>
  <inkml:trace contextRef="#ctx0" brushRef="#br0" timeOffset="104509.58">24571 13123 0,'0'-17'47,"18"17"31,-1 0-62,1 0 0,17 0-1,18 0 1,35 0 0,36 0-16,-18 0 15,17 17 1,1-17-16,-36 18 15,-18-18-15,1 18 16,-18-18 0,17 0-1,-17 0-15,18 0 16,-18 0-16,-18 0 16,36 0-1,-19 0-15,-16 0 31,-1 0-31,0 0 0,1 0 16,-1 0 0,0 0-16,36 0 15,-54 0-15,1 0 32,17 0-32,-17 0 31,-1 0-16,1 0 1,0 0 0,-18-18 15,17 0 0,-17 1-15,0-1-1,18-17 1,-18-18 0,0 18-16,0-1 15,0-52 1,0 35-16,0-17 16,0 17-1,0 17-15,0 1 16,-18-35-1,-17 17-15,35 17 16,-35-17 0,17 18-16,1 0 15,-19 17 1,36-17-16,-17 17 16,-1 1-1,0-1-15,1 0 16,17 1-1,-18-1-15,18 1 16,-18-1-16,1 18 16,17-18-1,0 1-15,-18-1 16,18 0 0,-17 1-16,17-1 31,-18 18-31,18-18 31,-18 18-31,1-17 16,17-1-1,-18-17 1,0 17-16,1 1 31,17-1-31,-18 18 16,0-18-1,18 1 17,-17-1-1,-18 18 0,17 0-15,0 0-1,-35 0-15,18 0 16,-36 0-16,-17 0 16,0 18-1,-18-18-15,-17 35 16,35-35 0,35 18-16,-18-18 15,18 17 1,0 1-16,18-18 15,-18 18 1,18-18-16,0 0 16,-36 0-1,36 35-15,-1-35 16,1 0-16,0 17 16,-36-17-1,36 0-15,17 0 16,-17 0-1,17 0 1,1 0 0,-1 0-16,1 0 31,-1 0-15,18 18-1,-18-18-15,18 18 141,0 17-110,0-17-31,0 35 16,0-18-1,0 88-15,0-17 16,0 53-16,0-36 16,0-17-1,0-35 1,0-18-16,0-18 15,0 0-15,0-17 32,0-1-32,0 1 15,0 0 1,0-1 0,0 1 15,0 0 0,0-1 16,18 1-31,-18 0 15,18-18 78,-1 0-78,1 0 1,-1 0-17,1 0 1,0 0 31,-1 0-32,1 0 17,0 0-17,-1 0 1,1 0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8:50:15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11448 8749 0,'17'0'140,"1"0"-140,35 0 16,35 0 0,0 0-16,0 0 15,-17 0-15,52 0 16,36 35 0,-53-35-16,17 0 15,1 0 1,-53 0-16,17 0 15,-18 0 1,36 0-16,-18 0 16,0 0-1,-35 0-15,0 0 16,18 0-16,-18 0 16,17 18-1,-17-1-15,18-17 16,70 36-1,-18-36-15,89 0 16,-88 0 0,34 0-16,-17 0 15,-52 0 1,-1 0-16,-106 0 187,89 0-140,105-36-47,53 36 16,1 0-16,-1 0 16,0 0-1,-52 0-15,17 18 16,0 0-1,17 52-15,-34-70 16,17 0 0,-35 0-16,140 0 15,37 0 1,-37 18-16,72 17 16,-71-35-1,35 0-15,-71 0 16,-105 0-1,35 0-15,-53 0 16,18 0-16,-35 0 16,-107 0 187,54 0-188,35 0-15,17 0 16,-35 0 0,18 0-16,18 0 15,-19 0 1,19 0-16,-18 0 16,-18 0-1,35 0-15,-17 0 16,-18 0-1,1 0-15,-1-17 16,-18 17 0,19 0-16,-19 0 15,-35 0-15,18 0 16,-17 0 0,34 0-16,-35 0 15,1 0 1,17 0-16,17 0 15,-17 0 1,-18 0-16,1 0 16,-1 0-1,-17 0-15,-1 0 32,1 0-1</inkml:trace>
  <inkml:trace contextRef="#ctx0" brushRef="#br0" timeOffset="3987.8">20585 7761 0,'17'0'172,"36"0"-172,35 0 15,-35 0-15,35 0 16,-17 0 0,70 0-16,-35 0 15,-18 0 1,-35 0-16,18 0 15,-36 0 1,18 0-16,-18 0 16,0 0-1,1 0-15,17 0 16,-18 0 0,18 0-16,0 0 15,-18 0 1,18 0-16,-18 0 15,-17 0 1,-1 0 0,1 0-16,0 0 15,-1 0 1,1 0 0,0 0-1,-1 0 16,1 0 1</inkml:trace>
  <inkml:trace contextRef="#ctx0" brushRef="#br0" timeOffset="6025.03">14605 7673 0,'18'0'93,"17"0"-77,0 0 0,36 0-16,-18 0 15,0 0 1,17 0-16,71 0 15,-17 0 1,-54 0-16,1 0 16,-18 0-1,17 0-15,-17-18 16,-18 18-16,1-17 16,-19 17-1,19 0 1,-19-18-16,1 18 15,17-18-15,-17 18 16,0 0 0,17-17-16,-18 17 15,1 0 1,0 0 0,-1 0 15</inkml:trace>
  <inkml:trace contextRef="#ctx0" brushRef="#br0" timeOffset="9018.75">14587 8625 0,'-17'0'15,"34"0"188,19 0-203,69 0 16,19 0 0,-1 0-16,-52 0 15,0 0 1,-19 0-16,19 0 15,0 0 1,17 0-16,0 0 16,-35 0-16,17 0 15,-17 0 1,18 0-16,-18 0 16,17 0-1,1 0-15,17 18 16,-17-18-1,-18 0-15,35 0 16,-35 0 0,17 0-16,-17 0 15,18 0-15,-1 0 16,1 0 0,-18 0-1,35 0-15,53 0 16,-17 0-16,-19 0 15,54 0 1,0 0-16,-89 0 16,19 0-1,-54 0-15,0 0 16,0 0 0,36 0-16,-18 0 15,70 0 1,-52 0-16,17 0 15,-53 0-15,1 0 16,-1 0 0,0 0-16,1 0 15,-1 0 1,-18 0-16,1 0 16,17 0-1,-17 0 1,0 0-16,-1 0 15,1 0 1,0 0 0,-1 0 15,1 0-15</inkml:trace>
  <inkml:trace contextRef="#ctx0" brushRef="#br0" timeOffset="15582.67">7373 10319 0,'35'17'47,"1"-17"-47,17 36 15,-1-19 1,1-17-16,-17 18 16,-1-18-1,-17 18-15,17-18 16,-18 0-1,1 0-15,17 0 16,-17 0 0,0 0-1,-1 0 1,1 0 0,-18-18-16,53-17 15,0-54 1,70-52-16,-52 0 15,17 18 1,-53 35-16,36-18 16,-36 53-1,0 0-15,-17 35 16,0-17-16,-1 17 31,1 1-31,-18-1 31,0 0 1,0 1-1,0-1 0</inkml:trace>
  <inkml:trace contextRef="#ctx0" brushRef="#br0" timeOffset="17216.72">10724 10389 0,'18'0'78,"0"0"-63,-18-17-15,35 17 16,36-18-16,17 18 16,-35-18-1,17 18-15,1 0 16,52 0-1,-35 0-15,-17 0 16,70 0 0,-17 0-16,-1 0 15,-52 0 1,17 0-16,-18 0 16,-17 0-16,88 0 15,-52 0 1,-1 0-16,-35 0 15,88 0 1,53 0-16,0 0 16,0 0-1,-88 0-15,-18 0 16,53 0 0,18 0-16,-18 0 15,-18 0-15,-34 0 16,-37 0-1,19 0-15,-36 0 16,18 0 0,53 0-1,-18 0 1,-17-17-16,-36-1 0,71 18 16,-36 0-1,-17 0-15,-17 0 16,-1 0-1,0 0-15,0 0 16,36 0 0,-36 0-16,1 0 15,-19 0-15,19 0 16,-19 0 0,1 0-1,-1 0 1,1 0-1,0 0 1,-1 0 0</inkml:trace>
  <inkml:trace contextRef="#ctx0" brushRef="#br0" timeOffset="28846.94">15099 13300 0,'0'-18'31,"18"18"47,70 0-62,70 0-1,1 18-15,106-18 16,35 0 0,0 17-16,-18 19 15,53-36 1,-35 70-16,-106-70 15,0 18 1,-88-18-16,17 0 16,-35 0-1,106 0-15,0 0 16,36 0 0,-72 0-16,-16 0 15,-19 0 1,-35 0-16,-35 0 15,35 0-15,-35 0 16,18 0 0,-18 0-16,17 0 15,-34 0 1,-19 0-16,18 0 31,-17 0-31,0 0 16,-1 0-1,1 0 17,0-18-17,-1 18 1,1-35 0,-18-71-16,18-53 15,17-105 1,0 70-16,-35-141 15,0 105 1,-18 72-16,18 34 16,-17-35-1,17 53-15,-35 36 16,-1-18-16,19 35 16,-36-35-1,35 17-15,-35-17 16,18 17-1,0 18-15,-18-17 16,35 17 0,-17 0-16,17 0 15,-35-17 1,36 34-16,-1 1 16,-17 0-1,17 17-15,-17 0 16,17 1-1,0-1-15,-17 0 16,35 1 0,-35 17-16,0-18 15,-54 1-15,-105-19 16,36 36 0,-72 0-1,-70 0-15,1 0 16,34 18-16,0-18 15,-34 18 1,34 17-16,0 0 16,36-17-1,35 17-15,-70 0 16,-89 18 0,53 18-16,0 17 15,53-35 1,53-18-16,71 18 15,34-35 1,36-1-16,18-17 16,-18 18-16,18-18 15,17 18 1,-17-1 0,17-17-1,1 18-15,-1-18 16,1 18-1,-1-18 1,18 35 15,0 0-31,0 53 16,0-35 0,0 35-16,0-35 15,0 36 1,0-19-16,0-17 15,0 0 1,0 0-16,18 17 16,34 1-1,-16-36-15,17 89 16,-18-54 0,18 18-16,-18 36 15,71-54 1,-36 36-16,-34-70 15,17 34-15,-36-35 16,19-17 0,-19 17-16,1 1 15,0-19 1,-1 1-16,18 0 16,-17-1-1,17 1-15,-17-1 16,0 1-1,17 0-15,-17-1 16,17 1 0,-18 0-16,1-1 15,17 1 1,-17-18-16,-18 18 16,53 17-16,-53-18 15,35 1 1,-17 0-16,-1-1 15,19 1 1,-19 0-16,1-1 16,17 1-1,-17 0-15,0-18 16,17 17 0,-17-17-16,-1 18 15,18-18 1,-35 18-16,36-18 15,-36 17-15,17-17 16,1 18 0,0-18-1,-1 0 1,1 17 0,0-17-1,-1 0 16</inkml:trace>
  <inkml:trace contextRef="#ctx0" brushRef="#br0" timeOffset="31284.66">4674 14781 0,'0'-17'63,"18"-1"-32,35 0-15,53 18-1,123-70-15,-35 70 16,35 0 0,-35-18-16,36-17 15,-72 35 1,1-18-16,-88 18 15,-1 0 1,-34 0-16,-1 0 16,0 0-1,-17 0-15,-1 0 32,1 0-17,0 0 1,-1 0-1</inkml:trace>
  <inkml:trace contextRef="#ctx0" brushRef="#br0" timeOffset="40300.89">7338 14517 0,'-18'0'47,"53"0"94,36 0-126,-18 0 1,35 0-16,-35 0 15,18 0 1,-1 0-16,1 0 16,-18 0-1,17 0-15,36 0 16,-18 0 0,0 0-16,-35 0 15,53 0 1,-18 0-16,0 17 15,36-17-15,-1 53 16,-34-53 0,-1 18-16,18-18 15,-36 18 1,18 17-16,-35-35 16,-17 0-1,-1 0-15,0 18 16,0-18-1,1 0-15,34 0 16,-17 17 0,18-17-16,-36 0 15,18 0-15,-18 0 16,0 0 0,1 0-16,-1 0 15,18 18 1,0-18-16,-18 0 15,0 0 1,1 0-16,-1 0 16,-17 0-1,35 17-15,-36-17 16,18 0 0,-17 0-16,17 0 15,-17 0 1,0 0-16,17 0 15,-17 0-15,-1 0 32,18 0-32,-17 0 15,0 18 1,-1-18 0,1 0-1,0 0 16</inkml:trace>
  <inkml:trace contextRef="#ctx0" brushRef="#br0" timeOffset="44036.44">10477 13476 0,'-17'-35'0,"34"70"0,-52-70 16,35 17-1,-35 1-15,17 17 16,1-18-16,-19 18 15,19-18 1,-1 18 0,-17-17-16,17 17 15,1-18-15,-19 18 16,19 0 0,-1 0-16,-17 0 31,17 0-31,-17 0 15,0 0 1,-1 0-16,19 0 16,-19 0-1,1 0-15,0 0 16,-36 0-16,36 0 16,17 0-1,1 18 1,-19-18-16,19 17 15,-19 1 1,19-18 0,-1 18-16,1-18 15,17 17 1,-18-17-16,0 0 16,18 18-1,-17-18-15,17 17 16,-18-17-16,0 18 31,18 0 16,0-1-16,0 1-15,0 0-1,0-1 1,0 1-16,0 0 16,0-1-1,0 1-15,0-1 16,0 1 0,0 0-1,18-1-15,-18 1 16,18 0-1,-1-1-15,1 1 32,-18 0-32,18-18 15,-18 17 1,35-17-16,-18 18 16,1-18-1,17 18-15,-17-18 31,17 0-31,-17 17 16,0-17-16,-1 18 31,1-18-15,17 0 0,-17 0-1,-1 0 1,19 0-16,-19 0 15,1 0 1,17 0 0,-17 0-1,0 0-15,17 0 16,-18 17 0,1-17-16,17 0 15,-17 0-15,0 0 16,17 0-1,-17 0 1,-1 0 0,18 0-1,-17 0-15,0 0 16,17 0-16,-17 0 16,-1 0-1,19 0-15,-19 0 16,1 0-1,-1 0-15,1 0 16,0 0 0,35 0-16,-18 0 15,88-35-15,-34 18 16,-19-1 0,-35 0-16,1 1 15,-19 17 1,1-18-16,-18 0 15,18 1 1,-18-1-16,0 0 16,0 1 15,-18 17 0,0 0-15,-17-18-16,0-17 15,17 35-15,-17-18 16,0 18 0,17-17-16,-35 17 15,18-18 1,0 18-16,-18-35 16,35 17-1,-17 18 1,17 0-1,0 0-15,1 0 32,-1-18-17,0 18 1,1-17 0,17-1 15,-18 18 0,1 0 0,17-18-15,-18 18 15</inkml:trace>
  <inkml:trace contextRef="#ctx0" brushRef="#br0" timeOffset="46702.89">11430 14764 0,'18'0'125,"-1"0"-125,36 0 16,0 0-1,0 0-15,-18 0 16,18 0 0,0 0-16,-18 0 15,1 0 1,-1 0-16,-17 0 15,17 0 1,-17 0-16,-1 0 16,18 0-1,-17 0 1,17 0-16,18-36 16,53-52-1,53-70-15,53-54 16,-71 88-1,0 1-15,-106 70 16,18 18 0,-18-18-16,-35 35 15,18 1 1,-1 17-16,-17-18 31,0 0 0,0 1 1,0-1 15,0 0 31</inkml:trace>
  <inkml:trace contextRef="#ctx0" brushRef="#br0" timeOffset="54958.03">12665 16334 0,'17'0'110,"1"0"-95,0 0 1,17 0 0,18-18-1,35 18-15,18 0 16,17 0 0,1 0-16,52 0 15,-17-18-15,-36 18 16,1 0-1,-71 0-15,35 0 16,0 0 0,-35 0-16,-18 0 15,18 0 1,0 0-16,-18 0 16,1 0-1,-1 0-15,0 0 16,18 0-16,71-17 15,-71 17 1,17-36 0,-35 36-16,18-17 15,-17 17-15,-1 0 16,0-18 0,18 18-16,-18-18 15,-17 36 235,70 0-234,18-18-16,-18 0 15,-52 17 1,-1-17-16,35 0 16,-34 36-1,-1-19 1,35-17-16,-17 18 16,18-18-16,-36 0 15,1 0 1,-1 0-16,-18 18 15,19-18 1,-19 0 62</inkml:trace>
  <inkml:trace contextRef="#ctx0" brushRef="#br0" timeOffset="59596.21">17533 16245 0,'-35'0'0,"35"-17"109,17 17-62,1 0-31,-18-18-1,18 18 1,-1 0 0,36 0-1,-35 0 1,17 0-16,0-18 31,36 18-31,-36-17 16,1 17-1,-1 0-15,0 0 16,0 0 0,1 0-16,52 0 15,-35 0 1,106 0-16,-54 0 16,-16 0-1,-37 0-15,37 0 16,34 0-16,-52 0 15,-1 0 1,-17 0-16,-18 0 16,1 0-1,-1 0-15,88 0 16,-70 0 0,18 0-16,-36 0 15,0 0 1,18 0-16,-17 0 15,-1 0-15,88 0 16,-52 0 0,0 0-1,-36 0-15,0 0 16,18 0-16,18 0 16,-36-18-1,0 18-15,18 0 16,-18 0-1,1 0-15,-1 0 16,18 0 0,-18 0-16,0 0 15,18 0 1,-17 0-16,-1 0 16,0 0-1,0 0-15,54 0 16,-37 0-16,19 0 15,-36 0 1,1 0-16,17 0 16,-18 0-1,0 0-15,0 0 16,18 0 0,-17 0-16,-1 0 15,71 0 1,-53 0-16,17 0 15,-35 0 1,71-17-16,-35 17 16,17 0-1,-53 0-15,18-18 16,-18 18-16,1 0 16,-1 0-1,0 0-15,-17 0 16,17 0-1,-17 0-15,-1 0 16,1-18 0,0 18-16,-18-17 15,17 17 1,-17-18-16,18 18 16,-18-18-1,0 1 1,0-19-1,0-16-15,-35-37 16,-71-52-16,71 53 16,-54-18-1,37 53-15,34 0 16,-35 36 0,35-19-16,-17 1 15,-35-35 1,52 52-16,-17-17 15,17-1 1,0 1-16,-17 18 16,35-1-1,-18 18-15,1-18 16,-1-35 0,-17 36-16,17-19 15,1 19-15,-19-1 16,19 0-1,-1 1-15,-17 17 16,17-18 0,0 18-16,-34-17 15,-37-1 1,19 18-16,-107 0 16,-17 0-1,0 0-15,36 0 16,16 0-1,54 0-15,-35 0 16,-36 35-16,0-17 16,53-18-1,-123 35-15,70-17 16,36 17 0,-1-35-16,1 18 15,52-18 1,-17 0-16,-35 0 15,52 0 1,1 0-16,17 0 16,-18 0-1,-35 0-15,18 0 16,-18 17 0,36-17-16,17 36 15,18-36-15,-1 0 16,-17 17-1,18-17-15,0 18 16,0-18 0,-1 18-16,1-18 15,17 17 1,-17-17-16,17 18 31,1-18-31,-18 17 16,17-17-16,0 0 15,1 0 1,-1 0 15,0 0 1,18 18-17,0 0 48,0-1-32,0 1-15,0 0-1,0-1-15,0 1 16,0 17-1,0-17-15,18 17 16,-18-17 0,0 17-16,18 18 15,-1-18 1,-17 0-16,0 1 16,0-19-1,0 19-15,0-19 16,18 19-16,-18-19 15,18 1 1,-18 0-16,0-1 16,17 1-1,-17-1-15,0 1 16,18 0 15,-18-1-31,0 1 16,0 0-1,0-1 1,0 1-16,0 0 16,17-1-1,-17 1-15,0-1 16,0 1 0,0 0-1,0-1 1,18 1-1,-18 0-15,0-1 16,18-17 0,-1 0-16,-17 18 15,18-18 1,-18 18-16,18-1 31,-1 1 0,1-18-15,0 17-16,-1-17 31,1 0-15,-18 18 0,17 0-1,1-1 1,0-17 15,-1 0-15,1 0-1,0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8:55:59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17921 9754 0,'0'-17'16,"35"17"15,54 70-15,69 18-16,19 18 15,-54-18 1,54 18-1,-36-18-15,-18-17 16,-17 0-16,-35-36 16,-1 0-1,1 0-15,-18-35 16,-36 18-16,1-18 16,17 0-1,-17 0 1,17 0-1,18 0-15,106-106 16,88-35 0,70-123-16,89-72 15,141-34 1,-195 52-16,-69 124 16,-107 53-1,-52 71-15,-54 17 16,-35 35-1,-17 1-15,0-1 32,-1 18-32,-17-18 47</inkml:trace>
  <inkml:trace contextRef="#ctx0" brushRef="#br0" timeOffset="34604.61">13458 8537 0,'0'-17'141,"18"17"-79,0 0-62,-1 0 16,1 0 0,35 0-16,17 0 15,-17 0 1,0 0-16,-17 0 16,-1 0-16,18 0 15,17 0 1,-17 0-16,71 0 15,-54 0 1,18 0-16,36 0 16,-18 0-1,17 0-15,18 0 16,-52 17 0,-1-17-16,-18 18 15,-17-18 1,-17 0-16,87 17 15,-70 1 1,17-18-16,-17 35 16,-17-35-1,34 0-15,36 0 16,-18 18-16,0-18 16,-35 0-1,18 0-15,-18 0 16,70 18-1,-52-18-15,52 0 16,18 0 0,18 0-16,0 0 15,-53 0 1,17 0-16,1 0 16,-71 0-1,0 0-15,17 0 16,-17 0-16,18 17 15,-36-17 1,18 0 0,-18 0-16,0 0 15,-17 0 251,0 0-266,17 0 16,53 0-1,-35 0-15,35 0 16,0 0-1,1 0-15,16 0 16,54 0-16,0 0 16,-89 0-1,89-17-15,-53 17 16,18 0 0,-36 0-16,-18 0 15,1 0 1,-18 0-16,35 0 15,-18 17 1,1-17-16,17 0 16,0 18-1,1 0-15,-36-18 16,35 35-16,-18-35 16,18 18-1,-35-18 1,-17 17-16,-19-17 15,1 0-15,17 0 16,1 0 0,-19 0-16,18 0 15,1 0 1,-1 0-16,-17 0 16,17 0-1,0 0-15,-17 0 16,-1 0-1,1 0-15,17 0 16,-17 0-16,17 0 31,-17 0-31,0 0 16,-1 0 0,1 0-1,-1 0 1,1-17-1,0-1 1,-1 0 15,1 1-31,0-54 16,-1 18 0,1-35-1,-18 0-15,0 0 16,0 35-1,0 0-15,0-18 16,0 36 0,0 0-16,0-1 15,0 1 1,0 0-16,0-1 16,0 1-1,0 0-15,0 17 16,0 1-1,0-1-15,0 0 16,0-17-16,0 17 16,0 1-1,0-1 1,0-17 0,-18 17-1,18 1-15,-17-1 16,17 0-16,0-17 15,0 17 1,-18-34-16,0 16 16,1 1-1,17 17-15,-18-17 16,0 17 0,18 1-16,-17-1 15,17 0-15,-35 1 16,17-1-1,-17 1-15,17-1 16,-17 0 0,-1 18-16,-16-17 15,-37-1 1,1 18-16,-53-18 16,-88 18-1,35 0-15,-36-35 16,1 35-1,0 0-15,52 0 16,-122-35-16,-90 35 16,-51 0-1,-37 0-15,-140 0 16,141 17 0,-265 125-16,159-72 15,194 1 1,88-18-16,35 0 15,36-18 1,70 0-16,36-35 16,35 0-1,52 0-15,1 0 235,-53 0-220,-18 0 1,-18 0-16,19 0 16,34 0-16,36 0 15,17 0 1,1 0-16,17 18 109,0 35-93,17 17-16,1-17 15,-18 18-15,0-18 16,0 17 0,0-35-16,17 1 15,1-1 1,-18-17-16,18 17 16,-18-17-1,17-1-15,1 1 16,-18 17-1,18-17-15,-18-1 16,17-17 0,1 18-16,0-18 15,-18 18 1,17-18-16,1 17 31,-1-17-31,1 0 16,17 0-1,-17 0 1,0 18-16,-1-18 31,19 0-31,-19 18 16,1-18-16,-1 0 16,1 0-1,0 17 1,17-17-16,-17 0 15,-1 0-15,19 18 16,-19-18 0,1 0-16,0 0 15,17 0 1,-18 17-16,1-17 16,0 0-1,-18 18 1,17-18-1,1 0 1,0 0 0,-1 0-1,1 0 17,-18 18-32,18-18 15,-18 17 1,17-17-16,1 0 31,-1 0-15,1 0-1,-18 18 17,18-18-1,-1 0-16,1 0 48,-18 18-47,18-18-1,-1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8:57:32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6950 0,'17'17'140,"71"-17"-124,89 36 0,17 17-16,88-36 15,-53 18-15,1 1 32,-1-19-32,106-17 0,-35 36 15,0-1 1,70-35-16,18 35 15,-88-17 1,106 17-16,-106 0 16,0-35-1,-71 0-15,36 0 16,-36 0 0,0 0-16,0 0 15,36 18 1,-71-18-16,-159 0 234,106-88-218,124 35-16,-53 0 15,52-18 1,-34 54-16,-36 17 16,0 0-1,-18 0-15,-17 0 16,35 0 0,-18 0-16,-17 0 15,0 0 1,-1 0-16,-87 0 15,52-35 1,-34 35-16,-19 0 16,18 0-16,-17 0 15,-36 0 1,18 0-16,18-18 16,-1 18-1,1 0 1,-18 0-16,-18 0 15,36 0-15,-18 0 16,17 0 0,-35 0-16,1 0 15,-1 0-15,0 0 16,0 0 0,18 0-16,-35 0 15,0 0 1,-1 0 15</inkml:trace>
  <inkml:trace contextRef="#ctx0" brushRef="#br0" timeOffset="1288.29">9772 7796 0,'0'-17'47,"18"17"-31,52 0-1,142 0 1,52 53-16,36-36 15,88 54 1,-53-1-16,18-52 16,-106-18-16,71 35 15,-89-35 1,18 0 0,70 36-16,-105-36 15,-18 0-15,-70 0 16,-19 0-1,-16 0-15,-19 0 16,-35 0 0,1 0-16,-19 0 31</inkml:trace>
  <inkml:trace contextRef="#ctx0" brushRef="#br0" timeOffset="4028">8290 9913 0,'18'0'15,"0"0"16,-1 0-31,36 0 16,18 0 0,34 0-16,54 0 15,71 0-15,-19 0 16,19 0 0,34 0-16,-35 0 15,1 0 1,-1 0-16,36 0 15,-54 0 1,19 0-16,-36 0 16,35 0-1,-35-35-15,-88 35 16,17 0 0,-70 0-16,35 0 15,1 0 1,-1 0-16,18-18 15,-18 18-15,0 0 16,0 0 0,53 0-16,-35 0 15,-18 0 1,0-35 0,1 35-16,-36 0 15,17 0-15,-17 0 16,-18 0-1,1 0-15,-1 0 16,-17 0 0,17 0-16,-18 0 15</inkml:trace>
  <inkml:trace contextRef="#ctx0" brushRef="#br0" timeOffset="5151.35">8872 10548 0,'0'18'94,"18"-18"-78,53 17-1,-19-17-15,72 18 16,35-18-1,-18 35-15,70 1 16,1-36 0,-53 0-16,0 0 15,17 0 1,18 17-16,0 18 16,-70-35-16,-1 0 15,18 0 1,18 0-16,-36 0 15,-52 0 1,-1 0-16,-17 0 16,-17 0-1,34 0 1,-35 0-16,71-17 16,-35-1-16,-18 18 15,17-17 1,-52 17-16,0 0 15,-1 0-15,1 0 16,0 0 0,-1 0-16,18 0 15,-17 0 1,0 0 15,-1 0-15</inkml:trace>
  <inkml:trace contextRef="#ctx0" brushRef="#br0" timeOffset="6166.31">11501 11747 0,'52'0'94,"37"0"-94,87-17 16,159 17-16,-70 0 15,-18 0 1,-18 0-16,-70 0 16,0 0-1,-54 0-15,-16 0 16,-37 0 0,-34 0-16,17 0 15,-17 0 1,-18-18 31</inkml:trace>
  <inkml:trace contextRef="#ctx0" brushRef="#br0" timeOffset="11297.19">20814 11465 0,'617'0'47,"-352"0"-47,35 0 16,-36 0-16,160 0 16,-89-35-1,123 35-15,-87-71 16,-36 71-1,-35-17-15,17-18 16,-105 35 0,17 0-16,1 0 15,-36 0 1,105 0-16,-34 0 16,105-36-16,-70 1 15,0 35 1,-35-18-16,-36-17 15,53 0 1,-52 17-16,-72-35 16,36 18-1,-70 17-15,-1-17 16,1 17 0,-1 1-16,-52 17 15,17-36 1,-17 36-16,-19-17 15,-16 17 1,-1-18-16,-17 18 16,17-17-1,-17 17-15,-1 0 16,1 0 0,-1 0-1,-17-18 1,18 18-1,-18-18-15,18 18 16,-1-17 0,-17-1-1,0-35 1,0-17-16,-35-142 16,-35-53-16,-19-88 15,-34 1 1,35 17-16,-53-53 15,17 35 1,36 0-16,-71 18 16,36 88-1,-1 35-15,18 89 16,1 17 0,34-35-16,-35 53 15,36 17 1,34 0-16,-34 19 15,-18-1 1,-1 0-16,1 17 16,-53-16-16,53 34 15,-36-17 1,-17 35-16,-88-18 16,-71 18-1,0 0-15,-88 0 16,18 0-1,105 0-15,1 0 16,87 0 0,19 0-16,69 0 15,1 0 1,53-18-16,-18 1 16,-18 17-16,18-18 15,18 18 1,-18-18-1,-35-17-15,35 18 16,-35 17-16,35-18 16,18 18-1,-53 0-15,-36 0 16,54 0 0,-72 0-16,-34 35 15,70-35 1,-35 53-16,71-53 15,-54 18-15,1 17 16,70-35 0,-18 18-1,36-1-15,0-17 16,-1 18-16,19-18 16,-19 0-1,-17 0-15,-35 18 16,0-18-1,18 35-15,17-18 16,-36 1 0,19-18-16,17 18 15,18-18 1,-1 17-16,1-17 16,0 18-16,-18-18 15,53 18 1,-18-18-1,-17 17-15,17-17 16,1 0 0,-1 18-1,-35 17-15,-17 53 16,-1-17 0,-35 70-16,0 0 15,53-53 1,18 1-16,0 34 15,-18 1 1,35-36-16,1 0 16,17 0-1,0 18-15,0 53 16,0-1 0,0-16-16,35 34 15,18-17-15,0-1 16,35 1-1,0 123-15,36 1 16,-36-89 0,0 35-16,0 53 15,-52-53 1,16 1-16,1-71 16,0 17-1,-53-70-15,18 17 16,-18-52-16,0-18 15,0 0 1,0 17-16,0-35 16,0 1-1,0-1-15,0-17 16,0-1 0,0 1-16,0 0 15,0-1 1</inkml:trace>
  <inkml:trace contextRef="#ctx0" brushRef="#br0" timeOffset="13793.97">21819 8696 0,'36'0'31,"-19"0"-16,18 0-15,-17 0 16,0 0-16,35 0 16,-18 0-1,0 0-15,1 0 16,-1 0 0,0-18-16,-17 18 15,-1 0 1,19 0-16,-19-17 15,19-1 1,34 18 0,-35-18-1,54-35-15,-19 36 16,-17-1-16,-18-17 16,18 17-1,-17 18-15,-19-17 16,1 17-1,-18-18 1,17 0 0,1 1 15,0 17-15,-1-18-1,-17-17 1,36 0-1,17-36-15,-18 53 16,-18-17-16,1 0 16,-18 17-1,0 1-15,0-1 16,0 0 0,0 1-1,0-1 1,0 0-16,-18 18 15,-17-17 1,18-1 0,-1 18-1,-17-18-15,17 1 32,-17 17-32,17-18 15,0 18-15,-17 0 16,18 0-1,-1 0-15,-17 0 16,17 0 0,0 0-16,-17 0 15,0 0 1,-1 0-16,1 0 16,18 0-1,-19 18-15,19-18 16,-1 0-1,0 0-15,1 0 32,-1 0-32,-17 17 15,0-17-15,-1 0 16,19 0 0,-1 0-16,0 0 15,1 0 1,-1 18-16,0-18 31,1 0-15,-1 0-1,18 18 1,-17-18 0,-1 17-1,18 1 16,0 0 16,-18-1-31,18 1-16,-17-18 16,17 18-1,-18-18-15,18 17 16,0 1-1,0-1-15,-18 1 16,18 17 0,0-17-16,0 17 15,0-17 1,0 0 0,0 17-16,0-18 15,0 19 1,0-19-16,0 19 15,0-19 1,0 1-16,0 0 16,0-1-1,0 1 1,0-1 0,18 1-16,0 0 15,-1-1 16,-17 1-15,18-18 0,-18 18-1,18-18 1,-1 17-16,1-17 31,-18 18-31,17-18 16,1 0-1,0 0 1,-1 18 15,19-1-15,-19-17 15,1 0-15,0 0-1</inkml:trace>
  <inkml:trace contextRef="#ctx0" brushRef="#br0" timeOffset="22375.2">20796 12065 0,'0'53'78,"0"35"-63,0 106-15,0 106 16,0 70 0,0 89-16,0 88 15,53-177 1,-35-105-16,52-18 15,-17-53 1,0 35-16,-18 36 16,1 52-16,17-88 15,0-34 1,-18-37-16,18-34 16,-36 34-1,1-69-15,17 34 16,-35-88 218,0 1-218,0 87-16,18-52 15,17-1 1,1 18-16,-1 1 16,18 17-16,-18-18 15,36-18 1,-1-17-16,-35 18 16,18-18-1,0 17-15,18-35 16,-18 1-1,17-19-15,-17 1 16,18-18 0,-18 0-16,17 0 15,18-18 1,36-17-16,35 17 16,35-52-1,0 52-15,0-35 16,35 18-16,0-18 15,18 18 1,-53 17-16,0-52 16,36 70-1,-1-18-15,-70-17 16,17 35 0,-17-18-16,0 18 15,70 0 1,141-35-16,-105 0 15,-1 35 1,-70-18-16,0-17 16,-70 35-16,35-18 15,-71 18 1,18-35-16,-18 17 16,106 18-1,-71 0-15,19 0 16,-19-18-1,0-17-15,-34 35 16,-1-17 0,-35 17-16,-18-18 15,0 18 1,-17-18-16,0 18 16,17-17-1,0-1-15,-17 0 16,17 1-16,-17 17 15,-1-18 1,19 18-16,-36-18 16,17 18-1,-17-17-15,18 17 16,17-35 0,36-1-16,-18-17 15,53-35 1,-36 0-16,36-88 15,0 34 1,-36-52 0,-17 0-16,-35-35 15,-18 70-15,0-70 16,-124-18-16,36 18 16,-35 17-1,52 53-15,-17 18 16,-18 18-1,18-18 1,17 17-16,-17-52 16,0 17-16,17 18 15,19 17 1,-19 1-16,18-18 16,-18 88-1,19-70-15,-19 52 16,-52-70-1,-19 0-15,1 35 16,-35 0-16,-18 18 16,-53-36-1,-18 54-15,1 17 16,-54 0 0,89-18-16,-106 19 15,17-19 1,18 18-16,1 18 15,-1 0 1,53-18-16,18 17 16,-1 19-1,89 17-15,-18-36 16,1 19-16,-36-19 16,35 36-1,-70-17 1,-107 17-16,72 0 15,34 0-15,36 0 16,36 35 0,34-17-16,18-18 15,36 17 1,35-17-16,-1 0 16,1 0-1,17 0-15,-17 0 16,-53 53-16,-71-35 15,36 17 1,-71 53-16,17-35 16,54-35-1,35 35-15,35-18 16,0-17 0,17-1-16,19-17 15,-18 0 1,17 0-1</inkml:trace>
  <inkml:trace contextRef="#ctx0" brushRef="#br0" timeOffset="25477.17">21731 16192 0,'0'-17'15,"0"-1"1,0 1 0,0-1-1,0 0 1,0-17-16,0-53 15,0-18-15,18-17 16,-1-36 0,19 35-16,-19 36 15,1 35 1,-18-35-16,18 17 16,-1 19-1,18-37-15,-35 1 16,36-35-1,17-1-15,-36 71 16,36-17 0,-53 34-16,18 1 15,0 18 1,-18-1-16,0 0 16,17 18-16,-17-17 31,18 17 0,-1 0-15,1 0 31,17 0-47,-17 0 15,0 0 1,35 0-16,17 17 15,-35 36-15,-17-35 16,17-1 0,-17 1-16,0-18 15,17 18 1,0 35-16,-17-18 16,35 53-1,-36-17-15,-17-36 16,0 0-1,0 18-15,0-35 16,0 17 0,0 0-16,0 1 15,0 17 1,0 17-16,0-17 16,0 18-16,0-19 15,0 37 1,0 16-16,18 19 15,0-36 1,35 0 0,-1 89-16,37-54 15,-36 1-15,17 17 16,-17-53 0,0-17-16,-18-36 15,-17 0-15,17-17 16,-17-1-1,-1 1-15,1 0 16,-18-1 0,35 1-16,-35 0 15,18-1 1,17 1-16,-35-1 16,18 1-1,0-18-15,-18 18 16,17-1-1,-17 1-15,35 0 16,-17-1-16,17 1 16,-17 0-1,0-1-15,17 1 16,-17 17 0,17-17-1,-18-1-15,1 1 16,17 0-16,36 17 15,-36 18 1,18-35-16,-18-1 16,18 1-1,0-1-15,35 1 16,-17 17 0,-18-17-16,70 0 15,-52-18-15,-1 17 16,-17-17-1,-17 0 1,-19 0-16,1 0 16,17 0-16,36 0 15,-36 0 1,0 0-16,1 0 16,-1 0-1,0-17-15,-17-1 16,-1 0-1,19 18-15,-36-17 16,17-1 0,1 18-16,-18-18 15,18 1 1,-1-71-16,36-36 16,0 1-16,-35-71 15,17 35 1,-17 0-16,-1 71 15,1 35 1,-18-18-16,0 19 16,53-37-1,0-52-15,-36 53 16,36 0 0,-35-36-16,-18 71 15,53-35-15,0-53 16,-36 88-1,54-105-15,-53 69 16,70-69 0,-71 69-1,36 1-15,0 0 16,-53 35-16,18 0 16,-18 18-1,0 0-15,0 17 16,0 0-1,0 1 17,0-1-17,18 18 17,-1 0 61,-17 18-61,0-1-32,53 19 15,-18 52-15,1-18 16,34-17-1,18 88-15,-17-35 16,-18-53 0,17 18-16,-34-36 15,17 0 1,-36-17-16,1 0 16,17-1-1,-35 1-15,18-1 16,0 1-1,-1 0-15,-17-1 16,35 1 0,-17 0-16,0-1 15,17 19-15,-17-19 16,17 1 0,-17-1-16,-1-17 15,-17 18 1,18 0-16,-1-1 15,1 1 1,-18 0 31,18-18-47,-18 17 16,17-17-16,1 0 15,-18 18 1,18-18-16</inkml:trace>
  <inkml:trace contextRef="#ctx0" brushRef="#br0" timeOffset="28753.6">24024 13600 0,'0'-18'31,"18"18"-15,17 0-1,18 0 1,-18 18 0,18-1-16,18 1 15,-36-18 1,-17 17-16,-1-17 15,1 18 1,0-18 0,-1 0-1,1 0-15,-1 0 16,1 0 15,17 0-15,-17 0-1,-18-18 1,35 1 0,1-1-16,-19 1 15,1-1 1,0 0-16,-1 1 16,18-19-1,18 1-15,53-35 16,-53-1-1,53 36-15,-71-18 16,53-35 0,-17 70-16,0-35 15,-36 35 1,-18 1-16,1-1 16,0 18 15,-18-18-31</inkml:trace>
  <inkml:trace contextRef="#ctx0" brushRef="#br0" timeOffset="31979.21">22243 12859 0,'35'0'172,"35"0"-172,19 0 15,52 0 1,18-36-16,-54 36 15,-16-17 1,-1 17-16,-18 0 16,-17 0-16,-18 0 15,1-18 1,-1 18-16,0 0 16,36 0-1,-36-17-15,0 17 16,1 0-1,-1-18-15,0 0 16,36 18 0,-18-35-16,35 35 15,-18-18 1,72 18-16,-54-17 16,-18 17-1,1 0-15,-18 0 16,17 0-16,-17 0 15,0 0 1,18 0-16,-18 0 16,17 0-1,-34 0-15,52 0 16,-53 0 0,0 0-16,1 0 15,-1 0 1,-18 0-16,19 0 15,-19-18 1,1 18 0,0 0-1,-1 0 1,1 0 15</inkml:trace>
  <inkml:trace contextRef="#ctx0" brushRef="#br0" timeOffset="44754.27">2293 13176 0,'35'18'78,"1"0"-78,52 17 15,-35-18-15,-18 1 16,0 0 0,1 17-16,-19-35 15,1 0 1,-1 0-16,1 18 16,0-18-1,-1 17-15,1-17 16,0 0-1,-1 0 1,19 0 0,-1 0-16,0 0 15,53 0 1,36-17-16,-1-19 16,-35 19-16,1-1 15,34-35 1,-35 0-16,1 18 15,52-18 1,-53-35-16,35 53 16,54-36-1,-54 36-15,-35-18 16,-17 35-16,-18 1 16,-18-1-1,18-17-15,-18 17 16,-17 0-1,17 1-15,-17 17 16,-1 0 0,1-18-16,0 18 15,-1-18 1,1 18-16,0 0 16,-18-17-1,17 17-15,1 0 31</inkml:trace>
  <inkml:trace contextRef="#ctx0" brushRef="#br0" timeOffset="47653.78">12206 17233 0,'53'0'47,"-35"0"-31,17 18-16,0-18 16,0 17-1,18-17-15,-17 0 16,-1 0-1,18 0-15,-35 0 16,-1 0 0,36 0-16,35 0 15,53 0 1,53-88-16,89-35 16,34-1-1,89-87-15,-159 70 16,-88 52-16,-54 19 15,-52 35 1,-17-1 0,-19 36-1</inkml:trace>
  <inkml:trace contextRef="#ctx0" brushRef="#br0" timeOffset="59136.92">9384 15893 0,'0'-18'31,"0"0"1,18 18-32,52 0 15,18 0 1,53 0-16,0 0 15,-17 0 1,-1 0-16,-70 0 16,18 0-1,-36 0-15,-17 0 16,-1 0 0,1 0-16,0 0 31,-1 0 0,1 0-15</inkml:trace>
  <inkml:trace contextRef="#ctx0" brushRef="#br0" timeOffset="61183.96">4410 15522 0,'17'-17'62,"19"-1"-46,17-53-16,88-70 15,0 35 1,-35 36-16,-18-1 16,-18 18-1,-34 36-15,-1-1 16,-17 18-1,-1-18-15,1 1 32,-18-1 30,35 18-46,0-17-16,1 17 15,-1-18 1,-17 18-16,17-18 16,-18 1-1,-17 34 79,18 54-78,35 70-16,0 18 15,35-1 1,0 54-16,53 17 16,18-17-1,-53-71-15,35 0 16,-35-17-1,-35 17-15,-1-53 16,18 18-16,-52-36 16,34-17-1,-52-17-15,-1 17 16,19-18 0,-19 0-1,1-17-15,0 17 16,-18-17-16,17-1 15,1-17 1,-18 18-16,18-18 16,-18 18-1,17-18-15,1 17 16,-1-17 15,1 0 0,0 0-15,-1 0 0,1 0 15,17 0-15,18 0-1,18 0-15,17-17 16,-35-1-1,53-35-15,-18 18 16,35-18 0,36-35-16,-18 17 15,-17-17-15,17-18 16,35 0 0,-70 0-16,-18 36 15,-53 17 1,18 18-16,-17-1 15,-19 19 1,1-1-16,-18 0 16,35 1-1,1-18-15,-1-18 16,35 17 0,-34 19-16,-1-1 15,-17 0-15,17-17 16,-18 18-1,1 17-15,0-18 32,-18 0-1</inkml:trace>
  <inkml:trace contextRef="#ctx0" brushRef="#br0" timeOffset="64785.21">11959 14411 0,'18'0'62,"17"0"-62,0 0 16,54-18-1,-1 18-15,53 0 16,-53-17 0,0 17-16,-17 0 15,-36 0-15,36 0 16,-54 0 0,1 0-16,0 0 15,-1 0 32,1 53 16,17 52-63,-17 125 15,17-1 1,-35 0-16,53 1 15,17 17 1,-52-53-16,17-36 16,-35-52-16,0-18 15,18-17 1,-18-18 0,0-35-16,0 17 15,0-18-15,0 1 31,0 17 16,0 1-47,0-19 16,0 1 0,0 0-1,0-1-15,0 1 16,0-1-1,0 1 1,0 0-16,0-1 31,0 1 1,0 0-1,35-1-16,1 1 1,34 17 0,-17-17-16,18-1 15,34-17 1,-16 18-16,-1-18 16,-35 18-1,17-18-15,-34 0 16,-1 0-1,0 0-15,0 0 16,1 0 0,17 0-16,0 0 15,-36 0 1,18 0 0,-17 0-1,0 0-15,17 0 16,0 0-16,1 0 15,34 0 1,1 0-16,17 0 16,-18 0-1,1 0-15,-36 0 16,89 0 0,-36 0-16,-18 0 15,-34 0 1,87 0-16,-70 0 15,18 0 1,-36 0-16,0-18 16,1 18-16,-1-18 15,0 18 1,0-17-16,-17 17 16,0-18-1,17 18-15,-35-17 16,18 17-1,-18-18-15,35 0 16,-35-17 0,17-18-16,1 0 15,0 0 1,-18-35-16,0 35 16,0-70-16,0 17 15,0-53 1,0 0-1,0 54-15,0-19 16,0 53-16,-18 1 16,18-18-1,0 17-15,0 18 16,0-35 0,0 0-16,0 35 15,-18-18 1,18 18-16,0 18 15,0 0 1,-17 17-16,-1-17 16,18 17-1,0 1 1,0-1-16,0 0 16,0 1 15,53 17 47,35-18-78,-35 18 16,35 0-16,-35-17 15,18 17 1,-36 0-16,-17 0 15,-1 0 1,19 0-16,-19 0 31,1 0 1,0 17-1,-18 18-16,0 18 1,0 18-16,0 35 16,0 53-16,0-54 15,0 19 1,35 35-16,-17-1 16,17 1-1,-35 35-15,0-18 16,17 54-1,-17 105-15,0-70 16,0-36 0,0-70-16,0-1 15,0-87 1,0 17-16,0-17 16,0-18-1,0-18-15,0 0 16,0-17-16,0-1 31,36-17 78,-1 0-93,53 0-16,-17 0 16,-1 0-1,54 0-15,-18 0 16,-18 0-16,0 0 16,36-53-1,-1 36-15,-70-18 16,35 35-1,-17-18-15,-18 18 16,17-18 0,-35 18-16,1-17 15,-1 17 1,-17-18-16,17 18 16,-17-18-1,17 1 1,-35-1-16,35 0 15,0-34 1,1-72-16,17 36 16,-53-106-1,17 70-15,-17-34 16,0 52 0,0-18-16,0 18 15,0-52 1,0 34-1,0 18-15,0-17 16,0-36-16,0 53 16,0-17-1,0 70-15,0-18 16,0 36-16,0-53 16,0-18-1,0 0-15,0-17 16,0-1-1,35 36-15,-35 35 16,18-35 0,-18 53-16,0-1 15,0 1 1,0 18-16,0-1 31,0 0-31,0 1 31</inkml:trace>
  <inkml:trace contextRef="#ctx0" brushRef="#br0" timeOffset="67930.72">24712 9472 0,'0'0'16,"0"-18"0,0 1-1,35-1 16,71 18-31,123 0 16,107 0 0,-1 0-16,-71 0 15,-70 0 1,-35 18-16,0-18 16,-89 0-1,19 0-15,-19 0 16,-35 0-1,1 0 1,-19 0 0,1 0-1,0 0-15,-1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8:58:54.9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5680 7673 0,'158'0'15,"-316"0"-15,599 35 16,-247-35-16,35 0 15,-35 0-15,-18 0 16,-52 0 0,140 0-16,36 0 15,0 0 1,71 0-16,-36 0 16,35-17-1,18 17-15,-88 0 16,-71-18-1,1-17-15,105 35 16,-71-53 0,-34 53-16,-72-36 15,-34 19 1,-106 17 203,17 0-219,71 0 15,123 0 1,0-35-16,71 35 16,35-36-1,-70 36-15,35 0 16,-36 18-1,36 17-15,-70-17 16,87 52 0,-52-17-16,-71 0 15,-36-18 1,1-17-16,-35 17 16,-36-35-16,0 18 15,0-18 1,18 0-16,53 18 15,0-18 1,-18 0-16,17 0 16,-34 0-1,-71 0-15,35 0 16,-35 35 0,35-17-16,0-18 15,0 0 1,1 0-16,-19 0 15,18 0 1,1 0-16,-1 0 16,18 0-1,-18 0-15,0 0 16,-35-36 0,17 36-16,-34-17 15,17 17 1,0 0-16,-18 0 15,0 0 1,-17 0-16,-1 0 16,19 0-1,-19 0 17</inkml:trace>
  <inkml:trace contextRef="#ctx0" brushRef="#br0" timeOffset="4763.81">6967 12047 0,'18'0'109,"0"0"-93,17 0-1,0 0 1,71 0-16,-18 0 16,18 0-1,18 0 1,-19 0-16,19 0 0,-1 0 15,-52 0 1,17 0-16,0 0 16,-35 0-1,35 0-15,53 0 16,-52 0 0,16 0-16,-16 0 15,69 0 1,-52 0-16,18 0 15,17 0 1,18 36-16,70-1 16,-35-35-16,-35 0 15,-53 0 1,-18 0 0,-18 0-16,1 0 15,-1 0-15,-17 0 16,18 0-1,-18 0-15,17 0 16,36 0 0,-18 0-16,53 18 15,-52-18 1,16 0-16,54 0 16,0 17-16,-53-17 15,17 35 1,-35-35-16,1 0 15,17 0 1,52 0-16,-70 0 16,89 18-1,-71-18-15,17 0 16,-35 0 0,53 0-16,-52 0 15,16 0 1,54 0-16,-53 0 15,-18 0-15,0 0 16,-35 0 0,36 0-16,16 0 15,-16 0 1,-19 0-16,-35 0 16,1 0-1,-19 0-15,19 0 16,-1 0-1,-17 0-15,17 0 32,-18 0-17,1 0 1,0 0 15,-1 0-15</inkml:trace>
  <inkml:trace contextRef="#ctx0" brushRef="#br0" timeOffset="10561.51">13794 14570 0,'0'-18'32,"0"0"-1,53 18-31,35 0 15,88 0 1,36 0-16,17-35 16,53 18-16,-35 17 15,-53 0 1,0 0 0,-35 0-16,-18 0 15,18 0-15,-36 0 16,1 0-1,-54 0-15,54 0 16,-36 0 0,-35 0-16,-18 0 15,18 0 1,-35 0-16,-1 0 16,1 0-1,17 0-15,-17 0 16,0 0-1,-1 0-15,1 0 32,0 0-17,-1 0 1</inkml:trace>
  <inkml:trace contextRef="#ctx0" brushRef="#br0" timeOffset="55441.58">14429 9931 0,'17'0'78,"19"0"-62,-1 0-16,18 0 16,35-18-16,35 18 15,-17 0 1,-35 0-16,35-35 15,-18 35 1,0 0-16,-35 0 16,17 0-1,-17 0-15,18 0 16,-18 0 0,0 0-16,17 0 15,-17 0 1,-17 0-16,-1 0 15,-18 0 1,1 0-16,17 0 16,-17 0-16,0 0 15,-1 0 17,1 0-17</inkml:trace>
  <inkml:trace contextRef="#ctx0" brushRef="#br0" timeOffset="57897.17">14534 10848 0,'0'0'15,"18"0"32,17 0-47,1 0 16,-1 0 0,0 0-16,0 0 15,1 0 1,52 0-16,0 0 15,53 0 1,-35 0-16,88 0 16,-70 0-16,-19 0 15,-16 0 1,-36 0-16,17 0 16,18 0-1,-52 0-15,-1 0 16,0 0-1,0 0-15,1 0 16,-1 0 0,18 0-16,-36 0 15,1 0 1,0 0-16,17 0 16,-17 0-16,-1 0 15,1 0 1,0 0-1,-1 0 17</inkml:trace>
  <inkml:trace contextRef="#ctx0" brushRef="#br0" timeOffset="64044.52">14958 9984 0,'-36'0'31,"19"0"-15,-1 0-16,1 0 31,-1 0-15,0 0-1,1 0 17,-1 0-17,18 17 1,-18 1-16,1 0 16,17-1-16,-18 1 15,0 17 1,18-17-16,0-1 15,-17 1 1,17 0-16,0-1 16,0 1-1,0 17-15,0 0 16,0-17 0,0 0-16,0-1 15,0 1 1,0 0-16,0-1 15,0 1 1,0 0 0,0-1-1,0 1 17,0-1-32,0 1 15,0 0-15,0-1 16,0 1-1,0 0-15,0-1 16,17 1 0,1 0-16,17-1 15,18 19 1,0-19-16,0-17 16,0 18-16,-18-18 15,1 17 1,-1-17-1,0 18-15,36-18 16,-18 0-16,0 0 16,17 0-1,71 0-15,-53 0 16,-17 0 0,0 0-16,-19 0 15,19 0 1,-36 0-16,1 0 15,16 0 1,-16 0-16,-1 0 16,18 0-1,-18 0-15,0 0 16,-17 0-16,0 0 31,17 0-31,-17-18 16,-1 18-1,36-17-15,-35-1 16,0 1 0,17 17-16,-18 0 15,19-53 1,-1 35-16,-17-17 16,-1 17-1,1 0 1,0 1-16,-1 17 31,-17-18 0,0 0-31,0 1 16,0-18 0,-17 17-16,-19-17 15,19 17 1,-1-17-16,-17 17 15,17 0 1,-17 1-16,0-1 16,-1 1-1,19-1-15,-19 0 16,1 18-16,-18-17 16,18 17-1,0-18-15,-1 0 16,-17 18-1,0-35-15,18 35 16,0-18 0,0 18-1,-1-17-15,1 17 16,-35 0-16,34 0 16,1 0-1,0 0-15,-1 0 16,19 0-16,-19 0 15,1 0 1,0 0-16,0 0 16,-1 0-1,-17 0-15,18 0 16,0 0 0,17 0-16,-35 0 15,18 0 1,0 0-16,0 0 15,17 0 1,0-18-16,-17 18 16,17-17-1,1 17-15,-19-18 16,19 18 0,-1 0-16,0 0 15,1 0 1,-1 0-1,1 0 17,-1 0-1,0 0 63</inkml:trace>
  <inkml:trace contextRef="#ctx0" brushRef="#br0" timeOffset="68758.38">5697 7585 0,'36'0'94,"17"0"-94,17 17 16,54 1-16,-54-18 15,18 35 1,-17-17-16,-1-18 16,1 0-1,-18 0-15,17 0 16,-34 0-1,-1 0-15,0 0 16,1 0 0,-1 0-16,0 0 15,18 0 1,0 0-16,-18 0 16,1 0-1,-1-18-15,0 18 16,18-35-16,18 17 15,-36 1 1,0-1-16,-17 0 16,17 1-1,-17-1-15,-1 1 32,19 17-32,-19-18 15,1 0 1,-1 18-16,19-17 15,17-36 1,0 0-16,-18 17 16,0 1-16,0 18 15,-17-1 1,0 0 0,-18 1-16,17 17 15,-17-18 1,0 0 31,0 1-47,-17-1 15,-19 0 1,-16-34 0,-37 34-16,1-17 0,0-1 15,-71 19 1,36-19-1,-1 19-15,1 17 16,-36-18-16,71 18 16,-53 0-1,-36 0-15,19 0 16,-1 0 0,35 18-16,1 17 15,70-35 1,-18 0-16,36 0 15,0 0 1,17 0-16,-17 0 16,17 0-1,1 0-15,-1 0 16,0 0-16,-35 18 16,18-18-1,0 17-15,0-17 16,17 18-1,-17-18-15,17 18 16,-17-18 0,17 17-16,-17 1 31,17 0-15,1-1-1,17 1 48,0-1-32,0 1-15,0 0-16,0-1 15,0 1 1,0 0-16,0 17 15,0-17 1,0-1-16,0 1 16,0-1-1,0 1 1,0 0-16,0-1 16,0 1-1,17 0 1,-17-1-16,0 1 15,18 0-15,0-1 32,-1-17-32,-17 18 15,35 0 1,-17-1-16,0 1 16,17-1-1,-17 1-15,-1 0 16,1-1-1,0 1 1,-1-18 15,-17 18-31,18-1 32,-1-17-32,1 0 15,0 18 1,-1-18-16,1 0 15,17 0 1,-17 0-16,0 0 16,17 0-1,-18 0 1,1 0 15,0 0 0,-1 0-31,1 0 16,0 0 0,-1 0-1,1 0 1,17 0-16,-17 0 16,0 0-1,17 0-15,-18 0 47,1 0-31,0 0 15,-1 0-15</inkml:trace>
  <inkml:trace contextRef="#ctx0" brushRef="#br0" timeOffset="72024.37">15240 10213 0,'-18'-18'16,"18"1"-1,-17 17-15,17-18 47,-18 0-31,0 1-16,18-1 15,-17 0-15,17 1 16,-18 17 0,1-18-1,-1 18 1,0 0 15,18-17-31,-17 17 16,17-18-1,-18 18-15,-17 0 32,17-18-32,-17 18 31,17 0-15,0 0-1,1 0 16,-1 0-15,1 0 0,-1 0-1,0 0 17,1 0-1,-1 18 47,18 0-78,0-1 31,-18 18-31,1-17 16,17 0-1,-18-1-15,0 1 16,18 0 0,-17-1-16,-1 1 15,18 0 1,0-1-16,0 18 47,0 1-47,0 34 15,0-34 1,-17 52-16,-1 0 16,-17-35-1,35-18-15,0 0 16,-18 18 0,0-35-1,18 0 1,0-1-16,0 1 15,0 0 1,0-1-16,0 1 16,0-1-1,0 1-15,0 0 32,0-1-17,0 1-15,0 0 16,0 17-1,0-17-15,18-1 16,0 1 0,-1-1-1,1 1 1,0-18 0,-1 18-1,1-18 1,-1 0-16,19 0 15,-19 0 1,19 0-16,-1 0 16,-17 0-1,17 0-15,0 0 16,-17 0 0,-1 0-16,1-18 15,0 0 1,-18 1-16,17-1 15,-17 1 1,18-1-16,0 18 16,-1-18-1,-17 1 1,0-1-16,0 0 16,0 1-1,18-19-15,17 1 16,0-35-1,-17 34-15,-18-17 16,18 36 0,-1-18-16,-17 17 15,0 0 1,0 1 0,0-1-16,0 0 15,0 1 1,0-19-1,0 19 1,0-36-16,0 35 16,0-17-1,0 0 1,0 17 0,0 0-16,0 1 15,0-1 1,0 0-16,0 1 15,0-1 17,0 1-1,0-1-15,0 0-1,0 1-15,0-1 16,0 0-1,0 1-15,-17-1 16,17 0 0,0 1 15,-18 17-31,18-18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7-13T09:00:2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8925 6650 0,'0'17'47,"0"54"-31,0 105-1,106 142-15,-53-89 16,-18 1 0,18 34-16,0 89 15,18-124-15,-54 36 16,19-106 0,-36 35-16,53-36 15,-1-69 1,-34-1-16,17-18 15,-35-52 1,18 17-16,-18-17 16</inkml:trace>
  <inkml:trace contextRef="#ctx0" brushRef="#br0" timeOffset="976.24">8855 6756 0,'0'-18'0,"70"18"31,107-35-15,87 35-16,-70 0 15,-53 0 1,18 0-16,-71 35 16,-17-17-1,-36-1-15,0 1 16,-35 17-1,18 36-15,-18 35 16,-35 52-16,-106 19 16,17 34-1,36-122-15,17 16 16,1-34 0,35-36-16,-18 36 15,0-36 1,0 0-16,18 36 15,-1-36 1,-17 1 0,36 16-16,-19-34 15,19 0-15,-1-18 16,-17 35 0,35-17-1,-18-18-15,18 17 16,0 1-1,0 0-15,0-1 32,0 1-32,88 17 15,1 18 1,69 0-16,1-35 16,-35 34-1,-1-16-15,-17-1 16,-18 0-1,-17-17-15,17 0 16,0-1 0</inkml:trace>
  <inkml:trace contextRef="#ctx0" brushRef="#br0" timeOffset="1957.13">11236 6403 0,'0'18'15,"0"-1"-15,0 54 16,18 52-16,35 107 15,17 34 1,-17-35-16,0-52 16,-35-18-1,17-36-15,-18-70 16,1 35-16,0-35 16,-18 0-1,35 0-15,-17 17 16,-1-70-1,-17 36-15,0-19 16,0 1 0,18-18 15,-18 18 0,35-18-15,-17 0-1,17 0-15,89 17 16,34 19-16,1-19 16,-18-17-1,18 0 1,-36 0-16,1-17 16,35-36-16,17-36 15,-88 37 1,-35 34-16,0-17 15,-18 17 1,-17 0-16,0 1 16,-1-1-1,-17 0 1</inkml:trace>
  <inkml:trace contextRef="#ctx0" brushRef="#br0" timeOffset="2891.4">14482 6085 0,'-36'-17'15,"72"34"-15,-89-34 0,0 17 16,17 0-16,1 0 16,-35 0-1,-19 35-15,36-17 16,-52 52-1,52 1-15,-53 52 16,-18 54 0,19-19-16,52 19 15,0-54-15,0 36 16,53-71 0,0 0-1,0 1-15,0-36 16,0-18-16,0 18 15,0-36 1,0 19-16,53 17 16,0-18-1,-18 0-15,18 18 16,53-18 0,0 1-16,-18-36 15,0 17 1,-18-17-16,36 0 15,-18 0-15,1 0 16,-36 0 0,-18 0-16,0 0 15,-17 0 1,17 0 0,-17 0-16,-1-17 15,19 17-15,-19-18 16,1 18-1,0-18 1,-1 1 0,1-1-1</inkml:trace>
  <inkml:trace contextRef="#ctx0" brushRef="#br0" timeOffset="3707.69">10372 9472 0,'-18'0'16,"53"0"78,-17-18-79,35 1 1,0-18-16,0 17 16,17 0-1,-34 1-15,-1 17 16,-18-18-1,1 18-15,17-18 16,-17 1 15,-18-1-31,18 18 16,-1 0 0,1-18 15,0 18 0</inkml:trace>
  <inkml:trace contextRef="#ctx0" brushRef="#br0" timeOffset="4401.64">12524 8978 0,'-89'0'31,"178"0"-31,-178-17 15,89-1 17,53 0-32,71 1 15,-1-19 1,-35 1-16,-35 0 16,36 35-1,-54-18-15,-18 18 16,1-17-1,0 17-15,-18-18 16,17 18 0</inkml:trace>
  <inkml:trace contextRef="#ctx0" brushRef="#br0" timeOffset="4999.76">13723 8520 0,'18'0'15,"17"-18"1,71 18-16,176-53 16,88-18-1,160 1-15,-1-36 16,-176 36 0,-159 52-16,-89-17 15,-34 17 1,-53 18-16,-1 0 15,-17-18 32</inkml:trace>
  <inkml:trace contextRef="#ctx0" brushRef="#br0" timeOffset="9091.26">3298 15152 0,'18'0'109,"0"0"-109,17 0 16,18 0-16,-18 17 16,18-17-1,-53 18-15,35-18 16,-17 18-1,0-18-15,17 17 16,-17-17 0,-1 0-16,1 0 31,0 0-15,-1 0-1,36-17 1,-18-19-1,1-16 1,17-1-16,-1 0 16,-34 35-1,17-17-15,-17 35 16,0-18 0,17 0-16,-17 1 15,-1-1 1,18-17-1,36-18 1,-18 18-16,0-1 16,-18-16-16,0 34 15,-17 0 1,0 1-16,-1 17 31,1 0-15,-18-18-1,18 18-15,-18-18 32,0 1-1</inkml:trace>
  <inkml:trace contextRef="#ctx0" brushRef="#br0" timeOffset="10737.69">3440 16210 0,'17'0'78,"1"0"-62,-1 0-1,19 0 1,-19 0 0,1 0-16,17 18 15,-17-18 1,0 17-16,-1-17 16,1 0-16,0 0 15,-1 0 1,1 0-1,-1 0 1,1 0 15,0 0-15,-1 0 0,1 0-1,35-17 1,-35-19-16,-1 19 15,18-1 1,-35 1-16,36-1 16,-1 0-1,-35 1 1,18-1 0,-1 18-16,1-18 15,17 1 1,-17-1-1,-1 0-15,19 1 16,-19 17 0,1-18-16,17 1 15,-17-1 1,0 0-16,17 1 16,-17 17-1,-1-18-15,18 18 16,-35-18-1,18 18-15,0 0 32,-18-17-17,17 17-15,-17-18 16,18 18 15,0-18-15,-18 1 15,17 17-15,1-18-1,0 18 1,-18-17 31,17 17-16,-17-18 0,18 18 16,-18-18 0,0 1-16,17 17-15,-17-18 31</inkml:trace>
  <inkml:trace contextRef="#ctx0" brushRef="#br0" timeOffset="12230.61">9278 15434 0,'0'-18'15,"18"18"79,17 0-94,53 0 16,106 0-1,-35 0-15,53 0 16,-18 0 0,35 0-16,-70 0 15,-18 0-15,-18 0 16,1 0-1,-71 0-15,35 0 16,-35 0 0,17 0-16,-17 0 15,-17 0 1,-1 0-16,0 0 16,-17 0-1,17 0-15,-17 0 16,-1 0-1,19 0-15,-19 0 16,1 0 0,-1 0-16,1 0 31,0 0-15,-1 0-1,1 0 1</inkml:trace>
  <inkml:trace contextRef="#ctx0" brushRef="#br0" timeOffset="16005.19">9525 16351 0,'18'0'110,"-1"0"-95,19 0-15,-1 0 16,0 0-16,53 0 16,-35 0-1,35 0-15,54 0 16,87 0 0,-35 36-1,-35-36-15,-36 17 16,-70-17-16,35 0 15,-35 0 1,18 0-16,-18 0 16,-18 0-1,0 0-15,0 0 16,1 0-16,34 0 16,-17 0-1,18 0 1,-18 0-16,0 0 15,17 0-15,-17 0 16,-18 0 0,36 0-16,-36 0 15,0 0 1,1 0-16,-19 0 16,19 0-1,-19 0-15,1 0 16,0 0-1,-1 0 17</inkml:trace>
  <inkml:trace contextRef="#ctx0" brushRef="#br0" timeOffset="31076.01">6103 15293 0,'18'0'141,"-1"0"-125,19 0-16,34 0 15,-35 0 1,18 0-16,-17 0 16,-1 0-1,0 0-15,0 0 16,-17 0-1,0 0-15,-1 0 16,1-18 0,0 18-16,-1 0 31,1 0-15,0 0-1</inkml:trace>
  <inkml:trace contextRef="#ctx0" brushRef="#br0" timeOffset="32242.92">6332 16192 0,'36'18'78,"34"-18"-62,1 18-1,-1-18-15,18 17 16,1 19 0,-36-36-16,17 0 15,-52 0 1,17 0 0,-17 0-1,-1 0-15,1 0 16,0 0-1,-1 0 1</inkml:trace>
  <inkml:trace contextRef="#ctx0" brushRef="#br0" timeOffset="37363">18927 6773 0,'-36'-17'15,"19"17"-15,-1 0 16,-17 70-1,-54 177 1,-16 177-16,-54 263 16,-35 142-1,17 0-15,54-229 16,35-265 0,53-17-16,-1-89 15,19 0 1,-19-70-16,19-35 15,17-54-15,0 18 16,0-17 0,0 0-16,0-1 15,0-35 1,0 18 0,0 18-16,0-36 15,0 0-15,0 1 16,0-19-1,0 1-15,0 0 16,0-1 15,0 1 1,53 35 14,35-18-46,123 89 16,89-36-16,194 18 16,106 17-1,-177-70-15,1-18 16,211 36 0,-89-71-16,301 0 15,-71-18 1,318-35-16,-300-35 15,70 53 1,-406 35-16,-34 0 16,-124-71-1,35 71-15,-71 0 16,1-35-16,-36 17 16,36 18-1,-36-53-15,-70 53 16,0-35-1,-36 17-15,-70 18 16,-18 0 0,1 0-16,-36-17 15,17-1 1,-17 1 31,0-1-32,0-106-15,-35-140 16,-71-230-16,18-159 16,17 1-1,1 140-15,-36 71 16,18 124 0,-18 17-16,-53-106 15,71 142 1,17 17-16,1 123 15,17 1 1,-35-18-16,70 88 16,-35-18-1,0-17-15,18 17 16,-106-52 0,17-18-16,-52 35 15,-36-18-15,-17 1 16,17 17-1,18 18-15,18 35 16,17-35 0,1 35-16,-72-18 15,-87 54 1,-18-19-16,-36 36 16,-87 0-1,52 0-15,71 0 16,0 0-1,35 0-15,70 18 16,36-18-16,0 18 16,71-18-1,-18 0-15,17 0 16,36 0 0,-18 0-16,36 0 15,-1 0 1,-17 17-16,0-17 15,0 36 1,-36-36-16,1 17 16,17 1-1,18 17-15,-36-17 16,1-1-16,-1 19 16,-35 17-1,36-36-15,0 19 16,-1-19-1,36 1-15,0-18 16,52 17 0,1-17-16,0 0 15,17 0 1,1 0-16,-1 0 16,0 0-1,1 0 16,-19 0-31,1 0 16,0 18-16,17-18 16,-17 18-1,0-18-15,-1 0 16,1 35 0,0-17-16,-36-18 15,36 0 1,17 0-16,1 0 15,-19 0 1,19 0-16,-1 0 31,0 0-15,1 0 0,-1 0-1,1 0 16,-1 0-15,0 0 0,1 0 46,-1 0 1</inkml:trace>
  <inkml:trace contextRef="#ctx0" brushRef="#br0" timeOffset="42558.28">23389 9190 0,'0'35'94,"0"18"-79,0 35 1,0-52-16,0 52 15,0-35 1,0 17-16,0-17 16,0-18-1,0 1-15,18 17 16,-18-18 0,0 18-16,0-36 15,0 19-15,0-19 16,17 1-1,-17 0-15,0-1 16,0 1 0,0 0 15,0-1 0</inkml:trace>
  <inkml:trace contextRef="#ctx0" brushRef="#br0" timeOffset="44001.68">23142 9631 0,'0'17'78,"18"-17"-47,-1 36-31,19-1 16,-19-17-16,19 17 15,-19 18 1,1-36-16,0 1 15,-18 0 1,17-1-16,-17 1 16,18 0-1,0-18-15,-18 17 16,17-17 0,-17 18-16,0 0 31,0-1 0,18-17-15,-1 0 46,1 0 63,0 0-94,-1 0-15,19-17 15,-36-1-31,17 0 16,1 1 0,0-1-1,-18 0-15,17 1 16,-17-1 15,18 18-15,-18-18-16,0 1 47,17 17-32,-17-18 16,18 1 1,-18-1-1,0 0 47,18 18-15,-18-17-63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BB48-C579-4475-A93F-B3823E9A117B}" type="datetimeFigureOut">
              <a:rPr lang="en-MY" smtClean="0"/>
              <a:t>13/7/2020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02651-7794-47C2-A808-CE6A4B3B989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32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2651-7794-47C2-A808-CE6A4B3B9897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743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2651-7794-47C2-A808-CE6A4B3B9897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66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5D5A-9460-43E2-B08B-57CCA5267453}" type="datetime1">
              <a:rPr lang="en-MY" smtClean="0"/>
              <a:t>13/7/2020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10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FA4E-DC1C-4193-B5DD-8089CE9F08B4}" type="datetime1">
              <a:rPr lang="en-MY" smtClean="0"/>
              <a:t>13/7/2020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2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B18-3385-43C7-B828-08FFAA3B1B98}" type="datetime1">
              <a:rPr lang="en-MY" smtClean="0"/>
              <a:t>13/7/2020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50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763E-87A8-4AD1-A859-E6293EF5BC7E}" type="datetime1">
              <a:rPr lang="en-MY" smtClean="0"/>
              <a:t>13/7/2020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70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BA4430-955B-477F-8FE0-71E91AA6364A}" type="datetime1">
              <a:rPr lang="en-MY" smtClean="0"/>
              <a:t>13/7/2020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08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36C1-684B-4CD2-91FD-29E2DEC07B78}" type="datetime1">
              <a:rPr lang="en-MY" smtClean="0"/>
              <a:t>13/7/2020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807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3A4-084C-49D4-90FB-DFA15AE4B8C4}" type="datetime1">
              <a:rPr lang="en-MY" smtClean="0"/>
              <a:t>13/7/2020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519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AE4D-A5BC-421D-95EE-8A0B5A77EE89}" type="datetime1">
              <a:rPr lang="en-MY" smtClean="0"/>
              <a:t>13/7/2020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1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EF719-F083-47BC-9188-18C24D294F9E}" type="datetime1">
              <a:rPr lang="en-MY" smtClean="0"/>
              <a:t>13/7/2020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487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3AC9-1E61-470A-9747-6FE889B787EB}" type="datetime1">
              <a:rPr lang="en-MY" smtClean="0"/>
              <a:t>13/7/2020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23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C1F3-6533-4492-BC87-FE4D7995EF4A}" type="datetime1">
              <a:rPr lang="en-MY" smtClean="0"/>
              <a:t>13/7/2020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225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7317C3D-0243-4791-B13C-C76159DED07C}" type="datetime1">
              <a:rPr lang="en-MY" smtClean="0"/>
              <a:t>13/7/2020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EEE1024 - Kishore Bingi - A1 Slot - SCOPE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customXml" Target="../ink/ink9.xml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emf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customXml" Target="../ink/ink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microsoft.com/office/2007/relationships/hdphoto" Target="../media/hdphoto2.wdp"/><Relationship Id="rId7" Type="http://schemas.openxmlformats.org/officeDocument/2006/relationships/image" Target="../media/image3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microsoft.com/office/2007/relationships/hdphoto" Target="../media/hdphoto2.wdp"/><Relationship Id="rId7" Type="http://schemas.openxmlformats.org/officeDocument/2006/relationships/image" Target="../media/image3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microsoft.com/office/2007/relationships/hdphoto" Target="../media/hdphoto2.wdp"/><Relationship Id="rId7" Type="http://schemas.openxmlformats.org/officeDocument/2006/relationships/customXml" Target="../ink/ink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ishorebingi.co.in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6.emf"/><Relationship Id="rId5" Type="http://schemas.openxmlformats.org/officeDocument/2006/relationships/image" Target="../media/image2.png"/><Relationship Id="rId10" Type="http://schemas.openxmlformats.org/officeDocument/2006/relationships/customXml" Target="../ink/ink2.xml"/><Relationship Id="rId4" Type="http://schemas.openxmlformats.org/officeDocument/2006/relationships/image" Target="../media/image22.png"/><Relationship Id="rId9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0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800" dirty="0"/>
              <a:t>Basic circuit elements and sources, Ohms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617077" cy="1069848"/>
          </a:xfrm>
        </p:spPr>
        <p:txBody>
          <a:bodyPr>
            <a:normAutofit/>
          </a:bodyPr>
          <a:lstStyle/>
          <a:p>
            <a:r>
              <a:rPr lang="en-US" dirty="0"/>
              <a:t>Module 1: Fundamentals of DC Circuits</a:t>
            </a:r>
          </a:p>
          <a:p>
            <a:r>
              <a:rPr lang="en-MY" dirty="0"/>
              <a:t>EEE 1024 Fundamentals of Electrical and Electronics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35176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/>
              <a:t>Direct Current (DC) and Alternating Current (AC)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738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When a </a:t>
            </a:r>
            <a:r>
              <a:rPr lang="en-MY" b="1" dirty="0"/>
              <a:t>current is constant with time</a:t>
            </a:r>
            <a:r>
              <a:rPr lang="en-MY" dirty="0"/>
              <a:t>, we say that we have </a:t>
            </a:r>
            <a:r>
              <a:rPr lang="en-MY" b="1" dirty="0"/>
              <a:t>direct current</a:t>
            </a:r>
            <a:r>
              <a:rPr lang="en-MY" dirty="0"/>
              <a:t>, abbreviated as </a:t>
            </a:r>
            <a:r>
              <a:rPr lang="en-MY" b="1" dirty="0"/>
              <a:t>dc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When current that varies with time, reversing direction periodically, is called alternating current, abbreviated as </a:t>
            </a:r>
            <a:r>
              <a:rPr lang="en-MY" b="1" dirty="0"/>
              <a:t>ac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10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52" y="2121408"/>
            <a:ext cx="3114675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5" y="4341876"/>
            <a:ext cx="2861530" cy="20054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14" y="4341876"/>
            <a:ext cx="6143625" cy="1819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1357420">
            <a:off x="3724275" y="4391433"/>
            <a:ext cx="66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?</a:t>
            </a:r>
            <a:endParaRPr lang="en-MY" sz="6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6ECEF6-0633-4253-902C-C63FB0D422F6}"/>
                  </a:ext>
                </a:extLst>
              </p14:cNvPr>
              <p14:cNvContentPartPr/>
              <p14:nvPr/>
            </p14:nvContentPartPr>
            <p14:xfrm>
              <a:off x="825480" y="2235240"/>
              <a:ext cx="9823680" cy="430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6ECEF6-0633-4253-902C-C63FB0D422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120" y="2225880"/>
                <a:ext cx="984240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57013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/>
              <a:t>Direct Voltage (DC) and Alternating Voltage (AC)</a:t>
            </a:r>
            <a:endParaRPr lang="en-MY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092952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 The </a:t>
            </a:r>
            <a:r>
              <a:rPr lang="en-MY" b="1" dirty="0"/>
              <a:t>voltage</a:t>
            </a:r>
            <a:r>
              <a:rPr lang="en-MY" dirty="0"/>
              <a:t> associated with a circuit element is the energy transferred per unit of charge that flows through the element.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The units of voltage are volts (V), which are equivalent to joules per coulomb (J/C).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constant with time is called </a:t>
            </a:r>
            <a:r>
              <a:rPr lang="en-MY" b="1" dirty="0"/>
              <a:t>dc voltage</a:t>
            </a:r>
            <a:r>
              <a:rPr lang="en-MY" dirty="0"/>
              <a:t>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Voltage that change in magnitude and alternate in polarity with time is called </a:t>
            </a:r>
            <a:r>
              <a:rPr lang="en-MY" b="1" dirty="0"/>
              <a:t>ac voltage</a:t>
            </a:r>
            <a:r>
              <a:rPr lang="en-MY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11</a:t>
            </a:fld>
            <a:endParaRPr lang="en-MY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2799746"/>
            <a:ext cx="4004882" cy="26941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C42BA2-B81A-421B-B5DD-C75A4282C488}"/>
                  </a:ext>
                </a:extLst>
              </p14:cNvPr>
              <p14:cNvContentPartPr/>
              <p14:nvPr/>
            </p14:nvContentPartPr>
            <p14:xfrm>
              <a:off x="1765440" y="2476440"/>
              <a:ext cx="4629240" cy="2769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C42BA2-B81A-421B-B5DD-C75A4282C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6080" y="2467080"/>
                <a:ext cx="4647960" cy="27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87672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Circuit Elements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621917"/>
          </a:xfrm>
        </p:spPr>
        <p:txBody>
          <a:bodyPr>
            <a:normAutofit/>
          </a:bodyPr>
          <a:lstStyle/>
          <a:p>
            <a:r>
              <a:rPr lang="en-US" dirty="0"/>
              <a:t>Resistance</a:t>
            </a:r>
          </a:p>
          <a:p>
            <a:r>
              <a:rPr lang="en-US" dirty="0"/>
              <a:t>Inductance</a:t>
            </a:r>
          </a:p>
          <a:p>
            <a:r>
              <a:rPr lang="en-US" dirty="0"/>
              <a:t>Capacitor</a:t>
            </a: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12</a:t>
            </a:fld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8136" y="3618357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Sources</a:t>
            </a:r>
            <a:endParaRPr lang="en-MY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8136" y="5255133"/>
            <a:ext cx="10058400" cy="620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Voltage (V or J/C) – dc &amp; ac</a:t>
            </a:r>
          </a:p>
          <a:p>
            <a:r>
              <a:rPr lang="en-US" dirty="0"/>
              <a:t>Current (A or C/s) – dc &amp; ac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15784" y="2616123"/>
                <a:ext cx="1467838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784" y="2616123"/>
                <a:ext cx="1467838" cy="619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37741" y="3492704"/>
                <a:ext cx="2623923" cy="745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41" y="3492704"/>
                <a:ext cx="2623923" cy="7458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853EC3-6789-41B7-AC0D-3353C2025BC9}"/>
                  </a:ext>
                </a:extLst>
              </p14:cNvPr>
              <p14:cNvContentPartPr/>
              <p14:nvPr/>
            </p14:nvContentPartPr>
            <p14:xfrm>
              <a:off x="1187280" y="2184480"/>
              <a:ext cx="9341280" cy="372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853EC3-6789-41B7-AC0D-3353C2025B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7920" y="2175120"/>
                <a:ext cx="9360000" cy="37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83802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energy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current </a:t>
                </a:r>
                <a:r>
                  <a:rPr lang="en-MY" i="1" dirty="0" err="1"/>
                  <a:t>i</a:t>
                </a:r>
                <a:r>
                  <a:rPr lang="en-MY" dirty="0"/>
                  <a:t> is the rate of flow of charge and the voltage v is a measure of the energy transferred per unit of charge, the product of the current and the voltage is the rate of energy transfer.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Thus, </a:t>
                </a:r>
                <a:r>
                  <a:rPr lang="en-MY" dirty="0"/>
                  <a:t>the product of current and voltage is power.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Volts * Amperes =  (joules/coulomb) * (coulombs/second) = joules/second = watts</a:t>
                </a:r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13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49DCAC-E5A3-4624-A394-B31AB109C4A8}"/>
                  </a:ext>
                </a:extLst>
              </p14:cNvPr>
              <p14:cNvContentPartPr/>
              <p14:nvPr/>
            </p14:nvContentPartPr>
            <p14:xfrm>
              <a:off x="1854360" y="2451240"/>
              <a:ext cx="9169560" cy="208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49DCAC-E5A3-4624-A394-B31AB109C4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5000" y="2441880"/>
                <a:ext cx="9188280" cy="21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53059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energy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To calculate the 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MY" dirty="0"/>
                  <a:t> delivered to a circuit element between time instants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, we integrate power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The units of energy is joules (J)</a:t>
                </a: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14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1709E9-1774-411F-A6DD-7B8C95162CD2}"/>
                  </a:ext>
                </a:extLst>
              </p14:cNvPr>
              <p14:cNvContentPartPr/>
              <p14:nvPr/>
            </p14:nvContentPartPr>
            <p14:xfrm>
              <a:off x="4013280" y="1720800"/>
              <a:ext cx="2972160" cy="250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1709E9-1774-411F-A6DD-7B8C95162C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920" y="1711440"/>
                <a:ext cx="2990880" cy="25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788624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&amp; 4: Energy &amp; Power 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Voltage is 12V and Current is 2 A. Calculate the power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 </a:t>
                </a:r>
                <a:endParaRPr lang="en-MY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641" t="-76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Voltage is 12V and Current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Calculate the power and energy for the intervals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to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=12∗2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00000"/>
                  </a:lnSpc>
                </a:pPr>
                <a:r>
                  <a:rPr lang="en-US" b="0" dirty="0"/>
                  <a:t>Energy: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513" t="-766" r="-12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15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5F3E54-B2D6-4EB3-A81F-B2B665D564E4}"/>
                  </a:ext>
                </a:extLst>
              </p14:cNvPr>
              <p14:cNvContentPartPr/>
              <p14:nvPr/>
            </p14:nvContentPartPr>
            <p14:xfrm>
              <a:off x="2527200" y="1974960"/>
              <a:ext cx="8763480" cy="344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5F3E54-B2D6-4EB3-A81F-B2B665D564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7840" y="1965600"/>
                <a:ext cx="87822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2254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18F0AE-CDBE-4C27-BD37-A9ECD76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Resistors and 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AA895F4-FA3A-4A18-9800-94B2EC27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7" y="2221991"/>
                <a:ext cx="6912864" cy="3617699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relationship between Voltage, Current and Resistance in any DC electrical circuit was firstly discovered by the German physicist Georg Ohm.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voltage </a:t>
                </a:r>
                <a:r>
                  <a:rPr lang="en-MY" b="1" i="1" dirty="0"/>
                  <a:t>V</a:t>
                </a:r>
                <a:r>
                  <a:rPr lang="en-MY" dirty="0"/>
                  <a:t> across an ideal resistor is proportional to the current </a:t>
                </a:r>
                <a:r>
                  <a:rPr lang="en-MY" b="1" i="1" dirty="0"/>
                  <a:t>I</a:t>
                </a:r>
                <a:r>
                  <a:rPr lang="en-MY" dirty="0"/>
                  <a:t> through the resistor </a:t>
                </a:r>
                <a:r>
                  <a:rPr lang="en-MY" b="1" i="1" dirty="0"/>
                  <a:t>R</a:t>
                </a:r>
                <a:r>
                  <a:rPr lang="en-MY" dirty="0"/>
                  <a:t>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MY" b="1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units of resistance are V/A, which are called ohms. The uppercase Greek letter omega (</a:t>
                </a:r>
                <a:r>
                  <a:rPr lang="el-GR" dirty="0"/>
                  <a:t>Ω</a:t>
                </a:r>
                <a:r>
                  <a:rPr lang="en-MY" dirty="0"/>
                  <a:t>) represents ohms.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b="1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AA895F4-FA3A-4A18-9800-94B2EC27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7" y="2221991"/>
                <a:ext cx="6912864" cy="3617699"/>
              </a:xfrm>
              <a:blipFill>
                <a:blip r:embed="rId2"/>
                <a:stretch>
                  <a:fillRect l="-441" t="-842" r="-88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C027-21C9-4A4D-9548-5BABF364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3D9C-6057-4875-BE57-D3279DD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16</a:t>
            </a:fld>
            <a:endParaRPr lang="en-MY"/>
          </a:p>
        </p:txBody>
      </p:sp>
      <p:pic>
        <p:nvPicPr>
          <p:cNvPr id="1026" name="Picture 2" descr="Why is the value of equivalent resistance is less than the branch ...">
            <a:extLst>
              <a:ext uri="{FF2B5EF4-FFF2-40B4-BE49-F238E27FC236}">
                <a16:creationId xmlns:a16="http://schemas.microsoft.com/office/drawing/2014/main" id="{0C465786-2D09-4272-A8CA-B743B277E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2" t="24977" r="18590" b="14685"/>
          <a:stretch/>
        </p:blipFill>
        <p:spPr bwMode="auto">
          <a:xfrm rot="16200000">
            <a:off x="9248534" y="2130136"/>
            <a:ext cx="1527461" cy="25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478B10-9272-4E73-A0A2-5DF0140BE226}"/>
                  </a:ext>
                </a:extLst>
              </p14:cNvPr>
              <p14:cNvContentPartPr/>
              <p14:nvPr/>
            </p14:nvContentPartPr>
            <p14:xfrm>
              <a:off x="1460520" y="1308240"/>
              <a:ext cx="10350720" cy="379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478B10-9272-4E73-A0A2-5DF0140BE2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1160" y="1298880"/>
                <a:ext cx="1036944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50508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A788-5864-4F25-BA37-B04B299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Ohms Law Triangle</a:t>
            </a:r>
          </a:p>
        </p:txBody>
      </p:sp>
      <p:pic>
        <p:nvPicPr>
          <p:cNvPr id="2050" name="Picture 2" descr="ohms law triangle">
            <a:extLst>
              <a:ext uri="{FF2B5EF4-FFF2-40B4-BE49-F238E27FC236}">
                <a16:creationId xmlns:a16="http://schemas.microsoft.com/office/drawing/2014/main" id="{AD3612FA-C36C-410F-A8A1-A35150C0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865" y="474800"/>
            <a:ext cx="4269510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hms law triangle relationship">
            <a:extLst>
              <a:ext uri="{FF2B5EF4-FFF2-40B4-BE49-F238E27FC236}">
                <a16:creationId xmlns:a16="http://schemas.microsoft.com/office/drawing/2014/main" id="{875360FE-A710-459F-88CC-0D8BF330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228" y="1187244"/>
            <a:ext cx="5221140" cy="2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F8ED-62C6-4B73-B901-B1C29695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17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5684-EB30-4DC7-B753-D95D1D3B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A1 Slot - SCOPE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CF3ABE-8B94-47FA-8735-E2BA4BE0DC51}"/>
                  </a:ext>
                </a:extLst>
              </p14:cNvPr>
              <p14:cNvContentPartPr/>
              <p14:nvPr/>
            </p14:nvContentPartPr>
            <p14:xfrm>
              <a:off x="2082960" y="1104840"/>
              <a:ext cx="9176040" cy="264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CF3ABE-8B94-47FA-8735-E2BA4BE0DC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3600" y="1095480"/>
                <a:ext cx="919476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379916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62412-EC2A-496C-9662-1BA64BD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Power Triangle</a:t>
            </a:r>
          </a:p>
        </p:txBody>
      </p:sp>
      <p:pic>
        <p:nvPicPr>
          <p:cNvPr id="3074" name="Picture 2" descr="power triangle">
            <a:extLst>
              <a:ext uri="{FF2B5EF4-FFF2-40B4-BE49-F238E27FC236}">
                <a16:creationId xmlns:a16="http://schemas.microsoft.com/office/drawing/2014/main" id="{33E434BD-E714-40C2-B15E-9C7DE788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865" y="474800"/>
            <a:ext cx="4269510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wer triangle relationship">
            <a:extLst>
              <a:ext uri="{FF2B5EF4-FFF2-40B4-BE49-F238E27FC236}">
                <a16:creationId xmlns:a16="http://schemas.microsoft.com/office/drawing/2014/main" id="{7D777295-A9AF-48B1-A8E8-1093970E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228" y="1187244"/>
            <a:ext cx="5221140" cy="2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88B38-0296-4979-B92B-67D1E0C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18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62593-CC36-462D-A3E9-9F09E499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A1 Slot - SCOPE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5004DA-DD69-4168-AFC3-5342CCC6E977}"/>
                  </a:ext>
                </a:extLst>
              </p14:cNvPr>
              <p14:cNvContentPartPr/>
              <p14:nvPr/>
            </p14:nvContentPartPr>
            <p14:xfrm>
              <a:off x="1149480" y="952560"/>
              <a:ext cx="10211040" cy="5042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5004DA-DD69-4168-AFC3-5342CCC6E9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0120" y="943200"/>
                <a:ext cx="1022976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0307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19301-7B8B-44F3-8C94-12986C0A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Ohms Law Pie Chart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098" name="Picture 2" descr="ohms law pie chart">
            <a:extLst>
              <a:ext uri="{FF2B5EF4-FFF2-40B4-BE49-F238E27FC236}">
                <a16:creationId xmlns:a16="http://schemas.microsoft.com/office/drawing/2014/main" id="{86E851B8-B909-4DB2-8DF4-8402567C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434" y="1388911"/>
            <a:ext cx="4756543" cy="40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C43A5-13CF-41CC-9011-8DD6D0EC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19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8B6E-36AA-4626-89DD-0B201C28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A1 Slot - SCOPE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4035B5-51F3-4C47-A137-81B4F56919F7}"/>
                  </a:ext>
                </a:extLst>
              </p14:cNvPr>
              <p14:cNvContentPartPr/>
              <p14:nvPr/>
            </p14:nvContentPartPr>
            <p14:xfrm>
              <a:off x="2343240" y="2901960"/>
              <a:ext cx="3569040" cy="241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4035B5-51F3-4C47-A137-81B4F56919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33880" y="2892600"/>
                <a:ext cx="358776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4227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Biography </a:t>
            </a:r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r="17385" b="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587545" y="3007389"/>
            <a:ext cx="4869179" cy="3065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Dr. Kishore Bingi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Assistant Professor Senior Grade 1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School of Electrical Engineering</a:t>
            </a:r>
          </a:p>
          <a:p>
            <a:r>
              <a:rPr lang="en-US" sz="1800" dirty="0">
                <a:solidFill>
                  <a:srgbClr val="000000"/>
                </a:solidFill>
              </a:rPr>
              <a:t>PhD from </a:t>
            </a:r>
            <a:r>
              <a:rPr lang="en-US" sz="1800" dirty="0" err="1">
                <a:solidFill>
                  <a:srgbClr val="000000"/>
                </a:solidFill>
              </a:rPr>
              <a:t>Universiti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Teknologi</a:t>
            </a:r>
            <a:r>
              <a:rPr lang="en-US" sz="1800" dirty="0">
                <a:solidFill>
                  <a:srgbClr val="000000"/>
                </a:solidFill>
              </a:rPr>
              <a:t> PETRONAS, Malaysia</a:t>
            </a:r>
          </a:p>
          <a:p>
            <a:r>
              <a:rPr lang="en-US" sz="1800" dirty="0">
                <a:solidFill>
                  <a:srgbClr val="000000"/>
                </a:solidFill>
                <a:hlinkClick r:id="rId8"/>
              </a:rPr>
              <a:t>https://www.kishorebingi.co.in/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kishore.bingi@vit.ac.in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7544" y="6252323"/>
            <a:ext cx="45899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EEE1024 - Kishore Bingi - A1 Slot - SCOPE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1A75A3E-2134-4864-B349-AC46199C07E9}" type="slidenum">
              <a:rPr lang="en-US" smtClean="0"/>
              <a:pPr defTabSz="4572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652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231458-6DFF-4864-9F15-90C0B98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MY" sz="3000">
                <a:solidFill>
                  <a:srgbClr val="FFFFFF"/>
                </a:solidFill>
              </a:rPr>
              <a:t>Conductance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9BA9B-AD9C-455A-8876-03E9CADED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1089" y="725394"/>
                <a:ext cx="5142658" cy="5407212"/>
              </a:xfrm>
            </p:spPr>
            <p:txBody>
              <a:bodyPr anchor="ctr">
                <a:normAutofit/>
              </a:bodyPr>
              <a:lstStyle/>
              <a:p>
                <a:r>
                  <a:rPr lang="en-MY" dirty="0"/>
                  <a:t>Solving Ohm’s law for current, we have</a:t>
                </a:r>
                <a:endParaRPr lang="en-MY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MY"/>
              </a:p>
              <a:p>
                <a:r>
                  <a:rPr lang="en-MY" dirty="0"/>
                  <a:t>We call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MY" dirty="0"/>
                  <a:t> a conductance.</a:t>
                </a:r>
                <a:endParaRPr lang="en-MY"/>
              </a:p>
              <a:p>
                <a:r>
                  <a:rPr lang="en-MY" dirty="0"/>
                  <a:t>It is customary to denote conductance with the letter G.</a:t>
                </a:r>
                <a:endParaRPr lang="en-MY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b="0"/>
              </a:p>
              <a:p>
                <a:r>
                  <a:rPr lang="en-MY" dirty="0"/>
                  <a:t>Conductance's have the units of inverse ohms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dirty="0"/>
                  <a:t>), which are called siemens (abbreviated S). Thus, we can write Ohm’s law as</a:t>
                </a:r>
                <a:endParaRPr lang="en-MY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MY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9BA9B-AD9C-455A-8876-03E9CADED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1089" y="725394"/>
                <a:ext cx="5142658" cy="5407212"/>
              </a:xfrm>
              <a:blipFill>
                <a:blip r:embed="rId6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A6238-F31C-4CB1-A0EB-83BEDA9A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D3C4C-B1D0-4962-9794-F5EB041F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MY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MY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32342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28D9-50C4-45DB-9877-53FC1504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Resistance Related to Physical Parameters</a:t>
            </a:r>
          </a:p>
        </p:txBody>
      </p:sp>
      <p:pic>
        <p:nvPicPr>
          <p:cNvPr id="5122" name="Picture 2" descr="Resistance and Resistors | Boundless Physics">
            <a:extLst>
              <a:ext uri="{FF2B5EF4-FFF2-40B4-BE49-F238E27FC236}">
                <a16:creationId xmlns:a16="http://schemas.microsoft.com/office/drawing/2014/main" id="{1C733124-724B-4466-B6C3-BD723400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136" y="1054536"/>
            <a:ext cx="5192224" cy="25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1EEF0-72CA-411F-BB94-B155391DB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54091" y="653283"/>
                <a:ext cx="4557037" cy="3385638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sz="1800" dirty="0"/>
                  <a:t>The cross-sectional area </a:t>
                </a:r>
                <a:r>
                  <a:rPr lang="en-MY" sz="1800" b="1" i="1" dirty="0"/>
                  <a:t>A</a:t>
                </a:r>
                <a:r>
                  <a:rPr lang="en-MY" sz="1800" dirty="0"/>
                  <a:t> is constant along the length of the cylinder or bar. If the length </a:t>
                </a:r>
                <a:r>
                  <a:rPr lang="en-MY" sz="1800" b="1" i="1" dirty="0"/>
                  <a:t>L</a:t>
                </a:r>
                <a:r>
                  <a:rPr lang="en-MY" sz="1800" dirty="0"/>
                  <a:t> of the resistor is much greater than the dimensions of its cross section, the resistance is approximately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MY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MY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sz="1800" dirty="0"/>
                  <a:t>is the resistivity of the material used to construct the resistor.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sz="1800" dirty="0"/>
                  <a:t>The units of resistivity are ohm meters (</a:t>
                </a:r>
                <a:r>
                  <a:rPr lang="el-GR" sz="1800" dirty="0"/>
                  <a:t>Ω</a:t>
                </a:r>
                <a:r>
                  <a:rPr lang="en-MY" sz="1800" dirty="0"/>
                  <a:t>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51EEF0-72CA-411F-BB94-B155391DB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4091" y="653283"/>
                <a:ext cx="4557037" cy="3385638"/>
              </a:xfrm>
              <a:blipFill>
                <a:blip r:embed="rId3"/>
                <a:stretch>
                  <a:fillRect l="-535" t="-1619" r="-936" b="-251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1D124-328E-4BF3-BB73-0F9AB7C8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70986-197D-42D1-B23C-D816EC9D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181748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0CD1-DC94-46C1-9754-9C5D3733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400" dirty="0"/>
              <a:t>Resistance Related to Physical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2BB1-3182-48EA-A140-D5C0E50A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705525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Materials can be classified as </a:t>
            </a:r>
            <a:r>
              <a:rPr lang="en-MY" b="1" dirty="0"/>
              <a:t>conductors</a:t>
            </a:r>
            <a:r>
              <a:rPr lang="en-MY" dirty="0"/>
              <a:t>, </a:t>
            </a:r>
            <a:r>
              <a:rPr lang="en-MY" b="1" dirty="0"/>
              <a:t>semiconductors</a:t>
            </a:r>
            <a:r>
              <a:rPr lang="en-MY" dirty="0"/>
              <a:t>, or </a:t>
            </a:r>
            <a:r>
              <a:rPr lang="en-MY" b="1" dirty="0"/>
              <a:t>insulators</a:t>
            </a:r>
            <a:r>
              <a:rPr lang="en-MY" dirty="0"/>
              <a:t>, depending on their resistivity. </a:t>
            </a:r>
          </a:p>
          <a:p>
            <a:pPr algn="just">
              <a:lnSpc>
                <a:spcPct val="100000"/>
              </a:lnSpc>
            </a:pPr>
            <a:r>
              <a:rPr lang="en-MY" b="1" dirty="0"/>
              <a:t>Conductors</a:t>
            </a:r>
            <a:r>
              <a:rPr lang="en-MY" dirty="0"/>
              <a:t> have the </a:t>
            </a:r>
            <a:r>
              <a:rPr lang="en-MY" b="1" dirty="0"/>
              <a:t>lowest resistivity </a:t>
            </a:r>
            <a:r>
              <a:rPr lang="en-MY" dirty="0"/>
              <a:t>and </a:t>
            </a:r>
            <a:r>
              <a:rPr lang="en-MY" b="1" dirty="0"/>
              <a:t>easily conduct electrical current</a:t>
            </a:r>
            <a:r>
              <a:rPr lang="en-MY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MY" b="1" dirty="0"/>
              <a:t>Insulators</a:t>
            </a:r>
            <a:r>
              <a:rPr lang="en-MY" dirty="0"/>
              <a:t> have </a:t>
            </a:r>
            <a:r>
              <a:rPr lang="en-MY" b="1" dirty="0"/>
              <a:t>very high resistivity </a:t>
            </a:r>
            <a:r>
              <a:rPr lang="en-MY" dirty="0"/>
              <a:t>and </a:t>
            </a:r>
            <a:r>
              <a:rPr lang="en-MY" b="1" dirty="0"/>
              <a:t>conduct very little current </a:t>
            </a:r>
            <a:r>
              <a:rPr lang="en-MY" dirty="0"/>
              <a:t>(at least for moderate voltages). </a:t>
            </a:r>
          </a:p>
          <a:p>
            <a:pPr algn="just">
              <a:lnSpc>
                <a:spcPct val="100000"/>
              </a:lnSpc>
            </a:pPr>
            <a:r>
              <a:rPr lang="en-MY" b="1" dirty="0"/>
              <a:t>Semiconductors</a:t>
            </a:r>
            <a:r>
              <a:rPr lang="en-MY" dirty="0"/>
              <a:t> fall between conductors and insulators.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AC521-3FFA-456D-A0E9-BB588DE0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6E0B5-8DDB-4F1B-8A58-D7707B1B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2733379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6" name="Picture 2" descr="Icon Insulators at Vectorified.com | Collection of Icon Insulators ...">
            <a:extLst>
              <a:ext uri="{FF2B5EF4-FFF2-40B4-BE49-F238E27FC236}">
                <a16:creationId xmlns:a16="http://schemas.microsoft.com/office/drawing/2014/main" id="{1C2E8114-698E-416B-914D-C715D268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560" y="450255"/>
            <a:ext cx="6674879" cy="37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11CD-C579-4B30-958E-9BC0C059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217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r>
              <a:rPr lang="en-US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A5C74-8775-4323-8DD6-467BCE5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1A75A3E-2134-4864-B349-AC46199C07E9}" type="slidenum">
              <a:rPr lang="en-US" smtClean="0"/>
              <a:pPr defTabSz="457200"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F16CE-223E-4D97-8975-1803D3A83B95}"/>
              </a:ext>
            </a:extLst>
          </p:cNvPr>
          <p:cNvSpPr txBox="1"/>
          <p:nvPr/>
        </p:nvSpPr>
        <p:spPr>
          <a:xfrm>
            <a:off x="4124211" y="4777163"/>
            <a:ext cx="3943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conductors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semiconductors</a:t>
            </a:r>
          </a:p>
        </p:txBody>
      </p:sp>
      <p:sp>
        <p:nvSpPr>
          <p:cNvPr id="8" name="Action Button: Help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675D5-A59F-4B69-B21F-FE2ED7F8559E}"/>
              </a:ext>
            </a:extLst>
          </p:cNvPr>
          <p:cNvSpPr/>
          <p:nvPr/>
        </p:nvSpPr>
        <p:spPr>
          <a:xfrm rot="19816594">
            <a:off x="6459868" y="4584746"/>
            <a:ext cx="1133754" cy="1015076"/>
          </a:xfrm>
          <a:prstGeom prst="actionButtonHelp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39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F4984-AF01-4F57-9F7F-3924C20F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621" y="1465790"/>
            <a:ext cx="4095557" cy="3941345"/>
          </a:xfrm>
        </p:spPr>
        <p:txBody>
          <a:bodyPr>
            <a:normAutofit/>
          </a:bodyPr>
          <a:lstStyle/>
          <a:p>
            <a:r>
              <a:rPr lang="en-US" sz="6000" dirty="0"/>
              <a:t>Assignment 1: Resistance Calculation</a:t>
            </a:r>
            <a:endParaRPr lang="en-MY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255E5-ECB7-4A5A-85B3-3C6A23D84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7733" y="1359090"/>
                <a:ext cx="5132665" cy="4048046"/>
              </a:xfrm>
            </p:spPr>
            <p:txBody>
              <a:bodyPr anchor="ctr"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MY" dirty="0"/>
                  <a:t>Compute the resistance of a copper wire having a diameter of 2.05 mm and a length of 10 m. Note the resistivity of a copper is given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1.72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MY" dirty="0"/>
                  <a:t>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255E5-ECB7-4A5A-85B3-3C6A23D84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7733" y="1359090"/>
                <a:ext cx="5132665" cy="4048046"/>
              </a:xfrm>
              <a:blipFill>
                <a:blip r:embed="rId4"/>
                <a:stretch>
                  <a:fillRect l="-1306" r="-118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EA0A5-8397-4E78-AD68-C84D1238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CBF20-0E16-43D9-B554-EA69493A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MY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6091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FB1B-5BD6-419C-AD15-236A0825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 2: Match the following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4F392-6588-41AC-A5A4-CCD29139D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Units of Voltage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Current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Power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Charge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Units of Conductance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Ohm’s law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Power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Resistivity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E7AB3E-152B-4CC7-B2F9-5B21B58FD2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dirty="0"/>
              <a:t>Watt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V=I*R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Ohm (</a:t>
            </a:r>
            <a:r>
              <a:rPr lang="el-GR" dirty="0"/>
              <a:t>Ω</a:t>
            </a:r>
            <a:r>
              <a:rPr lang="en-MY" dirty="0"/>
              <a:t>)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Ampere (A or C/s)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Volt (V or J/C)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P=V*I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Siemens (S)</a:t>
            </a:r>
          </a:p>
          <a:p>
            <a:pPr marL="457200" indent="-457200">
              <a:buFont typeface="+mj-lt"/>
              <a:buAutoNum type="alphaLcPeriod"/>
            </a:pPr>
            <a:r>
              <a:rPr lang="en-MY" i="1" dirty="0"/>
              <a:t>(R*A)</a:t>
            </a:r>
            <a:r>
              <a:rPr lang="en-MY" dirty="0"/>
              <a:t>/</a:t>
            </a:r>
            <a:r>
              <a:rPr lang="en-MY" i="1" dirty="0"/>
              <a:t>L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Joules (J)</a:t>
            </a:r>
          </a:p>
          <a:p>
            <a:pPr marL="457200" indent="-457200">
              <a:buFont typeface="+mj-lt"/>
              <a:buAutoNum type="alphaLcPeriod"/>
            </a:pPr>
            <a:r>
              <a:rPr lang="en-MY" dirty="0"/>
              <a:t>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7098-FC32-455F-97AC-F06C1982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6025F-3AD5-4556-81A8-3CFEEBBD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25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CE5C39-722D-413C-B3C3-8822E978F277}"/>
                  </a:ext>
                </a:extLst>
              </p14:cNvPr>
              <p14:cNvContentPartPr/>
              <p14:nvPr/>
            </p14:nvContentPartPr>
            <p14:xfrm>
              <a:off x="552600" y="1911240"/>
              <a:ext cx="8579160" cy="469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CE5C39-722D-413C-B3C3-8822E978F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1901880"/>
                <a:ext cx="8597880" cy="47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04377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Microsoft Teams &amp; Others</a:t>
            </a:r>
            <a:endParaRPr lang="en-MY" sz="4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3</a:t>
            </a:fld>
            <a:endParaRPr lang="en-MY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FA9CBDFC-79F2-4120-8AD8-0AA025793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45506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2770763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Electrical Circuit</a:t>
            </a:r>
          </a:p>
          <a:p>
            <a:r>
              <a:rPr lang="en-US" dirty="0"/>
              <a:t>Circuit Elements</a:t>
            </a:r>
          </a:p>
          <a:p>
            <a:r>
              <a:rPr lang="en-US" dirty="0"/>
              <a:t>Charge</a:t>
            </a:r>
          </a:p>
          <a:p>
            <a:r>
              <a:rPr lang="en-MY" dirty="0"/>
              <a:t>Electrical Current</a:t>
            </a:r>
          </a:p>
          <a:p>
            <a:r>
              <a:rPr lang="en-MY" dirty="0"/>
              <a:t>Electrical Voltage</a:t>
            </a:r>
          </a:p>
          <a:p>
            <a:r>
              <a:rPr lang="en-MY" dirty="0"/>
              <a:t>Power &amp; Energy</a:t>
            </a:r>
          </a:p>
          <a:p>
            <a:r>
              <a:rPr lang="en-MY" dirty="0"/>
              <a:t>Resistors and Ohm’s Law</a:t>
            </a:r>
          </a:p>
          <a:p>
            <a:r>
              <a:rPr lang="en-MY" dirty="0"/>
              <a:t>Ohm’s Law Triangle</a:t>
            </a:r>
          </a:p>
          <a:p>
            <a:r>
              <a:rPr lang="en-MY" dirty="0"/>
              <a:t>Power Triangle </a:t>
            </a:r>
          </a:p>
          <a:p>
            <a:r>
              <a:rPr lang="en-MY" dirty="0"/>
              <a:t>Ohm’s Law Pie Chart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74094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1A6EB1D-27F2-45E3-AEA2-E79FEF77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n-MY" sz="4400"/>
              <a:t>Electrical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pPr algn="just"/>
            <a:r>
              <a:rPr lang="en-MY" sz="1800" dirty="0"/>
              <a:t>An </a:t>
            </a:r>
            <a:r>
              <a:rPr lang="en-MY" sz="1800" b="1" dirty="0"/>
              <a:t>electrical circuit </a:t>
            </a:r>
            <a:r>
              <a:rPr lang="en-MY" sz="1800" dirty="0"/>
              <a:t>consists of various types of circuit elements connected in closed paths by conductors. </a:t>
            </a:r>
          </a:p>
          <a:p>
            <a:pPr algn="just"/>
            <a:r>
              <a:rPr lang="en-MY" sz="1800" dirty="0"/>
              <a:t>The circuit elements can be </a:t>
            </a:r>
            <a:r>
              <a:rPr lang="en-MY" sz="1800" b="1" dirty="0"/>
              <a:t>resistances, inductances, capacitances, and voltage sources</a:t>
            </a:r>
            <a:r>
              <a:rPr lang="en-MY" sz="1800" dirty="0"/>
              <a:t>, among others</a:t>
            </a:r>
          </a:p>
          <a:p>
            <a:pPr algn="just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85389E-1986-49CE-AB37-9D549DA5C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1217" y="321733"/>
            <a:ext cx="2370280" cy="2832579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Metal film resistor 1/4 Watt multiple value of resistanc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2084" y="968659"/>
            <a:ext cx="2041678" cy="153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A2D4ECA-260C-4585-ACC0-B4A1BE38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5496" y="321734"/>
            <a:ext cx="3117048" cy="283257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E758D3-30AE-45A1-AB24-FB703FB6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1217" y="3334174"/>
            <a:ext cx="2370280" cy="2768243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422BEF-318A-4D19-96C4-98DA41FB6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5496" y="3334174"/>
            <a:ext cx="3117048" cy="2768243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97" y="3889322"/>
            <a:ext cx="4184759" cy="20191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2279" y="6272784"/>
            <a:ext cx="44358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64A75F-97D5-4325-8987-91F1CA51A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926E77-4067-4657-ACD5-F98C1FF9F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299AF8-3207-4FA5-B420-5A58A64FA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5</a:t>
            </a:fld>
            <a:endParaRPr lang="en-MY"/>
          </a:p>
        </p:txBody>
      </p:sp>
      <p:pic>
        <p:nvPicPr>
          <p:cNvPr id="8" name="Picture 6" descr="There Are No Ideal Inductor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0" t="8000" r="19436" b="9561"/>
          <a:stretch/>
        </p:blipFill>
        <p:spPr bwMode="auto">
          <a:xfrm>
            <a:off x="9278105" y="755583"/>
            <a:ext cx="2033023" cy="197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fference Between a Battery and a Capacito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6"/>
          <a:stretch/>
        </p:blipFill>
        <p:spPr bwMode="auto">
          <a:xfrm>
            <a:off x="6732830" y="3889322"/>
            <a:ext cx="4805997" cy="169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4EFF8F-A916-45CC-BE3F-348EDA714460}"/>
                  </a:ext>
                </a:extLst>
              </p14:cNvPr>
              <p14:cNvContentPartPr/>
              <p14:nvPr/>
            </p14:nvContentPartPr>
            <p14:xfrm>
              <a:off x="799920" y="1365120"/>
              <a:ext cx="10446120" cy="425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4EFF8F-A916-45CC-BE3F-348EDA7144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560" y="1355760"/>
                <a:ext cx="10464840" cy="42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623032-7888-449F-8C90-162AB531B5F2}"/>
                  </a:ext>
                </a:extLst>
              </p14:cNvPr>
              <p14:cNvContentPartPr/>
              <p14:nvPr/>
            </p14:nvContentPartPr>
            <p14:xfrm>
              <a:off x="2025720" y="4254480"/>
              <a:ext cx="724320" cy="82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623032-7888-449F-8C90-162AB531B5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6360" y="4245120"/>
                <a:ext cx="743040" cy="8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0494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Charge</a:t>
            </a:r>
            <a:endParaRPr lang="en-MY" dirty="0"/>
          </a:p>
        </p:txBody>
      </p:sp>
      <p:pic>
        <p:nvPicPr>
          <p:cNvPr id="1034" name="Picture 10" descr="Plug In Power Outlet Adapter Cord Charger Of Mobile Phone On .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r="3" b="10046"/>
          <a:stretch/>
        </p:blipFill>
        <p:spPr bwMode="auto">
          <a:xfrm>
            <a:off x="984504" y="2345720"/>
            <a:ext cx="5265793" cy="363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en-MY" dirty="0"/>
              <a:t>Charge flows easily through conductors, which are represented by lines connecting circuit elements.</a:t>
            </a:r>
          </a:p>
          <a:p>
            <a:pPr algn="just"/>
            <a:r>
              <a:rPr lang="en-MY" dirty="0"/>
              <a:t>Voltage sources create forces that cause charge to flow through the conductors and other circuit elements. </a:t>
            </a:r>
          </a:p>
          <a:p>
            <a:pPr algn="just"/>
            <a:r>
              <a:rPr lang="en-MY" dirty="0"/>
              <a:t>As a result, energy is transferred between the circuit elements, resulting in a useful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6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739106-7836-453F-A44F-48A17F67C9FB}"/>
                  </a:ext>
                </a:extLst>
              </p14:cNvPr>
              <p14:cNvContentPartPr/>
              <p14:nvPr/>
            </p14:nvContentPartPr>
            <p14:xfrm>
              <a:off x="1181160" y="2895480"/>
              <a:ext cx="3150000" cy="291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739106-7836-453F-A44F-48A17F67C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1800" y="2886120"/>
                <a:ext cx="3168720" cy="29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18825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MY" sz="4800">
                <a:solidFill>
                  <a:srgbClr val="FFFFFF"/>
                </a:solidFill>
              </a:rPr>
              <a:t>Electrical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0" y="599768"/>
                <a:ext cx="6074467" cy="5572432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n-MY" dirty="0"/>
                  <a:t>Electrical current is the time rate of flow of electrical charge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) through a conductor or circuit element. 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MY" dirty="0"/>
              </a:p>
              <a:p>
                <a:pPr algn="just"/>
                <a:r>
                  <a:rPr lang="en-MY" dirty="0"/>
                  <a:t> The units are amperes (A), which are equivalent to coulombs per second (C/s). </a:t>
                </a:r>
              </a:p>
              <a:p>
                <a:pPr algn="just"/>
                <a:r>
                  <a:rPr lang="en-MY" dirty="0"/>
                  <a:t>The charge on an electron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−1.602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MY" dirty="0"/>
                  <a:t>C.</a:t>
                </a:r>
              </a:p>
              <a:p>
                <a:pPr algn="just"/>
                <a:r>
                  <a:rPr lang="en-MY" dirty="0"/>
                  <a:t>To find charge given current, we must integrate.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MY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MY" dirty="0"/>
                  <a:t> is some initial time at which the charge is known.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0" y="599768"/>
                <a:ext cx="6074467" cy="5572432"/>
              </a:xfrm>
              <a:blipFill>
                <a:blip r:embed="rId4"/>
                <a:stretch>
                  <a:fillRect l="-402" r="-11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53780" y="6272784"/>
            <a:ext cx="60744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A1 Slot - SCOPE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7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87BBEC-5D9D-4D84-B5C5-ECD9662C31B8}"/>
                  </a:ext>
                </a:extLst>
              </p14:cNvPr>
              <p14:cNvContentPartPr/>
              <p14:nvPr/>
            </p14:nvContentPartPr>
            <p14:xfrm>
              <a:off x="5010120" y="1504800"/>
              <a:ext cx="5708880" cy="323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87BBEC-5D9D-4D84-B5C5-ECD9662C31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0760" y="1495440"/>
                <a:ext cx="5727600" cy="32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31718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1: Determining Current Given Charge</a:t>
            </a:r>
            <a:endParaRPr lang="en-MY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Suppose that charge versus time for a circuit element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−100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and Plot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US" dirty="0"/>
                  <a:t>Solution: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B29F9E-1439-4E1A-8AD4-272432F2D391}"/>
                  </a:ext>
                </a:extLst>
              </p14:cNvPr>
              <p14:cNvContentPartPr/>
              <p14:nvPr/>
            </p14:nvContentPartPr>
            <p14:xfrm>
              <a:off x="1682640" y="2730600"/>
              <a:ext cx="6356880" cy="3150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B29F9E-1439-4E1A-8AD4-272432F2D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280" y="2721240"/>
                <a:ext cx="6375600" cy="31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48456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2: Determining Current Given Charge</a:t>
            </a:r>
            <a:endParaRPr lang="en-MY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n-MY" dirty="0"/>
                  <a:t>The charge that passes through a circuit element is given by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func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50000"/>
                  </a:lnSpc>
                </a:pPr>
                <a:r>
                  <a:rPr lang="en-MY" dirty="0"/>
                  <a:t>Find the current as a function of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A1 Slot - SCOPE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9</a:t>
            </a:fld>
            <a:endParaRPr lang="en-MY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3E654-FB19-4621-8CF4-2187D35587BA}"/>
                  </a:ext>
                </a:extLst>
              </p14:cNvPr>
              <p14:cNvContentPartPr/>
              <p14:nvPr/>
            </p14:nvContentPartPr>
            <p14:xfrm>
              <a:off x="4527720" y="2552760"/>
              <a:ext cx="3486240" cy="124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3E654-FB19-4621-8CF4-2187D35587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360" y="2543400"/>
                <a:ext cx="3504960" cy="12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5207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1437</Words>
  <Application>Microsoft Office PowerPoint</Application>
  <PresentationFormat>Widescreen</PresentationFormat>
  <Paragraphs>197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Rockwell</vt:lpstr>
      <vt:lpstr>Rockwell Condensed</vt:lpstr>
      <vt:lpstr>Rockwell Extra Bold</vt:lpstr>
      <vt:lpstr>Wingdings</vt:lpstr>
      <vt:lpstr>Wood Type</vt:lpstr>
      <vt:lpstr>Basic circuit elements and sources, Ohms law</vt:lpstr>
      <vt:lpstr>Biography </vt:lpstr>
      <vt:lpstr>Microsoft Teams &amp; Others</vt:lpstr>
      <vt:lpstr>Topics</vt:lpstr>
      <vt:lpstr>Electrical Circuit</vt:lpstr>
      <vt:lpstr>Charge</vt:lpstr>
      <vt:lpstr>Electrical Current</vt:lpstr>
      <vt:lpstr>example 1: Determining Current Given Charge</vt:lpstr>
      <vt:lpstr>example 2: Determining Current Given Charge</vt:lpstr>
      <vt:lpstr>Direct Current (DC) and Alternating Current (AC)</vt:lpstr>
      <vt:lpstr>Direct Voltage (DC) and Alternating Voltage (AC)</vt:lpstr>
      <vt:lpstr>Basic Circuit Elements</vt:lpstr>
      <vt:lpstr>Power &amp; energy</vt:lpstr>
      <vt:lpstr>Power &amp; energy</vt:lpstr>
      <vt:lpstr>Example 3 &amp; 4: Energy &amp; Power </vt:lpstr>
      <vt:lpstr>Resistors and Ohm’s Law</vt:lpstr>
      <vt:lpstr>Ohms Law Triangle</vt:lpstr>
      <vt:lpstr>Power Triangle</vt:lpstr>
      <vt:lpstr>Ohms Law Pie Chart</vt:lpstr>
      <vt:lpstr>Conductance</vt:lpstr>
      <vt:lpstr>Resistance Related to Physical Parameters</vt:lpstr>
      <vt:lpstr>Resistance Related to Physical Parameters</vt:lpstr>
      <vt:lpstr>PowerPoint Presentation</vt:lpstr>
      <vt:lpstr>Assignment 1: Resistance Calculation</vt:lpstr>
      <vt:lpstr>Assignment 2: Match the following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circuit elements and sources, Ohms law</dc:title>
  <dc:creator>WirelessHART</dc:creator>
  <cp:lastModifiedBy>WirelessHART</cp:lastModifiedBy>
  <cp:revision>22</cp:revision>
  <dcterms:created xsi:type="dcterms:W3CDTF">2020-07-12T02:40:50Z</dcterms:created>
  <dcterms:modified xsi:type="dcterms:W3CDTF">2020-07-13T09:21:34Z</dcterms:modified>
</cp:coreProperties>
</file>