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82" r:id="rId2"/>
    <p:sldId id="281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93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4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FC153F-4C6B-4050-A0D2-210200953DC0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205541C-7280-4F1D-AEA4-99586D10CCB9}">
      <dgm:prSet/>
      <dgm:spPr/>
      <dgm:t>
        <a:bodyPr/>
        <a:lstStyle/>
        <a:p>
          <a:r>
            <a:rPr lang="en-MY" dirty="0"/>
            <a:t>Kirchhoff’s Current Law</a:t>
          </a:r>
          <a:endParaRPr lang="en-US" dirty="0"/>
        </a:p>
      </dgm:t>
    </dgm:pt>
    <dgm:pt modelId="{D88D5E7E-FE65-4A34-BEA8-2FC501239F4C}" type="parTrans" cxnId="{2F6F02EB-A458-484B-B1A3-6D4E0345CE71}">
      <dgm:prSet/>
      <dgm:spPr/>
      <dgm:t>
        <a:bodyPr/>
        <a:lstStyle/>
        <a:p>
          <a:endParaRPr lang="en-US"/>
        </a:p>
      </dgm:t>
    </dgm:pt>
    <dgm:pt modelId="{C35ED0F2-9B16-40F2-9F38-4D9A2731F6F6}" type="sibTrans" cxnId="{2F6F02EB-A458-484B-B1A3-6D4E0345CE71}">
      <dgm:prSet/>
      <dgm:spPr/>
      <dgm:t>
        <a:bodyPr/>
        <a:lstStyle/>
        <a:p>
          <a:endParaRPr lang="en-US"/>
        </a:p>
      </dgm:t>
    </dgm:pt>
    <dgm:pt modelId="{0313DB59-5728-4E5C-B0A3-80C3D56892BE}">
      <dgm:prSet/>
      <dgm:spPr/>
      <dgm:t>
        <a:bodyPr/>
        <a:lstStyle/>
        <a:p>
          <a:r>
            <a:rPr lang="en-MY"/>
            <a:t>Kirchhoff’s Voltage Law</a:t>
          </a:r>
          <a:endParaRPr lang="en-US"/>
        </a:p>
      </dgm:t>
    </dgm:pt>
    <dgm:pt modelId="{777C7450-A1F6-4F6F-893B-00BFBE4692D6}" type="parTrans" cxnId="{ECEB6E4E-942C-4286-A04F-D20559E29AB7}">
      <dgm:prSet/>
      <dgm:spPr/>
      <dgm:t>
        <a:bodyPr/>
        <a:lstStyle/>
        <a:p>
          <a:endParaRPr lang="en-US"/>
        </a:p>
      </dgm:t>
    </dgm:pt>
    <dgm:pt modelId="{0A912BC5-B1AD-4249-BCD7-7C3874C129EC}" type="sibTrans" cxnId="{ECEB6E4E-942C-4286-A04F-D20559E29AB7}">
      <dgm:prSet/>
      <dgm:spPr/>
      <dgm:t>
        <a:bodyPr/>
        <a:lstStyle/>
        <a:p>
          <a:endParaRPr lang="en-US"/>
        </a:p>
      </dgm:t>
    </dgm:pt>
    <dgm:pt modelId="{6138A1CD-A625-4A45-8581-35127120E59F}" type="pres">
      <dgm:prSet presAssocID="{7FFC153F-4C6B-4050-A0D2-210200953DC0}" presName="diagram" presStyleCnt="0">
        <dgm:presLayoutVars>
          <dgm:dir/>
          <dgm:resizeHandles val="exact"/>
        </dgm:presLayoutVars>
      </dgm:prSet>
      <dgm:spPr/>
    </dgm:pt>
    <dgm:pt modelId="{7C2A36EA-CBA1-46CF-881C-6A105BC985F9}" type="pres">
      <dgm:prSet presAssocID="{9205541C-7280-4F1D-AEA4-99586D10CCB9}" presName="node" presStyleLbl="node1" presStyleIdx="0" presStyleCnt="2">
        <dgm:presLayoutVars>
          <dgm:bulletEnabled val="1"/>
        </dgm:presLayoutVars>
      </dgm:prSet>
      <dgm:spPr/>
    </dgm:pt>
    <dgm:pt modelId="{4FA70934-4860-4F28-ADF4-04ECD11A17A8}" type="pres">
      <dgm:prSet presAssocID="{C35ED0F2-9B16-40F2-9F38-4D9A2731F6F6}" presName="sibTrans" presStyleCnt="0"/>
      <dgm:spPr/>
    </dgm:pt>
    <dgm:pt modelId="{1A0C7F00-4CD7-4D3D-9C7A-D4D4645C02EE}" type="pres">
      <dgm:prSet presAssocID="{0313DB59-5728-4E5C-B0A3-80C3D56892BE}" presName="node" presStyleLbl="node1" presStyleIdx="1" presStyleCnt="2">
        <dgm:presLayoutVars>
          <dgm:bulletEnabled val="1"/>
        </dgm:presLayoutVars>
      </dgm:prSet>
      <dgm:spPr/>
    </dgm:pt>
  </dgm:ptLst>
  <dgm:cxnLst>
    <dgm:cxn modelId="{AF34583A-A52B-4310-8848-FCC8A0695A7F}" type="presOf" srcId="{9205541C-7280-4F1D-AEA4-99586D10CCB9}" destId="{7C2A36EA-CBA1-46CF-881C-6A105BC985F9}" srcOrd="0" destOrd="0" presId="urn:microsoft.com/office/officeart/2005/8/layout/default"/>
    <dgm:cxn modelId="{ECEB6E4E-942C-4286-A04F-D20559E29AB7}" srcId="{7FFC153F-4C6B-4050-A0D2-210200953DC0}" destId="{0313DB59-5728-4E5C-B0A3-80C3D56892BE}" srcOrd="1" destOrd="0" parTransId="{777C7450-A1F6-4F6F-893B-00BFBE4692D6}" sibTransId="{0A912BC5-B1AD-4249-BCD7-7C3874C129EC}"/>
    <dgm:cxn modelId="{66EDC7D1-9EA0-4059-B701-72E68DB9BB18}" type="presOf" srcId="{7FFC153F-4C6B-4050-A0D2-210200953DC0}" destId="{6138A1CD-A625-4A45-8581-35127120E59F}" srcOrd="0" destOrd="0" presId="urn:microsoft.com/office/officeart/2005/8/layout/default"/>
    <dgm:cxn modelId="{28C348EA-9E00-4C49-8412-144107D1B29E}" type="presOf" srcId="{0313DB59-5728-4E5C-B0A3-80C3D56892BE}" destId="{1A0C7F00-4CD7-4D3D-9C7A-D4D4645C02EE}" srcOrd="0" destOrd="0" presId="urn:microsoft.com/office/officeart/2005/8/layout/default"/>
    <dgm:cxn modelId="{2F6F02EB-A458-484B-B1A3-6D4E0345CE71}" srcId="{7FFC153F-4C6B-4050-A0D2-210200953DC0}" destId="{9205541C-7280-4F1D-AEA4-99586D10CCB9}" srcOrd="0" destOrd="0" parTransId="{D88D5E7E-FE65-4A34-BEA8-2FC501239F4C}" sibTransId="{C35ED0F2-9B16-40F2-9F38-4D9A2731F6F6}"/>
    <dgm:cxn modelId="{46EC2B0F-5DAF-487B-9420-FAFFC4C38997}" type="presParOf" srcId="{6138A1CD-A625-4A45-8581-35127120E59F}" destId="{7C2A36EA-CBA1-46CF-881C-6A105BC985F9}" srcOrd="0" destOrd="0" presId="urn:microsoft.com/office/officeart/2005/8/layout/default"/>
    <dgm:cxn modelId="{F4E24F0C-A202-4D05-B115-53C2C1228BBC}" type="presParOf" srcId="{6138A1CD-A625-4A45-8581-35127120E59F}" destId="{4FA70934-4860-4F28-ADF4-04ECD11A17A8}" srcOrd="1" destOrd="0" presId="urn:microsoft.com/office/officeart/2005/8/layout/default"/>
    <dgm:cxn modelId="{5B9A0297-80A4-4B16-8623-EB7318ECF78D}" type="presParOf" srcId="{6138A1CD-A625-4A45-8581-35127120E59F}" destId="{1A0C7F00-4CD7-4D3D-9C7A-D4D4645C02EE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2A36EA-CBA1-46CF-881C-6A105BC985F9}">
      <dsp:nvSpPr>
        <dsp:cNvPr id="0" name=""/>
        <dsp:cNvSpPr/>
      </dsp:nvSpPr>
      <dsp:spPr>
        <a:xfrm>
          <a:off x="1227" y="372359"/>
          <a:ext cx="4788544" cy="287312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6000" kern="1200" dirty="0"/>
            <a:t>Kirchhoff’s Current Law</a:t>
          </a:r>
          <a:endParaRPr lang="en-US" sz="6000" kern="1200" dirty="0"/>
        </a:p>
      </dsp:txBody>
      <dsp:txXfrm>
        <a:off x="1227" y="372359"/>
        <a:ext cx="4788544" cy="2873126"/>
      </dsp:txXfrm>
    </dsp:sp>
    <dsp:sp modelId="{1A0C7F00-4CD7-4D3D-9C7A-D4D4645C02EE}">
      <dsp:nvSpPr>
        <dsp:cNvPr id="0" name=""/>
        <dsp:cNvSpPr/>
      </dsp:nvSpPr>
      <dsp:spPr>
        <a:xfrm>
          <a:off x="5268627" y="372359"/>
          <a:ext cx="4788544" cy="2873126"/>
        </a:xfrm>
        <a:prstGeom prst="rect">
          <a:avLst/>
        </a:prstGeom>
        <a:solidFill>
          <a:schemeClr val="accent2">
            <a:hueOff val="1907789"/>
            <a:satOff val="-43528"/>
            <a:lumOff val="1607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6000" kern="1200"/>
            <a:t>Kirchhoff’s Voltage Law</a:t>
          </a:r>
          <a:endParaRPr lang="en-US" sz="6000" kern="1200"/>
        </a:p>
      </dsp:txBody>
      <dsp:txXfrm>
        <a:off x="5268627" y="372359"/>
        <a:ext cx="4788544" cy="28731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07-15T09:42:26.6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11042 14711 0,'-18'0'16,"54"0"62,140 0-78,89 0 15,-1 0 1,71 0-16,124 0 16,-89 0-1,1 0-15,87 0 16,-52 0 0,53 0-16,-89 0 15,-70 0 1,0 0-16,-71 0 15,36 0 1,-71 0-16,35 0 16,-70-35-1,35 35-15,-194-18 188,0 0-173,106 1 1,52-1 0,107 18-1,0 0 1,70 0-16,0-35 16,141-1-16,-106 36 15,-70 18 1,-35-18-16,-71 18 15,35-18 1,1 0-16,-36 0 16,-18 0-16,-17 35 15,-1-35 1,-34 0-16,-18 0 16,-18 0-1,-35 0 1,17 0-16,-17 0 15,-17 0-15,-1 0 16,0 0 0,-17 0 15</inkml:trace>
  <inkml:trace contextRef="#ctx0" brushRef="#br0" timeOffset="1636.96">23830 14817 0,'35'0'125,"71"0"-109,124 0 0,-1 0-16,71 0 15,-89 0 1,-17 0-16,0 0 16,0 0-1,-52 0-15,16 0 16,1 0-1,-71 0-15,18 0 16,-18 0-16,-35 0 16,-18 0-1,36 0-15,-36 0 16,18 0 0,18 0-1,-36 0-15,0 0 16,1 0-16,-1 0 15,0 0 1,0 0-16,-17 0 16,0 0-1,17 0-15,-17 0 16,-1 0 0,1 0-1,0 0 16</inkml:trace>
  <inkml:trace contextRef="#ctx0" brushRef="#br0" timeOffset="2670.39">12947 16104 0,'0'0'16,"18"0"15,52-17-15,71 17 0,124 0-16,-1 0 15,142 0 1,0 0-16,-1 0 15,-34 0-15,-18 0 16,-142 0 0,54 0-16,-36 0 15,-35 0 1,-35 0-16,-18 0 16,-70 0-1,17 0-15,-35 0 16,0 0-1,17 0-15,-17 0 16,-18 0-16,1 0 16,52 0-1,0 0-15,-17-18 16,-18 18 0,-18-18-16,-17 18 15,17 0 1,-18 0-16,1 0 15,0 0 1</inkml:trace>
  <inkml:trace contextRef="#ctx0" brushRef="#br0" timeOffset="7434.53">7602 5539 0,'18'0'78,"17"0"-62,1 0-16,-1 0 16,18 0-1,17 0-15,-34 0 16,-1 0-16,0 0 16,0 0-1,-17 0-15,17 0 16,-17 0-1,0 0 1,-1 0 15</inkml:trace>
  <inkml:trace contextRef="#ctx0" brushRef="#br0" timeOffset="8207.43">10866 5609 0,'17'0'32,"1"0"-32,17 0 0,53 0 15,18-35 1,18 17 0,-1 18-16,-35 0 15,-17 0-15,-1 0 16,-17 0-1,18 0-15,-54 0 16,1 0 0</inkml:trace>
  <inkml:trace contextRef="#ctx0" brushRef="#br0" timeOffset="8875.54">10125 6738 0,'-18'0'0,"36"0"0,-54 0 15,36 35 79,0 36-78,0-36-1,0 0-15,0 1 16,0-19-16,0 1 16,0 0-1</inkml:trace>
  <inkml:trace contextRef="#ctx0" brushRef="#br0" timeOffset="11619.53">10195 5450 0,'0'0'0,"0"-17"0,0-1 15,0 0 1,0 1 0,0-1-1,0 1 1,0-1-16,0 0 16,-17 1 15,17-1-16,-18 18 1,0-18-16,18 1 16,0-1-1,-17 18-15,17-18 16,-18 1 0,0 17-1,1-18 1,-1 18-16,18-17 15,-17 17 1,-1-18-16,0 18 31,1 0-15,-1 0 0,-17 0 15,17 0-16,0 18 1,-17-1 0,17 1-1,-17-18 1,18 17 0,-1 1-1,0 0 1,1-18-1,-1 0 17,18 17-32,-18-17 15,1 18 1,17 0 0,0-1 15,0 1-16,0 0 1,0-1 0,0 1-1,0-1-15,17 1 16,1-18 0,-18 18-16,0-1 15,18 1 1,-18 0-16,0-1 15,17-17 1,-17 18 0,18 0 15,-18-1-31,0 1 16,18 0-1,-18-1-15,17 1 31,1-18-15,-18 17 0,0 1-1,17-18 1,-17 18-16,0-1 16,0 1-1,18 0 1,0-1 15,-1 1-15,1-18-1,-18 18 1,18-18 0,-1 0-1,1 0 32,0 0-31,-1 0 15,1 0 16,0-18-32,-18 0 1,17 18 15,1-17 1,-1-1-1,1 0 0,-18 1-15,0-1-1,0 0 1,0 1 15,0-1 0,0 1 1,18-1-1,-18 0 0,0 1 0,0-1 1,0 0-1,17 18-15,-17-17-1,0-1 1,0 0 15,0 1 0</inkml:trace>
  <inkml:trace contextRef="#ctx0" brushRef="#br0" timeOffset="16861.66">18997 5309 0,'-18'0'16,"1"0"30,-1 0-30,1 0 15,-1-17 1,0 17-17,18-18 1,-17 18-1,-1-18-15,0 18 32,18-17-32,-17 17 15,17-18 1,-18 18 0,0 0 15,1-18-16,-1 18 1,0 0-16,1-17 16,-1 17-1,1 0-15,-1 0 16,-17 0 0,17 0 15,0 0 0,1 0-15,-1 0-1,0 0 1,1 0 15,-1 0-31,1 17 31,17 1-31,0 0 16,-18-1 0,0-17-1,18 18 1,0 0-16,0-1 16,0 1-1,-17 0 16,-1-1 1,0-17-32,18 18 15,0-1 17,0 1-1,0 0 0,0-1-31,0 1 16,0 0-1,0-1 1,0 1-16,0 0 16,0-1-1,0 1 1,0 0-16,18-1 15,0 1-15,-18-1 16,17 1 0,-17 0-1,18-1 1,-18 1-16,18 0 16,-1-1-1,-17 1-15,18 0 16,-1-1-16,-17 1 15,18-18 1,0 0 0,-1 17-1,1 1 1,-18 0 0,18-18 15,-1 17-16,1-17 1,-18 18-16,18-18 16,-1 0-1,1 0 17,-1 0-17,1 0 1,0 0-1,-1 0 17,-17-18-17,18 18 1,-18-17-16,18 17 16,-18-18-1,17 18-15,1-18 16,0 18-1,-1-17 1,-17-1 15,18 1-31,-18-1 16,0 0 0,0 1-16,0-1 15,0 0 1,0 1-16,0-1 15,0 0 17,18 1-17,-18-18 1,0-1-16,17 1 31,-17 17-31,0 1 16,0-1-1,0 0-15,0 1 16,0-1 0,18 0-1,-18 1 1,0-1-16,0 1 16,0-1 46,0 0-31,0 1 1,0-1-1,0 0 0,0 1 0,0-1-15</inkml:trace>
  <inkml:trace contextRef="#ctx0" brushRef="#br0" timeOffset="21467.73">25047 5362 0,'0'-17'0,"0"34"0,-17-34 47,-1 17-32,18-18 1,-18 18 0,1-18-16,-1 1 31,-17 17-15,35-18-1,-18 18-15,18-18 16,-35 18-1,35-17-15,-18 17 16,-17-18 0,17 18-16,1 0 15,-1 0 32,0 0-31,-17 0-1,17 0 1,1 0-16,-1 0 16,1 0-1,-1 0-15,0 0 32,1 0-17,-1 0 32,0 0-31,1 0 15,-1 0-15,0 18-1,18-1 1,0 1-1,0 0 1,0-1-16,0 1 31,0 0-15,0-1-16,0 1 16,0-1-16,0 1 15,0 0 1,0-1-1,0 1 1,0 0-16,0-1 31,0 1-31,0 0 16,0-1 0,18 1-16,0 0 15,-18-1 1,17 1-16,1-1 15,-18 1 1,0 0 0,0-1-1,18 1 1,-1 0 0,1-1-1,0 1 16,-1-18-15,1 0 0,-1 0-1,1 0 17,0 0-32,-1 0 31,1 0 0,0 0 0,-18-18-31,17 18 16,1 0 0,0-17-1,-1-1 1,1 18-1,-18-18 1,17 18 0,1-17-1,0-1 1,-18 0 15,0 1 0,0-1-31,17 1 16,1-1 0,-18 0-16,0 1 31,0-1-15,0 0 15,0 1 0,0-1 0,0 0 1,18 1-1,-18-1-31,0 0 15,0 1 1,0-1 0,0 1 31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07-15T10:07:05.8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4710 6650 0,'52'0'94,"1"0"-79,53 0 1,53 0-16,106 0 16,-36 0-1,106 0-15,-70 35 16,-1 0 0,1-17-16,35-18 15,-36 0 1,89 35-16,-53-35 15,0 0 1,-36 0-16,-87 0 16,17 0-1,-36 0-15,-52 0 16,18 0 0,-36 0-1,-70 0 188,17 0-203,53 0 16,-17 0 0,52 0-16,36 0 15,-89 0 1,54 0-16,-18 0 15,17 0 1,36 0-16,17 0 16,-17 0-1,0 0-15,-36 0 16,71 36 0,-53-36-16,18 0 15,0 17-15,-36-17 16,19 0-1,-19 0-15,-17 0 16,53 36 0,-36-36-16,1 0 15,-54 0 1,18 0-16,36 0 31,-54 0-31,18 17 0,1 1 16,-1-18-1,0 0-15,0 0 16,-17 0-16,-1 0 16,19 0-1,-37 0 1,1 0-16,18 0 16,-18 0-16,17 0 15,-17 0 1,36 0-16,-1 0 15,-18 0 1,18 0-16,-17 0 16,-18 0-1,35 0-15,0 0 16,-35 0 0,18 0-16,-18 0 15,0 0-15,17 0 16,-17 0-1,35 0-15,1 0 16,-1 0 0,18 0-1,17-18 1,-35 18-16,18-35 16,18 17-1,34 18-15,-34-17 16,-36 17-1,0-36-15,-35 19 16,-18 17-16,1-18 16,-1 18-1,0-18-15,18 18 16,-18-17 0,-17 17-16,0-18 15,-1 18 1,1-18-16,0 18 15,17 0 1,-18 0-16,1 0 16,17 0-1,-17-17-15,0 17 32,-1 0-17,1 0 1,0 0-1</inkml:trace>
  <inkml:trace contextRef="#ctx0" brushRef="#br0" timeOffset="1841.4">3316 7444 0,'53'0'156,"0"0"-156,123 0 16,18 35-16,71-17 15,-36-18 1,1 35-16,-72-35 15,19 0 1,-19 0-16,1 0 16,18 0-1,17 0 1,-71 0 0,106 0-16,71 0 15,-35 35 1,-36-17-16,-35-18 15,-88 0-15,17 0 16,-34 0 0,16 0-16,-16 0 15,-19 0 1,1 0-16,-18 0 16,17 0-1,36 0-15,-18 0 16,0 0-1,-17 0-15,0 0 16,70 0 0,17 0-16,19 0 15,-54 0-15,1 0 16,-54 0 0,19 0-1,-19 0-15,36 0 16,53 35-1,-36-35-15,-17 0 16,123 18-16,-70-18 16,0 0-1,-53 0-15,17 0 16,-70 0 0,88 0-16,-53 0 15,1 0 1,52 0-16,17 0 15,-87 0-15,17 0 16,-17 0 0,-18 0-1,-18 0-15,-17 0 16,17 0 0,18 0-1,-36 0-15,1 0 16,0 0-1,17 0-15,-17 0 16,-1 0 0,1 0-1,-1 0 1,1 0 15</inkml:trace>
  <inkml:trace contextRef="#ctx0" brushRef="#br0" timeOffset="48495.03">21978 10389 0,'-35'-17'312,"-36"-19"-296,71 19-16,-17 17 16,-1 0-1,0 0 1,1 0 0,-19-18-16,19 18 15,-19-18 1,19 18-16,-1 0 15,1-17 1,-19-1-16,19 18 31,-1 0-15,18-17 0,-35-1-16,17 0 15,0 1 1,18-1-16,-17 18 15,17-18-15,-18 18 16,1-17 0,-1 17-16,18-18 15,-18 18 1,18-18-16,-17 18 16,-1-17-1,0-18-15,1 35 16,17-18-1,-18 0-15,18 1 16,-18-19 0,1 19-16,17-1 15,-18 18-15,0-18 16,18 1 0,0-1-1,-17-35-15,-1 18 16,18 17-16,0-17 15,0 0 1,0-18-16,-17 35 16,17-17-1,0 17-15,0 1 32,-18-19-17,18 19 1,0-19-16,0 19 15,-18-1-15,18 1 16,-17-1 0,17 0 15,0 1-31,0-19 31,0 19-15,0-1-1,0 0 1,0 1 0,0-1-16,0 0 15,0 1 17,17 17-17,1-35 1,-18-18-16,18 53 15,-1-18 1,-17 0-16,18 1 16,17-1-1,-35 0 1,0 1 0,18-1-1,52-17 1,-34 17-16,-19 1 15,1-1 1,17 0-16,-35 1 16,35-1-16,-35 0 15,36 1 1,-1-1-16,0 1 16,1-19-1,52 19-15,-18-19 16,-17 1-1,-18 35-15,1-18 16,-19 1 0,19 17-1,-19-18 1,1 18-16,17-18 16,-17 18-1,0 0-15,17 0 16,-18 0-16,1 0 15,0 0 1,35 0-16,-18 0 16,0 0-1,0 0-15,1 0 16,34 53 0,-17-35-16,-18 17 15,-17-17-15,0 0 16,17-1-1,-17 1-15,17 17 16,18 18 0,-35 0-16,17-18 15,0 53 1,0-52-16,1 34 16,-19-17-1,1-35 1,-18 17-1,18 0-15,-1 54 16,18-19 0,-35-35-16,0 18 15,0-35-15,0 17 16,0-17 0,0 17-16,0-17 15,0 35 1,0-18-16,0 0 15,0 1 1,-17-1-16,17-18 16,0 1-1,-18 0-15,18-1 16,-17 1 0,17 0-16,-18-1 15,0-17 1,18 18-1</inkml:trace>
  <inkml:trace contextRef="#ctx0" brushRef="#br0" timeOffset="50726.18">20532 10495 0,'0'-18'187,"0"1"-156,0-1 16,0 1-15,0-1-32,0 0 31,0 1 0,0-1-15,0-17-16,0-18 15,0 18 1,0 17 0,0-17-16,0 17 15,0 0-15,0 1 16,0-1-1,0 0 17,0 1-1,0-1 0,0 1-15,0-1-16,0-53 15,0 54 1,0-19 0,0 19-16,0-1 15,0 0 1,0 1 0,0-1 15</inkml:trace>
  <inkml:trace contextRef="#ctx0" brushRef="#br0" timeOffset="53557.04">19244 10054 0,'-18'0'16,"1"0"31,17-17-32,-18-1-15,-17 0 16,0 1 15,17 17-15,0-18-16,-17 18 15,17 0-15,1-18 16,-19 18 0,19-17-16,-1 17 15,18-18 1,-17 18-16,17-18 16,-18 18-1,-17-17-15,17 17 16,0-18-1,-17 18-15,17 0 16,1 0-16,-19 0 16,19 0-1,-1 0 1,1 0 0,-1 0 15,0 0 0,1 0-15,-1 18-1,0-1 1,18 1-16,-17 0 16,-1-1-1,0 1-15,1 0 16,-1-18 15,18 17-31,-17 1 16,17 0-16,0-1 15,-18 1 1,0-1-16,18 1 16,-17-18-1,17 18 1,0-1-1,0 1 1,0 0 15,0-1 1,0 1-17,0 0 1,0-1 15,0 1-15,0-1-1,17-17 1,-17 18 0,18-18-1,-18 18 1,0-1-1,18 1 17,-1-18-17,1 0 1,-1 0 0,1 0 30,0 18-14,-1-1-1,1 1 0,0-18-31,-1 18 31,1-18 1,-18 17-17,18-17 1,-1 0 15,1 18-15,-1-18-1,19 0 1,-19 0 0,-17 17-1,36-17-15,-36 18 16,35-18-16,0 0 16,-17 0-1,0 0-15,-1 0 16,1 0 15,-1 0-15,1 0-1,0 0-15,-1 0 16,19 0 0,-19 0-16,1 0 15,17-18 1,-17 18-16,-1-17 15,19 17 1,-36-18-16,17 1 31,1-1-15,0 0 15,-1 18-15,-17-17-1,0-1-15,0 0 32,0 1-17,0-1 1,0 0-16,0 1 16,0-1-1,0 1-15,0-1 16,0 0-1,0 1 1,0-1 0,-17 18 15,17-18 0,0 1-15,-18 17-16,18-18 15,0 0 1,0 1-16,0-1 31,-18 18-31,18-17 32,0-1-1</inkml:trace>
  <inkml:trace contextRef="#ctx0" brushRef="#br0" timeOffset="57859.78">20514 10054 0,'0'-17'172,"0"-1"-157,0 0-15,0 1 16,0-1-16,0 0 15,0-35 1,0 18-16,0 0 16,0 17-1,0 1-15,0-1 32,0 0-17,0-17 1,0 17-16,0-35 15,0 18 1,0 18-16,0-19 16,0 19-16,0-1 15,0 0 1,0 1 0,0-1-1,0 0-15,0-17 31,0 0-31,0-53 16,0 52 0,0 1-16,0 0 15,0 0 1,0-1-16,0 19 16,0-19-16,18-34 15,-18 35 1,17-18-16,-17-18 15,0 36 1,0 0-16,0-1 16,0 1-1,0 17-15,0-17 16,0 0 0,0 17 15,18-17-31,-18-18 0,0 18 15,0-36 1,0 53-16,0 1 16,0-1-1,0 1 1,0-1 15,0 0-31,0 1 16,0-1-1,0 0-15,0 1 16,0-1 0,-18 0-16,18 1 15,-17 17 1,17-18-16,0 1 16,0-1 15,-18 0 0,18 1 0,0-1 110,18 18 171,-18 18-296,17-18 0,1 17-1,0-17 1,-1 0 15,18 0-15,-17 0-1,17 0 1,-17 0 0,0 0-16,-1 18 15,19-18 1,-19 0 0,1 0-16,0 0 31,-1 0-16,1 0 1,-1 0 0,19 0-1,-19 0 1,1 0 0,17 0-16,-17 0 31,0 0-16,-1 0 1,1 0 15,-1 0-15,1 0 0,0 0-1,-1 0 32,1 0-31,0 0 15,-1 0-15,1 0-1,0 0 1,-1 0 46,-17-18 501</inkml:trace>
  <inkml:trace contextRef="#ctx0" brushRef="#br0" timeOffset="60929.37">21131 6562 0,'0'0'0,"0"-18"63,0 0-32,0 1-16,-17 17 1,-1-18 0,18 0-1,-18 18 1,18-17 0,-17 17-16,-1 0 15,1 0 16,-1 0-15,0 0 0,1 0-16,-1 0 31,0 0-15,1 0-1,-19 0 16,19 0 1,-1 0-17,1 0 1,-1 0 0,-17 0 15,-1 0-16,19 0 17,17 17-32,-18-17 15,0 18 1,1-18 0,17 18-16,-18-1 15,18 1 1,0 0 15,0-1 0,0 1-31,0 0 16,0-1 0,0 1-1,0-1 1,0 1-1,0 0 1,0-1 0,0 1 15,0 0-31,0-1 16,0 1-1,0 0 1,0-1-16,0 1 15,0 0 1,0-1 0,0 1-1,18-1-15,-1 1 32,1 0-32,-18-1 15,0 1 1,0 0-16,18-1 15,-1 1-15,-17 0 16,18-1 0,-18 1-1,18-18 1,-1 17 0,1-17-1,-18 18 1,0 0-1,18-18 1,-1 0 0,-17 17-16,18-17 15,-1 0 1,1 0 0,0 0 15,-1 0-16,1 0 1,0-17 15,-1 17-31,-17-18 32,0 0-32,18 18 15,0 0 1,-1-17-1,-17-1 1,18 1-16,-1-1 16,-17 0-16,18 1 15,-18-1 1,18 0-16,-1 1 16,-17-1-1,18 18-15,0-18 16,-18-17-1,0 18 1,0-19 0,17 19-16,-17-1 15,0-17 1,0 17-16,0 0 16,0 1-1,18-1 1,-18 0 15,0 1-31,0-1 16,0 1-1,0-1-15,0 0 32,0 1-17,0-1 1,0 0-1,0 1 1,0-1 15,0 0 16,0 1-16,-18 17-15,1 0 31,17-18-47,-18 18 16,0 0-16,1 0 15</inkml:trace>
  <inkml:trace contextRef="#ctx0" brushRef="#br0" timeOffset="63810.02">21026 8132 0,'0'-18'32,"17"18"-1,1 0 16,-1 0-32,1 0 1,0 0 0,-1 0-1,1 0-15,0 0 16,52 0 0,-17 0-16,18 0 15,-18 0 1,17 0-16,-35 0 15,1 0 1,-1 0-16,0 0 16,18 0-1,18 0-15,-18 0 16,0 0-16,17 0 16,-35 0-1,18 0-15,-17 0 16,-1 0-1,0 0-15,0 0 16,18 0 0,-17 0-16,17 0 15,-18 0 1,0 0-16,0 0 16,1 0-1,-1 0-15,0 0 16,36 0-1,-36 0-15,0 0 16,1 0-16,-1 0 16,0 0 15,0 0-31,18 0 0,-17 0 16,-1 0-16,-17 0 15,-1 0 1,18 0-16,-17 0 15,0 0 1,35 0-16,-18 0 16,0 0-16,0 0 15,1 0 1,-1 0-16,0 0 16,1 0-1,-19 0-15,1 0 16,17 0-1,-17 0-15,-1 0 16,1 0 0,17 0-16,-17 0 15,0 0 1,17 0 0,-17 0-16,-1 0 15,1 0 16,-18-35 251,0 70-220,0 18-46,0 17-16,0 19 15,0-37 1,0 1-16,0 18 16,0-36-1,0 18-15,0-18 16,0-17 0,0 17-16,0-17 15,0 0 1,0 35-16,0-18 15,0 0 1,0 0-16,0 1 16,0 34-16,0-52 15,0-1 1,0 36-16,0 0 16,0-17-1,0-1-15,0 0 16,0 0-1,0 1-15,0-19 16,0 19 15,-18-1-31,18-17 0,0-1 16,0 1-16,0-1 16,0 1-1,0 0-15,0-1 16,0 1-1,0 0 1,0-1 0,0 19-1,0-19-15,0 18 16,0-17 0,0 0-16,0 17 15,0-17 1,0-1-16,0 1 31,0 0-15,0-1 15</inkml:trace>
  <inkml:trace contextRef="#ctx0" brushRef="#br0" timeOffset="65757.25">25541 8167 0,'0'0'16,"0"-18"-16,0 1 15,0-1 1,-18 0 0,18 1-1,0-1-15,0 0 16,0 1-1,-17 17-15,17-18 16,-18 18-16,18-18 16,-17 18-1,-1-17 1,0 17 0,1 0-1,-19 0 1,19 0-1,-1 0 1,-35 0 0,18 0-1,-18 0-15,18 0 16,17 17 0,0-17-1,-17 18-15,17-18 16,18 18-1,-17-1-15,-1-17 16,18 18 0,-17 0-16,-1-1 15,18 1 1,0 0-16,0 17 16,0 0-1,0 0 1,0 1-1,0 17-15,0-18 16,0 0 0,0 18-1,18-18-15,-1-17 32,1 0-32,-1-1 31,19 1-16,-1-18 1,-17 0-16,-1 0 16,19 0-1,-19 0-15,1 0 16,17 0 0,-17 0-16,-1 0 15,19-18-15,-19 1 31,36-1-31,-17-35 16,-19 53 0,-17-18-1,18 1 1,-1 17-16,-17-18 16,18 0-1,0 1 1,-18-1-16,17 1 15,-17-1-15,18 0 16,-18 1 0,0-1-1,0 0 1,0 1 0,0-1-16,0 0 15,0 1 1,0-1-16,0 1 15,0-1 1,0 0-16,0 1 47,0-1-16,0 0 0,0 1 1,-18-1-17,1 18 17</inkml:trace>
  <inkml:trace contextRef="#ctx0" brushRef="#br0" timeOffset="68838.33">23654 9807 0,'0'0'15,"0"18"95,0-1-110,0 1 15,0 17 1,0 1 0,0-19-1,0 54-15,-18-36 16,-17 89-16,17-36 16,1-35-1,17 35-15,-18-53 16,0 18-1,18-18-15,-17-35 16,-1 18 0,18 0-16,-18-1 15,1 1-15,-1 0 32,0-1-17,-17-17 16,-35 18-15,-19-18-16,36 0 16,-17 0-1,17 0-15,0 0 16,18 0 0,0 0-16,-36 0 15,36 0 1,-18 0-16,-18 0 15,36 0 1,0 0-16,-1-18 16,-34 18-16,17-17 15,-18 17 1,36-18 0,-18 18-16,-17-35 15,34 35-15,1-18 16,0 18-1,-18 0-15,18 0 16,-1 0 0,-34 0-16,34 0 15,1 0 1,0 0 0,0 0-16,-1 0 15,1 0 1,0 0-16,17 0 15,1 0 1,-19 0-16,19 0 16,-1 0-1,-17 0 1,17 0-16,0 0 16,-17 0 15,-35 0-31,17 0 15,-18 0-15,1 0 16,-1 0 0,18 0-16,18 0 15,-36 0 1,36 0-16,17 0 16,1 0-1,-19 0-15,19 0 47,-1 0-47,1 0 16,-1 0 15,18-18 47,0 1 0,0-1-62,18 0-16,-1 1 15,18-1 1,1-17-16,-1-18 16,-17 35-1,-1 18-15,1-17 16,0 17-16,-18-18 16,17 0-1,1 1 1,-1 17-1,-17-18 1,0 1 0,-17 34 109,-1 1-110,1-1-15,-1 1 16,0 17 0,1-17-16,-1 17 15,0-17 1,18 0-16,-17 17 15,17-18-15,-18-17 16,0 36 15,18-19-31,-17 19 16,-1-19-16,1 19 16,17-19-1,0 1-15,0 0 16,0-1-1,0 1-15,0-1 32,0 1-1,17-18 31,1 0-46,-1 0 0,1 0-1,17 0-15,-17 0 16,0 0 0,17 0-1,-17 0 1,-1 0-16,18 0 15,-17 0 1,0 0-16,-1 18 16,1-18 15,0 0-15,-1 17-1</inkml:trace>
  <inkml:trace contextRef="#ctx0" brushRef="#br0" timeOffset="71579">22789 14287 0,'18'0'110,"35"0"-95,-18 0 1,18 0-16,-18 0 16,36 0-1,-36 0 1,1 0-16,-19 0 15,36 0 1,-35 0-16,-1 0 16,19 0-1,-19 0-15,1 0 32,0 0-1,-1 0-16,1 0 1,0 0 0,-1 0 15,-17-17 31</inkml:trace>
  <inkml:trace contextRef="#ctx0" brushRef="#br0" timeOffset="77005.81">19332 10742 0,'0'0'16,"0"-35"62,0 0-62,0-1-1,0 1-15,0-36 32,0 18-32,0-17 15,0 17 1,0-88-16,0-18 16,35-105-1,-35 105-15,0 0 16,0 53-16,0 18 15,0 17 1,0 1-16,0-1 16,0 18-1,0 18-15,0-53 16,0-18 0,0-17-16,18 34 15,-18-16 1,0 34-16,0 18 15,0 18 1,0 0-16,0-54 16,0 19-16,18-18 15,17 17 1,-17 1 0,-18 17-16,0 17 15,0 1-15,0-18 16,0 18-1,17-18 1,-17 18 0,18-53-16,0 52 15,-1-17 1,-17-17-16,36 34 16,-19 1-16,-17 18 15,18-1 1,-18 0-16,0 1 15,53-19 1,-18 1-16,18 0 16,0 17-1,0-35-15,17 36 16,-17-1 0,18-35-16,-36 53 15,0-18 1,18 18-16,0-17 15,18 17 1,-1-18-16,18 18 16,-17 0-1,0 0-15,-19 0 16,-16 0-16,-1 0 16,36 0-1,-36 0-15,0 0 16,0 0-1,1 0-15,-1 0 16,0 0 0,36 0-16,-36 0 15,0 0 1,1 0-16,-1 0 16,0 0-1,0 0-15,-17 0 16,17 0-1,1 0-15,-1 0 16,0 0 0,1 0-16,-1 0 15,0 0 1,0 0-16,-17 0 16,17 18-16,1-18 15,-1 0 1,-18 0-1,19 0 1,-1 17-16,0-17 16,36 18-1,-18-18-15,17 0 16,-34 0 0,-1 0-16,0 0 15,-17 0-15,-1 0 16,1 0-1,53 0-15,-18 35 16,-18-35 0,18 18-16,-18-18 15,0 0 1,1 0-16,16 0 16,-16 0-1,-1 18-15,0-18 16,36 0-1,35 17-15,-18-17 16,0 0 0,0 0-16,-35 0 15,18 0-15,-18 0 16,17 18 0,-17-18-16,18 18 15,-36 17 1,0-35-16,1 17 15,-1-17 1,35 18-16,-52 0 31,17-18-31,18 35 16,-53-17-16,53 17 16,-53 0-1,0-17-15,18 17 16,-18-17-1,17 17-15,19 0 16,-19 1 0,1 52-16,0-53 15,-1 36 1,-17-36-16,18 0 16,0 36-1,-18-36-15,17 0 16,18 1-1,-35-1-15,0 0 16,0 18 0,0 0-16,0-18 15,0 18 220,0-18-220,-17 1 1,-1 87-16,18-17 16,0 88-1,-17 0 1,17 0-16,0 0 15,0-17-15,0 17 16,0-36 0,0 1-16,0-18 15,0 18 1,0-36-16,0-70 16,0 0-1,0-18-15,0 1 16,0-19-16,-18 19 31,18-19-15,0 1-1,0 0 1,-18-1 0,18 1-16,-17 0 15,-1 34 1,18-16-16,-18 34 15,-17-34 1,17 16-16,18-16 16,-17-1-1,17-17-15,-18-1 16,18 1-16,-18 0 16,1-1-1,17 1 1,-53 17-1,0-17 1,18-1 0,-36 1-16,18 35 15,-17-35 1,-54 35-16,36-36 16,17 1-16,-140 35 15,52-18 1,36-17-16,-89-18 15,18 35 1,0-17-16,-35-18 16,70 35-1,0-35-15,0 17 16,-105-17 0,70 0-16,17 0 15,54 0-15,-36 0 16,53 0-1,-17 0-15,52 0 16,18 0 0,18 0-16,0 0 15,17 0 1,0 0-16,-17 0 16,18 0-1</inkml:trace>
  <inkml:trace contextRef="#ctx0" brushRef="#br0" timeOffset="78595.73">22895 14358 0,'0'0'32,"-17"18"-32,-1-18 15,0 0 1,71 0 62,35-36-62,71 19-1,35-19-15,36 1 16,-1 35-1,35-53-15,1 53 16,-71-35 0,-35 17-16,0 18 31,-1-35-31,-70 35 16,18 0-1,88 0-15,-17 0 16,-89 0-16,35 0 15,-52 0 1,17 0-16,-17 0 16,-18 0-1,35 0-15,0 0 16,-35 0 0,0 0-16,-18 0 15,18 0 1,0 0-16,0 0 15,17 0-15,-34 0 16,-1 0 0,0 0-16,1 0 15,-1 0 1,0 0-16,18 0 16,-35 0-1,-1 0-15,1 0 16,17 0-1,-17 0 1,-1 0 0,1 0-16,0 0 15,-1 0 1,1 0 0,0 0 15</inkml:trace>
  <inkml:trace contextRef="#ctx0" brushRef="#br0" timeOffset="96328.93">25947 11236 0,'0'-18'31,"0"1"32,0-1-1,0 0-15,0-17-16,0 17-31,-18 18 16,18-17-1,0-1 79,0 1-63,0-19 1,0 19-17,0-1-15,0 0 32,0 1-17,0-1 1,0 0 31,0 1-16,0-1 0,0 1-15,0-1-16,0 0 15,0-17-15,0 17 16,0 1 0,0-1-16,0 0 31,0-17 0,0 18-15,0-19-16,0 19 15,0-1 1,0 0-16,0 1 16,0-1-1,0 0 1,0 1 15,0-19-15,0 19-1,0-1-15,0 1 16,0-1 0,0 0-16,0 1 15,0-1 1,0 0-16,0 1 31,0-1 32,0 0-1,0 1-46,0-1-16,0 1 15,-17-1 17,17 0-1,0 1-15,0-1 15,0 0 391</inkml:trace>
  <inkml:trace contextRef="#ctx0" brushRef="#br0" timeOffset="101534.57">25912 10319 0,'0'-18'78,"0"0"-47,0 1 16,0-1-15,0 1-17,0-1 16,0 0-15,0 1 0,0-19-1,0 19 1,0-19 0,0 19-16,0-18 15,0 17 1,0 0-16,0 1 15,0-1 1,0 0 0,0 1-1,0-1 1,0 0 15,0 1-31,0-1 16,0 0-1,0 1-15,0-1 16,0 1 0,0-1-16,-18 0 15,18 1 1,0-1 0,0 0-1,0 1-15,0-1 16,0 0-1,0 1-15,0-1 16,0 1 0,0-1-16,0 0 15,0 1 1,0-19 0,-18-17-1,18 18 1,0 18-1,0-19-15,-17 1 16,17 17 0,0-17-1,0 17-15,0-17 16,0 17 0,0-17-16,-18 18 15,18-19-15,0 19 16,0-19-1,0-17-15,0 36 16,0-18 0,0-1-16,0 1 15,0 0 1,0 17-16,0-17 16,0 0-1,0 17-15,0 0 16,0 1-1,0-19-15,0 19 16,0-1 0,0 0-16,0 1 15,0-1-15,0 0 16,0 1 0,0-1-1,0 1 1,0-1-16,0 0 31,0 1 0,18 17 1016,-1 0-1031,1 0 15,0 0-15,-1 0-1,18 0 1,-17 0 0,0 0-16,-1 0 15,1 0 1,0 0 31,-1 0-32,1 0 32,0 0-16,17 0-15,-18 0 0,1 0 15,-18-18-15,18 18 46,-1 0-46,1 0-1,0 0 17,-18-18-32,17 18 15,1 0 1,0 0-1,-1 0 32,1 0-31,-1 0 31,1 0-32,0 0 17,-1 0-17,1 0 1,0 0 0,17 0-1,-17 0 1,-1 0-1,1 0 17,0 0-17,-1 0 17,-17-17 14,0-1 126,0 0-140</inkml:trace>
  <inkml:trace contextRef="#ctx0" brushRef="#br0" timeOffset="105043.28">26476 8431 0,'0'-17'16,"18"17"62,-1 0-63,36 0-15,-18 0 16,36 0 0,0 0-16,17 0 15,-18 0 1,-17 0-16,-18 0 16,18 0-1,-17 0-15,17 0 16,-18 0-16,0 0 15,0 0 1,1 0 0,17 0-16,-18 0 15,0 0-15,36 0 16,-18 0 0,17 0-16,-17 0 15,0 0 1,18 0-16,-18 0 15,-18 0 1,0 0-16,36 0 16,-36 35-1,-17-35-15,17 0 16,0 18-16,0-18 16,1 17-1,-1-17-15,-17 18 16,17-18-1,35 35-15,-34 0 16,-1-17 0,18 53-16,0-36 15,-18 18 1,18 0-16,-35-36 16,17 72-1,0-36-15,18 35 16,-18-18-1,1 18-15,-19-35 16,1 18 0,0-36-16,-18 1 15,0-1-15,0 53 16,0 0 0,0-17-1,0 52-15,0-17 16,0 18-16,0 105 15,0-70 1,0-54-16,0-16 16,0 16-1,0-34-15,0 35 16,0 53-16,0 35 16,0-124-1,0 54-15,0-71 16,0 17-1,0-35-15,0 1 16,0-19 0,0 1 15,0 0-31,0-1 16,0 1-1,0-1-15,0 1 16,-18 0-1,0-1-15,18 1 16,0 0-16,-17-1 31,-1-17 1,18 18-32,-35-18 15,-18 18 1,18-18-16,-18 0 15,0 0 1,-71 0-16,36 0 16,17 0-1,1 0-15,17-18 16,-35 18-16,0-18 16,17 18-1,18-17 1,18 17-16,0-18 15,-1 18 1,-17-35-16,0 17 16,18 18-16,0-18 15,0 18 1,-1 0-16,1 0 16,0 0-1,17 0-15,1 0 16,-19 0-1,19-17-15,-1 17 16,0 0 15,1 0-15,-1 0 0</inkml:trace>
  <inkml:trace contextRef="#ctx0" brushRef="#br0" timeOffset="121316.73">31432 12559 0,'0'-18'110,"0"1"-79,0-19 0,0 19-31,0-19 16,0 1 0,0-35-1,0 34-15,0 19 16,0-19-1,0 19 1,0-1-16,0 0 16,0-52-16,0 17 15,0-35 1,0 0-16,0-1 16,0 36-1,0-35-15,0 53 16,0 0-1,0-1-15,0 19 16,0-18 0,0-54-16,0 19 15,0-18 1,0-1-16,0 36 16,0-17-16,0 35 15,0 17 1,0-17-16,0 17 15,0 0 1,0-17 0,0 18-1,0-36-15,0 17 16,0 19 0,0-19-16,0 19 15,0-18 1,0 17-16,0 0 31,0 1-15,0-1-1,0-17-15,0 17 16,0 0-16,0-17 297,0-18-282,0-35 1,0 35 0,0 18-1,0 17-15,0 1 16,0-1 62,0-35-62,0 0-16,0 18 15,0 17 1,0 1-16,0-1 16,0 0 15,0 1 16,0-19-32,0 19 1,-17-19 0,17 19-16,0-1 15,0 0 16,0 1 1,-18 17-1,18-18-31,0 1 16,-17-1-1,17 0 1,0 1-1,0-1 1,0 0 0,0 1-16,0-1 15,0 0 17,0 1 30,-18-1-31,18 1 1,0-1-1,0 0 0,0 1 16,0-1 78,0 0-78,0 1-32,0-1-15,0 0 32,0 1-1,0-1 0,0 1 32,-18 17 1124,18-18-1156,-17-17-15,17-18 0,0-36-16,0 1 15,0 35 1,0-70-16,0 17 16,0 36-1,0-19-15,0 19 16,0-18-16,-18-1 15,18 36 1,0-35 0,0 0-16,-18 18 15,1-1 1,-19 0 0,36 36-16,0-18 0,0 36 15,-17-36 1,-1-18-16,1 36 15,17 0 1,-18-54-16,0 19 16,-17-18-1,35 52-15,-35-52 16,-18 35-16,53-17 16,-18 34-1,1-17-15,-1-17 16,18 17-1,-18-18-15,1 36 16,-1-35 0,18 17-16,-35 0 15,17-18 1,0 1-16,18-1 16,-17 1-1,-1-19-15,0 54 16,18-18-16,-35-17 15,18 34 1,-1 1-16,18-36 16,-18 36-1,1 0-15,17 17 16,-18-35 0,0 18-16,1-35 15,17 34 1,-18 1-16,0 0 15,18-1 1,-35 1-16,18-35 16,-1 34-1,18 1-15,-18 17 16,1-17-16,17 17 16,0 1-1,0-1-15,-18 1 16,0-1-1,18 0-15,-17 18 47,17-17-31,-18 17-16,0 0 31,1 0-15,-1 0-1,-17 0 1,0 0 0,-1 0-16,-52 0 15,0 0-15,-18 0 16,-17 0 0,34 17-16,1 19 15,35-36 1,-17 17-16,-18 1 15,35-1 1,-36 1-16,54 0 16,18-18-1,-1 0-15,-17 0 16,17 0 0,-53 17-16,1-17 15,17 36 1,18-36-16,-1 0 15,-52 17-15,0-17 16,35 0 0,18 0-1,-36 18-15,-17-18 16,18 0-16,34 0 16,-17 0-1,0 0 1,36 0-16,-1 0 15,-17 0-15,0 0 32,17 0-32,-17 0 15,17 0 1,0 0 0,1 0-1,-1 0 1,0 0 15,1 0 344,-18 0-375,-1 0 16,1 0-1,17 0-15,-17 0 16,17 0 0,1 0-16,-18 0 15,-1 0 1,19 0-16,-19 0 15,19 0-15,-1 0 16,0 0 0,1 0-16,-19 0 15,19 0 17,-1 0 14,1-18-30,-1 18 828,0 0-813,1 0-15,-19 0-1,19 0 1,-1 0 46,0 0-15,1 0-15,52 0 1014,-17 0-1030,17 0 0,-17 0-1,-1 0-15,19 0 16,-19 0-16,1 0 16,17 0-1,-17 0-15,-1-17 16,1 17-1,17 0-15,-17 0 16,0 0 0,-1 0-1,1 0 1,17 0-16,-17 0 16,-1 0-1,19 0-15,-19 0 16,1 0-16,0 0 15,-1 0 1,1 0 31,0 0-31,-1 0 15,-52 0 203,0 0-234,-18 0 16,17 0-16,1 0 15,18 0 1,-19 0-16,19 0 16,-19 0-1,19 0 1,-1 0 0,0 0-16,1 0 31,-1 0 0,71 0 203,-18 0-234,18 17 16,-17-17 0,-1 18-16,-18-18 15,19 0-15,-19 18 16,1-18 0,17 0-16,-17 0 15,0 0 1,-1 0-16,1 0 31,-1 0-31,1 0 16,0 0 15,-1 0-15,1 0 15,0 0-16,-1 0 1,1 0 0,-18 17 140,-18-17-125,18 18-15,-17-18-16,-19 0 15,19 0 1,-1 0-16,0 0 31,1 0 1,-1 0-17,1 0 16,-1 0-15,0 0 0,1 0-16,-1 0 31,0 0-15,1 0-1,-1 0 16,0 0 1,1 0-17,-1 0 17,1 0-17,-1 0 1,0 0 15,1 0 0,-1 0-15,0 0 0,1 0-1,-1 0 32,0 0 16,1 0 30,34 0 173,1 0-250,17 0-1,-17 0 1,0 0-1,17 0-15,-17 0 16,-1 0 0,18 0-16,-17 0 15,0 0 1,-1 0 0,1 0 15,0 0 63,-1 0-79,1 0 1,0 0-1</inkml:trace>
  <inkml:trace contextRef="#ctx0" brushRef="#br0" timeOffset="123793.76">28169 6914 0,'0'0'0,"0"-17"15,0-1 1,0-17 0,0 17-1,18-17 1,-18 17-16,0-17 16,0 17-1,0 1-15,0-1 16,0 0-1,0-17 1,0 18 0,0-1-16,0 0 15,0 1 17,-18-1-32,1 0 15,17 1 1,-18 17-16,0-18 15,1 18 1,-19-18-16,1 1 31,18 17-15,-1 0 0,0 0-16,-17 0 15,17 0 1,1 0-16,-1 0 15,0 0 1,1 0-16,-1 0 16,-17 0-16,17 0 31,1 0-15,-1 0-1,0 0 16,18 17 48,0 1-79,0 0 15,0-1 1,0 1-1,0 0 1,0-1-16,0 1 16,0 0-1,0-1 1,0 1 0,0-1-16,0 1 15,0 0 16,0-1 1,0 1-1,0 0-31,0-1 31,0 1-31,0 0 16,0-1-1,0 1-15,0 0 16,0-1 0,0 1-1,0-1 1,0 1-16,0 0 31,0-1-15,0 1-16,18 0 0,-18-1 15,18 1 1,-1-18-16,1 18 31,0-1-15,-1-17 0,1 0 30,-1 0-46,1 0 32,0 0-1,-1 0-15,1 0-1,0-17 16,-1 17 1,1 0-17,0 0 1,-1-18 15,1 18-15,-18-18-1,17 18 1,-17-17-16,18-1 16,0 18-1,-18-18-15,17 18 16,-17-17 0,0-1-16,0 0 15,0 1 1,0-1-16,18 18 15,0-17-15,-18-1 32,0 0-17,17 18 1,-17-17-16,0-1 31,18 0 0,-18 1 1,0-1-17</inkml:trace>
  <inkml:trace contextRef="#ctx0" brushRef="#br0" timeOffset="126834.7">27799 5539 0,'-18'0'203,"-52"0"-172,17 0-31,-35 0 16,-1 0 15,-16 0-31,-19 0 16,1 0-16,-71-53 15,0 53 1,52 0-16,54 0 15,0 0-15,0 0 16,17 0 0,-52-36-16,35 19 15,-1 17 1,19 0-16,-18 0 16,17 0-1,18 0 1,-17 0-16,17 0 15,-35 0-15,35 0 16,-18 0 0,18 0-16,-35 0 15,0 0 1,35 0-16,-35 0 16,35 0-16,-18 0 15,18 0 1,18-18-1,-36 18-15,36 0 16,0 0-16,0 0 16,-18 0-1,-18 0 1,18 0-16,-35-18 16,-71 18-16,53 0 15,-17 0 1,35 0-16,0 0 15,-1 18 1,36-18-16,-35 0 16,35 0-1,-17 0-15,35 0 16,-18 0-16,17 18 16,1-18-1,17 0-15,-17 0 16,0 0-1,0 0-15,17 0 16,0 0 0,-17 0-16,17 0 15,1 0 1,-19 0-16,19 0 16,-1 0-1,1 0 1,-1 0 15,0 0-15,1 0 15,-1 17-15,0-17 405</inkml:trace>
  <inkml:trace contextRef="#ctx0" brushRef="#br0" timeOffset="128852.24">23372 6650 0,'0'0'0,"0"-18"16,17 18 0,-17-17-16,0-1 31,0 0 0,0 1 16,-17 17 0,-19 0-16,1 0-15,17 0-1,1 0 1,-1 0 15,0 0 1,1 0-32,-1 0 31,0 0-16,18 17 1,0 1 15,0 0 1,0-1-17,0 1 16,0-1-15,0 1 0,0 0-1,0-1 17,18 1-1,0 0-16,-1-18 17,-17 17-32,18-17 15,-18 18-15,18 0 32,-1-18-17,-17 17 1,18-17-16,0 0 15,-1 0 17,1 0-17,0 0 1,-1 0 0,1 0-1,-18-17 1,17 17-1,-17-18-15,18 0 32,0 18-17,-18-17 1,17 17-16,1-18 16,0 0-1,-18 1 1,0-1-1,0 0 1,0 1-16,0-1 16,0 1-1,0-1-15,0 0 32,0 1-1,0-1 0,0 0 16,-18 18-31,18-17-1,-18 17-15,1 0 16,-1-18-1,0 18-15,1 0 16,-1 0 0,-17 0-16,17 0 15,1 0 1,-1 0 0,0 0 15,1 0-16</inkml:trace>
  <inkml:trace contextRef="#ctx0" brushRef="#br0" timeOffset="133378.81">22983 5450 0,'-17'0'63,"-1"0"140,-17 0-188,-53 0 1,17-17-16,-70-36 16,0 53-1,-88 0-15,35-35 16,-36 35-1,1 0-15,123 0 16,-17 0 0,-1 0-16,-17 0 15,-53 0 1,0 0-16,71 17 16,-71 1-16,0-18 15,35 35 1,18-35-16,-18 53 15,35-53 1,36 0-16,0 0 16,35 0-1,-35 18-15,0-18 16,0 17 0,-36 19-16,36-19 15,-18-17 1,-17 18-16,34 0 15,1-18 1,-53 35-16,18 18 16,-1-36-1,1 1-15,-1 17 16,1 18 0,52-53-16,18 18 15,18-1-15,-18-17 16,18 18-1,17-18-15,0 18 16,18-1 15,0 1-15,0 0 0,0-1-16,0 19 15,-35 34 1,18-17-1,-1 18 1,18-36 0,-18 18-16,1 17 15,17-17-15,0-17 16,0-1 0,0 0-16,0 0 15,0 36 1,0-36-16,0 0 15,0 1 1,0-1-16,0-17 31,0 17-31,0 0 0,17 18 16,1-35-16,-18 17 16,18-17-1,-1 17-15,-17-17 16,18 17-1,-1-17-15,-17-1 16,18 18 0,0-17-16,-18 0 15,17 17 1,-17-17-16,0 17 16,0-17-1,0 17 1,0-18-16,0 1 15,0 0 1,0-1 0,0 1-1,0 0 1,0-1 0,0 1-1,0 0 1,0 52 234,0-35-235,0-17 1,0 35-16,0 0 16,0-35-1,0 17-15,0-18 16,0 19 0,0-1-16,0 0 15,0 1 1,0-19-1,0 18 1,0-17-16,0 0 16,0 35-16,0-36 15,18 19 1,0-1 0,-1-17-1,-17-1-15,0 1 31,0-1-31,0 1 16,0 0 0,0-1 15,0 1-15,0 0 15,0-1 0,0 36 328,0-18-343,18 71 0,-18-18-16,18 54 15,-18 52 1,35 35-16,0-35 16,-35 71-16,53 34 15,35 19 1,-17-18-16,-18-18 15,-53-106 1,35 54-16,-35-36 16,0 35-1,0-35-15,18-70 16,-18 17-16,35-18 16,-17-35-1,-18-17 1,0-18-16,0 17 15,0-34-15,0-1 16,17 0 0,1 0-16,-1-17 15,-17 0 1,18-1-16,-18 1 16,18 0-1,-1-18-15,-17 17 16,36 1-1,-19 0-15,36 17 16,35 18 0,71 0-16,0 0 15,158 17-15,-52-52 16,35 17 0,176 0-16,141-35 15,213 0 1,-266-17-16,283 17 15,-283-36 1,-88 1-16,-123 35 16,-53 0-1,-53 0-15,-53 0 16,-35 0 0,-1 0-16,-158-18 203,142 18-188,87 0 1,106 0 0,0 0-16,71 0 15,-71 0 1,88 18-16,-88-18 15,-35 0 1,-70 0-16,-89 0 16,53 0-1,35 0-15,-35 0 16,35 0 0,-88 0-16,-52 0 15,-19 0 1,1 0-16,-36 0 15,-17 0 1,-1 0 0,1 0-1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07-15T10:09:51.4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23971 6879 0,'18'-17'235,"35"17"-235,53 0 15,-18 0-15,35-18 16,18 18 0,18 0-16,0 0 15,17 0 1,-17-18-16,0 18 15,-36 0 1,18 0-16,-17 0 16,-18 0-1,-18 0-15,0 0 16,0 0 0,-35 0-16,18 0 15,-1 0-15,54-35 16,-1 35-1,-17 0 1,53-18-16,0-17 16,-36 35-16,-17 0 15,-18-18 1,36 18-16,-1-17 31,-35 17-31,-17 0 16,17-36-1,0 36-15,36 0 16,-54 0 0,18 0-16,1 0 15,-1 0-15,-35 0 16,35 0 0,-35 0-16,17 0 15,-17 0 1,18 0-16,-18 0 15,0 0 1,17 0-16,-17 0 16,18 0-1,70 0-15,-53 0 16,-17 0 0,-1 0-16,-17 0 15,18 0-15,-19 0 16,1 0-1,18 0-15,-18 0 16,-18 0 0,0 0-1,1 0-15,-1 0 16,36 0-16,-36 0 16,0 0-1,0 0-15,1 0 16,-1 0-16,18 0 15,0 0 1,-18 0-16,0 0 16,1 0-1,-1 0 1,0 0-16,0 0 16,-17 0-16,0 0 15,17 0 1</inkml:trace>
  <inkml:trace contextRef="#ctx0" brushRef="#br0" timeOffset="2810.27">3634 7655 0,'17'0'94,"54"0"-94,105 18 15,53 0-15,142 52 16,105 1 0,89-36-16,-160-35 15,177 35 1,-158 0-16,-54-35 16,-35 0-1,-35 36-15,0-36 16,35 0-1,36 17-15,-72-17 16,-69 36 0,17-1-1,-71-35 1,-17 0-16,0 0 16,-54 0-16,19 0 0,-107 0 218,54 0-202,70 0-16,124 0 16,35-18-1,-71-17-15,35 35 16,1 0-1,-71 0-15,0 0 16,-17 0 0,17 0-16,0 0 15,0 0 1,-18 0-16,-53-18 16,1 18-16,35 0 15,-53 0 1,17 0-16,-17 0 15,17 0 1,-35 0-16,18 0 16,-17 0-1,-37 0-15,-16 0 16,17 0 0,-36 0 62,-17-17 250,18 17-313,17-18 1,53 0 0,177 18-1,35 0-15,317 0 16,-70 0-16,88 18 16,-18-18-1,89 0-15,-18 0 16,-71 0-1,-70 0-15,-18 0 16,-53 0 0,-70 0-16,-35-18 15,-36 18 1,-35 0-16,-1 0 16,37 0-1,-72-17-15,18-18 16,-70 35-1,-18 0-15,-35 0 16,-71 0-16,-17 0 16,-1 0-1,-17 0-15,18 0 16,-19 0 0,19 0-1,-36 0-15,-17 0 16,0 0 15</inkml:trace>
  <inkml:trace contextRef="#ctx0" brushRef="#br0" timeOffset="6736.96">10689 9984 0,'0'-18'16,"0"0"15,0 1 0,-17 17 1,-1 0-17,0 0 1,18 17 0,-17 1-1,-1 0 1,18-1-16,-18 1 15,18 0 1,-17-1-16,17 1 16,0-1 15,0 1-15,0 0-16,0-1 15,0 1 16,17 0-15,19-18 15,-19 0-15,1 0 31,0 0-32,-1-18 1,1 0 0,-1 18-16,-17-17 15,18-1-15,-18 0 16,18 18 0,-18-17-1,0-1-15,0 1 16,0-1-16,0 0 31,-18 18 16,0 0-31,1 0-16,-18 0 15,17 0 16,0 0-15,18-17 31,0-1-47,0 0 31,0 1 0</inkml:trace>
  <inkml:trace contextRef="#ctx0" brushRef="#br0" timeOffset="8257.2">10619 13917 0,'0'18'32,"0"-1"-1,-18-17-16,18 18 1,-18-18-16,18 18 31,0-1-15,0 1 15,0 0-15,0-1-1,0 1-15,0-1 16,0 1 0,0 0-1,0-1 1,18-17 0,-18 18-1,18-18 16,-1 0-15,1 0 0,0 0-1,-1-18 1,1 18 0,-18-17-1,17-1 1,1 0-16,-18 1 15,0-1 1,0 1-16,0-1 16,0 0-1,0 1 1,0-1 0,-18 18-1,1-18 1,-1 1 15,1 17-31,-1-18 16,0 18 15</inkml:trace>
  <inkml:trace contextRef="#ctx0" brushRef="#br0" timeOffset="9848.29">8396 9560 0,'0'18'0,"0"-36"0,0 71 16,0-35 0,0 35-16,0-36 15,0 19 1,0-19-16,0 19 16,0-19-16,0 18 15,0-17 1,0 17-16,18 54 31,-1-54-15,1 0-16,-18 0 15,18-35-15,-1 18 16,-17 0 0,18-1-16,-18 1 31,18-18-16,-1 0 32,-17-18 0,0 1-31,0-1-16,0 0 31,53 18 78,53 0-93,88 0-16,-35 0 16,-36 0-1,-70-17-15,-18-1 16,1 18 0,-36-17-16,0-1 31,0 0 0,-18 18-31,18-17 16,-18 17-1,-17 0-15,0 0 16,0 0 0,-36 0-16,18 0 15,-70 0-15,52 0 16,1 0-1,34 0-15,1 17 16,0-17 0,17 18-16,0-18 15,-17 18 1,17-18 0,18 17-1,-17-17-15,-1 0 31,1 0-15</inkml:trace>
  <inkml:trace contextRef="#ctx0" brushRef="#br0" timeOffset="10974.17">9948 14182 0,'988'0'32,"-1976"0"-32,2064 0 0</inkml:trace>
  <inkml:trace contextRef="#ctx0" brushRef="#br0" timeOffset="11757.31">8378 10107 0,'0'0'0,"194"-35"0,1 35 16,69 0-16,-52 0 15,52 0-15,-70 0 16,-35 17 0,-35-17-16,-54 0 15,1 0 1,-36 0-16,0 0 16,-17 0-1,0 0-15,-1 0 31,1 0-15</inkml:trace>
  <inkml:trace contextRef="#ctx0" brushRef="#br0" timeOffset="12607.26">8555 14517 0,'35'0'15,"0"-18"-15,54 18 16,-19-35-1,18 35-15,53-18 16,18 18 0,71 0-16,-36 0 15,-36-35-15,-17 35 16,-17-18 0,-1 18-1,-70-17-15,18-1 16,-36 18-16,0 0 15,1 0 1,-19 0-16,1-18 16,0 18-1</inkml:trace>
  <inkml:trace contextRef="#ctx0" brushRef="#br0" timeOffset="14562.52">5786 14199 0,'17'0'31,"1"0"1,-1 0-32,36 0 15,18 0 1,35 0-16,53 0 15,70 18 1,-88-18-16,-18 0 16,1 0-16,-18 0 15,-36 0 1,1 0-16,-1 0 16,-17 0-1,-17 0-15,-1 0 16,35 0-1,-34 0-15,-1 0 16,0 0 0,1 0-16,52 0 15,-35 0 1,17 0-16,-17 0 16,0 0-1,18 0-15,-19 0 16,19-18-1,-18 18-15,70 0 16,-70 0 0,0 0-16,-17 0 15,-19 0-15,1 0 16,-1 0 0,19 0-16,-19 0 31,1 0-16</inkml:trace>
  <inkml:trace contextRef="#ctx0" brushRef="#br0" timeOffset="16086.59">5750 9807 0,'0'0'0,"18"18"0,17-1 16,53 1-16,-35 0 16,35 17-1,1-17-15,-19-1 16,18 1-1,-35 0-15,36 17 16,-19-17-16,18-1 16,18-17-1,88 35-15,-35-17 16,0 17 0,-71-35-16,0 0 15,-35 0 1,0 0-16,35 0 15,0 0 1,-35 0-16,18 0 16,-36 0-1,0 0-15,1 0 16,-1 0 0,0 0-16,0 0 15,-17 0 1,0 0-16,17 0 15,-17 0-15,-1 0 16,1 0 0,17 0-16,-17 0 15,17 0 1,-17 0 0,-1 0-1,19 0-15,-19 0 16,1 0-1,17 0-15,-17 0 16,-1 0-16,1 0 16,17 0-1,-17 0 32,0 0-16,-1 0-15</inkml:trace>
  <inkml:trace contextRef="#ctx0" brushRef="#br0" timeOffset="31256.84">13988 14834 0,'17'0'79,"19"0"-64,69 0-15,19 0 16,35 0-1,-36 36-15,36-19 16,0 36 0,-1-18-16,-69 18 15,-1-53 1,-53 18-16,0-18 16,36 18-1,-18-18-15,35 0 16,0 0-1,-35-36-15,18 19 16,-18-19 0,17 19-16,-52-1 15,17-17-15,0-18 16,53 18 0,1-18-16,52 0 15,-53 35 1,71-35-16,-1-35 15,1 35 1,18 0-16,-19 0 16,-69 36-1,-1-1-15,-35 18 16,17-35-16,-35 17 16,1 18-1,-1-18-15,-17 18 16,-1 0-1</inkml:trace>
  <inkml:trace contextRef="#ctx0" brushRef="#br0" timeOffset="44429.38">14041 13300 0,'17'0'31,"1"0"-31,35 0 15,88 0 1,88 0-16,106 53 16,-70-53-1,-1 17-15,-34-17 16,-1 0 0,36 0-16,-1 0 15,-87 0 1,52 0-16,36 0 15,-1 0-15,-35 0 16,1 0 0,-89 0-16,18 0 31,-36 0-31,-17 0 16,-18 0-16,0 0 15,-35 0-15,35 0 16,18 0-1,-18 0-15,-17 0 16,-36 0-16,-17 0 16,17 0-1,-17 0 17,-1 0-17,1 0 1,0 0-16,17 0 15,-17 0 1,-1 0 15,-17-17-31,18-1 16,0 0 0,-18 1-16,17-19 15,-17-34 1,0-1-16,0-105 15,0-53-15,-17 35 16,-1 0 0,-17 70-16,17 36 15,-17 35 1,35-18-16,-36 36 16,19-53-1,17 35-15,-18-18 16,18 19-1,0-19-15,0 36 16,0-18 0,0-18-16,0 1 15,0 34-15,0-34 16,0-18 0,0 35-16,-17-18 15,-1 18 1,18 18-16,-18-36 15,-17 19 1,17 16-16,1-34 16,-19 34-1,19 1-15,-36-18 16,53 36-16,-18 17 16,-17-18-1,17 0 1,-17-17-16,-36 0 15,36 17 1,0 0-16,17 1 16,-35-1-1,-17 1-15,17-1 16,18 18-16,-54-18 16,19 1-1,-36-19-15,18 19 16,0-1-1,-71-17-15,-70 35 16,35 0-16,0 0 16,17 0-1,-52 0 1,-71 0-16,-88 88 16,88-35-16,-35 17 15,17 19 1,54-36-16,70-18 15,176-35 189,1 0-189,-19 0-15,19 0 16,-19 18-1,-17-1-15,0 1 16,1 35 0,-1-18-16,0 18 15,0 0-15,18-18 16,-18 36 0,0-54-16,17 36 15,1-35 1,35-1-16,-35 1 15,35 0 1,-18 17-16,18-17 16,-17-1-1,17 19-15,0-19 16,0 19 0,0-19-16,-18 18 15,0 1 1,18 17-16,0 35 15,0-18-15,0 1 16,0-1 0,0-34-16,0 17 15,0 17 1,0-17-16,18 18 16,-18 17-1,0-35-15,0 0 16,0 17-1,18-17-15,-1-18 16,19 36 0,-36-36-16,17 1 15,1 34-15,-1 36 16,-17-18 0,18 0-16,17-17 15,-17-18 1,-18-18-16,18 36 15,-1-54 1,-17 1-16,18 0 16,0-18-1,-18 17-15,0 1 16,17 0 0,-17-1 15,0 1-16,0-1 17,18-17-32,-18 18 31,0 0 0,0-1 0</inkml:trace>
  <inkml:trace contextRef="#ctx0" brushRef="#br0" timeOffset="69630.23">23160 10513 0,'17'0'157,"1"0"-142,17 0 16,18 0-31,18 0 16,-36 17-16,71-17 16,-18 18-1,36-18-15,-36 0 16,-18 18 0,1-18-16,-18 0 15,35 0 1,-35 0-16,18 0 15,17 0 1,-18 0-16,54 0 16,-36 0-1,-17 0-15,17 0 16,0 0-16,53 0 16,18 0-1,-71 0-15,0 0 16,-17-18-1,87-17-15,1 35 16,35-36 0,106 36-16,35 0 15,-35-17 1,-106-18-16,35 35 16,71 0-16,-35-18 15,-1-17 1,89-36-16,18 18 15,-71 18 1,-18-18-16,-53 18 16,0-1-1,-70 19-15,0-18 16,-36 17 0,-17 18-16,-35-18 15,17 18-15,-35-17 16,17 17-1,-17 0-15,-17-18 16,-1 18 0,0 0-16,-17 0 15,17 0 1,-17 0-16,-1 0 31,1 0-31,0 0 31,-1 0-31,1 0 16,0 0 0,17 0-1,0 35 1,0 36 0,36 52-16,-18 71 15,17 36 1,-17 87-16,-17-88 15,-36 1 1,0-1-16,17-70 16,-17 17-1,0 53-15,0-70 16,35-35 0,-17-36-16,-18-35 15,0 17 1,0-34-16,0-19 15,0 1 1</inkml:trace>
  <inkml:trace contextRef="#ctx0" brushRef="#br0" timeOffset="71159.92">23424 9719 0,'18'0'31,"0"0"1,-1 0-32,19 0 15,34 0 1,-17 0-16,18 18 15,-18-1 1,17-17-16,1 36 16,17-36-16,88 17 15,-52 1 1,34-18 0,-16 0-16,-72 0 15,36 0-15,88 0 31,-35 0-31,-18 0 16,-18 0 0,107 0-16,-125 0 15,54 0 1,-35 0-16,105 0 16,36 35-1,-36-35-15,-123 0 16,52 35-1,-69-35-15,-1 0 16,-35 0-16,88 0 16,-18 0-1,71 0-15,18 0 16,-53 0 0,0 0-16,-18 0 15,17 0 1,-34 0-16,-18 0 15,-18 0 1,0 0-16,-35 0 16,18 0-1,-36 0-15,0 0 16,0 0-16,-17 0 16,17 0-1,1 0-15,-19 0 16,1 0-1,0 0-15,-1 0 16,1 0 0,-1 0 15</inkml:trace>
  <inkml:trace contextRef="#ctx0" brushRef="#br0" timeOffset="72927.98">24165 14041 0,'18'0'94,"17"0"-79,53 17 1,1-17-16,52 0 16,88 0-1,0 0-15,-35 35 16,0-35-1,53 0-15,53 0 16,53 0-16,-141 0 16,17 0-1,-70 0-15,-1 0 16,-52 0 0,-18 0-16,1 0 15,52 0 1,17 0-16,-52 0 15,18 0 1,-36 0-16,-35 0 16,0 0-1,17 0-15,-17 0 16,18 0-16,-36 0 16,18 0-1,0 0-15,70 0 16,-70 0-1,18 0 1,-36 0-16,0 0 16,1 0-16,17 0 15,17 0 1,-17 0 0,18-17-1,-36 17-15,18-35 16,-18 35-1,0 0-15,1 0 16,17 0 0,0 0-16,-18 0 15,0-18 1,0 18-16,-17 0 16,17 0-16,-17 0 15,0 0 1,17 0-16,-18 0 15,-17-18 1,18 18-16,0 0 31,-1 0 1</inkml:trace>
  <inkml:trace contextRef="#ctx0" brushRef="#br0" timeOffset="119751.82">17639 10936 0,'0'-18'125,"0"1"-110,0-1 1,0-17-16,0 0 15,0-1 1,0-52 0,0 35-16,0-35 15,0 35-15,0-17 16,0 17 0,0 35-16,0-17 15,0-1 1,0 19-16,0-18 15,0 17-15,0-17 16,0 17 0,0-17-16,0 17 15,0-17 1,0 17 15,0 1-31,0-1 31,0 0 1,0 1-1,0-1-15,0 0 15,0 1 0,0-1 0,0 36 297,0-1-296,18-17 15,-18 18-47,17 0 31,18-18-31,-17 0 15,17 17-15,36-17 16,-36 18 0,18-18-16,-18 0 15,54 0 1,-19 0-16,-17 0 16,-18 0-1,18 0-15,-17 0 16,34 0-1,-17 0-15,18 0 16,-19 0 0,19 0-16,-18 0 15,0 0-15,17 0 16,-17 0 0,18 0-16,-18 0 15,0 0 1,17 0-1,-17 0-15,18 0 16,-36 0-16,0 0 16,18 0-1,-18 0-15,1 0 16,34 0 0,-17 0-1,-17 0-15,34 0 16,-17 0-16,0 0 15,17 0-15,-34 0 16,-1 0 0,18 0-16,-18 0 15,0 0 1,18 0-16,-17 0 16,-1 0-1,0 0-15,18 0 16,-35 0-1,-1 0-15,19 0 16,-1 0 0,-17 0-16,-1 0 15,1 0-15,17 0 16,-17 0 0,-1 0 15,1 0-16,0 0 1,-36 0 828,0 0-813,1 0-15,-1 0-1,1 0 1</inkml:trace>
  <inkml:trace contextRef="#ctx0" brushRef="#br0" timeOffset="125709.24">17621 10883 0,'0'18'16,"0"-1"31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07-15T10:12:37.1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21960 10583 0,'-35'0'31,"17"0"-15,1 0-16,-1 0 0,-17-17 15,-36-1 1,36-35-16,-53-17 16,17-19-1,-52-52-15,52 53 16,-35-88 0,-17-1-16,52 19 15,19 69 1,-1-52-16,17 53 15,36 0 1,-35 0-16,17 35 16,1-35-16,-1 35 15,18 17 1,0-17-16,0 1 16,0 16-1,0 1-15,0-36 16,18 36-1,-18 17-15,35-34 16,0 16 0,18 1-16,0-36 15,18 36 1,-1-35-16,-17 17 16,71 17-1,-1-16-15,-35-1 16,1 35-16,-19 0 15,-17 1 1,18 17-16,-19 0 16,19 0-1,-18 0-15,-18 0 16,53 0 0,-17 17-16,-36 1 15,1 0 1,-1 35-16,0-36 15,36 36 1,-36 18-16,18 17 16,17 35-16,-34-52 15,-1 70 1,0 18-16,-35-1 31,0 72-31,-53 70 16,36 35-1,-54 53-15,36-124 16,17-70 0,1-70-16,-19-54 15,36-34 1,0-1-16,0-17 16,-17-18 30</inkml:trace>
  <inkml:trace contextRef="#ctx0" brushRef="#br0" timeOffset="1442.17">24289 10777 0,'0'0'0,"-18"0"78,0-53-78,-34-35 16,-19 0-16,53 17 16,-35 19-1,18-19-15,-18-52 32,18 34-32,0 1 0,-1 0 15,1 0 1,35-36-16,-18 1 15,18 17 1,0 35 0,0 19-16,0-19 15,0-35 1,0 18 0,36 0-16,-1 35 15,-17-35-15,35 17 16,-36 18-1,19 0-15,-19 36 16,1-1 0,-1 0-1,1 1 1,-18-1-16,18 0 16,35 1-1,0 17 1,17 0-1,1 0-15,-1 0 16,-35 0-16,1 0 16,-1 0-1,-17 0-15,17 17 16,0 19 0,-17-1-16,0 0 15,-1 18 1,18 35-16,-35-35 15,0 0 1,0 18-16,0-18 16,0 35-1,0 53-15,0-18 16,0-52-16,-17 17 16,-1-17-1,18-36-15,0 0 16,0 1-1,0-19-15,0 1 16,0-1 0,-17 1-16,17 0 31,0-1 16</inkml:trace>
  <inkml:trace contextRef="#ctx0" brushRef="#br0" timeOffset="3370.14">20814 6791 0,'0'0'0,"0"-18"31,35 1-15,71 17-1,123-18-15,-35-17 16,71 35 0,70 0-16,177 0 15,175 0 1,-140 0-16,-176-36 15,-19 1 1,-122 35-16,17 0 16,-18 0-16,0 18 15,-70 17 1,0-17 0,17 70-16,-17-35 15,-53 17-15,-18 1 16,-17-18-1,-19-18-15,54 53 16,-35 18 0,70 35-16,-53 89 15,0 17 1,-70-18-16,17-70 16,-35-18-1,0 17-15,0 1 16,18-71-1,17 36-15,-17-36 16,-1 18-16,36 35 16,-35-53-1,17 71-15,-17 0 16,17-36 0,-17-35-16,0-35 15,-18 36 1,0-37-16,17 72 15,-17 17 1,0 88 0,0-35-1,-53 18-15,-35-53 16,0-36 0,53-17-16,-107 0 15,37 0 1,16-36-16,-52 36 15,0 0-15,53-53 16,-35 0 0,17-18-16,53-17 15,-18 35 1,18-36-16,-35 36 16,-35-35-1,-1 35-15,-17 0 16,53-36-1,-36 1-15,-34 35 16,-1 17-16,71-52 16,-36 0-1,1 17 1,-1-17-16,-17-18 16,-106 53-16,53-18 15,35-18 1,18-17-16,-53 0 15,0 0 1,88 0-16,-17 0 16,0 0-1,52 0-15,-17 0 16,-71 0 0,53 0-16,-17-17 15,52 17-15,18-35 16,18 35-1,0 0 1,-36-18-16,36 18 16,0-18-1,-1 1-15,1 17 16,0 0-16,-1 0 16,19 0-1,-1 0-15,-17 0 16,17 0-1,1 0-15,-1 0 16,18-18 0,-18 18-16</inkml:trace>
  <inkml:trace contextRef="#ctx0" brushRef="#br0" timeOffset="8484.73">21766 9013 0,'0'-35'0,"0"18"16,0 69 77,0 19-77,0-18-16,0-18 16,0 0-1,0 18-15,0-35 16,0 17 0,0-17-16,0 0 15,0-1 1,0 1-16,0 0 15,0-1 1,0 1 15,0-1-15</inkml:trace>
  <inkml:trace contextRef="#ctx0" brushRef="#br0" timeOffset="10058.91">23936 9472 0,'18'0'31,"-1"0"-15,1 0-1,0 0-15,17 0 16,-18 0-1,1 0-15,17 0 16,-17 0-16,0 0 31,-1 0 1,1 18-1,-18-1 0,0 1-31,0 0 16,0-1-1,0 1-15,0 0 16,-18-1 15,18 18-15,-17-17-1,-19 17 1,19 1-16,-19 34 16,-34-35-16,35 18 15,17-17 1,-17-19-16,17 1 16,0 0-1,1-1 1,-1-17-1,18 18 1,35-18 47,1 0-48,52-35 1,-18 17-16,-34 18 15,-1-18 1,0 18-16,-17-17 16,0 17-1,-1 0 1,1 0 15,-1 0 0,-17-18-31</inkml:trace>
  <inkml:trace contextRef="#ctx0" brushRef="#br0" timeOffset="11783.47">24659 12665 0,'18'0'78,"17"0"-62,18 0-1,18 0-15,-36 0 16,0 0-16,0-18 15,1 18 1,-1-18-16,-17 18 16,-1 0-1,1 0-15,17 0 16,-17 0 0,-1 0-16,1 0 15,-18 36 79,-53-1-94,35 0 16,-17-17-1,18 17-15,-1-17 16,0-1-1,18 1-15,-17 0 16,17-1-16,-18 1 16,0 0 15,18-1-15,36 1 46,17-18-46,35 18-1,0-18 1,-35 0 0,17 0-16,-34 0 15,-19 0 1,19 0-1,-19 0-15,1 17 16,0-17 0,-1 0-1,1 18 1,-18-1-16,0 1 31,-18 17-31,1 1 16,-54 17-1,36 0-15,-53-18 16,35-18 0,17 19-16,19-36 15,-19 17 1,19-17 0,-1 0 15,0 0 0</inkml:trace>
  <inkml:trace contextRef="#ctx0" brushRef="#br0" timeOffset="19911.53">21184 12294 0,'0'-17'16,"0"-1"46,0 0-31,0-17 1,0-18-32,0-17 15,0 34 1,0 1-16,0-18 16,0 18-1,0 17-15,0-17 16,0 17-1,0-17-15,0 17 16,0-17-16,0-18 16,0 36-1,0-19-15,0 19 16,0-19 0,0 19-16,0-19 15,0 19 1,0-18-16,0 17 15,0 0 1,0 1-16,0-1 16,0-35-1,0 35 1,0 1 0,0-1-16,0 1 15,0-1-15,0 0 16,0 1 15,0-1-15,-17 18-16,17-18 15,0 1 1,-18-1 0,18 0-1,0 1-15,0-1 16,0 0-16,-18 1 15,1-1 1,17 1-16,0-1 16,0 0-1,0 1 17,0-1-1,-18 0 0,18 1 0,0-1 1,0 0-1,0 1-16,0-1 17,0 1-1,0-1 0,0 0 16,0 1-31,0-1 15,0 0-15,0 1-16,0-1 0,18 18 218,-18-35-186,0-71-17,0-18-15,0-70 16,0 53-16,0-17 15,0-1 1,0 53-16,17 18 16,1 17-1,-18 54 1,0-19-16,18-17 16,-18 1-16,0-19 15,0-17 1,0 35-16,0-35 15,0 35 1,0 17-16,0-34 16,0 35-1,35-1-15,-17-17 16,-1-17-16,-17-18 16,0 35-1,18-18 1,-1 18-16,-17-17 15,0 34-15,18 1 16,-18 0 0,0 0-16,0-1 15,0 1 1,0-35-16,0 34 31,0 19-31,0-19 16,0 19-1,0-1 1,0 0-16,0 1 16,0-1-1,0 0 1,0 1 0,0-1-1,0 1 1,0-1-1,0 0 1,0 1 15,0-1 1,35 18 139,1 0-155,17 0-16,-18 0 16,18 0-1,-18 0-15,0 0 16,1 0 0,34 0-16,-35 0 15,1 0 1,52 18-16,-35-18 15,0 0 1,-18 0-16,0 0 16,18 0-1,-17 0-15,16 0 16,-16 0-16,-1 0 16,0 0-1,1 0-15,-1 0 16,0 0-1,0 0-15,-17 0 16,0 0 0,17 0-16,-17 0 15,-1 0 1,1 0-16,-1 0 31,1 0-15,0 0-1,17 0 32,-17 0-47,-1 0 16,19 0 0,-19 0-1,1 0 1,0 0 15,-1 0 813,1 0-829,-18 53 17,0-1-17,0 37 1,-18-36-16,1 35 16,17-18-1,0 36-15,0 53 16,0-18-1,0 18-15,0-36 16,0-17-16,0 18 16,0 17-1,0-53 1,0 0-16,0 0 16,0 0-1,0 18-15,0 18 16,0 17-16,0-18 15,0 71 1,17-35-16,-17-53 16,0 17-1,18 1-15,-1-71 16,-17 17 0,0-17-1,0-17-15,0-1 0,0 0 16,-17 18-1,17-18-15,0 1 16,0-1 0,0 0-16,0-17 15,0 17 1,0-17-16,0-1 31,0 1-31,0 0 31,0 17-31,0-17 16,0 17-16,0-18 16,0 19-16,0-19 15,0 19-15,0-19 16,0 1 0,0 0 15,0-1-31,0 1 15,0 17 1,0-17-16,0-1 31,0 1-31,0 0 16,0-1 0,0 1-1,0 0 1,0-1-1,0 1 17,0 0-1,0-1 0,0 1 0</inkml:trace>
  <inkml:trace contextRef="#ctx0" brushRef="#br0" timeOffset="21579.06">7937 6967 0,'-17'0'16,"34"0"62,72 0-63,140 71-15,-70-53 16,-1 17 0,37-18-16,-37-17 15,1 36 1,-36-19-16,1-17 15,-18 0-15,-18 0 16,18 0 0,-18 0-16,0 0 15,-35 0 1,18 0-16,-36 0 16,0 0-1,-17 0-15,0 0 16,17 0-1,-18 0 17</inkml:trace>
  <inkml:trace contextRef="#ctx0" brushRef="#br0" timeOffset="22661.17">8202 8008 0,'0'0'0,"0"18"47,18-1-16,52 19-15,-34-19-1,16 1 1,-16 17-16,-1-17 0,-17-18 16,-1 0-1,19 0-15,-36 17 16,17-17-1,1 0 1,-1 0 0,1 0-1,35-17 1,35-54-16,36 1 16,17-1-16,-53-17 15,18 17 1,-36 1-16,-17 52 15,-17-17 1,-19 17-16,19 1 16,-19-1-1,18 0-15,36-17 16,-36 17 0,1 1-16,-19-1 15,18 18 1,-35-17-16,18 17 15,-18-18-15,18 18 16,-18-18 0</inkml:trace>
  <inkml:trace contextRef="#ctx0" brushRef="#br0" timeOffset="30831.83">24201 12259 0,'0'-35'125,"0"-1"-109,0-34-16,0-18 15,0 35-15,0 18 16,0-54-1,0 36-15,0-17 16,0 35 0,0-1-16,0-34 15,0-1 1,0 36-16,-18-36 16,18 18-1,0 18-15,0 0 16,0 17-1,0 1-15,0-1 16,0 0-16,0 1 16,-18-1-1,1-17-15,17-1 16,0 19 0,0-1-16,0 1 15,0-19 1,0 19-16,0-19 15,0 19 1,0-1-16,0-17 16,0 17-1,0-17 1,0 17-16,0-17 16,0 17-1,0 1 1,-18-1-1,0 18 142,18-18-126,0-17 0,0-88-15,-17-1-16,-19-17 15,36-18 1,-17 1-16,17 34 16,-35-70-1,17 106-15,18 17 16,0-52-16,0-36 16,0 53-1,0-52-15,0 52 16,0-18-1,0 36 1,0 35-16,0 35 16,0-17-16,0 18 31,0-1-15,0-17-1,0-1-15,0-17 16,0 18-1,0 0-15,0-36 16,0 54-16,0-19 16,0 19-1,0-1 1,0 1 0,0-1-16,0 0 15,0 1 1,0-1-1,0 0 1,0 1-16,0-1 16,0 0 15,0 1 31,-18 17-62,18-18 32,0 0-1,18 18 141,17 0-172,0 0 15,-17 0 1,17 0-16,1 0 16,17 0-1,-18 0-15,0 0 16,0 0 0,1 0-16,-1 0 15,0 0 1,36 0-16,-18 0 15,-18 0 1,0 0-16,1 0 16,-1 0-16,0 0 15,18 0 1,-18 0 0,1 0-1,-1 0-15,18 0 16,0 0-1,-36 0-15,1 0 16,17 0 0,-17 0-16,-1 0 15,1 0-15,0 0 32,-1 0-1,1 0-31,0 0 62,-1 0 501,-17 18-548,0 17 1,0 71 0,-17 88-16,-36 53 15,35-53 1,18 36-16,0-54 16,0-17-16,0 35 15,0 0 1,35 0-1,-17 35-15,-18-35 16,35 35-16,1-35 16,-19-35-1,19 0-15,-36-89 16,0 19 0,0-19-1,0 1-15,0-1 16,0-17-16,0 35 15,0-35-15,0 18 16,0-36 0,0 0-16,0 1 15,0-19 1,0 19 0,0-19-1,0 1-15,0 0 16,0-1 31,-18-17 140,0 18-171,1-18-16,-1 0 15,-17 18 1,-36-1-16,18-17 16,0 35-16,-70-35 15,35 18 1,35-18-16,17 18 16,-34-1-1,52-17-15,1 0 16,-19 0-1,19 0-15,-1 0 16,0 0 15,1 0-15,-1 0 15,0 0 16,54-53 94,-19 18-126,19 18 1,-19-19-16,1-17 16,0 36-1,-1 17 1,-17-18-1,0 0 17,0 36 140,0 0-157,-17 17 1,-1 36-16,0-36 15,18 35-15,-17-70 16,-1 36 0,18-19-16,-18 1 15,1-18 1,17 18-16,-18-1 16,18 1 15,35-18 47,-17 0-78,17 0 16,-17 0-16,0 0 31,-1 0-16,1 0 1</inkml:trace>
  <inkml:trace contextRef="#ctx0" brushRef="#br0" timeOffset="32478.43">8996 10072 0,'17'0'125,"36"17"-110,-17-17 1,-1 18 0,18 0-1,-36-18-15,19 0 16,-19 0 15,1 0-15,0 0-1,-1 0 1,19 0 0,-1 0-16,-17 0 15,17 0-15,0 0 16,36-18-1,34-35-15,-34 36 16,17-19 0,-53-17-16,36 18 15,-36 17 1,1 1-16,-1-1 16,18 0-1,-18 1-15,-17-1 16,35 1-16,-36-1 15,19 0 1,-19 1-16,18-1 16,-17 18-1,-18-18-15,18 18 16,-1-17 0,1 17-1,-18-18 1,18 18-16,-1 0 31,-17-18-15</inkml:trace>
  <inkml:trace contextRef="#ctx0" brushRef="#br0" timeOffset="44737.24">19562 13053 0,'0'-18'47,"0"0"-16,0 1 0,0-1-15,0 1 15,0-19-15,0 1-1,0 0-15,0 17 16,0-35-1,0 18-15,0-18 16,0 35 0,0-17-16,0 17 15,0 1 17,0-18-32,0-18 15,0 17 1,0-34-16,0 17 15,0 0 1,0 0-16,0 18 16,0-1-1,0 19 1,0-36 0,0 35-16,0 1 15,0-36 1,0 17-1,-18 19-15,0-18 16,18 17 0,0-17-16,0 17 15,0-17 1,0 17-16,0-17 16,0-18-1,0 18-15,-17-1 16,17 19-1,-18-19-15,18 1 16,0 17 0,0 1-16,0-1 15,0 1 1,0-1-16,0 0 16,-18 1-16,18-1 31,0 0-31,0 1 15,0-1 1,0 0 0,0 1-1,0-1-15,0 1 16,0-1 0,0 0-1,0 1 1,0-1-16,-17 0 15,17 1 32,0-1-15,0 0-1,0 1 0,0-1-15,0 0 15,0 1 0,-18 17-15,18-18-1,0 1 17,0-1-17,0 0 48,0 1 15,0-1-47,0 0 32,0 1-32,-18 17-15,18-18-1,0 0 251,0 1-251,0-1 1,0 1 0,0-72-1,0-52-15,0-53 16,0 18 0,0-18-16,-35 0 15,35 70 1,-18 1-16,18 52 15,-35-17 1,35 18-16,0-19 16,0 36-1,0-35-15,0 35 16,18-35 0,-18 53-16,0-36 15,0 36 1,0 17-1,0 1-15,0-1 16,0 0 0,0-17-1,0-18-15,0-17 16,0 34-16,0 1 16,0-18-1,0 18-15,0 0 16,0 17-1,0-35-15,0 0 16,0 18 0,0 0-16,0-1 15,0 1 1,0 0-16,0 17 16,0-17-1,0 17-15,0 1 16,0-1-16,17-17 15,-17 17 173,18 0-172,-18 1-1,0-19 1,0-16-16,0-37 15,0-52-15,0-17 16,-18-1 0,18 0-16,0 53 15,0 18 1,0 0-16,0 0 16,0 35-16,0-18 15,18 18 1,17-35-16,-17 17 15,-18 19 1,18-1-16,-1-18 16,-17 36-1,0 0-15,0 17 16,0 0 0,18 18 499,35 0-515,88 18 16,106 0-1,123 52 1,-35-52-16,54 17 16,-90-35-16,72 35 15,87 1 1,-70-1-16,-17-18 16,-36-17-16,-35 36 15,-36-1 1,1-35-16,-36 18 15,-35 17 1,-70-35-16,-1 18 16,-70-18-1,35 0-15,-17 0 16,-18 0 0,-18 0-16,-17 0 15,-1 0 1,1 0 187,106-53-203,70 35 16,-36-17-1,1 35-15,106 0 16,-36 0-1,0-36-15,-88 36 16,-17 0-16,35 0 16,-18 0-1,18 0-15,-54 0 16,19 0 0,-54 0-16,-52 0 31,0 0-31,-1 0 31,-17 18 219,0 17-250,0 1 16,0 52-1,0-18-15,0-17 16,36 18 0,-36-36-16,17 18 31,1 18-31,-18-36 15,0 18 1,17 35-16,-17-35 16,0-18-1,0 0-15,0 18 16,0-17 0,0-19-1,0 19-15,0-19 16,0 19-1,0-19-15,0 18 16,0-17 0,0 0-16,0-1 15,0 1 1,0 0 0,0-1-1,0 1-15,0 0 16,18-1-1,-18 1 345,0 17-345,0-17-15,0 17 16,0 0 0,0 1-16,0-19 15,0 18-15,0-17 16,0 0 0,0-1-16,0 1 15,0 0 1,0-1-16,0 1 15,0 17 1,0-17-16,0 35 16,0-36-1,0 19-15,0-19 16,0 19-16,0-19 31,0 1-15,0 0-1,0-1 32,0 1 0,0-1-31,0 1 15,0 0 0,0-1 1,0 1-1,0 0 0,0-1 78,0 1 470,18 0-548,-1 17-31,-17 53 15,18-17 1,35 34-16,0 107 31,-18-71-15,53 141-16,36 159 16,-89-141-16,36 18 15,-18 17-15,52 53 16,-52-123-1,36-71-15,-89-177 235,0 18-235,0 89 15,17-71 1,-17 35-16,0-35 16,0 35-1,18-53-15,-18 36 16,0-36 0,17 18-16,-17-18 15,18 1-15,-18 17 16,0-18-1,0 0-15,0 1 16,0-19 0,0 1-1,0-1 63,-53-17 47,-17 18-109,-19-18-16,1 35 16,18-35-1,-19 18-15,19 0 16,17-18 0,-18 0-16,19 0 15,-37 17 1,-69-17-16,34 36 15,1-19-15,-54-17 16,-17 35 0,71-35-16,-36 0 15,-35 18 1,0 17-16,-35-35 16,-71 53-1,0-53-15,-35 36 16,70-1-1,1-35-15,-1 17 16,0 19 0,1-36-1,105 35-15,-35-17 16,-35 17 0,35-35-1,35 18-15,0 17 16,89-35-16,-36 0 15,18 0 1,-18 0-16,18 0 16,-1 0-1,37 0-15,-1 0 16,-18 0 0,18 0-16,-17 0 15,-36 0-15,18 0 16,-1 0-1,-16 0 1,-19 0-16,53 0 16,1 0-16,-18 0 15,35 0 1,18 0-16,-1 0 16,1 0-1,0 0-15,-1 0 16,1 0-1,-35 0-15,52 0 16,0 0 0,-17 0-1,17 0 1,1 0 0,-1 0 15,0 0-16,1 0 1,-1 0-16,-17 0 16,17 0-1,1 0 1,-1 0 0,0 0-16,1 0 15,-1 0 1,0 0-1,1 0 1,-1 0 0,1 0 15,-1 0-15,0 0-1,1 0 1,-1 0-16,0 0 47,1 0-32,-1 0 1,0 0 78</inkml:trace>
  <inkml:trace contextRef="#ctx0" brushRef="#br0" timeOffset="50305.11">9878 13723 0,'-18'0'16,"0"0"0,1 0-1,-1 0 17,1 0-17,-19 0 1,19 0-1,-1 0-15,0 0 16,-17 0 0,17 0-1,18 18 17,-17-18-17,-1 0 1,1 0-1,-1 0 1</inkml:trace>
  <inkml:trace contextRef="#ctx0" brushRef="#br0" timeOffset="51518.78">10407 13529 0,'-18'0'78,"-17"0"-63,17 0-15,1 0 16,-19 0 0,19 0-16,-1 0 15,-17 0 1,17 18-1,1-18-15,-19 17 16,19-17 0,-19 18-16,36 0 15,-17-1 1,17 1-16,-18-18 16,1 0-16,17 17 15,0 1 1,0 0-16,0-1 15,0 1 1,0 0 15,0-1-31,0 1 16,17-18 0,-17 18-16,18-18 15,-1 17 1,1-17-1,0 18 1,-1-18-16,19 18 16,-19-18-16,-17 17 31,36-17-31,-36 18 16,17-18-1,1 0 1,-1 0-1,1 0 1,0 0 0,-1 0-1,1 0 1,0 0 0,-1 0 15,1 0 0,-18-18 0,0 1 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07-15T10:15:21.3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25788 6985 0,'-18'0'235,"1"0"-220,-1 0 1,0 0 15,36 0 172,0 0-172,17-18-15,-17 18 0,-18-17-1,17 17-15,1 0 32,-18-18-32,0 0 31,0 1 16,0-1-16,0 1 0,-18 17 32,1 0-48,-1 0 1,0 17 0,1 1-1,17-1 1,-18 1-16,18 0 31,0-1-15,0 1 15</inkml:trace>
  <inkml:trace contextRef="#ctx0" brushRef="#br0" timeOffset="1795.36">25788 11183 0,'53'0'16,"-106"0"-16,124-18 16,-71 1 46,0-1-31,-18 18 1,0 0-17,1 0 1,-1 0-1,0 0 17,1 0-17,17 18 79,35-18-31,-17 0-48,-1 0 1,19 0-16,-19 0 15,1-18 1,0 18 0,-18-18-1,0 1 1,0-1 15,0 1-15,0-1-16,0 0 31,-36 18-31,19-17 16,-1 17-16,-17-18 15,17 18 1,0 0 15,1 0-15,-1 0-1,0 0 1</inkml:trace>
  <inkml:trace contextRef="#ctx0" brushRef="#br0" timeOffset="3404.59">30409 6879 0,'-17'18'16,"-1"-18"-1,18 17 17,0 1-1,0 0-31,0-1 15,18 1 1,-18 0 0,35-1-16,-17 1 15,17-18 1,-17 18 0,-1-18-16,19 0 15,-19 0 1,1 0-16,17 0 15,-17 0 1,-1 0-16,1 0 16,-18-18-1,0 0 1,0 1 0,0-1-1,0 0-15,0 1 16,0-1-1,-18 18 17,1 0-32,-19-18 15,19 18 1,-1 0-16,1 0 16,-19 0-1,19 0-15,-1 0 16,-17 0-1,35 18-15,-18-18 16,0 18 0,18-1-16,0 1 15,-17 0-15,17-1 16,-18 1 0,18 0-16,0-1 31,0-34 31,0-1-62,18-17 16,-18 17 0,0 0-16,0 1 15,0-1-15,0 0 16</inkml:trace>
  <inkml:trace contextRef="#ctx0" brushRef="#br0" timeOffset="5075.67">30445 10866 0,'0'17'16,"0"1"0,0-1-16,0 1 31,0 17-31,0 36 15,0-36 17,0 0-32,0-17 0,0 17 15,0 1-15,17-19 32,1 1-32,-18 0 15,18-18-15,-1 17 16,1-17-1,0 0 32,-1 0-31,1 0 15,-1 0-31,-17-17 31,0-1-31,0 0 16,0 1-16,0-1 31,0 0-31,-17 1 16,-1-1 0,1 0 15,-19 1-31,36-1 31,-17 18-15,-1 0-1,0 0 17,1 0-17,-1 0 1,0 0-1</inkml:trace>
  <inkml:trace contextRef="#ctx0" brushRef="#br0" timeOffset="170878.53">13335 15187 0,'35'-18'78,"53"18"-62,-17 0-16,35 0 16,123-35-16,0 0 15,36 35 1,0-18-16,34-17 16,-52-18-1,-70 53-15,17-35 16,-35 35-1,-36-53-15,-35 53 16,-17-18-16,-36 18 16,-17 0-1,-1 0 17,-17-17 30,0-1-31,0 0-15,0-17 0,0-18-1,0-53-15,0-52 16,0-37-1,0 54-15,0 18 16,0 70 0,0 0-16,0 0 15,0 36 1,0-1 0,18 18 46,0 0-46,35 35-1,17 18-15,18 18 16,-17-1 0,-1-35-16,-34-17 15,17 17 1,0-17-16,-53 0 15,17-1 1,1 1-16,17 0 16,0-1-1,-17 1 1,0-18 0,17 17-16,-17-17 15,-1 18-15,18-18 16,-17 18-1,0-18 1,17 17-16,-17-17 16,-1 0-1,1 0 1,-18-35 31,0-18-32,0-35-15,0 0 16,0 0-16,-18 35 16,18-35-1,-17 52-15,17 1 16,0-18 0,0 35 15,0 1-31,35 17 62,88 70-46,1 36 0,17 0-16,-35-35 15,-18 17-15,-17-53 16,-1 36-1,-17-54-15,-18 18 16,18-17 0,-53 0-16,36-1 15,-19-17 1,1 0 15,-18-17 0,0-71-15,0-54 0,0 37-16,0-54 15,0 35-15,0 19 16,0 34 0,0 18-16,0 18 15,0 17 1,0 1-16,0-1 15,0 0 1,17 18 15,1 0-31,17 0 16,54 36 0,52 34-16,53 89 15,-53-53 1,35 0-16,-88-1 15,-17-34-15,-18-18 16,0 0 0,-36-36-16,1 1 15,-18-71 63,18-88-46,17 18-32,-17-72 0,-18 54 15,35 18 1,-17 52-16,-1 18 16,1 1-16,-18 34 15,17 18 32,19 0-31,34 53-1,71 88-15,-17-35 16,-18 0 0,0-36-16,-71 1 15,0-18 1,18-36-16,-53 1 15,18 0-15,-18-1 16</inkml:trace>
  <inkml:trace contextRef="#ctx0" brushRef="#br0" timeOffset="173912.33">19914 13864 0,'0'-17'0,"18"-1"15,0 18 32,-1 0-31,1 0 15,17 0-31,18-35 0,71 17 16,34 0-16,1-17 15,0-18 1,-36 35 0,1-34-16,-1 16 15,-35 19-15,1-1 16,-1 0-1,0-17-15,0 35 16,-35-18 0,18 18-16,-18-17 15,17 17-15,-17-18 16,18 1 0,-19 17-16,-16 0 15,-19 0 1,1 0-16,17 0 15,-17 0 1,0 0 0,-1 0-1,1 0 1,-18-18 0,0 0 15,0 1 0,0-36-15,-35-106-16,-18-35 15,17-71 1,-17 36-16,-17 35 16,17 53-1,53 70-15,-18 18 16,1 18-1,17 18-15,0-1 16,17 18 47,54 35-48,70 71-15,18 17 16,52 89-1,-34-71-15,-36 0 16,-53-70-16,18-1 16,-71 1-1,-17-53-15,17-1 16,-35 1 0,18-18-16,-1 0 31,-17-53 47,18-18-62,17-123-1,-17 36-15,53-89 16,-54 88-1,-17 18-15,18 70 16,-18 18 0,0 18-16,0 0 15,0 17-15,17 18 63,1 0-48,35 35 1,123 142-16,54 70 16,-89-36-1,-35-87-15,0 17 16,-36-70 0,-52-36-16,17 0 15,-17-17 1,-1-1-1,-17-52 17,0-53-17,0-88 1,0-54-16,0 89 16,0-18-1,0 71-15,0 35 16,0-17-1,0 34-15,0 19 16,18 17 31,17 17-31,53 72-16,89 87 15,34 0 1,-69-34-16,-54-19 15,-35-52 1,17-1-16,-52-35 16,-1-17-1,-17 0-15,18-18 32,-18-36-1,-18-122-31,1-36 15,17 53 1,-18 17-16,18 36 16,0 0-16,0 52 15,0 19 1,0-1-16,0 0 16,18 18 30,35 89-30,17-19 0,1 18-16,-1-52 15,-34 34 1,-19-52-16,19 17 16,-36-17-16,17-1 15,1-17 1,-18 18-16,0 0 31,18-18 63,-1 0-79,1 0 1,17 0 15,18 0-31,106-53 16,35 0 0,0-18-1,-71 18-15,18 18 0,-52 0 16,-36 17-1,-18 1-15,0-1 16,18 0 0,0 18-16,-35-17 15,-1 17 1,18-36-16,18 19 16,-35-1-1,0 18-15,-1-18 16,1 18-1,0-17 1,-1-1 0,18 18-1,-17-17 1,0 17-16,-18-18 16,17 18-16,1 0 31,-18-18-16,18 1 1,-1 17 0,1 0-1,0 0 1,-18-18 31</inkml:trace>
  <inkml:trace contextRef="#ctx0" brushRef="#br0" timeOffset="176062.34">20285 13776 0,'0'18'187,"17"-18"-124,1 0-48,0 0 1,-18-18-1,17 18 1,1-18 15,-18 1-15,0-1-16,0 0 31,-35 18 0,17 0-15,0 0 15,1 0-15,-1 0 0,0 18 15,18 0-31,0-1 15,0 1 1,0 0 0,0-1-1,0 1 1,18-18 0,-18 18-1,18-18-15,-1 0 16,1 0-1,0 0 17,-1 0-17,-17-18 1,18 0-16,0 1 16,-18-1-1,0 0-15,0 1 16,0-1-16,0 0 31,-18 18-15,0 0-1,1 0-15,-19 0 16,19 0 31,-1 0-32,0 18 1,18 0 0</inkml:trace>
  <inkml:trace contextRef="#ctx0" brushRef="#br0" timeOffset="178706.98">21308 13441 0,'0'17'16,"0"1"-1,0 0 1,0-1 0,0 1-1,0 0-15,0-1 16,0 1 15,17-18 0,19 0-15,-1 0 0,-17 0-1,-1 0 1,1 0-16,0 0 31,-1-18 0,1 1-31,-1-19 16,-17 19 0,0-1-16,0 0 15,0 1 17,0-1-17,-17 1 1,-1-1-1,1 18 1,-1 0 0,-17 0-1,-1 0 1,19 0 0,-1 18 30,0-1-30,18 1-16,-17 17 16,-1-17-16,18 17 15,0-17 1,0-1 0,0 1-1,0 0 16,18-18 1,-1 0-1,1 0-15,0 0 15,-1 0-16,1 0 1,0 0 0,-1-18-1,-17-17 1,0 17 0,0 0-16,0 1 31,0-1-16,0 0 17,-17 18-32,-1 0 31,0 0-15,1 0-1,17 18 1,0 0-1,0-1-15,0 1 16,0 0 0,0-1-1,0 1 17,17 0-17,1-18 1,0 0-16,17 0 15,-17 0 1,-1 0-16,1 0 16,-1 0-1,-17-18 1,0 0 46,0 1-30,-17 17 15,-1 0-32,1 0 16,17-18 141</inkml:trace>
  <inkml:trace contextRef="#ctx0" brushRef="#br0" timeOffset="182621.14">18221 16228 0,'0'0'0,"-18"0"15,71-18 79,88 0-78,230-87-16,176-1 15,299-123 1,54 34-16,-212 37 16,70-36-1,-317 106-15,-35-54 16,-71 54-16,-17 18 15,17-19 1,17 1-16,-52 18 16,-17 17-1,-54-35 1,-70 35-16,-1 0 16,-17 0-16,-17 0 15,-36 35 1,36-35-16,-36 18 15,0 0 1,-17 17-16,17-17 16,-35 17-1,17 1-15,-17-1 16,18 0 0,-36 1-16,0 17 15,-17-18-15,17 18 16,-35-18-1,18 18-15,-1 0 32,-17-17-1</inkml:trace>
  <inkml:trace contextRef="#ctx0" brushRef="#br0" timeOffset="192124.31">15840 7144 0,'0'17'31,"35"72"-31,36-19 16,-54 18-16,18-17 15,-17-36 1,0 18-16,-1-18 15,-17-17 1,0 17-16,0-17 16,0 0-1,0-1-15,0 1 32,0-1-32,0 1 15,0 0 1,-35 17-16,-35 0 15,-19 53 1,-16 1-16,-19-19 16,53-17-16,1-18 15,35 1 1,-1-19-16,1 1 16,17 0-1,18-1 16,0 1 1,0 0-32,53 17 31,0-18-31,106 36 16,-35 0-1,-1 0 1,-52-35-1,-19-1-15,1 1 16,-17 0-16,-1 17 16,0-17-1,-17-1-15,-1-17 16,19 18 0,-36 0-16,17-1 15,-17 1 1,0 17-1,0 0 1,0 1-16,-17-1 16,-19 36-16,-16-1 15,-1-35 1,53-17-16,-53 17 16,53-17-1,-18 17 1,0-17-16,18-1 15,-17-17-15,17 18 16,-18-18 0,18 18-1,0-1 17,35-17-17,18 18-15,18 17 16,17-17-16,-35-18 15,18 18 1,-36-18 0,0 0-16,0 0 15,-17 0-15,0 17 16,-1 1 0,-17 0 15,0 17-16,0 18 1,-70 35-16,-54 35 16,54-70-1,-36 18-15,53-1 16,-18-17 0,36-17-16,-35-1 15,34 18-15,19-53 16,-19 17-1,19 1 1,-1-18 0,18 18-1,-17-1 1,-1-17 0,0 18-1,1-18 1,17 18 15,-18-18-15,0 17-1,18 1 1,-17-18 0,34 0 280,1 0-217,0 35-64,-1 0 1,1 54-16,35 34 15,-36-35 1,-17 1-16,18-37 16,0 19-1,-18-36-15,0 1 16,0-19-16,0 18 16,0-17-1,0 17-15,0-17 16,0 17-1,0-17 1,0 0 0,0-1-16,0 1 31,0-1-31,0 1 16,0 0-1,0-1 16,0 1-15,0 0 15,35-18 376,53 0-407,0 0 15,18 0 1,53 0-16,35 0 15,-18 0 1,-17 0-16,-35 0 16,-1 0-1,-70 0-15,-18 0 16,-17 0-16,-18-18 156,0 0-140,0 1-16,0-1 31,0-35-31,0 0 16,0-17-1,0-1-15,0-17 16,0 35 0,0 18-16,0-18 15,0 35 1,0 1-16,0-1 15,0 0 1,0 54 78,35 87-94,-17-70 15,17 70-15,18-34 16,0-1 0,-18-18-16,36 1 15,-18 52 1,0-52-16,17-18 16,-35 17-1,-17-52-15,17 17 16,-17-17-1,0-18-15,-1 0 32,1-35 15,0-36-32,-18-17 1,0 35-16,0-17 15,0 17 1,0 17-16,0 1 16,0 17-1,0-17-15,0 17 16,0 1 0,0-1-16,17 1 15,1 17 16,-1 0-15,19 0 15,-1 0-15,18 35-16,0 35 16,17-17-1,72 53-15,-90-35 16,1-1-1,-17-34-15,17-19 16,-36 1 0,1-1-16,-1-17 15,1 0 1,0 0 15,-1-52-15,1-90-16,17-16 15,18-1 1,-35 35-16,17 1 16,-35 35-1,18 17-15,-18 36 16,0 17 0,0 1-16,17-1 31,1 18 16,0 35-32,52 54 1,-52-37-16,52 54 16,-17-18-1,-17-35-15,-19 0 16,1-35-1,0 17-15,-1-35 32,-17 18-32,18-71 62,-1-35-46,1-36-16,-18 54 15,0-18 1,0 17-16,0 18 16,0 35-1,0 1-15,0-1 16,0 0 0,18 36 46,-1 0-62,19 52 16,17-17-16,17 35 15,-35-17 1,18-36-16,-17 18 16,-19-53-1,1 18-15,0-1 16,-18 1-1,17 0 1,1-18 15,-1 0-15,-17 17 0,18-17-16,17 0 15,1 0 1,52 18-16,71-18 31,-18 0-31,-18 0 16,1 0-1,-54 0-15,1 0 16,-36 0 0,0 0-16,-17 0 15,0 0 1,-1 0-1,-17-18 79</inkml:trace>
  <inkml:trace contextRef="#ctx0" brushRef="#br0" timeOffset="195012.07">15875 11377 0,'0'-18'15,"0"1"17,0-1-1,0 1-31,0-1 16,0-17-16,-18 17 15,1 0 1,17 1-1,-18-1 1,18 0-16,-18 1 16,18-1-1,-17 18-15,-1-18 16,1 18 0,17-17-1,-18 17 1,18-18-16,-18 18 15,1 0 1,-1 0 0,0 0-1,18 18 17,0-1-17,0 1-15,0 0 16,0-1-1,0 1-15,0 0 16,0-1 0,18-17-1,0 0-15,-18 18 16,17-18 0,-17 18-16,36-18 15,-19 17 1,1-17-16,17 18 15,-17-18 1,-1 0-16,1 0 16,17 0-1,-17 0 1,0 0 0,-1 0-16,1-18 31,-1 18-16,-17-17 1,0-1-16,0 0 16,0 1-1,0-1 1,-17 0 0,17 1-1,-18 17-15,-17-18 31,17 0-31,1 18 16,-19 0 0,1 0-16,17 0 15,-17 0 1,18 0 0,-19 18-1,19 0-15,-1-18 16,18 17-16,-18 1 15,18 0 1,-17-1-16,-1 1 16,0 0-1,18-1 32,0 1-31,36-18 31,-19 0-47,1 0 15,0 0 1,17 0 0,-17 0-1,17-18-15,-18 1 16,19-1-1,-1-17-15,-35-1 16,18 36 0,-18-17-16,0-1 15,0 0 1,0-17-16,0 18 16,0-1-1,0 0 1,0 1-1,-18 17 1,-17 0-16,17 0 16,0 0-1,-17 0 1,0 0-16,17 17 16,1 1-16,17 0 15,-18-18 1,18 17-16,0 1 15,-18-18 1,18 17-16,0 1 16,0 0-16,0-1 15,0 1 1,0 0 0,0-1-1,18-17 16,17 0-31,-17 0 16,17 0 0,-17 0-16,17 0 15,0 0 1,1 0-16,-19 0 16,19-17-1,-19-1 1,-17 0 15,0 1-31,0-1 16,-17 18-1,-1-18-15,0 18 16,-17 0 0,17 0-16,1 0 31,-1 0 0,0 0-15,1 0 124,17-17-77,0-1-32,0 1 0</inkml:trace>
  <inkml:trace contextRef="#ctx0" brushRef="#br0" timeOffset="207159.8">26652 7056 0,'0'-18'15,"0"0"17,0 36 46,0 52-63,0-34 1,36 70-16,-19-18 16,-17 0-1,18-35-15,-18 17 16,18 36-1,-18-18-15,0-52 16,0 34 0,0-34-16,0-19 31,0 18-31,0 1 31,0-1-31,0-17 16,0 17-16,0-17 15,-18 17 1,-17 0-16,35-17 31,0-1-31,-18 1 16,0 0 0,18-1-16,-17-17 15,17 18-15,0 0 47,0 17-47,0 18 16,88 53-16,18-18 15,-18-35 1,18 17-16,0 1 16,-18-18-1,-53-18-15,0-17 16,-17-1-1,17-17 1,-35 18-16,18-18 16,-18 18 15,0-1-15,-18 36-16,-140 18 15,-37 87 1,-122 37-16,70-54 15,71-18 1,87-52-16,19-36 16,35-17-1,17-18-15,0 17 16,89 18 15,17-35-31,18 36 16,-18-36-1,0 17 1,-35-17-16,18 0 16,-36 18-16,0 0 15,1-18 1,-1 0-16,-17 0 16,-1 17-1,18-17-15,-17 0 31,-18 18-15,0 17 0,0 1-16,-18-1 15,-34 18-15,34-53 16,-17 17 0,35 1-16,0 0 15,53 17 1,70 0-1,71-17-15,-35 17 16,-36-35-16,1 18 16,-54-18-1,1 0-15,-36 0 16,0 0 0,-17 0-1,0 0 220,-18 35-235,0 18 15,0 35 1,0 53-16,0-53 15,0 1 1,0-1-16,0 0 16,0-17-1,0 17-15,0 0 16,0 0 0,0-53-16,0 18 15,0-17 1,0 34-16,0-17 15,0 0 1,0-18-16,0-17 16,0 0-16,0-1 15</inkml:trace>
  <inkml:trace contextRef="#ctx0" brushRef="#br0" timeOffset="209953.25">29175 7267 0,'0'-35'15,"0"53"48,0 70-63,17-18 15,1 1 1,0 17-16,17 0 16,-17 0-1,-1-17-15,-17 17 16,0-53-16,0 18 16,0-17-1,0-1-15,0 36 16,0-36-1,0 0-15,0 0 32,0-17-32,0 0 15,0-1 1,0 1-16,0 0 16,0-1-1,-17 1 1,-1-1-1,18 1 1,-35 0-16,17-1 16,-17 1-1,-18 17-15,18 1 16,17-19 0,-17 18-16,17-17 15,0 0 1,18-1-16,-17 1 15,17 0 1,0-1-16,0 1 16,0 0-1,17 17-15,1-35 16,17 18-16,1 17 16,-19-35-1,1 17 1,17 1-1,-17 0-15,-1-18 16,54 53 0,-36-36-1,36 1-15,-36 0 16,-17-18-16,17 17 16,-17-17-1,-1 18-15,18-18 16,-35 17-1,18-17-15,-18 18 16,0 0 0,0 35-1,-88 17-15,-53 54 16,-18-1 0,18-52-1,53-1-15,52-34 16,-16-1-16,34-18 15,0 1 1,1-18 15,17 18-31,0-1 16,53 19-16,35-19 16,0 19-1,35-1-15,36 18 16,-35-36-1,-36 36-15,18 0 16,-53-35 0,17 0-16,-35-1 15,-17 1 1,0-18-16,-18 17 16,0 19-1,0-1 1,-71 88-16,18-70 15,-17 53 1,-19 0-16,37-53 16,-1 0-1,17-35-15,36-1 16,-17-17 0,17 18-16,0-1 31,0 1 0,17-18-15,1 18-1,0-1 1,-18 1 0,17 0-16,1 17 15,-18-17-15,18-1 16,-1 18-1,-17-17-15,18 17 16,-1-35 0,-17 36-16,18-19 15,0 1 1,-18 0-16,0-1 31,0 1 0,0-1-15,0 1 15,0 0-15,17-18 15,-17 17-31,0 1 31,18-18 79,0 18-95,-18 17-15,0-17 16,17-1 0,1 1-16,-18 17 15,0-17 1,0-1 0,0 1-1,0 0-15,0-1 63</inkml:trace>
  <inkml:trace contextRef="#ctx0" brushRef="#br0" timeOffset="212435.66">27746 11765 0,'18'0'78,"-1"0"-63,1 0-15,17 0 16,0 0 0,71 0-1,-18 0-15,36 0 16,-54 0-16,19 0 16,-19 0-1,-17 0-15,0 0 16,18 0-1,-18 0-15,17 0 16,-35-18 0,1 18-16,-1 0 15,18 0-15,-36 0 16,1 0 0,17 0-16,-17 0 15,0 0 1,-1 0-16,19 0 15,-19 0 1,1 0-16,0 0 31,-1-17-31,1 17 16,17 0 0,-17 0-16,-1-18 15,19 18 1,-1 0-16,0-17 15,0 17-15,-17 0 16,17-18 0,-17 18-1,0 0-15,17 0 16,-17 0 0,-1 0-1,1 0 16,-1 0-15,-17-18 15,18 18 1,0 0-17,-1 0 1,1 0 15,0-17 32,-18-1-32,17 18-31,1-18 15,0 18-15,-1-17 32,1-1-17,0 18 1,-18-18 0,0 1-1,0-1 16,0 1 1,0-1 15,0 0 15,0 1-31,0-1 1,-18 18-17,18-18 79</inkml:trace>
  <inkml:trace contextRef="#ctx0" brushRef="#br0" timeOffset="-214315.72">26688 7003 0,'0'17'140,"35"19"-108,18-19-17,-18 1-15,0-18 16,54 35 0,34 18-16,1-35 15,-36-18 1,0 17-16,-35 1 15,-18-18 1,0 0-16,1 0 16,-19 18-1,36-18-15,-18 0 16,1 0-16,-1 0 16,0 0-1,1 0-15,17 0 16,-18 0-1,-18 0-15,36 0 32,0 0-32,-17 0 15,-1 0 1,0 0-16,0 0 16,1 0-1,-1 0-15,-17 0 16,-1 0-16,18 17 15,18-17 1,-17 18-16,-1-18 16,-17 0-1,17 0-15,-17 0 16,-1 0 0,1 0-16,17 0 15,-17 0 1,-1 0-16,19 0 15,-19 17 1,1-17 0,0 0-16,-1 0 15,1 0 1,-1 0 15,1 0-15,0 0-1,-1 0 17,1 0-17,0 0 32,-1 0-16,1 0-15,0 0-16,-1 0 31,1 0-15,-1 0 0,1 18 15,0-18-16,-1 0 1,1 0 187,0 0-187,-1 0-16,1 0 15,0 0 1,-1 0 15,1 0-15,0 0 0,-1 0 218,-17-18-218,0 1-1</inkml:trace>
  <inkml:trace contextRef="#ctx0" brushRef="#br0" timeOffset="-212664.91">27164 7585 0,'-18'0'32,"18"17"-1,0 1 0,0 0-31,-17 17 16,17 18-16,-18 35 15,0-17 1,1-36-16,17 18 16,-18 0-1,0-53-15,18 17 16,0 1 0,0 0-16,0-1 15,0 1 1,0 0 15,0-36 47,0 0-78,0 1 16,0-1-1,0 0 1,18 1 0,-18-1-16,18 0 31,-18 1-31,17 17 16,-17-18-1,18-17 1,17 0-1,18-36-15,18-17 16,-18 17-16,0 18 16,-36 36-1,1-19 1,-1 19-16,-17-1 16,18 18-16,-18-17 31,0 34 63,0 1-79,0-1-15,0 36 16,0-17-1,0-1-15,0-17 16,0 17 0,18 18-16,-18 17 15,0-34 1,0-1 0,0-18-1,0 1-15,0 0 16,0-1-1,0 1 1,0 0-16,0-1 31,0 1 1</inkml:trace>
  <inkml:trace contextRef="#ctx0" brushRef="#br0" timeOffset="-211196.16">28646 7585 0,'0'17'31,"0"19"-31,0-1 16,0 0 0,0-17-16,0 17 15,0-17 1,0 17-16,0-17 15,0-1 1,0 1-16,0 0 16,0-1 15,0-34 63,0-19-94,0 19 15,0-19 1,0 19-16,0-1 16,0-17-1,0 17-15,0 1 16,0-1-1,0 0 17,0 1-17,17 34 79,1 19-63,-1-19-31,1 18 16,17 36 0,-35-53-16,36 17 15,-36-17 1,0-1-1,17-17-15,-17 18 0,18-18 16,-18 17 0,0 1 46</inkml:trace>
  <inkml:trace contextRef="#ctx0" brushRef="#br0" timeOffset="-210644.3">28804 7779 0,'18'17'47,"-18"54"-32,53-36-15,-36 36 16,-17-36 0,18-17-16,0 17 15,-18-17-15,0-1 47,0 1-16</inkml:trace>
  <inkml:trace contextRef="#ctx0" brushRef="#br0" timeOffset="-208871">28169 10954 0,'0'335'15,"0"-670"-15,0 723 0,0-353 16,0 0-16,0-17 16,0 0-16,0-1 31,0 1 0,-17-18 0,-1-18 32,18-17-63,0-18 16,0-17-16,0 17 15,0 0 1,0-18-16,0 36 15,0 0 1,18 17-16,-18 0 16,0 1-1,17 17-15,1 0 47,0 0 0,-1 0-31,-17 17-1,0 1 1,0 0-16,0-1 16,0 18-1,0-17-15,0 0 16,-17-18-1,17 17 1,0 1 15,17-18 1,54 0-17,-36 0 1,0 0-16,-17 0 15,17 0 1,-17 0 0,0 0-1,-18 18 48,0 17-63,0-17 15,-18 17 1,-35-17-16,53-1 16,0 1-1,-18-1-15,1 1 16,17 0 93,0-1-62,-18-17-31,0 36-1,1 17-15,-19-36 16,19 1-16,-1-18 16,1 17-1,-1-17-15</inkml:trace>
  <inkml:trace contextRef="#ctx0" brushRef="#br0" timeOffset="-207168.5">30233 12012 0,'-18'0'31,"18"18"-15,0-1-16,0 54 0,0-18 15,0 70 1,0-70-16,0 35 16,0-52-1,0-19-15,0 1 16,0 0 0,0-1-16,0 1 31,0-36 94,0 1-125,0-36 15,0-18 1,0 36-16,0-18 16,0-18-16,0 36 15,0 0 1,0 17-16,0 1 16,0-1-1,0 0 1,18 1 15,0 17-15,-1 0-1,1 0-15,17 0 16,-17 0 0,0 0-16,-1 17 31,-17 1-16,0 0 1,0 52 0,-35-35-1,35 1-15,-18-19 16,18 1 0,0 0-16,-17-18 15,17 17 1,17-17 46,19 0-46,-19 0-16,18 0 16,1 0-1,-1 0-15,-17 0 16,-1 0-1,19 0-15,-19 0 16,-17 18 15,0-1-15,0 19 0,-70 52-16,-1-17 15,1-36 1,17 0-16,0 18 15,17-35 1,19-18 0,-1 17-1,0-17-15</inkml:trace>
  <inkml:trace contextRef="#ctx0" brushRef="#br0" timeOffset="-206479.44">30692 12365 0,'17'0'78,"-17"17"-62,18 54 0,0-18-1,-18-18-15,17 18 16,-17-18-16,0-17 15,0 0 1,0-1 15,0 1 1</inkml:trace>
  <inkml:trace contextRef="#ctx0" brushRef="#br0" timeOffset="-203992.01">29175 8290 0</inkml:trace>
  <inkml:trace contextRef="#ctx0" brushRef="#br0" timeOffset="-201546.83">13335 16581 0,'18'35'0,"-36"-70"0,36 87 15,-18-34-15,0 0 16,17-1 0,-17 1 15,18-18-15,0 0-1,-18-35 16,17-36-31,1-17 16,35-106-16,-53 53 16,53 0-1,0 17-15,-53 71 16,17-35 0,1 53-16,-1-18 15,-17 35 1,0 1-1,18-1 1,0 18 0,-1 0-1,1 0 1,35 0-16,35 71 16,53 34-1,0 1-15,-35 0 16,-35-18-1,-18-17-15,53 35 16,-89-53 0,54 17-16,-54-35 15,1 1 1,0-19-16,-1 1 16,-17 0-16,18-1 15,0-17 1,-18 18-1,0 0 17,-18-18 93</inkml:trace>
  <inkml:trace contextRef="#ctx0" brushRef="#br0" timeOffset="-201023.63">13670 16387 0,'35'0'16,"89"0"-1,17-18 1,18 18-16,-1-35 16,-34 17-1,-1 0 1,-52 1-16,-36-19 15,-17 36-15,17-17 16,-17 17 0,-1 0 15</inkml:trace>
  <inkml:trace contextRef="#ctx0" brushRef="#br0" timeOffset="-199564.18">19597 14429 0,'141'141'0,"-282"-282"0,335 370 0,-124-123 16,-34-53 0,17 35-16,17-18 15,-52 1 1,-1-53-16,1 17 16,0-17-1,-36-36 79,-70-106-94,17 1 16,-17-71-16,0 18 15,53 87 1,35 1-16,0 35 15,0-17 1,0 34-16,0 1 16,17 0-1,71-36-15,18 1 16,-18 34-16,36 1 16,-36 35-1,0-35-15,-35 35 16,-17 0-1,34 0-15,-52 0 16,-1 35 0,-17 0-1,0 89 1,-17-71-16,-19 17 16,19-34-1,-18-1-15,35-17 16,-18-1-1,18 1 17,35-1-17,89 36-15,-1 0 16,1 0 0,-1-17-16,-52 16 15,-18-34 1,-1 0-16,-52-1 15,18-17 1,-18 18-16,0 0 31,0-1-31,0 36 16,-35-35-16,0 17 16,17-17-1,-17-1-15,17-17 16,-17 18-1,17 0 1</inkml:trace>
  <inkml:trace contextRef="#ctx0" brushRef="#br0" timeOffset="-198607.84">22207 14199 0,'0'53'16,"0"-106"-16,0 124 16,0-54-16,0 1 31,0-36 63,0-87-79,0 34-15,0 1 16,0-19 0,0 19-16,18 17 15,-18 18 1,0-1-16,0 19 15,0-1 1,18 0-16,-18 1 31,17 17-31,1-18 16,0 18 0,17 18 15,0 17-31,18 36 15,0-36-15,0 35 16,-36-52 0,19 17-16,-19 1 15,19-1 1,-36-17-16,17 17 16,1-18-1,-18 1-15,18 0 16,-1-18-1,1 17 1,-18 1 0</inkml:trace>
  <inkml:trace contextRef="#ctx0" brushRef="#br0" timeOffset="-197930.6">22807 14005 0,'71'-17'15,"-142"34"-15,159-52 16,-52 35-16,-36-18 15,0 1 1,17 17 0,-17-18-1,18 18-15,-1 0 78,1 0-78,0 18 16,35 52 0,0 18-1,-1 18-15,90 18 16,-107-54-16,18 1 16,-18-36-1,-17 0-15,-1-17 16,-17 0-1</inkml:trace>
  <inkml:trace contextRef="#ctx0" brushRef="#br0" timeOffset="-196131.07">27481 12559 0,'0'18'32,"36"17"-17,17 53 1,17 35-16,-35-70 15,1 0-15,-1-17 16,-35-19 0,18 1-16,-1-1 15,-17 1 1,0-36 78,-35-52-94,35-1 15,-35-17 1,17-35 0,0 70-16,18-35 15,0 52 1,0 1-16,0 17 15,0 1 1,18 17-16,0-18 16,17 0-1,18 1-15,53 17 16,17 0 0,-70 0-16,-18 0 15,18 0 1,-35 0 15,-18 17-15,0 1-16,0 17 15,-18 18-15,-88 71 16,18-18-16,-18-36 16,71-17-1,18-18-15,-36-17 16,53 0-1,17-18 32,19 0-31,-1 0-16,35 0 16,-52 17-16,0-17 15,17 0 1,-17 0-1,-18 18 17,0 0-1,0-1-15,0 1-1,0-1 16,0 1-15</inkml:trace>
  <inkml:trace contextRef="#ctx0" brushRef="#br0" timeOffset="-195452.52">28346 12894 0,'0'18'172,"0"-1"-156,0 1-16,0 0 16,0-1-1,17 18 1,1-35-1,-18 18 1,0 0 15,0-1 1</inkml:trace>
  <inkml:trace contextRef="#ctx0" brushRef="#br0" timeOffset="-188206.39">21202 7426 0,'0'53'0,"0"-106"0,-18 141 16,1-17-16,17-54 31,0 1-16,0 0 1,0-1 0,-18-17 15,18-35 31,0 17-46,0 1 0,0-1-16,0-17 15,0 0 1,0 17-16,0-17 16,18 17-1,-1 0 1,-17 1-1,0-1-15,18 0 16,-18 1-16,18-1 16,-1 18-1,-17-18-15,18 18 47,-18-17-31,0-1 15,17 1-15,1 17 46,0 0-46,-1 0-1,-17 35 1,53 18 0,-35-18-16,53 71 15,-54-71 1,18 36-16,-17-36 31,0-17-15,-1-1-16,-17 1 15,0 0 17,0-1-1,-17-34 94,-19-1-109,19-17-1,-18 17 1,17 0-16,0 1 15,-17-1-15,17 18 16,1 0 0,-19-18-16,19 18 15,-1 0 1,-17 0-16,17 0 31,1 0-31,-1 0 31,0 0-15,1 0 0,17 18 93</inkml:trace>
  <inkml:trace contextRef="#ctx0" brushRef="#br0" timeOffset="-186815.42">22049 10619 0,'-18'0'31,"0"0"16,1 0-31,17 35 93,17 0-109,19-17 16,-19 17-1,1-17-15,-18-1 16,18-17-16,-18 18 16,0 0 15,0-36 31,0-35-46,0 0-16,0-17 16,0-1-1,0 0-15,0 19 16,0 16-16,0 1 16,0 17-1,0 1-15,0-1 16,17 18-1,-17-18-15,18 18 16,-1 0 0,-17 18 46,0 0-62,0-1 16,0 1-16,0 0 15,0-1 1,0 1 15,0 0-31,18 17 16,0 0 0,35 36-16,17-36 15,54 53 1,-71-70-16,-1-1 15,-16 1 1,-19 0-16,1-18 16,-18 17-1,0 1 17,0 0-17,0 17 1,-53 0-16,18 0 15,0 1-15,-1-19 16,19-17 0,-1 0-16,0 0 15,1 0 1,-1 0 0,18-17 30,0-1-30,0 0 0</inkml:trace>
  <inkml:trace contextRef="#ctx0" brushRef="#br0" timeOffset="-185156.25">21449 6279 0,'-35'18'15,"70"-36"-15,-88 36 16,35 0-1,18-1 17,0-34 46,0-1-63,0-35-15,0-17 16,0 34 0,36 1-1,-19 0-15,1 17 16,-18-17 0,0 17-16,18 1 15,-18-1-15,17 18 16,1-18 15,-1 18-15,1 0-1,0 0 1,-1 0 15,1 0-15,0 0-1,-1 18 1,-17 17 0,18 0-1,0 18-15,-18-17 16,17-1 0,1-17-1,-1 17-15,-17-17 16,0-1-16,0 1 31,0-1-15,0 1 15,0 0 0,-17-18 16,-18 0-47,-1 0 16,-17-36-16,18 36 15,17 0 1,1-17-16,-1 17 16,1 0-1,-1 0-15,0 0 16,1 0-1,-1 0 17,0 0-17,36 0 95,0 0-95,17-18 1</inkml:trace>
  <inkml:trace contextRef="#ctx0" brushRef="#br0" timeOffset="-183937.35">24783 6315 0,'123'-18'0,"-246"36"0,405-71 0,-123 35 16,-36 1-1,1-19 1,-72 36-16,-16-17 16,-19 17-16,1 0 15,0-18 1,-1 18-16,1 0 31,-18-18-15,-18 18 31,1 0-47,-1 0 15,-17 0-15,-18 0 32,18 0-32,-1 0 15,1 0-15,17 0 16,-17 0-16,17 0 15,1 18 1,-1 0-16,1-18 16,17 17-1,-18 1-15,0 0 16,18-1 0,0 1-16,0-1 15,0 1 1,0 0-1,0-1 1,0 1-16,0 17 16,18-17-16,0 0 15,-1-18 1,1 17-16,-1-17 31,1 18-31,0-18 16,17 0-1,-17 0 1,17 0 0,-17 0-16,-1 0 15,1 0 1,17 0-16,-17 0 16,-1 0-1,1 0-15,0 0 31,-1 0-15,-17-18 0,18 18-1,-18-17 1,0-1 0,0 0 15</inkml:trace>
  <inkml:trace contextRef="#ctx0" brushRef="#br0" timeOffset="-182410.95">25682 6932 0,'0'0'0,"0"18"16,0-1 15,18-17 172,-1 0-187,19 0-1,-1 0-15,0 0 16,1 0 0,52 0-16,-35 0 15,17 0-15,-34 0 16,52-17-1,-35-1-15,17 18 16,-35 0 0,1 0-16,-1 0 15,-17 0 1,-1 0-16,19 0 16,-19 0-1,19 0 1,-19 0-1,1-18-15,-1 18 16,1 0 0,0 0-1,-1 0 17,1 0-17,-18-17 32</inkml:trace>
  <inkml:trace contextRef="#ctx0" brushRef="#br0" timeOffset="-178361.77">20567 6879 0,'-18'0'31,"1"0"16,-1 0-31,0 0 15,-35 18-31,-17-1 15,35-17 1,-54 36 0,1-19-16,0 1 15,35-18 1,-17 0-16,17 0 16,0 0-1,17 0-15,1 0 16,-18 0-1,18 0-15,0 0 16,17 0 0,-17 0-1,17 0-15,1 0 16,-1 0 0,-17 0-16,17 0 15,0 0 1,-17 0-16,17 0 15,1 0 1,-19 0-16,19 0 47,-1 0-31,1 0 15,-1 0-16,0 0 1,1 0 0,-1 0 15</inkml:trace>
  <inkml:trace contextRef="#ctx0" brushRef="#br0" timeOffset="-174475.43">20884 7514 0,'0'0'0,"0"-17"16,0-1 31,0 0-16,0 1-15,0-1-16,0-17 15,0-1-15,0 1 16,0 0 0,0 17-16,-17 1 15,-1-1 1,18 0-16,-17 18 15,17-17 1,-18 17-16,0 0 16,-17 0-1,-18 0-15,-35 0 16,-18 0-16,-17 0 16,-36 0-1,18 0-15,17 17 16,36-17-1,17 0-15,19 0 16,16 0 0,1 0-16,0 0 15,17 0 1,-17 0-16,17 0 16,1 0-1,-19 0-15,19 0 31,-1 0-15</inkml:trace>
  <inkml:trace contextRef="#ctx0" brushRef="#br0" timeOffset="-173277.6">21061 7761 0,'0'-35'0,"0"70"0,-18-88 0,18 36 16,-17-19-1,-1 1-15,18 17 16,-18 1-1,1-1 1,17 0-16,0 1 16,0-1-16,0 1 31,0-1 0,0 0 16,0 1-31,0-1-1,35-17 1,-35 17-16,18 0 16,-1 18-16,-17-17 15,18-1 1,-1 18-1,-17-18 1,18 18-16,0-17 16,-1 17-1,1 0 32,17 0-31,1 0-16,34 0 15,-17-18-15,18 18 16,-18 0 0,-18 0-16,0 0 15,36 0 1,-18 0-16,-1 0 16,19 0-1,-18 0-15,17 0 16,-17 0-1,-17 0-15,-1 0 16,0 0-16,-17 0 16,17 0-1,-17 0-15,-1 0 32,1 0-32,0 0 31,-1 0-16,1 0 1</inkml:trace>
  <inkml:trace contextRef="#ctx0" brushRef="#br0" timeOffset="-171359.67">19773 13705 0,'18'0'125,"-1"0"-110,1 0 16,0 0-15,17 0 0,-17 0-16,35 0 15,-1 0 1,19 0-16,-36 0 16,71-17-1,-18 17-15,1 0 16,-1-36-1,0 36-15,-35-17 16,17-1 0,-34 18-16,17-17 15,-18 17 1,35-18-16,-17-17 16,-17 35-16,34-18 15,-35 18 1,1-18-16,34 1 15,-34 17 1,-1-18-16,0 18 16,0-18-1,1 18-15,34-17 16,-34 17 0,16-35-16,-16 35 15,17-18 1,-18 0-1,-17 18-15,-1-17 16,18 17 0,-17 0-16,0 0 15,17-18 1,-17 18-16,-1 0 16,19 0-1,-19-18-15,1 18 16,-1 0-1,54-17 17,-53-1-17,-1 18 1,1 0 0,0 0-1,-1-18 1</inkml:trace>
  <inkml:trace contextRef="#ctx0" brushRef="#br0" timeOffset="-169496.35">15187 14217 0,'18'0'78,"-1"0"-62,72 0-16,-1 0 16,88 0-16,18 0 15,-53 0 1,18-35-16,-36 35 16,36 0-1,-18 0-15,18 0 16,-35 0-1,-54 0-15,1 0 16,-18 0 0,-18 0-16,0 0 15,0 0 1,36 0-16,-36 0 16,1 0-1,-1 0-15,0 0 16,0 17-16,-17-17 15,0 0 1,-1 0-16,1 0 16,0 0-1,-1 0 1,-17 18 15,0 17-15,-17 0-1,-19 71 1,-105 18-16,-35 52 16,-36 36-16,36 0 15,35-71 1,0-36-16,17 1 16,53-53-1,36-18-15,-18 1 16,18 17-1,0-36-15,17 19 16,-52-19 0,70 1-16,-18 0 15,-17-18 1,17 17-16,0 1 31,1-18-31,-1 0 16,0 0 15</inkml:trace>
  <inkml:trace contextRef="#ctx0" brushRef="#br0" timeOffset="-167702.78">15804 14817 0,'-35'0'31,"70"0"-31,-87 0 0,34 0 31,36 0 63,-1 0-94,18-18 16,54-17-16,105-53 15,88-1 1,106-69-16,88 16 15,-88 37 1,-88 16-16,18 1 16,-89 18-16,0-18 15,-35 70 1,-35-17 0,-53-1-16,-18 1 15,-17 35-15,-1-18 16,-17-17-1,18 35-15,-18-18 16,17 1 0,18-18-16,0 17 15,36 0 1,-1-35-16,-70 36 16,36-19-16,-19 19 15,18 17 1,-52-18-1,-1 18-15,53-17 16,0 17-16,-35-18 16,18 0-1,-1 18-15,18-35 16,-17 35 0,-18-18-16,-18 18 15,0 0 1,1 0-16,-1 0 15,18-17 1,17 17-16,1-18 16,-18 0-1,35 18-15,0-35 16,-17 35 0,-18-17-1,35 17-15,0-18 16,0 0-1,54 18-15,16-35 16,-34 17 0,-1 1-16,36 17 15,-36-36 1,36 19-16,-35-19 16,-1-16-1,-35 34-15,1 0 16,-37 1-16,19 17 15,-18-18 1,17 18-16,-34-18 16,-1 18-1,18-35-15,0 35 16,0-18 0,70 1-16,-70-1 15,18 1 1,-36-19-16,0 36 15,1-17 1,-1-1-16,-18 18 16,1-18-1,17 18-15,-17 0 16,0-17 0,17 17-16,-35-18 15,18 18-15,17-18 16,18-17-1,17 18-15,19-54 16,-19 36 0,-17-18-1,-18 35-15,18 0 16,-53 1-16,18-1 16,-18 1-1</inkml:trace>
  <inkml:trace contextRef="#ctx0" brushRef="#br0" timeOffset="-142239.87">6597 13423 0,'18'0'94,"17"0"-94,88 0 15,1 0 1,140 35-16,1 1 16,-36-36-1,-35 17-15,0 19 16,-53-36 0,18 0-1,-35 0-15,-1 17 16,-70-17-16,35 0 15,-35 0-15,18 0 16,-18 0 0,0 0-16,-1 0 15,-16 0 1,-1 0-16,0 0 16,1 0-1,16 0-15,19 0 16,-18 0-1,0 0-15,17 0 16,19 0 0,-54 0-16,0-17 15,0 17 1,1 0-16,-1 0 16,0 0-1,-17 0-15,0-18 16,17 18-16,-18 0 31,1-18-15,0 18-1,-1 0 17,-17-17-32,18 17 31,0 0 0,-1-18-31,1 18 31,0 0-15</inkml:trace>
  <inkml:trace contextRef="#ctx0" brushRef="#br0" timeOffset="-129430.88">18556 10213 0,'-18'0'0,"1"0"16,-1 0 0,1 0-16,-54 0 15,18 0 1,-35-18 0,-36 1-16,1-36 15,-36 17-15,-17-16 16,17-1-1,0 35-15,1-35 16,34-35 0,-17 17-16,0-35 15,35-35-15,0 0 16,36 18 0,17 17-16,53 35 15,0-17 1,0 18-1,0-1-15,0-17 16,17 17-16,19-35 16,-19 36-1,19 35-15,-36-36 16,35 18 0,0-17-16,53-19 15,-17-16-15,70-19 16,71-70-1,-36 53 1,-17 35-16,17-17 16,-88 87-16,-17-34 15,-1 52 1,-17-35-16,-17 36 16,17-1-1,-1 18-15,1 0 16,18 0-1,17 0-15,-35 0 16,35 0 0,-35 35-16,35-17 15,18 52-15,-53-34 16,18 17 0,-18 70-1,17 1-15,-35-1 16,18 106-1,-53 36-15,0-71 16,-17-71-16,17-17 16,-36 0-1,19-53 1,-1-18 0,-17 36-16,17-36 15,18 0 1,-17-17-16,17 0 15,-18-1 1,0 1 0,1 0 15,-1-18-15,18 17-1,-18-17-15,1 0 31,-1 0-15,0 0 0,-17 0 15,18 0-31,-1 0 16,-35-17-16,0-19 15,0-17 1,18 1-16,0-1 15,17-18 1,-35 18-16,53 18 16,-18 0 15,1 17-31,-1-17 16,18 17-16,0-17 15,0 17 1,0 0-16,0 1 15,0-1 17,0 36 15,0-1-32,18 54-15,-18-36 16,17 36-1,1-36-15,0 0 16,-18-17 0,35 17-16,-17 1 15,-18-19 1,17 19-16,1-19 16,-18 1-16,0-1 15,0 1 1,0 0-16,18-1 15,-1 1 1,1 0 0,-1-18-1,1 0 1,0 17 0,17-17-1,-17 18 1,-1-18-16,19 0 15,-1 0 1,0 0 0,18 0-1,0 0-15,-18 0 16,1 0-16,-1 0 16,0 0-1,-17 0-15,17 0 16,-17 0-1,-1 0-15,19 0 16,-19 0 0,1 0 15,-18-18 63</inkml:trace>
  <inkml:trace contextRef="#ctx0" brushRef="#br0" timeOffset="-128835.03">18133 7761 0,'0'0'0,"0"18"47,0 17-31,0 36-1,17 17-15,1-35 16,-18 0 0,0 0-16,0-18 15,0-18 1,0 1-1,0 0 1,0-1 15,0 1 1</inkml:trace>
  <inkml:trace contextRef="#ctx0" brushRef="#br0" timeOffset="-124240.43">19173 12541 0,'-17'0'78,"-1"0"-47,-17 0-15,-53 0 0,-18 0-16,18 0 15,-18 0-15,-18 0 16,19 0-1,16 0-15,1 0 16,0 0 0,35 0-16,-18 36 15,-17-36 1,18 17-16,-18-17 16,17 0-1,18 0-15,0 0 16,0 0-1,18 0-15,-18 0 16,0 0 0,18 0-16,0 0 15,-54 0-15,19 0 16,-1 0 0,1 0-16,17 0 15,-18 0 1,18 0-16,-17 0 15,17 0 1,18 0-16,-18 0 16,17 0-1,-17 0-15,18 0 16,0 0 0,17 0-1,-35 0-15,18 0 16,0 0-1,0-17-15,-36-19 16,36 36 0,-18-17-16,17 17 15,1-18 1,18 18-16,-1-18 16,-17 18-1,17-17-15,0 17 16,-17-18-1,17 18-15,1-18 16,-18 18 0,17-17-16,0 17 15,-17-18 1,17-17 0,-35 0-1,36-18 1,-18-18-16,17-17 15,-35 53 1,35-36-16,-17 18 16,17 18-1,-35-36-15,36 18 16,17-17 0,-35-1-16,-1 18 15,1-17-15,17-18 16,1 17-1,-19-17 1,19 0-16,-1-1 16,1 19-16,-19-18 15,19 35 1,-1-35-16,18-36 16,0 18-1,0-88-15,0 36 16,0 16-1,0 54-15,35-35 16,-35 87-16,0-34 16,0 52-1,0-17-15,0 17 32,0 1 186,0-1-202,-17-17-16,-19-124 16,-17-106-1,1-34-15,-54-19 16,53-52-1,-18-18-15,71 53 16,0 70 0,0 0-16,18 36 31,-18 53-31,17 17 0,-17 35 16,36 1-16,-36 70 15,17-35 1,-17 0-16,18-1 15,0 37 1,-1-19-16,-17 18 16,36 0-1,-19 18-15,1 17 16,17 1 0,18 17-1,-53-18 1,71 0-1,17-17-15,18 35 16,52-35 0,1 35-16,-35-18 15,34 0 1,-52 18-16,53 0 16,-71 0-1,18 0-15,-18 0 16,0 0-1,-35 0-15,35 0 16,-35 0 0,18 0-16,-18 0 15,17 0-15,-17 0 16,71 0 0,-18 0-16,88 0 15,-36 36 1,-34-1-16,-54 18 15,1-18 1,-36-17-16,18 52 16,-18 1-1,36 70-15,-18 18 16,-53 141 0,0 0-16,0 123 15,35-17-15,-17-36 16,52-88-1,-17-88-15,0 0 16,0-35 0,0 0-16,-18 0 15,18 123 1,18-53-16,-54-70 16,19 0-1,-36-36-15,0-70 16,0-18-1,0 1-15,0-19 16,0 1 0,0-1-1,0 1-15,0 0 16,0-1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07-15T10:21:48.2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25788 7761 0,'0'0'0,"-18"0"16,1 0 0,-1 0-1,18 18 1,-35 17-16,0 18 16,-1 35-1,-34 0 1,-18 18-16,-54 71 15,37-89 1,-107 123-16,36 1 16,-1-36-1,71-34 1,0-1 0,-105 35-16,34-35 15,36 0 1,-17 0-16,16-70 31,19 17-31,-18 53 0,35-35 16,35-18-1,-70 18-15,71-35 16,17-1-16,0-17 16,0 18-1,0-1-15,18-17 16,-36 0-1,36 0-15,17-35 16,-17 17 0,17-17-16,-17 17 15,18-18 1,-1 1-16,-17 0 16,17-1-16,-17 1 15,35 0 1,-18-1-16,-17 19 31,17-19-31,-17 1 16,17 17-1,1-17-15,-19-1 16,19 1 0,-19 0-1,19-1 1,-18 1-16,17 0 15,0-1-15,-17 1 16,17 0 0,-17-1-16,17 1 15,1-1 1,-19 1 0,19 0-16,-1-1 15,1 1-15,-1 0 16,0-18-1,18 17 1,-17-17 234,17 36-219,17 16-31,36 37 16,-18-54-16,89 36 16,-1 34-1,89 72-15,-71-54 16,0 71-1,18 53-15,-18-70 16,18 34 0,-18-17-16,0 53 15,71-70 1,-36-1-16,-35-35 16,0 0-16,1 0 31,-1 36-31,-36-54 15,37 1 1,-37-1 0,37-17-16,-37 35 15,1-35-15,-53-36 16,0-34 0,-18-1-16,1-17 15,-19-1 1,-17 1-16,18 0 15,-18-1 17,35 1 30,0-1-62,1 1 16,34 0-1,18 35-15,36 0 16,-1 0 0,19-18-16,-54 18 15,0 0 1,-18-18-16,-34-17 16,-1-1-16,0-17 15,-35 18 1,18-18-1,0 0 32,17 0-15,35-18-32,-17-17 15,-17-18 1,17 18-16,-1-1 15,1-16 1,-17 16-16,-1-17 16,71-17-16,17-54 15,-17 54 1,-53 17-16,88-88 16,0 0-1,0-36-15,36 1 16,-71 35-1,17-18-15,-17 18 16,-18 17 0,-53-17-16,53 53 15,-52 18 1,34-54-16,-17 71 16,-17-35-16,16-18 15,-16 18 1,17 35-16,-18-53 15,35 53 1,-52-35-16,35 53 16,-18-18-1,1 0-15,-19 35 16,1-17 0,17 17-16,-17 1 15,-18-1 1,17 0-16,-17 1 15,18-1 1,0 1-16,-1-36 16,36-36-16,-17 1 15,52-53 1,-18-18 0,18-17-1,-35 53-15,-17 52 0,-1 18 16,-17-18-1,-1 71-15,-17-35 16,18 18 0,-18-1 15,0 0 0,0 1-15,0-1 46,17 0-62,-17 1 16,18 17 0,-18-18-16,18 18 15,-1 0 1,-17-18-16,18 18 15</inkml:trace>
  <inkml:trace contextRef="#ctx0" brushRef="#br0" timeOffset="6347.59">25717 11589 0,'0'-18'0,"0"0"15,0 1 48,0-1-48,0 1 1,-17-19 0,-1 19-16,1-1 15,-1 0 1,-17 1 0,17 17-16,-17-18 15,17 18 1,0 0-16,1 0 15,-18 0 1,17 0-16,0 0 16,-17 0-1,35 18 1,-18-1 0,18 1-16,-17 0 15,-1-1 1,0 1-1,18 0-15,0-1 16,0 1 0,0-1-16,0 1 15,0 0 1,0 17 0,0-17-1,0 17-15,0-17 16,0-1-1,0 1-15,0 17 16,0-17 0,0 17-16,0 0 15,0-17 1,18-18-16,-18 18 16,35-1-1,-17 1-15,17 0 16,-17-1-16,0-17 15,17 18 1,-18-18-16,1 0 31,17 0-31,-17 0 16,0 0 0,-1 0-1,1 0 1,0 0-16,17 0 15,-35-18-15,35 18 16,-35-17 0,18-1-16,-18 0 15,17 18 1,1-17 15,0-1-15,-18 0-1,17 18-15,-17-17 32,0-1-32,0 0 31,0 1-15,0-1-1,0 0 1,0 1-1,0-1 32,0 1-15,-17-1-17,-1 0 1,18 1 15,-18 17-31,18-18 31,-17 0-31,-1 1 16,0 17-16,18-18 16,-17 18-1,-1-18 1,1 18 31</inkml:trace>
  <inkml:trace contextRef="#ctx0" brushRef="#br0" timeOffset="25182.21">4145 16087 0,'18'0'156,"-1"0"-140,1 0-16,35 0 15,-18 0 1,36 0-16,-18 0 16,-18 0-1,0 0-15,18 0 16,18 0 0,-18 0-16,70 0 15,54 0 1,-19 0-16,36 0 15,0 0 1,-35 0-16,-18 0 16,-17 0-16,-1-36 15,-17 36 1,-35 0 0,17 0-16,53 0 15,0 0-15,124 0 31,34 0-31,-34 0 16,-106 0 0,141 0-16,-71 0 15,0-17 1,0 17-16,-52 0 16,-18 0-16,35-36 15,0 36 1,-36-17-16,36 17 15,-52 0 1,87 0-16,-35 0 16,70 0-1,-34 0-15,-19 0 16,-17 0 0,71 0-16,0 0 15,-1 0 1,-70 0-16,0 0 15,-123 0 1,88 0-16,-54 0 16,19 0-16,-36 0 15,18 0 1,53 0 0,17 0-16,-88 0 15,36 0-15,-54 0 16,18 0-1,-52 0-15,-1 0 16,36 0 0,-36 0-16,18 0 15,17 0 1,-70 17 187,71-17-187,-18 0-1,53 0-15,17 0 16,36 36 0,-71-36-16,18 0 15,17 0-15,18 0 16,-17 17-1,-1-17-15,1 18 16,-36-18 0,0 35-16,53-17 15,18 17 1,0-35-16,0 0 16,-54 0-1,-16 0-15,-1 0 16,18 0-16,-18 0 15,0 0 1,18 0-16,17 0 16,1 0-1,-18 0-15,17 0 16,-35-17 0,-17 17-1,-1 0 1,19 0-16,-36 0 15,0 0 1,35 0-16,0 0 16,-35 0-16,35 0 15,-17 0 1,-19 0 0,-16 0-16,52 0 15,-53 0-15,1-18 16,-1 18-1,0 0-15,0 0 16,1 0 0,34 0-16,-17 0 15,18 0 1,-18 0-16,-1 0 16,19 0-1,-36 0-15,1 0 16,-1 0-1,0 0-15,0 0 16,36 0-16,-53 0 31,-1 0-31,19 0 16,-19 0 0,1 0-16</inkml:trace>
  <inkml:trace contextRef="#ctx0" brushRef="#br0" timeOffset="27489.32">4568 11589 0,'-17'0'0,"34"0"0,-52 0 0,35 17 15,-17-17 1,-1 0-16,36 0 62,105 36-46,106-1 0,106 0-16,89 18 15,140-18-15,-158 1 16,0-36 0,52 0-16,18 0 15,-70 0 1,0 0-16,-71 0 15,0 0 1,-35 0-16,0 0 16,-36 35-1,1-35-15,17 35 16,-35-35-16,35 18 16,-52 17-1,-19-35 1,19 0-16,-72 0 15,72 0-15,-36 35 16,0-17 0,35-18-16,-35 35 15,-17-35 1,-19 0-16,-34 0 16,70 0-1,-53 0-15,18 18 16,35-18-16,0 0 15,70 0 1,-52 0 0,-53 0-16,-1 0 15,-52 0-15,53 0 16,-35 0 0,-19 0-16,54 35 15,-35-35 1,-36 0-16,18 0 15,-53 0 1,35 0-16,-18 0 16,-17 0 15,18 18-31,-36-18 16,0 0-16,1 0 15,-1 0-15,53 0 266,18 0-251,-18 0 1,18 0-16,17 0 16,-17 0-1,18-18-15,-36 18 16,0-17-16,0 17 16,0 0-1,-17 0-15,52 0 16,-52 0-1,0 0-15,-18 0 16,-18 0 0,0 0-16,0 0 15,36 0 1,-36 0-16,18-18 16,-35 18-1,-1 0 1,-17-18 93</inkml:trace>
  <inkml:trace contextRef="#ctx0" brushRef="#br0" timeOffset="32922.43">11765 11853 0,'-18'0'0,"1"0"31,-1 0-15,1 0-1,17 18 48,0 0-47,0-1-1,0 1 1,0 0-16,0-1 15,0 1 1,0-1 31,0 1-31,0 0 15,0-1 0,0 1 0,17-18-31,1 0 16,-1 0 15,1 0 0,0 0 1,-1 0-17,1 0 1,0 0 0,-1 0 15,1 0-16,0-18 1,-18 1 0,0-1 15,0 0 0,0 1 0,-18-1 1,0 18-17,1-17 1,-1 17-16,18-18 16,-18 18-1,1-18-15,-1 18 16,0 0 31,1 0-32,-1 0 1,1 0 0,-1 0-1,0 0 1,18 18-16,-17 0 15,-1-1 1,18 1 0,0-1-1,0 1-15,0 0 32,0-1-17,18-17 1,-18 18-1,17-18 1,-17 18-16,18-18 16,0 0-1,17 0 1,-18 0 0,1 0-1,17 0-15,-17 0 31,0-18-31,-1 0 32,1 18-1,-18-17-31,0-1 16,0 0-16,0 1 15,0-1 1,0 1-1,0-1 1,-18 0 15,1 18-15,-1 0 0,0 0 15,1 18-31,-19 0 15,36-1 1,-17-17-16,17 18 16,-18-18-16,1 0 15</inkml:trace>
  <inkml:trace contextRef="#ctx0" brushRef="#br0" timeOffset="35865.25">25030 11465 0,'0'-17'31,"0"-1"0,0 0 0,0-17 1,0 17-32,0-17 15,0 18 1,0-1-16,0 0 15,0 1 1,0-1 0,0 0-16,0 1 15,0-1 17,17 18-17,1-18-15,-1 1 31,1 17 1,0 0-1,-1 0-15,1 0 15,0 0-16,-1 17 17,1 1-1,0 0-15,-18-1-1,0 1 1,0 0 31,0-1-16,0 1 0,0 0-15,0-1 15,0 1 0,0-1 1,0-34 171,-18 17-141,0 0-31,1 0-31,-19 0 16,19 0 0,-1 0-16,-17 0 15,17 0 1,1 0 15,-1 0-15,0 0-1,1 0 32,-1 0-31,18-18 46</inkml:trace>
  <inkml:trace contextRef="#ctx0" brushRef="#br0" timeOffset="38167.48">11924 11218 0,'-35'0'0,"70"0"0,-88 0 16,35-17 31,18-1-32,0 0 1,0 1-16,0-19 15,0-16 1,0 16-16,0-34 16,18 34-1,0 1-15,-1 0 16,-17 0 0,18 17-16,0-17 15,-18 17 1,17-17-16,1 17 15,-1-17-15,19 0 16,-1-18 0,-17 53-16,-1-18 15,-17 0 1,18 1-16,0 17 16,-18-18-1,17 18-15,1 0 31,-1 0-15,1 18 15,0-1-31,-18 19 16,35-1 0,-17 0-16,17 1 15,-17-1 1,-1-18-16,1 19 15,-18-1 1,17-35-16,-17 18 16,18 17-1,0 18-15,-1-53 32,-17 17-32,18 1 15,-18 0 1,0-1-16,0 1 15,0 0-15,0-1 16,0 1 15,0 0-31,18-1 16,-18-34 171,-18 17-171,0-18-16,1 0 16,-19 18-1,1-17-15,0-1 16,0 18 0,17-18-16,-17 18 15,17-17 1,0 17-16,-17 0 15,18 0-15,-19 0 32,19 0-17,-1 0 1,-17 0 0,17 0-1,-17 0-15,0 0 16,-1 0-16,1 0 15,17 0 1,1 17-16,-19-17 16,19 18-1,-1-18 1,0 18-16,1-18 16,-1 0-1,1 0 1</inkml:trace>
  <inkml:trace contextRef="#ctx0" brushRef="#br0" timeOffset="42838.78">11395 15840 0,'0'0'16,"-18"0"-16,0-18 16,1 18 15,-1 0-15,1 0-1,-1 0 1,0 0-1,1 18-15,-1-1 16,0 1-16,18 0 16,0-1-1,-17 1 1,-1 0 0,18-1-1,0 1 1,0-1-16,0 1 15,0 0 1,0-1 0,0 1 15,18 0-15,-1-18 30,1 0-30,0 0 0,-1 0-16,19 0 15,-19 0 1,1 0-16,17 0 16,-17 0-1,-1 0-15,19 0 16,-19 0-1,1-18 17,-18 0-32,18 1 15,-1-1-15,-17 0 32,18 1-32,-1-1 15,-17 1-15,18 17 16,-18-18-16,0 0 15,0 1 1,0-1 0,0 0-1,0 1 17,-18 17-32,1-18 15,-18 18 1,-1-18-16,19 18 15,-19 0-15,1 0 16,17 0 0,1 0-16,-18 0 15,17 0 1,-17 0 0,17 18-1,0 0-15,1-1 16,-1 1-1,0 0 1,18-1 0,0 1-16,0 0 31,0-1-31,0 1 16,0-1-16,18-17 15,0 18 16,-1-18-31,19 0 16,-19 0-16,1 0 16,0 0-1,-1 0-15,1 0 32,-1-18-17,1 1 1,-18-1-16,18 1 15,-18-1 1,0 0 0,0 1 15,-18 17 0,0 0-15,1 0-1,-1 0 1,18 17 0,0 1-1,0 0 1,0-1-16,0 1 16,0-1 15,35 1-16,36-18-15,-36 0 16,1 0-16,-1 0 16,-18 0-1,19 0-15,-19-18 32,-17 1-1,0-1-31,0 1 15,0-1 1,-35 18 0,17 0-1,1 0 1,-1 0-16,-17 0 16,17 0-1,1 0 16,17-18 48,-18 18-48,0 0 16,1 0-32,34 0 79,-17-17-78,0-1 46</inkml:trace>
  <inkml:trace contextRef="#ctx0" brushRef="#br0" timeOffset="50716.37">11730 11994 0,'-18'0'47,"1"0"-32,-19 0 1,19 0 0,-1 0-1,-17 0-15,-1 53 16,-34 0 0,-18 53-16,-159 141 15,17 0 1,54-35-16,35-36 15,0 0-15,17-17 16,54-18 0,-18 18-16,35-18 15,17-53 1,-16 1-16,16 105 16,19-36-1,-19 1-15,19 70 16,17-70-1,0-53-15,0 17 16,0-34 0,0-36-16,0-18 15,0 18-15,17-18 16,1-17 0,-18-1-16,18-17 15,-1 0 1,-17 18-1,18-18 1,17 18 15,0-1-31,1 36 16,-1-35 0,36 17-16,-36-17 15,35-1 1,-52 1-1,17-18-15,-17 18 16,0-18 0,17 17-16,-18-17 15,-17 18 1,18-18-16,0 0 16,17 18-1,-17-18-15,-1 17 16,36 18-1,0-17-15,0 0 16,-35-1 0,17-17-1,36 53 1,-36-53-16,0 18 16,0-18-16,1 0 15,-19 0 1,1 0-16,17 0 15,-17 0 1,-1 0-16,1 0 16,0 0-1,-1 0 17</inkml:trace>
  <inkml:trace contextRef="#ctx0" brushRef="#br0" timeOffset="52000.41">11959 12100 0,'-70'-35'0,"34"0"16,19 17 0,-1 18-1,18-18-15,-18 18 16,18-17-16,-17 17 16,17 17 77,0 54-77,0 35-16,0 123 16,0 71-16,0-35 15,-36 70 1,-34-53-16,-18 18 15,52-71 1,-16-35-16,34 0 16,-17-35-1,17 0-15,18-1 16,-35-69 0,17 34-16,0-35 15,1 0 1,17-35-16,-35 36 15,17-19 1,0-35-16,18 18 16,0-17-16,0-1 15,-17 35 1,-1-52-16,18 17 16,0-17-1,0 0-15,0-1 63</inkml:trace>
  <inkml:trace contextRef="#ctx0" brushRef="#br0" timeOffset="53283.16">11853 11871 0,'0'18'0,"0"-36"0,-17 36 15,-1-1-15,18 1 31,0 0 1,0-1-17,18 1 1,17-1-16,36 54 16,34 52-1,36 54-15,53 70 16,-52-71-16,-54-17 15,-18-18 1,-17-17-16,-53-1 16,18 0-1,-18 19 1,0 16-16,-53 1 16,0-18-16,0-53 15,0 1 1,-17 52-16,17-18 15,0 1 1,18-54-16,-36-17 16,36 18-1,-18 17-15,18-18 16,-18-17-16,17 18 16,1-18-1,-18 17-15,18 1 16,-18-18-1,35-18-15,-17 18 16,17-18 15,-17-17-31,35 0 0,-18-1 16,18 1-16,-17-1 16,-1-17-1,18 18-15,-17-18 16,17 18-1,-18-18-15,0 17 16,1-17 0,17-53 77</inkml:trace>
  <inkml:trace contextRef="#ctx0" brushRef="#br0" timeOffset="55326.6">12100 11994 0,'36'18'78,"87"17"-62,71 54 0,53 105-16,-35-89 15,70 54 1,-18 0-16,19 88 15,-107-71 1,0-70-16,-105 0 16,35 0-16,-89 17 15,36-70 1,-35 106-16,-18-18 16,0 18-1,-35 70 1,-53-53-16,35-17 15,0-35-15,-18-19 16,54-52 0,-54 18-16,0 0 15,19-19 1,-19 19-16,-35 0 16,53-1-1,-53-17-15,53-18 16,-17 1-1,17 16-15,-18-34 16,36 0-16,-35-1 16,17 1-1,-18-18-15,18 53 16,-17-53 0,17 18-16,17-18 15,1 0 1,0 0-16,0 0 15,17 0 1,0 0-16,1 0 16,-19 0-1,19 0-15,-1 0 16,-17 0 0,17 0-16,-17 0 15,0 0 1,17 0-1,0 0-15,-17 0 16,17 0 0,1 0-16,-18 0 15,17 0 1,0 0 15,1 0 0,-1 0-15,0 0 0,-17 0 31,17 0-47,1 0 15,-1 0 1,-17 0-16,17 0 15,1 0 1,-1 0-16,0 0 16,1 0 15</inkml:trace>
  <inkml:trace contextRef="#ctx0" brushRef="#br0" timeOffset="89472.62">22525 9719 0,'-35'-18'15,"17"18"-15,0-35 16,18 17 0,-70-17-16,34-35 15,-52-19 1,-18 1-16,-35-18 15,-17 36 1,-54-54-16,18 1 16,17 70-16,-87-35 15,-1 35 1,-52-18 0,52 71-16,89 0 15,-18 0-15,0 18 16,35 0-1,0 35-15,18-1 16,-18 37 0,36-19-16,-89 89 15,36-53 1,35 0-16,53-18 16,-18-18-1,53-34-15,-18 34 16,1-35-16,34 18 15,1-17 1,-35 17-16,17 17 31,-88 36-31,70 0 16,-52 70 0,-54 53-16,54-52 15,52-71 1,1-18-16,34-18 15,19-17 1,-36 0-16,35-17 16,-17-1-1,17-18-15,18 1 16,-17-18-16,17 18 16</inkml:trace>
  <inkml:trace contextRef="#ctx0" brushRef="#br0" timeOffset="90791.51">16845 10301 0,'0'18'47,"0"17"-47,0-17 16,0 17 0,0 0-16,0 0 15,0 36 1,0-36-1,0 54 1,0-19-16,0-35 16,0 1-1,0-1-15,0 0 16,0-17-16,0 17 16,0-17-1,0-1 16,0 1-31,0 0 32,0-1-17,0 1 17,0 0 93,0-1-94,35 1-16,-17-18 1,0 17-16,52 1 16,1-18-1,-18 18-15,-18-18 16,0 0-16,1 0 16,16 17-1,-16-17 1,-1 0-16,18 0 15,-18 0-15,0 0 16,1 0 0,-19 0-16,19 0 15,-19 0 1,1 0-16,17 0 16,-17 0-16,0 0 31,-1 0-16</inkml:trace>
  <inkml:trace contextRef="#ctx0" brushRef="#br0" timeOffset="96694.32">22737 15434 0,'264'159'16,"-193"-124"-16,-18 0 15,-1-17 1,-16 35-16,52-18 15,18 36-15,-53-36 16,17 0 0,-17 1-16,-18-19 15,-17 1 1,17-18-16,-35 17 16,18-17-1,-18 18-15,18-18 16,-1 18-1,1-18 1,0 0 0,17 0-16,53 0 15,0-18 1,-35-35-16,-18 18 16,36 0-16,0-1 15,-19-17 1,1 1-16,0 16 15,-17 19 1,52-36-16,53-18 16,-53 18-1,0 18-15,53-53 16,-17 35 0,17-18-16,-18 18 15,-34 0 1,-1 18-16,-18 0 15,-17 17 1,0 1-16,-18-1 16,-17 18-16,17-18 15,-17 1 1,0 17 15,-1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07-15T09:43:03.1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20285 7638 0,'35'0'79,"0"0"-64,36 0 1,35 0-16,17 0 15,54 0 1,87 0-16,-70 0 16,0 17-1,0-17-15,-53 0 16,18 0-16,-35 0 16,-19 0-1,-34 0-15,-1 0 16,1 0-1,-18 0-15,17 0 16,-17 0 0,36 0-16,-36 0 31,35 0-31,0 0 16,-35 0-1,106 36-15,-54-36 16,19 0-1,-18 0-15,52 0 16,1 0-16,-18 0 16,18 0-1,-35 0-15,-19 0 16,-16 0 0,-1 0-16,-35 0 15,17 0 1,-17 0-16,18 0 15,-18 0 1,88 0-16,-53 0 16,53 0-1,88 0-15,-35 0 16,-35-18 0,-53 18-16,-18-18 15,0 18 1,-35 0-1,18 0-15,17 0 0,-17 0 16,-1 0 0,1 0-16,-18 0 15,-18 0 1,0 0-16,0 0 16,1 0-1,-1 0 1,18 0-16,-18 0 15,-17 0-15,17 0 16,-17 0-16,17 0 16,-17 0-1,-1 0-15,19-17 16,-19 17 0,1 0 15</inkml:trace>
  <inkml:trace contextRef="#ctx0" brushRef="#br0" timeOffset="1259.68">29210 7602 0,'18'0'47,"17"0"-31,18 0-16,88-35 15,-18 17 1,-34 18-16,87 0 15,-17 0 1,-18 0-16,18 0 16,-1 0-16,-52 0 15,53 0 1,-71 0-16,18 0 16,-18 0-1,0 0-15,1 0 16,-37 0-1,-16 0-15,-1 0 16,0 0 0,36 0-16,-18 0 15,35 0-15,-35 0 16,17 0 0,-17 0-1,-17 0-15,-1 0 16,0 0-16,0 0 15,1 0 1,-1 0-16,0 0 16,-17 0-1,0 0-15,17 0 16,-18 0 0,1 0-1,0 0 1,-1 0-1</inkml:trace>
  <inkml:trace contextRef="#ctx0" brushRef="#br0" timeOffset="2705.6">21890 8572 0,'53'18'47,"17"-18"-31,54 18-16,35-18 15,105 0 1,36 0-16,0 0 16,-36 0-1,72 0-15,-72 0 16,-52 0-16,-18 0 15,-35 0 1,-18 0-16,17 0 16,-34 0-1,-36 0-15,-17 0 16,17 0 0,-18 0-16,-17 0 15,-17 0 1,-1 0-1,18 0 1,17 0-16,36 0 16,18 0-16,-36 0 15,-18 0 1,1 0-16,-36 0 16,-17 0-1,17 0-15,0 0 16,1 0-1,-1 0 1,0 0 0,1 0-16,-19 0 15,54 0 1,-36 0-16,0 0 16,-17 0-16,0 0 15,17 0 1,-17 0-16,-1 0 15,18 0 1,-17 0-16,0 0 16,-1 0 15,1 0-15</inkml:trace>
  <inkml:trace contextRef="#ctx0" brushRef="#br0" timeOffset="8701.6">3810 5468 0,'0'-18'16,"0"1"15,0-1 0,-18 0 0,1 1 1,-19 17-17,1 0 1,0 0-16,0 0 16,17 0-1,-17 0-15,17 0 16,0 0-1,1 0 17,-1 0-32,0 0 31,18 17-31,-17-17 16,17 18-16,-18-18 31,1 18-31,17-1 31,0 1 0,-18-18 1,18 18-1,0-1-31,0 1 31,0 0-15,0-1 15,0 1 0,0 0 0,0-1 1,0 1-17,0-1 17,18-17-1,-1 18-16,1 0 1,-1-1 15,1-17-15,-18 18 0,18-18-16,-18 18 15,17-1 16,-17 1 1,18-18-17,0 18 1,-1-1 15,1-17 0,-18 18-15,18-18 0,-1 17 31,1-17-1,0 0-30,-1 0 0,1 0 15,-1 0-15,1 0 15,0 0-16,-1 0 1,1 0 15,0 0 1,-1 0-17,1 0 48,0 0-16,-1 0-1,1 0 17,-1 0 15,1 0-62,-18-17-16,0-1 31,0 1 0,0-1 0,0 0 1,0 1-1,0-1 0,0 0-15,0 1 15,0-1 0,0 0-15,0 1 0,0-1-16,0 1 15,0-1 1,0 0 15,0 1-15,0-1 15,0 0 0,0 1 0,0-1 32,0 0-32,-18 1 16,1 17-16,-1 0 1,1 0 46,-1 0-16,0-18 1</inkml:trace>
  <inkml:trace contextRef="#ctx0" brushRef="#br0" timeOffset="15454.76">24165 9719 0,'18'0'94,"17"0"-79,0 0-15,36 0 16,-18 18-1,35-18-15,36 35 16,-19-35 0,-34 0-16,35 0 15,53 18 1,-1 17-16,-52-35 16,18 0-16,-1 17 15,36 1 1,0-18-16,-1 35 15,-17-35 1,18 0-16,0 0 16,-53 0-1,-18 0-15,0 0 16,0 0 0,-17 0-16,17 0 15,-17 0 1,35 0-16,-18 0 15,0 0-15,-35 0 16,17 0 0,-34 0-16,17 0 31,17-17-31,36-19 16,-18 36-1,89-17 1,-72 17-16,19 0 15,-1 0-15,-34-18 16,-37-17 0,19 35-16,0 0 15,17-18-15,-18 18 16,-17-17 0,18 17-1,-36 0-15,-17 0 16,17 0-1,-17 0 1,-1 0 0,1 0-1,0 0 17,-1 0-17,1 0 1</inkml:trace>
  <inkml:trace contextRef="#ctx0" brushRef="#br0" timeOffset="19267.66">21590 10795 0,'53'0'94,"35"0"-94,18 0 16,-18 0-1,89 0-15,-1 0 16,124 0 0,53 0-16,-54 0 15,-87 0 1,53 0-16,-71 0 16,0 0-1,-53 0-15,53 0 16,-71 0-16,-17 0 15,18 0 1,-1 0 0,18 0-16,18 0 15,-36 0-15,71 35 16,-35-17 0,-18-18-16,89 0 15,34 0 1,-34 0-16,-72 0 15,-52 0 1,18 0-16,-36 0 16,71 0-1,-1 0-15,1 0 16,-71 0-16,-17 0 16,-1 0-1,19 0-15,-37 0 16,1 0-1,-35 0 204,17 0-203,36 0-16,70 0 15,18 0 1,-18 0-16,18 0 16,-1-35-1,-34 17-15,-18 18 16,35-53 0,-35 53-16,17 0 15,-17 0-15,53 0 16,-71 0-1,35 0-15,1 18 16,-18-18 0,52 0-16,-52 0 15,18 0 1,-71 0-16,35 0 31,-18 0-31,-17-18 16,18 0-1,17 18-15,-35 0 16,0 0-16,-18 0 16,-17-17-1,-1 17-15,1 0 32,0 0-17,-1 0 1</inkml:trace>
  <inkml:trace contextRef="#ctx0" brushRef="#br0" timeOffset="21083.54">21061 11871 0,'17'0'47,"36"0"-32,18 0-15,-1 0 16,1 0 0,70 0-16,88 18 15,-35-18-15,-88 0 16,159 0-1,35 0-15,-36 0 16,36 0 0,-35 0-16,-36 0 15,71 0 1,-35 0-16,-36 0 16,0 0-1,-88 0-15,-17 0 16,34 0-1,89 0-15,-17 0 16,-1 35 0,36-35-16,-36 18 15,-106 17-15,36-35 16,-35 17 0,-1-17-16,-52 0 15,87 36 1,-52-36-16,18 0 15,-36 0 1,18 0-16,88 0 16,-53 0-1,18 0-15,-71 0 16,18 0 0,-18 0-16,53 0 15,18 0 1,-53 0-16,17 0 15,-35 0-15,0 0 16,18 0 0,18 0-1,-71 0 1,17-18-16,-35 18 16,1 0-1,-1 0-15,0 0 16,1 0-1,-1-18-15,18 18 16,-18 0 0,0 0-1,-17 0-15,0 0 16,17 0-16,-17 0 16,-1-17-1,1 17 1,-1 0-1,1 0 1,0 0 15,-1 0 1</inkml:trace>
  <inkml:trace contextRef="#ctx0" brushRef="#br0" timeOffset="36836.61">3881 8220 0,'35'0'63,"0"0"-48,36 0 1,-36 0-16,18 17 15,-18-17-15,0 0 16,-17 0 0,0 0-1,17 0-15,-17 18 16,-1-18-16,19 0 16,-19 0-1,1 0-15,17 0 16,-17 0 15,-1 0 0,1 0-31,17 0 16,53 0-16,36-71 16,52-52-1,71-18-15,-35-53 16,70-18-16,-70 53 15,-53 54 1,-54 34-16,-52 18 16,0 18-1,0 0-15,-35 17 16,-1 0 0,1 18-16,-18-17 15,18 17 1,-1-18-16</inkml:trace>
  <inkml:trace contextRef="#ctx0" brushRef="#br0" timeOffset="49950.05">1729 5574 0,'35'0'156,"-17"0"-140,-1 0-16,18 0 15,36 0 1,0 0-16,-19 0 16,-16 0-16,34 0 15,-17 0 1,18 0-16,-18 0 16,-18 0-1,0 0 1,1 0-16,-1 0 15,35 0-15,-52 0 16,0 0 0,-1 0-16,1 0 15,0 0 1</inkml:trace>
  <inkml:trace contextRef="#ctx0" brushRef="#br0" timeOffset="51368.16">3863 7673 0,'0'-18'32,"0"1"-17,0-1 1,0-17-1,0-1-15,0 1 16,0 0-16,0-36 16,0 18-1,0 0-15,0 1 16,0 16 0,0 1-1,0 17 1,0-17-16,0-35 15,0 34 1,0 19-16,0-36 16,0 0-16,0 18 15,0-36 1,0 53-16,0 1 16,0-1-1,0-17-15,0 17 16,0 0-1,0 1-15,0-1 16,0 1 15,0-1 1,0 0-1,0 1 0,0-1 78</inkml:trace>
  <inkml:trace contextRef="#ctx0" brushRef="#br0" timeOffset="53012.37">4339 5662 0,'18'0'110,"17"0"-95,36 0 1,34 0 0,19 0-16,-54 0 15,72 0-15,-19 0 16,1 0 0,-19 0-16,19 0 15,-71 0 1,35 0-16,-35 0 15,17 0 1,-17 0-16,18 0 16,-36 0-1,0 0-15,1 0 16,-1 0 0,0 0-16,18 0 15,-35 0-15,-1 0 16,19 0-1,-19 0 1,1 0 0,0 0 15,-1 0-15,1 0-1</inkml:trace>
  <inkml:trace contextRef="#ctx0" brushRef="#br0" timeOffset="57782.89">7232 10971 0,'0'-17'79,"18"17"30,-1 0-93,18 0-1,18 0 1,18 0-16,-18 0 15,-18 0-15,0 0 16,1 0 0,-1 0-16,0 0 15,53 0 1,-17 0-16,-18 0 16,-18 0-1,18 0-15,0 0 16,-18 0-16,1 0 15,-1 0 1,0 0 0,0 0-16,18 0 15,-17 0-15,-1 0 16,0 0 0,0 0-16,1 0 15,-1 0 1,36 0-16,-36 0 15,0 0 1,0 0-16,1 0 16,-1 0-1,0 0 1,36 0-16,-36 0 16,0 0-16,1 0 15,-1-18-15,0 18 16,18-18-1,18 1-15,-18 17 16,17-35 0,18 35-16,-35 0 15,18-18 1,-18 18-16,0 0 16,17 0-1,36 0-15,-35 0 16,-1 0-1,1 0-15,-18 0 16,17 0 0,-17 0-16,18 0 15,-36 0-15,0 0 16,0 0 0,1 0-16,-1 0 15,0 0 1,18 0-16,-18 0 15,-17 0 1,17 0-16,1 0 16,-19 0-1,1 0-15,0 0 16,17 0 0,-17 0-16,-1 0 15,18 0-15,18 0 16,-17 0-1,-19 0-15,19 0 16,-1 0 0,-18 0-16,1 0 15,0 0 1,17 0-16,-17 0 16,-1 0-1,1 0 16,0 0-15,-1 0 0,1 0-1,-1 0 17</inkml:trace>
  <inkml:trace contextRef="#ctx0" brushRef="#br0" timeOffset="64745.75">7532 5662 0,'0'-18'32,"17"18"30,1 0-62,0 0 16,17 0-1,0 0-15,1 0 16,-1 0 0,0 0-16,0 0 15,18 0-15,-17 0 16,34 0-1,-35 0-15,18 0 16,-17 0 0,-1 0-16,35 0 15,-17 0 1,-17 0-16,-1 0 16,0 0-1,36 0-15,-36 0 16,0 0-1,1 0-15,-1 0 16,0 0-16,-17 0 16,-1 0-1,1 0-15,0 0 16,-1 0 0,1 0-16,17 0 15,-17 0 1,0 0-16,17 0 15,0 0 1,-17 0-16,-1 0 16,19 0-1,-19 0-15,1 0 32,0 0-17,-1 0 16,1 0-15,-18-17 187</inkml:trace>
  <inkml:trace contextRef="#ctx0" brushRef="#br0" timeOffset="67351.8">10830 6209 0,'0'-18'109,"0"36"-15,0 52-94,0-17 16,0 18-16,0-53 15,0 17 1,0 18-16,0-18 16,0-17-1,0 17 1,0 18-16,0-18 15,0 36-15,0-36 16,0 0 0,0 18-16,0-18 15,0 1 1,0-19 0,0 19-16,0-19 15,0 36-15,0-35 16,0 17-16,18 0 15,-18 36 1,0-53-16,0 17 16,0-18 15,0 1-15,0 0-16,0-1 31,0 1-16,0 0 17,0-1 61</inkml:trace>
  <inkml:trace contextRef="#ctx0" brushRef="#br0" timeOffset="70495.25">10918 12083 0,'18'0'79,"0"0"-48,-1 0 0,19 0-15,-19 0-1,1 17-15,17-17 16,-17 18 0,-1-18-16,19 18 15,-19-18-15,1 17 16,17-17-1,-17 0-15,17 0 32,-17 0-32,0 0 15,17 0 1,-18 0-16,1 0 31,0 0-31,-1 0 16,36-35-16,71-71 15,-1 18 1,54-53-16,-1 70 16,-53-52-1,-17 52-15,-53 54 16,18-1 0,-54 0-16,1 1 15,-18-1 1,18 18-16,-18-18 15,17 18 1,-17-17-16,0-1 31</inkml:trace>
  <inkml:trace contextRef="#ctx0" brushRef="#br0" timeOffset="75596.78">12153 5715 0,'-17'0'15,"-1"0"17,0 0-17,71 0 110,35 0-125,-17 0 16,17 0 0,0 0-16,-35 0 15,35 0 1,-17 0-16,-53 0 31,-1 0-31,19 0 16,-19 0-1,1 0-15,-1 0 32,1 0-17,0 0 1,-1 0-1,1 0 17</inkml:trace>
  <inkml:trace contextRef="#ctx0" brushRef="#br0" timeOffset="76704.17">14676 7885 0,'0'-18'46,"0"-17"-46,0-18 16,0-88-16,0 17 16,0-35-1,0 71-15,0 18 16,0-19 0,0 19-16,0-1 15,0 1 1,0 35-16,0-18 15,0 17 1,0 1-16,0 17 16,0-17-1,0 17-15,0-17 16,0 18 0,0-19-1,0 19-15,0-1 16,0 0-16,0 1 31,0-1-15,0 0-16,0 1 31,0-1 0,0 1-15</inkml:trace>
  <inkml:trace contextRef="#ctx0" brushRef="#br0" timeOffset="77643.34">16104 5821 0,'-17'0'47,"-1"-18"-47,-17 1 16,-36 17 0,36 0-16,0 0 15,-1 0 1,-17 0-16,-17 0 15,-1 0-15,1 0 16,17 0 0,18 0-1,-1 0-15,1 0 16,-36 0-16,36 0 16,-18 0-1,-17 0-15,17 0 16,-18 0-1,18 0-15,0 0 16,18 0-16,0 0 16,0 0 15,-18 0-31,17 0 16,19 0-16,-1 0 31,0 0-16,1 0 1</inkml:trace>
  <inkml:trace contextRef="#ctx0" brushRef="#br0" timeOffset="79834.75">14517 8290 0,'0'0'0,"35"18"15,18 35-15,18-36 16,52 54-1,-70-36-15,17 18 16,-17-18 0,0-17-16,-53 0 15,18-1 1,17 1-16,-17-18 16,0 18-1,-1-1 1,1-17 15,-1 0-31,1 0 31,0 0-31,35 0 16,35-123 0,0 17-16,18-88 15,0 53 1,-18 0-16,-18 53 15,-34 17-15,-1 36 16,-35-1 0,0 19-1,18-1-15,-1 18 16,-17-17 0,0-1 15</inkml:trace>
  <inkml:trace contextRef="#ctx0" brushRef="#br0" timeOffset="93871.71">10125 12330 0,'0'17'172,"0"1"-141,0 17-15,0 0-16,0 36 15,0-18 1,-18 35-16,18-53 16,0 1-1,0-1-15,0-17 16,0 17-1,0-18-15,0 1 16,0 0 0,0-1-16,0 1 15,0 0-15,-18-18 16,18 17 15,0 1-31,0 0 16,0-1 15,0 1 0,0-1 1,0 1-1,-17-18-16</inkml:trace>
  <inkml:trace contextRef="#ctx0" brushRef="#br0" timeOffset="95179.28">10866 14041 0,'35'35'94,"18"18"-78,35-36-1,53 54 1,-53-18-16,0 0 0,-17-36 15,-18 1 1,17 0-16,-34-1 16,-1 1-1,-17 0-15,-1-18 16,19 17 0,-19-17-16,1 0 15,-1 0 1,19 0-16,17 0 15,35-35 1,88-53-16,18-36 16,53-17-1,35-88-15,-70 52 16,-35 36 0,-19 53-16,-52 18 15,-53 34-15,18-17 16,-19 36-1,19-1-15,-18 1 16,18-1 0,-36-17-16,0 17 15,0 18 1,-17-18-16,0 18 16,-18-17 77</inkml:trace>
  <inkml:trace contextRef="#ctx0" brushRef="#br0" timeOffset="149431.56">10372 9966 0,'0'0'0,"35"-88"0,-17 35 16,-18 18-16,0-1 16,0 1-1,17-36-15,-17 19 16,18-1 0,-1 0-16,36-35 15,-17 17 1,17 18-16,0-18 15,17 1-15,36-1 16,-18 54 0,71-71-16,-36 35 15,71 35 1,0-17-16,-35 35 16,0 0-1,-89 0-15,19 0 16,-54 0-1,0 0-15,18 35 16,0 36 0,35 34-16,-53-16 15,89 122 1,-71 19-16,35-36 16,-35-36-16,-35-69 15,17-1 1,0-18-16,-35-52 15,18 17 1,-1-17-16,-17-1 31,0 1-31</inkml:trace>
  <inkml:trace contextRef="#ctx0" brushRef="#br0" timeOffset="150349.29">12259 9913 0,'0'18'16,"71"52"15,-1 1-31,-17-18 16,0 0-16,35 17 15,36 1-15,-19-1 16,-52-17-1,18-18-15,-36-17 16,0 35 0,18-35-16,-35-18 15,-18 17 1,18-17 0,-1 0-1,1 0 1,0 0 15,-1 0-15,1 0 15,0 0 0,-1-35 0,1-18-15,-1 18-16,1 0 16,0-54-16,17 36 15,-35 18 1,18-18-16,-18 18 16,0 17-1,0 1 16,0-1-31,0 0 32,0 1-1,0-1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07-15T09:44:46.2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4251 8661 0,'18'0'62,"-1"0"-46,1 0-1,0 0-15,34 0 16,54 0 0,18 0-16,-54 0 15,18 0 1,-17 0-16,-18 0 16,-18 0-1,1 0-15,34 0 16,-17 0-1,0 0-15,106 0 16,-89 0-16,18 0 16,-35 0-1,36 0-15,-19 0 16,-17 0 0,18 0-16,-19 0 15,1 0 1,18 0-16,-18 0 15,17 0 1,-17 0-16,0 0 16,0 0-1,-18 0-15,-17 0 32,17 0-32,-17 0 15,0 0-15,-1 0 16,1 0-1,0 0 17,-1 0-1</inkml:trace>
  <inkml:trace contextRef="#ctx0" brushRef="#br0" timeOffset="9680.18">5468 5151 0,'71'0'32,"140"0"-17,89 0 1,265 0-16,52 0 16,0 0-1,18 35-15,230 0 16,-319-35-1,-16 0-15,246 0 16,-159 0-16,18 35 16,18 54-1,-89-54-15,-88 0 16,-35 36 0,-106-71-1,-35 35 1,177 0-16,-107 18 15,-70-18 1,-71-35-16,0 18 16,1-18-1,-36 0-15,0 0 16,-53 0-16,53 0 16,-35 0-1,-18 0-15,-18 0 16,1 0-1,-18 0-15,17 0 16,-70 0 0,35-18-16,0 18 15,1-17 1,-36 17-16,17-18 16,-17 18-1,18-35-15,-36 35 16,-18 0-1,19 0-15,-19-18 16,1 18-16,0-17 16,-1 17-1,19 0 1,-19 0 0</inkml:trace>
  <inkml:trace contextRef="#ctx0" brushRef="#br0" timeOffset="25322.17">13617 9719 0,'-17'0'16,"-1"0"-1,0 0 17,18-18-32,0 1 62,0-1-46,36 0-1,16 18 1,37 0 0,17 0-16,52 0 15,-70 0-15,18 0 16,53 0-1,70 0 1,-52 0-16,17 0 16,-71 0-16,-17 0 15,-18 0 1,-17 0-16,-36 0 16,18 0-1,-35 0-15,17 0 16,18 0-1,35-17-15,71 17 16,0-18-16,-36-17 16,-35 35-1,0-18-15,-35 18 16,0 0 0,-17 0-1,-19 0-15,1 0 16,-1 0-1</inkml:trace>
  <inkml:trace contextRef="#ctx0" brushRef="#br0" timeOffset="27047.83">4251 10548 0,'0'0'0,"-18"0"16,54 0 78,52 0-79,53 18 1,123-18-16,-105 0 16,71 0-1,-54 0-15,18 0 16,-71 0-16,71-18 16,-70 0-1,17 18-15,18 0 16,0 0-1,-54 0-15,19 0 16,-18 0 0,-18 0-16,-18 0 15,1 0 1,0 0-16,-19 0 16,37 0-1,87 0-15,-17 0 16,-53 0-16,17 0 15,-35 0 1,-17 0-16,-1 0 16,-17 0-1,18 0 1,35 0-16,52 0 16,-52 0-16,124 0 15,-36 0 1,-36-35-16,1 17 15,-71 18 1,-17 0-16,-1 0 16,-17 0-1,-17 0-15,-19 0 16,1 0 0,17 0-16,-17 0 15,-1 0 1,1 0-1</inkml:trace>
  <inkml:trace contextRef="#ctx0" brushRef="#br0" timeOffset="28176.5">14570 10777 0,'0'0'31,"0"-17"-15,-18 17 31,0 0-32,1 0 1,-1 0 0,18-18 31,18 0-1,52 18-30,107-35-16,87 35 16,-34 0-1,-1-17-15,-70 17 16,-53 0 0,17 0-16,-70 0 15,-18 0 1,18 0-16,-18 0 15,-17 0 17,0 0-17</inkml:trace>
  <inkml:trace contextRef="#ctx0" brushRef="#br0" timeOffset="29391.19">4586 11624 0,'18'0'47,"35"0"-32,0 0-15,17 0 16,36 0 0,17 0-16,142 0 15,70 0-15,124 0 16,-124 0 0,0 0-16,-70 0 15,34 0 1,-104 0-16,69 0 15,36 0 1,106 0-16,52 0 16,160 0-1,-248 0-15,-70 0 16,-36 0 0,-34 0-16,-89 0 15,53 0 1,-71 0-1,19 0-15,-19 0 16,-17 0-16,-18 0 16,0 0-1,0 0-15,1 0 16,-36 0-16,35 0 16,-35 0-1,17 0-15,-35 0 16,1 0-1,-1 0-15,0 0 16,1 0 0,-19 0-16,1 0 15,17 0-15,-17 0 16,-1 0 31</inkml:trace>
  <inkml:trace contextRef="#ctx0" brushRef="#br0" timeOffset="35031.06">18097 7302 0,'18'0'141,"0"0"-110,-1 0-15,1 0 15,0 0-15,17 0-16,-17 0 15,-1 0 1,19 0 0,-19 0-16,18 0 15,1 0-15,-1 0 16,18 0-1,-18 0-15,0 0 16,1 0 0,-19 0-16,19 0 15,-19 0 1,1 0-16,17 0 16,0 0-1,36 0-15,-36 0 16,-17 0-1,17 0 1,-17 0-16,0 0 16,17 0-1,-18 0-15,1 0 16,0 0 0,17 0-16,-17 0 15,-1 0 1,1 0 15,0 0-15,-1 0-1,1 0 1,-1 0 0,1 0-1</inkml:trace>
  <inkml:trace contextRef="#ctx0" brushRef="#br0" timeOffset="36185.65">20479 9207 0,'0'-35'79,"0"18"-64,0-19-15,0-17 16,-18 0-16,-17 18 15,17-18 1,18-17-16,-17 52 16,-1-52-1,18 34-15,0 1 16,0-53 0,0 35-16,0 18 15,0-1 1,0-34-16,0 52 15,0-17 1,0 0 0,0 17-1,0 0 17,0 1-32,0-1 15,0 0-15,0 1 16,0-1 15,0 0-15,0 1 15</inkml:trace>
  <inkml:trace contextRef="#ctx0" brushRef="#br0" timeOffset="37636.81">23495 12524 0,'-18'0'15,"18"17"110,53-17-109,71 0 0,-18 0-16,17 0 15,71 0-15,-53 0 16,18 0 0,35 0-16,-18 0 15,-87 0 1,34 0-16,-35-35 15,0 17 1,-35 18-16,18 0 16,-36 0-1,18 0-15,-35 0 16,-1 0 0,1 0-16,17 0 15,-17 0 1,0 0-1,-1 0 17,1 0-17</inkml:trace>
  <inkml:trace contextRef="#ctx0" brushRef="#br0" timeOffset="39717.36">21131 8132 0,'0'-18'16,"18"18"77,17 0-93,18 0 16,18 0 0,-1 0-16,1 0 15,-18 0 1,-18 0-16,0 0 16,1 0-1,-1 0-15,-17 0 16,-1 0-16,18 0 15,-17 0 1,0 0 15,-1 0-15</inkml:trace>
  <inkml:trace contextRef="#ctx0" brushRef="#br0" timeOffset="41193.25">26793 12559 0,'36'0'78,"-19"0"-62,1 0-1,17 0-15,1 0 16,-1 0-1,0 0-15,0 0 16,1 0 0,-1 0-16,18 0 15,-35 0 1,-1 0-16,1 0 16,17 0-1,-17 0-15,-1 0 16,1 0-1,0 0 1</inkml:trace>
  <inkml:trace contextRef="#ctx0" brushRef="#br0" timeOffset="81748.2">20126 7602 0,'0'-35'15,"35"-35"1,-35 34 0,0-17-16,0 36 15,0-19 1,0 19-16,0-19 15,0 19-15,0-1 16,0 1 0,-17-19-16,17 19 15,-36-19 1,19 19 0,-1-1-16,-17 0 15,17 18 1,0-17-1,1 17 1,-1 0 0,1 0 15,-1 0-15,0 0-1,-17 0 1,17 0-16,1 0 15,-19 0 1,1 0-16,18 0 16,-1 0-1,-17 0-15,17 0 16,0 0 0,1 0-16,-1 0 31,0 0-16,-17 17 79,0 19-94,0-1 16,17 0-1,-17-17-15,35 17 16,-18-17 0,18-1-16,-18-17 15,1 0-15,17 18 16,0 0 0,0-1 15,0 1 0,0 0-15,0-1-1,0 1-15,17-18 16,1 18 0,0 17-16,-1-17 15,19-1-15,-19-17 31,1 18-31,0-1 16,17 1 0,-18 0 15,19-18-31,-19 17 16,1-17-1,17 0-15,-17 0 31,0 0-15,-18 18 0,17-18-16,1 0 15,-1 0 1,1 0 0,0 0-1,17 0 1,-17 0-1,-1 0 1,1 0 15,0 0-15,-1 0 0,1 0 15,-1 0-16,1 0 17</inkml:trace>
  <inkml:trace contextRef="#ctx0" brushRef="#br0" timeOffset="84710.43">25435 7197 0,'-17'0'31,"17"17"94,0 1-125,0 17 16,0 36-1,0-36-15,17-17 16,-17 17 0,0-17-1,0-1 1,0 1-16,18 0 16,-18-1-16,18-17 15,-1 18 1,1-1-1,-1-17 1,-17 18 0,18-18-1,-18 18-15,18-18 16,-1 17 0,1-17-1,0 0 1,-1 0 15,19 0 0,-19 0-15,1 0-16,-1 0 16,1 0-1,0-17 1,17-1-1,-17 0-15,-1 1 32,1 17-32,0-18 31,-18 1-15,0-1-1,0 0 1,17 1-16,-17-1 15,0 0 1,18-17 15,-18 17-31,0 1 32,0-1-32,0 0 15,0 1 1,0-1-16,0 1 15,0-1 1,0 0 15,0 1 16,-18-1 0,18 0-16,-17 18-15,-1 0-16,18-17 16,-18 17-16,18-18 15,-17 18 1,-1-18-1,0 18 1,1 0 15,-1 0-31,0 0 16,1 0 0,-1 0-1,1 0 1,-1 0 15,0 0-31,1 0 16,-1 0 15,0 0-15,1 0 30,-1 18-14,18 0-17,-18-18 1,18 17-16,-17-17 16,-1 18-1,1 0 1,-1-18 15,0 0-15,1 0-1,17 17-15</inkml:trace>
  <inkml:trace contextRef="#ctx0" brushRef="#br0" timeOffset="87608.89">29968 7497 0,'18'-18'16,"-36"36"-16,54-54 15,-19 19 1,-17-1-16,18 18 15,0 0 1,-1-18 15,-17-17-31,0 17 16,0 1 0,0-19-1,0 19 1,0-18-1,0 17 1,0 0-16,0 1 16,0-1-1,0 0 1,0 1 15,-17 17-31,17-18 16,-18 18-1,0-18 1,1 18 0,17-17-16,-18 17 15,0 0 1,1-18-16,-1 1 16,1 17-1,-1-18 1,0 0-1,-17 18 1,17 0-16,1 0 16,-1 0-1,-17 0 1,17 0-16,1 0 16,-19 0-16,19 0 15,-1 0 1,0 0-16,1 0 15,-1 0 1,0 18 0,1-18-1,17 18 1,0-1 0,0 1 15,0-1 0,0 1 0,0 0-15,0-1-16,0 1 31,0 0-15,0-1-16,0 1 15,0 0 1,0-1-16,0 1 16,0-1-1,0 1 1,0 0 0,0-1-1,0 1 1,0 0-16,0-1 15,0 1 1,0 0-16,0-1 16,0 1-1,0 0 1,0-1 0,0 1 15,0-1-31,0 1 15,0 0 17,0-1-17,17-17 1,-17 18 0,18-18-1,0 0 1,-1 0 46,1 0-46,0 0 0,-1 0 15,1-18-31,0 18 31,-18-17-15,17 17-1,1 0 1,-18-18 15,17 18 0,1 0 1,0 0 30,-1-18-31,1 18-15,0 0 15,-1 0 1,1 0-1,0 0 31,-1 0-46,1 0 46,-1 0 32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07-15T09:46:32.7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24818 9172 0,'0'0'0,"-18"0"16,1 0 15,-1 0-31,0 0 16,1 0-16,17 18 15,-18-18 1,18 17 0,-18-17-16,1 0 15,17 18-15,-18 0 16,1-1 0,-1 1-1,18 0 1,0-1-16,-18-17 15,18 53 1,-17-35-16,-1 17 16,18 0-1,-18-17-15,1 17 16,17-17-16,-18 0 16,18-1-1,0 1 1,0 0-16,0-1 15,0 1 17,0 17-32,0-17 15,0-1 1,0 19-16,0-19 16,0 19-1,0-19-15,0 18 16,0 1-1,18-1-15,-1 0 16,-17-17-16,18 0 16,-18-1-1,18 1-15,-1 0 16,-17-1 0,36 1-16,-19-1 15,1 1 1,17 0-16,-17-18 15,17 17 1,-17-17-16,17 0 31,-17 18-31,-1-18 16,1 0-16,-1 0 16,1 0-1,0 0 1,-1 0-1,1 0 17,0 0-1,17 0-31,35 0 16,1-18-1,-36 1-15,1-19 16,17 19-1,-36 17-15,-17-18 16,18 18-16,-1-17 31,1-1-15,0 18 0,-18-18-16,0 1 15,17-1 1,1-17-1,-18 17 1,0 0-16,0 1 31,0-1-31,0 0 16,0 1 0,0-1-1,0 1-15,0-1 16,0 0-1,0 1-15,-18-1 16,1 18 0,17-35-16,-18-1 15,0 19 1,18-1-16,-17 1 16,-1-1-1,18 0 1,0 1-1,-17-1 1,17-17 0,0 17-16,-18-17 15,18 17-15,-18 1 16,1-19 0,17 19-16,-18-1 31,0 0-31,1 1 31,-1-1-31,18 0 16,-18 1-1,1 17 1,17-18 0,-18 18-16,18-18 15,-18 18 1,1 0-16,17-17 15,-18 17 17,1 0-17,-1 0 1,0 0 15,1 0-15,-1 0-1,0 0 17,1 0-17,-1 0 1,0 0 0,1 0 46,-1 0-62,1 0 78,-1 0-47</inkml:trace>
  <inkml:trace contextRef="#ctx0" brushRef="#br0" timeOffset="4903.18">27323 9384 0,'0'-18'16,"-18"18"-16,18-17 47,-18 17-31,18-18-1,-17 18-15,-1 0 16,0 0-1,1 0 1,17-18 0,-35 18-16,-18-17 15,17 17 1,1 0 0,17 0-1,1 0-15,-1 0 16,-17 0-16,17 0 15,1 0 1,-19 0-16,19 0 16,-1 0-1,-17 0-15,-1 0 32,19 17-32,-1-17 15,18 18 1,-17 0-16,17-1 15,-18 1 1,18 0-16,-18-1 16,1 1-1,17-1-15,-18 1 16,0-18-16,18 18 16,-17-1-1,17 1-15,-18 0 16,18 17-1,0-17-15,0 17 16,0-18 0,0 19-16,0-19 15,0 19 1,0-1 0,18-17-16,-18 17 15,17-18 1,1 19-16,17 17 15,-17-53 1,17 35-16,-17-17 16,-1-1-1,19 1-15,-19 0 16,19-1 0,-36 1-16,17-1 15,1 1 1,17 0 15,-17-18-31,-1 17 16,1-17-1,0 18 1,-1-18-16,19 18 16,-19-18-1,1 17-15,0-17 16,-1 18-1,1-18-15,17 18 16,-17-18 0,-1 0-16,1 0 15,0 0 1,-1 0 0,1 0-16,0 0 15,-1-18 1,1 18-1,-18-18 1,18 1-16,-18-1 16,17 18-1,1-18-15,-18-17 16,17 17 0,1-17-16,0 0 15,-1 0 1,1 17-16,-18 0 15,0 1-15,18-19 16,-18 1 0,0 17-16,0 1 15,0-18 1,0 17-16,0 0 31,0-17-31,0 17 16,0 1-1,0-19-15,0 19 16,0-18 0,0 17-16,0 0 15,0 1 1,0-1-16,0 0 16,0 1-1,0-1 1,0 0-16,0 1 31,-18 17-15,18-18-16,-18 1 15,1 17 1,17-18 0,-18 0-16,0 18 15,18-17 1,-17 17-16,-1 0 15,18-18 17,-17 0-17,-1 18 1,0 0 0,1 0-1,-1 0 1,0 0-1,1 0 1</inkml:trace>
  <inkml:trace contextRef="#ctx0" brushRef="#br0" timeOffset="7121.49">24677 8749 0,'0'-18'15,"0"1"16,0-1-15,0 0 0,0 1-16,-18-1 31,18 0-31,-17 18 16,17-17-1,-18 17-15,0-18 16,-17 18 15,17 0-31,1 0 16,-19 0-1,1 0 1,17 0 0,18 18-1,-17-18 1,-1 35-16,1-17 15,-1-1 1,18 1-16,0 0 16,0-1-1,0 1 1,0 0 0,0-1 15,0 1 0,0-1-15,0 1-16,0 0 15,0-1 1,0 1 15,18-18-31,-18 18 16,17-18-16,18 17 31,-17-17-15,0 0-1,17 0 17,-17 0-32,-1 0 15,1-17 1,0-1-1,-18 0 1,17 18 0,-17-17-1,18 17-15,-18-18 16,18 0-16,-1 18 16,-17-17-1,18-1-15,-18 1 31,0-1 32,0 0-32,0 1 0,0-1-15,0 0 31,0 1 0,0 34 62,0 1-109,0 0 16,0-1-1,0 1-15,17-18 32,1 18-32,0-18 31,-18 17-31,17-17 16,-17 18-1,18-18-15,-18 17 31,18-17-31,-18 18 16,17-18 0,1 0-1,0 0 1</inkml:trace>
  <inkml:trace contextRef="#ctx0" brushRef="#br0" timeOffset="10134.41">26970 10425 0,'0'35'109,"0"-18"-93,0 19-1,0-19-15,0 1 16,0 35-1,0-18 1,0-17-16,0 17 16,17-17-1,-17-1 1,0 1 0,0 0-16,0-1 15,0 1 1,0 0-16,0-1 31,0 1 32,0 0-32,0-36 156,0 0-155,0 1-32,0-1 15,0 0 1,0 1-16,0-1 15,0 0 1,0 1-16,18-1 16,-18 1-1,0-1-15,0 0 32,18 1-17,-1-1 16,1 18-15,-18-18 0,18 18-16,-1-17 15,1 17 1,0 0 15,-1 0-15,1 0 31,0 0-32,-1 17 48,-17 1-32,0 0 0,0-1-15,18 19 15,-18-19-15,0 1-16,0-1 15,0 1-15,0 0 16,0-1 0,0 1-1,0 0 1,0-1-16,0 1 16,0 0-1,0-1 32,0 1-31,0-1-1,-18-17-15,18 18 32,-17-18-17,17 18-15,-18-18 16,0 0-1,1 0 1,-1 0 0,0 0 31,1 0-16,-1 0 16,18-18 78,0 0-94,0 1 0,0-1 0</inkml:trace>
  <inkml:trace contextRef="#ctx0" brushRef="#br0" timeOffset="12567.61">23072 7638 0,'17'0'47,"19"17"-16,-1 19-31,18-1 16,0-18-16,-18 36 15,36-17 1,-36-19-16,0 1 16,-17 0-1,17-1-15,-17-17 16,-1 18 0,1-18-16,0 17 31,-1-17-31,1 0 31,-1 0-15,1 0 31,-18-17-47,18-1 15,-1 1-15,1-19 16,35-17-1,0-17-15,0 17 16,35-71 0,18 19-16,0-1 15,-71 70 1,0-16-16,18 34 16,-53 0-1,18 18-15,-18-17 16,0-1 15,0 0 0,0 1-15,35-1 0,0-17-16,-35 17 15,0 1 1,18-1-16,0 0 15,-1 18 1,-17-17 0,0-1 31,0 0-32</inkml:trace>
  <inkml:trace contextRef="#ctx0" brushRef="#br0" timeOffset="17849.23">20884 5803 0,'0'18'141,"0"-1"-125,0 19-16,0-1 15,0 18 1,0 0-16,0 0 16,0-18-16,0 0 31,0-17-31,0 0 31,0-1-31,0 19 16,0-19-1,0 1-15,0-1 16,0 1 0,0 0-16,0-1 15,0 1 32,0 0-31,0-1 15</inkml:trace>
  <inkml:trace contextRef="#ctx0" brushRef="#br0" timeOffset="19601.03">20779 5345 0,'53'0'94,"-36"0"-79,-17-18 1,18 18 0,-18-18-16,17 1 15,1 17 1,0-18-1,-18 0 1,0 1-16,0-1 31,0 0 1,0 1-17,0-1 48,0 1-32,-18-1-15,0 0-1,1 18 1,-1-17-1,-17-1 1,17 18 0,1 0-1,-19 0-15,19 0 16,-1 0 0,0 0-1,1 0 1,-1 0 15,0 0-15,1 18-1,17-1 1,0 1 0,0 0 15,0-1 16,0 1-16,0-1-15,0 1 15,0 0 0,0-1-15,17 1 15,1 0-15,0-1 15,-18 1 0,17-18-15,1 0-1,0 0-15,-1 0 32,1 0-17,0 0 16,-1 0 1,1 0 15</inkml:trace>
  <inkml:trace contextRef="#ctx0" brushRef="#br0" timeOffset="21699.65">21414 6385 0,'0'-17'0,"0"-1"31,0 0-31,0 1 16,0-1-16,0 0 31,0 1-15,0-1-1,0 1 1,0-1 15,-18 18-31,18-18 16,-18 18-16,1 0 15,-1 0 1,0 0 0,1 0-1,-1 0 1,0 18-1,1 0 1,17-1 0,-18 1-1,18-1 1,-17-17-16,17 18 16,-18 0-16,0-1 15,18 1 1,-17 0-1,17-1-15,0 1 16,0 0 0,0-1-1,0 1-15,0-1 32,0 1-17,0 0 1,17-1 15,1-17 0,0 0-31,-1 0 16,1 0 15,-1 0 0,1 0-15,0-17 0,-1-1-1,1 18 1,-18-18 0,18 18-1,-1 0 1,1-17-1,-18-1 1,0 1 15,0-1 1,0 0-1,0 1-31,0-1 15,0 0 1,0 1 15,0-1 1,18 36 139,-1-1-139,-17 1-32,0 0 15,18-1-15,0 1 16,-18 0 0,17-18-16,1 17 15,-18 1 1,17-1-16,1 1 15,0-18 1,-1 0-16,1 0 16,-18 18-1,18-18-15,-1 17 16,-17 1 15,18-18-15,0 0 15</inkml:trace>
  <inkml:trace contextRef="#ctx0" brushRef="#br0" timeOffset="22696.56">21661 5980 0,'70'17'94,"159"-17"-94,71 0 15,106-17-15,70-36 16,-88-18 0,-158 18-16,-107 18 15,-88 35 1,-17 0-16,0 0 16,-18-18 46,-18 18-46,-17 0-1,17 0-15,0 0 16,-17 0 0,17 0-16,-17 0 15,0 0 1,0 0-1,-1 0-15,-17 0 16,18 0-16,0 0 16,0 0-1,-1 0-15,1 0 16,-18 0 0</inkml:trace>
  <inkml:trace contextRef="#ctx0" brushRef="#br0" timeOffset="23266.32">22807 5450 0,'0'18'47,"0"0"-31,0 17 0,0 0-16,53 53 15,-18 18 1,1 53-16,16 0 15,1 0-15,-53-71 16,18 0 0,0-35-16,-1 17 15,-17-34 1,18-19 0,-18 1-16,0 0 15,0-1 1,0 1-1,0-1 1</inkml:trace>
  <inkml:trace contextRef="#ctx0" brushRef="#br0" timeOffset="24306.5">23989 5380 0,'0'17'63,"0"19"-47,0-19-16,0 1 15,0 53 1,0-54-16,0 19 15,0-1 1,0 18-16,0 70 16,18-35-16,-1-17 15,1-1 1</inkml:trace>
  <inkml:trace contextRef="#ctx0" brushRef="#br0" timeOffset="25799.36">23918 4886 0,'0'-18'93,"18"18"-77,-18-17 0,0-1-1,0 0 17,0 1-1,0-1-31,0-35 15,0 36-15,-18-19 16,1 19 0,-19-19-1,19 19-15,-1 17 16,0-18-16,1 18 16,17-18-1,-18 18-15,-17 0 31,17 0-15,1 0 0,-1 0-16,-17 0 15,17 0 1,0 0-16,1 0 16,17 18-16,-18-18 15,1 18 1,17-1-16,-18-17 15,18 18 1,0 0-16,0-1 16,0 1-1,0 0 1,0-1 0,18 1 15,-1-18-31,1 17 15,-1-17-15,1 0 16,0 0 0,-1 0-1,-17 18 1,18-18 0,0 0-1,-1 0 1,1 18-1,0-18 1,-1 0 0,1 0 15,-1 0-15,1 0 15,0 0 0,-1 0-15,1 0-1</inkml:trace>
  <inkml:trace contextRef="#ctx0" brushRef="#br0" timeOffset="27056.86">24447 5927 0,'18'0'16,"-18"-18"-16,18 18 15,-18-18 1,0 1 15,0-1 0,-18 18 1,0 0-17,1 0 1,-18 0-16,17 0 15,0 18-15,1-1 16,17 1 0,0 0-1,-18-1-15,0-17 16,18 18-16,-17 0 16,17-1-1,-18-17-15,0 18 16,18-1-1,0 1-15,0 0 16,0-1 15,0 1 1,18-18 14,0 0-30,-1 0-16,19 0 16,-19 18-1,1-18 17,0 0-32,-1 0 15,18 0 1,-17 0-16,17 0 31,-17 0-31,0 0 16,-1 0-1,1 0 1,0 0 15,-1 0-15,1 0-1,-18-18 1,18 18 0,-18-18-16,17 18 15</inkml:trace>
  <inkml:trace contextRef="#ctx0" brushRef="#br0" timeOffset="27686.2">24694 5380 0,'71'0'47,"70"0"-31,-53 0-1,0 0-15,-35 0 16,0 0 0,-35 0-16,0 0 15,-1 0 1,1 0-1</inkml:trace>
  <inkml:trace contextRef="#ctx0" brushRef="#br0" timeOffset="28296.88">24818 5680 0,'0'0'0,"-18"0"16,36 0 46,17 0-30,0 0-17,18 0-15,-17-18 16,17 18-1,-36 0-15,1 0 16,17 0 0,-17 0-16,-1 0 15,1 0 1,17 0-16,1-18 47,-19 18-47,1-17 15,0 17 1,-1 0-16,1 0 16</inkml:trace>
  <inkml:trace contextRef="#ctx0" brushRef="#br0" timeOffset="31292.81">25435 5221 0,'0'0'0,"-17"0"47,-1 0-16,18 18 0,0 17 1,0 0-32,0 18 15,0 0-15,0 35 16,0-35-1,0 18-15,0-1 16,0 1 0,0-18-16,35 17 15,71 19 1,-18-37-16,106 37 16,124-36-1,-54 17-15,-34-70 16,-72 0-16,-87 0 15,17-17 1,-53 17-16,1-18 16,-19 0-1,1 18 1,0-17 0,-18-1-16,0 0 15,0 1 1,0-1-1,0 0 1,0 1-16,0-1 16,0 0-1,0 1 1,0-1-16,0-35 16,-36-17-1,1 34 1,0 1-1,-36-18 1,36 18-16,0 17 16,-18 1-16,0-1 15,35 0 1,1 1-16,-19-1 16,19 1-1,-1-1-15,-35 0 16,36 1-1,-1-1-15,-17 18 16,-1-18-16,19 18 16,-1-17-1,-17 17-15,17-18 16,-17 0 0,17 18-1,1-17 1,-19 17-16,19 0 15,-1 0 1,0-18 0,1 0-1,-1 18 17,18-17-32,-18 17 15,1-18 1,17 1-1,-18 17 1,1 0 15,-1 0-15,0 0 15,1 0-15,-1 0-1,0 0 1,1 0 15,-1 0 1,0 0-17,1 0 32,-1 0-47,1 0 31,-1 0-15,0 0 0,1 0 15,-1 0-16,0 0 48,18-18-47,-17 18 46,-1-18-31,0 18 63,18-17-63,-17-1 438,-19 0-453,19 18 15,-18 0-31,17 0 31,-17-17-15,17 17-1,0 0 1,1 0 0,-1 0-1,0 0-15,18-18 16,-17 18 15,-1 0 47</inkml:trace>
  <inkml:trace contextRef="#ctx0" brushRef="#br0" timeOffset="38759.25">27199 11218 0,'0'18'78,"0"35"-63,53 35-15,0 88 16,0-52 0,0 35-16,-53-71 15,17 0 1,1 0-16,0-35 16,-18-18-1,0 36-15,0-36 16,0-17-16,0 17 15,0-17 1,0-1 0,0 1-1,0 0-15,17-1 16,-17 1 0,0 0-16,18-1 15,-18 19 1,0-19-16,0 1 15,0 0 1,0 17-16,0-18 16,0 19-1,0-19-15,0 1 16,0 0 0,0-1-1,0 1 16</inkml:trace>
  <inkml:trace contextRef="#ctx0" brushRef="#br0" timeOffset="40026.18">27129 12188 0,'0'18'63,"0"0"-63,53 17 15,-18 36 1,-18-36-16,54 53 16,-18 0-1,-18-35-15,0 0 16,-17-35-1,17 17-15,-17-17 16,-18-1 0,18 1-16,-1 0 15,1-1 17,0 1-32,-18-1 15,0 1 1,17-18-1,-17 18 32,18-18-15,-1 0 14,1-36-14,0 19-32,-18-18 15,0 17 1,0-17-16,17-1 16,-17 19-1,18-19-15,-18 1 16,0 18-1,0-19-15,0 19 16,0-19 0,18 19-16,-1-1 15,-17 0-15,0 1 16,0-1 0,18 0-1,0 1 1,-18-1-1,0 1 1,0-1-16,0 0 47,0 1-16,0-1 0,0 0 1,0 1-17</inkml:trace>
  <inkml:trace contextRef="#ctx0" brushRef="#br0" timeOffset="49258.4">26106 14499 0,'17'0'140,"-17"35"-124,53 54-16,-35 34 15,17 1-15,-35-19 16,18 19 0,-1-36-16,19-17 15,-19-1 1,18-17-16,-17-18 16,0-35-1,-1 18-15,-17 0 16</inkml:trace>
  <inkml:trace contextRef="#ctx0" brushRef="#br0" timeOffset="51280.66">26035 14076 0,'0'-18'47,"0"1"-15,0-1-1,0-17-16,18 35-15,-18-36 16,0 19 0,0-1-16,0 0 15,0-17 1,0 18-16,0-1 16,0 0-1,0 1-15,0-1 16,0-17-1,0 17-15,0 0 16,0 1 0,0-1-1,0 0 1,0 1 15,-36 17-15,19 0-16,-1 0 15,-17 0 1,17 0-16,1 0 16,-19 0-1,19 0-15,-1 0 16,0 0 0,1 0-16,17 17 15,-18-17 1,0 18-1,1-18 1,17 18 0,-18-1-16,18 1 15,0 0-15,0-1 16,0 1 0,0 0-1,0-1-15,0 1 31,0 0-31,0-1 16,0 1 0,0-1-1,0 1-15,0 0 32,18-18-1,-1 17-16,1-17 1,-18 18 0,0 0-1,18-1 17,-18 1-17,17-18 1,1 18-16,0-18 31,-18 17-31,17-17 16,1 0-1,0 0 1,-18 18 31,17-18-32,1 0 48,-1 0-1,1 0 1,-18-18-16,0 1-32,0-1 17</inkml:trace>
  <inkml:trace contextRef="#ctx0" brushRef="#br0" timeOffset="53437.4">26511 14746 0,'0'18'78,"0"-1"-63,0 1 1,18 17-16,-18 18 16,35 35-1,18 18-15,-35-53 16,-1 18-1,1-18-15,-18-18 16,18 0 0,-1 18-16,-17-35 31,0-1-15,0 1 15,0-36 63,0 1-63,0-19-31,0-34 15,0 35 1,0-1-16,0 19 16,0-19-1,0 19-15,0-18 16,18 35-16,0-36 16,-18 19-1,17-19 1,1-17-1,-1 53 1,1-17 0,0-1-16,-1 0 15,1 18 1,-18-17-16,18 17 16,-1-18-1,1 18 1,0 0-1,-1 0 1,1 0 15,-1 18 1,1-18-17,0 17 1,-1 1 15,1-18-15,-18 18-1,0-1 1,0 1-16,0 0 16,0-1-1,0 1-15,0 0 16,0-1-1,0 1 1,0 0 0,0-1-16,-18 1 31,18-1-31,-17 1 16,-1 0-1,18-1-15,-18 1 16,18 0-1,0-1-15,-17 1 16,-1 0 0,1-18-1,-1 0 17,0 17-32,1-17 31,-1 0-16,0 0 1,1 0 0,-1 0 15,0 0-15,1 0 30,-1 0-30,1 0 0</inkml:trace>
  <inkml:trace contextRef="#ctx0" brushRef="#br0" timeOffset="54910.96">27146 14534 0,'0'0'15,"18"0"282,0 0-281,-1 0 15,1 0-31,17 0 16,-17 0-16,-1 0 15,1-17 1,0 17-16,-1 0 31,1 0-15,0 0-1,-18-18 17,17 18-17,1-17 1,-1 17-1,19-36-15,34-17 16,-34 18 0,-19 17-16,18 1 15,-35-1 1,18 0-16,0 18 31,-18-17 0,0-1-31,0 1 32,0-1-32</inkml:trace>
  <inkml:trace contextRef="#ctx0" brushRef="#br0" timeOffset="55697.2">27217 14023 0,'0'35'109,"0"-17"-78,17 17-31,1 18 16,-18 0-16,18-18 16,17 36-16,-17-54 15,-18 19-15,17 17 16,1-18-1,-18 35-15,18-34 16,-1-19 0,1 19-16,-18-19 15,17 19 1,1-19-16,-18 18 16,18 1-1,-1-36-15,-17 17 16,0 1-1,0 0 17</inkml:trace>
  <inkml:trace contextRef="#ctx0" brushRef="#br0" timeOffset="56601.39">28452 13617 0,'0'35'63,"0"-17"-48,0 17-15,0-17 16,0 17-1,0 18 17,-36 18-32,36-18 15,0 70 1,0-17-16,0-18 16,0-17-16,0-1 15,0-34 1,0-1-16,0 18 15,0-18 1,0 0-16,0-17 16,0 0-1,0-1-15,0 1 16,0-36 31</inkml:trace>
  <inkml:trace contextRef="#ctx0" brushRef="#br0" timeOffset="57776.54">28487 13212 0,'-18'0'0,"18"-18"109,18 0-93,17 1-1,-35-1-15,18 18 16,-18-18 0,17 18-16,-17-17 31,0-1-15,-35 0 15,17 18-16,-17-17-15,-18-1 16,0 18-16,18 0 16,0 0-1,-1 0-15,1 0 16,0 0 0,0 0-16,17 0 15,0 0 1,-17 18-1,17-18-15,18 17 16,-17-17-16,-1 18 16,1 0-1,17-1 1,0 1 0,0 17-1,0-17-15,0 0 16,0-1-1,0 1-15,17-1 32,1-17-17,-1 0 1,19 0-16,-1 0 16,0 0-1,-17 0-15,0 0 16,17-17-16,-18 17 15,1-18 1,0 18 0,-18-17-1,17 17 17,-17-18-1,0 0 16</inkml:trace>
  <inkml:trace contextRef="#ctx0" brushRef="#br0" timeOffset="59961.17">29316 14940 0,'0'-18'62,"0"1"-46,-18-1-1,1 1 1,-1-1 0,-17 0-1,-1 1 1,1-1-16,0-17 0,-36 17 15,36 0 1,17 18-16,1 0 16,-19 0-1,1 0-15,17 0 16,1 0 0,-1 0-16,1 0 15,17 18 1,-18 0-16,18-1 15,-18 1-15,18 0 16,0-1 0,0 19-1,0-19 1,0 18-16,0-17 16,0 0-1,0-1-15,0 1 16,0 0-1,36-18 1,-1 0 0,18 0-1,-18 0 1,-17-18-16,35 0 16,-36 18-16,-17-17 15,36-1 1,-19 0-16,1 18 15,17-17 1,-17-1-16,-1 1 16,1-1-1,0 0-15,-18 1 16,17-1 0,1 18-16,-18-18 15,0 1 1,0-1-16,0-17 15,0 17 1,0-17-16,0 17 16,0-17-16,0 17 15,0-17 1,0 17 0,0 1-1,0-1 1,0 1-1,0-1-15,0 0 16,0 1 0,0-1 15,0 0-15,-18 18-1,18-17 1,0-1 15,-17 18 0,17-18-15,-18 18 0,0 0-1,1 0 1,-1 0-1,0 0 1,1 0 47,17 18-63,0 0 15,0 17-15,0-17 16,0 35-1,0-36-15,0 18 16,0-17 0,0 17-16,0-17 15,0 0 1,0-1-16,0 1 16,0 0-1,0-1 1,0 1 15,17-18 16,1 0 0,-18 17-16,0 1-15,0 0 15,0-1 0,0 1 0,0 0-31,18-18 16,-18 17 0</inkml:trace>
  <inkml:trace contextRef="#ctx0" brushRef="#br0" timeOffset="60860.44">29298 13794 0,'0'-53'16,"0"35"0,18 18-16,-18-18 15,17 18 1,-17-17 0,18 17-1,-18-18 1,18 18-16,-1 0 31,1 0 0,0 0 1,-1 0-17,1 0 1,0 0 15</inkml:trace>
  <inkml:trace contextRef="#ctx0" brushRef="#br0" timeOffset="61376.25">29122 14199 0,'0'18'0,"0"0"16,0-1 15,53-17 16,-36-17-31,19-1-1,-19 0 1,19 1-16,-19 17 15,18-18-15,-17 18 32,0-18-32,17 1 0,-17 17 15,-18-18 1,17 0 0,1 18-1,-18-17 1,0-1-16,18 1 15</inkml:trace>
  <inkml:trace contextRef="#ctx0" brushRef="#br0" timeOffset="63535.85">29704 13741 0,'0'-18'0,"0"0"31,0 1 16,-18 34 47,1 1-94,17 17 15,0 1 1,0-19 0,-18 19-16,18-19 15,0 18-15,0 36 16,0-36-1,0 1-15,0-1 16,0-18 0,0 19-16,0-1 31,0-17-31,0 17 16,0-17-1,0-1-15,0 1 16,0-1-1,18-17 17,17 0-17,-17 0 1,17 0-16,35-35 16,-17-18-16,35 36 15,-52-1 1,-19 0-16,1 1 15,0-1 1,-1 0-16,-17 1 16,18-1-1,0 1-15,-18-1 16,0 0 0,0 1-1,0-1 1,0 0-16,0 1 15,0-1 1,0 0 0,0 1-16,0-1 31,0 1-31,0-1 31,0 0-31,0 1 31,-18 17-31,18-18 16,-18 18 0,18-18-16,-17 18 15,-1 0-15,18-17 16,-18 17 0,18-18-16,-17 18 15,17-18 1,-18 1 15,0 17-31,1 0 31,-1 0-15,1 0 0,-1 0 15,0 0-16,1 0 1,-1 0 0,0 0 15,1 0 47,-1 0-15,0 0-1,1 0-31</inkml:trace>
  <inkml:trace contextRef="#ctx0" brushRef="#br0" timeOffset="69183.53">5486 4621 0,'0'0'0,"17"0"109,124 0-109,53 0 16,36 0-1,34 36-15,19-1 16,52-35-16,-35 0 15,-1-18 1,72 18-16,87-35 16,-34 0-1,-19 35-15,54 0 16,-53 0 0,-18 17-16,-53-17 15,-106 36 1,71-1-16,-35-35 15,-1 18 1,-34 17-16,34-35 16,1 35-1,-1-17-15,-34-18 16,-1 35-16,-35-35 16,35 0-1,-123 0 1,88 0-16,-35 0 15,-18 0-15,53 0 16,-35 0 0,-53 0-16,88 0 15,0 0 1,-36 0-16,-52 0 16,18 0-1,-18 0-15,-36 0 16,18 0-1,18 0-15,88-18 16,-70 1 0,-1 17-16,-52-18 15,17 18-15,-18-18 16,-17 18 15,-17-35-31,-1 35 16,0 0-16,0 0 15</inkml:trace>
  <inkml:trace contextRef="#ctx0" brushRef="#br0" timeOffset="75784.95">24888 9684 0,'18'0'219,"0"0"-188,-1 0-15,1 0-1,17 0 1,-17 0-16,0 0 16,17 0-1,-18 0 1,1 0-16,17 0 15,-17 0-15,0 0 32,17 0-32,-17 0 15,-1 0 1,19-18-16,-19 18 16,1 0-1,17 0-15,-17 0 16,-1 0-1,1 0-15,17 0 47,-17 0-47,0 0 16,-1 0 0,18 0-16,-17 0 15,0 0 1,-1 0-16,1 0 15,17 0 1,-17 0-16,0 0 31,17 0-31,-18 0 16,1 0-16,17-18 16,-17 18-1,0 0-15,17 0 16,-17 0-1,-1 0-15,19 0 16,-19 0 0,1 0-1,17 0 1,-17 0-16,-1 0 16,19 0-1,-19 0-15,1 0 16,17 0-16,-17 0 31,-1 0-15,1 0-1,0 0 17,17-17-1,-17 17-31,-1 0 15,1 0 1,0 0 0,-1 0-1,1 0-15,-1 0 32,1 0-32,0 0 15,17 0 1,-17 0-1,17 0 1,-17 0 0,-1 0-1,1 0 1,0 0 0,17 0-1,-18 0-15,1 0 16,17 0-16,-17 0 15,0 0 1,17 0 0,-17 0-1,-1 0-15,1 0 32,-1 0-17,1 0 1,0 0-1,-1 0 1,1 0 15,0 0-15,-1 0 15,1 0 47,0 0 0</inkml:trace>
  <inkml:trace contextRef="#ctx0" brushRef="#br0" timeOffset="84625.42">25612 9402 0,'17'0'156,"-17"17"-140,18-17 15,0 18-31,17-1 16,-18 1-1,19 0-15,34 52 16,-17-52-1,0 17-15,-18 18 16,1-35-16,-1-1 16,-35 1-1,18-18 1,-18 18-16,17-18 16,1 0-1,-18 17-15,18-17 16,-18 18-16,17-18 31,1 0-15,-18 18-1,17-18-15,1 17 16,-18 1 15,0-1 0,18-17-15</inkml:trace>
  <inkml:trace contextRef="#ctx0" brushRef="#br0" timeOffset="85835.98">26158 9243 0,'-17'0'31,"17"17"1,-18 1-32,1 0 15,17-1-15,0 1 16,-18 17-1,18-17-15,-18 17 16,18-17 0,0-1-16,-17 1 15,-1 0 1,18-1-16,-18 1 16,18 0-1,-17-1-15,17 19 16,0-19-1,-18 18 1,18-17 0,-18 0-16,18-1 31,0 1-31,0 0 16,-17-1-1,17 1 1,-18 0-16,18-1 15,0 1 1,0-1-16,-17 1 16,17 0-1,-18-18 1,0 17 0,18 1 15,-17-18-31,17 18 15,-18-18 1,18 17 0,0 1 15,-18-18 16</inkml:trace>
  <inkml:trace contextRef="#ctx0" brushRef="#br0" timeOffset="104606.27">24783 9648 0,'17'0'172,"1"0"-157,0 0-15,17 0 31,53 0-31,0 0 16,18 0 0,-18 0-16,0 0 15,-35 0 1,18 0-16,-36 0 16,0 0-1,18 0-15,-17 0 16,-1 0-16,0 0 15,0 0 1,1 0 0,17 0-16,-18 0 15,-17 0 1,17 0 0,-17 0-16,-1 0 15,18 0 1,-17 0-16,0 0 15,-1 0 1,19 0-16,-19 0 16,1 0-1,0 0-15,-1 0 16,1 0 0,17 0-16,-17 0 15,-1 0-15,19 0 16,-19 0-1,1 0-15,0 0 16,17 0 0,-18 0-16,19 0 31,-19 0-31,1 0 16,17 0-1,-17 0-15,17 0 16,1 0-1,-1 0-15,0 0 16,0 0 0,-17 0-16,0 0 15,17 0 1,-17 0-16,-1 0 16,1 0-16,-1 0 31,1 0 0,0 0 0,-1 0 32,1 0-16,0 0-32,-1 0 1,1 0 15,0 0-31,-1 0 31,1 0-15</inkml:trace>
  <inkml:trace contextRef="#ctx0" brushRef="#br0" timeOffset="110455.92">7250 10654 0,'0'0'0,"-18"0"0,18 18 15,-18-18-15,54 0 110,16 17-110,19-17 15,70 53 1,18-18-16,105-17 16,36 17-1,18 18-15,-54-18 16,72 1-16,-72 17 15,1-53 1,-71 35-16,0-17 16,-35-18-1,-1 0-15,-52 0 16,53 0 0,-53 0-16,17 0 15,36 0 1,-18 0-16,-17 0 15,-36 0 1,0 0-16,-18 0 16,1 0-1,-18 0-15,70 0 16,-17 0 0,18 0-16,-36 0 31,-18 0-31,72 0 15,16 0-15,36 0 16,36 0-16,70 0 16,-36 0-16,-52 0 15,-53 0 1,-36 0-16,-17 0 16,17 0-1,-35 0-15,1 0 16,-36 0-1,88 0-15,-53 0 16,88-18 0,-52 18-16,-71-35 15,35 35 1,-35 0-16,-18 0 16,0 0-16,1 0 15,-1 0 1,-17 0-16,34 0 15,1 0 1,-17-18-16,-19 18 16,1 0-1,0 0-15,-1 0 16,1 0 0,-1 0-16</inkml:trace>
  <inkml:trace contextRef="#ctx0" brushRef="#br0" timeOffset="126349.26">24571 8061 0,'-88'-88'31,"176"176"-31,-176-194 15,70 88-15,0 1 16,1-18 0,17 17-1,0-17 1,0-1-16,0 1 16,0 0-16,0-36 15,0-17 1,0 53-16,0-36 15,0-17 1,0 17-16,0 19 16,0 16-16,0 1 15,0-36 1,0 36 0,0 0-16,0 0 15,0-1 1,0 1-16,0 0 15,0 17-15,0-17 16,0 17 0,0 1-16,0-1 31,0 0 0,0 1 0,-18-1 16,1 0-15,-1 18-17,18-17 1,0-1 15,0 0 0,0 1-15,0-1 15,-18 18-15,18-17 31,0-1-16,-17 18-15,-1 0 46,0 0-62,18 18 16,-17-1-1,-1 18 17,0 18-32,1-35 31,-1 0-31,18-1 15,-17 1 1,-1 0-16,18-1 16,-18 1-1,18 0-15,-17-1 16,17 1-16,0-1 31,0 1-15,0 0-1,0-1 17,0-34 77,0-1-109,0 0 16,17 1 15,1-1-31,-18 1 16,18-1-16,-1 0 15,-17 1 1,0-1-16,0 0 15,18 1 1,-18-1-16,17 18 16,1 0-1,-18-18-15,18 1 16,-1-1 0,-17 0-1,18 18 1,-18-17-1,18-1 1,-18 1 31,17 17-47,-17-18 31,18 18-15,0 0-1,-18-18 1,17 18 31,1-17-31,-1 17-1,1 0 1,0 0 15,-1 0 0,1 0-15,-18 17 0,18-17-16,-1 18 31,1 0-16,-18-1 204</inkml:trace>
  <inkml:trace contextRef="#ctx0" brushRef="#br0" timeOffset="131393.31">24818 9701 0</inkml:trace>
  <inkml:trace contextRef="#ctx0" brushRef="#br0" timeOffset="134638.1">24888 9754 0,'18'0'188,"0"0"-173,-1 0 16,1 0-15,17 0 0,-17 0-16,17 0 15,0 0-15,-17 0 16,0 0 0,17 0-16,18 0 15,-18 0 1,-17 0-16,17 0 15,0 0 1,18 0-16,-17 0 16,-1 0-1,18 0-15,-18 0 16,0 0 0,1 0-16,17 0 15,-36 0 1,1 0-16,-1 0 15,19 0 1,-19 0-16,1 0 16,17 0-16,-17 0 31,17 0-31,-17 0 16,0 0-1,-1 0-15,18 0 16,-17 0-1,0 0-15,35 0 16,-18 0-16,53 0 16,-35 0-1,18-17-15,-36 17 16,0 0 0,0 0-16,1 0 15,-1 0 1,18 0-16,-18-18 15,0 18 1,18 0-16,-17 0 16,-1 0-1,0 0-15,18 0 16,-35 0 0,-1 0-16,1 0 15,17 0 1,-17-18-16,0 18 31,-1 0-15,1 0-1,-1 0 1,1 0 0</inkml:trace>
  <inkml:trace contextRef="#ctx0" brushRef="#br0" timeOffset="151915.78">4304 8467 0,'35'0'94,"-17"17"-79,35-17-15,0 0 16,0 0 0,105 18-16,-52-18 15,18 0 1,-36 0-16,18 0 15,-18 0 1,0 0-16,-35 0 16,0 0-1,70 0-15,-17 0 16,-18 0-16,1 0 16,-37 0-1,19 0 1,-18 0-16,17 0 15,-17 0-15,18 0 16,-18 0 0,0 0-1,17 0-15,-34 0 16,-1 0-16,18 0 16,17 0-16,-17 0 15,18 0 1,-18 0-16,53 0 15,-36 0 1,-17 0-16,18 0 16,-18 0-1,-1 0-15,-16 0 16,34 0 0,-34 0-16,-1 0 15,0 0 1,0 0-16,36 0 15,-36 0 1,-17 0 0,17 0-1,-17 0-15,-1 0 16,19 0-16,-19 0 16,19 0-1,-1 0-15,0 0 16,0 0-1,-17 0-15,0 0 16,17 0 0,-17 0-16,-1 0 15,19 0 1,-19 0 0,1 0 15</inkml:trace>
  <inkml:trace contextRef="#ctx0" brushRef="#br0" timeOffset="157181.29">13705 14552 0,'18'0'94,"70"0"-94,89 0 16,52 18-1,36 17-15,105-35 16,-70 0-16,-36 0 16,-34 0-1,-1 0-15,-35 0 16,35-18-1,-88 18-15,18-17 16,-35 17 0,34-36-16,-69 36 15,-1-17 1,-35 17-16,35-18 31,0 18-31,-17 0 16,34 0-16,19 0 15,-1-17 1,-34-19-16,-19 36 16,-17-17-1,-18 17-15,1 0 16,-1 0 0,0 0-1,0 0 1,18 0-16,-17 0 15,52 0-15,-53 0 16,0 0 0,-17 0-1,17 0-15,-17 0 16,0 0 0,-1 0-16,1 0 15,0 0 16</inkml:trace>
  <inkml:trace contextRef="#ctx0" brushRef="#br0" timeOffset="158349.18">18486 14411 0,'0'18'63,"0"-1"-48,0 1-15,0 17 16,0 0 0,0 1-1,0 17-15,0 17 16,0-17 0,0-18-16,0 36 15,0-18 1,0 17-16,0-17 15,0 53 1,0-18-16,35 36 16,-18-1-16,19 36 15,-19-71 1,-17-35 0,18 71-16,17-1 15,-17-52-15,0 52 16,-18-52-1,17 17-15,18-53 16,-17 18 0,-18 0-16,0-18 15,18 1 17,-18-19-32,0 1 15,0-1-15,0 1 31,0 0-15,0-1 15,0 1 1,0 0 46,17-1-47,-17 1-15,18-18-16,-18 18 15,0-1-15,0 1 16</inkml:trace>
  <inkml:trace contextRef="#ctx0" brushRef="#br0" timeOffset="160000.78">18538 14429 0,'0'-18'16,"18"18"62,0 0-62,-1 0-1,1 0 1,17 0-16,36 18 16,-1-18-1,19 35-15,-19-35 16,36 0 0,17 18-16,1-1 15,-36-17 1,18 0-1,-18 0-15,0 0 16,18 0-16,53 35 16,-71-35-1,18 0-15,17 18 16,-34-18 0,-1 0-16,-35 0 15,35 0-15,88 0 16,54 35-1,69-35-15,-104 0 16,16 0 0,-52 0-16,0 0 15,-89 0 1,18 0-16,-17 0 16,-18 0-1,-35 0-15,-1 0 16,18 0-1,-17 0-15,0 0 32,-1 0-32,1 0 15</inkml:trace>
  <inkml:trace contextRef="#ctx0" brushRef="#br0" timeOffset="162597.22">20320 14570 0,'-18'0'93,"18"-18"-61,0 0-32,0-52 15,0-54 1,-17 1-16,17 35 16,-18-18-16,18-18 15,0 54 1,0-18-16,0 17 15,0-70 1,0 53-16,0-18 16,0-17-1,18-1-15,17-35 16,-17 71 0,-18 0-16,0 17 15,0 1 1,0 35-16,0-1 15,0 1-15,0 17 32,0 1-32,0-1 15,0 0 1,0 1 31,0-1-16</inkml:trace>
  <inkml:trace contextRef="#ctx0" brushRef="#br0" timeOffset="164574.12">18521 14411 0,'0'0'0,"17"0"16,-17-18 62,0 1-31,0-1-31,0 0 15,0 1-31,0-36 16,0-53-1,0-88 1,0-71-16,36-34 15,-1-19 1,-17 124-16,-18 53 16,35-18-1,-17 36 1,17-36-16,18 0 16,-53 71-16,53-71 15,0 0 1,-36 1-16,1 70 15,17-36-15,-35 54 16,0-1 0,0-53-1,0 89 1,0 0-16,0 0 16,0-1-1,0 19-15,0-1 16,-17 0-1,17 1 1,-18 17 172,0-18-142,18 1-46,-35-1 16,17-17 0,-17-18-16,17 0 15,-35-18 1,18 18-16,-18-17 16,53 34-1,0 1-15,0 18 16,0-1-1,0 0 32,0 1 0</inkml:trace>
  <inkml:trace contextRef="#ctx0" brushRef="#br0" timeOffset="167392.31">15487 15028 0,'0'18'16,"0"-36"-16,0 54 15,0-72 110,0-52-109,0-88 0,53 17-16,-18 0 15,-35 71-15,18 0 16,-1 35 0,1 0-1,-18 18-15,0 17 16,0 0-1,18 1 1,-1-1 0,1 1-1,0 17 1,-18-18 0,17 18-1,1 0 1,0 0-1,-1 0 32,1 35-31,17 18-16,71 53 16,-36 17-1,-34-52-15,70 52 16,-54-34-1,19 16-15,-53-52 16,17 0 0,-35-17-16,18-19 15,-36-17 188</inkml:trace>
  <inkml:trace contextRef="#ctx0" brushRef="#br0" timeOffset="168699.92">18732 15152 0,'0'0'0,"-52"17"157,-1 19-157,0-1 15,-35 36 1,-54-36-16,90 0 16,-19-17-1,36-1-15,-1 1 16,-34 0-1,70-1-15,-18 1 16,1-18-16,-1 18 31,0-1-15,1 1 0,17-1-16,0 1 31,0 35-31,35 0 15,0-18 1,0-17-16,-17 35 16,17-36-1,18 1-15,36 0 16,-1-1 0,0 19-16,-18-19 15,-17-17-15,36 0 16,-37 0-1,19 0-15,-53 0 16,-1 0 0,19 0-16,-19 0 15,1 0 1,0 0 15,-1 0-15,1 0-1</inkml:trace>
  <inkml:trace contextRef="#ctx0" brushRef="#br0" timeOffset="170595.17">17921 11254 0,'0'17'47,"0"107"-32,71 34 1,52 142-16,-35-53 16,-35-88-16,0-36 15,-18 19 1,-35-72-1,53 36-15,-35-53 16,-18 0-16,18 17 16,-1-34-1,-17-19-15,0 19 16,0-19 0,0 1-16,0-1 31,0-52 47,-35-71-78,-53-52 16,-53-54-1,52 53-15,19 18 16,17 18-1,0 34-15,53 1 16,-18 35 0,18-17-16,0 52 15,0-17 1,0 17-16,0 1 16,36-19-1,-1 19-15,0 17 16,36-18-16,-18 18 15,35 0 1,53 0-16,18 18 16,-71 17-1,0 18-15,-17-36 16,-36 1 0,0 0-16,-35-1 15,0 1 1,0 17 15,-17 36-15,-19-36-16,-34 0 15,35-17 1,17 0-16,-17-1 16,35 1-1,-18 0 1,18-1-16,-18-17 15,1 18-15,34 0 63,72-18-63,34 17 16,1 18-16,-54-35 15,18 18 1,-17-18-16,-36 0 15,-17 0 1,17 18-16,-35-1 31,18-17-15,-18 18 0,0 17-16,0 1 15,-18 52 1,-35-35-16,18 35 15,-71 0-15,-17 18 16,52-36 0,0-17-1,18-35-15,1 35 16,16-35 0,1-1-16,17 1 15,-17-18-15,35 17 16,-18-17-1,1 0 1,-1 0 0</inkml:trace>
  <inkml:trace contextRef="#ctx0" brushRef="#br0" timeOffset="172864.99">21255 14287 0,'0'53'94,"0"124"-79,0 17-15,0 35 16,35-105-16,-17-19 16,-1-16-1,1-36 1,-18-18 0,0-18-16,0 1 31,0-71 78,-35-88-93,-1-18-1,19 1-15,-18-1 16,35 35 0,0 71-16,0-35 15,0 53 1,0 0-16,0-1 16,0 19-1,0-19-15,0 19 16,0-1-1,0 1 1,0-1 15,0 0 16,17 18-31,1 0-16,-1 0 15,19 0 1,-1 0-16,0 0 16,1 0-1,17 0-15,-18 0 16,35 0-16,-34 0 16,-19 18-1,1 0-15,35 17 16,-36-18-1,1 19-15,0-36 16,-1 17 0,1 54-16,0-36 15,-1 18 1,-17 18-16,0-36 16,0 0-1,0-17-15,0 0 16,0-1-1,0 1 1,0-1-16,-17 1 16,17 0-1,-18-1-15,0 1 16,-17 0 0,35-1-1,-18 1 1,1-18-16,17 18 15,-35-1 17,17 1-17,-17-18-15,17 17 16,0-17-16,1 0 16,17 18-1,-18-18-15,0 0 31,1 0-15,-1 0 0</inkml:trace>
  <inkml:trace contextRef="#ctx0" brushRef="#br0" timeOffset="176760.65">18768 14252 0,'0'-17'16,"0"-1"15,0 0 0,-18 18-31,18-17 16,-18 17 0,1 0-16,17-18 15,-18 18 1,1 0-1,17-18 1,-18 18 0,-17-17-16,17 17 15,-17-18 1,-1 18-16,1 0 16,0 0-1,-36 0-15,36 0 16,17 0-1,1 0-15,-18 0 16,17 0 0,0 0-1,1 0 1,-1 0 0,0 0-1,18 18 1,0-1-1,0 1-15,0 0 16,0-1-16,0 19 16,0 16-1,0-16-15,-17 17 16,-1 0 0,18-36-16,-18 19 15,1-19-15,17 1 16,0-1 15,0 1-15,0 0 15,0-1-15,0 1-1,17 0-15,-17-1 16,0 1-1,18 0-15,-18-1 32,35 1-32,-17-1 15,0 1 1,17 0-16,-17-1 16,17 1-1,-18-18-15,19 18 16,-1-18-16,0 17 15,1-17 1,34 18-16,-35-18 16,1 0-1,-1 0-15,0 0 16,0 0 0,1 0-16,-19 0 15,1 0 1,17 0-16,-17 0 15,0 0-15,-1 0 16,1 0 0,0 0 15,-1 0-15,1-18-1,-1 18 16,-17-17-31,18 17 16,0-18 0,-1 18-1,-17-18-15,0 1 32,0-1-1,0 0 0,0 1 0,0-1-15,0 1 0,0-1-1,-17 0 1,17 1 15,0-1-31,-18 18 16,18-18-16,0 1 15,0-19 1,-18 36 0,1-17-1,17-1-15,-18 1 16,1-1-1,17 0-15,0 1 16,-18-1 0,18 0-16,0 1 31,-18-1 0,1 18-15,-1 0-1,0-18 1,1 1 0,17-1-1,-18 0-15,0-17 16,18 18 0,-17-1-16,17 0 15,-18 18 1,0-17-1,18-1 1,-17 0 0,-1 18 15,1 0-31,-1-17 31,0 17-15,1 0 46,-1 0-30</inkml:trace>
  <inkml:trace contextRef="#ctx0" brushRef="#br0" timeOffset="179519.16">8167 13017 0,'35'0'15,"-17"0"-15,-1 0 63,19 0-32,-1 0-15,53 0-1,0 0-15,89 18 16,-89-18-16,18 0 16,-18 0-1,0 0-15,-35 0 16,70 0-1,-70 0-15,0 0 16,-17 0 0,-1 0-16,18 0 15,-36 0 1,19 0 0,-1 0-1,0 0-15,1 0 16,-1 0-16,18 0 15,-18 0 1,18 0-16,-35 0 16,-1 0-1,18 0-15,-17 0 16,0 0 0,17 0-1,-17 0 1,-1 0 15,1 0-15,0 0-1,-1 0 1,1 0 0,0 0 30,-1 0 1,1 0-31,-1 0 0</inkml:trace>
  <inkml:trace contextRef="#ctx0" brushRef="#br0" timeOffset="180919.22">11430 13106 0,'0'0'31,"18"0"47,-1 0-62,1 0-1,0 0 17,17 0-32,53 0 15,0 35-15,-17-35 16,17 18-16,0-18 16,0 0-1,-35 0-15,18 0 16,-18 0-1,17 0-15,-17 0 16,0 0-16,71 0 16,-71 0-1,17 0-15,-35 0 16,18 0 0,0 0-16,71 0 15,-71 0 1,17 0-16,-35 0 15,1 0 1,17 0-16,-18 0 16,0 0-1,0 0-15,-17 0 16,17 0-16,-17 0 16,0 0-1,17 0-15,-17 0 16,34 0-1,-34 0 1,0 0 0,-1 0-16,19 0 15,-19 0 1,1 0 31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07-15T09:50:36.4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26564 8731 0,'-17'0'16,"-1"0"0,0 0 30,1 0-14,-1 0-17,53 0 110,1 0-125,34 0 16,54 0 0,-36 0-16,-18 0 15,1 0-15,35 0 16,17 0-1,-17 0-15,-18 0 16,0 0 0,1 0-16,-37 0 15,19 0 1,-18 0-16,0 0 16,-18 0-1,18 0-15,-18 0 16,18 0-1,-17 0-15,-1 0 16,0 0-16,0 0 16,1 0-1,-1 0 1,-17 0-16,-1 0 16,18-17-1,-17 17-15,0 0 16,-1 0 15,1 0-15,0 0-1,-18-18 79</inkml:trace>
  <inkml:trace contextRef="#ctx0" brushRef="#br0" timeOffset="2292.82">31609 8520 0,'0'17'63,"0"18"-48,0 1 1,0 17-16,0 0 16,0 35-1,0-35 1,0-18-16,0 36 16,0-36-1,0 0-15,0 0 16,0 1-1,0 52-15,0-35 16,18 17 0,-18-17-16,0-17 15,0-1 1,0 0-16,0 0 16,17 54-16,18-19 15,-35-35 1,0 1-16,0 17 15,0 17 1,0-17-16,18 71 16,-18-54-1,18 89-15,-18-53 16,0-18 0,0-35-16,0-18 15,0 0-15,0-17 16,0 0-1,0-1 1,0 1-16,0 17 16,0-17-1,0-1-15,0 1 16,0 0 0,0-1-1,0 1-15,0 0 63</inkml:trace>
  <inkml:trace contextRef="#ctx0" brushRef="#br0" timeOffset="5030.42">28469 7708 0,'-17'0'0,"-1"0"16,0 0-1,1 0-15,-1 0 16,-17 0-1,17 0-15,-17 0 32,17 0-17,0 0 1,1 18 0,-1-18-1,1 0 1,17 17 15,0 1-31,0 0 31,0-1-31,0 1 16,0 17 0,0-17-16,0 0 31,0-1-31,0 1 15,0-1 1,17-17-16,-17 18 16,18 0-16,-1-1 15,-17 1 1,18 0-16,0-1 16,-18 1-1,17-18-15,1 18 16,0-1-1,-1-17 1,1 18 0,0-18 15,-1 0-31,1 0 16,0 0-16,-1 0 15,18 0 1,-35-18 15,18 1-31,-18-1 16,18 0-1,-1 1-15,-17-1 16,18 0 0,0 18-16,-18-17 15,17-1 1,-17 0-16,0 1 31,0-1-31,0 1 16,0-1-16,0 0 15,0-17 1,0 17-16,0 1 16,0-1 15,0 0-31,0 1 15,0-1 1,-17 18 0,-1-17-1,0-1 1,1 18 0,-1 0-1,0 0 1,-17 0 15,18 0-15,-1 0-1</inkml:trace>
  <inkml:trace contextRef="#ctx0" brushRef="#br0" timeOffset="7034.68">30215 8555 0,'-35'0'15,"17"0"-15,1 0 16,-1 0 0,1-18-1,-19 18-15,19 0 16,-19 0-1,1 0-15,0 0 16,0 0 0,17 0-16,-17 0 31,17 0-15,0 0 15,1 0-16,17 18 1,0-1 0,0 1-1,0 0 1,0-1-16,0 1 16,0 0-1,0-1 1,0 1-16,0 17 15,17-17 1,-17 17-16,18-17 16,0 17-1,-18-17 1,0 17-16,17-17 16,1 17-1,0 0 1,-18-17-16,17 17 15,1-17-15,-18 17 16,17-17 0,-17-1-1,0 1-15,18 0 16,-18-1-16,18 1 16,-1-18-1,1 0 1,0 0-1,-1 0 1,1 0 15,0 0-31,-1 0 32,1-18-17,-18 1 1,35-1-16,-35 0 15,35 1 1,-35-19-16,18 19 16,0-1-1,-18 0-15,17-17 16,1 18-16,-18-19 16,18 19-1,-1-19 1,-17 19-16,18 17 15,0-18-15,-18-17 16,0 17 0,0-17-1,0 17-15,0-17 16,0 17-16,0-17 16,0 17-1,0-17-15,0 17 16,0 1-1,-18-1 1,0 1 0,18-1-16,0 0 15,-17 1-15,-1-1 16,18 0 0,-18 1-16,18-1 15,0 0 1,-17 18-1,-1 0 1,0 0 15,1 0-15</inkml:trace>
  <inkml:trace contextRef="#ctx0" brushRef="#br0" timeOffset="9176.54">28310 7990 0,'18'0'94,"0"0"-48,17 0-30,-17 0 0,-1 0-16,1 0 15,17 0 1,-17 0 0,52 0-16,-17 0 15,18 0 1,-36 0-16,0 0 15,1 0 1,34-17-16,-35 17 16,36 0-1,0 0-15,-18 0 16,-18 0 0,0 0-16,0 0 15,-17 0-15,17 0 16,-17 0-1,0 0 1,17 0-16,-18-18 16,19 18-16,-1 0 15,0 0 1,1 0-16,-19-18 16,1 18-1,-1 0-15,1 0 31,0 0-15,-18-17 0,17 17-16,1 0 15,0 0 1,-1 0 0,1 0-1,0 0 1,-1 0 15,1 0 0,0 0 1,-1 0-32,-17 17 31,0 1-31,0 0 15,18-1 1,-1 36 0,-17-17-16,36 17 15,-36-36 1,0 18-16,0-17 16,0 17-1,0-17-15,0 17 16,0-17-1,0 17-15,0-17 16,0 17 0,0 0-1,0-17-15,0 17 16,0-17 0,0 0-16,0-1 15,0 18 1,0 1-16,0-19 15,0 19 1,0-19-16,0 1 31,0 0-15,0-1 0,0 19-16,0-19 15,0 18 1,0-17-16,0 17 15,0-17 1,0 0 15,0-1-31,0 1 16,0 0 15,0-1 0,0 1 1</inkml:trace>
  <inkml:trace contextRef="#ctx0" brushRef="#br0" timeOffset="28957.41">5927 6932 0,'17'0'110,"19"0"-95,52 0 16,18 0-31,88 0 16,105 0-16,-69 0 16,-54 0-16,18 0 15,0 0 1,36 0-16,-54 0 16,-53 0-16,142 0 15,35 18 1,0-18-1,-71 0 1,141 35-16,-105-35 16,0 35-1,-107-17-15,1-18 16,-35 0 0,-19 0-16,19 0 15,70 0 1,35-18-16,36 18 15,-54 0 1,19-17-16,-230-1 234,70 18-218,36 0 0,0 0-1,53 0-15,35-35 16,0 17 0,-71-17-16,36 35 15,0 0 1,17 0-16,-17 0 15,0 0 1,-36 17-16,36 1 16,-18-18-1,18 35-15,-36-17 16,36-18-16,0 0 16,-18 0-1,18 0-15,-1 0 16,-17 0-1,18 0-15,-35 0 16,-19 0 0,-16 0-16,34 0 15,-52 0 1,17 0-16,0 0 16,-35 0-16,18 0 15,-36 0 1,0 0-16,18 0 15,-18 0 1,1 0-16,-1 0 16,18 0-1,-18 0-15,0 0 16,1 0 0,-19 0-1,1 0 1,35 0-16,-18 0 15,18 0 1,-18 0-16,1 0 16,-1 0-16,0 0 15,0 0 1,1 0-16,-19 0 16,1 0-1,17 0-15,18 0 16,0 0-1,-35 0 1,17 0 0,-17 0-16,-1 0 15,1 0 1,0 0 0,-1 0-1,1 0 1,-1 0 15</inkml:trace>
  <inkml:trace contextRef="#ctx0" brushRef="#br0" timeOffset="30156.89">19473 7056 0,'-17'0'0,"34"0"0,-52 0 16,17 0-1,36 0 64,35 0-64,70 0 1,89 0-16,53 0 15,-36 0 1,-35 0-16,-35 0 16,-53 0-1,17 0-15,18 0 16,53 0 0,0 0-16,-70 0 15,-18 0-15,-18 0 16,35-18-1,-52 18 1,-1 0-16,19 0 16,-37 0-16,54 0 15,-18 0 1,1-18-16,-54 18 16,0 0-1,0 0-15,36 0 16,-53 0-1,-1 0 1,19 0 0,-19 0-1</inkml:trace>
  <inkml:trace contextRef="#ctx0" brushRef="#br0" timeOffset="31621.76">7003 8043 0,'0'0'0,"53"0"0,35-17 0,106 17 16,70-71-1,-34 71-15,34-18 16,-105-17-1,35 18-15,-35 17 16,0-36-16,-1 19 16,-17 17-1,-17 0-15,-36 0 16,0 0 0,-17 0-16,-1 0 15,-17 0 1,-17 0-1,34 0-15,1 0 16,17 0-16,53 0 16,-18-36-1,1 19-15,-36 17 16,-35 0 0,-18 0-16,1 0 15,16 0 1,-16 0-1,-19 0 1,1 0 0,0 0-1,-1 0 1,1 0 15</inkml:trace>
  <inkml:trace contextRef="#ctx0" brushRef="#br0" timeOffset="45190.86">28381 11712 0,'18'0'94,"-1"0"-63,1 0-31,52 0 16,-17 0-1,53 0 1,-18-17-16,1 17 16,-37 0-16,19 0 15,-36 0 1,1 0-16,-1 0 16,35-18-1,-34 18-15,-1 0 16,0 0-1,1 0-15,52-35 16,-35 35 0,-18 0-16,0 0 15,36 0 1,-36 0 0,0 0-16,18 0 15,-17 0 1,-19 0-1,18 0 1,-17 0-16,0 0 16,-1 0-1,19 0-15,-19-18 32,19 18-32,-19 0 15,18 0 1,1-35-16,-1 35 15,-17 0 1,17 0-16,-35-18 16,18 18-16,-1-18 31,1 1 0,-18-1-15,0 1 46,0-1-15,17 0-47,-17-17 16,18 17-1,0-17-15,-1 0 16,-17 0-16,0-1 16,0 19-1,0-1-15,0 0 16,0 1 0,0-1-16,0 0 31,0-35-16,0 36-15,0-18 16,0-1 0,0 1-16,0-18 15,0 35 1,0 1 0,-17-1-1,17 1-15,0-1 16,0 0-1,-18 18-15,18-17 16,0-1 0,-18 18-1,18-18 1,-17 1 15,-1 17 0,18-18 32,0 0-32,0 1-15,0-1 15,0 1 16</inkml:trace>
  <inkml:trace contextRef="#ctx0" brushRef="#br0" timeOffset="46907.62">24430 15804 0,'0'106'47,"0"53"-32,0 17 17,-18-17-32,-35 53 15,18-89-15,17-35 16,18-35 0,0-17-16,-17-19 15,17 1 1,0-71 46,0-88-62,0-159 16,17-88 0,19 53-16,-19 70 15,19 36-15,-19 70 16,18 71-1,-35 17-15,0 36 16,0 0 0,0 17-16,18 18 15,-18-17 1,18 17 0,-1 0 15,1 35-16,53 18 1,-36 17-16,18-17 16,0 18-1,35 70-15,-35-53 16,17 36 0,19 17-16,-19-18 15,-35-52 1,18 17-16,-35-53 15,17 1 1,-35-1-16,18-18 16,-18 1-16,18 0 15,-18-1 1,0 1 0,0 0 15,0-36 125,-36-53-140,-17 19-1,-35-72-15,18 54 16</inkml:trace>
  <inkml:trace contextRef="#ctx0" brushRef="#br0" timeOffset="48527.89">26247 14728 0,'0'36'31,"17"34"-15,54 71-1,88 71-15,-18 35 16,-18-88-16,18-18 15,-70-35 1,-36-53 0,-17 0-16,-1-18 15,-17-18-15,18-17 16,-18 18 0,-18-36 46,1-17-46,-19-35-1,-16-54-15,-19 36 16,18-36-16,-35-52 16,53 53-1,-18 34-15,0-16 16,53 52-1,-18-71-15,18 54 16,0-19 0,0-34-16,0 35 15,53 35 1,-18 18-16,-17-18 16,53 35-1,-36 0 1,0 18-16,18 0 15,0 0 1,-35 0 0,-1 18-16,36 0 15,-35 17 1,17 36-16,0-19 16,-17 37-16,-18-1 31,0-35-31,0 17 0,0 18 15,0-35 1,-35-17-16,35-19 16,0 1-16,-18 0 15,0-1 1,18 1 0,0 0-1,18-1 1,70 1-1,0 35-15,36-36 16,-36-17 0,-35 18-16,-18-18 15,1 0 1,-1 18-16,-18-18 16,-17 17-1,18-17-15,0 18 16,-18 0-1,0 17-15,0 0 16,0 53 0,0-35-16,-53 71 15,-18 17-15,-17-18 16,0-52 0,53-54-1,-1 36-15,19-35 31,-1-18-15</inkml:trace>
  <inkml:trace contextRef="#ctx0" brushRef="#br0" timeOffset="50463.44">24836 17180 0,'17'0'15,"18"0"-15,1 53 16,34 71-16,54 52 16,-54-52-1,19 17-15,-72-53 16,36 35 0,-35-35-16,-18 1 15,0-36 1,17-18-16,-17 18 15,0-18 1,0-70 109,-53-18-125,18 0 16,-35-18-16,34 18 15,-17-17 1,18-1-16,17 36 16,1 0-1,-1 17-15,18-17 16,0 17-1,0-35-15,0 36 16,0-19 0,0 19-16,35-1 15,-35 1-15,36-1 16,-19 18 0,1 0-1,17 0 1,-17 0-1,0 0 17,-1 0-17,1 18 1,0-1 0,-18 1-16,0-1 15,0 1-15,0 0 16,0-1-1,0 1-15,0 0 16,-18-1 15,36-17 32,-1 0-48,1 0-15,35-17 16,35-36-16,-18 53 16,-17-18-1,18 18 1,-36 0-16,-17 0 16,17 0-1,-17 0 1,-1 0-16,1 0 15,17 18 1,-35-1 0,18 19-1,0-1 1,-18 53 0,0-17-16,0 17 15,-18-18-15,-17-34 16,35-1-1,-18-17 1,0-1-16,1 1 16,-1 0 15,0-1 0,18 1-31,-17-18 16,17 17-1,-18-17-15,1 0 16,-1 18 15,0-18-31,1 0 47,-1 0-31,0 0 15,1 0-15,52-18 46,53-34-46,53-54-1</inkml:trace>
  <inkml:trace contextRef="#ctx0" brushRef="#br0" timeOffset="51549.67">27869 16792 0,'0'-17'0,"-35"17"46,-35 0-30,34 0 0,1 0-16,0 0 15,-1 17 1,1 1-16,-53-1 16,35 36-1,18-17-15,-36 34 16,18-34-1,36-1-15,-1-18 16,-17 1 0,35 0-1,-18-1-15,18 1 0,0 17 32,0-17-32,0 17 15,0-17 1,0-1-1,0 1 1,0 0 0,0-1-1,0 1-15,0 0 16,35-1 0,-17 1-16,17 0 15,-17-18-15,0 17 16,35 1-1,-1-18-15,19 17 16,-18-17 0,-35 18-16,-1-18 15,1 0 1,17 0-16,-17 0 16,-1 0-1,19 0-15,-19 0 31,19 0-31,-19 0 16,1 0 0,0 0-16,34 0 15,19 0 1,70-53-16,-17 36 16,-36-36-16,0 35 15,-53 0 1,1 18-16,-19-17 15,1 17 1,-18-18-16,0 0 31</inkml:trace>
  <inkml:trace contextRef="#ctx0" brushRef="#br0" timeOffset="61300.35">24730 17127 0,'0'0'0,"53"-35"16,-53 17-16,35 18 15,-17-17 1,-1 17-16,18 0 15,-17-18 1,0 18-16,17-17 16,-17 17-1,-1-18-15,54 0 16,-18 18 0,17 0-1,36 0 1,-18 0-16,1 0 15,-37 0 1,-16 0-16,17 0 16,-36 0-1,1 18 1,0 0 0,-1-1-1,-17 1 16,0-1-15,0 1 0,0 0-16,0 52 15,0-34 1,0 16 0,0-16-16,0-1 15,0 36 1,0-36-16,0 0 15,0-17 1,0-1 0,0 1-16,0 35 15,0 0-15,-17-18 16,17-17 0,-18-1-1,0 1-15,18 0 16,-17-1-1,17 1 1,0 0-16,-18-18 16,18 17-16,-18-17 15,18 18 1,-17-18-16,-1 0 16,18 18-1,-18-18-15,1 0 31,-1 0-15,1 0 0,-1 0 15,0 0-15,1 0-1,-1 0 32,0 0-31,1 0 15,-1 0 0,18-18 63,18 0-63,-1 18-31,19-17 16,-19 17-1,-17-18-15,36 18 16,-19-18 0,1 18-16,17-17 15,-17 17 1,-1 0 0,19 0-16,-1 0 0,18 0 15,0 0 1,-18 0-16,0 0 15,1 0 1,-1 0-16,0 0 16,-17 0-1,-1 0-15,19 0 16,-19 0 15,1 0-15,0 0-1,-1 0 1,1 0 0,-18 17-1,18-17 1,-18 18-16,17-18 16,1 0-1,-18 18-15,17-18 16,-17 17-1,0 1 48,0 0-32,0-1-31,0 1 16,-17-18 15,17 17-31,-18-17 16,18 18-1,-17-18-15,-1 18 32,0-18-32,18 17 15,-17-17 1,17 18-16,-18-18 15,18 35 1,-35-17-16,17 17 16,-17-17-16,17-1 15,1-17 1,-19 18-16,19 0 31,-1-18-15,0 0-1,1 0 17,-1 0-17,18 17-15,-18-17 32,1 0-17,-1 0 1,-17 18 15,17-18-31,1 18 16,-1-18-1,-17 0-15,17 0 16,0 0-16,1 0 31,-1 0 0,0 0 1,1 0-17,-1 0 48,1 0 31,-1 0-48,0 0 17,1 0 15,-1 0 0</inkml:trace>
  <inkml:trace contextRef="#ctx0" brushRef="#br0" timeOffset="64180.2">24007 16034 0,'-36'0'16,"36"-18"62,0 0-62,18 1 15,0 17-15,-1 0-1,1 0 1,17-18 15,-17 1-15,17 17-1,36-18-15,34-17 16,-16 17 0,-1 0-16,-35 1 15,53-36-15,-54 35 16,-16 1 0,-1 17-16,18-18 15,-35 0 1,-1 18 15,1 0-15,-18-17-1,17 17-15,1 0 32,0 0-1,-1 0-31,1 0 31,-18-18-15,18 18 93,-18-18-93,17 18-1,-17-17 1,36 17-16,34-18 16,-52 18-1,-1-18-15,1 18 16,-18-17-16,18 17 15,-18-18 64</inkml:trace>
  <inkml:trace contextRef="#ctx0" brushRef="#br0" timeOffset="68711.89">30745 7638 0,'0'-18'16,"-18"0"15,0 1-15,-17-1 0,17 0-16,-17 1 15,17-1 1,1 18-16,17-17 15,-18 17 1,18-18-16,-17 18 16,-19 0-1,19 0 1,-1 0-16,-17 0 31,17 0-31,0 0 16,-17 0-1,18 0 1,-1 0 0,0 0 15,1 0-15,-1 0-1,0 18 1,18-1-1,0 1 1,-17-1-16,17 1 16,0 0-1,0-1 1,0 1 0,0 0-16,0-1 31,0 1-31,0 0 15,0-1 1,0 1-16,0-1 16,0 19-1,0-1-15,0 0 16,0 1-16,-36-1 16,36-18-1,0 1-15,0 0 16,0-1-1,0 1-15,0 0 16,0-1 0,0 1-1,0 0 1,0-1-16,0 1 16,0 0-1,0-1 1,0 1-16,0-1 15,0 1 1,18-18-16,-18 18 16,18-18-1,-1 17 1,1 1 15,0-18-15,-18 18-16,17-18 15,-17 17 1,18-17-16,0 18 31,-1-18-31,-17 18 16,18-18 15,-1 0-15,1 0 15,0 0-15,-1 0-1,1 0 1,0 0 15,-1 0-31,-17-18 16,18 18-1,-18-18-15,18 18 16,-18-17 0,17-1-1,1 0-15,-1 18 16,1-17 0,0-1-16,-18 0 15,17 1 1,1 17-1,0-18 1,-18 1-16,17 17 16,-17-18-1,18 18 1,-18-18-16,0 1 16,0-1-1,0 0 16,18 1-31,-18-1 16,17 18 0,-17-18-16,0 1 31,18-1-31,-1 18 16,-17-18-1,0 1 1,0-1-1,0 1 1,0-1 31,0 0-16,0 1-15,0-1 15,0 0 0,0 1-15,0-1 0,0 0-1,0 1 1,0-1-1,0 1 48,-17-1-32,17 0 16,-18 18-16,1 0 63</inkml:trace>
  <inkml:trace contextRef="#ctx0" brushRef="#br0" timeOffset="71406.89">30409 11271 0,'-17'0'16,"-1"0"0,1 0-16,-19 0 15,19 0 1,-19 0-1,19 0 1,17 18 0,-18-18-1,18 18-15,-18-18 16,18 17 0,-17-17-1,-1 18-15,18-1 16,-18 1-1,18 0-15,0-1 16,-17 1 0,17 0-1,0-1 1,0 1 0,0 0-1,0-1 16,0 1-15,0-1-16,0 1 16,0 0-1,0-1-15,0 1 16,0 0 0,0-1-16,17 1 15,1-18 1,0 18-1,-1-1 1,-17 1-16,0-1 16,0 1-1,0 0 1,18-18 0,0 17-16,-1-17 31,-17 18-31,18-18 15,-18 18-15,18-18 16,-1 0 0,1 0 15,0 0 0,-1 0-15,1 0-1,-1 0 32,1 0-15,0 0-1,-1 0-16,1 0 1,0 0 15,-1 0 1,1 0-17,0-18 1,17 0-16,-18 1 15,1-1 1,-18 0 0,0 1-16,18-1 15,-1 1 1,-17-1-16,18 18 16,-18-18-1,0 1 1,0-1-1,0 0-15,0 1 16,0-1-16,0 0 16,0 1-1,0-1 1,0 1 0,0-1 15,0 0 0,0 1 0,0-1-15,-18 0 15,1 1-15,-1-1 15,0 18 0,18-18-31,-17 18 16,-1 0 0,1-17-1,-1 17 16,0 0-31,1 0 16,-1 0 15,0 0-15,1 0 15,-1 0 0,0 0-15,1-18 15</inkml:trace>
  <inkml:trace contextRef="#ctx0" brushRef="#br0" timeOffset="81866">25894 7638 0,'35'-18'109,"18"18"-109,18 0 16,-1 0-16,18 0 15,89 0 1,-54 0-16,36-18 16,-53 18-1,53 0-15,35-35 16,0 35 0,35 0-16,0-18 15,-88 18 1,18 0-16,-35 0 15,-19 0-15,-34-35 16,-18 35 0,-18 0-16,0 0 15,36 0 1,-18 0-16,0 0 16,17-17-1,-34 17-15,-1 0 16,18 0-16,0-18 15,-36 18 1,19 0 0,-19 0-1,1-18-15,0 18 32,-18-17-32,17 17 15,1 0 1,0 0 15</inkml:trace>
  <inkml:trace contextRef="#ctx0" brushRef="#br0" timeOffset="82986.95">31627 8114 0,'0'18'94,"0"34"-79,0-16 1,0 17-16,0 35 16,0 88-1,0-52-15,17 34 16,-17-34 0,35-18-16,-35-18 15,18 0 1,-18 0-16,0-35 15,0 18-15,18 35 16,-18-36 0,0 18-16,0-52 15,0 17 1,0-36-16,0 18 16,0-17-1,0 17-15,0-17 16,0 17-1,0 1 1,0-19-16,0 1 16,0 0-1,0-1-15,0 1 16,0-1 0,0 1 15</inkml:trace>
  <inkml:trace contextRef="#ctx0" brushRef="#br0" timeOffset="84498.35">26017 7620 0,'0'-18'0,"0"1"62,36 17-62,52 0 16,18 0-16,17 0 16,71-18-1,-35-17-15,-18 35 16,-18 0 0,1-18-16,70 18 15,35 0 1,-17 0-1,-18 0-15,0 0 16,-71 0-16,-17 0 16,-17 0-1,-37-17-15,19 17 16,-36 0 0,1 0-16,-1 0 31,-18 0-31,19 0 15,-19 0-15,1 0 16,17 0 0,-17 0-1,0 0 32,-1 0-31,1 0-1,-1 0 17</inkml:trace>
  <inkml:trace contextRef="#ctx0" brushRef="#br0" timeOffset="86121.05">31203 8220 0,'18'0'32,"-1"0"-1,1 35-31,-18 18 15,35 35 1,-17-35-16,0-18 16,-18 36-1,17-36-15,19 18 16,-36 18 0,0-18-16,17 35 15,-17-18 1,18 1-16,-1 52 15,19 1 1,-36-54-16,0 19 16,0-54-16,0 18 15,0-18 1,0 53-16,0-35 16,0-18-1,0 36-15,0-36 16,0-17-1,0 17-15,0-17 16,0 17 0,0 0-1,0-17 1,0 17-16,0-17 16,0 17-16,0-17 15,17 17 1,-17-17-16,0-1 15,0 1 1,0 0-16,0-1 16,0 1-1,18 0 1,-18-1 0,0 1-16,0-1 31,0 1 0</inkml:trace>
  <inkml:trace contextRef="#ctx0" brushRef="#br0" timeOffset="88298">8714 11377 0,'0'-18'15,"35"18"63,53-17-62,18 17-16,88 0 16,71 0-16,-1-18 15,-35-17 1,1 35-16,-72-35 16,36 17-1,-70 18-15,-18 0 16,-18 0-1,0 0 1,-53 0-16,1 0 16,-1 0-16,0 0 15,1 0 1,-19 0-16,18 0 16,1 0-1,17 0-15,-36 0 16,1 0-16,0 0 15,17 0 1,-17 0 0,-1 0-16,1 0 15</inkml:trace>
  <inkml:trace contextRef="#ctx0" brushRef="#br0" timeOffset="91606.88">30551 11342 0,'0'0'0,"-18"0"16,0 0-16,1 0 31,-19-18-15,19 18-16,-1-17 31,0 17-31,1-18 16,-18 18-1,17 0-15,0 0 16,-17 0 0,17 0-16,1 0 15,-19 0 1,19 0 0,-1 0 15,0 0-31,1 0 15,-1 0 1,1 0 0,-19 18-16,19-1 15,-19 1-15,19-1 32,17 1-32,-18-18 15,0 18 1,18-1-16,-17-17 15,17 18 1,0 0 0,0-1-1,0 1 1,0 0 0,0-1-1,0 1-15,0-1 16,0 1-1,0 0-15,0-1 32,0 1-32,0 0 15,0-1 1,0 1 15,0 0-31,0-1 16,17 1-16,-17-1 0,18 1 15,0-18 1,-1 18 0,-17-1-1,18-17 1,0 18-16,-18 0 16,17-18-16,1 17 31,0 1-16,-18 0 17,17-18-17,-17 17-15,18-17 16,-1 18 0,1-18-1,0 18 16,-1-18-31,1 0 32,0 0-17,-1 0 1,1 0 15,0 0-15,17 0-1,-17 0-15,-1 0 16,18 0-16,-17 0 16,0 0 15,-1 0-31,1 0 16,17 0-1,-17 0 1,0-18-16,-18 0 31,17 18-15,-17-17-1,18 17-15,-1-18 16,-17 0 0,18 1-16,0-1 15,-18 0-15,17 18 16,-17-17-1,18-1-15,0 18 16,-18-18 0,0 1-1,0-1 1,0 1-16,0-1 31,0 0-31,0 1 16,0-1-1,0 0 1,0 1 0,0-1 46,0 0-46,0 1-1,0-1 17,0 1-1,0-1-31,0 0 16,0 1-16,0-1 15,0 0-15,-18 18 31,0-17 1,1-1-1,-1 0-15,0 18-1,1 0 16,17-17-15,-18 17 0,18-18-16,-17 18 31,17-17-15,-18 17-1,0-18 1,1 18 15,-1 0-15,0-18-1,1 18 17,-1 0-17,0 0 1,1 0-1,17-17 17,-18 17-32,1 0 31</inkml:trace>
  <inkml:trace contextRef="#ctx0" brushRef="#br0" timeOffset="95862.04">31485 9666 0,'0'0'0,"0"-35"15,0 17-15,0 1 32,0-1-1,0 36 47,0 52-62,0 36-1,0 88-15,18-35 16,0-36-1,17 1-15,-35-71 16,0 17 0,0-35-16,0 1 15,0-1 1,0-17-16,0-1 31</inkml:trace>
  <inkml:trace contextRef="#ctx0" brushRef="#br0" timeOffset="96695.45">29192 12382 0,'-35'18'0,"-18"17"15,-17-17-15,34 0 16,-34 17-16,34-17 16,19-18-1,-18 17-15,17-17 31,36 0 79,-1 0-95,18-17-15,-17 17 16,0-18 0,17 18-16,-35-18 15,18 18-15,-1-17 32,1-1-1</inkml:trace>
  <inkml:trace contextRef="#ctx0" brushRef="#br0" timeOffset="98419.6">8132 12541 0,'17'0'94,"36"0"-78,-18 0-16,1 0 15,87 0-15,71 0 16,-53 0 0,18 0-16,0 0 15,-53 0 1,-18 0-16,0 0 15,0 0 1,-35 0-16,0 0 16,-18 0-1,89 0-15,-36 0 16,-18 0 0,-34 0-16,34 0 15,-34 0 1,-1 0-16,0 0 15,0 0-15,18 0 16,-17 0 0,-19 0-16,1 0 15,17 0 1</inkml:trace>
  <inkml:trace contextRef="#ctx0" brushRef="#br0" timeOffset="101127.99">5609 13705 0,'-17'0'0,"34"0"125,18 0-109,18 0 0,36 0-16,34 0 15,53 0 1,-17 0-1,0 0-15,-36 0 16,1 36-16,-71-36 16,35 0-1,-35 0-15,-18 0 16,0 0 0,1 0-16,-1 0 15,0 0 1,18 0-16,0 0 15,0 0-15,18 0 16,-19 0 0,37 0-1,-36 0-15,17 0 16,-17 0-16,18 0 16,-18 0-1,52 0-15,-34 0 16,17 0-1,-35 0-15,0 0 16,18 0 0,-19 0-16,19 0 15,35 0 1,-18 0 0,0 0-1,-53 0-15,18 0 0,-17 0 16,-1 0-1,0 0-15,1 0 16,-1 0-16,0 0 16,36 0-1,-36 0-15,0 0 16,0 0 0,1 0-16,-1 0 15,0 0 1,-17 0-16,0 0 15,-1 0 1,18 0-16,-17 0 16,0 0 15,-1 0-15</inkml:trace>
  <inkml:trace contextRef="#ctx0" brushRef="#br0" timeOffset="109845.45">25100 5856 0,'0'-18'46,"0"1"-30,18 17 125,-1 0-126,-17-18 1,18 18 0,17-17-16,36 17 15,-18-18 1,35 18-16,0-18 15,0 18 1,1 0-16,-19-17 16,54 17-1,-36 0 1,18 0 0,-18 0-16,-35 0 15,70 0-15,-17 0 16,-18 0-1,0 0-15,1 0 16,-1 0 0,-35 0-1,88 0-15,53 0 16,-35 0-16,-18 0 16,17 0-1,-69 0-15,-19 0 16,1 0-1,-18 0-15,-18 0 16,36 0 0,17 0-16,-18 0 15,18 0-15,36 0 16,-53 0 0,17 0-16,0 0 15,-35 0 1,70 0-1,-70 0-15,124 0 16,-54 0-16,18 0 16,53 0-1,0 0-15,-88 0 16,-18 0 0,53 0-16,18 0 15,-71 0 1,-17 0-16,-1 0 15,-17 0-15,-17 0 16,34 0 0,-17 0-16,18 0 15,-18 0 1,-1 0-16,19 0 16,-36 0-1,18 0-15,-17 0 16,16-18-1,-16 18-15,-1 0 16,-17 0 0,-1 0-16,1 0 15,0 0-15,-1 0 16,1 0 0,-1 0 15,1 0-16,-18-18 220,0 1-220,35-1 1,-35 0 0,18 18-1,0 0-15,17 53 16,-35 0-16,53 106 16,-36-36-1,-17-17-15,0-17 16,18 52-16,-18 53 15,0 0 1,0 35-16,0 36 16,0-36-1,0 18-15,0-18 16,0-35 0,0 35-16,0 36 15,0-36 1,0-17-16,0-53 15,0 0-15,0 35 16,0-53 0,0-18-16,0 71 15,-35-35 1,17 0-16,-17-1 16,35-52-1,0-35-15,0 17 16,0-35-1,0 0-15,0-18 16,0 36 0,0-36-16,0 0 15,0 0 1,0-17 203,0 35-204,18 35 1,34 53-16,-34 18 16,-18-18-1,0 18-15,0 0 16,53 35-1,-18 0-15,-35 0 16,18 0 0,17 0-16,-35-53 15,0 18-15,0-1 16,0-52 0,0-18-16,0-17 15,-17-53 1,17-1-1,0 1 1,0 0 15,-18-1 110,-17-17-141,-1 18 16,-34 0-1,17 34-15,-18-34 16,18-18-1,-17 18-15,-18-18 16,17 0 0,-17 0-16,17 0 15,-34 17 1,16-17-16,36 0 16,-17 0-16,17 0 15,18 0 1,-53 0-16,-1 0 15,36 0 1,-70 0-16,52 0 16,-17 0-1,0 0-15,35 0 16,-17 0 0,17 0-1,-71 0-15,36 0 16,35 0-16,-123 0 15,35 0 1,-18 0-16,0 0 16,53 0-16,-88 0 15,71-17 1,-36-19-16,-35 36 16,0 0-1,88 0-15,-17 0 16,34 0-1,36 0-15,-35 0 16,-18 0 0,18 0-16,35 0 15,-35 0 1,18 0-16,17 0 16,0 0-1,-18 0-15,18 0 16,-17 0-16,17 0 15,-53 0 1,18 0-16,17 0 16,36 0-1,-18 0-15,-18 0 16,36 0 0,-18 0-16,18 0 15,-36 0 1,36 0-16,0 0 15,0 0 1,-1 0-16,19 0 16,-1 0-1,-17 0-15,-1 0 16,1 0-16,18 0 16,-1 0 15,0 0-16,1 0 17,-1 0-17,0 0 1,1 0 0,-1 0 46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07-15T09:53:04.6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2505 8396 0,'0'0'0,"0"-18"16,35 1 15,106-36-15,88-35-16,124 0 15,-53 17 1,-18 18-16,-17 18 15,-1 17 1,1 18-16,105 0 16,36 0-1,70 0-15,-140 106 16,16 17-16,-122-34 16,-19-1-1,-87-18 1,17 54-16,-71-36 15,1 18-15,52 53 16,-52 17 0,17-17-16,-35 0 15,35-18 1,-35-18 0,-18-35-1,18 53-15,0 18 16,71 106-1,-36 17-15,0-53 16,0 53 0,36-87-16,-36 51 15,106 37 1,-106-54-16,36 18 16,-71-88-16,0-1 15,-1-34 1,-34 35-16,-18-36 15,18 1 1,-18-1-16,35-70 16,-35 0-1,0-18-15,0 18 16,18-18 0,-18 1-16,17 17 15,1-36 1,-18 18-16,0-17 15,0 0 1,0-1 15</inkml:trace>
  <inkml:trace contextRef="#ctx0" brushRef="#br0" timeOffset="1755.21">13988 4127 0,'0'0'0,"-36"0"0,19 0 16,-54 53-16,-35 89 15,-52 87 1,-54 53-16,88 0 15,1-35-15,35-17 16,0 34 0,17-17-16,18-53 15,18 0 1,35-35-16,0 105 16,53 1-1,0 0-15,17-36 16,36 18-1,-53-88-15,35-18 16,-17-53 0,-1 18-16,1-36 15,35 18 1,-53-17-16,17 0 16,1-18-1,-1 52-15,-34-34 16,34 17-16,36 18 15,-36-53 1,1 53-16,35 35 16,70 35-1,71 36-15,35-36 16,1 18 0,34 71-16,-70-124 15,-35 18 1,-71-18-16,-18-35 15,18-36-15,18 18 16,-18-17 0,0 52-1,18-17-15,53 35 16,-53-52-16,-18 16 16,-18-52-1,18 36-15,-53-19 16,18-35-1,-18 1-15,1-1 32,17-35-32,-18 35 15,0-35-15,0 0 16,0 0-16,-17 0 16,52 0-16,-17 0 15,-18 0 1,1 0-16,-37 0 15,19 0 1,-36-17-16,1 17 16,-1-18-1,0 18-15,0 0 16,36-18 0,-36 18-16,1 0 15,-19-17 1,18 17-16,-17 0 15,0-18 1,17 18-16,-17 0 16,-18-18-16,17 18 15,1 0 17,0 0-17,-1 0 1</inkml:trace>
  <inkml:trace contextRef="#ctx0" brushRef="#br0" timeOffset="5477.08">23142 9596 0,'0'-18'32,"18"18"77,-1 0-109,36 0 16,36 0-1,16 0-15,89 0 16,0 0-1,-52 0-15,52 0 16,0 0 0,0 35-16,-71-35 31,-17 0-31,-18 0 16,89 18-1,-89-1-15,35-17 16,-52 0-1,17 0-15,-17 0 16,-19 0-16,-16 0 16,17 0-1,0 0 1,-18 0 0,0 0-16,0 0 0,1 0 15,-1 0 1,-17 0-16,-1 0 15,1 0 1,0 0 15,-1 0-15,1 0 0,-1 0-1</inkml:trace>
  <inkml:trace contextRef="#ctx0" brushRef="#br0" timeOffset="10874.47">18556 7056 0,'0'-18'47,"-18"0"-31,1 18 15,-18 0 0,17 0 0,0 0-31,1 0 32,-1 0-32,0 0 31,1 0-15,-19 0-16,19 18 15,-18 0 16,17-1-31,0-17 16,18 18-16,-17-18 16,-1 17-1,0 1 17,18 0-17,0-1 1,0 1-16,0 0 31,0-1-31,0 1 31,0 0-15,0-1 15,0 1 32,0-1-48,0 1 17,18-18-32,-18 18 15,18-18 1,-18 17-1,17-17 1,-17 18 0,18-18-16,0 35 15,-1 1 1,1-19 0,-18 1-16,0 0 15,0-1 1,17 1-16,1-1 15,-18 1-15,35-18 16,-17 0 0,0 0-16,-1 18 31,1-18-15,0 0-1,-1 0-15,18 0 16,-17 0-1,17 0 1,-17 0 0,0 0-16,-1 0 15,1 0 1,0 0-16,-1 0 31,36-18-31,-18 0 16,1 1-16,-19-1 15,19 18 1,-19-17 0,1 17-16,-18-18 15,18 18 1,-18-18-16,17 1 16,1 17-16,-18-18 15,17 0 1,-17 1-16,0-1 31,0 0-31,0 1 31,0-1-15,0 0 0,0 1-1,0-1 1,0 1 15,-17-1-15,17 0-16,-18 1 15,18-1 1,-17 18 0,-1 0-1,18-18-15,-18 1 16,18-1-16,-17 18 15,17-18 1,-18 18 0,0-17-16,1-1 47,-1 18-32,0-17 1,1-1-1,-1 18 1,0 0 15,1 0-15,-1-18 0,1 18-1,-1 0 16,0 0 1,18-17-32,-17 17 15,-1-18 1,0 18 15,1 0-15,-1 0 15,0 0 0,1 0-15,-1 0 62,18-18 16</inkml:trace>
  <inkml:trace contextRef="#ctx0" brushRef="#br0" timeOffset="18722.16">18521 7285 0,'0'-18'15,"0"1"17,-18 17 14,1 0-14,17 17 77,0 1-93,0-1-1,0 1 17,17-18-17,-17 18 1,18-18-1,-1 0 1,1 0 0,0 0 31,-1 0-32,1 0 1,-18-18 31,0 0-16,0 1 0,0-1-15,0 1 15,0-1 0,-18 18-15,18-18 0,-17 18-16,-1-17 15,0 17 1,1 0 15,-1 0 0,1 0-15,17 17 78,0 1-94,0 0 15,0-1 1,0 1 0,0-1-1,17-17-15,-17 18 16,0 0-16,18-1 31,-1-17-15,1 0-1,0 0 1,-1 0 15,1-17-15,0 17-1,-18-18 1,17 18-16,1-18 16,-18 1 15,0-1 0,0 1 0,-18-1-15,1 18 0,17-18-1,-18 18 1,0 0 0,1 0-1,-1 0 1,0 0 15,1 0-31,-1 18 47,1-18-31,17 18-1,-18-18 1,0 17-16,18 1 15,0-1 17,0 1-1,18-18 31,0 0-46,-1 0 0,1 0 15,-1 0 0,-17-18-31,18 18 16,-18-17-1,18 17-15,-18-18 32,0 1-1,0-1-15,0 0 15,0 1 0,-18 17-15,0 0-1,1 0 17,-1 0-1,1 0 0,-1 0-31,18 17 63,0 1-48,0 0-15,0-1 16,0 1-1,0-1-15,0 1 16,0 0-16,18-1 31,-1-17 1,1 0-1,-1 0-16,1 0 1,-18-17 15,0-1 16,-18 18 0,1 0-31,17-18 187</inkml:trace>
  <inkml:trace contextRef="#ctx0" brushRef="#br0" timeOffset="19699.46">17798 5080 0,'-18'-18'31,"18"36"1,0 0-17,0-1-15,0 54 16,18-18 0,-1 17-16,-17-17 15,18 71 1,0-71-16,17 105 15,-18-69 1,1-37-16,0 19 16,-18-36-1,0 1-15,0-19 16,0 1 0,0-1 15,17-17 63,1-17-79,-18-18-15,18 17 16,-18 0-1</inkml:trace>
  <inkml:trace contextRef="#ctx0" brushRef="#br0" timeOffset="20903.66">18027 5115 0,'0'18'46,"0"0"-30,0-1 15,0 1-31,0-1 16,-18 1 0,1 0-16,17-1 15,-18 19 1,18-19-16,-18 1 15,18 17-15,-17-35 16,-1 0 0,18 18-16,-18-1 15,18 1 1,-17 0-16,17-1 16,0 1-1,-18 0-15,1-1 16,17 1-1,-18 0-15,0-18 16,18 17 0,-17-17-16,17 18 15,0 0 1,0-1 15,17-17 16,-17 18-31,36-18-1,-19 0-15,1 17 16,35 1 0,-36-18-16,36 18 15,-17-1 1,-1 19-16,0-1 15,-17-35 1,17 18-16,-17-18 16,-1 17-16,1-17 15,0 18 1,-1-18-16,1 17 31,0-17-15,-1 0-1,1-17 64,-18-18-79</inkml:trace>
  <inkml:trace contextRef="#ctx0" brushRef="#br0" timeOffset="22137.92">18556 5133 0,'-18'0'79,"1"0"-48,-1 0-31,1 0 15,-1 18 1,0-1-16,1 1 16,17-1-16,-18 19 15,0-19 1,18 19-16,-17-19 16,-1 19-1,0-1 1,18-18-1,0 19-15,0-19 16,0 19 0,0-19-16,0 19 15,0-19 1,0 19-16,0-19 16,0 1-1,0-1-15,0 1 47,18-18-47,-18 18 16,18-18-1,-1 0-15,1 0 32,0 0-17,-1 0 1,19 0-1,-19 0 1,1 0 15,17 0-31,-17 0 16,-1 0 0,1 0-16,17 0 15,-17-18 1,0 18-1,-1 0 1,1-18 0,-1 18-16,1-17 31,-18-1-15,18 18-1,-1-17 1,-17-1-1,0 0 17,0 1-17,0-1 1</inkml:trace>
  <inkml:trace contextRef="#ctx0" brushRef="#br0" timeOffset="23326.95">18697 4851 0,'0'17'93,"0"1"-93,0 35 16,0-18 0,18 36-16,-1 35 15,54-1 1,-18-34-16,-18-18 15,-17-18 1,0 36-16,-18-36 16,17-17-16,1 17 15,-18-17 1,17 17-16,1-18 16,-18 1-1,18 0-15,-1-18 16,-17 17-16,18 1 31,-18 0-15,0-1 15,18-17 47,-1 0-62,1 0-1,0-17 1,17-1 0,53-17-1,0-18-15,-17 18 16,-36 17-1,0 0-15,-17 1 16,0 17 0,-1-18-16,1 18 15,-18-18 1,18 18 0,-18-17-16,0-1 31,0 0 16,0 1-16</inkml:trace>
  <inkml:trace contextRef="#ctx0" brushRef="#br0" timeOffset="27085.83">16457 14781 0,'0'36'94,"18"52"-78,35 71-16,35 123 15,-53-53 1,-17-35-16,17-35 16,-17 0-1,17-71-15,-35-35 16,18-18-1,-1 0-15,1-17 16,-18 0 0,0-1-1</inkml:trace>
  <inkml:trace contextRef="#ctx0" brushRef="#br0" timeOffset="28479.06">16369 14482 0,'0'-18'16,"0"36"-16,0-54 62,0 19-46,18 17 0,-1-18-1,1 0 1,-1 18 15,1-17-15,-18-1-16,18 0 0,-1-17 15,-17 17 1,0-17-16,0 0 16,0 0-1,0 17-15,0-17 16,0 17-1,0 0-15,0 1 32,-17-1-32,-1 1 15,-17 17-15,-36-18 16,36 18 0,0 0-16,-1 0 15,1 0 1,0 0-16,0 0 15,17 0 1,0 0-16,-17 0 16,17 18-1,1-1-15,-19 1 16,36-1-16,-17 1 16,17 0-1,-18-18-15,1 17 16,17 1-1,0 0 1,0-1 0,0 1-16,0 0 15,0-1 1,0 1-16,0-1 16,0 1-16,17 0 15,1-18 1,-1 17-1,19-17 1,-19 18-16,1-18 16,17 18-1,-17-18-15,0 0 16,-1 0 0,18 17-16,-17-17 31,-18 18-31,18-18 15,-1 0 1,1 0 31,0 0-31,-1 0-1,1 0 1,0 0-1</inkml:trace>
  <inkml:trace contextRef="#ctx0" brushRef="#br0" timeOffset="30126.1">14887 15311 0,'-35'0'0,"70"0"0,-105 0 0,52 17 15,0-17 1,1 0-16,17 18 15,-18-18 1,0 35 15,1 53-31,-1 36 16,-17-1-16,35 36 16,0-71-1,0-35-15,0 18 16,0-36-1,0-17-15,18-18 32,17 17-32,18 18 15,70-35 1,-35 0-16,54-35 16,-54-18-1,-18 36 1,-34-19-16,-1-17 15,18 36-15,-36-18 16,-17 17 0,0 0-16,0 1 15,0-1 1,0 0 0,0 1-16,-17-19 15,-1 1 1,0 18-16,-17-19 15,-18-17 1,18 18-16,-36-36 16,54 54-1,-18-18-15,35 17 16,-18 18 0,-17-18-16,17 1 15,0-1-15,-17 0 16,17 18-1,1-17-15,-19 17 16,19 0 0,-1 0-16,-17 0 15,17 0 1,1 0-16,-1 0 16,0 0-1,1-18-15,-1 18 16,0-18-1,18 1 1</inkml:trace>
  <inkml:trace contextRef="#ctx0" brushRef="#br0" timeOffset="30964.42">16087 15752 0,'-18'0'78,"0"0"-63,1 0 1,-1 0 0,18-18 77,0 0-77,0 1 0,18-19-16,35 19 15,-53-1 1,35 18-16,-17-18 16,-1 18-1,1 0 1,-1-17-1,-34 17 79,-18 17-78,17 1-16,0 0 15,-17-1 1</inkml:trace>
  <inkml:trace contextRef="#ctx0" brushRef="#br0" timeOffset="31774.34">15840 15469 0,'0'-17'0,"17"-1"32,1 18-1,0 0 0,-1 0-31,1 0 16,17 0-1,-17 0-15,-1 0 16,19 0 0,-19 0 15,1 0-15,0 0 15,-1-18-16,1 18 1,0-17 0,-1 17-1,-17-18 1,18 18 0</inkml:trace>
  <inkml:trace contextRef="#ctx0" brushRef="#br0" timeOffset="32897.49">17621 16157 0,'-17'-17'32,"17"-1"-17,-36 0 1,19 18-16,-19-17 16,1 17-1,-35 0-15,52 0 16,-17 0-16,-1 0 31,19 0-31,-1 17 16,-17 1-1,17-18-15,1 18 16,17-1 0,-18 18-16,0 1 15,18-19 1,0 19-16,0-19 15,0 19-15,0-19 32,0 19-32,0-19 15,0 18-15,0-17 16,0 17-16,18-17 16,0 17-1,-1-17-15,18 0 31,-17-18-31,53 17 16,-36-17 0,0 0-16,18 0 15,-18 0-15,-17 0 16,0 0 0,17 0-16,-17 0 15,-1-17 1,19-1-16,-19 0 15,1 1 1,-18-1-16,17 0 16,1 1-1,0-1 1,-18 0 0</inkml:trace>
  <inkml:trace contextRef="#ctx0" brushRef="#br0" timeOffset="33830.78">17462 15311 0,'0'0'0,"-17"-18"0,-1 18 16,36 0 77,17 0-93,-17 0 16,-1 0 0,19 0-16,-1-18 15,0 18 1,1-35-16,-1 17 16,-18 18-16,19-17 15,-19 17 1,1-18-1,17 18 1,-17 0 0,0 0-16,17 0 0,18-53 15,70 36-15,159-107 16,-52 71 0,-72-35-16,-52 35 15,-17 18 1,-54-1-16,-18 36 15,1 0 1,0-17-16,-1 17 16,-17-18-1,-17 18 79</inkml:trace>
  <inkml:trace contextRef="#ctx0" brushRef="#br0" timeOffset="34449.61">18097 14587 0,'0'-17'31,"0"34"-31,0-17 63,0 53-63,53 71 16,89 17-1,16 88-15,-52 18 16,18-35-16,-72-89 15,19 1 1,-36-36-16,-17-18 16,0-34-1,-18-19-15,17 1 16,1 0 0,-18-1-16</inkml:trace>
  <inkml:trace contextRef="#ctx0" brushRef="#br0" timeOffset="35108.83">19562 14517 0,'0'17'31,"0"54"-15,0 17 0,35 89-16,-18-54 15,1 1 1,-18-54-16,35 1 16,-35-18-1,0-18-15,0 0 16,0-17-16,0-1 15,0 1 1,0 0 0</inkml:trace>
  <inkml:trace contextRef="#ctx0" brushRef="#br0" timeOffset="36650.21">19456 14023 0,'0'-18'31,"0"1"-15,17-1-1,19 0 1,-36 1-16,35-1 16,-17 18-1,17-18-15,-35 1 16,17 17 0,-17-18-16,18 18 15,-18-17 1,0-1-16,0 0 15,0-17-15,0 17 16,0-17 0,0 17-16,-18 1 15,-17-1 1,18 0-16,-19 1 16,19-1-1,-19 18 1,19 0-1,-1 0-15,-17 0 16,17 0 0,0 0-16,1 0 15,-36 0 1,35 0-16,1 0 16,-19 0-16,19 0 15,17 18 1,-36-1-16,19 1 15,-1 0 1,18-1-16,-17 1 16,17 0-1,0-1-15,0 1 16,0 0 0,0-1-16,0 1 31,0 0-16,17-1-15,1 1 16,-18-1 0,17-17-16,19 18 31,-19-18-31,1 18 16,17-18-1,-17 0-15,0 0 16,-1 0-16,1 0 31,-1 0-15,1 0-1</inkml:trace>
  <inkml:trace contextRef="#ctx0" brushRef="#br0" timeOffset="38026.81">20532 15293 0,'0'0'0,"0"-18"15,-18 1 1,0 17-1,1-18 1,-1 18 0,0 0-16,-34 0 15,16 0-15,1 0 16,17 0 0,1 0-16,-1 18 15,0-1 1,-17 1-16,18 0 15,-1-1 1,18 1 0,-18-1-1,1-17-15,-1 18 16,18 0 0,0 17-16,0-17 15,0-1-15,0 1 16,0 0-1,0-1-15,0 1 16,0-1 0,0 1-1,0 0 17,35-18-17,-17 0 16,0 0-31,-1 0 16,18 0 0,-17 0-16,0 0 15,17 0 1,-17 0 0,-1 0-1,19 0-15,-19 0 16,1 0-16,17 0 15,-17 0 1,-1 0-16,1 0 16,0 0-1,-1 0 17,1 0-32,0 0 15,-1 0 1,1 0-1,-1 0 17,-17-18-32</inkml:trace>
  <inkml:trace contextRef="#ctx0" brushRef="#br0" timeOffset="39095.96">20144 14517 0,'17'0'31,"1"0"-16,-18 17 1,18 19-16,17 17 16,0 0-1,0 35 1,18-35 0,-35 35-16,17-53 15,-17 18-15,-18-18 16,17-17-1,1 35 1,-18-18-16,18 0 16,35 18-16,-53 18 15,0-53 1,17 17 0,-17-18-16,18-17 15,-18 18-15,18 0 16,-18-1-1,0 1 1,0 0-16,0-1 16,0 1-1,0 0 17,0-1-1,0 1-16,0-1 17,17-17-17,-17 18-15,18-18 47,-18 18-31</inkml:trace>
  <inkml:trace contextRef="#ctx0" brushRef="#br0" timeOffset="49280.78">17004 17374 0,'0'-17'47,"0"-1"0,18 18-31,-1-18-1,36 1 1,35-1-16,106-52 15,-35 52 1,-35 0-16,-36-17 16,0 17-16,-35-17 15,17 35 1,-34-18-16,-1-17 16,0 35-1,-17 0-15,-1 0 16,19-17-1,-19-1 1,1 18 0,0 0 15,-1 0-15</inkml:trace>
  <inkml:trace contextRef="#ctx0" brushRef="#br0" timeOffset="53259.25">20179 8961 0,'0'0'0,"-53"0"0,35 0 0,-17 0 15,17 0 1,1 0-1,-19 0-15,19 0 16,-1 0 0,1 0-1,-1 17-15,-17 54 16,-54 105 0,-16 1-16,-19 17 15,54 17 1,-54-52-16,71-36 15,-17-17 1,52-35-16,0-18 16,1-18-16,17 0 15,0-17 1,0 0-16,0-1 16,0 1-1,0-1 1,0 1-1,35 17 1,-17-17 0,17 0-16,18-1 15,-18 19 1,0-19-16,1 1 16,-1-18-1,-17 18-15,-1-18 16,19 17-16,-19-17 15,36 0 1,18 0-16,34 0 16,-16 0-1,52-35 1,70-53-16,54-18 16,-53 18-16,-89-1 15,-52 19 1,-36 52-16,-17-17 15,17 17 1,-35 1-16,18-19 16,-18 19-1,0-1-15,0 1 16,0-19-16,0 1 31,0-36-31,0 18 16,0-17-1,0-36-15,0 18 16,0 35 0,0-18-16,0 36 15,0 0 1,-18 17-16,18 1 16,-18-1-1,-17-35-15,0 35 16,-36-17-16,36 17 15,-18 1 1,-18-18 0,18 17-16,18 18 15,-35-18-15,17 18 16,17-17 0,-34 17-16,35 0 15,-1 0 1,1 0-16,17 0 15,-17 0 1,18 0 0,-1 0-1,-17 0-15,17 0 16,0 0 31,1 0-32,-1 0 1</inkml:trace>
  <inkml:trace contextRef="#ctx0" brushRef="#br0" timeOffset="55610.16">15769 5733 0,'-17'-18'0,"17"0"15,-18 1 1,18-1-16,-18-17 16,1 17-16,17-17 15,-18 35 1,0-18-16,1-35 16,-1 36-16,0-19 15,1 19 1,17-1-16,-36 0 15,19 1 1,-1-1-16,-17 1 16,17 17-1,-17-18-15,17 18 16,1-18-16,-19 18 16,1 0-1,-18 0-15,18 0 16,-18 0-1,18 0-15,0 0 16,-1 0 0,1 0-16,0 0 15,17 0 1,0 0 0,1 0-16,-1 0 15,0 0-15,-17 0 16,18 0-1,-1 0-15,-17 0 16,17 0-16,0 0 16,-17 18-1,17-18-15,-17 18 16,0-1 0,0 1-16,-1-1 15,19-17 1,-1 18-16,0 0 15,1-1 1,17 1-16,-18 0 16,1 17-1,17-17-15,-18 17 16,0-17-16,18 17 16,0 18-1,0-18-15,0 18 16,0 17-1,36-17-15,34 53 16,-35-71 0,1 36-16,34-36 15,-35 1 1,1 17-16,34-18 16,1 0-1,-36 18-15,0-35 16,1-1-1,-1-17-15,0 18 16,-17-18 0,0 0-16,17 0 15,-18 0 1,1 0-16,0 0 16,17 0-16,-17 0 15,-1 0 1,36 0-16,35-35 15,1-1 1,-54 19-16,18-36 16,-36 18-1,19 17-15,-19 0 16,1 1 0,-18-1-16,18 18 15,-18-18 1,17 1-1,19-1 17,-36 0-17,17 1-15,1 17 16,-18-18-16,17 18 16,1-18-1,0 1 16,-18-1 1,0 1-17,0-1 1,0 0 0,0 1-16,17-19 15,-17 19 1,0-1-1,0 0 1,0 1-16,0-1 16,0 1-1,0-1 1,0 0 15,0 1-15,-17 17-1,-1-18 1,18 0 31,0 1-16,-18 17-15</inkml:trace>
  <inkml:trace contextRef="#ctx0" brushRef="#br0" timeOffset="57964.44">19050 16422 0,'18'0'47,"-1"0"-32,1 0 1,0 0 0,17-18-16,-18 1 31,19 17-31,-19 0 31,1 0-15,0 0-1,-36 0 110,0 0-125,1 0 16,17 17 0,-18-17 15,18 18-16,-18-18-15,1 0 32,-1 0-17</inkml:trace>
  <inkml:trace contextRef="#ctx0" brushRef="#br0" timeOffset="61336.08">13829 6262 0,'18'0'93,"-1"0"-77,1 0 0,17 0-1,-17 0 1,-1 0 0,19 17-16,-19-17 15,1 18-15,17-18 16,-35 18-1,18-18 17,-1 0-17,1 0 1,0 0 31,-1 0-32,1 0 1,0-18 0,-1-17-1,19-18-15,-19 35 16,1 1 0,-18-1-16,17 0 15,-17 1 1,18-1 15,0 0 0,-1 18-15,-17-17 15,18 17-31,-18-18 31,0 0 1,0 1-1,0-1 31</inkml:trace>
  <inkml:trace contextRef="#ctx0" brushRef="#br0" timeOffset="65223.33">3016 10460 0,'0'-18'31,"18"18"16,0 0-31,-1 0-16,36 0 15,-18 0 1,18 0-16,-17 0 31,-1 0-31,-18 0 16,19 0-1,-1 0-15,36 0 16,-36 0-16,-18 0 16,1 0-1,17 0 1,-17 0 0,0 0 15</inkml:trace>
  <inkml:trace contextRef="#ctx0" brushRef="#br0" timeOffset="66348.03">6615 11518 0,'35'0'0,"-70"0"0,123 0 16,-53 0-16,53 0 16,-35 0-1,18 0-15,-36 0 16,0 0 0,1 0-16,-1 0 15,0 0-15,-17 0 16,-1 0-1,19 0-15,-19 0 16,1 0 0,0 0 15,-1 0 16</inkml:trace>
  <inkml:trace contextRef="#ctx0" brushRef="#br0" timeOffset="72682.72">10283 14552 0,'-17'0'156,"-1"0"-140,-17 0 15,-18 0-15,-18 0-1,19 0-15,-72 0 16,-105 0 0,52 0-16,-52 0 15,35 0 1,0 0-16,53 0 16,17 0-16,1 0 15,17 0 1,-53 0-1,18 0-15,18 0 16,-1 0-16,54 0 16,-18 0-1,17 0-15,18 0 16,-35 0 0,0-18-16,-36 1 15,71 17 1,-88-35-16,18 35 15,-1 0-15,54 0 16,-19 0 0,1 0-1,0 0 1,0 0-16,17 0 0,1 0 16,17 0-1,-18 0-15,1 0 16,-1 0-1,18 0-15,-17-18 16,17 0 0,-18 18-16,18-17 15,-17 17-15,17-36 16,-18 36 0,18-17-16,-35-1 15,35 18 1,-17-18-16,34 18 15,1-17 1,-35 17-16,-1-18 16,1-17-1,17 17-15,-18 18 16,18-17 0,-17 17-16,34-18 15,-17 18 1,0-18-1,18 18 1,0-17-16,-18 17 16,18-18-1,-18 0-15,18 18 16,17-17 218,18-1-234,0 0 16,-18 18 0,18-17-1,-35-89-15,0 53 16,17-123-16,-53-36 15,54 159 1,-1-35-16,-35 0 16,53 17-16,0 36 15,0 17 1,0-52-16,0 17 16,0 17-1,-17-52-15,-1 18 16,18-36-1,0 71-15,-18-36 16,18 18 0,-17-17-16,-1 34 15,18 1 1,0-18-16,0-17 16,-35 17-16,35 17 15,-18-52 1,18 18-16,0 17 15,-17 0 1,17 0-16,0 18 16,0-1-1,0-17-15,0 18 16,0 0 0,0 0-16,0-1 15,0 1 1,0 0-16,0-1 15,0 19 1,0-36-16,0 35 16,0-17-1,0 17-15,0-35 16,0 18-16,0-35 16,0 17-1,0-18-15,0 36 16,0 0-1,0-1-15,17 1 16,-17 0 0,18-1-16,17-52 15,-17 18 1,-18 34-16,17-16 16,1 16-16,0-34 15,-18 34 1,0 1-1,0 0-15,0 0 16,0 17-16,0-17 16,0 17-1,0-17-15,0-1 16,0 19 0,0-18-1,0 17-15,0 0 16,0 1-1,0-1 1,0 0-16,0 1 16,0-1-16,0 0 31,0 1-31,0-1 16,0 1-1</inkml:trace>
  <inkml:trace contextRef="#ctx0" brushRef="#br0" timeOffset="74221.77">3986 10019 0,'-35'0'47,"17"0"-47,18 18 31,-17-1-16,17 1-15,-18-1 32,1 1-17,17 0 1,0-1-16,0 1 16,-18-18-1,18 18 1,-18-1-1,1-17 48,17-17 109,17-1-172,1 0 15,-18 1-15,35-1 16,-35 0 15,18 1-31,-1 17 16,-17-18-16,36 1 16,-36-1-1,17 0 1,1 1-1,0-1-15,-1 18 32,-17-18-32,0 1 31,18 17-31,0 0 16,-1 0-1,1 0 1,-1 0 15,1 0 0,0 0 1,-1 17-1,-17 1-16,0 0 1,18-1 0,-18 1-1,0 0-15,0-1 16,0 1 0,0-1-1,0 1-15,0 0 31,0-1-15,0 1 0</inkml:trace>
  <inkml:trace contextRef="#ctx0" brushRef="#br0" timeOffset="106890.04">11765 6809 0,'-35'-18'31,"17"18"-15,1-18-1,-19 18 1,1 0-1,17-17-15,-17-1 16,0-17-16,0 35 16,-36 0-1,-17-36-15,53 36 16,-1 0 0,19-17-16,-1 17 15,0 0 1,1 0-16,-1 0 47,-35 0-47,18 0 15,17 0 1,1 0-16,-19 0 16,19 0-1,-1 0 16,18 17-15,0 1 15,0 0 1,0-1-1,0 1 0,0 0-31,0-1 16,0 1-1,0 0-15,-18 17 16,18 0 0,0 0-16,0-17 15,0 17-15,0-17 31,0 0-31,0-1 16,0 1 0,0 0-1,0-1 1,0 1-16,0-1 16,0 1-1,0 0-15,0-1 31,0 1-15,0 0 0,0-1-1,0 1-15,0 0 16,0-1 0,0 1-16,0-1 15,0 1 16,0 0-15,0-1 15,0 1-31,0 0 16,0-1 0,0 1-16,0 0 15,0-1-15,0 1 16,18-18-1,-18 18 1,18-18 31,-18 17-47,17-17 16,-17 18-1,18-18 1,-18 17-1,18 1 17,-1-18-32,-17 18 15,18-18-15,-18 17 16,17-17 0,1 0-1,0 18 1,-1-18 15,1 18-15,0-18-1,-1 0 1,1 0 31,0 0-32,-1 0 1,19 0 0,-19 0-1,1 0 1,-1 0 15,1 0-15,0 0-1,-1 0-15,1 0 16,0 0 0,-1 0-16,1 0 15,0 0 1,-1 0 0,1 0-1,17 0 1,0 0-1,1 0 1,-19-18-16,1 18 16,17-18-1,-17 18-15,-1 0 16,1-17 0,0 17 15,-18-18-31,35 0 15,53-34 1,-35 16 0,0 1-16,-18 17 0,1 1 15,-19-1 1,1 0-16,-18 1 16,18-1-1,-1 0 1,-17 1 15,0-1-15,0 1 15,0-1-15,0-17-16,-17-1 15,17 1 1,0 17-16,-18 1 15,18-1 1,0 1 31,-18-1-31,18 0-1,-35 1 1,17-19-16,-35 1 15,36 17 1,-1 18 0,18-17-1,-17 17-15,17-18 16,-18 18-16,0 0 16,18-17-1,-17 17-15,17-18 47,-18 18-16,0 0 16,1 0-31,-1 0 15,18-18 0,-18 18 1,1 0 77</inkml:trace>
  <inkml:trace contextRef="#ctx0" brushRef="#br0" timeOffset="146010.01">3175 9402 0,'0'0'16,"-18"0"-16,18-18 0,0 0 16,0-35-16,0-53 15,0 18 1,0-88-16,0-36 15,18 18 1,17-70-16,-17 17 16,-18 106-1,35-53-15,-17 70 16,17-35 0,-17 36-16,17-1 15,-35 36 1,18 0-16,-1-35 15,1 34-15,-18 19 16,53-36 0,-18 53-16,0-18 15,-17 36 1,0 18-16,-1-19 16,-17 19-1,71-19-15,17 19 16,106-36-1,-35 18-15,0 17 16,70-17 0,0 35-16,-88 0 15,53 0-15,-70 0 16,17 0 0,-18 0-16,1 0 15,17 0 1,-18 0-16,-17 0 15,124 0 1,-72 0-16,1 0 16,-53 0-1,17 0 1,-34 0 0,-36 0-16,-18 17 15,0-17 1,18 36-16,-18-36 15,1 0 1,-19 0 0,1 0-16</inkml:trace>
  <inkml:trace contextRef="#ctx0" brushRef="#br0" timeOffset="147177.07">17216 5186 0,'-353'-53'16,"706"106"-16,-1006-124 0,353 36 16,-106 35-16,71 0 15,18 18 1,52-18-16,1 17 16,34-17-1,-17 0-15,-105 0 16,52 0-1,0 0-15,0 0 32,53 0-32,18 0 15,35 0-15,-71 0 16,71 0 0,0 0-16,88 0 15,-17 0 1,70 0-1,18 0 1,-1 0-16,1 0 16,17 0-1,1 0 17</inkml:trace>
  <inkml:trace contextRef="#ctx0" brushRef="#br0" timeOffset="149379.21">13017 8961 0,'18'0'31,"17"17"0,1 36-31,17 0 16,0 18-1,-36-19-15,54 54 16,-18-17 0,0 34-16,-53-70 15,52 106 1,1-36-16,-35 1 16,-18-36-1,18 18-15,17 17 16,-17 1-1,-1-54-15,-17-35 16,0 1-16,0-19 16,0 1-1,0 0 1</inkml:trace>
  <inkml:trace contextRef="#ctx0" brushRef="#br0" timeOffset="161886.22">32067 11412 0,'0'0'16,"-17"0"-16,34 0 156,19 0-140,-19 0 15,19 0-31,-19 0 16,1 0-1,35 0-15,17 0 16,1 0-1,0 0-15,-19 0 16,19 0 0,-18 0-16,-18 0 15,0 0 1,1 0-16,-1 0 16,0 0-1,-17 0-15,0 0 16,-1 0-16,19 0 15,-19 0 1,1 0-16,-1 0 31,1 0-15,0 0 0,-1 0 30,-17-17-14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07-15T09:58:28.2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17163 8572 0,'0'-17'188,"17"17"-142,1-18-30,0 18 0,-1-17-1,1 17 1,-1 0 0,36-18-16,0 18 15,-17-18 1,16 1-16,-16 17 15,-1-18-15,0 18 16,1-18 0,17 18-16,17-17 15,-17 17 1,70-53 0,-34 35-16,-36 18 15,17-35-15,-35 35 16,1-18-1,-1 18-15,0-17 16,18-1 0,0 18-16,18-18 15,-18 18 1,70-17-16,-70-36 16,17 35-16,-34 18 15,-1-17 1,0-1-16,1 18 15,-1-18 1,35 1-16,-34-1 16,87-17-1,-70 17-15,106-35 16,0 0 0,-36-17-16,-17 17 15,-36 35-15,19 0 16,16-34-1,-52 34-15,71-53 16,-36 18 0,18 1-16,-53 16 15,70-70 1,18 36-16,71-107 16,-53 36-1,-18 18-15,-35-1 16,0 19-1,-36 69-15,-35-34 16,1-1 0,17 54-1,-18-36 1,35-18-16,-52 36 16,17-36-16,36 18 15,-53 0 1,-1 36-16,1-1 31,-18 0-31,0 1 16,17-1-1,-17-17 1,18 0 0,0-1-16,-1-52 15,-17 0 1,18 17-16,35-34 15,-35 16-15,-1 19 16,19-18 0,-19 35-16,-17 17 15,0-34 1,18 35-16,-18 17 16,0-17-1,0-18 1,0 18-16,0-1 15,0 1-15,0-36 16,0 18 0,0-17-16,0 17 15,0 0 1,0-17-16,0 34 16,0 1-1,0 0-15,-18-1 16,18 19-16,-17-18 15,-1 17 1,0-17-16,1-1 16,-1 19-1,18-1-15,-18 0 16,18 1 0,-17-1-16,-1 0 15,18 1-15,-18 17 16,1-18-1,17 1 1,0-1 31,-18 0-31,0-17-1,1 17 1,17 1-1,0-1-15,0 0 16,0 1 0,-18-1 15,18 1-15,0-1 46</inkml:trace>
  <inkml:trace contextRef="#ctx0" brushRef="#br0" timeOffset="3450.75">26352 3440 0,'-17'0'171,"17"17"-139,-35 36-17,-1 35-15,19 36 16,-54 35 0,36-71-16,35 0 15,-18-18 1,1-34-16,-19 17 15,36 0-15,0-18 32,0 35-17,0-34-15,0-1 16,36 36-16,-36-36 16,17 18-1,1 17-15,-1-17 16,36 18-1,-17 17-15,34 0 16,-17 18 0,18-18-16,-36-35 15,18 0 1,-18 18-16,0-36 16,36 53-1,0-35-15,-36 0 16,35 35-1,71 53-15,-70-35 16,-18-53-16,0 17 16,0 1-1,-36-36-15,19 36 16,-19-71 218,19 18-218,34 34-16,54 37 16,-19-19-16,72 36 15,-54 0 1,18 17-16,-52-52 15,16-1 1,-34-34-16,53 34 16,-72-17-1,-16-18 1,34 36 0,-34-18-16,-1 0 15,0-36-15,0 1 16,1 17-16,34 1 15,-35 34 1,36-34-16,-18 16 16,18-16-16,-19-19 15,19 19 1,0-19-16,-19 1 16,37 0-1,-1-1-15,-35-17 16,17 35-1,-17-17-15,18-18 16,-36 18 0,0-1-16,1-17 15,-1 18 1,35 0-16,-17-1 16,0 1-16,-17-18 15,-1 18 1,-18-18-16,19 17 15,-19-17 1,19 35-16,-1-17 16,-17-18-1,-1 18-15,19-18 16,-19 0 0,1 17-1,17-17 1,-17 18-16,-1-18 15,19 18 1,-19-18 0,1 0-1</inkml:trace>
  <inkml:trace contextRef="#ctx0" brushRef="#br0" timeOffset="5262.31">26476 9437 0,'-18'0'31,"1"-18"31,17 1-46,-18-1-16,18 0 16,0 1-16,-18-1 15,1 0 1,17-52-16,-18-1 15,-17 36 1,35 0-16,0-54 16,0-52-1,0 36-15,0-19 16,0 89 0,0-18-16,0-35 15,0-36 1,0 54-16,0-1 15,0 36 1,0 0-16,17-18 16,-17-71-1,18 36-15,0 53 16,-1-18-16,-17 0 16,18 53-1,17-35-15,-17-36 16,0 36-1,-1-1-15,19-34 16,34-18 0,36-53-16,-71 88 15,71-71 1,70-52-16,71-54 16,0 19-1,0 34-15,-53 1 16,53 17-1,-35 18-15,-36 18 16,-17 70-16,-36-18 16,1 36-1,-1-18-15,-17 18 16,-18-18 0,1 35-16,-1 1 15,0-36 1,-17 0-16,-36 35 15,0 0 1,0 1 0,36-1-16,-36 1 15,1-1 1,34 0-16,18-35 16,-35 53-1,18-17-15,-18 17 16,17-18-1,-17 18-15,-18 0 16,1 0 0,34 0-16,-17 0 15,-18 0 1,1 0-16,-1 0 16,0 0-16,1 0 15,-1 0 1,0 0-1,-17 0-15,-1 0 16,19 0-16,-19 0 16,1 0-1,0 0-15,-1 0 32,1 0-17</inkml:trace>
  <inkml:trace contextRef="#ctx0" brushRef="#br0" timeOffset="7432.61">25859 3969 0,'-36'0'15,"19"0"-15,34 0 125,72 0-125,52 35 16,123-35-1,36 35-15,-35-17 16,-36-18-16,124 70 16,-89-70-1,-70 18-15,0 17 16,-17-35 0,-18 18-16,35 17 15,-18 18 1,-70-53-16,17 18 15,1-18 1,-36 35-16,0-17 16,-35-18-16,35 17 15,0-17 1,-35 18-16,18-18 16,-36 0-1,0 0 1,18 0-16,-17 18 15,52-18-15,-35 0 16,0 0 0,-18 0-16,0 0 15,0 17 1,1 19-16,-1-36 16,36 17-1,-18 1-15,17 52 16,-35-34-16,36 52 15,-1 18 1,19 53 0,16 17-16,-16 18 15,-1 18-15,-35 17 16,17 71 0,-34 0-16,-19-71 15,19 124 1,34-18-16,-52-35 15,-18-106 1,35 0-16,-17 0 16,17-35-16,-17-1 15,-18-34 1,0-18-16,35 17 16,-35 71-1,17 0 1,19-106-1,-19 36-15,1-71 16,-18 35-16,0-53 16,0 36-16,0-54 15,0 1 1,0 0 0,0-1-1,-18 1-15,-35 17 16,-70 18-16,0-35 15,-1 17 1,18-17-16,-17 17 16,35-35-1,-89 0-15,-87 0 16,34 0 0,1 0-16,35-18 15,-18 18 1,-105-70-16,52 70 15,36-18 1,35-17-16,53 35 16,17-18-1,36 18-15,-35-17 16,34-19-16,1 36 16,18 0-1,-19 0 1,19 0-16,35 0 15,-1 0-15,1 0 16,17 0 0,-17 0-1,18 0 1,-1 0-16,0 0 16,1 0-1,-1 0 1</inkml:trace>
  <inkml:trace contextRef="#ctx0" brushRef="#br0" timeOffset="29533.52">4833 16581 0,'0'-18'109,"53"18"-109,53 0 16,53 18-1,-36 52-15,18-17 16,-70-53 0,-1 18-16,-52-18 15,17 0 1,-17 0 31,-1 0-32,19 0 1,-1-36-16,18 1 16,0-18-1,-18 36-15,0-19 16,1 19 0,17-1-16,-36 0 31</inkml:trace>
  <inkml:trace contextRef="#ctx0" brushRef="#br0" timeOffset="30436.09">9807 16827 0,'18'0'16,"17"0"15,36 18-31,-18 17 16,17-17-1,-17 0-15,71 35 16,34-36 0,-70 1-16,1-18 15,-36 0 1,17 0-16,-17 0 15,-18 0 1,54 0-16,-37 0 31,19 0-31,17 0 0,18 0 16,18-53-16,87 0 16,-52-35-1,0 35-15,-36 0 16,1 35-1,-54 1-15,-35-1 16,1 0 0,-19 18-16,1-17 15</inkml:trace>
  <inkml:trace contextRef="#ctx0" brushRef="#br0" timeOffset="31384.6">15628 16951 0,'71'18'78,"158"17"-62,53-17-1,-17 17-15,-36 0 16,-88-35 0,-17 18-16,-36-18 15,-18 0 1,-34 0-16,-1 0 16,-17 0-16,-1 0 15,1 0 95,-1 0-110,1-18 15,0 18 1,-18-18-1</inkml:trace>
  <inkml:trace contextRef="#ctx0" brushRef="#br0" timeOffset="35451.87">5380 16069 0,'0'0'0,"0"-18"32,0 1-17,35 17 1,53-18-1,-35 18-15,18-18 16,-18 18 0,-18-17-16,-17 17 15,-1-18 1,19 18-16,-19 0 16,1 0-1,17 0 1,-17 0-1</inkml:trace>
  <inkml:trace contextRef="#ctx0" brushRef="#br0" timeOffset="36122.41">5433 16245 0,'17'0'15,"1"0"1,0-17-16,17 17 16,0 0-1,1-18-15,-1 18 16,0 0-1,0 0-15,-17 0 16,0 0 0,-1 0-16,1-18 15,0 18 1,-1 0 0,1 0-1</inkml:trace>
  <inkml:trace contextRef="#ctx0" brushRef="#br0" timeOffset="43559.37">6368 15646 0,'0'53'63,"35"35"-63,-17 0 15,-1 35 1,-17-52-16,0 0 15,0-19 1,0-16-16,0-19 16,0 1-1,0 0 1,0-1 0,0 1 15,18-18 63,-1 0-79,1-18-15,35 1 16,35-1-16,0-35 15,-35 35 1,-17 1-16,-19 17 16,19-18-1,-19 1 1,-17-1 31,0 0-32,0 1 17,0-1 30,0 0-31,0 1 16,-17 17-31,-1-18-16,0 18 31,1 0-15,17 18 62,0-1-62,0 19-16,0 17 15,17-18 1,-17 0-16,18 18 15,0-18 1,-18 1-16,17-19 16,1 1-16,-18 0 31,0-1-15,0 1-16,0-1 15,0 1-15,0 0 31</inkml:trace>
  <inkml:trace contextRef="#ctx0" brushRef="#br0" timeOffset="60551.54">18644 17004 0,'0'18'47,"36"-1"-47,-19 18 16,18 1-1,-17-36-15,0 17 16,17 1-16,-17-18 16,-1 18-1,-17-1-15,36-17 16,-36 18-1,17-18 1,1 0 0,0 0-1,17 0 17,-18-35-17,36-18-15,0 0 16,53 0-1,18-18-15,-1-17 16,53 0-16,-52 35 16,-36 35-1,-17-17-15,-54 35 16,-17-18 0,18 18-16,0-17 31,-1 17-31,-17-18 15,18 18-15,-1-17 32,-17-1-17</inkml:trace>
  <inkml:trace contextRef="#ctx0" brushRef="#br0" timeOffset="88568.27">15928 14058 0,'18'35'31,"-1"-17"-15,1 0-16,-18-1 15,17 1-15,-17 0 16,18 17 0,0-17-16,-18 17 15,17-35 1,1 17-16,-18 19 15,18 17-15,17-36 16,-35 1 0,35 0-16,-17-18 15,-1 17 1,19 1 0,-19-18-16,1 18 15,17-18-15,-17 17 16,0-17-1,-1 0 17,1 0-17,0 0 1,-1 0 15,1 0-31,-1-17 31,1 17-15,-18-18-16,18 18 16,-1 0-1,1-18 1,-18 1 15,18 17-15,-18-18-16,17 0 15,1-17 1,0 0-16,34-18 16,-34 18-16,0 17 15,-18 0 1,17 18-16,-17-17 31,0-1 0,0 0-15,0 1 15,0-1 1,-17 18-17,17-18-15,-18 1 16,0-1-1,18 1-15,-17 17 16,-1-18 15,18 0-31,-17 18 0,-1 0 16,0 0 0,1 0-1,-19 0 1,19 0-1,-1 0 1,-17 0-16,0 0 16,-36 0-16,53 0 31,-17 0-31,17 0 16,1 0-1,-1 0-15,-17 0 16,17 0-1,1 0-15,-19 0 16,19 0 0,-1 0 15,0 18-31,18 0 31,-17-18-31,-1 0 16,18 17-16,-18-17 15,18 18 1,-17-18-16,-1 17 31,1-17-15,-1 0 0,0 0-1,1 0 1,17 18-1,-18-18 1</inkml:trace>
  <inkml:trace contextRef="#ctx0" brushRef="#br0" timeOffset="94651.54">17568 14076 0,'0'-18'16,"0"1"-1,-17 17 48,-1 0-63,0 0 31,18 17-31,-17-17 16,17 18-1,-18-18-15,0 17 16,-17 1-1,18 0-15,-19-1 16,19-17 0,-1 18-16,-17-18 15,17 18-15,18-1 32,-18-17-32,18 18 15,-17-18 1,-1 18-1,1-1 1,-1-17 0,18 18-1,0-1 110,18-17-109,17 0-16,-18 0 16,1 0-1,0 0 16,-1 0 1,1 0-17,0 0 1,-1 0 15,1 0-15,0 0-1,-1 0 1</inkml:trace>
  <inkml:trace contextRef="#ctx0" brushRef="#br0" timeOffset="104181.97">14658 11465 0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07-15T10:00:14.5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27217 265 0</inkml:trace>
  <inkml:trace contextRef="#ctx0" brushRef="#br0" timeOffset="28959.97">20955 11800 0,'18'0'62,"-1"0"-46,1 18-1,0-18 1,-18 18 0,17-18-1,1 0 17,-1 0-17,1 0 1,0 0 15,-1 0-15,19 0-1,34-18-15,-35-17 16,1 17 0,-1-35-16,-17 18 15,35 17-15,-53 1 16,17-1-1,19 0-15,-36 1 16,17-1 0,1 18-16,17-18 15,-17 1 1,-1-1-16,1 1 16,17-1-1,1-17 1,-19 17-1,18-17-15,36-1 16,-53 36-16,-1-17 16,-17-1-1,18 18 1,0 0 0,-18-17-1,0-1 1</inkml:trace>
  <inkml:trace contextRef="#ctx0" brushRef="#br0" timeOffset="49315.92">21678 8802 0,'18'0'79,"88"0"-64,17 0-15,-17 0 16,53 0-1,-71 0-15,0 0 16,18 0 0,-53 0-16,17 0 15,-17 0-15,-17 0 16,-1 0 0,-17 0-16,-1 0 15,18 0 1,-17 0-1</inkml:trace>
  <inkml:trace contextRef="#ctx0" brushRef="#br0" timeOffset="50228.09">21220 10583 0,'0'-35'16,"0"70"62,0 18-62,0 88-16,0-17 15,0-1-15,35-35 16,-18-17 0,-17 0-1,0-36-15,0 18 16,0-18-16,0-17 15,0 17 1,0-17-16,0-1 16,0 1-1,0 0 1,0-1 0,0 1-1,0-1 32</inkml:trace>
  <inkml:trace contextRef="#ctx0" brushRef="#br0" timeOffset="53099.16">19879 9543 0,'18'0'63,"-1"0"-48,1-18 32,0 18-47,-1-18 32,1 1-17,-18-1-15,35 0 16,-17-17-1,52 0-15,-52-18 16,0 53 0,-1-18-16,1 1 15,-18-1 17,0 0-1,0 1-16,0-1 1,0 0 0,0 1-16,0-1 15,-18-17-15,1 17 16,-1 18 15,0-17-31,1-1 0,-1 18 16,-17-18-16,17 18 15,0-17 1,-17 17-16,18 0 16,-19 0-1,19 0 1,-1 0 0,-17 0-16,17 0 15,0 0-15,-17 0 16,18 17-1,-1-17-15,-17 18 16,17 0 0,0-18-16,18 17 15,0 1 1,-17 0 0,-1-1-1,18 1-15,-18-1 16,1 1-1,17 0-15,-18-1 16,18 1 0,0 0-1,0-1-15,0 1 16,0 0 0,-17-18-16,17 17 15,0 1 1,0 0-16,0-1 15,0 1 1,0-1-16,0 1 31,0 0-15,0-1 0,0 1-1,0 0-15,17-1 16,1 1-1,-1-18 1,-17 18 0,18-18-16,-18 17 15,18 1 1,-18-1-16,17 1 31,1 0-31,-18-1 16,18-17-16,-1 18 15,1-18 1,17 18 0,-17-1-1,17-17 1,-17 0 0,-1 0-1,1 0 1,0 0-1,17 0 32,-35-17-47,18 17 16,-1-18 0,1 0 15,-1 1-16,1 17-15,0 0 32,-1-18-17,1 18 17,0-18-32,-18 1 15,0-1-15,0 1 16,0-1-1,0 0 1,0 1 0,0-1-16,0 0 15,0 1-15,0-1 32,0 0-32</inkml:trace>
  <inkml:trace contextRef="#ctx0" brushRef="#br0" timeOffset="53806.33">18362 7673 0,'0'18'78,"0"34"-63,0 37 1,18-1-16,-18-18 16,0 1-1,0 0-15,0-36 16,0 18-1,0-18-15,0-17 16,0-1 0,0 1-1,0 0 17,17-1-17</inkml:trace>
  <inkml:trace contextRef="#ctx0" brushRef="#br0" timeOffset="54711.27">19050 7214 0,'-18'0'16,"1"0"-1,-1 0-15,-17 18 32,17 0-17,1-18 1,-19 17-16,-17 18 15,53-17 1,-35 0-16,0 17 16,-1 18-1,1 0-15,0-35 16,17 34 0,1-52-16,-1 18 15,0 0-15,18-1 16,-17 1-1,-1 0 1,0-1 0,18 1-16,0 0 15,0-1 1,0 1-16,0-1 31,0 1 0,0 0 1,36 17-17,34 18 1,-17 0 0,35-18-16,-17 0 15,-36-17 1,1 0-16,-19-1 15,18-17 1,-17 18-16,0-18 16,17 0-1,-17 0 1,-1 0 0,1 0 15</inkml:trace>
  <inkml:trace contextRef="#ctx0" brushRef="#br0" timeOffset="55831.55">19315 7426 0,'0'0'15,"-18"0"16,0 0-15,1 0 0,-1 0-16,0 0 15,-17 18 1,35-1-16,-18 1 16,1 0-1,17-1-15,-18-17 16,18 35-1,-17-17-15,-1 0 16,18-1 0,0 1-16,0 0 15,0-1 1,0 1-16,0 0 16,18-1-1,-1 1-15,18-1 16,-17-17-16,0 0 15,17 18 1,-17-18-16,-1 0 16,19 0-1,-19 0-15,18 0 32,-17 0-32,0 0 31,-1 0-16,1-18 1</inkml:trace>
  <inkml:trace contextRef="#ctx0" brushRef="#br0" timeOffset="56797.31">19456 7179 0,'0'18'62,"0"17"-62,0 0 16,17 0 0,-17 1-16,0-1 15,0-17 1,0 17-16,0-17 16,18-1-1,0 1 1,-18 0-1,0-1-15,0 1 32,17-18-17,1 17 1,-18 1 15,18-18-31,-1 0 16,1 0 31,-1 0-32,19 0-15,-19 0 16,19 0 0,-19 0-1,1 0 1,17 0-1,-35-18-15,18 18 16,-1 0 15,1 0-15,-18-17-16,18 17 31,-18-18 32</inkml:trace>
  <inkml:trace contextRef="#ctx0" brushRef="#br0" timeOffset="67584.32">25135 9666 0,'0'0'0,"0"-70"15,0 52 1,0-35-16,0 35 16,0-17-16,0 0 15,0 0 1,-35-36-16,17 36 16,-17-1-1,35 1-15,-35 0 16,17 0-1,-17-1-15,17 19 16,1-19 0,-36 19-16,18-19 15,-1-16 1,-34 34-16,34-17 16,1 17-1,0 18-15,0-18 16,-1 18-16,19-17 15,-1 17 1,-17-18 0,-36 18-16,36 0 15,0 0-15,17 0 16,0 0 0,1 0-16,-1 0 15,0 0 1,-17 0-16,18 0 15,-1 0 1,0 0-16,1 35 16,-19 18-1,19-35-15,-19 17 16,19-17 0,-18 17-16,17 18 15,0-18-15,1-17 16,17 17-1,-18-35-15,18 18 16,0-1 0,0 19-1,0-1-15,0 0 16,0 1-16,0 17 16,18-53-1,-1 70-15,19-35 16,-19 1-1,1-19-15,-1 1 16,-17 0-16,36-1 16,-36 1-1,17-1-15,1-17 16,0 18 0,-1 0-16,1-1 31,0-17-31,-1 18 15,1-18 1,17 18-16,-17-18 16,-1 17-1,19-17-15,-19 18 16,1-18-16,17 0 16,-17 0-1,-1 0-15,19 0 16,-19 0-1,19 18 1,-19-18 0,1 0-16,0 0 15,17 0 1,-17 0-16,-1 0 16,18 0-1,-17 0 1,0 0-1,17 0-15,-17 0 16,-1 0 0,19 0-1,-19 0 1,18 0 0,-17 0-1,0 0 1,-1 0-16,1 0 31,0 0-15,-1 0-1,1 0 63,-18-18-15,18 18-47,-18-18 93,17 18-78,-17-17-15,18 17 15,-18-18 32,0 0-1,17 18-46,1 0 15,0 0 63,-1 0 46,-17-17-77</inkml:trace>
  <inkml:trace contextRef="#ctx0" brushRef="#br0" timeOffset="91685.55">21625 8802 0,'36'0'31,"16"-35"-16,107 17 1,-53 18-16,18-18 16,-1 18-1,-17 0-15,-18-35 16,-17 17 0,-19 18-16,19 0 15,-53-17 1,17 17-16,0 0 15,1 0 1,-1 0 0,18-18-1,-18 18-15,0-18 16,18 18-16,-35 0 16,-1 0-1,19 0-15,-19 0 16,1-17-1,0 17-15,17 0 16,-17 0 0,-1 0-1</inkml:trace>
  <inkml:trace contextRef="#ctx0" brushRef="#br0" timeOffset="93114.54">23583 11783 0,'0'0'0,"0"-18"47,0-52-47,0-1 16,0-52-1,0 17-15,0-53 16,0 0-16,0-35 16,0 35-1,0 89-15,-35-18 16,35 17-1,0 36-15,0 0 16,0-18 0,0 17-16,0 1 15,0 17 1,0-17-16,0 18 16,0-1-16,0 0 15,0 1 1,0-1-16,0 0 15,0 1 1,0-1 0,0 0-1,0 1 17,0-1-1</inkml:trace>
  <inkml:trace contextRef="#ctx0" brushRef="#br0" timeOffset="104236.46">29810 9243 0,'-53'-36'31,"53"19"-31,-18-1 15,1 1-15,-1-1 32,18 0-17,-18 1 1,18-1-16,-17 0 16,-1 1-1,0-1 1,-17 0-1,17 18-15,1-17 16,-19 17 0,19-18-16,-1 18 15,1 0 1,-1-17-16,0 17 16,-52 0-16,34 0 15,19 0 1,-1 0-16,-17 0 15,17 0 1,-17 0 0,17 0-1,1 0-15,-19 0 16,19 0 0,-1 0-1,1 0 1,17 17-16,-18-17 15,18 18 1,-18-18-16,1 35 16,-19 0-16,-34 18 15,52-17 1,-17-19 0,0 18-16,17-17 15,-17 0-15,35-1 16,-18 1-1,0 0-15,18-1 16,-17 1 0,17 0-16,-18-1 15,0 1 1,18 0 15,0 17-31,0-18 31,0 19-31,0-19 16,0 19-16,0-19 16,0 1-1,0 0 1,0-1-16,0 1 16,0 17-16,0 0 15,0-17 1,18 0-16,0-18 15,-18 17 1,17-17-16,-17 18 16,36-18-16,-19 18 15,19 17 1,-1-18 0,-18 1-16,1 0 15,17-18-15,-17 17 16,0-17-1,17 18-15,-17-18 16,-1 18 0,19-18-16,-19 17 15,18 1 1,-17-18 0,0 18-1,17-18-15,-17 17 16,-1-17-16,19 0 15,-19 0 1,1 0-16,17 0 16,-17 0-1,35 0-15,-18 0 16,0 0 0,0 0-16,1-35 15,-19 35 1,1 0-16,17 0 15,-17-18 1,0 18-16,17-17 16,-17 17-1,-18-18 1,17 18 0,-17-18-16,0 1 15,18 17-15,-1-18 31,-17 0-31,36 1 16,-19-18 0,36-1-16,-53 19 15,18-1 1,-18 0-16,0 1 16,0-1-1,0 0 16,0 1 1,18-1-17,-18-17-15,0 17 32,0 1-32,0-1 15,0 0 1,0 1 15,0-1 0,0 0 1,0 1-1,0-1 0,0 1 0,0-1 16,0 0-16,0 1 1,0-1-1,0 0 0,0 1 0,-18 17-31,0 0 16,18-18-16,0 0 16,-17 18-1,17-17 48,-18 17-63,0 0 47,18-18-16,-17 18-15,-1 0 15,0 0-16</inkml:trace>
  <inkml:trace contextRef="#ctx0" brushRef="#br0" timeOffset="124684.04">17462 14676 0,'0'-18'188,"36"0"-173,-1 1 1,89-19-16,-36 36 16,0-17-16,0-1 15,-17 18 1,17 0-16,35 0 16,-70 0-1,18 0-15,-18 0 16,-18 18-1,0-18-15,-17 17 16,0-17 0,17 36-16,-18-1 15,1 35 1,-18 36-16,-35 18 16,-36 17-16,-52-71 15,17 1 1,35 0-16,18-19 15,1-34 1,16 0-16,19-1 16,-1 1-1,0-18 17,36 0 61,35-18-77,35 1 0,36 17-16,-54 0 15,54 0-15,-71 0 16,17 0-1,-17 0-15,-18 0 16,-17 0 0,0 0-16,17 0 15,-18 0-15,1 0 16,0 17 15,-18 1 0,0 17-15,-18 1-16,-17-1 16,0 18-1,-54-18-15,-52 53 16,88-70 0,-35 17-16,-18 18 31,53-35-31,18-1 0,0 1 15,17-18-15,-17 18 16,17-18 0,1 0-1,-19 0-15,19 0 16,-1 0 0,0 0-1,1 0 16,-1 0-15,1 0 0,-1 0 15,0 0-15,1 0 15,-1 0 0,0 0 0,1 0-15,17-18 0,-18 18-16,0 0 31,1 0-31,-1 0 15,1 0 17</inkml:trace>
  <inkml:trace contextRef="#ctx0" brushRef="#br0" timeOffset="125641.53">18909 15169 0,'0'0'16,"0"-17"15,18 17-15,17-18-16,18 18 16,105-17-1,-34-19 1,-36 19-16,-35 17 15,35 0 1,-52-18-16,-1 18 16,-18 0-16,1 0 15,0 0 1,-1 0 0,1-18-16,0 18 46,-18-17-30,17 17-16,-17-18 31,0 0 1</inkml:trace>
  <inkml:trace contextRef="#ctx0" brushRef="#br0" timeOffset="126249.25">19385 14587 0,'0'0'0,"-18"0"16,1 0 15,17 18 1,0 53-17,0 17 1,17 53-16,-17 18 15,53-1 1,0 107-16,0-106 16,-53-36-1,18-70 1,17 18-16,-17-36 16,-18 0-1,0-17-15,0-1 31</inkml:trace>
  <inkml:trace contextRef="#ctx0" brushRef="#br0" timeOffset="126886.74">21237 14676 0,'-17'0'16,"34"0"-16,-34 17 0,17 1 16,0-1-1,0 19-15,17 34 16,-17-34 0,18 16-16,-1 19 15,1-18 1,-18 18-16,18-36 15,-1-18 1,-17 19-16,18-19 16,0 1-1,-18 0 1,0-1 0</inkml:trace>
  <inkml:trace contextRef="#ctx0" brushRef="#br0" timeOffset="127879.67">21131 13794 0,'0'-18'94,"0"0"-79,18 18 1,17-17-16,-17-1 16,0 0-1,-1 1 1,1-36-16,-18 35 15,0-17 1,0 0-16,-18-18 16,18 35-1,-35 0 1,-36 1-16,18 17 16,-17 0-16,35 0 15,17 0 1,0 0-16,-17 0 15,17 0 1,18 17 0,-17 1-1,17 0 1,0 17-16,0-17 16,0 17-1,0-17-15,0-1 16,0 1-1,0-1-15,0 1 16,0 0 0,0-1-1,35 1 1,18-18 0,-35 0-1,17 0 1,-17 0-16,-1 0 15,1 0 1,-1 0 0,1 0-1</inkml:trace>
  <inkml:trace contextRef="#ctx0" brushRef="#br0" timeOffset="129092.42">21731 15028 0,'18'0'0,"-1"0"16,1-17 15,-18-1-31,18 18 16,-18-18-1,0 1-15,0-1 16,0 0 15,0 1-31,0-1 31,0 1-15,0-1 0,-18 18-16,-17-18 15,17 18 1,0 0-16,-17 0 15,0 0 1,17 0-16,1 18 16,17 0-16,-18-18 15,18 17 1,0 1-16,0 17 31,0-17-31,0 17 16,0 0-1,0 1-15,0-19 16,0 19 0,0-19-1,0 18-15,18-17 16,-18 0-16,17-1 16,1 1-1,0-18 1,-1 0-16,18 18 15,1-18 1,-19 0-16,1 0 16,0 0 15,-1 0-15,1 0 15,0-18-16,-18 0 1,17 1 0</inkml:trace>
  <inkml:trace contextRef="#ctx0" brushRef="#br0" timeOffset="129723.4">22049 14270 0,'17'-18'16,"1"18"-16,0 0 15,-1 0 16,18 0-15,36 0 0,17 0-16,0 0 15,1 0 1,-37 0-16,-16 0 16,-19 0-1,19 0-15,-19 0 16,1 0-1,0 0 1</inkml:trace>
  <inkml:trace contextRef="#ctx0" brushRef="#br0" timeOffset="130353.62">22278 14764 0,'0'0'0,"-18"0"16,18 17-16,0 1 31,0 0 0,18-18 16,17 0-31,18 0-1,-18-18-15,-17 0 16,17 1-16,-17-1 16,17 0-1,-17 18 1,-1-17-1,19 17 1,-19-18-16,1 18 16,17-17-1</inkml:trace>
  <inkml:trace contextRef="#ctx0" brushRef="#br0" timeOffset="131280.31">23689 14005 0,'0'18'31,"0"0"-31,0 17 16,0 18-16,0 35 15,0 0 1,35 18-16,-17-35 16,-18 17-1,18-35-15,-1-18 16,1 18-1,-18-36 1,0 1 0,0 0-16,0-1 31</inkml:trace>
  <inkml:trace contextRef="#ctx0" brushRef="#br0" timeOffset="132243.68">23654 13582 0,'0'-18'125,"0"1"-94,0-19-15,0 1-1,17-35-15,1-19 16,-18 36 0,0 18-16,0 0 15,0 17 1,0 1-16,-35-1 16,-18 0-1,18 18-15,17 0 16,-17 0-1,17 0-15,-17 0 16,17 0 0,0 0-1,-17 18-15,18 0 16,-1 17 0,18 18-1,0-18 1,0 0-1,0-17 1,0 0-16,0-1 16,0 1-1,0 0-15,18-1 16,-1 1 0,1-1-16,17 1 15,0-18-15,-17 0 16,0 0-1,17 0-15,-17 0 32,-1 0-1</inkml:trace>
  <inkml:trace contextRef="#ctx0" brushRef="#br0" timeOffset="133925.41">24518 14958 0,'0'-18'16,"0"0"15,-18 18-16,-52 0 1,17 0-16,-18 0 16,18 0-1,1 0-15,16 0 16,-34 18 0,34 0-16,1-1 15,18 1-15,-19 0 16,36-1 15,-35 19-15,35-19-16,0 1 15,0 0 1,0-1-16,0 1 16,0-1-1,0 1-15,0 0 16,0-1-1,35 1-15,-17-18 16,17 0 0,0 0-16,18 0 15,-35 0 1,0 0-16,17-18 16,18 1-16,-18-36 15,0 18 1,-17-18-16,0 0 15,-1 17 1,-17 1 0,0 0-16,0 0 15,0 17-15,0-17 16,0 17 0,0-17-16,0 17 15,0-17-15,0-36 31,0 1-31,0-18 16,0 35 0,0-18-1,0 53-15,0-17 16,0 17-16,0 1 16,0-1-1,0 1 1,0-1-1,0 0 17,-17 18-17,17 36 32,0 16-31,-18 72-16,18-18 15,0 17 1,0-70-16,0 35 16,0 1-1,0-37-15,0 19 16,0-18 0,0-18-16,0 1 15,0-1 1,0 35-16,0-34 15,0-1-15,0 0 16,0 0 0,0 1-16,0-1 15,0-17 1,0 17-16,0-17 16,0 17-1,0-18-15,0 1 16,0 0 15,0-1-15,0 1-1</inkml:trace>
  <inkml:trace contextRef="#ctx0" brushRef="#br0" timeOffset="141840.97">17762 13264 0</inkml:trace>
  <inkml:trace contextRef="#ctx0" brushRef="#br0" timeOffset="150826.13">3704 9013 0,'18'0'47,"-1"0"-32,1 0 1,35 0 15,0 0-31,70 0 16,18 0-1,89 0-15,-36 0 16,0 0 0,-53 0-16,18 0 15,70-17-15,-35 17 16,-35-18 0,0 18-1,-18 0-15,53-35 16,0 17-1,0 18-15,-71 0 16,-17 0-16,-18 0 16,0 0-1,1 0-15,-19 0 16,71 0 0,89 0-16,69 0 15,-34 0 1,70 0-16,-70 0 15,-71 0-15,0 0 16,0 0 0,-53 0-16,18 36 15,-1-36 1,-34 0 0,-18 0-16,17 0 15,1 0-15,-54 0 16,18 0-1,-17 0-15,-18 0 16,-18 0 0,0 0-16,1 0 15,17 0-15,0 0 16,-18 0 0,0 0-16,0 17 234,18 18-234,18-35 16,35 18-1,17-18-15,71 0 16,0 35-1,0-35-15,18 0 16,-53 0 0,70 36-16,-70 17 15,52-1 1,-69-52-16,16 18 16,1-18-16,-71 35 15,0-35 1,-17 0-16,17 18 15,-17-18 1,17 18-16,-18-18 16,19 0-1,-1 0-15,-35 0 16,-18 0 0,36 0-16,-36 0 15,0 0 1,-17 0-16,-1 0 15</inkml:trace>
  <inkml:trace contextRef="#ctx0" brushRef="#br0" timeOffset="154595.44">24536 9419 0,'17'0'203,"1"0"-156,0 0-32,-1 0 1,1 0-16,17 0 16,18 0-1,-18 0-15,18 0 16,-17 0 0,-1 0-1,0 0-15,0 0 16,18 0-16,-17 0 15,-1 0 1,0 0-16,0 0 16,1 0-16,-1 0 15,36 0 1,-36 0-16,-18 0 16,1 0-1,17 0-15,-17 0 16,17 0-1,-17 0 1,0 0 0,-1 0-16,18 0 15,-17 0 1,0 0-16,17 0 16,-17 0-1,-1 0-15,19 0 16,-1 0 15,-18 0-15,1 0 15,0 0-15,-1 0-1,19 0 1,-19 0-1,1 0 1,17 0-16,-17 0 16,0 0-1,17 0 1,-18 0-16,1 0 16,17 0-1,-17 0 1,0 0-16,-1 0 15,1 0 1,0 0 0,-1 0 15,1 0-15</inkml:trace>
  <inkml:trace contextRef="#ctx0" brushRef="#br0" timeOffset="156147.66">25700 9313 0,'35'0'93,"0"0"-77,1 0-16,-19 0 16,19 0-16,-19 0 15,1 0 1,0 0-16,17 0 16,-18 0-1,1 0 16,-18 18-31,18-18 16,-1 0 0,1 0-1,0 0 17,-1 0-1,1 18 63,0-1-79,-1-17 1,1 18-1,-1-18 17,-17 18 77,0-1-15,-17 1-63,-1-18-15,-17 0-1,17 17 1,1-17-16,-19 18 16,19 0-1,-1-1 1,-17 1-16,17 0 15,1-1 17,-1 1-32,18 0 15,-18-1 17,1 1-17,-1-18 16,0 17-15,1 1 0,-1-18-1,0 0 1,1 18 0,17-1 15</inkml:trace>
  <inkml:trace contextRef="#ctx0" brushRef="#br0" timeOffset="160195.97">25118 10037 0,'0'-18'15,"0"0"16,-18 18-15,0-17 0,1 17-1,-1-18-15,1 18 16,-19-18 0,1 18-16,17 0 15,-17 0 1,0 0-16,17 0 15,1 0 1,-1-17-16,0 17 16,-52 0-1,34-18-15,1 18 16,0 0 0,0 0-16,-36 0 15,36 0 1,-1 0-16,19 0 15,-1 0-15,1 0 16,-1 0 0,0 0-16,-17 0 15,-36 0 1,36 0-16,0 0 16,17 0-1,-17 18-15,0-18 16,17 17-1,0-17-15,-17 0 16,18 0 0,-19 0-1,19 0 1,-1 18-16,-35-18 16,35 18-16,1-18 15,-19 17 1,19-17-16,-1 0 15,1 0 1,-19 18-16,1-18 16,17 18-1,-17-18-15,-18 17 16,18 36 0,-18-35-16,35-1 15,-17-17 1,35 18-16,-35 0 15,-36 35-15,-70 88 16,35 35 0,-17-17-16,17 17 15,35-70 1,19-18 0,16-35-16,1 0 15,0 0-15,17-18 16,0 18-1,1-18-15,17 1 16,-18-19 0,0 1-16,18 17 15,0-17 1,0 17 0,0 0-1,0-17 1,0 17-1,0 36-15,18-18 32,35 35-32,-35-17 15,17-36-15,-17 0 0,35 18 16,-36-35 0,18 17-16,1 0 15,-19-17 1,36 35-16,18-36 15,-18 36 1,-18-35-16,-17 0 16,35-1-16,17 19 15,-17-19 1,18-17-16,17 18 16,-35 35-1,35-36-15,0-17 16,-17 18-1,-18-18-15,17 18 16,-35-18 0,18 0-16,-17 0 15,-1 0 1,35 0-16,36 0 16,-18 0-1,-17 0-15,-18 0 16,-18 0-16,0-18 15,1 18 1,17-18-16,0 18 16,-53-17-1,17 17 1,19-18-16,16 0 16,1-17-16,18-35 15,-18 17 1,0 17-16,-36 19 15,19-18 1,-19-1-16,19 1 16,-19 0-1,1 17-15,-18 0 16,17 1-16,1-1 16,-18-17-1,35 0-15,1-36 16,17 36-1,-36-1-15,1 19 16,-18-1 0,18 18-16,-18-17 15,35-19 1,-18 19-16,-17-19 16,18 19-1,-18-1-15,18 0 16,-1-17-16,36-18 15,-35 36 1,-18-19 0,18 1-16,-1-35 15,-17 34-15,0-17 16,0 18 0,0 17-16,0-17 15,0 0 1,0 17-16,0-35 15,0 18-15,0 0 16,0-36 0,0 18-16,0 18 15,0 0 1,0-1-16,0 19 16,0-18-1,0 17-15,0 0 16,0-17-1,0 17 1,0-17-16,0 17 16,-17 1-16,-1 17 15,18-18 1,-18 0-16,18 1 16,-17-1-1,-1 1-15,18-1 16,-18 0-16,18 1 15,0-1 1,-17 0-16,17 1 16,-18 17-1,0 0-15,1-18 32,-1 0-17,1 1 1,-1 17 15,18-35-31,-18 17 16,18 0-16,-17 18 15,-1-17 1,18-1 15,-18 18-31,18-18 16,-17 18-1,-1-17 1,0 17 0,1-18 15,-1 0-15,18 1-1,0-1 16,-18 18-15,18-17 0,0-1 15,-17 0-15,17 1 15,0-1 63,-18 18-79,18-18 79</inkml:trace>
  <inkml:trace contextRef="#ctx0" brushRef="#br0" timeOffset="161408.31">23971 10125 0,'0'17'110,"18"19"-79,35 17-31,53 35 16,-1 53-1,1-18-15,-18-34 16,1-1 0,-36-18-16,17 1 15,-35-36 1,36 0-16,-53 1 15,17 17 1,-17-36-16,-1-17 16,1 18-1,-1-1-15,1 1 16,0 0 0,17-1-16,-17 1 15,-1 0-15,19-1 16,-36 1-1,35 0-15,-18-1 16,1-17 0,0 18-16,-1 0 31,1-18-15,0 0-1,-1 17 1</inkml:trace>
  <inkml:trace contextRef="#ctx0" brushRef="#br0" timeOffset="162730.16">25488 10213 0,'-17'0'62,"-36"18"-46,17-1 0,1 18-1,-18 18-15,0 18 16,18-36-16,-18 36 15,18-36 1,17 0 0,-35 18-16,53-35 15,-53 17-15,53-17 16,0-1 0,-17 1-1,-1 0 1,0-1-1,1 19 1,17-19-16,-18 1 16,0 0-1,18-1 1,-17 1-16,17-1 16,0 1-16,-18-18 15,18 18-15,0-1 16,-17 19-1,17-1-15,-36 35 16,-17 1 0,0-36-16,36 1 15,-36-1 1,35 18-16,1-53 16,17 17-1,0 1-15,-18-18 16,18 18-1,-18-1-15,18 1 16,-17 0 0,-1-1-16,0-17 31,18 18-31,-17-18 16,17 18-16,0-1 31,0 1 31,0-1-30</inkml:trace>
  <inkml:trace contextRef="#ctx0" brushRef="#br0" timeOffset="176367.37">25047 6579 0,'-335'829'31,"670"-1658"-31,-776 1993 16,371-970-16,-19 1 16,1 51-1,-88 19-15,17-53 16,53-36-1,-35 0-15,0-105 16,88 0 0,0-18-16,18-1 15,-36-16-15,36 34 16,0-34 0,-18-1-16,35 0 15,-17 0 1,17 1-16,-17-19 15,-18 36 17,36 18-32,-72 88 15,54-107-15,17 19 16,-34-18 0,34 17-16,18-17 15,-18 0-15,-17-17 16,35-19-1,-53 54 1,35-1-16,1-34 16,-18 52-16,17-53 15,-35 89 1,35-36-16,-70 70 16,0-16-1,-36-1-15,1-18 16,52 18-1,-17-17-15,0-18 16,-35 35 0,17-18-16,18-35 15,-18-17 1,18-36-16,-18 53 16,-18-17-16,36-18 15,17-18 1,-17 36-16,18-36 15,17 0 1,0-17-16,18 17 16,-1-35-1,19 18-15,-19-1 16,1 1 0,-18 0-16,0-1 15,36 1 1,-54 0-1,18-1-15,-35 19 16,-35-1 0,34 0-1,1-35-15,0 18 16,35-18-16,-18 0 16,19 0-1,16 0 1,1 0-16,0 0 15,-1 0-15,-34 0 16,35 0-16,-1 0 16,-17 0-1,-17 0 1,17-18-16,18 18 16,-18-18-1,0 18-15,0-35 16,0 18-16,18-1 15,-53 0 1,35-17-16,-36 0 16,54 17-1,-35-35-15,34 0 16,-17 18 0,0-36-16,1 19 15,16-1-15,19 0 16,-19 17-1,1-34-15,17 17 16,1 0 0,17 0-1,0-53-15,0 18 16,0-53 0,0-18-16,0 0 15,35 36-15,18 0 16,-35-1-1,70 1 1,-18-54-16,19 18 16,-37 18-16,37 18 15,-54-1-15,53 19 16,-53 52 0,18-53-16,-35 53 15,17-35 1,18-1-16,53-52 15,70-35 1,36-36-16,-36 71 16,-34 35-1,-54 18-15,-18 53 16,-34 0 0,34-18-16,-35 17 15,1 1 1,-1 18-16,71-54 15,-18 18-15,0-18 16,0 54 0,-17-36-16,-36 18 15,1 17 1,16-17-16,1-18 16,36 18-1,16-36-15,19-17 16,-18 35-1,-18-18-15,18 1 16,-18 17 0,0 18-16,-17-18 15,-18 35-15,17 0 16,18-17 0,71-35-16,17-1 15,-17 18 1,-35 18-16,-1 17 15,-35 1 1,-35-19-16,18 19 16,-18-1-1,-18 18-15,18-18 16,0 18 0,17-17-16,-34 17 15,-1-18 1,18 18-16,-18 0 15,0 0 1,36 0-16,35 0 16,-18 0-16,-35 0 15,70 18 1,-34-18-16,-1 17 16,-35-17-1,-18 36-15,-17-36 16,-1 0-1,19 0-15,-19 0 16,1 0 0,17 0-16,-17 0 15,-1 0-15,19 0 16,-19 0 31,1 0-32,0 0 17,-18 17-17,17-17 79,1 0 15,-1 0-62,1 0-31,17 0 15,-17 0-15,0 0-1,-1 0 95</inkml:trace>
  <inkml:trace contextRef="#ctx0" brushRef="#br0" timeOffset="184578.68">27428 9278 0,'-17'0'15,"-18"0"17,-1 0-32,1 0 15,-18 0 1,-17 0-16,-107 0 16,-17 0-1,-35 0-15,52 0 16,-17 0-1,36 0-15,34 0 16,18 0-16,18 0 16,35 0-1,-17 0-15,34 0 16,1 0 0,0 0-16,0 0 15,-18 18 1,-18-18-16,-35 0 15,18 0 1,0 0-16,35 0 16,-18 0-1,18 0-15,-17 0 16,17 0 0,18 0-16,-18 0 15,18 0 1,-1 0-16,-17 0 15,18 0-15,0 0 16,-1 0 0,-16 0-16,34 0 15,-17 0 1,-1 0-16,-52 0 16,35 0-1,-35 0-15,-53 0 16,17 0-1,19 0-15,16 0 16,37 0-16,-19 0 16,-17 0-1,35 0-15,-18-18 16,36 18 0,0 0-16,-18 0 15,-18 0 1,36 0-16,-18 0 15,18 0 1,0 0-16,-36 0 16,36 0-1,-1 0 1,1 0 0,0 0-16,-18 0 15,-71 0 1,54 0-1,-1 0-15,18 0 16,18 0 0,0 0-16,-36 0 15,18 0 1,-17 0-16,17 0 16,0 0-1,-18 0-15,19 0 16,-19 0-1,18 0-15,18 0 16,0 0-16,-1 0 16,1 0-1,0 0-15,-1 0 16,-52 0 0,18 0-16,17 0 15,0 0 1,18 0-1,-18 0-15,17 0 16,1 0-16,17 0 16,-34 0-1,-1 0-15,17 0 16,19 0 0,-19 0-16,-16 0 15,-1 18 1,0-18-16,17 17 15,-34 1-15,17-18 16,-71 53 0,36-35-16,0-1 15,35-17 1,-70 53-16,34-35 16,1-1-1,35 19-15,18-36 16,-35 17-1,17-17-15,0 18 16,17-18-16,1 0 31,18 0-31,-1 0 16,0 0 234,18 18-203,0-1-32,0 18-15,0 1 16,0 52 0,0-35-1,0 0-15,0-18 16,0 36-16,0-18 16,0 17-16,0-52 15,0 17 1,0 0-1,0 18 1,0 0-16,0-18 16,-17 18-1,17 18-15,0-18 16,0-18 0,0 0-16,0 1 15,0 34-15,0-35 16,0 18-1,0 18-15,0-18 16,0 17 0,0 1-16,0 52 15,0-70 1,0 36-16,0-37 16,0 19-1,0-18-15,0-18 16,0 36-1,0-36-15,0 53 32,0-53-32,0-17 15,0 17-15,0-17 16,0 17 0,0-17-16,0 0 15,0-1 1,0 19-16,0-19 15,0 18 1,0-17 15,0 0-31,0-1 16,0 1 0,0 0-16,0-1 15,0 1 1,0 0-16,0-1 15,0 18-15,0-17 32,0 17-17,0-17 1,0 0-16,0-1 16,0 19-1,0-19-15,0 1 16,0-1-1,0 1-15,0 0 16,0-1 15,0 1 1</inkml:trace>
  <inkml:trace contextRef="#ctx0" brushRef="#br0" timeOffset="-197296.7">21290 8625 0,'0'0'0,"18"0"110,17 0-110,0 0 15,18 0 1,0 0-16,-35 0 15,-1 0 1,1 0-16,17 0 16,-17 0-1,0 0 32,-1 0-31,1 0-1,17 0-15,-17 0 32,-1 0-17,-17-17 1,36-19-16,-1 1 16,18-35-1,-18 52-15,-17-17 16,17 17-16,-35 0 15,18 18 1,-18-17-16,17-1 16,1 1-1,0-1 1,-1 0 0,19-17-16,-1 0 15,0-36 1,36 54-16,-54-19 15,1 19 1,-18-1-16,18 18 16,-18-18-16,17 18 15</inkml:trace>
  <inkml:trace contextRef="#ctx0" brushRef="#br0" timeOffset="-195617.94">20849 11430 0,'18'0'47,"-1"18"-16,1-18-15,0 0-16,17 17 15,0 1 1,1-18-16,-19 18 16,1-18-16,17 17 15,-17-17 1,-1 0-16,1 0 16,0 0-1,-1 0 1,1 0-16,0 0 31,-1 0 0,18 0-15,-17 0 0,0 0-1,-18-17-15,17-1 16,1 0-16,0 1 31,-1 17-15,-17-18-1,18 18-15,0-18 16,17-17 0,0 0-16,-17 17 15,17 1-15,-17-1 16,-1 0-1,1 18-15,-18-17 32,18 17-32,-18-18 15,17 18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07-15T10:04:57.5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6032 7020 0,'0'-17'172,"36"17"-125,17-18-31,70 18-1,-17 0-15,17 0 16,36-35 0,35 35-16,-17 0 15,17 0 1,-71 0-16,-35 0 15,-17 0 1,70 0-16,-18 0 16,1 0-16,-54 0 15,54-18 1,35 0-16,-36 18 16,-17-35-1,53 35-15,-36-17 16,1 17-1,-18 0-15,17 0 16,-35 0 0,-17 0-16,17 0 15,0 0 1,18 0-16,17 0 16,-34 0-1,-1 0-15,-18 0 16,19 0-1,-19 0-15,-17 0 16,-18 0-16,1 0 16,-19 0-1,19 0 1,16 17 296,1-17-296,106 18-16,35 35 16,35-53-1,-70 35-15,106-17 16,-1-18 0,-34 0-16,34 0 15,1-71 1,-36 53-16,0 18 15,1 0 1,-71 0-16,-18 0 16,53 0-1,35 0-15,0 0 16,-35 0-16,-88 0 16,53 0-1,0 0-15,-18 0 16,-18 0-1,1 0-15,-18 0 16,-36 0 0,-17 0-16,35 0 15,-35 0 1,18 0-16,-18 0 16,-18 0-16,18 0 234,35 0-218,0 0-16,0 0 15,1 0-15,16 0 16,-16 0-1,16 0-15,19 0 16,-1 36 0,1-36-1,-18 0-15,17 0 16,-17 0-16,-18 0 16,0 0-1,-35 0-15,-17 0 16,-1 0-16,18 0 15,-18 0 17,-17 0-32,-1 0 15,19 0-15,-1 0 16,-18 0 0</inkml:trace>
  <inkml:trace contextRef="#ctx0" brushRef="#br0" timeOffset="1579.7">18768 6862 0,'-18'0'16,"36"0"93,-1 0-93,1 0-16,35 0 16,70 0-1,36 17-15,-53-17 16,123 35-16,71-35 15,-35 0 1,-1 0 0,36 0-16,-35 0 15,-36 0-15,36 0 16,-1 0 0,-87 0-16,17 0 15,-36 0 1,1 0-16,-53 0 15,17 0 1,-34 0-16,-19 0 16,18 0-1,18 0-15,-18 0 16,36 0-16,-71 0 16,0 0-1,70 0-15,-35 0 16,-35 0-1,0 0-15,0 0 16,-18 0 0,1 0-16,17 0 15,-18 0 1,0 0-16,0 0 16,1 0-1,-1 0-15,-17 0 31,-1 0-31,1 0 16,17 0 0,-17 0-1,0 0 1,-1 0 0</inkml:trace>
  <inkml:trace contextRef="#ctx0" brushRef="#br0" timeOffset="2981.53">26088 7056 0,'-71'-18'47,"142"36"-47,-142-54 31,89 36 32,35 0-48,53 0-15,52 0 16,-52 0 0,124 0-16,-107 0 15,18 0 1,18 0-16,-36 0 15,19 0 1,-54 0-16,0 0 16,-35 0-1,17 0-15,-17 0 16,-17 0 0,-1 0-16,0 0 15,-17 0-15,17 0 16,-17 0-1,-1 0-15,1 0 16,0 0 0,-1 0 15,1 0-15</inkml:trace>
  <inkml:trace contextRef="#ctx0" brushRef="#br0" timeOffset="5381.29">8537 8079 0,'247'-71'31,"-123"18"-31,-1 53 16,1-18-16,-1 18 15,-17 0 1,-18 0-16,53 0 15,-17 0 1,-54 0-16,18 0 16,36 0-1,-71 0-15,35 0 16,18 0 0,17 0-16,-17 0 15,53 0 1,-36 0-16,-52 0 15,52 0 1,-34 0-16,-19 0 16,54 0-1,-19 0 1,19 0 0,35 0-16,52 0 15,89 0-15,-35 0 16,-71 0-1,0 0-15,-35 0 16,-54 0 0,-16 0-16,16 0 15,-16 0-15,-1 0 16,0 0 0,-35 0-1,17 0-15,-34 0 16,17 0-16,53 0 15,-36 0 1,-17 0-16,35 0 16,89 0-1,-54 36-15,1-36 16,-54 0 0,18 17-16,0-17 15,-17 18 1,-18-18-16,-18 0 15,0 0-15,1 0 16,-19 0 0,19 0-16,-19 0 15,1 0 1,17 0-16,-17 0 16,0 0-1,-1 0 32,1 0-31</inkml:trace>
  <inkml:trace contextRef="#ctx0" brushRef="#br0" timeOffset="7067.39">17268 7902 0,'-17'0'0,"-1"0"16,1 0-1,-1 0 1,106 0 234,159-70-234,18 17-1,-1 0-15,1 53 16,-1-35 0,-34 35-16,34 0 15,36 0 1,0 0-16,70 0 15,-70 0 1,0 0-16,-35 0 16,-1 0-16,-34 0 15,34 0 1,-35 0-16,-52 0 16,-18-36-1,35 36-15,-36-17 16,36 17-1,0 0-15,-52 0 16,52-36 0,0 36-16,-36 0 15,1-17 1,-53 17-16,17 0 16,-34 0-1,16 0-15,-16 0 16,-1 0-16,-18 0 15,19 0 1,-19 0 0,-17 0-16,0 0 15,18 0-15,-36 0 16,0 0 0,18 0-16,-18 0 15,89 0 1,-71 0-16,17 0 15,-34 0 1,-1 0-16,0 0 16,0 0-16,1 0 15,17 0 1,-18 0-16,0 0 16,0 0-1,18 0-15,-17 0 16,-1 0-1,0 0-15,0 0 16,-17 0 0,0 0-16,17 0 15,-17 0 1,-1 0 0,1 0-1</inkml:trace>
  <inkml:trace contextRef="#ctx0" brushRef="#br0" timeOffset="11882.51">23460 11342 0,'0'-35'31,"-18"17"0,0 18-31,1-18 16,-18 18 0,-1 0-1,19 0-15,-1 0 16,-17 0 0,17 0-16,0 0 15,1 0 1,-1 0-1,0 0-15,1 0 16,-18 0-16,17 0 16,0 0-1,1 0-15,-1 0 32,0 0-17,1 36 1,-19-19-16,19 1 15,-1-18 1,1 17 0,-1 1-1,18 0-15,-18-1 16,18 1 0,-17 0-1,17 17-15,-18 0 16,-17 18-1,35-35-15,-18-1 32,18 1-32,0 0 15,0-1 1,0 1-16,0 0 31,0-1-15,0 1 15,0-1 47,0 1-47,18-18-15,-1 0 15,1 18-15,0-1 0,-1-17-1,-17 18 1,18-18-1,-18 18-15,18-18 16,-1 17 0,1-17-1,-1 0 1,1 0 31,0 0-32,-1 0 1,1 0 15,0 0-15,-1 0 0,1 0 15,0 0 0,34 0-15,-34 0-16,35 0 15,-18 0 1,1 0-16,-1 0 16,-17 0-1,-18-17-15,35 17 16,-35-18-1,17 18-15,19-18 16,-19 1 0,19-1-16,-19 18 31,-17-18-31,18 18 16,0-17-16,-18-1 31,17 18-16,-17-17 32,0-1-15,0 0-1,0 1-31,0-19 15,0 19 1,0-19-16,0 19 16,0-1-16,0 1 31,0-1-15,0 0-1,0 1-15,-17 17 16,-1-18-1,0 0 17,1 18-32,17-17 31,0-1-15,0 0 15,-18 1 16,0 17 0,1 0-32,-1 0 1,0 0 15,1 0-15</inkml:trace>
  <inkml:trace contextRef="#ctx0" brushRef="#br0" timeOffset="14549.34">23460 15169 0,'-36'-17'32,"72"34"-32,-107-52 15,71 18-15,-17-1 16,-1 0 0,18 1-16,-35-1 15,17 0 1,0 1-16,1 17 15,-1-18 1,0 18-16,-17-18 16,-35 1-1,34 17-15,19-18 16,-1 18 0,-35 0-1,18 0-15,17 0 16,1 0-16,-19 0 15,19 0 1,-19 0 0,19 0-16,-1 0 15,-17 35 1,-36-17-16,54 17 16,-19 18-1,19-35-15,-1-18 16,0 0-1,18 18 1,-17-18-16,17 17 16,0 1 15,0-1 0,0 1 0,0 0-15,0-1 0,0 1-1,0 0-15,17-1 16,-17 1 0,18-18-16,0 18 15,-18-1-15,17 1 16,1-1-1,-18 1-15,18 0 16,-18-1 0,17 1-16,1 0 15,0-1 1,-1-17 0,1 0-1,-1 0-15,1 18 31,0-18-31,17 18 16,-17-18-16,-1 17 16,19-17-1,-19 18 1,18-1 0,-17-17-16,0 0 15,-1 0 1,1 18-16,0-18 15,17 0 1,-17 18-16,-1-18 16,1 0-1,-1 0-15,1 0 16,0 0 0,-1 0-16,36 0 15,-17 0-15,17 0 16,-18 0-1,-18 0 1,1-18 0,0 18-1,-1 0 1,-17-18-16,18 18 16,-18-17-1,18 17-15,-18-18 16,17 18-1,1 0 1,0 0-16,-18-17 16,17 17-1,-17-18 17,0 0-1,0 1-16,0-1 1,0 0-16,0 1 16,0-1-1,-17 0-15,17 1 16,-18-1 46,18 1-30,0-1-17,-18 18 17,18-18-1,0 1 31,-17 17-46,-1 0 31,0 0-32,1 0 1,-1 0 15</inkml:trace>
  <inkml:trace contextRef="#ctx0" brushRef="#br0" timeOffset="31029.91">22190 12083 0,'0'53'891,"0"-1"-876,0-16 1,0-1 0,0 0-1,0-17-15,0 17 16,0 0-1,0 36-15,0-36 16,0 18 0,0-17-16,0-1 15,0-18 1,0 19-16,0-1 16,0 0-16,0 1 15,0 34 1,0-17-16,0 18 15,0-36 1,0 18-16,0-18 16,0 18-1,0-18-15,0-17 16,0 17 0,0-17-16,0 17 15,0 0 1,0-17-16,0 53 15,0-1 1,0-35-16,0 71 16,0-35-1,0-18-15,0 17 16,0 36-16,17-53 16,1 0-1,-18 0-15,0-18 16,0 0-1,0 1-15,0-1 16,0-17 0,0 17-16,0-18 15,0 1-15,0 0 16,0-1 0,0 1-1,0 35-15,0-18 16,0 1-16,0-1 31,0 0-15,0-17-16,0-1 15,0 1 1,0 0 0,0-1-16,0 1 31,0 0 0,-18-18 235,1 0-251,-19 0 17,19 0-32,-1 0 15,1 0 1,-54 17-16,18-17 15,-18 0-15,19 0 16,16 0 0,19 0-1,-1 0-15,-17 0 16,17 0-16,0 0 16,1 0-1,-18 0-15,-1 0 16,-17 0-1,-17 18-15,35-18 16,-1 0 0,1 0-16,0 0 15,17 0 1,0 0-16,-17 0 16,17 0-16,-17 0 31,-35 0-31,34 0 15,19 0 1,-1 0-16,-17 17 16,-18-17-1,-18 18-15,36-18 16,0 0 0,-53 35-16,35-35 15,0 0 1,17 0-16,-16 0 15,16 0-15,1 0 16,-18 0 0,-35 0-16,35 0 15,-35 0 1,53 0-16,-36 0 16,18 0-1,0 18 1,18-18-1,-53 18-15,17-18 16,18 0 0,-70 0-16,-1 17 15,54-17 1,-1 0-16,-17 0 16,17 0-1,1 0-15,17 0 16,-18 0-16,18 0 15,18 0 1,0 0-16,0 0 16,-36 0-1,36 0-15,-1 0 16,1 0 0,18-17-16,-1 17 15,-17-18 1,17 18-16,0 0 31,1-18 0,-19 18-31,19-17 16,-1 17 0,1-18-1,-1 0 1,18 1 15,0-1-15,0-17-16,0 17 15,0-17 1,0-18-16,0 18 16,0-36-1,0 36-15,0 17 16,0-52-1,0 34-15,0-16 16,0-37-16,0 36 16,0-17-1,0 17-15,0-18 16,0 36 0,0 0-16,0 0 15,0-1 1,0-52-16,0 53 15,0-18-15,0 35 16,0-17 0,0 0-1,0-1-15,0 1 16,0 0 0,0 0-16,0-1 15,0-34-15,0 35 16,0-1-1,0 1-15,0 0 16,0-1 0,0 1-16,0 0 15,0 0 1,0-1-16,0 19 16,0-19-1,0 19-15,0-19 16,0 19-16,0-18 15,0 17 1,0 0 0,0 1-16,0-19 15,0 19-15,0-1 16,0 0 15,0 1-15,0-1-16,0 1 31,0-1-15,0 0-16,18 1 15,-1 17 1,18-18 0,1-17-16,17-1 15,-18 19-15,0-1 16,53 0-1,-35 1 1,36-36-16,-19 53 16,-17-18-16,-18 18 15,53-17 1,-17 17-16,-18 0 16,-18 0-1,0 0-15,1 0 16,-1 0-16,0 0 15,36 0 1,-36 0 0,0 0-16,1 0 15,-1 0-15,0 0 16,1 0 0,16 0-16,1 0 15,-17 0 1,-1 0-16,0 0 15,0 0 1,1 0-16,17 0 16,-18 0-16,53 0 15,-35 0 1,18 0-16,17 0 16,-18 0-1,1 0-15,-18 0 16,35 0-1,0 0-15,0 17 16,36 1 0,-18-18-16,-18 35 15,0-35 1,-53 0-16,1 0 16,-1 0-1,-17 0-15,-1 0 16,19 0-16,-19 0 15,1 0 1,-1 0 0,1 0-1,17 0 1,1 0 0,-1 0-16,0 0 15,-17 0 1,17 0-16,-17 0 31,-1 0-31,1 0 16,0 0-1,-1 0 1,1 0 0,0 0 15,-36 0 94,0 0-110,1 0 17,-19 0-17,1 0-15,17 0 16,-17 0 0,18-17-16,-1 17 15,-35-18 1,35 18-16,-17-18 15,0 18 1,17-17-16,-17-1 31,17 18-31,1 0 16,-1-18-16,0 18 31,1 0-15,-1 0-1,18-17 48,18 17 46,-1 0-93,1 0 0,17 0-1,-17 0 1,0 0-16,17 17 15,-18 1 1,19-18 0,-19 18-1,1-18-15,17 17 16,-17-17-16,0 18 16,17-18-1,-18 18-15,1-18 16,17 17-1,-17-17-15,17 0 32,-17 18-32,0-18 15,-18 17 1,17-17-16,1 18 31,-1 0-15,-17-1 78,0 1-63,0 0 0,0-1 0,0 1-15,-17 0 15,-1-18-15,-17 17-16,17-17 15,1 18-15,-19 0 16,19-18 0,-19 0-1,19 17 1,-1-17-16,-17 18 16,17-18-1,1 17-15,-1 1 31,0-18-15,18 18-16,-17-18 16,-1 17-1,0-17 17</inkml:trace>
  <inkml:trace contextRef="#ctx0" brushRef="#br0" timeOffset="32155.48">20479 12841 0,'0'18'140,"0"17"-124,0 88-16,0-70 15,0 36-15,0-1 16,0-35 0,0 0-1,0 17 1,0-52 0,0 17-16,0-17 15,0-1 1,0 1-1,0 0 1,0-1 15,0 1 1,0 0-1</inkml:trace>
  <inkml:trace contextRef="#ctx0" brushRef="#br0" timeOffset="42104.74">24536 12506 0,'17'0'281,"1"0"-218,17 0-47,1 0-1,-1 0-15,0 0 16,-17 0-1,17-18-15,18 18 16,-18 0 0,0 0-16,1 0 15,-1 0 1,53-17-16,-17 17 16,-18 0-16,-18 0 15,53 0 1,-35 0-16,18 0 15,-36 0 1,18-18-16,-18 18 16,18 0-1,18 0-15,-36 0 16,35 0 0,-34-18-16,-1 18 15,0 0-15,18 0 16,0 0-1,18-35-15,-1 35 16,18 0 0,-35 0-16,0 0 15,18 0 1,-18 0-16,17-18 16,-17 18-1,18-17-15,-36 17 16,0 0-1,1-18-15,-1 18 16,35-17-16,-34 17 16,-1 0-1,0 0 1,-17 0-16,17 0 16,-17 0-1,-1 0 1,19 0-16,-19 0 15,1 0 1,0 0-16,-1 0 16,1 0-1,0 0 1,-1 0 0,1 0-1,-1 0 1,1 0-1,0 0-15,-1 0 16,1 0 0,0 0-1,-1 17 1,1-17-16,0 0 16,-1 0 15,1 0 0,-1 0-15,-17 18-1,18-18-15,-18 17 16,18-17 0,-1 18-1,1-18 1,-18 18-16,18-18 15,-1 17 1,1 1 15,0 0-15,-1-1 15,1 1-15,-1-18-1,-17 18 1,18-18 0,-18 17-16,0 1 15,18-18 1,-18 18-16,0-1 16,0 1-1,0 17-15,0-17 16,0 17-1,0-17-15,17 17 16,-17 0-16,0-17 16,0 17-1,0-17-15,0 17 250,0 0-234,18 1-16,35 52 16,-35-35-1,-18-18-15,17 53 16,19 36-1,-36-36-15,17 35 16,-17-17-16,0-18 16,0 1-1,18-37 1,-18 19-16,0 17 16,0 18-16,0 17 15,0-52 1,0 53-1,0-72-15,0 37 16,0-54-16,0-17 16,0-1-1,0 1 32,0-1-31,0 1-1,0 0-15,0-1 16,0 1 15,-18-18 79,1 0-95,-1 0 1,0 0-16,-17 18 16,-18-18-16,18 0 15,17 0 1,0 0-16,-17 0 15,18 17 1,-1-17-16,-17 0 16,-1 18-1,1-18 1,-18 18 0,18-18-16,0 17 15,-1 1 1,1-18-16,0 17 15,-36 19-15,18-36 16,18 17 0,0-17-16,-18 0 15,18 0 1,-1 0-16,-52 18 16,35-18-1,0 0-15,18 0 16,-36 0-1,-17 18-15,35-18 16,-17 17 0,34-17-16,-16 18 15,-19-18 1,18 0-16,18 0 16,0 0-16,-1 0 15,1 0 1,-36 0-16,54 0 15,-1 0 17,-52 35-32,34-35 15,1 0-15,17 0 16,1 0 0,-1 0-1,0 0 1,1 0-1,-18 0 1,17-17 0,0 17-16,1-18 31,-1 0-15,0 1-1,-17-1 16,17 0-31,1 1 16,-18-1 0,17 0 15,0 1-31,1-1 0,-1 1 16,0-19-1,-17 19 1,35-1-1,-18 0 1,1 1-16,17-1 16,-18-17-1,1 17-15,17 1 16,-18-1 0,18 0-16,0-35 15,-35 18 1,17 0-16,0-36 15,18 1-15,-17 17 16,-1-53 0,0 35-1,18-17-15,0 53 16,0-36-16,0-17 16,0 18-1,0 34-15,0-17 16,0 0-1,0-35-15,0 18 16,0-1 0,-35 18-16,35 0 15,0 18 1,0 0-16,0 0 16,0-1-16,-18 1 15,18 0 1,0-18-16,-17 0 15,17 18 1,0-1-16,0 1 16,0 17-1,0 1-15,0-1 16,0 0 0,0 1-16,0-1 15,0 1 1,0-1 15,0 0-31,0 1 31,0-1-15,0 0 15,-18 1 0,1 17 48,-1 0-64,18 17 1,-18 1-1,1 0 1,17-1-16,0 1 16,-18-18-1,18 18-15,-18-1 16,18 1 0,-17 17-16,17-17 15,-18-1 1,18 1-16,-18 0 15,18-1 1,0 1 0,0 0-16,-17-18 31,-1 17-31,18 1 31,18-18 63,-18-18-94,17 18 16,1-17-16,-18-1 15,18 18 1,-1-18-16,-17 1 15,18-1 1,-18 0-16,18 1 16,-18-1-1,0 0-15,17 1 16,1 17 0,0 0-1,-18-18 1,17 18-16,-17-17 15,18 17 1,-1 0 0,1 0-1,0 0 1,-1 0 15,1 0-31,0 0 47,-18 17 0,0 1 140,0-1-155</inkml:trace>
  <inkml:trace contextRef="#ctx0" brushRef="#br0" timeOffset="43940.84">26035 13511 0,'0'-17'15,"0"34"-15,-18-34 0,1 17 16,17-18 31,0 0-16,17 1 0,-17-1-15,53-17 0,-35 0-16,35-1 15,-18 1-15,0 17 16,36-17 0,-18 18-16,-18-36 15,0 53 1,36-18-16,-53 18 15,-1 0 1,1 0-16,17 0 16,-17 0-1,-1 0 1,1 35 0,-18-17-1,0 0-15,0-1 16,0 1-1,0-1-15,0 1 16,-18 35 0,1-35-16,-1 17 15,18 0 1,-17 18-16,-1-35 16,18 17-1,-18-17-15,1-1 16,17 1-16,0 0 15,-18-1 1,0 1 0,18-1-1,-17 1 1,-1 0-16,18-1 16,-18 1-16,1-18 15,17 18 1,-18-1-16,18 1 15,-18 0 1,1-18-16,17 17 16,-18 1-1,18 0-15,0-1 16,-17 1 0,17-1-16,-18 1 15,0 0 1,1-1-1,17 1 1,0 0 31,0-1-31,0 1-1,0 0 1,0-1 15,17-17 32,19 0-48,-1-17 1,-18 17-16,1-18 15,0 18 1,-1-18-16,1 18 16,0-17-1,17 17-15,0-18 16,18 18-16,0 0 16,0-18-1,18 18-15,-54 0 16,1 0-1,17-17 1,-17 17-16,-1-18 16,1 18-16,0 0 15,17 0 1,-17 0 0,-1-18-1,1 18 1,-1 0-1,1 0 17,0 0-17,-18-17 17,0-1-1</inkml:trace>
  <inkml:trace contextRef="#ctx0" brushRef="#br0" timeOffset="65922.14">23195 10866 0,'0'-18'375,"18"0"-359,-1 18 15,-17-17-31,18 17 16,0-36 31,-18 19-47,17-19 15,-17 19-15,18-18 16,35-54-1,-35 36-15,-1 0 16,1 18 0,-18 18-16,17-1 15,-17 0 1,18-17-16,-18 17 16,18-17-1,-1 17-15,-17 1 16,36-18-1,-19 17-15,-17-17 16,18 17 0,0 0-1,-1 18-15,-17-17 16,35-1 0,-17 0-1,0 1 1,-1-1-16,19-17 15,-1 17 1,-17 1-16,17-1 16,0-17-1,36-18-15,-36 17 16,18 19 0,17-36-16,-34 18 15,34 17-15,-17 0 16,18-35-1,17 36-15,35-36 16,36 0 0,35 0-16,-17 0 15,-19 18 1,72-18-16,-1 0 16,-70 18-1,70-18-15,-53 0 16,1 53-1,-18-35-15,-1 17 16,-34 18-16,105-35 16,-35 35-1,-53 0-15,53 0 16,-35 0 0,70 0-16,-70-18 15,-18 18 1,-53 0-16,36 0 15,-54 0 1,19 0-16,-19 0 16,-35 0 218,106 0-218,-17 53-16,70 0 15,53 17 1,18 19 0,-71-36-16,-18 52 0,-53-16 15,19 52 1,-37-35-16,36-36 15,-52 1 1,52 17-16,-53 0 16,-17-17-1,-36-1-15,35-17 16,1 53-16,-18-36 16,17 19-1,-34-1-15,17 0 16,-1 53-1,-16-53-15,-1 1 16,0-1 0,18 35-16,0-17 31,-35-18-31,-1 0 16,19-17-1,-1 70-15,0 18 16,-35-53-1,0 17-15,0-17 16,0 88-16,0 0 16,0-70-1,0 17-15,0-53 16,-17 0 0,17 0-16,-36 53 15,19-17 1,17-1-16,0-35 15,0-35 251,-106 106-250,-18 35-1,19 53-15,34-53 16,-17 53 0,17-88-16,-52-18 15,88-53 1,-18 36-16,0-54 15,17 18 1,19-35-16,-36 0 16,35-18-1,-17 1-15,35-19 16,-35 1 0,35 17-16,0-17 15,-18 0-15,18-1 31,-18 1-31,-17 17 16,17 0 0,1-17-16,-18 17 15,-1-17 1,19 17-16,-19 1 16,19-19-1,-1 1-15,-17-1 31,17 1-31,-17 0 16,17-1 0,-17 1-16,17-18 15,-35 18 1,36-18-16,-19 17 16,19-17-16,-36 18 15,18-18 1,17 18-16,-17-18 15,-1 17 1,-52 1-16,35 17 31,-35-35-31,0 18 0,0-18 16,-36 17-16,-70 19 16,36-19-1,-72 54 1,-34-18-16,-160 17 15,72-17-15,52 18 16,70-54 0,36 19-16,71-19 15,-1 19 1,36-36-16,0 17 16,35-17-1,0 0-15,18 0 266,-53 0-251,-1 0-15,-16 0 16,-89-17 0,35 17-16,0 0 15,-17 0 1,-18 0-16,0 0 16,-36-18-1,72-17-15,34 35 16,-35-18-1,18 18-15,18 0 16,17 0-16,-17 0 16,-1 0-1,53 0-15,-87-35 16,52 35 0,-18-18-16,-34-17 15,-36 17 1,35-17-16,0-18 15,-17 0 1,17 0-16,36 36 16,34-19-1,1 19-15,35-1 16,-17 0 0,17 18-16,35 0 234,-52 0-218,-107 0-16,-52 0 15,-106 0 1,0 0-16,-53 0 15,52-70 1,37 35-16,69 17 16,1 18-1,70-53-15,0 53 16,36-35 0,35 35-16,0-18 15,-1 0 1,36 1-16,-17-36 15,-1 53-15,-17-18 16,18 1 0,17 17-16,-18-18 15,-17-17 1,0 35 0,-18-18-16,-18 0 15,1-17-15,35 18 16,0-1-1,-1 0-15,1-17 16,35 17 0,-35-17-16,-18-18 15,-17 35 1,35-17-16,-1 0 16,1 0-16,0-1 15,17 19 1,19-19-16,-37 1 15,19 18 1,-54-54-16,36 18 16,0 0-1,17 36-15,-17-1 16,53 0 0,0 1-16,-1-1 15,19 18-15,-1-35 266,-88-124-251,71 71 1,-18-53-16,-35-89 16,88 107-1,-35 70-15,17-35 16,0 0 0,18 35-16,0-18 15,0 18 1,-17-159-1,-19 89-15,19 35 16,-1 0 0,18-18-16,0-18 15,0 89 1,0-18-16,0-17 16,18-19-1,-18 54-15,0 0 16,0-53-1,0 35-15,17-18 16,1 18 0,17-35-16,-35 35 15,0-17-15,18 17 16,17-18 0,-35 36-16,18-36 15,-1 36 1,19 0-16,-36-1 15,17 1 1,1 0-16,-18-36 16,71-17-1,-36 0-15,35 17 16,-52 36 0,17 0-16,1-36 15,-36 54 204,35-1-203,0-17-16,-17 17 15,70-88 1,35 18-16,-17-35 15,35 17 1,1-18-16,-54 54 16,18 34-1,-18-16-15,-53 16 16,36-17 0,-19 36-16,19-54 15,53 36 1,17-53-16,17-18 15,19 18-15,17-36 16,-18 54 0,-52 17-16,34 0 15,1 17 1,0-16-16,35 52 16,0-36-1,35 19-15,-35-19 16,0 19-1,-35 17-15,0 0 16,-53 0 0,17-36-16,-35 36 15,1 0-15,-37 0 16,37 0 15,-1 0-31,-18 0 0,1 0 16,17 0-16,18 0 15,17 0 1,-52 0-16,17 0 16,0 0-1,-35 0-15,18 0 16,70 0 0,18 0-16,-1 18 15,-34 0 1,-18-18-16,-36 17 15,-17 1-15,71 17 16,-36-17 0,-35 17-16,70 0 15,-70 1 1,18-19-16,-36 1 16,36 17-1,-36-35-15,0 18 16,0 0-1,1-1-15,-1 1 16,36 0 0,-36-1-16,0-17 15,-17 18-15,17-18 16,-17 17 0,-1-17-16,19 18 15,-19-18 1,-17 18-1,18-18-15,-1 17 16,-17 1 15,18-18-31,-18 18 16,18-18 0,-1 17-1,-17 1 141,0 0-156,0-1 32,0 1-32,0-1 15,0 1 1,0 0-16,0-1 16,0 1-16,0 0 15,0-1 1,0 1 15,0 0-31,0-1 16,0 1-1,0-1-15,0 1 16,0 0 0,0-1-16,0 1 31,0 0 0</inkml:trace>
  <inkml:trace contextRef="#ctx0" brushRef="#br0" timeOffset="67268.12">23001 10248 0,'-18'0'32,"36"0"30,0 18-46,17 35-16,36 53 15,-36-54 1,35 19-16,-52-18 16,17 0-16,-17-18 15,0-35 1,-18 18-1,17-18-15,-17 17 16,18-17 125,-18-17-126,18-71-15,-18-18 16,17-18-16,18 54 16,-17 17-1,-18 35-15,0-17 16,0 17-1,0 1-15,0-1 32,0 0-1,18-17-31,-18 17 16,0 1-1,0-1 1,0 1-16,0-1 15,17 0 1,-17-17-16,18 17 16,-18 1-1,0-1-15,0 0 16,0 1 0,0-1 30</inkml:trace>
  <inkml:trace contextRef="#ctx0" brushRef="#br0" timeOffset="68869.59">22207 9296 0,'18'-53'31,"-36"106"-15,36-124-16,0 71 0,-1 0 16,19-35-1,-1 17-15,35 18 16,-34-17-1,-1 17-15,0 0 16,0 0-16,1 0 16,17 0-1,-36 0-15,1 0 16,0 0 0,-1 0-16,1 0 15,-18 17 32,-18-17-16,1 0-15,17 18 0,-18-18-16,0 17 15,18 1 16,-17-18-31,17 18 16,-18-18 0,0 17-1,18 1 1,18-18 93,0 0-93,17 18 0,18-18-1,-18 0 1,-35 17-16,18-17 15,17 18 1,-17-18-16,-1 0 16,19 0-1,-19 0-15,1 0 16,-18 18-16,18-18 16,-18 17-1,17-17-15,-17 18 16,0 0 46,0-1-30,-17 1-17,-19-18 1,19 17-16,-1-17 15,0 18 1,-17-18-16,17 18 16,-17-1-1,18-17 1,-1 18 0,0-18-16,1 0 15,-1 0 16,0 0-15,1 0 0,-1 0-1,0 0 17,1 0-17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B1BB48-C579-4475-A93F-B3823E9A117B}" type="datetimeFigureOut">
              <a:rPr lang="en-MY" smtClean="0"/>
              <a:t>17/7/2020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C02651-7794-47C2-A808-CE6A4B3B989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03228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02651-7794-47C2-A808-CE6A4B3B9897}" type="slidenum">
              <a:rPr lang="en-MY" smtClean="0"/>
              <a:t>1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68545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15D5A-9460-43E2-B08B-57CCA5267453}" type="datetime1">
              <a:rPr lang="en-MY" smtClean="0"/>
              <a:t>17/7/2020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EEE1024 - Kishore Bingi - A1 Slot - SCOPE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C1A75A3E-2134-4864-B349-AC46199C07E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28108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7FA4E-DC1C-4193-B5DD-8089CE9F08B4}" type="datetime1">
              <a:rPr lang="en-MY" smtClean="0"/>
              <a:t>17/7/2020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EEE1024 - Kishore Bingi - A1 Slot - SCOPE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75A3E-2134-4864-B349-AC46199C07E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39268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1B18-3385-43C7-B828-08FFAA3B1B98}" type="datetime1">
              <a:rPr lang="en-MY" smtClean="0"/>
              <a:t>17/7/2020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EEE1024 - Kishore Bingi - A1 Slot - SCOPE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75A3E-2134-4864-B349-AC46199C07E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07506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9763E-87A8-4AD1-A859-E6293EF5BC7E}" type="datetime1">
              <a:rPr lang="en-MY" smtClean="0"/>
              <a:t>17/7/2020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EEE1024 - Kishore Bingi - A1 Slot - SCOPE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75A3E-2134-4864-B349-AC46199C07E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17034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86BA4430-955B-477F-8FE0-71E91AA6364A}" type="datetime1">
              <a:rPr lang="en-MY" smtClean="0"/>
              <a:t>17/7/2020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r>
              <a:rPr lang="en-MY"/>
              <a:t>EEE1024 - Kishore Bingi - A1 Slot - SCOPE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C1A75A3E-2134-4864-B349-AC46199C07E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67083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B36C1-684B-4CD2-91FD-29E2DEC07B78}" type="datetime1">
              <a:rPr lang="en-MY" smtClean="0"/>
              <a:t>17/7/2020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EEE1024 - Kishore Bingi - A1 Slot - SCOPE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75A3E-2134-4864-B349-AC46199C07E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78079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EA3A4-084C-49D4-90FB-DFA15AE4B8C4}" type="datetime1">
              <a:rPr lang="en-MY" smtClean="0"/>
              <a:t>17/7/2020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EEE1024 - Kishore Bingi - A1 Slot - SCOPE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75A3E-2134-4864-B349-AC46199C07E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65193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9AE4D-A5BC-421D-95EE-8A0B5A77EE89}" type="datetime1">
              <a:rPr lang="en-MY" smtClean="0"/>
              <a:t>17/7/2020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EEE1024 - Kishore Bingi - A1 Slot - SCOPE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75A3E-2134-4864-B349-AC46199C07E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81917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EF719-F083-47BC-9188-18C24D294F9E}" type="datetime1">
              <a:rPr lang="en-MY" smtClean="0"/>
              <a:t>17/7/2020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EEE1024 - Kishore Bingi - A1 Slot - SCOPE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75A3E-2134-4864-B349-AC46199C07E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04876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43AC9-1E61-470A-9747-6FE889B787EB}" type="datetime1">
              <a:rPr lang="en-MY" smtClean="0"/>
              <a:t>17/7/2020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EEE1024 - Kishore Bingi - A1 Slot - SCOPE</a:t>
            </a:r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75A3E-2134-4864-B349-AC46199C07E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62393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6C1F3-6533-4492-BC87-FE4D7995EF4A}" type="datetime1">
              <a:rPr lang="en-MY" smtClean="0"/>
              <a:t>17/7/2020</a:t>
            </a:fld>
            <a:endParaRPr lang="en-MY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75A3E-2134-4864-B349-AC46199C07E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02257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07317C3D-0243-4791-B13C-C76159DED07C}" type="datetime1">
              <a:rPr lang="en-MY" smtClean="0"/>
              <a:t>17/7/2020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MY"/>
              <a:t>EEE1024 - Kishore Bingi - A1 Slot - SCOPE</a:t>
            </a:r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C1A75A3E-2134-4864-B349-AC46199C07E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27856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emf"/><Relationship Id="rId4" Type="http://schemas.openxmlformats.org/officeDocument/2006/relationships/customXml" Target="../ink/ink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emf"/><Relationship Id="rId4" Type="http://schemas.openxmlformats.org/officeDocument/2006/relationships/customXml" Target="../ink/ink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emf"/><Relationship Id="rId4" Type="http://schemas.openxmlformats.org/officeDocument/2006/relationships/customXml" Target="../ink/ink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emf"/><Relationship Id="rId5" Type="http://schemas.openxmlformats.org/officeDocument/2006/relationships/customXml" Target="../ink/ink1.xml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microsoft.com/office/2007/relationships/hdphoto" Target="../media/hdphoto1.wdp"/><Relationship Id="rId7" Type="http://schemas.openxmlformats.org/officeDocument/2006/relationships/diagramLayout" Target="../diagrams/layou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diagramData" Target="../diagrams/data1.xml"/><Relationship Id="rId5" Type="http://schemas.microsoft.com/office/2007/relationships/hdphoto" Target="../media/hdphoto2.wdp"/><Relationship Id="rId10" Type="http://schemas.microsoft.com/office/2007/relationships/diagramDrawing" Target="../diagrams/drawing1.xml"/><Relationship Id="rId4" Type="http://schemas.openxmlformats.org/officeDocument/2006/relationships/image" Target="../media/image4.png"/><Relationship Id="rId9" Type="http://schemas.openxmlformats.org/officeDocument/2006/relationships/diagramColors" Target="../diagrams/colors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emf"/><Relationship Id="rId3" Type="http://schemas.microsoft.com/office/2007/relationships/hdphoto" Target="../media/hdphoto2.wdp"/><Relationship Id="rId7" Type="http://schemas.openxmlformats.org/officeDocument/2006/relationships/customXml" Target="../ink/ink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emf"/><Relationship Id="rId4" Type="http://schemas.openxmlformats.org/officeDocument/2006/relationships/customXml" Target="../ink/ink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emf"/><Relationship Id="rId4" Type="http://schemas.openxmlformats.org/officeDocument/2006/relationships/customXml" Target="../ink/ink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emf"/><Relationship Id="rId4" Type="http://schemas.openxmlformats.org/officeDocument/2006/relationships/customXml" Target="../ink/ink5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52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.xml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emf"/><Relationship Id="rId4" Type="http://schemas.openxmlformats.org/officeDocument/2006/relationships/customXml" Target="../ink/ink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sz="8800" dirty="0"/>
              <a:t>Kirchhoff’s laws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7" y="4389120"/>
            <a:ext cx="8617077" cy="106984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Date: 15-07-2020</a:t>
            </a:r>
          </a:p>
          <a:p>
            <a:r>
              <a:rPr lang="en-US" dirty="0"/>
              <a:t>Module 1: Fundamentals of DC Circuits</a:t>
            </a:r>
          </a:p>
          <a:p>
            <a:r>
              <a:rPr lang="en-MY" dirty="0"/>
              <a:t>EEE 1024 Fundamentals of Electrical and Electronics Engineering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EEE1024 - Kishore Bingi - A1 Slot - SCOPE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75A3E-2134-4864-B349-AC46199C07E9}" type="slidenum">
              <a:rPr lang="en-MY" smtClean="0"/>
              <a:t>1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56651488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1057F-3C50-43F6-8F65-343DAB888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KCL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85503-4AB7-432C-89ED-27183B2FE9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9" y="2121408"/>
            <a:ext cx="5026152" cy="405079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MY" dirty="0"/>
              <a:t>Find the values of the branch currents using KCL</a:t>
            </a:r>
          </a:p>
          <a:p>
            <a:pPr>
              <a:lnSpc>
                <a:spcPct val="100000"/>
              </a:lnSpc>
            </a:pPr>
            <a:r>
              <a:rPr lang="en-MY" dirty="0"/>
              <a:t>For the constant node current 3A, what will happen if ‘C’ is removed?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F7CFC3-521C-42D3-96E8-E6A5809D3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EEE1024 - Kishore Bingi - A1 Slot - SCOPE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D7F03D-F8E0-4927-B773-A9C875FFE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75A3E-2134-4864-B349-AC46199C07E9}" type="slidenum">
              <a:rPr lang="en-MY" smtClean="0"/>
              <a:t>10</a:t>
            </a:fld>
            <a:endParaRPr lang="en-MY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99B123-3293-42F8-8832-6F652502A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7668" y="2582800"/>
            <a:ext cx="5143500" cy="21812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4BC67F4-0466-4646-A5A8-419F4A068120}"/>
                  </a:ext>
                </a:extLst>
              </p14:cNvPr>
              <p14:cNvContentPartPr/>
              <p14:nvPr/>
            </p14:nvContentPartPr>
            <p14:xfrm>
              <a:off x="1333440" y="95400"/>
              <a:ext cx="9436680" cy="56642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4BC67F4-0466-4646-A5A8-419F4A06812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24080" y="86040"/>
                <a:ext cx="9455400" cy="5682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27708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AF201-0E10-4767-97F0-4E0804CFF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Kirchhoff’s Voltage Law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C92C2-F6EB-4894-BB83-9D22294C5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0000"/>
              </a:lnSpc>
            </a:pPr>
            <a:r>
              <a:rPr lang="en-US" b="1" dirty="0"/>
              <a:t>Loop</a:t>
            </a:r>
            <a:r>
              <a:rPr lang="en-US" dirty="0"/>
              <a:t>: </a:t>
            </a:r>
            <a:r>
              <a:rPr lang="en-MY" dirty="0"/>
              <a:t>A loop in an electrical circuit is a closed path starting at a node and proceeding through circuit elements, eventually returning to the starting node.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4AB1EE-E950-4211-8AF5-70E3260C5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EEE1024 - Kishore Bingi - A1 Slot - SCOPE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05E59C-BC9C-4ABB-8C4C-3374B5AD2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75A3E-2134-4864-B349-AC46199C07E9}" type="slidenum">
              <a:rPr lang="en-MY" smtClean="0"/>
              <a:t>11</a:t>
            </a:fld>
            <a:endParaRPr lang="en-MY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49E772-8B3E-46E1-BF8C-2D007ABF5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7177" y="3429000"/>
            <a:ext cx="5514975" cy="25527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386D606-89AA-4DF9-B986-DF0EBC4C9AD0}"/>
                  </a:ext>
                </a:extLst>
              </p14:cNvPr>
              <p14:cNvContentPartPr/>
              <p14:nvPr/>
            </p14:nvContentPartPr>
            <p14:xfrm>
              <a:off x="2171520" y="2470320"/>
              <a:ext cx="9271440" cy="35560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386D606-89AA-4DF9-B986-DF0EBC4C9AD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62160" y="2460960"/>
                <a:ext cx="9290160" cy="3574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72638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CF277-8712-43E7-8D5E-05964BF19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/>
              <a:t>Kirchhoff’s voltage law (KVL)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937C8-88B0-4D3A-8CA1-98A468BD72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5916" y="2074017"/>
            <a:ext cx="5203132" cy="4050792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MY" sz="1800" dirty="0"/>
              <a:t>The algebraic sum of the voltages equals zero for any closed path (loop) in an electrical circuit.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MY" sz="1800" dirty="0"/>
          </a:p>
          <a:p>
            <a:pPr algn="just">
              <a:lnSpc>
                <a:spcPct val="100000"/>
              </a:lnSpc>
            </a:pPr>
            <a:r>
              <a:rPr lang="en-MY" sz="1800" dirty="0"/>
              <a:t>In traveling around a loop, we encounter various voltages, some of which carry a positive sign while others carry a negative sign in the algebraic sum. </a:t>
            </a:r>
          </a:p>
          <a:p>
            <a:pPr algn="just">
              <a:lnSpc>
                <a:spcPct val="100000"/>
              </a:lnSpc>
            </a:pPr>
            <a:r>
              <a:rPr lang="en-MY" sz="1800" dirty="0"/>
              <a:t>A convenient convention is to use the first polarity mark encountered for each voltage to decide if it should be added or subtracted in the algebraic sum.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3DB4F8-ECA2-4517-9F83-15BC41EAA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EEE1024 - Kishore Bingi - A1 Slot - SCOPE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4CF645-0C5E-4BB1-B448-6C69F84EC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75A3E-2134-4864-B349-AC46199C07E9}" type="slidenum">
              <a:rPr lang="en-MY" smtClean="0"/>
              <a:t>12</a:t>
            </a:fld>
            <a:endParaRPr lang="en-MY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D273D5-1953-4073-AA94-D7389AA30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4117" y="2074017"/>
            <a:ext cx="5037011" cy="26700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23616B6-1355-4A93-9725-EC9B6C40CE75}"/>
                  </a:ext>
                </a:extLst>
              </p:cNvPr>
              <p:cNvSpPr txBox="1"/>
              <p:nvPr/>
            </p:nvSpPr>
            <p:spPr>
              <a:xfrm>
                <a:off x="6978971" y="4744066"/>
                <a:ext cx="4094775" cy="12618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MY" sz="2400" dirty="0"/>
                  <a:t>Loop 1: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MY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MY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400" b="0" dirty="0"/>
              </a:p>
              <a:p>
                <a:pPr>
                  <a:spcAft>
                    <a:spcPts val="600"/>
                  </a:spcAft>
                </a:pPr>
                <a:r>
                  <a:rPr lang="en-MY" sz="2400" dirty="0"/>
                  <a:t>Loop 2: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MY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MY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MY" sz="2400" dirty="0"/>
              </a:p>
              <a:p>
                <a:pPr>
                  <a:spcAft>
                    <a:spcPts val="600"/>
                  </a:spcAft>
                </a:pPr>
                <a:r>
                  <a:rPr lang="en-MY" sz="2400" dirty="0"/>
                  <a:t>Loop 3: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MY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b>
                      <m:sSubPr>
                        <m:ctrlPr>
                          <a:rPr lang="en-MY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MY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MY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23616B6-1355-4A93-9725-EC9B6C40CE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8971" y="4744066"/>
                <a:ext cx="4094775" cy="1261884"/>
              </a:xfrm>
              <a:prstGeom prst="rect">
                <a:avLst/>
              </a:prstGeom>
              <a:blipFill>
                <a:blip r:embed="rId3"/>
                <a:stretch>
                  <a:fillRect l="-4613" t="-7729" r="-1637" b="-13527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B0D7E4C-272F-4C1A-A774-224A439AFC26}"/>
                  </a:ext>
                </a:extLst>
              </p14:cNvPr>
              <p14:cNvContentPartPr/>
              <p14:nvPr/>
            </p14:nvContentPartPr>
            <p14:xfrm>
              <a:off x="1193760" y="1905120"/>
              <a:ext cx="10122120" cy="32706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B0D7E4C-272F-4C1A-A774-224A439AFC2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84400" y="1895760"/>
                <a:ext cx="10140840" cy="3289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113623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FC055-BBA5-4D20-AC8A-910000848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Parallel Circuits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586AA-3409-48F2-9E8B-46EB485E9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0000"/>
              </a:lnSpc>
            </a:pPr>
            <a:r>
              <a:rPr lang="en-MY" dirty="0"/>
              <a:t>We say that two circuit elements are connected in parallel if both ends of one element are connected directly (i.e., by conductors) to corresponding ends of the other.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FC41EE-EC08-4668-8265-294E09E5F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EEE1024 - Kishore Bingi - A1 Slot - SCOPE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7E34F4-519D-435F-9B28-201DDC115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75A3E-2134-4864-B349-AC46199C07E9}" type="slidenum">
              <a:rPr lang="en-MY" smtClean="0"/>
              <a:t>13</a:t>
            </a:fld>
            <a:endParaRPr lang="en-MY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C808F5-B89B-491F-9A77-37DF7CA53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136" y="3409852"/>
            <a:ext cx="3467100" cy="1866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334CB8-5E5D-44A9-82FC-ED71DED05A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2139" y="3090764"/>
            <a:ext cx="6181725" cy="25050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EA28463-EEAD-4B86-8197-8F6896C86E5A}"/>
              </a:ext>
            </a:extLst>
          </p:cNvPr>
          <p:cNvSpPr txBox="1"/>
          <p:nvPr/>
        </p:nvSpPr>
        <p:spPr>
          <a:xfrm>
            <a:off x="1203960" y="5595839"/>
            <a:ext cx="99181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MY" sz="1800" b="0" i="0" u="none" strike="noStrike" baseline="0" dirty="0">
                <a:latin typeface="TimesTenLTStd-Roman"/>
              </a:rPr>
              <a:t>Element </a:t>
            </a:r>
            <a:r>
              <a:rPr lang="en-MY" sz="1800" b="0" i="1" u="none" strike="noStrike" baseline="0" dirty="0">
                <a:latin typeface="TimesTenLTStd-Italic"/>
              </a:rPr>
              <a:t>B </a:t>
            </a:r>
            <a:r>
              <a:rPr lang="en-MY" sz="1800" b="0" i="0" u="none" strike="noStrike" baseline="0" dirty="0">
                <a:latin typeface="TimesTenLTStd-Roman"/>
              </a:rPr>
              <a:t>is </a:t>
            </a:r>
            <a:r>
              <a:rPr lang="en-MY" sz="1800" b="0" i="1" u="none" strike="noStrike" baseline="0" dirty="0">
                <a:latin typeface="TimesTenLTStd-Italic"/>
              </a:rPr>
              <a:t>not </a:t>
            </a:r>
            <a:r>
              <a:rPr lang="en-MY" sz="1800" b="0" i="0" u="none" strike="noStrike" baseline="0" dirty="0">
                <a:latin typeface="TimesTenLTStd-Roman"/>
              </a:rPr>
              <a:t>in parallel with </a:t>
            </a:r>
            <a:r>
              <a:rPr lang="en-MY" sz="1800" b="0" i="1" u="none" strike="noStrike" baseline="0" dirty="0">
                <a:latin typeface="TimesTenLTStd-Italic"/>
              </a:rPr>
              <a:t>D </a:t>
            </a:r>
            <a:r>
              <a:rPr lang="en-MY" sz="1800" b="0" i="0" u="none" strike="noStrike" baseline="0" dirty="0">
                <a:latin typeface="TimesTenLTStd-Roman"/>
              </a:rPr>
              <a:t>because the top end of </a:t>
            </a:r>
            <a:r>
              <a:rPr lang="en-MY" sz="1800" b="0" i="1" u="none" strike="noStrike" baseline="0" dirty="0">
                <a:latin typeface="TimesTenLTStd-Italic"/>
              </a:rPr>
              <a:t>B </a:t>
            </a:r>
            <a:r>
              <a:rPr lang="en-MY" sz="1800" b="0" i="0" u="none" strike="noStrike" baseline="0" dirty="0">
                <a:latin typeface="TimesTenLTStd-Roman"/>
              </a:rPr>
              <a:t>is not </a:t>
            </a:r>
            <a:r>
              <a:rPr lang="en-MY" sz="1800" b="0" i="1" u="none" strike="noStrike" baseline="0" dirty="0">
                <a:latin typeface="TimesTenLTStd-Italic"/>
              </a:rPr>
              <a:t>directly </a:t>
            </a:r>
            <a:r>
              <a:rPr lang="en-MY" sz="1800" b="0" i="0" u="none" strike="noStrike" baseline="0" dirty="0">
                <a:latin typeface="TimesTenLTStd-Roman"/>
              </a:rPr>
              <a:t>connected to the top end of </a:t>
            </a:r>
            <a:r>
              <a:rPr lang="en-MY" sz="1800" b="0" i="1" u="none" strike="noStrike" baseline="0" dirty="0">
                <a:latin typeface="TimesTenLTStd-Italic"/>
              </a:rPr>
              <a:t>D</a:t>
            </a:r>
            <a:r>
              <a:rPr lang="en-MY" sz="1800" b="0" i="0" u="none" strike="noStrike" baseline="0" dirty="0">
                <a:latin typeface="TimesTenLTStd-Roman"/>
              </a:rPr>
              <a:t>.</a:t>
            </a:r>
            <a:endParaRPr lang="en-MY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1326CD0-C2C2-4A92-B56F-A207F64FDF4F}"/>
                  </a:ext>
                </a:extLst>
              </p14:cNvPr>
              <p14:cNvContentPartPr/>
              <p14:nvPr/>
            </p14:nvContentPartPr>
            <p14:xfrm>
              <a:off x="1308240" y="2400120"/>
              <a:ext cx="10014120" cy="30232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1326CD0-C2C2-4A92-B56F-A207F64FDF4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98880" y="2390760"/>
                <a:ext cx="10032840" cy="304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614711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88578-E00D-42C6-A622-7587402E3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Kirchhoff’s Voltage Law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AA8B67-A7D2-4E0A-B2BB-78FFA72B47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9848" y="2121408"/>
                <a:ext cx="6766462" cy="4050792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dirty="0"/>
                  <a:t>Loop 1: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0" dirty="0"/>
              </a:p>
              <a:p>
                <a:pPr algn="just"/>
                <a:r>
                  <a:rPr lang="en-MY" dirty="0"/>
                  <a:t>	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endParaRPr lang="en-MY" dirty="0"/>
              </a:p>
              <a:p>
                <a:pPr algn="just"/>
                <a:r>
                  <a:rPr lang="en-MY" dirty="0"/>
                  <a:t>Loop 2: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0" dirty="0"/>
              </a:p>
              <a:p>
                <a:pPr algn="just"/>
                <a:r>
                  <a:rPr lang="en-MY" dirty="0"/>
                  <a:t>	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n-MY" dirty="0"/>
              </a:p>
              <a:p>
                <a:pPr algn="just"/>
                <a:r>
                  <a:rPr lang="en-MY" dirty="0"/>
                  <a:t>Loop 3: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0" dirty="0"/>
              </a:p>
              <a:p>
                <a:pPr algn="just"/>
                <a:r>
                  <a:rPr lang="en-US" b="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n-US" b="0" dirty="0"/>
              </a:p>
              <a:p>
                <a:pPr algn="just"/>
                <a:r>
                  <a:rPr lang="en-US" dirty="0"/>
                  <a:t>Thus,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b="0" dirty="0"/>
                  <a:t>=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endParaRPr lang="en-US" dirty="0"/>
              </a:p>
              <a:p>
                <a:pPr algn="just"/>
                <a:r>
                  <a:rPr lang="en-US" b="0" dirty="0"/>
                  <a:t>Thus, in parallel circuits, </a:t>
                </a:r>
                <a:r>
                  <a:rPr lang="en-MY" b="0" dirty="0"/>
                  <a:t>the magnitudes and actual polarities of all three voltages are the same.</a:t>
                </a:r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AA8B67-A7D2-4E0A-B2BB-78FFA72B47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8" y="2121408"/>
                <a:ext cx="6766462" cy="4050792"/>
              </a:xfrm>
              <a:blipFill>
                <a:blip r:embed="rId2"/>
                <a:stretch>
                  <a:fillRect l="-451" t="-1504" r="-992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F0ABA1-BC18-4543-9783-A14B23CAD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EEE1024 - Kishore Bingi - A1 Slot - SCOPE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B7D553-7188-40F7-83E6-D3A33B5C3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75A3E-2134-4864-B349-AC46199C07E9}" type="slidenum">
              <a:rPr lang="en-MY" smtClean="0"/>
              <a:t>14</a:t>
            </a:fld>
            <a:endParaRPr lang="en-MY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F5E879-299E-4882-A123-254A458666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3926" y="2495550"/>
            <a:ext cx="3467100" cy="18669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A33CB69-2626-4FC5-9EF2-A4363F617068}"/>
                  </a:ext>
                </a:extLst>
              </p14:cNvPr>
              <p14:cNvContentPartPr/>
              <p14:nvPr/>
            </p14:nvContentPartPr>
            <p14:xfrm>
              <a:off x="2851200" y="2228760"/>
              <a:ext cx="7417080" cy="27691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A33CB69-2626-4FC5-9EF2-A4363F61706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41840" y="2219400"/>
                <a:ext cx="7435800" cy="278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621511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04A22-D8A9-48E0-8670-EE0B64258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err="1"/>
              <a:t>kvl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85FDD-5972-44DD-AA58-8BB3A4825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9" y="2121408"/>
            <a:ext cx="4096082" cy="4050792"/>
          </a:xfrm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en-MY" dirty="0"/>
              <a:t>Which elements are in parallel?</a:t>
            </a:r>
          </a:p>
          <a:p>
            <a:pPr algn="just">
              <a:lnSpc>
                <a:spcPct val="100000"/>
              </a:lnSpc>
            </a:pPr>
            <a:r>
              <a:rPr lang="en-MY" dirty="0"/>
              <a:t>Which elements are in series?</a:t>
            </a:r>
          </a:p>
          <a:p>
            <a:pPr algn="just">
              <a:lnSpc>
                <a:spcPct val="100000"/>
              </a:lnSpc>
            </a:pPr>
            <a:r>
              <a:rPr lang="en-MY" dirty="0"/>
              <a:t>What is the relationship between </a:t>
            </a:r>
            <a:r>
              <a:rPr lang="en-MY" dirty="0" err="1"/>
              <a:t>vd</a:t>
            </a:r>
            <a:r>
              <a:rPr lang="en-MY" dirty="0"/>
              <a:t> and </a:t>
            </a:r>
            <a:r>
              <a:rPr lang="en-MY" dirty="0" err="1"/>
              <a:t>vf</a:t>
            </a:r>
            <a:r>
              <a:rPr lang="en-MY" dirty="0"/>
              <a:t>?</a:t>
            </a:r>
          </a:p>
          <a:p>
            <a:pPr algn="just">
              <a:lnSpc>
                <a:spcPct val="100000"/>
              </a:lnSpc>
            </a:pPr>
            <a:r>
              <a:rPr lang="en-MY" dirty="0"/>
              <a:t>Given that </a:t>
            </a:r>
            <a:r>
              <a:rPr lang="en-MY" dirty="0" err="1"/>
              <a:t>va</a:t>
            </a:r>
            <a:r>
              <a:rPr lang="en-MY" dirty="0"/>
              <a:t> = 10 V, </a:t>
            </a:r>
            <a:r>
              <a:rPr lang="en-MY" dirty="0" err="1"/>
              <a:t>vc</a:t>
            </a:r>
            <a:r>
              <a:rPr lang="en-MY" dirty="0"/>
              <a:t> = 15 V, and </a:t>
            </a:r>
            <a:r>
              <a:rPr lang="en-MY" dirty="0" err="1"/>
              <a:t>ve</a:t>
            </a:r>
            <a:r>
              <a:rPr lang="en-MY" dirty="0"/>
              <a:t> = 20 V, determine the values of </a:t>
            </a:r>
            <a:r>
              <a:rPr lang="en-MY" dirty="0" err="1"/>
              <a:t>vb</a:t>
            </a:r>
            <a:r>
              <a:rPr lang="en-MY" dirty="0"/>
              <a:t> and </a:t>
            </a:r>
            <a:r>
              <a:rPr lang="en-MY" dirty="0" err="1"/>
              <a:t>vf</a:t>
            </a:r>
            <a:r>
              <a:rPr lang="en-MY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A5C8DC-7F3C-424B-8909-504401CB3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EEE1024 - Kishore Bingi - A1 Slot - SCOPE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AF6EF5-7D4B-4846-84A6-E3F1034E5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75A3E-2134-4864-B349-AC46199C07E9}" type="slidenum">
              <a:rPr lang="en-MY" smtClean="0"/>
              <a:t>15</a:t>
            </a:fld>
            <a:endParaRPr lang="en-MY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30360E-8960-4FFD-ACEE-006CF2D4B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7518" y="2278778"/>
            <a:ext cx="6343650" cy="21431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D044BF7-2276-4986-9CA0-30A0A068DA77}"/>
                  </a:ext>
                </a:extLst>
              </p14:cNvPr>
              <p14:cNvContentPartPr/>
              <p14:nvPr/>
            </p14:nvContentPartPr>
            <p14:xfrm>
              <a:off x="2374920" y="1942920"/>
              <a:ext cx="8699760" cy="40708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D044BF7-2276-4986-9CA0-30A0A068DA7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65560" y="1933560"/>
                <a:ext cx="8718480" cy="4089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133750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27F6-6620-49DC-9C67-0E7B5BF26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2: </a:t>
            </a:r>
            <a:r>
              <a:rPr lang="en-US" dirty="0" err="1"/>
              <a:t>kvl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0BCC3-A609-4F08-8C37-E65E82FE2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4356917" cy="4050792"/>
          </a:xfrm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en-MY" dirty="0"/>
              <a:t>Identify the elements that are in parallel</a:t>
            </a:r>
          </a:p>
          <a:p>
            <a:pPr algn="just">
              <a:lnSpc>
                <a:spcPct val="100000"/>
              </a:lnSpc>
            </a:pPr>
            <a:r>
              <a:rPr lang="en-MY" dirty="0"/>
              <a:t>Identify the elements that are in series</a:t>
            </a:r>
          </a:p>
          <a:p>
            <a:pPr algn="just">
              <a:lnSpc>
                <a:spcPct val="100000"/>
              </a:lnSpc>
            </a:pPr>
            <a:r>
              <a:rPr lang="en-MY" dirty="0"/>
              <a:t>Find the values of </a:t>
            </a:r>
            <a:r>
              <a:rPr lang="en-MY" dirty="0" err="1"/>
              <a:t>vc</a:t>
            </a:r>
            <a:r>
              <a:rPr lang="en-MY" dirty="0"/>
              <a:t> and </a:t>
            </a:r>
            <a:r>
              <a:rPr lang="en-MY" dirty="0" err="1"/>
              <a:t>ve</a:t>
            </a:r>
            <a:endParaRPr lang="en-MY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A2BAC6-695A-409B-BE83-E00F7F59F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EEE1024 - Kishore Bingi - A1 Slot - SCOPE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26538E-69DA-4992-B2EE-85004EA57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75A3E-2134-4864-B349-AC46199C07E9}" type="slidenum">
              <a:rPr lang="en-MY" smtClean="0"/>
              <a:t>16</a:t>
            </a:fld>
            <a:endParaRPr lang="en-MY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3F0F64-46A0-48BA-A71A-62F503A37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1843" y="2697100"/>
            <a:ext cx="6029325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6254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F63E4-5B40-4B62-A076-86BC09237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3: KCL &amp; </a:t>
            </a:r>
            <a:r>
              <a:rPr lang="en-US" dirty="0" err="1"/>
              <a:t>kvl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C0368-805F-4913-82BF-DE55DFE17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5026152" cy="4050792"/>
          </a:xfrm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en-MY" dirty="0"/>
              <a:t>Find the values of the other currents in Figure, if </a:t>
            </a:r>
            <a:r>
              <a:rPr lang="en-MY" dirty="0" err="1"/>
              <a:t>ia</a:t>
            </a:r>
            <a:r>
              <a:rPr lang="en-MY" dirty="0"/>
              <a:t> = 1 A, </a:t>
            </a:r>
            <a:r>
              <a:rPr lang="en-MY" dirty="0" err="1"/>
              <a:t>ib</a:t>
            </a:r>
            <a:r>
              <a:rPr lang="en-MY" dirty="0"/>
              <a:t> = 2 A, id = -3 A, and </a:t>
            </a:r>
            <a:r>
              <a:rPr lang="en-MY" dirty="0" err="1"/>
              <a:t>ih</a:t>
            </a:r>
            <a:r>
              <a:rPr lang="en-MY" dirty="0"/>
              <a:t> = 5 A.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DBCAE6-7B3C-410A-8224-0EBD043B4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EEE1024 - Kishore Bingi - A1 Slot - SCOPE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23E3DC-3C4A-4F21-9118-3A8C19764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75A3E-2134-4864-B349-AC46199C07E9}" type="slidenum">
              <a:rPr lang="en-MY" smtClean="0"/>
              <a:t>17</a:t>
            </a:fld>
            <a:endParaRPr lang="en-MY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12A669-95EA-4ABE-A457-3CCA82A63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8628" y="2121408"/>
            <a:ext cx="4762500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1862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AB96E-ED9B-444B-99E2-D0459D49D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4: KCL &amp; </a:t>
            </a:r>
            <a:r>
              <a:rPr lang="en-US" dirty="0" err="1"/>
              <a:t>kvl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183C7-ECB4-4088-8E4E-ABB2AC032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4935475" cy="4050792"/>
          </a:xfrm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en-MY" dirty="0"/>
              <a:t>Solve for the other voltage shown in Figure, given that </a:t>
            </a:r>
            <a:r>
              <a:rPr lang="en-MY" dirty="0" err="1"/>
              <a:t>va</a:t>
            </a:r>
            <a:r>
              <a:rPr lang="en-MY" dirty="0"/>
              <a:t> = 10 V, </a:t>
            </a:r>
            <a:r>
              <a:rPr lang="en-MY" dirty="0" err="1"/>
              <a:t>vb</a:t>
            </a:r>
            <a:r>
              <a:rPr lang="en-MY" dirty="0"/>
              <a:t> = 8 V, </a:t>
            </a:r>
            <a:r>
              <a:rPr lang="en-MY" dirty="0" err="1"/>
              <a:t>vf</a:t>
            </a:r>
            <a:r>
              <a:rPr lang="en-MY" dirty="0"/>
              <a:t> = -5 V, and </a:t>
            </a:r>
            <a:r>
              <a:rPr lang="en-MY" dirty="0" err="1"/>
              <a:t>vh</a:t>
            </a:r>
            <a:r>
              <a:rPr lang="en-MY" dirty="0"/>
              <a:t> = 2 V.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8E896F-F159-4820-9F68-401F43B8D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EEE1024 - Kishore Bingi - A1 Slot - SCOPE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E80B29-413B-4D9D-B1E0-FFE81ACDF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75A3E-2134-4864-B349-AC46199C07E9}" type="slidenum">
              <a:rPr lang="en-MY" smtClean="0"/>
              <a:t>18</a:t>
            </a:fld>
            <a:endParaRPr lang="en-MY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589B4D-D810-454B-8DAD-CECE92890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6678" y="2121408"/>
            <a:ext cx="5124450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8223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C776E-ED18-4024-9657-BC879C7BB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MY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A452A04-9CD2-47A9-A0F4-CBDD9A44C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5026152" cy="4050792"/>
          </a:xfrm>
        </p:spPr>
        <p:txBody>
          <a:bodyPr/>
          <a:lstStyle/>
          <a:p>
            <a:r>
              <a:rPr lang="en-US" dirty="0"/>
              <a:t>Nodes?</a:t>
            </a:r>
          </a:p>
          <a:p>
            <a:r>
              <a:rPr lang="en-US" dirty="0"/>
              <a:t>Elements in Parallel?</a:t>
            </a:r>
          </a:p>
          <a:p>
            <a:r>
              <a:rPr lang="en-US" dirty="0"/>
              <a:t>Elements in Series?</a:t>
            </a:r>
            <a:endParaRPr lang="en-MY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09F876-BF20-437C-BDF6-A95E9C868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EEE1024 - Kishore Bingi - A1 Slot - SCOPE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B60C86-519D-4501-93C4-2CC197A3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75A3E-2134-4864-B349-AC46199C07E9}" type="slidenum">
              <a:rPr lang="en-MY" smtClean="0"/>
              <a:t>19</a:t>
            </a:fld>
            <a:endParaRPr lang="en-MY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8A597E-1BE8-4B54-89FA-B0A5DA743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473" y="2564130"/>
            <a:ext cx="3914775" cy="32385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4698D55-6B9A-44C3-B8C1-2A2F60B0A4C2}"/>
                  </a:ext>
                </a:extLst>
              </p14:cNvPr>
              <p14:cNvContentPartPr/>
              <p14:nvPr/>
            </p14:nvContentPartPr>
            <p14:xfrm>
              <a:off x="1492200" y="2793960"/>
              <a:ext cx="9163440" cy="30229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4698D55-6B9A-44C3-B8C1-2A2F60B0A4C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82840" y="2784600"/>
                <a:ext cx="9182160" cy="3041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37371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6100277-F889-4552-9396-00FB958E0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11898"/>
            <a:ext cx="10058400" cy="1609344"/>
          </a:xfrm>
        </p:spPr>
        <p:txBody>
          <a:bodyPr>
            <a:normAutofit/>
          </a:bodyPr>
          <a:lstStyle/>
          <a:p>
            <a:r>
              <a:rPr lang="en-US"/>
              <a:t>Node</a:t>
            </a:r>
            <a:endParaRPr lang="en-MY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495EA94-6012-4E88-9EC6-A2E036F56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893" y="1064262"/>
            <a:ext cx="8270214" cy="2625792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D433216-1AB1-4D9F-9D24-45F1ADF38E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4142" y="4839402"/>
            <a:ext cx="7851058" cy="954336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en-MY" sz="2400" dirty="0"/>
              <a:t>A node in an electrical circuit is a point at which two or more circuit elements are joined together.</a:t>
            </a:r>
          </a:p>
        </p:txBody>
      </p:sp>
      <p:sp>
        <p:nvSpPr>
          <p:cNvPr id="16" name="Rectangle 13">
            <a:extLst>
              <a:ext uri="{FF2B5EF4-FFF2-40B4-BE49-F238E27FC236}">
                <a16:creationId xmlns:a16="http://schemas.microsoft.com/office/drawing/2014/main" id="{CAC6F186-990E-4A9E-9C75-88580953E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4431215"/>
            <a:ext cx="10058400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5B9AD-80B9-41F5-A716-690573A47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632764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MY"/>
              <a:t>EEE1024 - Kishore Bingi - A1 Slot - SCOPE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C4F57A-D53C-4069-9C52-49303D3FE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1A75A3E-2134-4864-B349-AC46199C07E9}" type="slidenum">
              <a:rPr lang="en-MY" smtClean="0"/>
              <a:pPr>
                <a:spcAft>
                  <a:spcPts val="600"/>
                </a:spcAft>
              </a:pPr>
              <a:t>2</a:t>
            </a:fld>
            <a:endParaRPr lang="en-MY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6FADF43-F1A6-4B31-B5CD-2CE6A2BFD3B1}"/>
                  </a:ext>
                </a:extLst>
              </p14:cNvPr>
              <p14:cNvContentPartPr/>
              <p14:nvPr/>
            </p14:nvContentPartPr>
            <p14:xfrm>
              <a:off x="2736720" y="1847880"/>
              <a:ext cx="6960240" cy="39499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6FADF43-F1A6-4B31-B5CD-2CE6A2BFD3B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727360" y="1838520"/>
                <a:ext cx="6978960" cy="3968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69211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F85E0883-9001-4D4E-9C91-E8D165DAF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4AEEF45-F5C8-4322-9C98-33BB7A5A29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185E4386-A445-455A-91C4-16DE5DA9F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82C003E5-1B71-4684-936D-90EBF574C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Kirchhoff’s laws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186BD8-4B7B-400C-A782-25D09C326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632764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/>
              <a:t>EEE1024 - Kishore Bingi - A1 Slot - SCOPE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542FF5-0FED-4929-98D8-EB4DA1806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C1A75A3E-2134-4864-B349-AC46199C07E9}" type="slidenum">
              <a:rPr lang="en-US" b="1" kern="1200" dirty="0">
                <a:solidFill>
                  <a:srgbClr val="FFFFFF"/>
                </a:solidFill>
                <a:latin typeface="+mj-lt"/>
                <a:ea typeface="+mn-ea"/>
                <a:cs typeface="+mn-cs"/>
              </a:rPr>
              <a:pPr defTabSz="457200">
                <a:spcAft>
                  <a:spcPts val="600"/>
                </a:spcAft>
              </a:pPr>
              <a:t>3</a:t>
            </a:fld>
            <a:endParaRPr lang="en-US" b="1" kern="1200" dirty="0">
              <a:solidFill>
                <a:srgbClr val="FFFFFF"/>
              </a:solidFill>
              <a:latin typeface="+mj-lt"/>
              <a:ea typeface="+mn-ea"/>
              <a:cs typeface="+mn-cs"/>
            </a:endParaRPr>
          </a:p>
        </p:txBody>
      </p:sp>
      <p:graphicFrame>
        <p:nvGraphicFramePr>
          <p:cNvPr id="13" name="TextBox 9">
            <a:extLst>
              <a:ext uri="{FF2B5EF4-FFF2-40B4-BE49-F238E27FC236}">
                <a16:creationId xmlns:a16="http://schemas.microsoft.com/office/drawing/2014/main" id="{1A3EA002-1859-4A41-8869-BCBA228BB1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91128927"/>
              </p:ext>
            </p:extLst>
          </p:nvPr>
        </p:nvGraphicFramePr>
        <p:xfrm>
          <a:off x="1069975" y="2385390"/>
          <a:ext cx="100584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2137443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1C7FF924-8DA0-4BE9-8C7E-095B0EC13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6502" y="0"/>
            <a:ext cx="6125497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6B622E-1D70-4E02-8FB1-F20AACFB2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0" y="484632"/>
            <a:ext cx="5299586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MY" sz="4000" dirty="0"/>
              <a:t>Kirchhoff’s Current Law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5E8B9BA-36D3-45A9-A391-C194CE79BC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103" y="1431350"/>
            <a:ext cx="5633482" cy="1788630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63CE9A0-209F-4DBC-9129-8834198C2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0" y="2325665"/>
            <a:ext cx="5299585" cy="2312940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MY" sz="2200" b="1" dirty="0"/>
              <a:t>Kirchhoff’s current law: </a:t>
            </a:r>
            <a:r>
              <a:rPr lang="en-MY" sz="2200" dirty="0"/>
              <a:t>The net current entering a node is zero.</a:t>
            </a:r>
          </a:p>
          <a:p>
            <a:pPr algn="just">
              <a:lnSpc>
                <a:spcPct val="100000"/>
              </a:lnSpc>
            </a:pPr>
            <a:r>
              <a:rPr lang="en-MY" sz="2200" dirty="0"/>
              <a:t>To compute the net current entering a node, we </a:t>
            </a:r>
            <a:r>
              <a:rPr lang="en-MY" sz="2200" b="1" dirty="0"/>
              <a:t>add the currents entering </a:t>
            </a:r>
            <a:r>
              <a:rPr lang="en-MY" sz="2200" dirty="0"/>
              <a:t>and </a:t>
            </a:r>
            <a:r>
              <a:rPr lang="en-MY" sz="2200" b="1" dirty="0"/>
              <a:t>subtract the currents leaving.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E0353-FC87-43B8-85BD-D3B2C56EC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632764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MY"/>
              <a:t>EEE1024 - Kishore Bingi - A1 Slot - SCOPE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029B4A8-2CF0-48DC-B29E-F3B62EDDC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71DA811-F7AE-460D-9891-57F221994B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747795E-BBFD-44B4-892D-2054745A8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3F16E-372F-4841-9217-5A85852BF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1A75A3E-2134-4864-B349-AC46199C07E9}" type="slidenum">
              <a:rPr lang="en-MY" smtClean="0"/>
              <a:pPr>
                <a:spcAft>
                  <a:spcPts val="600"/>
                </a:spcAft>
              </a:pPr>
              <a:t>4</a:t>
            </a:fld>
            <a:endParaRPr lang="en-MY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448BBB8-B35B-42C4-946C-A566762C47CE}"/>
                  </a:ext>
                </a:extLst>
              </p:cNvPr>
              <p:cNvSpPr txBox="1"/>
              <p:nvPr/>
            </p:nvSpPr>
            <p:spPr>
              <a:xfrm>
                <a:off x="1463372" y="3482135"/>
                <a:ext cx="3168944" cy="12618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MY" sz="2400" dirty="0"/>
                  <a:t>Node 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MY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MY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400" b="0" dirty="0"/>
              </a:p>
              <a:p>
                <a:pPr>
                  <a:spcAft>
                    <a:spcPts val="600"/>
                  </a:spcAft>
                </a:pPr>
                <a:r>
                  <a:rPr lang="en-MY" sz="2400" dirty="0"/>
                  <a:t>Node b: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MY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MY" sz="2400" dirty="0"/>
              </a:p>
              <a:p>
                <a:pPr>
                  <a:spcAft>
                    <a:spcPts val="600"/>
                  </a:spcAft>
                </a:pPr>
                <a:r>
                  <a:rPr lang="en-MY" sz="2400" dirty="0"/>
                  <a:t>Node c: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MY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MY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MY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448BBB8-B35B-42C4-946C-A566762C47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3372" y="3482135"/>
                <a:ext cx="3168944" cy="1261884"/>
              </a:xfrm>
              <a:prstGeom prst="rect">
                <a:avLst/>
              </a:prstGeom>
              <a:blipFill>
                <a:blip r:embed="rId6"/>
                <a:stretch>
                  <a:fillRect l="-5769" t="-7729" r="-2500" b="-13527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A4F496D-C642-42D0-BF19-F20C10CFA578}"/>
                  </a:ext>
                </a:extLst>
              </p14:cNvPr>
              <p14:cNvContentPartPr/>
              <p14:nvPr/>
            </p14:nvContentPartPr>
            <p14:xfrm>
              <a:off x="622440" y="1936800"/>
              <a:ext cx="10941120" cy="32641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A4F496D-C642-42D0-BF19-F20C10CFA57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13080" y="1927440"/>
                <a:ext cx="10959840" cy="3282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27240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07FAD-B00A-421D-945D-4307CAE9C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Kirchhoff’s Current Law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B0238-07D4-4414-B9EC-131AB2AE69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60663"/>
            <a:ext cx="5026152" cy="2927670"/>
          </a:xfrm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en-MY" dirty="0"/>
              <a:t>We abbreviate Kirchhoff’s current law as </a:t>
            </a:r>
            <a:r>
              <a:rPr lang="en-MY" b="1" dirty="0"/>
              <a:t>KCL</a:t>
            </a:r>
            <a:r>
              <a:rPr lang="en-MY" dirty="0"/>
              <a:t>.</a:t>
            </a:r>
          </a:p>
          <a:p>
            <a:pPr algn="just">
              <a:lnSpc>
                <a:spcPct val="100000"/>
              </a:lnSpc>
            </a:pPr>
            <a:r>
              <a:rPr lang="en-MY" dirty="0"/>
              <a:t>Another way to state KCL is: </a:t>
            </a:r>
            <a:r>
              <a:rPr lang="en-MY" i="1" dirty="0"/>
              <a:t>The sum of the currents entering a node equals the sum of the currents leaving a node.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6CD908-7949-401F-A837-7BE9CCADC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EEE1024 - Kishore Bingi - A1 Slot - SCOPE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1FC82E-45E0-4DCC-A54C-999259B30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75A3E-2134-4864-B349-AC46199C07E9}" type="slidenum">
              <a:rPr lang="en-MY" smtClean="0"/>
              <a:t>5</a:t>
            </a:fld>
            <a:endParaRPr lang="en-MY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36F30A-4BA5-44A8-8366-EEF89A0B4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2638" y="2035868"/>
            <a:ext cx="5633482" cy="17886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58939DA-61D3-47EF-85AC-91876BD91C34}"/>
                  </a:ext>
                </a:extLst>
              </p:cNvPr>
              <p:cNvSpPr txBox="1"/>
              <p:nvPr/>
            </p:nvSpPr>
            <p:spPr>
              <a:xfrm>
                <a:off x="7234907" y="4086653"/>
                <a:ext cx="2632965" cy="12618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MY" sz="2400" dirty="0"/>
                  <a:t>Node 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MY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MY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400" b="0" dirty="0"/>
              </a:p>
              <a:p>
                <a:pPr>
                  <a:spcAft>
                    <a:spcPts val="600"/>
                  </a:spcAft>
                </a:pPr>
                <a:r>
                  <a:rPr lang="en-MY" sz="2400" dirty="0"/>
                  <a:t>Node b: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MY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MY" sz="2400" dirty="0"/>
              </a:p>
              <a:p>
                <a:pPr>
                  <a:spcAft>
                    <a:spcPts val="600"/>
                  </a:spcAft>
                </a:pPr>
                <a:r>
                  <a:rPr lang="en-MY" sz="2400" dirty="0"/>
                  <a:t>Node c: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MY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MY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endParaRPr lang="en-MY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58939DA-61D3-47EF-85AC-91876BD91C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4907" y="4086653"/>
                <a:ext cx="2632965" cy="1261884"/>
              </a:xfrm>
              <a:prstGeom prst="rect">
                <a:avLst/>
              </a:prstGeom>
              <a:blipFill>
                <a:blip r:embed="rId3"/>
                <a:stretch>
                  <a:fillRect l="-7176" t="-7729" r="-1389" b="-13527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3DE89D7-2344-4420-9D1F-8DF3C10FE3A9}"/>
                  </a:ext>
                </a:extLst>
              </p14:cNvPr>
              <p14:cNvContentPartPr/>
              <p14:nvPr/>
            </p14:nvContentPartPr>
            <p14:xfrm>
              <a:off x="1523880" y="1854360"/>
              <a:ext cx="9303120" cy="26672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3DE89D7-2344-4420-9D1F-8DF3C10FE3A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14520" y="1845000"/>
                <a:ext cx="9321840" cy="2685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65637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F4FAC-A6B6-45A8-864B-980180C7B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Kirchhoff’s Current Law</a:t>
            </a:r>
            <a:endParaRPr lang="en-M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2112B8-4F82-4844-93A9-6378AF35EE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9848" y="2121408"/>
                <a:ext cx="5663714" cy="4050792"/>
              </a:xfrm>
            </p:spPr>
            <p:txBody>
              <a:bodyPr/>
              <a:lstStyle/>
              <a:p>
                <a:pPr algn="just">
                  <a:lnSpc>
                    <a:spcPct val="100000"/>
                  </a:lnSpc>
                </a:pPr>
                <a:r>
                  <a:rPr lang="en-MY" dirty="0"/>
                  <a:t>All points in a circuit that are connected directly by conductors can be considered as a single node.</a:t>
                </a:r>
              </a:p>
              <a:p>
                <a:pPr algn="just">
                  <a:lnSpc>
                    <a:spcPct val="100000"/>
                  </a:lnSpc>
                </a:pPr>
                <a:r>
                  <a:rPr lang="en-MY" dirty="0"/>
                  <a:t>For example, in Figure, elements A, B, C, and D are connected to a common node.</a:t>
                </a:r>
              </a:p>
              <a:p>
                <a:pPr algn="just">
                  <a:lnSpc>
                    <a:spcPct val="100000"/>
                  </a:lnSpc>
                </a:pPr>
                <a:r>
                  <a:rPr lang="en-MY" dirty="0"/>
                  <a:t>Applying KCL, we can write</a:t>
                </a:r>
              </a:p>
              <a:p>
                <a:pPr marL="0" indent="0" algn="just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MY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MY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MY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MY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2112B8-4F82-4844-93A9-6378AF35EE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8" y="2121408"/>
                <a:ext cx="5663714" cy="4050792"/>
              </a:xfrm>
              <a:blipFill>
                <a:blip r:embed="rId2"/>
                <a:stretch>
                  <a:fillRect l="-538" t="-752" r="-1076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89A8D3-39E0-4783-90F7-23B76F379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EEE1024 - Kishore Bingi - A1 Slot - SCOPE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D4129C-6D2D-4FB8-9F89-F37CD8E45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75A3E-2134-4864-B349-AC46199C07E9}" type="slidenum">
              <a:rPr lang="en-MY" smtClean="0"/>
              <a:t>6</a:t>
            </a:fld>
            <a:endParaRPr lang="en-MY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04EB19-D27E-4C68-BA2E-69B8EBFF30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2218" y="1920438"/>
            <a:ext cx="4658950" cy="301712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D2E7A46-CF75-4987-8C9F-B64114F6DAEB}"/>
                  </a:ext>
                </a:extLst>
              </p14:cNvPr>
              <p14:cNvContentPartPr/>
              <p14:nvPr/>
            </p14:nvContentPartPr>
            <p14:xfrm>
              <a:off x="1549440" y="1644480"/>
              <a:ext cx="9290520" cy="44074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D2E7A46-CF75-4987-8C9F-B64114F6DAE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40080" y="1635120"/>
                <a:ext cx="9309240" cy="4426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24475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41DB-E8EF-4807-9691-D06AEA035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Series Circuits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70BBA1-275E-4CCA-8C56-60F60B941D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9848" y="2121408"/>
                <a:ext cx="7336733" cy="4050792"/>
              </a:xfrm>
            </p:spPr>
            <p:txBody>
              <a:bodyPr/>
              <a:lstStyle/>
              <a:p>
                <a:pPr algn="just">
                  <a:lnSpc>
                    <a:spcPct val="100000"/>
                  </a:lnSpc>
                </a:pPr>
                <a:r>
                  <a:rPr lang="en-MY" dirty="0"/>
                  <a:t>When elements are connected end to end, we say that they are connected in series.</a:t>
                </a:r>
              </a:p>
              <a:p>
                <a:pPr algn="just">
                  <a:lnSpc>
                    <a:spcPct val="100000"/>
                  </a:lnSpc>
                </a:pPr>
                <a:r>
                  <a:rPr lang="en-MY" dirty="0"/>
                  <a:t>For elements A and B to be in series, no other path for current can be connected to the node joining A and B.</a:t>
                </a:r>
              </a:p>
              <a:p>
                <a:pPr algn="just">
                  <a:lnSpc>
                    <a:spcPct val="100000"/>
                  </a:lnSpc>
                </a:pPr>
                <a:r>
                  <a:rPr lang="en-MY" dirty="0"/>
                  <a:t>KCL at Node 1: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endParaRPr lang="en-MY" dirty="0"/>
              </a:p>
              <a:p>
                <a:pPr algn="just">
                  <a:lnSpc>
                    <a:spcPct val="100000"/>
                  </a:lnSpc>
                </a:pPr>
                <a:r>
                  <a:rPr lang="en-MY" dirty="0"/>
                  <a:t>KCL at Node 2: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n-US" dirty="0"/>
              </a:p>
              <a:p>
                <a:pPr algn="just">
                  <a:lnSpc>
                    <a:spcPct val="100000"/>
                  </a:lnSpc>
                </a:pPr>
                <a:r>
                  <a:rPr lang="en-MY" dirty="0"/>
                  <a:t>Thus,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n-MY" dirty="0"/>
              </a:p>
              <a:p>
                <a:pPr algn="just">
                  <a:lnSpc>
                    <a:spcPct val="100000"/>
                  </a:lnSpc>
                </a:pPr>
                <a:r>
                  <a:rPr lang="en-MY" dirty="0"/>
                  <a:t>Thus, all elements in a series circuit have identical currents.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70BBA1-275E-4CCA-8C56-60F60B941D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8" y="2121408"/>
                <a:ext cx="7336733" cy="4050792"/>
              </a:xfrm>
              <a:blipFill>
                <a:blip r:embed="rId2"/>
                <a:stretch>
                  <a:fillRect l="-416" t="-752" r="-831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B8CDCE-E285-4F3E-8482-A2F9C00F8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EEE1024 - Kishore Bingi - A1 Slot - SCOPE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842781-2310-4C66-9CF7-D4E389B8D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75A3E-2134-4864-B349-AC46199C07E9}" type="slidenum">
              <a:rPr lang="en-MY" smtClean="0"/>
              <a:t>7</a:t>
            </a:fld>
            <a:endParaRPr lang="en-MY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532633-EE8C-412C-A837-900A2628DD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8259" y="1976931"/>
            <a:ext cx="3165987" cy="290413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409A9AE-5F60-4BF4-B7CA-5DA7F8C3B744}"/>
                  </a:ext>
                </a:extLst>
              </p14:cNvPr>
              <p14:cNvContentPartPr/>
              <p14:nvPr/>
            </p14:nvContentPartPr>
            <p14:xfrm>
              <a:off x="2013120" y="2031840"/>
              <a:ext cx="9404640" cy="45788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409A9AE-5F60-4BF4-B7CA-5DA7F8C3B74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03760" y="2022480"/>
                <a:ext cx="9423360" cy="4597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41241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3AF35CD-DA30-4E34-B0F3-32C27766D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6B8138-5A5D-4B4D-A09D-73F90E0EB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6350" y="484632"/>
            <a:ext cx="3544035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3200"/>
              <a:t>Example: KCL</a:t>
            </a:r>
            <a:endParaRPr lang="en-MY" sz="3200"/>
          </a:p>
        </p:txBody>
      </p:sp>
      <p:pic>
        <p:nvPicPr>
          <p:cNvPr id="6" name="Picture 5" descr="A close up of a clock&#10;&#10;Description automatically generated">
            <a:extLst>
              <a:ext uri="{FF2B5EF4-FFF2-40B4-BE49-F238E27FC236}">
                <a16:creationId xmlns:a16="http://schemas.microsoft.com/office/drawing/2014/main" id="{B7367E39-CADC-4A64-974C-4FD480C20B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999" y="1859812"/>
            <a:ext cx="6882269" cy="314863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71DD7-74A4-45AB-83E0-4B235BF53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6947" y="2471583"/>
            <a:ext cx="4014414" cy="1914832"/>
          </a:xfrm>
        </p:spPr>
        <p:txBody>
          <a:bodyPr>
            <a:normAutofit/>
          </a:bodyPr>
          <a:lstStyle/>
          <a:p>
            <a:r>
              <a:rPr lang="en-MY" sz="1800" dirty="0"/>
              <a:t>Which elements are in series?</a:t>
            </a:r>
          </a:p>
          <a:p>
            <a:r>
              <a:rPr lang="en-MY" sz="1800" dirty="0"/>
              <a:t>What is the relationship between id and </a:t>
            </a:r>
            <a:r>
              <a:rPr lang="en-MY" sz="1800" dirty="0" err="1"/>
              <a:t>ic</a:t>
            </a:r>
            <a:r>
              <a:rPr lang="en-MY" sz="1800" dirty="0"/>
              <a:t>?</a:t>
            </a:r>
          </a:p>
          <a:p>
            <a:r>
              <a:rPr lang="en-MY" sz="1800" dirty="0"/>
              <a:t>Given that </a:t>
            </a:r>
            <a:r>
              <a:rPr lang="en-MY" sz="1800" dirty="0" err="1"/>
              <a:t>ia</a:t>
            </a:r>
            <a:r>
              <a:rPr lang="en-MY" sz="1800" dirty="0"/>
              <a:t> = 6 A and </a:t>
            </a:r>
            <a:r>
              <a:rPr lang="en-MY" sz="1800" dirty="0" err="1"/>
              <a:t>ic</a:t>
            </a:r>
            <a:r>
              <a:rPr lang="en-MY" sz="1800" dirty="0"/>
              <a:t> = -2 A, determine the values of </a:t>
            </a:r>
            <a:r>
              <a:rPr lang="en-MY" sz="1800" dirty="0" err="1"/>
              <a:t>ib</a:t>
            </a:r>
            <a:r>
              <a:rPr lang="en-MY" sz="1800" dirty="0"/>
              <a:t> and id.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682AA2-BD98-4F32-8FF1-D7BF2D8B0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632764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MY"/>
              <a:t>EEE1024 - Kishore Bingi - A1 Slot - SCOPE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CFC42DC-2C46-47C4-BC61-530557385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4B91A37-AA1F-4966-8ACF-93023547D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7B17AC5-0931-432F-9A4A-DDCFAA010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EE992B-2C6D-40F9-B886-9B7DE098B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1A75A3E-2134-4864-B349-AC46199C07E9}" type="slidenum">
              <a:rPr lang="en-MY" smtClean="0"/>
              <a:pPr>
                <a:spcAft>
                  <a:spcPts val="600"/>
                </a:spcAft>
              </a:pPr>
              <a:t>8</a:t>
            </a:fld>
            <a:endParaRPr lang="en-MY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307D738-B216-420E-9582-2BC02A6E9349}"/>
                  </a:ext>
                </a:extLst>
              </p14:cNvPr>
              <p14:cNvContentPartPr/>
              <p14:nvPr/>
            </p14:nvContentPartPr>
            <p14:xfrm>
              <a:off x="901800" y="1485720"/>
              <a:ext cx="10979280" cy="47692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307D738-B216-420E-9582-2BC02A6E934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92440" y="1476360"/>
                <a:ext cx="10998000" cy="478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51406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45844-61D2-41D4-BE83-36DEDBC61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KCL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F7966-327F-4809-96CB-07B19A98C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36" y="1900474"/>
            <a:ext cx="3983933" cy="1082891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MY" dirty="0"/>
              <a:t>Identify the groups of circuit elements that are connected in series.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5D47A2-AC62-425C-A6FD-302A2684B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EEE1024 - Kishore Bingi - A1 Slot - SCOPE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E252F2-ECA7-43DB-A1BE-E45A571A3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75A3E-2134-4864-B349-AC46199C07E9}" type="slidenum">
              <a:rPr lang="en-MY" smtClean="0"/>
              <a:t>9</a:t>
            </a:fld>
            <a:endParaRPr lang="en-MY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EEDB18-86A8-40DB-86EB-C2343921F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3803" y="1427508"/>
            <a:ext cx="5267325" cy="2028825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74D3C9E-FC21-4D23-AC51-CB5501FE6765}"/>
              </a:ext>
            </a:extLst>
          </p:cNvPr>
          <p:cNvCxnSpPr/>
          <p:nvPr/>
        </p:nvCxnSpPr>
        <p:spPr>
          <a:xfrm>
            <a:off x="727587" y="3736258"/>
            <a:ext cx="10746658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2B2532A1-7105-446D-86E9-3949B959CD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754" y="4149364"/>
            <a:ext cx="6688197" cy="1843494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AAC4337-6518-4325-B396-D0A684F0EF2C}"/>
              </a:ext>
            </a:extLst>
          </p:cNvPr>
          <p:cNvSpPr txBox="1">
            <a:spLocks/>
          </p:cNvSpPr>
          <p:nvPr/>
        </p:nvSpPr>
        <p:spPr>
          <a:xfrm>
            <a:off x="7405951" y="4785305"/>
            <a:ext cx="4068294" cy="7797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n-MY" dirty="0"/>
              <a:t>Use KCL to determine the values of the unknown currents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97879E3-D86A-411A-9101-CEAE37621470}"/>
                  </a:ext>
                </a:extLst>
              </p14:cNvPr>
              <p14:cNvContentPartPr/>
              <p14:nvPr/>
            </p14:nvContentPartPr>
            <p14:xfrm>
              <a:off x="1739880" y="1238400"/>
              <a:ext cx="9601560" cy="49532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97879E3-D86A-411A-9101-CEAE3762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30520" y="1229040"/>
                <a:ext cx="9620280" cy="4971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159949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1032</Words>
  <Application>Microsoft Office PowerPoint</Application>
  <PresentationFormat>Widescreen</PresentationFormat>
  <Paragraphs>121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Calibri</vt:lpstr>
      <vt:lpstr>Cambria Math</vt:lpstr>
      <vt:lpstr>Rockwell</vt:lpstr>
      <vt:lpstr>Rockwell Condensed</vt:lpstr>
      <vt:lpstr>Rockwell Extra Bold</vt:lpstr>
      <vt:lpstr>TimesTenLTStd-Italic</vt:lpstr>
      <vt:lpstr>TimesTenLTStd-Roman</vt:lpstr>
      <vt:lpstr>Wingdings</vt:lpstr>
      <vt:lpstr>Wood Type</vt:lpstr>
      <vt:lpstr>Kirchhoff’s laws</vt:lpstr>
      <vt:lpstr>Node</vt:lpstr>
      <vt:lpstr>Kirchhoff’s laws</vt:lpstr>
      <vt:lpstr>Kirchhoff’s Current Law</vt:lpstr>
      <vt:lpstr>Kirchhoff’s Current Law</vt:lpstr>
      <vt:lpstr>Kirchhoff’s Current Law</vt:lpstr>
      <vt:lpstr>Series Circuits</vt:lpstr>
      <vt:lpstr>Example: KCL</vt:lpstr>
      <vt:lpstr>Example: KCL</vt:lpstr>
      <vt:lpstr>Example: KCL</vt:lpstr>
      <vt:lpstr>Kirchhoff’s Voltage Law</vt:lpstr>
      <vt:lpstr>Kirchhoff’s voltage law (KVL)</vt:lpstr>
      <vt:lpstr>Parallel Circuits</vt:lpstr>
      <vt:lpstr>Kirchhoff’s Voltage Law</vt:lpstr>
      <vt:lpstr>Example: kvl</vt:lpstr>
      <vt:lpstr>Assignment 2: kvl</vt:lpstr>
      <vt:lpstr>Assignment 3: KCL &amp; kvl</vt:lpstr>
      <vt:lpstr>Assignment 4: KCL &amp; kvl</vt:lpstr>
      <vt:lpstr>Thank you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circuit elements and sources, Ohms law</dc:title>
  <dc:creator>WirelessHART</dc:creator>
  <cp:lastModifiedBy>WirelessHART</cp:lastModifiedBy>
  <cp:revision>51</cp:revision>
  <dcterms:created xsi:type="dcterms:W3CDTF">2020-07-14T06:07:02Z</dcterms:created>
  <dcterms:modified xsi:type="dcterms:W3CDTF">2020-07-17T15:33:54Z</dcterms:modified>
</cp:coreProperties>
</file>