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9F553-9EED-4699-B951-C6820AD645B9}" type="datetimeFigureOut">
              <a:rPr lang="en-MY" smtClean="0"/>
              <a:t>17/7/2020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B39EE-C908-4832-9EFC-070F659F74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4596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360-6089-4F15-A989-AD57CE709133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04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1372-0B7A-4258-B09C-934F26E8CE0A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66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CA89E6A-FF5C-4D81-B47E-876D8AB249B6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40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35A1-2944-4622-886F-410CA130368C}" type="datetime1">
              <a:rPr lang="en-MY" smtClean="0"/>
              <a:t>17/7/2020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83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36D-CB85-49B5-888B-21C5695A03BA}" type="datetime1">
              <a:rPr lang="en-MY" smtClean="0"/>
              <a:t>17/7/2020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135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A6535-1C77-4FFF-9501-2780EA2B483C}" type="datetime1">
              <a:rPr lang="en-MY" smtClean="0"/>
              <a:t>17/7/2020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9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C7CB-3446-47D3-A1B4-11A7B857EC72}" type="datetime1">
              <a:rPr lang="en-MY" smtClean="0"/>
              <a:t>17/7/2020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19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7BE4-D605-4689-B480-2BF72D098984}" type="datetime1">
              <a:rPr lang="en-MY" smtClean="0"/>
              <a:t>17/7/2020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881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D7AB-0AB0-4904-AB3A-449385CCDE2D}" type="datetime1">
              <a:rPr lang="en-MY" smtClean="0"/>
              <a:t>17/7/2020</a:t>
            </a:fld>
            <a:endParaRPr lang="en-MY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57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on Ohm’s law, KCL &amp; KVL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</a:t>
            </a:fld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1DC4-F8B7-4370-A151-AFA5867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48E-1666-468D-989E-3328D4D512C9}" type="datetime1">
              <a:rPr lang="en-MY" smtClean="0"/>
              <a:t>17/7/2020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50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8505E9-BAF7-4A06-97A4-EBE73355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&amp; charge</a:t>
            </a:r>
            <a:endParaRPr lang="en-MY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0E287C-2678-4ED4-81FC-2318252FC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10052304" cy="64008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Current is the time rate of flow of electrical charge. Its units are amperes (A), which are equivalent to coulombs per second (C/s)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60A04-EB4A-4ED7-995B-8F7E888F2B1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1. </a:t>
                </a:r>
                <a:r>
                  <a:rPr lang="en-MY" dirty="0"/>
                  <a:t>The current through a given circuit element is given by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dirty="0"/>
                  <a:t>Find the net charge that passes through the element in the interval for t = 0 to t = ∞.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26060A04-EB4A-4ED7-995B-8F7E888F2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279" t="-738" r="-1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B4F7F80-D583-4475-96FA-6C43FB1A051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2. </a:t>
                </a:r>
                <a:r>
                  <a:rPr lang="en-MY" dirty="0"/>
                  <a:t>The net charge through a cross section of a certain circuit element is given by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MY" dirty="0"/>
                  <a:t>Determine the current through the element.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4B4F7F80-D583-4475-96FA-6C43FB1A0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151" t="-738" r="-11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C260-8AE0-4070-8238-7AA9CAC3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E324-8102-4169-846C-638E58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46A7E-847A-47CA-8889-99F11AA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49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C165E0-C017-4544-A71A-3D18ECC1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energy</a:t>
            </a:r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2654124-5EF2-4919-B974-905666BFE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6422333" cy="4050792"/>
              </a:xfrm>
            </p:spPr>
            <p:txBody>
              <a:bodyPr/>
              <a:lstStyle/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b="1" dirty="0">
                    <a:solidFill>
                      <a:srgbClr val="FF0000"/>
                    </a:solidFill>
                  </a:rPr>
                  <a:t>3. </a:t>
                </a:r>
                <a:r>
                  <a:rPr lang="en-MY" dirty="0"/>
                  <a:t>Consider the element shown in Figure, which has v(t) = −15 V and </a:t>
                </a:r>
                <a:r>
                  <a:rPr lang="en-MY" dirty="0" err="1"/>
                  <a:t>i</a:t>
                </a:r>
                <a:r>
                  <a:rPr lang="en-MY" dirty="0"/>
                  <a:t>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MY" dirty="0"/>
                  <a:t> A.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Compute the power for the circuit element.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Find the energy transferred between t =0 and t=∞. </a:t>
                </a:r>
              </a:p>
              <a:p>
                <a:pPr marL="0" indent="0" algn="just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:r>
                  <a:rPr lang="en-MY" dirty="0"/>
                  <a:t>Is this energy absorbed by the element or supplied by it?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2654124-5EF2-4919-B974-905666BFE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6422333" cy="4050792"/>
              </a:xfrm>
              <a:blipFill>
                <a:blip r:embed="rId2"/>
                <a:stretch>
                  <a:fillRect l="-1045" t="-752" r="-95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A4DF1-600D-4AD9-B34A-1985239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CB36D-CB85-49B5-888B-21C5695A03BA}" type="datetime1">
              <a:rPr lang="en-MY" smtClean="0"/>
              <a:t>17/7/2020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E6F7-727C-4957-B6DC-B1906A0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DB0A-ED39-4898-97BF-202F4AA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3</a:t>
            </a:fld>
            <a:endParaRPr lang="en-MY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556722-697C-4CB5-84F2-FFE55DB5A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075" y="2338387"/>
            <a:ext cx="20002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3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258C-0A74-47D3-8EEC-9E71E68A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2660-B2C3-4F0D-B14D-CE7DBDD22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1128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4. </a:t>
            </a:r>
            <a:r>
              <a:rPr lang="en-MY" dirty="0"/>
              <a:t>Given that </a:t>
            </a:r>
            <a:r>
              <a:rPr lang="en-MY" dirty="0" err="1"/>
              <a:t>ib</a:t>
            </a:r>
            <a:r>
              <a:rPr lang="en-MY" dirty="0"/>
              <a:t> = 3 A; </a:t>
            </a:r>
            <a:r>
              <a:rPr lang="en-MY" dirty="0" err="1"/>
              <a:t>ic</a:t>
            </a:r>
            <a:r>
              <a:rPr lang="en-MY" dirty="0"/>
              <a:t> = 5 A; </a:t>
            </a:r>
            <a:r>
              <a:rPr lang="en-MY" dirty="0" err="1"/>
              <a:t>ig</a:t>
            </a:r>
            <a:r>
              <a:rPr lang="en-MY" dirty="0"/>
              <a:t> = 6 A, and </a:t>
            </a:r>
            <a:r>
              <a:rPr lang="en-MY" dirty="0" err="1"/>
              <a:t>ie</a:t>
            </a:r>
            <a:r>
              <a:rPr lang="en-MY" dirty="0"/>
              <a:t> = 5 A, determine the values of other currents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5. </a:t>
            </a:r>
            <a:r>
              <a:rPr lang="en-MY" dirty="0"/>
              <a:t>Determine the values of the other currents in Figure, given that </a:t>
            </a:r>
            <a:r>
              <a:rPr lang="en-MY" dirty="0" err="1"/>
              <a:t>ia</a:t>
            </a:r>
            <a:r>
              <a:rPr lang="en-MY" dirty="0"/>
              <a:t> = 2A, </a:t>
            </a:r>
            <a:r>
              <a:rPr lang="en-MY" dirty="0" err="1"/>
              <a:t>ic</a:t>
            </a:r>
            <a:r>
              <a:rPr lang="en-MY" dirty="0"/>
              <a:t> = −3A, </a:t>
            </a:r>
            <a:r>
              <a:rPr lang="en-MY" dirty="0" err="1"/>
              <a:t>ig</a:t>
            </a:r>
            <a:r>
              <a:rPr lang="en-MY" dirty="0"/>
              <a:t> = 6A, and </a:t>
            </a:r>
            <a:r>
              <a:rPr lang="en-MY" dirty="0" err="1"/>
              <a:t>ih</a:t>
            </a:r>
            <a:r>
              <a:rPr lang="en-MY" dirty="0"/>
              <a:t> = 1A.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1E0B-1D01-4BAA-9F68-FEE6172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5476-4E91-4619-9272-ECE3F55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F425-CEC4-4B30-A10A-440907EF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4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5A301-F3D9-4D2E-9649-D2C56892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508" y="2093976"/>
            <a:ext cx="5219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CB56-6393-41E8-A8C0-A1F88B34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2212-D644-4181-BEE3-7104F749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183468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6. </a:t>
            </a:r>
            <a:r>
              <a:rPr lang="en-MY" dirty="0"/>
              <a:t>We know that </a:t>
            </a:r>
            <a:r>
              <a:rPr lang="en-MY" dirty="0" err="1"/>
              <a:t>va</a:t>
            </a:r>
            <a:r>
              <a:rPr lang="en-MY" dirty="0"/>
              <a:t> = 10 V, </a:t>
            </a:r>
            <a:r>
              <a:rPr lang="en-MY" dirty="0" err="1"/>
              <a:t>vb</a:t>
            </a:r>
            <a:r>
              <a:rPr lang="en-MY" dirty="0"/>
              <a:t> = −3 V, </a:t>
            </a:r>
            <a:r>
              <a:rPr lang="en-MY" dirty="0" err="1"/>
              <a:t>vf</a:t>
            </a:r>
            <a:r>
              <a:rPr lang="en-MY" dirty="0"/>
              <a:t> = 12 V, and </a:t>
            </a:r>
            <a:r>
              <a:rPr lang="en-MY" dirty="0" err="1"/>
              <a:t>vh</a:t>
            </a:r>
            <a:r>
              <a:rPr lang="en-MY" dirty="0"/>
              <a:t> = 5 V, solve for the other voltages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F12C7-5201-4DDA-866D-BE2CD6AF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DF48F-767B-45CF-9925-DC075063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D859-33F3-4BD8-BEF4-2F4801EF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5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8EB60-4CAA-4A02-924A-C67B093F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843" y="2093976"/>
            <a:ext cx="5267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6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6A35-7697-45B3-B521-5CBE24909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3EA9-A2DE-43E4-B22C-CC33CFA55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8575597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7. </a:t>
            </a:r>
            <a:r>
              <a:rPr lang="en-MY" dirty="0"/>
              <a:t>Consider the circuit shown in Figure, Use repeated applications of Ohm’s law, KVL, and KCL to eventually find Vx.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DE065-7A83-4402-B6A1-C583549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6C65-2743-41B8-A0BC-F27E39FF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DDF1-EFDA-42FF-AA1C-A478B7E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6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CF4FC-037F-40E9-A422-F0A74D30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63" y="3429000"/>
            <a:ext cx="54768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Ohm’s law, </a:t>
            </a:r>
            <a:r>
              <a:rPr lang="en-US" dirty="0" err="1"/>
              <a:t>kcl</a:t>
            </a:r>
            <a:r>
              <a:rPr lang="en-US" dirty="0"/>
              <a:t> &amp; </a:t>
            </a:r>
            <a:r>
              <a:rPr lang="en-US" dirty="0" err="1"/>
              <a:t>kvl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8388785" cy="4050792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MY" b="1" dirty="0">
                <a:solidFill>
                  <a:srgbClr val="FF0000"/>
                </a:solidFill>
              </a:rPr>
              <a:t>8. </a:t>
            </a:r>
            <a:r>
              <a:rPr lang="en-MY" dirty="0"/>
              <a:t>Use repeated applications of Ohm’s law, KVL, and KCL to eventually find the value of Ix in the circuit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A94A-2755-47B8-9A56-53D275CE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17/7/2020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7</a:t>
            </a:fld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0E237-6E88-4030-8AC0-91C62A22C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78" y="3429000"/>
            <a:ext cx="5553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89</TotalTime>
  <Words>411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Cambria Math</vt:lpstr>
      <vt:lpstr>Rockwell</vt:lpstr>
      <vt:lpstr>Rockwell Condensed</vt:lpstr>
      <vt:lpstr>Wingdings</vt:lpstr>
      <vt:lpstr>Wood Type</vt:lpstr>
      <vt:lpstr>Problems on Ohm’s law, KCL &amp; KVL</vt:lpstr>
      <vt:lpstr>Current &amp; charge</vt:lpstr>
      <vt:lpstr>Power &amp; energy</vt:lpstr>
      <vt:lpstr>KCL</vt:lpstr>
      <vt:lpstr>KVL</vt:lpstr>
      <vt:lpstr>Ohm’s law, kcl &amp; kvl</vt:lpstr>
      <vt:lpstr>Ohm’s law, kcl &amp; kvl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on Ohm’s law, KCL &amp; KVL</dc:title>
  <dc:creator>WirelessHART</dc:creator>
  <cp:lastModifiedBy>WirelessHART</cp:lastModifiedBy>
  <cp:revision>19</cp:revision>
  <dcterms:created xsi:type="dcterms:W3CDTF">2020-07-17T09:03:13Z</dcterms:created>
  <dcterms:modified xsi:type="dcterms:W3CDTF">2020-07-17T10:32:47Z</dcterms:modified>
</cp:coreProperties>
</file>