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912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1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71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19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0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2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058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501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30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576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56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48AE-6848-44BF-8CF9-C996D46E9049}" type="datetimeFigureOut">
              <a:rPr lang="en-MY" smtClean="0"/>
              <a:t>18/7/2020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697E-4CA5-44D4-9722-FA22D324B8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7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7" y="475488"/>
            <a:ext cx="11690296" cy="52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552450"/>
            <a:ext cx="106965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923925"/>
            <a:ext cx="8210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819150"/>
            <a:ext cx="9696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2" y="454772"/>
            <a:ext cx="11458855" cy="56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6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02" y="192536"/>
            <a:ext cx="7630646" cy="58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WirelessHART</dc:creator>
  <cp:lastModifiedBy>WirelessHART</cp:lastModifiedBy>
  <cp:revision>1</cp:revision>
  <dcterms:created xsi:type="dcterms:W3CDTF">2020-07-18T09:24:13Z</dcterms:created>
  <dcterms:modified xsi:type="dcterms:W3CDTF">2020-07-18T09:27:36Z</dcterms:modified>
</cp:coreProperties>
</file>