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3"/>
  </p:notesMasterIdLst>
  <p:sldIdLst>
    <p:sldId id="256" r:id="rId2"/>
    <p:sldId id="292" r:id="rId3"/>
    <p:sldId id="282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CB415-5251-4BDA-8C01-7D85CAF3294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F9AF648-B52C-42B7-82BD-63BD30017408}">
      <dgm:prSet/>
      <dgm:spPr/>
      <dgm:t>
        <a:bodyPr/>
        <a:lstStyle/>
        <a:p>
          <a:r>
            <a:rPr lang="en-MY"/>
            <a:t>Sinusoidal Voltage</a:t>
          </a:r>
        </a:p>
      </dgm:t>
    </dgm:pt>
    <dgm:pt modelId="{1EB786F3-8C01-468B-A672-777E2E8E93FD}" type="parTrans" cxnId="{07BA5BFF-E132-467F-A7AB-E5A3276ECEA6}">
      <dgm:prSet/>
      <dgm:spPr/>
      <dgm:t>
        <a:bodyPr/>
        <a:lstStyle/>
        <a:p>
          <a:endParaRPr lang="en-MY"/>
        </a:p>
      </dgm:t>
    </dgm:pt>
    <dgm:pt modelId="{D923F2A0-3044-4D42-8CCB-F0BB95C2938D}" type="sibTrans" cxnId="{07BA5BFF-E132-467F-A7AB-E5A3276ECEA6}">
      <dgm:prSet/>
      <dgm:spPr/>
      <dgm:t>
        <a:bodyPr/>
        <a:lstStyle/>
        <a:p>
          <a:endParaRPr lang="en-MY"/>
        </a:p>
      </dgm:t>
    </dgm:pt>
    <dgm:pt modelId="{329CF49B-C86D-4C13-9938-952B20BEDA4D}">
      <dgm:prSet/>
      <dgm:spPr/>
      <dgm:t>
        <a:bodyPr/>
        <a:lstStyle/>
        <a:p>
          <a:r>
            <a:rPr lang="en-MY"/>
            <a:t>Vm</a:t>
          </a:r>
        </a:p>
      </dgm:t>
    </dgm:pt>
    <dgm:pt modelId="{089C1F9D-317E-4A3C-A0DE-99A02DD1993E}" type="parTrans" cxnId="{EAFBBDEF-46B3-4564-A95E-89F0776FEAFF}">
      <dgm:prSet/>
      <dgm:spPr/>
      <dgm:t>
        <a:bodyPr/>
        <a:lstStyle/>
        <a:p>
          <a:endParaRPr lang="en-MY"/>
        </a:p>
      </dgm:t>
    </dgm:pt>
    <dgm:pt modelId="{AFE3A5BB-3BAD-48D5-B3E8-F91EE3ACA4AE}" type="sibTrans" cxnId="{EAFBBDEF-46B3-4564-A95E-89F0776FEAFF}">
      <dgm:prSet/>
      <dgm:spPr/>
      <dgm:t>
        <a:bodyPr/>
        <a:lstStyle/>
        <a:p>
          <a:endParaRPr lang="en-MY"/>
        </a:p>
      </dgm:t>
    </dgm:pt>
    <dgm:pt modelId="{A7F8230F-ABDC-42BA-8F72-50922AE82F4B}">
      <dgm:prSet/>
      <dgm:spPr/>
      <dgm:t>
        <a:bodyPr/>
        <a:lstStyle/>
        <a:p>
          <a:r>
            <a:rPr lang="en-MY"/>
            <a:t>w, f and T</a:t>
          </a:r>
        </a:p>
      </dgm:t>
    </dgm:pt>
    <dgm:pt modelId="{13F9AE75-B339-4B51-80C5-2325CA2A5A46}" type="parTrans" cxnId="{5D31118D-E985-46B8-954A-DB1E1491B03D}">
      <dgm:prSet/>
      <dgm:spPr/>
      <dgm:t>
        <a:bodyPr/>
        <a:lstStyle/>
        <a:p>
          <a:endParaRPr lang="en-MY"/>
        </a:p>
      </dgm:t>
    </dgm:pt>
    <dgm:pt modelId="{E60A8162-99FF-435A-BF52-F151E62F425B}" type="sibTrans" cxnId="{5D31118D-E985-46B8-954A-DB1E1491B03D}">
      <dgm:prSet/>
      <dgm:spPr/>
      <dgm:t>
        <a:bodyPr/>
        <a:lstStyle/>
        <a:p>
          <a:endParaRPr lang="en-MY"/>
        </a:p>
      </dgm:t>
    </dgm:pt>
    <dgm:pt modelId="{0C327611-49F7-407B-A365-A54CBAA845D5}">
      <dgm:prSet/>
      <dgm:spPr/>
      <dgm:t>
        <a:bodyPr/>
        <a:lstStyle/>
        <a:p>
          <a:r>
            <a:rPr lang="en-MY"/>
            <a:t>RMS Values</a:t>
          </a:r>
        </a:p>
      </dgm:t>
    </dgm:pt>
    <dgm:pt modelId="{B088CB47-71A3-499A-AF80-941C1FD97271}" type="parTrans" cxnId="{D6B2B50E-FCD8-484F-8F70-8EA7119122E0}">
      <dgm:prSet/>
      <dgm:spPr/>
      <dgm:t>
        <a:bodyPr/>
        <a:lstStyle/>
        <a:p>
          <a:endParaRPr lang="en-MY"/>
        </a:p>
      </dgm:t>
    </dgm:pt>
    <dgm:pt modelId="{E99B2781-3E1A-4988-8896-C9DFD9E767CE}" type="sibTrans" cxnId="{D6B2B50E-FCD8-484F-8F70-8EA7119122E0}">
      <dgm:prSet/>
      <dgm:spPr/>
      <dgm:t>
        <a:bodyPr/>
        <a:lstStyle/>
        <a:p>
          <a:endParaRPr lang="en-MY"/>
        </a:p>
      </dgm:t>
    </dgm:pt>
    <dgm:pt modelId="{10D3AC4D-2375-41CC-930E-64C28A93E726}">
      <dgm:prSet/>
      <dgm:spPr/>
      <dgm:t>
        <a:bodyPr/>
        <a:lstStyle/>
        <a:p>
          <a:r>
            <a:rPr lang="en-MY"/>
            <a:t>Vrms, Irms</a:t>
          </a:r>
        </a:p>
      </dgm:t>
    </dgm:pt>
    <dgm:pt modelId="{1DA3E1E9-930D-4CA0-8AAB-DADBB8954F93}" type="parTrans" cxnId="{4EA06BA9-AB36-40EF-AE39-47AE4C336891}">
      <dgm:prSet/>
      <dgm:spPr/>
      <dgm:t>
        <a:bodyPr/>
        <a:lstStyle/>
        <a:p>
          <a:endParaRPr lang="en-MY"/>
        </a:p>
      </dgm:t>
    </dgm:pt>
    <dgm:pt modelId="{331D0F11-FD1B-4105-9710-C85E3307D5C9}" type="sibTrans" cxnId="{4EA06BA9-AB36-40EF-AE39-47AE4C336891}">
      <dgm:prSet/>
      <dgm:spPr/>
      <dgm:t>
        <a:bodyPr/>
        <a:lstStyle/>
        <a:p>
          <a:endParaRPr lang="en-MY"/>
        </a:p>
      </dgm:t>
    </dgm:pt>
    <dgm:pt modelId="{BEB5ADA1-FE87-46BE-874A-90B5B531CA4D}">
      <dgm:prSet/>
      <dgm:spPr/>
      <dgm:t>
        <a:bodyPr/>
        <a:lstStyle/>
        <a:p>
          <a:r>
            <a:rPr lang="en-MY"/>
            <a:t>Pavg</a:t>
          </a:r>
        </a:p>
      </dgm:t>
    </dgm:pt>
    <dgm:pt modelId="{797A5187-AEE7-4A77-89CE-94FEFB98CF35}" type="parTrans" cxnId="{FB6206CE-F7F9-4049-B1A7-2F6BA22B302C}">
      <dgm:prSet/>
      <dgm:spPr/>
      <dgm:t>
        <a:bodyPr/>
        <a:lstStyle/>
        <a:p>
          <a:endParaRPr lang="en-MY"/>
        </a:p>
      </dgm:t>
    </dgm:pt>
    <dgm:pt modelId="{3A1F679E-CEFE-4245-BF59-53285C4EFAC6}" type="sibTrans" cxnId="{FB6206CE-F7F9-4049-B1A7-2F6BA22B302C}">
      <dgm:prSet/>
      <dgm:spPr/>
      <dgm:t>
        <a:bodyPr/>
        <a:lstStyle/>
        <a:p>
          <a:endParaRPr lang="en-MY"/>
        </a:p>
      </dgm:t>
    </dgm:pt>
    <dgm:pt modelId="{27FBE1DF-99B5-4B15-BB00-8FB95622B7EA}">
      <dgm:prSet/>
      <dgm:spPr/>
      <dgm:t>
        <a:bodyPr/>
        <a:lstStyle/>
        <a:p>
          <a:r>
            <a:rPr lang="en-MY"/>
            <a:t>Phasor Definition</a:t>
          </a:r>
        </a:p>
      </dgm:t>
    </dgm:pt>
    <dgm:pt modelId="{036D1838-F176-4F4C-BE91-7A267E3568B1}" type="parTrans" cxnId="{0F318B91-A782-43F5-A988-A0B66C5E88E3}">
      <dgm:prSet/>
      <dgm:spPr/>
      <dgm:t>
        <a:bodyPr/>
        <a:lstStyle/>
        <a:p>
          <a:endParaRPr lang="en-MY"/>
        </a:p>
      </dgm:t>
    </dgm:pt>
    <dgm:pt modelId="{11561472-7972-406B-8824-304A7B43FFBB}" type="sibTrans" cxnId="{0F318B91-A782-43F5-A988-A0B66C5E88E3}">
      <dgm:prSet/>
      <dgm:spPr/>
      <dgm:t>
        <a:bodyPr/>
        <a:lstStyle/>
        <a:p>
          <a:endParaRPr lang="en-MY"/>
        </a:p>
      </dgm:t>
    </dgm:pt>
    <dgm:pt modelId="{F9E3347D-F86D-45D5-A39A-226A5A0B7AF4}">
      <dgm:prSet/>
      <dgm:spPr/>
      <dgm:t>
        <a:bodyPr/>
        <a:lstStyle/>
        <a:p>
          <a:r>
            <a:rPr lang="en-MY"/>
            <a:t>Complex Impedances</a:t>
          </a:r>
        </a:p>
      </dgm:t>
    </dgm:pt>
    <dgm:pt modelId="{0B70AA40-8922-4A9B-9152-6D75518FD583}" type="parTrans" cxnId="{3D2DABC7-80F8-46FA-952E-994DB85C38A5}">
      <dgm:prSet/>
      <dgm:spPr/>
      <dgm:t>
        <a:bodyPr/>
        <a:lstStyle/>
        <a:p>
          <a:endParaRPr lang="en-MY"/>
        </a:p>
      </dgm:t>
    </dgm:pt>
    <dgm:pt modelId="{BB658737-1B99-4DCA-8BBA-5685A68D747E}" type="sibTrans" cxnId="{3D2DABC7-80F8-46FA-952E-994DB85C38A5}">
      <dgm:prSet/>
      <dgm:spPr/>
      <dgm:t>
        <a:bodyPr/>
        <a:lstStyle/>
        <a:p>
          <a:endParaRPr lang="en-MY"/>
        </a:p>
      </dgm:t>
    </dgm:pt>
    <dgm:pt modelId="{569623DA-D369-48D1-AE2C-D52B374A696E}">
      <dgm:prSet/>
      <dgm:spPr/>
      <dgm:t>
        <a:bodyPr/>
        <a:lstStyle/>
        <a:p>
          <a:r>
            <a:rPr lang="en-MY"/>
            <a:t>Steady-state Analysis</a:t>
          </a:r>
        </a:p>
      </dgm:t>
    </dgm:pt>
    <dgm:pt modelId="{5C4E1909-9930-41BF-B952-EFB0BBAD1B1A}" type="parTrans" cxnId="{CB590B69-3C47-40B7-8A4B-E9A77B2EA158}">
      <dgm:prSet/>
      <dgm:spPr/>
      <dgm:t>
        <a:bodyPr/>
        <a:lstStyle/>
        <a:p>
          <a:endParaRPr lang="en-MY"/>
        </a:p>
      </dgm:t>
    </dgm:pt>
    <dgm:pt modelId="{C17ED348-1802-4323-BA33-BBF7A51CAF29}" type="sibTrans" cxnId="{CB590B69-3C47-40B7-8A4B-E9A77B2EA158}">
      <dgm:prSet/>
      <dgm:spPr/>
      <dgm:t>
        <a:bodyPr/>
        <a:lstStyle/>
        <a:p>
          <a:endParaRPr lang="en-MY"/>
        </a:p>
      </dgm:t>
    </dgm:pt>
    <dgm:pt modelId="{4797B1A6-8447-4052-BD26-88286E1D80EB}">
      <dgm:prSet/>
      <dgm:spPr/>
      <dgm:t>
        <a:bodyPr/>
        <a:lstStyle/>
        <a:p>
          <a:r>
            <a:rPr lang="en-MY"/>
            <a:t>Kirchhoff's Laws</a:t>
          </a:r>
        </a:p>
      </dgm:t>
    </dgm:pt>
    <dgm:pt modelId="{B0C6D0DB-367D-4FB6-B221-B6653A790BB2}" type="parTrans" cxnId="{C6F61D2F-DCC2-4724-9D34-5F87B97CC79D}">
      <dgm:prSet/>
      <dgm:spPr/>
      <dgm:t>
        <a:bodyPr/>
        <a:lstStyle/>
        <a:p>
          <a:endParaRPr lang="en-MY"/>
        </a:p>
      </dgm:t>
    </dgm:pt>
    <dgm:pt modelId="{3818DE10-B573-44A4-A11A-5357B543C94D}" type="sibTrans" cxnId="{C6F61D2F-DCC2-4724-9D34-5F87B97CC79D}">
      <dgm:prSet/>
      <dgm:spPr/>
      <dgm:t>
        <a:bodyPr/>
        <a:lstStyle/>
        <a:p>
          <a:endParaRPr lang="en-MY"/>
        </a:p>
      </dgm:t>
    </dgm:pt>
    <dgm:pt modelId="{267792BB-DED0-4144-8A7D-CA1EEEA7FE20}">
      <dgm:prSet/>
      <dgm:spPr/>
      <dgm:t>
        <a:bodyPr/>
        <a:lstStyle/>
        <a:p>
          <a:r>
            <a:rPr lang="en-MY"/>
            <a:t>Node Voltage Analysis</a:t>
          </a:r>
        </a:p>
      </dgm:t>
    </dgm:pt>
    <dgm:pt modelId="{DA707EEC-94B4-406B-9DF2-E0C63234D621}" type="parTrans" cxnId="{B0FD7C40-F5B0-48CC-AF50-896B7E9E0C6B}">
      <dgm:prSet/>
      <dgm:spPr/>
      <dgm:t>
        <a:bodyPr/>
        <a:lstStyle/>
        <a:p>
          <a:endParaRPr lang="en-MY"/>
        </a:p>
      </dgm:t>
    </dgm:pt>
    <dgm:pt modelId="{3764C3FB-6613-4B0D-B8EF-4E1056CAAAFC}" type="sibTrans" cxnId="{B0FD7C40-F5B0-48CC-AF50-896B7E9E0C6B}">
      <dgm:prSet/>
      <dgm:spPr/>
      <dgm:t>
        <a:bodyPr/>
        <a:lstStyle/>
        <a:p>
          <a:endParaRPr lang="en-MY"/>
        </a:p>
      </dgm:t>
    </dgm:pt>
    <dgm:pt modelId="{704D3DB9-992B-4722-8ECE-145D652F1710}">
      <dgm:prSet/>
      <dgm:spPr/>
      <dgm:t>
        <a:bodyPr/>
        <a:lstStyle/>
        <a:p>
          <a:r>
            <a:rPr lang="en-MY"/>
            <a:t>Mesh Current Analysis</a:t>
          </a:r>
        </a:p>
      </dgm:t>
    </dgm:pt>
    <dgm:pt modelId="{C415E5A8-3F2A-4191-BBC0-0491019F9026}" type="parTrans" cxnId="{64B931BC-1606-47CE-ABB1-F7547DE88E52}">
      <dgm:prSet/>
      <dgm:spPr/>
      <dgm:t>
        <a:bodyPr/>
        <a:lstStyle/>
        <a:p>
          <a:endParaRPr lang="en-MY"/>
        </a:p>
      </dgm:t>
    </dgm:pt>
    <dgm:pt modelId="{A5AA7945-E38C-4331-B257-EA52866C1B8A}" type="sibTrans" cxnId="{64B931BC-1606-47CE-ABB1-F7547DE88E52}">
      <dgm:prSet/>
      <dgm:spPr/>
      <dgm:t>
        <a:bodyPr/>
        <a:lstStyle/>
        <a:p>
          <a:endParaRPr lang="en-MY"/>
        </a:p>
      </dgm:t>
    </dgm:pt>
    <dgm:pt modelId="{6D02B13A-13A8-41BB-8295-F9B92463461F}">
      <dgm:prSet/>
      <dgm:spPr/>
      <dgm:t>
        <a:bodyPr/>
        <a:lstStyle/>
        <a:p>
          <a:r>
            <a:rPr lang="en-MY"/>
            <a:t>AC Power Calculations</a:t>
          </a:r>
        </a:p>
      </dgm:t>
    </dgm:pt>
    <dgm:pt modelId="{0CF99482-C62D-466A-9F59-47A87A5E9910}" type="parTrans" cxnId="{E6A8EED7-ED0A-4B30-889B-ECF9BA20500D}">
      <dgm:prSet/>
      <dgm:spPr/>
      <dgm:t>
        <a:bodyPr/>
        <a:lstStyle/>
        <a:p>
          <a:endParaRPr lang="en-MY"/>
        </a:p>
      </dgm:t>
    </dgm:pt>
    <dgm:pt modelId="{C1F3E83B-8913-4876-8448-8C73B1B8B580}" type="sibTrans" cxnId="{E6A8EED7-ED0A-4B30-889B-ECF9BA20500D}">
      <dgm:prSet/>
      <dgm:spPr/>
      <dgm:t>
        <a:bodyPr/>
        <a:lstStyle/>
        <a:p>
          <a:endParaRPr lang="en-MY"/>
        </a:p>
      </dgm:t>
    </dgm:pt>
    <dgm:pt modelId="{3A754CF6-957A-4A60-8A64-9D84D0378AC1}">
      <dgm:prSet/>
      <dgm:spPr/>
      <dgm:t>
        <a:bodyPr/>
        <a:lstStyle/>
        <a:p>
          <a:r>
            <a:rPr lang="en-MY"/>
            <a:t>Active Power</a:t>
          </a:r>
        </a:p>
      </dgm:t>
    </dgm:pt>
    <dgm:pt modelId="{196BD302-F140-43D0-B29A-B4A7C6D40753}" type="parTrans" cxnId="{89132935-1F74-484B-81BB-32D7247DFCD4}">
      <dgm:prSet/>
      <dgm:spPr/>
      <dgm:t>
        <a:bodyPr/>
        <a:lstStyle/>
        <a:p>
          <a:endParaRPr lang="en-MY"/>
        </a:p>
      </dgm:t>
    </dgm:pt>
    <dgm:pt modelId="{907824EB-3EF7-42C1-BFA0-1627E552E921}" type="sibTrans" cxnId="{89132935-1F74-484B-81BB-32D7247DFCD4}">
      <dgm:prSet/>
      <dgm:spPr/>
      <dgm:t>
        <a:bodyPr/>
        <a:lstStyle/>
        <a:p>
          <a:endParaRPr lang="en-MY"/>
        </a:p>
      </dgm:t>
    </dgm:pt>
    <dgm:pt modelId="{F1D7CE3B-4C03-4BA3-9EC7-533D840412D3}">
      <dgm:prSet/>
      <dgm:spPr/>
      <dgm:t>
        <a:bodyPr/>
        <a:lstStyle/>
        <a:p>
          <a:r>
            <a:rPr lang="en-MY"/>
            <a:t>Reactive Power</a:t>
          </a:r>
        </a:p>
      </dgm:t>
    </dgm:pt>
    <dgm:pt modelId="{40D8B799-404F-4AC8-B2B7-69640B268752}" type="parTrans" cxnId="{9BEA3D42-86F0-4D65-8320-10431130D9CD}">
      <dgm:prSet/>
      <dgm:spPr/>
      <dgm:t>
        <a:bodyPr/>
        <a:lstStyle/>
        <a:p>
          <a:endParaRPr lang="en-MY"/>
        </a:p>
      </dgm:t>
    </dgm:pt>
    <dgm:pt modelId="{D6A9E324-4238-4D3C-AE3B-0D5FCFB11311}" type="sibTrans" cxnId="{9BEA3D42-86F0-4D65-8320-10431130D9CD}">
      <dgm:prSet/>
      <dgm:spPr/>
      <dgm:t>
        <a:bodyPr/>
        <a:lstStyle/>
        <a:p>
          <a:endParaRPr lang="en-MY"/>
        </a:p>
      </dgm:t>
    </dgm:pt>
    <dgm:pt modelId="{D3A865EB-517A-4152-B499-F4E3F47FCF37}">
      <dgm:prSet/>
      <dgm:spPr/>
      <dgm:t>
        <a:bodyPr/>
        <a:lstStyle/>
        <a:p>
          <a:r>
            <a:rPr lang="en-MY"/>
            <a:t>Power Factor</a:t>
          </a:r>
        </a:p>
      </dgm:t>
    </dgm:pt>
    <dgm:pt modelId="{DEAF9A07-2667-4EE3-8FDF-F2324500D46C}" type="parTrans" cxnId="{D8171AEC-A677-4E9E-BF53-1637DEDBA8E0}">
      <dgm:prSet/>
      <dgm:spPr/>
      <dgm:t>
        <a:bodyPr/>
        <a:lstStyle/>
        <a:p>
          <a:endParaRPr lang="en-MY"/>
        </a:p>
      </dgm:t>
    </dgm:pt>
    <dgm:pt modelId="{27D2EEAB-7682-433B-91C0-27BBDD2557C9}" type="sibTrans" cxnId="{D8171AEC-A677-4E9E-BF53-1637DEDBA8E0}">
      <dgm:prSet/>
      <dgm:spPr/>
      <dgm:t>
        <a:bodyPr/>
        <a:lstStyle/>
        <a:p>
          <a:endParaRPr lang="en-MY"/>
        </a:p>
      </dgm:t>
    </dgm:pt>
    <dgm:pt modelId="{559FCB3B-516B-42B7-8C72-C62A00DA9345}">
      <dgm:prSet/>
      <dgm:spPr/>
      <dgm:t>
        <a:bodyPr/>
        <a:lstStyle/>
        <a:p>
          <a:r>
            <a:rPr lang="en-MY"/>
            <a:t>Apparent Power</a:t>
          </a:r>
        </a:p>
      </dgm:t>
    </dgm:pt>
    <dgm:pt modelId="{95785365-B1AE-4253-A2BA-C8DA0E15C42F}" type="parTrans" cxnId="{6937FE68-FC47-4DFC-AA11-2519A1EA8D62}">
      <dgm:prSet/>
      <dgm:spPr/>
      <dgm:t>
        <a:bodyPr/>
        <a:lstStyle/>
        <a:p>
          <a:endParaRPr lang="en-MY"/>
        </a:p>
      </dgm:t>
    </dgm:pt>
    <dgm:pt modelId="{89B47F46-277B-49AE-9879-C9A415FB1169}" type="sibTrans" cxnId="{6937FE68-FC47-4DFC-AA11-2519A1EA8D62}">
      <dgm:prSet/>
      <dgm:spPr/>
      <dgm:t>
        <a:bodyPr/>
        <a:lstStyle/>
        <a:p>
          <a:endParaRPr lang="en-MY"/>
        </a:p>
      </dgm:t>
    </dgm:pt>
    <dgm:pt modelId="{2F7CCC63-DB08-42B1-B449-AE3B33823EC3}" type="pres">
      <dgm:prSet presAssocID="{5F9CB415-5251-4BDA-8C01-7D85CAF329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825048-DBB0-471F-A545-88ABB5AF017D}" type="pres">
      <dgm:prSet presAssocID="{7F9AF648-B52C-42B7-82BD-63BD30017408}" presName="root" presStyleCnt="0"/>
      <dgm:spPr/>
    </dgm:pt>
    <dgm:pt modelId="{9664D34B-799A-4858-9297-B0902AE04449}" type="pres">
      <dgm:prSet presAssocID="{7F9AF648-B52C-42B7-82BD-63BD30017408}" presName="rootComposite" presStyleCnt="0"/>
      <dgm:spPr/>
    </dgm:pt>
    <dgm:pt modelId="{74AA1B7F-0AFE-4A22-8AAE-530E9C2BA24B}" type="pres">
      <dgm:prSet presAssocID="{7F9AF648-B52C-42B7-82BD-63BD30017408}" presName="rootText" presStyleLbl="node1" presStyleIdx="0" presStyleCnt="6"/>
      <dgm:spPr/>
    </dgm:pt>
    <dgm:pt modelId="{17F5122D-7FBA-42F6-A213-7DBE74C4BC64}" type="pres">
      <dgm:prSet presAssocID="{7F9AF648-B52C-42B7-82BD-63BD30017408}" presName="rootConnector" presStyleLbl="node1" presStyleIdx="0" presStyleCnt="6"/>
      <dgm:spPr/>
    </dgm:pt>
    <dgm:pt modelId="{AE81B96F-D41E-4FE9-96F3-7C6E2EA70A03}" type="pres">
      <dgm:prSet presAssocID="{7F9AF648-B52C-42B7-82BD-63BD30017408}" presName="childShape" presStyleCnt="0"/>
      <dgm:spPr/>
    </dgm:pt>
    <dgm:pt modelId="{161ADBC4-6C1C-44B7-8CF7-C4F851055FF1}" type="pres">
      <dgm:prSet presAssocID="{089C1F9D-317E-4A3C-A0DE-99A02DD1993E}" presName="Name13" presStyleLbl="parChTrans1D2" presStyleIdx="0" presStyleCnt="11"/>
      <dgm:spPr/>
    </dgm:pt>
    <dgm:pt modelId="{E07D682B-CE03-4D1D-8ADD-B4AA0BCA5303}" type="pres">
      <dgm:prSet presAssocID="{329CF49B-C86D-4C13-9938-952B20BEDA4D}" presName="childText" presStyleLbl="bgAcc1" presStyleIdx="0" presStyleCnt="11">
        <dgm:presLayoutVars>
          <dgm:bulletEnabled val="1"/>
        </dgm:presLayoutVars>
      </dgm:prSet>
      <dgm:spPr/>
    </dgm:pt>
    <dgm:pt modelId="{C3E67E37-8094-44BE-AFD5-6EF9D1E45C4E}" type="pres">
      <dgm:prSet presAssocID="{13F9AE75-B339-4B51-80C5-2325CA2A5A46}" presName="Name13" presStyleLbl="parChTrans1D2" presStyleIdx="1" presStyleCnt="11"/>
      <dgm:spPr/>
    </dgm:pt>
    <dgm:pt modelId="{97E83190-9E18-4E78-B796-6330E889FD4B}" type="pres">
      <dgm:prSet presAssocID="{A7F8230F-ABDC-42BA-8F72-50922AE82F4B}" presName="childText" presStyleLbl="bgAcc1" presStyleIdx="1" presStyleCnt="11">
        <dgm:presLayoutVars>
          <dgm:bulletEnabled val="1"/>
        </dgm:presLayoutVars>
      </dgm:prSet>
      <dgm:spPr/>
    </dgm:pt>
    <dgm:pt modelId="{5CEDC82D-C62C-4300-913E-B64C097241A0}" type="pres">
      <dgm:prSet presAssocID="{0C327611-49F7-407B-A365-A54CBAA845D5}" presName="root" presStyleCnt="0"/>
      <dgm:spPr/>
    </dgm:pt>
    <dgm:pt modelId="{47C9D402-3F56-4105-9F49-1AC530A8BFB1}" type="pres">
      <dgm:prSet presAssocID="{0C327611-49F7-407B-A365-A54CBAA845D5}" presName="rootComposite" presStyleCnt="0"/>
      <dgm:spPr/>
    </dgm:pt>
    <dgm:pt modelId="{1FB6D312-164C-455C-BB93-4F52E76D3553}" type="pres">
      <dgm:prSet presAssocID="{0C327611-49F7-407B-A365-A54CBAA845D5}" presName="rootText" presStyleLbl="node1" presStyleIdx="1" presStyleCnt="6"/>
      <dgm:spPr/>
    </dgm:pt>
    <dgm:pt modelId="{A473EE68-B0C9-4258-A79B-4E77E4CAFF59}" type="pres">
      <dgm:prSet presAssocID="{0C327611-49F7-407B-A365-A54CBAA845D5}" presName="rootConnector" presStyleLbl="node1" presStyleIdx="1" presStyleCnt="6"/>
      <dgm:spPr/>
    </dgm:pt>
    <dgm:pt modelId="{DA3437B8-5E87-43D8-B6E9-36DF18D3D07B}" type="pres">
      <dgm:prSet presAssocID="{0C327611-49F7-407B-A365-A54CBAA845D5}" presName="childShape" presStyleCnt="0"/>
      <dgm:spPr/>
    </dgm:pt>
    <dgm:pt modelId="{1E695ECE-838F-421C-87FA-8EE1DFCCA4DA}" type="pres">
      <dgm:prSet presAssocID="{1DA3E1E9-930D-4CA0-8AAB-DADBB8954F93}" presName="Name13" presStyleLbl="parChTrans1D2" presStyleIdx="2" presStyleCnt="11"/>
      <dgm:spPr/>
    </dgm:pt>
    <dgm:pt modelId="{24CE6730-D83E-45D8-8BE7-C9A6F7E705D1}" type="pres">
      <dgm:prSet presAssocID="{10D3AC4D-2375-41CC-930E-64C28A93E726}" presName="childText" presStyleLbl="bgAcc1" presStyleIdx="2" presStyleCnt="11">
        <dgm:presLayoutVars>
          <dgm:bulletEnabled val="1"/>
        </dgm:presLayoutVars>
      </dgm:prSet>
      <dgm:spPr/>
    </dgm:pt>
    <dgm:pt modelId="{9FFC5EAA-A7A5-4FA1-A298-CE1792C9700C}" type="pres">
      <dgm:prSet presAssocID="{797A5187-AEE7-4A77-89CE-94FEFB98CF35}" presName="Name13" presStyleLbl="parChTrans1D2" presStyleIdx="3" presStyleCnt="11"/>
      <dgm:spPr/>
    </dgm:pt>
    <dgm:pt modelId="{A41F138A-42EA-41A0-8F20-425F231838AE}" type="pres">
      <dgm:prSet presAssocID="{BEB5ADA1-FE87-46BE-874A-90B5B531CA4D}" presName="childText" presStyleLbl="bgAcc1" presStyleIdx="3" presStyleCnt="11">
        <dgm:presLayoutVars>
          <dgm:bulletEnabled val="1"/>
        </dgm:presLayoutVars>
      </dgm:prSet>
      <dgm:spPr/>
    </dgm:pt>
    <dgm:pt modelId="{B8237909-5E87-40C4-A317-243AECBD4E4B}" type="pres">
      <dgm:prSet presAssocID="{27FBE1DF-99B5-4B15-BB00-8FB95622B7EA}" presName="root" presStyleCnt="0"/>
      <dgm:spPr/>
    </dgm:pt>
    <dgm:pt modelId="{CF063D86-53F2-42A2-9C0B-E921B658F4C6}" type="pres">
      <dgm:prSet presAssocID="{27FBE1DF-99B5-4B15-BB00-8FB95622B7EA}" presName="rootComposite" presStyleCnt="0"/>
      <dgm:spPr/>
    </dgm:pt>
    <dgm:pt modelId="{C93F0D58-8CFD-4461-B013-D69A2B2B05C1}" type="pres">
      <dgm:prSet presAssocID="{27FBE1DF-99B5-4B15-BB00-8FB95622B7EA}" presName="rootText" presStyleLbl="node1" presStyleIdx="2" presStyleCnt="6"/>
      <dgm:spPr/>
    </dgm:pt>
    <dgm:pt modelId="{603C13BD-9784-412E-8F8E-1C2866C4FFD4}" type="pres">
      <dgm:prSet presAssocID="{27FBE1DF-99B5-4B15-BB00-8FB95622B7EA}" presName="rootConnector" presStyleLbl="node1" presStyleIdx="2" presStyleCnt="6"/>
      <dgm:spPr/>
    </dgm:pt>
    <dgm:pt modelId="{F88C49B9-30C6-4C84-B684-9FEE44CB25CB}" type="pres">
      <dgm:prSet presAssocID="{27FBE1DF-99B5-4B15-BB00-8FB95622B7EA}" presName="childShape" presStyleCnt="0"/>
      <dgm:spPr/>
    </dgm:pt>
    <dgm:pt modelId="{A5B05B19-3F28-4A2B-84CE-D85395231056}" type="pres">
      <dgm:prSet presAssocID="{F9E3347D-F86D-45D5-A39A-226A5A0B7AF4}" presName="root" presStyleCnt="0"/>
      <dgm:spPr/>
    </dgm:pt>
    <dgm:pt modelId="{D79B7731-672E-45D4-969D-269597CDA833}" type="pres">
      <dgm:prSet presAssocID="{F9E3347D-F86D-45D5-A39A-226A5A0B7AF4}" presName="rootComposite" presStyleCnt="0"/>
      <dgm:spPr/>
    </dgm:pt>
    <dgm:pt modelId="{24D569C3-5831-442B-93E3-F1CEF5C8B2BE}" type="pres">
      <dgm:prSet presAssocID="{F9E3347D-F86D-45D5-A39A-226A5A0B7AF4}" presName="rootText" presStyleLbl="node1" presStyleIdx="3" presStyleCnt="6"/>
      <dgm:spPr/>
    </dgm:pt>
    <dgm:pt modelId="{5C1838E9-B297-4AF2-BB87-BFA0D5DC7788}" type="pres">
      <dgm:prSet presAssocID="{F9E3347D-F86D-45D5-A39A-226A5A0B7AF4}" presName="rootConnector" presStyleLbl="node1" presStyleIdx="3" presStyleCnt="6"/>
      <dgm:spPr/>
    </dgm:pt>
    <dgm:pt modelId="{FC725592-23E1-4011-94D0-375B6B1AA700}" type="pres">
      <dgm:prSet presAssocID="{F9E3347D-F86D-45D5-A39A-226A5A0B7AF4}" presName="childShape" presStyleCnt="0"/>
      <dgm:spPr/>
    </dgm:pt>
    <dgm:pt modelId="{413BC7C0-D13A-408F-8FBD-B287687FD369}" type="pres">
      <dgm:prSet presAssocID="{569623DA-D369-48D1-AE2C-D52B374A696E}" presName="root" presStyleCnt="0"/>
      <dgm:spPr/>
    </dgm:pt>
    <dgm:pt modelId="{80656915-ECC1-4702-B289-7EB949473522}" type="pres">
      <dgm:prSet presAssocID="{569623DA-D369-48D1-AE2C-D52B374A696E}" presName="rootComposite" presStyleCnt="0"/>
      <dgm:spPr/>
    </dgm:pt>
    <dgm:pt modelId="{F8F9BF61-F732-4984-AEE0-225E42B35C87}" type="pres">
      <dgm:prSet presAssocID="{569623DA-D369-48D1-AE2C-D52B374A696E}" presName="rootText" presStyleLbl="node1" presStyleIdx="4" presStyleCnt="6"/>
      <dgm:spPr/>
    </dgm:pt>
    <dgm:pt modelId="{0039D3A8-C177-4D3F-ACC1-6201238F5B0F}" type="pres">
      <dgm:prSet presAssocID="{569623DA-D369-48D1-AE2C-D52B374A696E}" presName="rootConnector" presStyleLbl="node1" presStyleIdx="4" presStyleCnt="6"/>
      <dgm:spPr/>
    </dgm:pt>
    <dgm:pt modelId="{B80B9441-A656-42E9-8FF8-377BF18796D3}" type="pres">
      <dgm:prSet presAssocID="{569623DA-D369-48D1-AE2C-D52B374A696E}" presName="childShape" presStyleCnt="0"/>
      <dgm:spPr/>
    </dgm:pt>
    <dgm:pt modelId="{2570EA9B-3150-4304-A11A-4B556694E6D4}" type="pres">
      <dgm:prSet presAssocID="{B0C6D0DB-367D-4FB6-B221-B6653A790BB2}" presName="Name13" presStyleLbl="parChTrans1D2" presStyleIdx="4" presStyleCnt="11"/>
      <dgm:spPr/>
    </dgm:pt>
    <dgm:pt modelId="{7FCCF3E5-6EBE-421E-8DE6-B21C43AF6696}" type="pres">
      <dgm:prSet presAssocID="{4797B1A6-8447-4052-BD26-88286E1D80EB}" presName="childText" presStyleLbl="bgAcc1" presStyleIdx="4" presStyleCnt="11">
        <dgm:presLayoutVars>
          <dgm:bulletEnabled val="1"/>
        </dgm:presLayoutVars>
      </dgm:prSet>
      <dgm:spPr/>
    </dgm:pt>
    <dgm:pt modelId="{5E9FE052-8B67-4D73-AB8A-06FEF1A4DF79}" type="pres">
      <dgm:prSet presAssocID="{DA707EEC-94B4-406B-9DF2-E0C63234D621}" presName="Name13" presStyleLbl="parChTrans1D2" presStyleIdx="5" presStyleCnt="11"/>
      <dgm:spPr/>
    </dgm:pt>
    <dgm:pt modelId="{27FBE4C0-3C55-4DC1-B7BA-4AC596A0CDF1}" type="pres">
      <dgm:prSet presAssocID="{267792BB-DED0-4144-8A7D-CA1EEEA7FE20}" presName="childText" presStyleLbl="bgAcc1" presStyleIdx="5" presStyleCnt="11">
        <dgm:presLayoutVars>
          <dgm:bulletEnabled val="1"/>
        </dgm:presLayoutVars>
      </dgm:prSet>
      <dgm:spPr/>
    </dgm:pt>
    <dgm:pt modelId="{5619E6F7-1DF5-4DC9-8B1A-3A6AC5F293E4}" type="pres">
      <dgm:prSet presAssocID="{C415E5A8-3F2A-4191-BBC0-0491019F9026}" presName="Name13" presStyleLbl="parChTrans1D2" presStyleIdx="6" presStyleCnt="11"/>
      <dgm:spPr/>
    </dgm:pt>
    <dgm:pt modelId="{C7DAFF5E-4C74-4544-9131-4A802ADC366D}" type="pres">
      <dgm:prSet presAssocID="{704D3DB9-992B-4722-8ECE-145D652F1710}" presName="childText" presStyleLbl="bgAcc1" presStyleIdx="6" presStyleCnt="11">
        <dgm:presLayoutVars>
          <dgm:bulletEnabled val="1"/>
        </dgm:presLayoutVars>
      </dgm:prSet>
      <dgm:spPr/>
    </dgm:pt>
    <dgm:pt modelId="{68F02AC9-2B8E-448F-AD9B-E19B9A3BAF33}" type="pres">
      <dgm:prSet presAssocID="{6D02B13A-13A8-41BB-8295-F9B92463461F}" presName="root" presStyleCnt="0"/>
      <dgm:spPr/>
    </dgm:pt>
    <dgm:pt modelId="{AF9CC092-2302-4F3E-ACD8-A6F97C0C4220}" type="pres">
      <dgm:prSet presAssocID="{6D02B13A-13A8-41BB-8295-F9B92463461F}" presName="rootComposite" presStyleCnt="0"/>
      <dgm:spPr/>
    </dgm:pt>
    <dgm:pt modelId="{26406C88-AD02-4855-A4AB-E2BF151C3139}" type="pres">
      <dgm:prSet presAssocID="{6D02B13A-13A8-41BB-8295-F9B92463461F}" presName="rootText" presStyleLbl="node1" presStyleIdx="5" presStyleCnt="6"/>
      <dgm:spPr/>
    </dgm:pt>
    <dgm:pt modelId="{5C94EC5A-CCA0-474B-A7EA-FE983C987B48}" type="pres">
      <dgm:prSet presAssocID="{6D02B13A-13A8-41BB-8295-F9B92463461F}" presName="rootConnector" presStyleLbl="node1" presStyleIdx="5" presStyleCnt="6"/>
      <dgm:spPr/>
    </dgm:pt>
    <dgm:pt modelId="{FC74C080-90CA-4DAF-AA38-7D3C24C91AD9}" type="pres">
      <dgm:prSet presAssocID="{6D02B13A-13A8-41BB-8295-F9B92463461F}" presName="childShape" presStyleCnt="0"/>
      <dgm:spPr/>
    </dgm:pt>
    <dgm:pt modelId="{70F7B895-8BB0-4237-B572-DD0590851678}" type="pres">
      <dgm:prSet presAssocID="{196BD302-F140-43D0-B29A-B4A7C6D40753}" presName="Name13" presStyleLbl="parChTrans1D2" presStyleIdx="7" presStyleCnt="11"/>
      <dgm:spPr/>
    </dgm:pt>
    <dgm:pt modelId="{9DB90F7C-692E-4603-8BB2-8E5361D660AD}" type="pres">
      <dgm:prSet presAssocID="{3A754CF6-957A-4A60-8A64-9D84D0378AC1}" presName="childText" presStyleLbl="bgAcc1" presStyleIdx="7" presStyleCnt="11">
        <dgm:presLayoutVars>
          <dgm:bulletEnabled val="1"/>
        </dgm:presLayoutVars>
      </dgm:prSet>
      <dgm:spPr/>
    </dgm:pt>
    <dgm:pt modelId="{B2397D5B-7108-4B9B-927E-66FF47EFC330}" type="pres">
      <dgm:prSet presAssocID="{40D8B799-404F-4AC8-B2B7-69640B268752}" presName="Name13" presStyleLbl="parChTrans1D2" presStyleIdx="8" presStyleCnt="11"/>
      <dgm:spPr/>
    </dgm:pt>
    <dgm:pt modelId="{DF096BA6-0465-4CF0-95B7-685F854E61F6}" type="pres">
      <dgm:prSet presAssocID="{F1D7CE3B-4C03-4BA3-9EC7-533D840412D3}" presName="childText" presStyleLbl="bgAcc1" presStyleIdx="8" presStyleCnt="11">
        <dgm:presLayoutVars>
          <dgm:bulletEnabled val="1"/>
        </dgm:presLayoutVars>
      </dgm:prSet>
      <dgm:spPr/>
    </dgm:pt>
    <dgm:pt modelId="{76B91E26-0251-4C77-8BCF-FC83062B85AB}" type="pres">
      <dgm:prSet presAssocID="{DEAF9A07-2667-4EE3-8FDF-F2324500D46C}" presName="Name13" presStyleLbl="parChTrans1D2" presStyleIdx="9" presStyleCnt="11"/>
      <dgm:spPr/>
    </dgm:pt>
    <dgm:pt modelId="{C5E94C82-F8D8-49D5-9F3C-C229F3CCF234}" type="pres">
      <dgm:prSet presAssocID="{D3A865EB-517A-4152-B499-F4E3F47FCF37}" presName="childText" presStyleLbl="bgAcc1" presStyleIdx="9" presStyleCnt="11">
        <dgm:presLayoutVars>
          <dgm:bulletEnabled val="1"/>
        </dgm:presLayoutVars>
      </dgm:prSet>
      <dgm:spPr/>
    </dgm:pt>
    <dgm:pt modelId="{405C8E35-A583-43CC-82C4-0AA24C04BFFF}" type="pres">
      <dgm:prSet presAssocID="{95785365-B1AE-4253-A2BA-C8DA0E15C42F}" presName="Name13" presStyleLbl="parChTrans1D2" presStyleIdx="10" presStyleCnt="11"/>
      <dgm:spPr/>
    </dgm:pt>
    <dgm:pt modelId="{F350D2F2-D2CA-4380-8168-9509D8930C85}" type="pres">
      <dgm:prSet presAssocID="{559FCB3B-516B-42B7-8C72-C62A00DA9345}" presName="childText" presStyleLbl="bgAcc1" presStyleIdx="10" presStyleCnt="11">
        <dgm:presLayoutVars>
          <dgm:bulletEnabled val="1"/>
        </dgm:presLayoutVars>
      </dgm:prSet>
      <dgm:spPr/>
    </dgm:pt>
  </dgm:ptLst>
  <dgm:cxnLst>
    <dgm:cxn modelId="{6BE96303-B96E-42A4-BDB0-20234E7573E7}" type="presOf" srcId="{089C1F9D-317E-4A3C-A0DE-99A02DD1993E}" destId="{161ADBC4-6C1C-44B7-8CF7-C4F851055FF1}" srcOrd="0" destOrd="0" presId="urn:microsoft.com/office/officeart/2005/8/layout/hierarchy3"/>
    <dgm:cxn modelId="{B628440C-63E4-4502-86D6-4A940C13E78F}" type="presOf" srcId="{3A754CF6-957A-4A60-8A64-9D84D0378AC1}" destId="{9DB90F7C-692E-4603-8BB2-8E5361D660AD}" srcOrd="0" destOrd="0" presId="urn:microsoft.com/office/officeart/2005/8/layout/hierarchy3"/>
    <dgm:cxn modelId="{D6B2B50E-FCD8-484F-8F70-8EA7119122E0}" srcId="{5F9CB415-5251-4BDA-8C01-7D85CAF32944}" destId="{0C327611-49F7-407B-A365-A54CBAA845D5}" srcOrd="1" destOrd="0" parTransId="{B088CB47-71A3-499A-AF80-941C1FD97271}" sibTransId="{E99B2781-3E1A-4988-8896-C9DFD9E767CE}"/>
    <dgm:cxn modelId="{42AE1010-EDB3-404F-AF32-A1DED88106DA}" type="presOf" srcId="{6D02B13A-13A8-41BB-8295-F9B92463461F}" destId="{26406C88-AD02-4855-A4AB-E2BF151C3139}" srcOrd="0" destOrd="0" presId="urn:microsoft.com/office/officeart/2005/8/layout/hierarchy3"/>
    <dgm:cxn modelId="{DEC5AE17-469F-49D2-A129-4A981B2390BF}" type="presOf" srcId="{BEB5ADA1-FE87-46BE-874A-90B5B531CA4D}" destId="{A41F138A-42EA-41A0-8F20-425F231838AE}" srcOrd="0" destOrd="0" presId="urn:microsoft.com/office/officeart/2005/8/layout/hierarchy3"/>
    <dgm:cxn modelId="{A0493529-1944-425C-9D49-E0C810D84006}" type="presOf" srcId="{DEAF9A07-2667-4EE3-8FDF-F2324500D46C}" destId="{76B91E26-0251-4C77-8BCF-FC83062B85AB}" srcOrd="0" destOrd="0" presId="urn:microsoft.com/office/officeart/2005/8/layout/hierarchy3"/>
    <dgm:cxn modelId="{872D812D-3155-4261-8DB4-95D7395265D2}" type="presOf" srcId="{569623DA-D369-48D1-AE2C-D52B374A696E}" destId="{0039D3A8-C177-4D3F-ACC1-6201238F5B0F}" srcOrd="1" destOrd="0" presId="urn:microsoft.com/office/officeart/2005/8/layout/hierarchy3"/>
    <dgm:cxn modelId="{C6F61D2F-DCC2-4724-9D34-5F87B97CC79D}" srcId="{569623DA-D369-48D1-AE2C-D52B374A696E}" destId="{4797B1A6-8447-4052-BD26-88286E1D80EB}" srcOrd="0" destOrd="0" parTransId="{B0C6D0DB-367D-4FB6-B221-B6653A790BB2}" sibTransId="{3818DE10-B573-44A4-A11A-5357B543C94D}"/>
    <dgm:cxn modelId="{89132935-1F74-484B-81BB-32D7247DFCD4}" srcId="{6D02B13A-13A8-41BB-8295-F9B92463461F}" destId="{3A754CF6-957A-4A60-8A64-9D84D0378AC1}" srcOrd="0" destOrd="0" parTransId="{196BD302-F140-43D0-B29A-B4A7C6D40753}" sibTransId="{907824EB-3EF7-42C1-BFA0-1627E552E921}"/>
    <dgm:cxn modelId="{B0FD7C40-F5B0-48CC-AF50-896B7E9E0C6B}" srcId="{569623DA-D369-48D1-AE2C-D52B374A696E}" destId="{267792BB-DED0-4144-8A7D-CA1EEEA7FE20}" srcOrd="1" destOrd="0" parTransId="{DA707EEC-94B4-406B-9DF2-E0C63234D621}" sibTransId="{3764C3FB-6613-4B0D-B8EF-4E1056CAAAFC}"/>
    <dgm:cxn modelId="{9BEA3D42-86F0-4D65-8320-10431130D9CD}" srcId="{6D02B13A-13A8-41BB-8295-F9B92463461F}" destId="{F1D7CE3B-4C03-4BA3-9EC7-533D840412D3}" srcOrd="1" destOrd="0" parTransId="{40D8B799-404F-4AC8-B2B7-69640B268752}" sibTransId="{D6A9E324-4238-4D3C-AE3B-0D5FCFB11311}"/>
    <dgm:cxn modelId="{4F01F963-84C6-4363-AE32-38788ABFC49E}" type="presOf" srcId="{DA707EEC-94B4-406B-9DF2-E0C63234D621}" destId="{5E9FE052-8B67-4D73-AB8A-06FEF1A4DF79}" srcOrd="0" destOrd="0" presId="urn:microsoft.com/office/officeart/2005/8/layout/hierarchy3"/>
    <dgm:cxn modelId="{A9B63665-7FE1-445B-854D-CE6970AD00C6}" type="presOf" srcId="{F9E3347D-F86D-45D5-A39A-226A5A0B7AF4}" destId="{5C1838E9-B297-4AF2-BB87-BFA0D5DC7788}" srcOrd="1" destOrd="0" presId="urn:microsoft.com/office/officeart/2005/8/layout/hierarchy3"/>
    <dgm:cxn modelId="{7096E747-811D-467C-95B1-7A666127BC68}" type="presOf" srcId="{F9E3347D-F86D-45D5-A39A-226A5A0B7AF4}" destId="{24D569C3-5831-442B-93E3-F1CEF5C8B2BE}" srcOrd="0" destOrd="0" presId="urn:microsoft.com/office/officeart/2005/8/layout/hierarchy3"/>
    <dgm:cxn modelId="{6937FE68-FC47-4DFC-AA11-2519A1EA8D62}" srcId="{6D02B13A-13A8-41BB-8295-F9B92463461F}" destId="{559FCB3B-516B-42B7-8C72-C62A00DA9345}" srcOrd="3" destOrd="0" parTransId="{95785365-B1AE-4253-A2BA-C8DA0E15C42F}" sibTransId="{89B47F46-277B-49AE-9879-C9A415FB1169}"/>
    <dgm:cxn modelId="{BF120969-8F64-4AB5-8A66-78747999CC17}" type="presOf" srcId="{27FBE1DF-99B5-4B15-BB00-8FB95622B7EA}" destId="{603C13BD-9784-412E-8F8E-1C2866C4FFD4}" srcOrd="1" destOrd="0" presId="urn:microsoft.com/office/officeart/2005/8/layout/hierarchy3"/>
    <dgm:cxn modelId="{CB590B69-3C47-40B7-8A4B-E9A77B2EA158}" srcId="{5F9CB415-5251-4BDA-8C01-7D85CAF32944}" destId="{569623DA-D369-48D1-AE2C-D52B374A696E}" srcOrd="4" destOrd="0" parTransId="{5C4E1909-9930-41BF-B952-EFB0BBAD1B1A}" sibTransId="{C17ED348-1802-4323-BA33-BBF7A51CAF29}"/>
    <dgm:cxn modelId="{20A6054D-DAD8-40E3-91CF-DE765A1B3270}" type="presOf" srcId="{27FBE1DF-99B5-4B15-BB00-8FB95622B7EA}" destId="{C93F0D58-8CFD-4461-B013-D69A2B2B05C1}" srcOrd="0" destOrd="0" presId="urn:microsoft.com/office/officeart/2005/8/layout/hierarchy3"/>
    <dgm:cxn modelId="{CB58D74F-C4EA-46AE-B127-CDBE03988D05}" type="presOf" srcId="{1DA3E1E9-930D-4CA0-8AAB-DADBB8954F93}" destId="{1E695ECE-838F-421C-87FA-8EE1DFCCA4DA}" srcOrd="0" destOrd="0" presId="urn:microsoft.com/office/officeart/2005/8/layout/hierarchy3"/>
    <dgm:cxn modelId="{94D5A250-E636-47CE-9E5D-BEB3C4530E38}" type="presOf" srcId="{0C327611-49F7-407B-A365-A54CBAA845D5}" destId="{A473EE68-B0C9-4258-A79B-4E77E4CAFF59}" srcOrd="1" destOrd="0" presId="urn:microsoft.com/office/officeart/2005/8/layout/hierarchy3"/>
    <dgm:cxn modelId="{2EFBE976-BDF9-4DFD-9BF7-43A7D44C9872}" type="presOf" srcId="{A7F8230F-ABDC-42BA-8F72-50922AE82F4B}" destId="{97E83190-9E18-4E78-B796-6330E889FD4B}" srcOrd="0" destOrd="0" presId="urn:microsoft.com/office/officeart/2005/8/layout/hierarchy3"/>
    <dgm:cxn modelId="{93BDAD58-A57F-40FF-9287-06BB50ACDC0E}" type="presOf" srcId="{C415E5A8-3F2A-4191-BBC0-0491019F9026}" destId="{5619E6F7-1DF5-4DC9-8B1A-3A6AC5F293E4}" srcOrd="0" destOrd="0" presId="urn:microsoft.com/office/officeart/2005/8/layout/hierarchy3"/>
    <dgm:cxn modelId="{C7119A7B-50C9-4496-ADC8-E6BAD908CA0B}" type="presOf" srcId="{13F9AE75-B339-4B51-80C5-2325CA2A5A46}" destId="{C3E67E37-8094-44BE-AFD5-6EF9D1E45C4E}" srcOrd="0" destOrd="0" presId="urn:microsoft.com/office/officeart/2005/8/layout/hierarchy3"/>
    <dgm:cxn modelId="{3EF2F47D-4608-4A3F-90B4-7CAD3E4D5424}" type="presOf" srcId="{7F9AF648-B52C-42B7-82BD-63BD30017408}" destId="{74AA1B7F-0AFE-4A22-8AAE-530E9C2BA24B}" srcOrd="0" destOrd="0" presId="urn:microsoft.com/office/officeart/2005/8/layout/hierarchy3"/>
    <dgm:cxn modelId="{C6BFFE84-99AE-4FFA-8DDE-41F98FDC849E}" type="presOf" srcId="{329CF49B-C86D-4C13-9938-952B20BEDA4D}" destId="{E07D682B-CE03-4D1D-8ADD-B4AA0BCA5303}" srcOrd="0" destOrd="0" presId="urn:microsoft.com/office/officeart/2005/8/layout/hierarchy3"/>
    <dgm:cxn modelId="{46478C85-AC67-46D5-B661-D6C4CAE29813}" type="presOf" srcId="{4797B1A6-8447-4052-BD26-88286E1D80EB}" destId="{7FCCF3E5-6EBE-421E-8DE6-B21C43AF6696}" srcOrd="0" destOrd="0" presId="urn:microsoft.com/office/officeart/2005/8/layout/hierarchy3"/>
    <dgm:cxn modelId="{72B2B58A-7022-477C-9EB8-B0CCFE72B171}" type="presOf" srcId="{569623DA-D369-48D1-AE2C-D52B374A696E}" destId="{F8F9BF61-F732-4984-AEE0-225E42B35C87}" srcOrd="0" destOrd="0" presId="urn:microsoft.com/office/officeart/2005/8/layout/hierarchy3"/>
    <dgm:cxn modelId="{5D31118D-E985-46B8-954A-DB1E1491B03D}" srcId="{7F9AF648-B52C-42B7-82BD-63BD30017408}" destId="{A7F8230F-ABDC-42BA-8F72-50922AE82F4B}" srcOrd="1" destOrd="0" parTransId="{13F9AE75-B339-4B51-80C5-2325CA2A5A46}" sibTransId="{E60A8162-99FF-435A-BF52-F151E62F425B}"/>
    <dgm:cxn modelId="{0F318B91-A782-43F5-A988-A0B66C5E88E3}" srcId="{5F9CB415-5251-4BDA-8C01-7D85CAF32944}" destId="{27FBE1DF-99B5-4B15-BB00-8FB95622B7EA}" srcOrd="2" destOrd="0" parTransId="{036D1838-F176-4F4C-BE91-7A267E3568B1}" sibTransId="{11561472-7972-406B-8824-304A7B43FFBB}"/>
    <dgm:cxn modelId="{FA58DD94-1CE2-4F21-A519-0C2B76C5D3D1}" type="presOf" srcId="{B0C6D0DB-367D-4FB6-B221-B6653A790BB2}" destId="{2570EA9B-3150-4304-A11A-4B556694E6D4}" srcOrd="0" destOrd="0" presId="urn:microsoft.com/office/officeart/2005/8/layout/hierarchy3"/>
    <dgm:cxn modelId="{443BD5A4-99B9-4946-A635-18F743237C24}" type="presOf" srcId="{704D3DB9-992B-4722-8ECE-145D652F1710}" destId="{C7DAFF5E-4C74-4544-9131-4A802ADC366D}" srcOrd="0" destOrd="0" presId="urn:microsoft.com/office/officeart/2005/8/layout/hierarchy3"/>
    <dgm:cxn modelId="{4EA06BA9-AB36-40EF-AE39-47AE4C336891}" srcId="{0C327611-49F7-407B-A365-A54CBAA845D5}" destId="{10D3AC4D-2375-41CC-930E-64C28A93E726}" srcOrd="0" destOrd="0" parTransId="{1DA3E1E9-930D-4CA0-8AAB-DADBB8954F93}" sibTransId="{331D0F11-FD1B-4105-9710-C85E3307D5C9}"/>
    <dgm:cxn modelId="{0B3FEFAF-08CF-4BAC-90D1-D0712D84839C}" type="presOf" srcId="{D3A865EB-517A-4152-B499-F4E3F47FCF37}" destId="{C5E94C82-F8D8-49D5-9F3C-C229F3CCF234}" srcOrd="0" destOrd="0" presId="urn:microsoft.com/office/officeart/2005/8/layout/hierarchy3"/>
    <dgm:cxn modelId="{CEEC74B7-B401-4C26-A185-9E0BE0378064}" type="presOf" srcId="{5F9CB415-5251-4BDA-8C01-7D85CAF32944}" destId="{2F7CCC63-DB08-42B1-B449-AE3B33823EC3}" srcOrd="0" destOrd="0" presId="urn:microsoft.com/office/officeart/2005/8/layout/hierarchy3"/>
    <dgm:cxn modelId="{9D502ABA-F6B6-40AB-95F9-5DC2D04194D7}" type="presOf" srcId="{0C327611-49F7-407B-A365-A54CBAA845D5}" destId="{1FB6D312-164C-455C-BB93-4F52E76D3553}" srcOrd="0" destOrd="0" presId="urn:microsoft.com/office/officeart/2005/8/layout/hierarchy3"/>
    <dgm:cxn modelId="{D94538BA-04F2-4ADF-A4D0-E944181038C8}" type="presOf" srcId="{559FCB3B-516B-42B7-8C72-C62A00DA9345}" destId="{F350D2F2-D2CA-4380-8168-9509D8930C85}" srcOrd="0" destOrd="0" presId="urn:microsoft.com/office/officeart/2005/8/layout/hierarchy3"/>
    <dgm:cxn modelId="{64B931BC-1606-47CE-ABB1-F7547DE88E52}" srcId="{569623DA-D369-48D1-AE2C-D52B374A696E}" destId="{704D3DB9-992B-4722-8ECE-145D652F1710}" srcOrd="2" destOrd="0" parTransId="{C415E5A8-3F2A-4191-BBC0-0491019F9026}" sibTransId="{A5AA7945-E38C-4331-B257-EA52866C1B8A}"/>
    <dgm:cxn modelId="{B51804C3-F2B4-41C9-A69E-B2CE4AE01FDA}" type="presOf" srcId="{7F9AF648-B52C-42B7-82BD-63BD30017408}" destId="{17F5122D-7FBA-42F6-A213-7DBE74C4BC64}" srcOrd="1" destOrd="0" presId="urn:microsoft.com/office/officeart/2005/8/layout/hierarchy3"/>
    <dgm:cxn modelId="{2128A8C4-D99D-4C47-9A12-03E36420CF8F}" type="presOf" srcId="{10D3AC4D-2375-41CC-930E-64C28A93E726}" destId="{24CE6730-D83E-45D8-8BE7-C9A6F7E705D1}" srcOrd="0" destOrd="0" presId="urn:microsoft.com/office/officeart/2005/8/layout/hierarchy3"/>
    <dgm:cxn modelId="{3D2DABC7-80F8-46FA-952E-994DB85C38A5}" srcId="{5F9CB415-5251-4BDA-8C01-7D85CAF32944}" destId="{F9E3347D-F86D-45D5-A39A-226A5A0B7AF4}" srcOrd="3" destOrd="0" parTransId="{0B70AA40-8922-4A9B-9152-6D75518FD583}" sibTransId="{BB658737-1B99-4DCA-8BBA-5685A68D747E}"/>
    <dgm:cxn modelId="{8BB01FCD-65A4-46F7-800A-8BCAF60598E6}" type="presOf" srcId="{40D8B799-404F-4AC8-B2B7-69640B268752}" destId="{B2397D5B-7108-4B9B-927E-66FF47EFC330}" srcOrd="0" destOrd="0" presId="urn:microsoft.com/office/officeart/2005/8/layout/hierarchy3"/>
    <dgm:cxn modelId="{FB6206CE-F7F9-4049-B1A7-2F6BA22B302C}" srcId="{0C327611-49F7-407B-A365-A54CBAA845D5}" destId="{BEB5ADA1-FE87-46BE-874A-90B5B531CA4D}" srcOrd="1" destOrd="0" parTransId="{797A5187-AEE7-4A77-89CE-94FEFB98CF35}" sibTransId="{3A1F679E-CEFE-4245-BF59-53285C4EFAC6}"/>
    <dgm:cxn modelId="{EA4B3FD1-FBED-4C63-B1E4-312B317C626F}" type="presOf" srcId="{95785365-B1AE-4253-A2BA-C8DA0E15C42F}" destId="{405C8E35-A583-43CC-82C4-0AA24C04BFFF}" srcOrd="0" destOrd="0" presId="urn:microsoft.com/office/officeart/2005/8/layout/hierarchy3"/>
    <dgm:cxn modelId="{E6A8EED7-ED0A-4B30-889B-ECF9BA20500D}" srcId="{5F9CB415-5251-4BDA-8C01-7D85CAF32944}" destId="{6D02B13A-13A8-41BB-8295-F9B92463461F}" srcOrd="5" destOrd="0" parTransId="{0CF99482-C62D-466A-9F59-47A87A5E9910}" sibTransId="{C1F3E83B-8913-4876-8448-8C73B1B8B580}"/>
    <dgm:cxn modelId="{01B17DD8-B743-405A-A51A-A524AC0A4F56}" type="presOf" srcId="{797A5187-AEE7-4A77-89CE-94FEFB98CF35}" destId="{9FFC5EAA-A7A5-4FA1-A298-CE1792C9700C}" srcOrd="0" destOrd="0" presId="urn:microsoft.com/office/officeart/2005/8/layout/hierarchy3"/>
    <dgm:cxn modelId="{0B2B9ED9-60E4-4F0A-B221-AD94A16B3DF9}" type="presOf" srcId="{196BD302-F140-43D0-B29A-B4A7C6D40753}" destId="{70F7B895-8BB0-4237-B572-DD0590851678}" srcOrd="0" destOrd="0" presId="urn:microsoft.com/office/officeart/2005/8/layout/hierarchy3"/>
    <dgm:cxn modelId="{D8171AEC-A677-4E9E-BF53-1637DEDBA8E0}" srcId="{6D02B13A-13A8-41BB-8295-F9B92463461F}" destId="{D3A865EB-517A-4152-B499-F4E3F47FCF37}" srcOrd="2" destOrd="0" parTransId="{DEAF9A07-2667-4EE3-8FDF-F2324500D46C}" sibTransId="{27D2EEAB-7682-433B-91C0-27BBDD2557C9}"/>
    <dgm:cxn modelId="{EAFBBDEF-46B3-4564-A95E-89F0776FEAFF}" srcId="{7F9AF648-B52C-42B7-82BD-63BD30017408}" destId="{329CF49B-C86D-4C13-9938-952B20BEDA4D}" srcOrd="0" destOrd="0" parTransId="{089C1F9D-317E-4A3C-A0DE-99A02DD1993E}" sibTransId="{AFE3A5BB-3BAD-48D5-B3E8-F91EE3ACA4AE}"/>
    <dgm:cxn modelId="{05298AF9-2459-46A2-A6E3-E32937B18CC6}" type="presOf" srcId="{267792BB-DED0-4144-8A7D-CA1EEEA7FE20}" destId="{27FBE4C0-3C55-4DC1-B7BA-4AC596A0CDF1}" srcOrd="0" destOrd="0" presId="urn:microsoft.com/office/officeart/2005/8/layout/hierarchy3"/>
    <dgm:cxn modelId="{07BA5BFF-E132-467F-A7AB-E5A3276ECEA6}" srcId="{5F9CB415-5251-4BDA-8C01-7D85CAF32944}" destId="{7F9AF648-B52C-42B7-82BD-63BD30017408}" srcOrd="0" destOrd="0" parTransId="{1EB786F3-8C01-468B-A672-777E2E8E93FD}" sibTransId="{D923F2A0-3044-4D42-8CCB-F0BB95C2938D}"/>
    <dgm:cxn modelId="{18E58FFF-139A-4261-9E8B-313ACD31E842}" type="presOf" srcId="{F1D7CE3B-4C03-4BA3-9EC7-533D840412D3}" destId="{DF096BA6-0465-4CF0-95B7-685F854E61F6}" srcOrd="0" destOrd="0" presId="urn:microsoft.com/office/officeart/2005/8/layout/hierarchy3"/>
    <dgm:cxn modelId="{E69D90FF-D8B6-4AB7-91B1-1A26FB5AFF3E}" type="presOf" srcId="{6D02B13A-13A8-41BB-8295-F9B92463461F}" destId="{5C94EC5A-CCA0-474B-A7EA-FE983C987B48}" srcOrd="1" destOrd="0" presId="urn:microsoft.com/office/officeart/2005/8/layout/hierarchy3"/>
    <dgm:cxn modelId="{6695CD8A-5E03-466A-9500-4FC4AED63E0B}" type="presParOf" srcId="{2F7CCC63-DB08-42B1-B449-AE3B33823EC3}" destId="{BD825048-DBB0-471F-A545-88ABB5AF017D}" srcOrd="0" destOrd="0" presId="urn:microsoft.com/office/officeart/2005/8/layout/hierarchy3"/>
    <dgm:cxn modelId="{98BD9938-7C54-4B07-9894-9AD0F0E1D5CC}" type="presParOf" srcId="{BD825048-DBB0-471F-A545-88ABB5AF017D}" destId="{9664D34B-799A-4858-9297-B0902AE04449}" srcOrd="0" destOrd="0" presId="urn:microsoft.com/office/officeart/2005/8/layout/hierarchy3"/>
    <dgm:cxn modelId="{17704B7D-D87B-4C7D-9E9D-0079C69A9426}" type="presParOf" srcId="{9664D34B-799A-4858-9297-B0902AE04449}" destId="{74AA1B7F-0AFE-4A22-8AAE-530E9C2BA24B}" srcOrd="0" destOrd="0" presId="urn:microsoft.com/office/officeart/2005/8/layout/hierarchy3"/>
    <dgm:cxn modelId="{5B5D45BE-10C6-429A-BE48-F7D6BD3AAAF3}" type="presParOf" srcId="{9664D34B-799A-4858-9297-B0902AE04449}" destId="{17F5122D-7FBA-42F6-A213-7DBE74C4BC64}" srcOrd="1" destOrd="0" presId="urn:microsoft.com/office/officeart/2005/8/layout/hierarchy3"/>
    <dgm:cxn modelId="{7FAE59D3-D012-4F83-8E55-DE928C132A8B}" type="presParOf" srcId="{BD825048-DBB0-471F-A545-88ABB5AF017D}" destId="{AE81B96F-D41E-4FE9-96F3-7C6E2EA70A03}" srcOrd="1" destOrd="0" presId="urn:microsoft.com/office/officeart/2005/8/layout/hierarchy3"/>
    <dgm:cxn modelId="{A218C27E-4C2B-4FAD-8737-89D0D43343AB}" type="presParOf" srcId="{AE81B96F-D41E-4FE9-96F3-7C6E2EA70A03}" destId="{161ADBC4-6C1C-44B7-8CF7-C4F851055FF1}" srcOrd="0" destOrd="0" presId="urn:microsoft.com/office/officeart/2005/8/layout/hierarchy3"/>
    <dgm:cxn modelId="{E71C5E8C-5EB8-4715-944E-98C71FECAD9D}" type="presParOf" srcId="{AE81B96F-D41E-4FE9-96F3-7C6E2EA70A03}" destId="{E07D682B-CE03-4D1D-8ADD-B4AA0BCA5303}" srcOrd="1" destOrd="0" presId="urn:microsoft.com/office/officeart/2005/8/layout/hierarchy3"/>
    <dgm:cxn modelId="{7373E45F-BFBF-4681-81E7-44B62FCBA72A}" type="presParOf" srcId="{AE81B96F-D41E-4FE9-96F3-7C6E2EA70A03}" destId="{C3E67E37-8094-44BE-AFD5-6EF9D1E45C4E}" srcOrd="2" destOrd="0" presId="urn:microsoft.com/office/officeart/2005/8/layout/hierarchy3"/>
    <dgm:cxn modelId="{BC31F606-8368-4D9D-8895-BD1A743F7099}" type="presParOf" srcId="{AE81B96F-D41E-4FE9-96F3-7C6E2EA70A03}" destId="{97E83190-9E18-4E78-B796-6330E889FD4B}" srcOrd="3" destOrd="0" presId="urn:microsoft.com/office/officeart/2005/8/layout/hierarchy3"/>
    <dgm:cxn modelId="{657E5CF2-8CD0-457C-95B1-C4F5FE36F24B}" type="presParOf" srcId="{2F7CCC63-DB08-42B1-B449-AE3B33823EC3}" destId="{5CEDC82D-C62C-4300-913E-B64C097241A0}" srcOrd="1" destOrd="0" presId="urn:microsoft.com/office/officeart/2005/8/layout/hierarchy3"/>
    <dgm:cxn modelId="{0C9743D1-BD21-46B1-AC9F-F9C1EC61E1CA}" type="presParOf" srcId="{5CEDC82D-C62C-4300-913E-B64C097241A0}" destId="{47C9D402-3F56-4105-9F49-1AC530A8BFB1}" srcOrd="0" destOrd="0" presId="urn:microsoft.com/office/officeart/2005/8/layout/hierarchy3"/>
    <dgm:cxn modelId="{7341368A-D0EA-4FD2-AAAB-E89575A5FBFC}" type="presParOf" srcId="{47C9D402-3F56-4105-9F49-1AC530A8BFB1}" destId="{1FB6D312-164C-455C-BB93-4F52E76D3553}" srcOrd="0" destOrd="0" presId="urn:microsoft.com/office/officeart/2005/8/layout/hierarchy3"/>
    <dgm:cxn modelId="{7686A7BE-E733-476D-8EEE-AE89C2CDDB20}" type="presParOf" srcId="{47C9D402-3F56-4105-9F49-1AC530A8BFB1}" destId="{A473EE68-B0C9-4258-A79B-4E77E4CAFF59}" srcOrd="1" destOrd="0" presId="urn:microsoft.com/office/officeart/2005/8/layout/hierarchy3"/>
    <dgm:cxn modelId="{9EF64EE0-EE07-43A9-82BF-AB8E72B0115F}" type="presParOf" srcId="{5CEDC82D-C62C-4300-913E-B64C097241A0}" destId="{DA3437B8-5E87-43D8-B6E9-36DF18D3D07B}" srcOrd="1" destOrd="0" presId="urn:microsoft.com/office/officeart/2005/8/layout/hierarchy3"/>
    <dgm:cxn modelId="{EAF0398C-923B-4C1E-BE31-BA205E8BD676}" type="presParOf" srcId="{DA3437B8-5E87-43D8-B6E9-36DF18D3D07B}" destId="{1E695ECE-838F-421C-87FA-8EE1DFCCA4DA}" srcOrd="0" destOrd="0" presId="urn:microsoft.com/office/officeart/2005/8/layout/hierarchy3"/>
    <dgm:cxn modelId="{5026978F-0051-44C3-96B7-6CFDFD57546B}" type="presParOf" srcId="{DA3437B8-5E87-43D8-B6E9-36DF18D3D07B}" destId="{24CE6730-D83E-45D8-8BE7-C9A6F7E705D1}" srcOrd="1" destOrd="0" presId="urn:microsoft.com/office/officeart/2005/8/layout/hierarchy3"/>
    <dgm:cxn modelId="{3E40D083-466E-4072-9E0C-D961D390FFD8}" type="presParOf" srcId="{DA3437B8-5E87-43D8-B6E9-36DF18D3D07B}" destId="{9FFC5EAA-A7A5-4FA1-A298-CE1792C9700C}" srcOrd="2" destOrd="0" presId="urn:microsoft.com/office/officeart/2005/8/layout/hierarchy3"/>
    <dgm:cxn modelId="{D92E45BE-EDC4-411B-AA90-018769FE3711}" type="presParOf" srcId="{DA3437B8-5E87-43D8-B6E9-36DF18D3D07B}" destId="{A41F138A-42EA-41A0-8F20-425F231838AE}" srcOrd="3" destOrd="0" presId="urn:microsoft.com/office/officeart/2005/8/layout/hierarchy3"/>
    <dgm:cxn modelId="{3163E3FE-E505-4DE9-9A22-812E6F7CD445}" type="presParOf" srcId="{2F7CCC63-DB08-42B1-B449-AE3B33823EC3}" destId="{B8237909-5E87-40C4-A317-243AECBD4E4B}" srcOrd="2" destOrd="0" presId="urn:microsoft.com/office/officeart/2005/8/layout/hierarchy3"/>
    <dgm:cxn modelId="{B9E9BCC9-B856-4071-B2FA-BA3DD9C2C384}" type="presParOf" srcId="{B8237909-5E87-40C4-A317-243AECBD4E4B}" destId="{CF063D86-53F2-42A2-9C0B-E921B658F4C6}" srcOrd="0" destOrd="0" presId="urn:microsoft.com/office/officeart/2005/8/layout/hierarchy3"/>
    <dgm:cxn modelId="{D8FD6DE7-EF9B-452F-A60B-13690F84EDE8}" type="presParOf" srcId="{CF063D86-53F2-42A2-9C0B-E921B658F4C6}" destId="{C93F0D58-8CFD-4461-B013-D69A2B2B05C1}" srcOrd="0" destOrd="0" presId="urn:microsoft.com/office/officeart/2005/8/layout/hierarchy3"/>
    <dgm:cxn modelId="{5C883151-A204-4CA9-B32D-9627DAE995E1}" type="presParOf" srcId="{CF063D86-53F2-42A2-9C0B-E921B658F4C6}" destId="{603C13BD-9784-412E-8F8E-1C2866C4FFD4}" srcOrd="1" destOrd="0" presId="urn:microsoft.com/office/officeart/2005/8/layout/hierarchy3"/>
    <dgm:cxn modelId="{4F17467C-8A9D-4977-9EDC-2C95D8745F84}" type="presParOf" srcId="{B8237909-5E87-40C4-A317-243AECBD4E4B}" destId="{F88C49B9-30C6-4C84-B684-9FEE44CB25CB}" srcOrd="1" destOrd="0" presId="urn:microsoft.com/office/officeart/2005/8/layout/hierarchy3"/>
    <dgm:cxn modelId="{A052B345-4E50-4726-8EE7-77CDA666801B}" type="presParOf" srcId="{2F7CCC63-DB08-42B1-B449-AE3B33823EC3}" destId="{A5B05B19-3F28-4A2B-84CE-D85395231056}" srcOrd="3" destOrd="0" presId="urn:microsoft.com/office/officeart/2005/8/layout/hierarchy3"/>
    <dgm:cxn modelId="{B1245FE9-C580-4D63-BCC4-8221FAF0001D}" type="presParOf" srcId="{A5B05B19-3F28-4A2B-84CE-D85395231056}" destId="{D79B7731-672E-45D4-969D-269597CDA833}" srcOrd="0" destOrd="0" presId="urn:microsoft.com/office/officeart/2005/8/layout/hierarchy3"/>
    <dgm:cxn modelId="{CCFCE00A-18DF-44D4-9C5D-0DC091D544A5}" type="presParOf" srcId="{D79B7731-672E-45D4-969D-269597CDA833}" destId="{24D569C3-5831-442B-93E3-F1CEF5C8B2BE}" srcOrd="0" destOrd="0" presId="urn:microsoft.com/office/officeart/2005/8/layout/hierarchy3"/>
    <dgm:cxn modelId="{5B59BBDC-59C5-4678-844E-7ED04E0B67C7}" type="presParOf" srcId="{D79B7731-672E-45D4-969D-269597CDA833}" destId="{5C1838E9-B297-4AF2-BB87-BFA0D5DC7788}" srcOrd="1" destOrd="0" presId="urn:microsoft.com/office/officeart/2005/8/layout/hierarchy3"/>
    <dgm:cxn modelId="{8014489D-238E-4D3E-9735-86C742309B26}" type="presParOf" srcId="{A5B05B19-3F28-4A2B-84CE-D85395231056}" destId="{FC725592-23E1-4011-94D0-375B6B1AA700}" srcOrd="1" destOrd="0" presId="urn:microsoft.com/office/officeart/2005/8/layout/hierarchy3"/>
    <dgm:cxn modelId="{D8671841-DE1A-4FF5-9BD1-6D98861D5904}" type="presParOf" srcId="{2F7CCC63-DB08-42B1-B449-AE3B33823EC3}" destId="{413BC7C0-D13A-408F-8FBD-B287687FD369}" srcOrd="4" destOrd="0" presId="urn:microsoft.com/office/officeart/2005/8/layout/hierarchy3"/>
    <dgm:cxn modelId="{640A506C-0BE5-4EB5-BF60-10AE5181D414}" type="presParOf" srcId="{413BC7C0-D13A-408F-8FBD-B287687FD369}" destId="{80656915-ECC1-4702-B289-7EB949473522}" srcOrd="0" destOrd="0" presId="urn:microsoft.com/office/officeart/2005/8/layout/hierarchy3"/>
    <dgm:cxn modelId="{E11076B1-06AB-443E-95BF-BE60C8D8A97A}" type="presParOf" srcId="{80656915-ECC1-4702-B289-7EB949473522}" destId="{F8F9BF61-F732-4984-AEE0-225E42B35C87}" srcOrd="0" destOrd="0" presId="urn:microsoft.com/office/officeart/2005/8/layout/hierarchy3"/>
    <dgm:cxn modelId="{9E90122A-0F9B-4F35-9980-B80BA016E5C9}" type="presParOf" srcId="{80656915-ECC1-4702-B289-7EB949473522}" destId="{0039D3A8-C177-4D3F-ACC1-6201238F5B0F}" srcOrd="1" destOrd="0" presId="urn:microsoft.com/office/officeart/2005/8/layout/hierarchy3"/>
    <dgm:cxn modelId="{3422DCC8-3039-4C3A-BED7-C23732859F99}" type="presParOf" srcId="{413BC7C0-D13A-408F-8FBD-B287687FD369}" destId="{B80B9441-A656-42E9-8FF8-377BF18796D3}" srcOrd="1" destOrd="0" presId="urn:microsoft.com/office/officeart/2005/8/layout/hierarchy3"/>
    <dgm:cxn modelId="{71C8F867-DD5E-4780-BDB0-0ADEC3852C9C}" type="presParOf" srcId="{B80B9441-A656-42E9-8FF8-377BF18796D3}" destId="{2570EA9B-3150-4304-A11A-4B556694E6D4}" srcOrd="0" destOrd="0" presId="urn:microsoft.com/office/officeart/2005/8/layout/hierarchy3"/>
    <dgm:cxn modelId="{FD8FC717-2DDD-467F-B99A-3598D3A2FB88}" type="presParOf" srcId="{B80B9441-A656-42E9-8FF8-377BF18796D3}" destId="{7FCCF3E5-6EBE-421E-8DE6-B21C43AF6696}" srcOrd="1" destOrd="0" presId="urn:microsoft.com/office/officeart/2005/8/layout/hierarchy3"/>
    <dgm:cxn modelId="{23F473A8-0D57-48B4-88FE-D8829EA6BB31}" type="presParOf" srcId="{B80B9441-A656-42E9-8FF8-377BF18796D3}" destId="{5E9FE052-8B67-4D73-AB8A-06FEF1A4DF79}" srcOrd="2" destOrd="0" presId="urn:microsoft.com/office/officeart/2005/8/layout/hierarchy3"/>
    <dgm:cxn modelId="{25D1A613-82A2-4F0F-A9EE-6E02F1D61BAF}" type="presParOf" srcId="{B80B9441-A656-42E9-8FF8-377BF18796D3}" destId="{27FBE4C0-3C55-4DC1-B7BA-4AC596A0CDF1}" srcOrd="3" destOrd="0" presId="urn:microsoft.com/office/officeart/2005/8/layout/hierarchy3"/>
    <dgm:cxn modelId="{6EE24B9F-A082-431D-9FB5-9D32946AB36B}" type="presParOf" srcId="{B80B9441-A656-42E9-8FF8-377BF18796D3}" destId="{5619E6F7-1DF5-4DC9-8B1A-3A6AC5F293E4}" srcOrd="4" destOrd="0" presId="urn:microsoft.com/office/officeart/2005/8/layout/hierarchy3"/>
    <dgm:cxn modelId="{5C528795-A5E9-4969-9527-EAAFA395F065}" type="presParOf" srcId="{B80B9441-A656-42E9-8FF8-377BF18796D3}" destId="{C7DAFF5E-4C74-4544-9131-4A802ADC366D}" srcOrd="5" destOrd="0" presId="urn:microsoft.com/office/officeart/2005/8/layout/hierarchy3"/>
    <dgm:cxn modelId="{B4AE4F62-8364-41B3-BCF5-221362277AF2}" type="presParOf" srcId="{2F7CCC63-DB08-42B1-B449-AE3B33823EC3}" destId="{68F02AC9-2B8E-448F-AD9B-E19B9A3BAF33}" srcOrd="5" destOrd="0" presId="urn:microsoft.com/office/officeart/2005/8/layout/hierarchy3"/>
    <dgm:cxn modelId="{34EF55FA-F77E-4A9A-A380-8B2834ECE1EE}" type="presParOf" srcId="{68F02AC9-2B8E-448F-AD9B-E19B9A3BAF33}" destId="{AF9CC092-2302-4F3E-ACD8-A6F97C0C4220}" srcOrd="0" destOrd="0" presId="urn:microsoft.com/office/officeart/2005/8/layout/hierarchy3"/>
    <dgm:cxn modelId="{AED2E9D9-69DA-4E63-85BC-0E27920F1F71}" type="presParOf" srcId="{AF9CC092-2302-4F3E-ACD8-A6F97C0C4220}" destId="{26406C88-AD02-4855-A4AB-E2BF151C3139}" srcOrd="0" destOrd="0" presId="urn:microsoft.com/office/officeart/2005/8/layout/hierarchy3"/>
    <dgm:cxn modelId="{6BCD3D96-42C5-4ED5-BCC1-BD1E8D066859}" type="presParOf" srcId="{AF9CC092-2302-4F3E-ACD8-A6F97C0C4220}" destId="{5C94EC5A-CCA0-474B-A7EA-FE983C987B48}" srcOrd="1" destOrd="0" presId="urn:microsoft.com/office/officeart/2005/8/layout/hierarchy3"/>
    <dgm:cxn modelId="{2A41F260-8C88-44E8-B2D5-2C86FDAD8F97}" type="presParOf" srcId="{68F02AC9-2B8E-448F-AD9B-E19B9A3BAF33}" destId="{FC74C080-90CA-4DAF-AA38-7D3C24C91AD9}" srcOrd="1" destOrd="0" presId="urn:microsoft.com/office/officeart/2005/8/layout/hierarchy3"/>
    <dgm:cxn modelId="{DE6C5F2E-6BF4-49E8-A7B1-BFE056D15C25}" type="presParOf" srcId="{FC74C080-90CA-4DAF-AA38-7D3C24C91AD9}" destId="{70F7B895-8BB0-4237-B572-DD0590851678}" srcOrd="0" destOrd="0" presId="urn:microsoft.com/office/officeart/2005/8/layout/hierarchy3"/>
    <dgm:cxn modelId="{1FD7D304-8714-464E-9F49-0B93AB61AEE5}" type="presParOf" srcId="{FC74C080-90CA-4DAF-AA38-7D3C24C91AD9}" destId="{9DB90F7C-692E-4603-8BB2-8E5361D660AD}" srcOrd="1" destOrd="0" presId="urn:microsoft.com/office/officeart/2005/8/layout/hierarchy3"/>
    <dgm:cxn modelId="{8EB02F59-E7E7-448F-AA29-6A03318EB061}" type="presParOf" srcId="{FC74C080-90CA-4DAF-AA38-7D3C24C91AD9}" destId="{B2397D5B-7108-4B9B-927E-66FF47EFC330}" srcOrd="2" destOrd="0" presId="urn:microsoft.com/office/officeart/2005/8/layout/hierarchy3"/>
    <dgm:cxn modelId="{4E59927D-7A8C-41C5-AB39-6CA1D451666F}" type="presParOf" srcId="{FC74C080-90CA-4DAF-AA38-7D3C24C91AD9}" destId="{DF096BA6-0465-4CF0-95B7-685F854E61F6}" srcOrd="3" destOrd="0" presId="urn:microsoft.com/office/officeart/2005/8/layout/hierarchy3"/>
    <dgm:cxn modelId="{9736FE1D-C142-408E-A7C6-B7FBBEDD8E4F}" type="presParOf" srcId="{FC74C080-90CA-4DAF-AA38-7D3C24C91AD9}" destId="{76B91E26-0251-4C77-8BCF-FC83062B85AB}" srcOrd="4" destOrd="0" presId="urn:microsoft.com/office/officeart/2005/8/layout/hierarchy3"/>
    <dgm:cxn modelId="{45ED2BBF-4D26-44E7-8789-E616BD20D666}" type="presParOf" srcId="{FC74C080-90CA-4DAF-AA38-7D3C24C91AD9}" destId="{C5E94C82-F8D8-49D5-9F3C-C229F3CCF234}" srcOrd="5" destOrd="0" presId="urn:microsoft.com/office/officeart/2005/8/layout/hierarchy3"/>
    <dgm:cxn modelId="{EAB82BDE-7A05-4C03-9EE0-A0ED7820FF79}" type="presParOf" srcId="{FC74C080-90CA-4DAF-AA38-7D3C24C91AD9}" destId="{405C8E35-A583-43CC-82C4-0AA24C04BFFF}" srcOrd="6" destOrd="0" presId="urn:microsoft.com/office/officeart/2005/8/layout/hierarchy3"/>
    <dgm:cxn modelId="{3684C4A3-23AE-4B02-B0DB-275A38192254}" type="presParOf" srcId="{FC74C080-90CA-4DAF-AA38-7D3C24C91AD9}" destId="{F350D2F2-D2CA-4380-8168-9509D8930C8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A1B7F-0AFE-4A22-8AAE-530E9C2BA24B}">
      <dsp:nvSpPr>
        <dsp:cNvPr id="0" name=""/>
        <dsp:cNvSpPr/>
      </dsp:nvSpPr>
      <dsp:spPr>
        <a:xfrm>
          <a:off x="142121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Sinusoidal Voltage</a:t>
          </a:r>
        </a:p>
      </dsp:txBody>
      <dsp:txXfrm>
        <a:off x="161864" y="22899"/>
        <a:ext cx="1308673" cy="634593"/>
      </dsp:txXfrm>
    </dsp:sp>
    <dsp:sp modelId="{161ADBC4-6C1C-44B7-8CF7-C4F851055FF1}">
      <dsp:nvSpPr>
        <dsp:cNvPr id="0" name=""/>
        <dsp:cNvSpPr/>
      </dsp:nvSpPr>
      <dsp:spPr>
        <a:xfrm>
          <a:off x="276937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D682B-CE03-4D1D-8ADD-B4AA0BCA5303}">
      <dsp:nvSpPr>
        <dsp:cNvPr id="0" name=""/>
        <dsp:cNvSpPr/>
      </dsp:nvSpPr>
      <dsp:spPr>
        <a:xfrm>
          <a:off x="411753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Vm</a:t>
          </a:r>
        </a:p>
      </dsp:txBody>
      <dsp:txXfrm>
        <a:off x="431496" y="865499"/>
        <a:ext cx="1039041" cy="634593"/>
      </dsp:txXfrm>
    </dsp:sp>
    <dsp:sp modelId="{C3E67E37-8094-44BE-AFD5-6EF9D1E45C4E}">
      <dsp:nvSpPr>
        <dsp:cNvPr id="0" name=""/>
        <dsp:cNvSpPr/>
      </dsp:nvSpPr>
      <dsp:spPr>
        <a:xfrm>
          <a:off x="276937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83190-9E18-4E78-B796-6330E889FD4B}">
      <dsp:nvSpPr>
        <dsp:cNvPr id="0" name=""/>
        <dsp:cNvSpPr/>
      </dsp:nvSpPr>
      <dsp:spPr>
        <a:xfrm>
          <a:off x="411753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w, f and T</a:t>
          </a:r>
        </a:p>
      </dsp:txBody>
      <dsp:txXfrm>
        <a:off x="431496" y="1708099"/>
        <a:ext cx="1039041" cy="634593"/>
      </dsp:txXfrm>
    </dsp:sp>
    <dsp:sp modelId="{1FB6D312-164C-455C-BB93-4F52E76D3553}">
      <dsp:nvSpPr>
        <dsp:cNvPr id="0" name=""/>
        <dsp:cNvSpPr/>
      </dsp:nvSpPr>
      <dsp:spPr>
        <a:xfrm>
          <a:off x="1827321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RMS Values</a:t>
          </a:r>
        </a:p>
      </dsp:txBody>
      <dsp:txXfrm>
        <a:off x="1847064" y="22899"/>
        <a:ext cx="1308673" cy="634593"/>
      </dsp:txXfrm>
    </dsp:sp>
    <dsp:sp modelId="{1E695ECE-838F-421C-87FA-8EE1DFCCA4DA}">
      <dsp:nvSpPr>
        <dsp:cNvPr id="0" name=""/>
        <dsp:cNvSpPr/>
      </dsp:nvSpPr>
      <dsp:spPr>
        <a:xfrm>
          <a:off x="1962136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E6730-D83E-45D8-8BE7-C9A6F7E705D1}">
      <dsp:nvSpPr>
        <dsp:cNvPr id="0" name=""/>
        <dsp:cNvSpPr/>
      </dsp:nvSpPr>
      <dsp:spPr>
        <a:xfrm>
          <a:off x="2096952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Vrms, Irms</a:t>
          </a:r>
        </a:p>
      </dsp:txBody>
      <dsp:txXfrm>
        <a:off x="2116695" y="865499"/>
        <a:ext cx="1039041" cy="634593"/>
      </dsp:txXfrm>
    </dsp:sp>
    <dsp:sp modelId="{9FFC5EAA-A7A5-4FA1-A298-CE1792C9700C}">
      <dsp:nvSpPr>
        <dsp:cNvPr id="0" name=""/>
        <dsp:cNvSpPr/>
      </dsp:nvSpPr>
      <dsp:spPr>
        <a:xfrm>
          <a:off x="1962136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F138A-42EA-41A0-8F20-425F231838AE}">
      <dsp:nvSpPr>
        <dsp:cNvPr id="0" name=""/>
        <dsp:cNvSpPr/>
      </dsp:nvSpPr>
      <dsp:spPr>
        <a:xfrm>
          <a:off x="2096952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Pavg</a:t>
          </a:r>
        </a:p>
      </dsp:txBody>
      <dsp:txXfrm>
        <a:off x="2116695" y="1708099"/>
        <a:ext cx="1039041" cy="634593"/>
      </dsp:txXfrm>
    </dsp:sp>
    <dsp:sp modelId="{C93F0D58-8CFD-4461-B013-D69A2B2B05C1}">
      <dsp:nvSpPr>
        <dsp:cNvPr id="0" name=""/>
        <dsp:cNvSpPr/>
      </dsp:nvSpPr>
      <dsp:spPr>
        <a:xfrm>
          <a:off x="3512520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Phasor Definition</a:t>
          </a:r>
        </a:p>
      </dsp:txBody>
      <dsp:txXfrm>
        <a:off x="3532263" y="22899"/>
        <a:ext cx="1308673" cy="634593"/>
      </dsp:txXfrm>
    </dsp:sp>
    <dsp:sp modelId="{24D569C3-5831-442B-93E3-F1CEF5C8B2BE}">
      <dsp:nvSpPr>
        <dsp:cNvPr id="0" name=""/>
        <dsp:cNvSpPr/>
      </dsp:nvSpPr>
      <dsp:spPr>
        <a:xfrm>
          <a:off x="5197719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Complex Impedances</a:t>
          </a:r>
        </a:p>
      </dsp:txBody>
      <dsp:txXfrm>
        <a:off x="5217462" y="22899"/>
        <a:ext cx="1308673" cy="634593"/>
      </dsp:txXfrm>
    </dsp:sp>
    <dsp:sp modelId="{F8F9BF61-F732-4984-AEE0-225E42B35C87}">
      <dsp:nvSpPr>
        <dsp:cNvPr id="0" name=""/>
        <dsp:cNvSpPr/>
      </dsp:nvSpPr>
      <dsp:spPr>
        <a:xfrm>
          <a:off x="6882919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Steady-state Analysis</a:t>
          </a:r>
        </a:p>
      </dsp:txBody>
      <dsp:txXfrm>
        <a:off x="6902662" y="22899"/>
        <a:ext cx="1308673" cy="634593"/>
      </dsp:txXfrm>
    </dsp:sp>
    <dsp:sp modelId="{2570EA9B-3150-4304-A11A-4B556694E6D4}">
      <dsp:nvSpPr>
        <dsp:cNvPr id="0" name=""/>
        <dsp:cNvSpPr/>
      </dsp:nvSpPr>
      <dsp:spPr>
        <a:xfrm>
          <a:off x="7017735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CF3E5-6EBE-421E-8DE6-B21C43AF6696}">
      <dsp:nvSpPr>
        <dsp:cNvPr id="0" name=""/>
        <dsp:cNvSpPr/>
      </dsp:nvSpPr>
      <dsp:spPr>
        <a:xfrm>
          <a:off x="7152551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Kirchhoff's Laws</a:t>
          </a:r>
        </a:p>
      </dsp:txBody>
      <dsp:txXfrm>
        <a:off x="7172294" y="865499"/>
        <a:ext cx="1039041" cy="634593"/>
      </dsp:txXfrm>
    </dsp:sp>
    <dsp:sp modelId="{5E9FE052-8B67-4D73-AB8A-06FEF1A4DF79}">
      <dsp:nvSpPr>
        <dsp:cNvPr id="0" name=""/>
        <dsp:cNvSpPr/>
      </dsp:nvSpPr>
      <dsp:spPr>
        <a:xfrm>
          <a:off x="7017735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BE4C0-3C55-4DC1-B7BA-4AC596A0CDF1}">
      <dsp:nvSpPr>
        <dsp:cNvPr id="0" name=""/>
        <dsp:cNvSpPr/>
      </dsp:nvSpPr>
      <dsp:spPr>
        <a:xfrm>
          <a:off x="7152551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Node Voltage Analysis</a:t>
          </a:r>
        </a:p>
      </dsp:txBody>
      <dsp:txXfrm>
        <a:off x="7172294" y="1708099"/>
        <a:ext cx="1039041" cy="634593"/>
      </dsp:txXfrm>
    </dsp:sp>
    <dsp:sp modelId="{5619E6F7-1DF5-4DC9-8B1A-3A6AC5F293E4}">
      <dsp:nvSpPr>
        <dsp:cNvPr id="0" name=""/>
        <dsp:cNvSpPr/>
      </dsp:nvSpPr>
      <dsp:spPr>
        <a:xfrm>
          <a:off x="7017735" y="677236"/>
          <a:ext cx="134815" cy="219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59"/>
              </a:lnTo>
              <a:lnTo>
                <a:pt x="134815" y="219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FF5E-4C74-4544-9131-4A802ADC366D}">
      <dsp:nvSpPr>
        <dsp:cNvPr id="0" name=""/>
        <dsp:cNvSpPr/>
      </dsp:nvSpPr>
      <dsp:spPr>
        <a:xfrm>
          <a:off x="7152551" y="25309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Mesh Current Analysis</a:t>
          </a:r>
        </a:p>
      </dsp:txBody>
      <dsp:txXfrm>
        <a:off x="7172294" y="2550698"/>
        <a:ext cx="1039041" cy="634593"/>
      </dsp:txXfrm>
    </dsp:sp>
    <dsp:sp modelId="{26406C88-AD02-4855-A4AB-E2BF151C3139}">
      <dsp:nvSpPr>
        <dsp:cNvPr id="0" name=""/>
        <dsp:cNvSpPr/>
      </dsp:nvSpPr>
      <dsp:spPr>
        <a:xfrm>
          <a:off x="8568118" y="3156"/>
          <a:ext cx="1348159" cy="674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AC Power Calculations</a:t>
          </a:r>
        </a:p>
      </dsp:txBody>
      <dsp:txXfrm>
        <a:off x="8587861" y="22899"/>
        <a:ext cx="1308673" cy="634593"/>
      </dsp:txXfrm>
    </dsp:sp>
    <dsp:sp modelId="{70F7B895-8BB0-4237-B572-DD0590851678}">
      <dsp:nvSpPr>
        <dsp:cNvPr id="0" name=""/>
        <dsp:cNvSpPr/>
      </dsp:nvSpPr>
      <dsp:spPr>
        <a:xfrm>
          <a:off x="8702934" y="677236"/>
          <a:ext cx="134815" cy="505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559"/>
              </a:lnTo>
              <a:lnTo>
                <a:pt x="134815" y="5055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90F7C-692E-4603-8BB2-8E5361D660AD}">
      <dsp:nvSpPr>
        <dsp:cNvPr id="0" name=""/>
        <dsp:cNvSpPr/>
      </dsp:nvSpPr>
      <dsp:spPr>
        <a:xfrm>
          <a:off x="8837750" y="8457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Active Power</a:t>
          </a:r>
        </a:p>
      </dsp:txBody>
      <dsp:txXfrm>
        <a:off x="8857493" y="865499"/>
        <a:ext cx="1039041" cy="634593"/>
      </dsp:txXfrm>
    </dsp:sp>
    <dsp:sp modelId="{B2397D5B-7108-4B9B-927E-66FF47EFC330}">
      <dsp:nvSpPr>
        <dsp:cNvPr id="0" name=""/>
        <dsp:cNvSpPr/>
      </dsp:nvSpPr>
      <dsp:spPr>
        <a:xfrm>
          <a:off x="8702934" y="677236"/>
          <a:ext cx="134815" cy="1348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159"/>
              </a:lnTo>
              <a:lnTo>
                <a:pt x="134815" y="1348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96BA6-0465-4CF0-95B7-685F854E61F6}">
      <dsp:nvSpPr>
        <dsp:cNvPr id="0" name=""/>
        <dsp:cNvSpPr/>
      </dsp:nvSpPr>
      <dsp:spPr>
        <a:xfrm>
          <a:off x="8837750" y="1688356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Reactive Power</a:t>
          </a:r>
        </a:p>
      </dsp:txBody>
      <dsp:txXfrm>
        <a:off x="8857493" y="1708099"/>
        <a:ext cx="1039041" cy="634593"/>
      </dsp:txXfrm>
    </dsp:sp>
    <dsp:sp modelId="{76B91E26-0251-4C77-8BCF-FC83062B85AB}">
      <dsp:nvSpPr>
        <dsp:cNvPr id="0" name=""/>
        <dsp:cNvSpPr/>
      </dsp:nvSpPr>
      <dsp:spPr>
        <a:xfrm>
          <a:off x="8702934" y="677236"/>
          <a:ext cx="134815" cy="219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0759"/>
              </a:lnTo>
              <a:lnTo>
                <a:pt x="134815" y="219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E94C82-F8D8-49D5-9F3C-C229F3CCF234}">
      <dsp:nvSpPr>
        <dsp:cNvPr id="0" name=""/>
        <dsp:cNvSpPr/>
      </dsp:nvSpPr>
      <dsp:spPr>
        <a:xfrm>
          <a:off x="8837750" y="25309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Power Factor</a:t>
          </a:r>
        </a:p>
      </dsp:txBody>
      <dsp:txXfrm>
        <a:off x="8857493" y="2550698"/>
        <a:ext cx="1039041" cy="634593"/>
      </dsp:txXfrm>
    </dsp:sp>
    <dsp:sp modelId="{405C8E35-A583-43CC-82C4-0AA24C04BFFF}">
      <dsp:nvSpPr>
        <dsp:cNvPr id="0" name=""/>
        <dsp:cNvSpPr/>
      </dsp:nvSpPr>
      <dsp:spPr>
        <a:xfrm>
          <a:off x="8702934" y="677236"/>
          <a:ext cx="134815" cy="3033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3359"/>
              </a:lnTo>
              <a:lnTo>
                <a:pt x="134815" y="30333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0D2F2-D2CA-4380-8168-9509D8930C85}">
      <dsp:nvSpPr>
        <dsp:cNvPr id="0" name=""/>
        <dsp:cNvSpPr/>
      </dsp:nvSpPr>
      <dsp:spPr>
        <a:xfrm>
          <a:off x="8837750" y="3373555"/>
          <a:ext cx="1078527" cy="6740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Apparent Power</a:t>
          </a:r>
        </a:p>
      </dsp:txBody>
      <dsp:txXfrm>
        <a:off x="8857493" y="3393298"/>
        <a:ext cx="1039041" cy="634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23/8/2020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23/8/2020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23/8/2020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ECE9-6A97-4895-A4DE-4A110DE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FC42-459C-4C1D-B296-FE9F5C8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power, reactive power and apparent power taken from the source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466B-65C3-4002-8638-EA5CCF8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1BBD-2A11-428A-AA30-B10059D2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D5376-CE87-4D12-8216-F6387FAD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38" y="3429000"/>
            <a:ext cx="6539691" cy="18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D6E1C7-5E96-48F3-9BF2-61D382AAE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59425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DCE44-31A5-4B59-8836-FB4FC0A0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AC67-533E-4784-8F54-CA910258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11</a:t>
            </a:fld>
            <a:endParaRPr lang="en-MY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81BA56-368A-4779-955D-EAD7BDFB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1725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1653-51C6-411F-B07B-B3639B1C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9923-5F01-484A-B373-FEC92FA6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MY" sz="5000" dirty="0"/>
          </a:p>
          <a:p>
            <a:pPr marL="0" indent="0" algn="ctr">
              <a:buNone/>
            </a:pPr>
            <a:r>
              <a:rPr lang="en-MY" sz="5000" dirty="0"/>
              <a:t>Upload the Answer Script by </a:t>
            </a:r>
          </a:p>
          <a:p>
            <a:pPr marL="0" indent="0" algn="ctr">
              <a:buNone/>
            </a:pPr>
            <a:r>
              <a:rPr lang="en-MY" sz="5000" dirty="0"/>
              <a:t>31-08-2020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D21C-3882-46A9-8673-077ABFD7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56D2D-25C2-457E-AB95-B6727C49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033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7C5-0B26-4753-936D-8016F2B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2DE-BF3B-4AA6-9478-E1436EA8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Find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CCCFC-284D-4A62-9814-483181E5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D3E6-C3BB-499D-B8DB-B1F4394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3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FC7B1-F44E-4B95-9E52-3F6497CA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019" y="3122769"/>
            <a:ext cx="473006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D8E-5084-4B9E-9401-4676715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AE08-C7A6-4EA8-AA80-8FC15B6C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complex impedance of the network shown in Figure for ω = 500. Repeat for ω = 1000 and ω = 2000. Give the answers in both polar and rectangular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417-7066-44C6-9414-6E3D1F7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51E9-E273-4CA1-BCC2-C5CBD17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B384-B6F3-407C-8598-96734634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8" y="3336417"/>
            <a:ext cx="5105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A73B3-9E72-4B1A-8C2F-D15BBCD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A9DDC-391A-4327-BD78-69AFCD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5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C1F-3BE6-43DA-99BF-FCBFD72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 POWER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002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0309-869D-4C51-8FE3-57F6957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56149"/>
            <a:ext cx="10058400" cy="834343"/>
          </a:xfrm>
        </p:spPr>
        <p:txBody>
          <a:bodyPr>
            <a:normAutofit/>
          </a:bodyPr>
          <a:lstStyle/>
          <a:p>
            <a:r>
              <a:rPr lang="en-MY" sz="4000" dirty="0"/>
              <a:t>Current, Voltage, and Power for a Resistive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ABD1-B571-477C-9FE0-0CF02C3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F0DF-E7E3-4B9D-A925-0DA53C29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72E0DF-A0BA-4ADD-B484-9F8315A9D151}"/>
              </a:ext>
            </a:extLst>
          </p:cNvPr>
          <p:cNvSpPr txBox="1">
            <a:spLocks/>
          </p:cNvSpPr>
          <p:nvPr/>
        </p:nvSpPr>
        <p:spPr>
          <a:xfrm>
            <a:off x="1088136" y="2870283"/>
            <a:ext cx="10058400" cy="834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dirty="0"/>
              <a:t>Current, Voltage, and Power for a Inductive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  <a:blipFill>
                <a:blip r:embed="rId4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87FD-25F9-4FB9-8214-6B65CBE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Current, Voltage, and Power for a Capacitive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s-ES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MY" dirty="0"/>
              </a:p>
              <a:p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B8B-0BD0-4ACA-AF48-F8BC4D6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C5CC3-B6B7-44D3-9D3E-271D8EE1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356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358-EBBD-469C-9158-AB873B9A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Power Calculations for a General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MY" dirty="0"/>
                  <a:t>Now, let us consider the voltage, current, and power for a general RLC load for which the phase θ can be any value from −90◦ to +90◦.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MY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br>
                  <a:rPr lang="en-MY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1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0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AB68-8C89-4B7B-B936-3EAEAE4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DA574-3851-4EC9-8512-8A80F1B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FE772-58B0-43C1-8F5D-F1A99FDEC89B}"/>
              </a:ext>
            </a:extLst>
          </p:cNvPr>
          <p:cNvSpPr txBox="1"/>
          <p:nvPr/>
        </p:nvSpPr>
        <p:spPr>
          <a:xfrm>
            <a:off x="7744409" y="5697046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Power &amp; Units (W)</a:t>
            </a:r>
          </a:p>
        </p:txBody>
      </p:sp>
    </p:spTree>
    <p:extLst>
      <p:ext uri="{BB962C8B-B14F-4D97-AF65-F5344CB8AC3E}">
        <p14:creationId xmlns:p14="http://schemas.microsoft.com/office/powerpoint/2010/main" val="404832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981-6D02-42A2-8D3F-50D505BF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Power Factor &amp; reactive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Power Factor (PF) = cos(</a:t>
                </a: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)</a:t>
                </a:r>
              </a:p>
              <a:p>
                <a:r>
                  <a:rPr lang="en-MY" dirty="0"/>
                  <a:t>In general, the phase of the voltage may have a value other than zero. Then, θ should be taken as the phase of the voltage </a:t>
                </a:r>
                <a:r>
                  <a:rPr lang="en-MY" dirty="0" err="1"/>
                  <a:t>θv</a:t>
                </a:r>
                <a:r>
                  <a:rPr lang="en-MY" dirty="0"/>
                  <a:t> minus the phase of the current </a:t>
                </a:r>
                <a:r>
                  <a:rPr lang="en-MY" dirty="0" err="1"/>
                  <a:t>θi</a:t>
                </a:r>
                <a:r>
                  <a:rPr lang="en-MY" dirty="0"/>
                  <a:t>, or</a:t>
                </a:r>
              </a:p>
              <a:p>
                <a:pPr algn="ctr"/>
                <a:r>
                  <a:rPr lang="en-MY" dirty="0"/>
                  <a:t>θ = </a:t>
                </a:r>
                <a:r>
                  <a:rPr lang="en-MY" dirty="0" err="1"/>
                  <a:t>θv</a:t>
                </a:r>
                <a:r>
                  <a:rPr lang="en-MY" dirty="0"/>
                  <a:t> − </a:t>
                </a:r>
                <a:r>
                  <a:rPr lang="en-MY" dirty="0" err="1"/>
                  <a:t>θi</a:t>
                </a: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r>
                  <a:rPr lang="en-MY" dirty="0"/>
                  <a:t>Reactive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r>
                  <a:rPr lang="en-MY" dirty="0"/>
                  <a:t>Apparent Power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08B7E-356C-46E3-8347-E6993E5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8B88-00AD-40B4-81EF-E8AE0E8C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899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603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 Math</vt:lpstr>
      <vt:lpstr>Rockwell</vt:lpstr>
      <vt:lpstr>Rockwell Condensed</vt:lpstr>
      <vt:lpstr>Wingdings</vt:lpstr>
      <vt:lpstr>1_Wood Type</vt:lpstr>
      <vt:lpstr>Fundamentals of AC Circuits</vt:lpstr>
      <vt:lpstr>DA 1</vt:lpstr>
      <vt:lpstr>example 1</vt:lpstr>
      <vt:lpstr>example 2</vt:lpstr>
      <vt:lpstr>Ac POWER calculations</vt:lpstr>
      <vt:lpstr>Current, Voltage, and Power for a Resistive Load</vt:lpstr>
      <vt:lpstr>Current, Voltage, and Power for a Capacitive Load</vt:lpstr>
      <vt:lpstr>Power Calculations for a General Load</vt:lpstr>
      <vt:lpstr>Power Factor &amp; reactive power</vt:lpstr>
      <vt:lpstr>Ac power calculations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10</cp:revision>
  <dcterms:created xsi:type="dcterms:W3CDTF">2020-08-17T05:56:27Z</dcterms:created>
  <dcterms:modified xsi:type="dcterms:W3CDTF">2020-08-23T13:16:21Z</dcterms:modified>
</cp:coreProperties>
</file>