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sldIdLst>
    <p:sldId id="256" r:id="rId2"/>
    <p:sldId id="292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CB415-5251-4BDA-8C01-7D85CAF3294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7F9AF648-B52C-42B7-82BD-63BD30017408}">
      <dgm:prSet/>
      <dgm:spPr/>
      <dgm:t>
        <a:bodyPr/>
        <a:lstStyle/>
        <a:p>
          <a:r>
            <a:rPr lang="en-MY"/>
            <a:t>Sinusoidal Voltage</a:t>
          </a:r>
        </a:p>
      </dgm:t>
    </dgm:pt>
    <dgm:pt modelId="{1EB786F3-8C01-468B-A672-777E2E8E93FD}" type="parTrans" cxnId="{07BA5BFF-E132-467F-A7AB-E5A3276ECEA6}">
      <dgm:prSet/>
      <dgm:spPr/>
      <dgm:t>
        <a:bodyPr/>
        <a:lstStyle/>
        <a:p>
          <a:endParaRPr lang="en-MY"/>
        </a:p>
      </dgm:t>
    </dgm:pt>
    <dgm:pt modelId="{D923F2A0-3044-4D42-8CCB-F0BB95C2938D}" type="sibTrans" cxnId="{07BA5BFF-E132-467F-A7AB-E5A3276ECEA6}">
      <dgm:prSet/>
      <dgm:spPr/>
      <dgm:t>
        <a:bodyPr/>
        <a:lstStyle/>
        <a:p>
          <a:endParaRPr lang="en-MY"/>
        </a:p>
      </dgm:t>
    </dgm:pt>
    <dgm:pt modelId="{329CF49B-C86D-4C13-9938-952B20BEDA4D}">
      <dgm:prSet/>
      <dgm:spPr/>
      <dgm:t>
        <a:bodyPr/>
        <a:lstStyle/>
        <a:p>
          <a:r>
            <a:rPr lang="en-MY"/>
            <a:t>Vm</a:t>
          </a:r>
        </a:p>
      </dgm:t>
    </dgm:pt>
    <dgm:pt modelId="{089C1F9D-317E-4A3C-A0DE-99A02DD1993E}" type="parTrans" cxnId="{EAFBBDEF-46B3-4564-A95E-89F0776FEAFF}">
      <dgm:prSet/>
      <dgm:spPr/>
      <dgm:t>
        <a:bodyPr/>
        <a:lstStyle/>
        <a:p>
          <a:endParaRPr lang="en-MY"/>
        </a:p>
      </dgm:t>
    </dgm:pt>
    <dgm:pt modelId="{AFE3A5BB-3BAD-48D5-B3E8-F91EE3ACA4AE}" type="sibTrans" cxnId="{EAFBBDEF-46B3-4564-A95E-89F0776FEAFF}">
      <dgm:prSet/>
      <dgm:spPr/>
      <dgm:t>
        <a:bodyPr/>
        <a:lstStyle/>
        <a:p>
          <a:endParaRPr lang="en-MY"/>
        </a:p>
      </dgm:t>
    </dgm:pt>
    <dgm:pt modelId="{A7F8230F-ABDC-42BA-8F72-50922AE82F4B}">
      <dgm:prSet/>
      <dgm:spPr/>
      <dgm:t>
        <a:bodyPr/>
        <a:lstStyle/>
        <a:p>
          <a:r>
            <a:rPr lang="en-MY"/>
            <a:t>w, f and T</a:t>
          </a:r>
        </a:p>
      </dgm:t>
    </dgm:pt>
    <dgm:pt modelId="{13F9AE75-B339-4B51-80C5-2325CA2A5A46}" type="parTrans" cxnId="{5D31118D-E985-46B8-954A-DB1E1491B03D}">
      <dgm:prSet/>
      <dgm:spPr/>
      <dgm:t>
        <a:bodyPr/>
        <a:lstStyle/>
        <a:p>
          <a:endParaRPr lang="en-MY"/>
        </a:p>
      </dgm:t>
    </dgm:pt>
    <dgm:pt modelId="{E60A8162-99FF-435A-BF52-F151E62F425B}" type="sibTrans" cxnId="{5D31118D-E985-46B8-954A-DB1E1491B03D}">
      <dgm:prSet/>
      <dgm:spPr/>
      <dgm:t>
        <a:bodyPr/>
        <a:lstStyle/>
        <a:p>
          <a:endParaRPr lang="en-MY"/>
        </a:p>
      </dgm:t>
    </dgm:pt>
    <dgm:pt modelId="{0C327611-49F7-407B-A365-A54CBAA845D5}">
      <dgm:prSet/>
      <dgm:spPr/>
      <dgm:t>
        <a:bodyPr/>
        <a:lstStyle/>
        <a:p>
          <a:r>
            <a:rPr lang="en-MY"/>
            <a:t>RMS Values</a:t>
          </a:r>
        </a:p>
      </dgm:t>
    </dgm:pt>
    <dgm:pt modelId="{B088CB47-71A3-499A-AF80-941C1FD97271}" type="parTrans" cxnId="{D6B2B50E-FCD8-484F-8F70-8EA7119122E0}">
      <dgm:prSet/>
      <dgm:spPr/>
      <dgm:t>
        <a:bodyPr/>
        <a:lstStyle/>
        <a:p>
          <a:endParaRPr lang="en-MY"/>
        </a:p>
      </dgm:t>
    </dgm:pt>
    <dgm:pt modelId="{E99B2781-3E1A-4988-8896-C9DFD9E767CE}" type="sibTrans" cxnId="{D6B2B50E-FCD8-484F-8F70-8EA7119122E0}">
      <dgm:prSet/>
      <dgm:spPr/>
      <dgm:t>
        <a:bodyPr/>
        <a:lstStyle/>
        <a:p>
          <a:endParaRPr lang="en-MY"/>
        </a:p>
      </dgm:t>
    </dgm:pt>
    <dgm:pt modelId="{10D3AC4D-2375-41CC-930E-64C28A93E726}">
      <dgm:prSet/>
      <dgm:spPr/>
      <dgm:t>
        <a:bodyPr/>
        <a:lstStyle/>
        <a:p>
          <a:r>
            <a:rPr lang="en-MY"/>
            <a:t>Vrms, Irms</a:t>
          </a:r>
        </a:p>
      </dgm:t>
    </dgm:pt>
    <dgm:pt modelId="{1DA3E1E9-930D-4CA0-8AAB-DADBB8954F93}" type="parTrans" cxnId="{4EA06BA9-AB36-40EF-AE39-47AE4C336891}">
      <dgm:prSet/>
      <dgm:spPr/>
      <dgm:t>
        <a:bodyPr/>
        <a:lstStyle/>
        <a:p>
          <a:endParaRPr lang="en-MY"/>
        </a:p>
      </dgm:t>
    </dgm:pt>
    <dgm:pt modelId="{331D0F11-FD1B-4105-9710-C85E3307D5C9}" type="sibTrans" cxnId="{4EA06BA9-AB36-40EF-AE39-47AE4C336891}">
      <dgm:prSet/>
      <dgm:spPr/>
      <dgm:t>
        <a:bodyPr/>
        <a:lstStyle/>
        <a:p>
          <a:endParaRPr lang="en-MY"/>
        </a:p>
      </dgm:t>
    </dgm:pt>
    <dgm:pt modelId="{BEB5ADA1-FE87-46BE-874A-90B5B531CA4D}">
      <dgm:prSet/>
      <dgm:spPr/>
      <dgm:t>
        <a:bodyPr/>
        <a:lstStyle/>
        <a:p>
          <a:r>
            <a:rPr lang="en-MY"/>
            <a:t>Pavg</a:t>
          </a:r>
        </a:p>
      </dgm:t>
    </dgm:pt>
    <dgm:pt modelId="{797A5187-AEE7-4A77-89CE-94FEFB98CF35}" type="parTrans" cxnId="{FB6206CE-F7F9-4049-B1A7-2F6BA22B302C}">
      <dgm:prSet/>
      <dgm:spPr/>
      <dgm:t>
        <a:bodyPr/>
        <a:lstStyle/>
        <a:p>
          <a:endParaRPr lang="en-MY"/>
        </a:p>
      </dgm:t>
    </dgm:pt>
    <dgm:pt modelId="{3A1F679E-CEFE-4245-BF59-53285C4EFAC6}" type="sibTrans" cxnId="{FB6206CE-F7F9-4049-B1A7-2F6BA22B302C}">
      <dgm:prSet/>
      <dgm:spPr/>
      <dgm:t>
        <a:bodyPr/>
        <a:lstStyle/>
        <a:p>
          <a:endParaRPr lang="en-MY"/>
        </a:p>
      </dgm:t>
    </dgm:pt>
    <dgm:pt modelId="{27FBE1DF-99B5-4B15-BB00-8FB95622B7EA}">
      <dgm:prSet/>
      <dgm:spPr/>
      <dgm:t>
        <a:bodyPr/>
        <a:lstStyle/>
        <a:p>
          <a:r>
            <a:rPr lang="en-MY" dirty="0"/>
            <a:t>Phasor Definition</a:t>
          </a:r>
        </a:p>
      </dgm:t>
    </dgm:pt>
    <dgm:pt modelId="{036D1838-F176-4F4C-BE91-7A267E3568B1}" type="parTrans" cxnId="{0F318B91-A782-43F5-A988-A0B66C5E88E3}">
      <dgm:prSet/>
      <dgm:spPr/>
      <dgm:t>
        <a:bodyPr/>
        <a:lstStyle/>
        <a:p>
          <a:endParaRPr lang="en-MY"/>
        </a:p>
      </dgm:t>
    </dgm:pt>
    <dgm:pt modelId="{11561472-7972-406B-8824-304A7B43FFBB}" type="sibTrans" cxnId="{0F318B91-A782-43F5-A988-A0B66C5E88E3}">
      <dgm:prSet/>
      <dgm:spPr/>
      <dgm:t>
        <a:bodyPr/>
        <a:lstStyle/>
        <a:p>
          <a:endParaRPr lang="en-MY"/>
        </a:p>
      </dgm:t>
    </dgm:pt>
    <dgm:pt modelId="{F9E3347D-F86D-45D5-A39A-226A5A0B7AF4}">
      <dgm:prSet/>
      <dgm:spPr/>
      <dgm:t>
        <a:bodyPr/>
        <a:lstStyle/>
        <a:p>
          <a:r>
            <a:rPr lang="en-MY"/>
            <a:t>Complex Impedances</a:t>
          </a:r>
        </a:p>
      </dgm:t>
    </dgm:pt>
    <dgm:pt modelId="{0B70AA40-8922-4A9B-9152-6D75518FD583}" type="parTrans" cxnId="{3D2DABC7-80F8-46FA-952E-994DB85C38A5}">
      <dgm:prSet/>
      <dgm:spPr/>
      <dgm:t>
        <a:bodyPr/>
        <a:lstStyle/>
        <a:p>
          <a:endParaRPr lang="en-MY"/>
        </a:p>
      </dgm:t>
    </dgm:pt>
    <dgm:pt modelId="{BB658737-1B99-4DCA-8BBA-5685A68D747E}" type="sibTrans" cxnId="{3D2DABC7-80F8-46FA-952E-994DB85C38A5}">
      <dgm:prSet/>
      <dgm:spPr/>
      <dgm:t>
        <a:bodyPr/>
        <a:lstStyle/>
        <a:p>
          <a:endParaRPr lang="en-MY"/>
        </a:p>
      </dgm:t>
    </dgm:pt>
    <dgm:pt modelId="{569623DA-D369-48D1-AE2C-D52B374A696E}">
      <dgm:prSet/>
      <dgm:spPr/>
      <dgm:t>
        <a:bodyPr/>
        <a:lstStyle/>
        <a:p>
          <a:r>
            <a:rPr lang="en-MY"/>
            <a:t>Steady-state Analysis</a:t>
          </a:r>
        </a:p>
      </dgm:t>
    </dgm:pt>
    <dgm:pt modelId="{5C4E1909-9930-41BF-B952-EFB0BBAD1B1A}" type="parTrans" cxnId="{CB590B69-3C47-40B7-8A4B-E9A77B2EA158}">
      <dgm:prSet/>
      <dgm:spPr/>
      <dgm:t>
        <a:bodyPr/>
        <a:lstStyle/>
        <a:p>
          <a:endParaRPr lang="en-MY"/>
        </a:p>
      </dgm:t>
    </dgm:pt>
    <dgm:pt modelId="{C17ED348-1802-4323-BA33-BBF7A51CAF29}" type="sibTrans" cxnId="{CB590B69-3C47-40B7-8A4B-E9A77B2EA158}">
      <dgm:prSet/>
      <dgm:spPr/>
      <dgm:t>
        <a:bodyPr/>
        <a:lstStyle/>
        <a:p>
          <a:endParaRPr lang="en-MY"/>
        </a:p>
      </dgm:t>
    </dgm:pt>
    <dgm:pt modelId="{4797B1A6-8447-4052-BD26-88286E1D80EB}">
      <dgm:prSet/>
      <dgm:spPr/>
      <dgm:t>
        <a:bodyPr/>
        <a:lstStyle/>
        <a:p>
          <a:r>
            <a:rPr lang="en-MY"/>
            <a:t>Kirchhoff's Laws</a:t>
          </a:r>
        </a:p>
      </dgm:t>
    </dgm:pt>
    <dgm:pt modelId="{B0C6D0DB-367D-4FB6-B221-B6653A790BB2}" type="parTrans" cxnId="{C6F61D2F-DCC2-4724-9D34-5F87B97CC79D}">
      <dgm:prSet/>
      <dgm:spPr/>
      <dgm:t>
        <a:bodyPr/>
        <a:lstStyle/>
        <a:p>
          <a:endParaRPr lang="en-MY"/>
        </a:p>
      </dgm:t>
    </dgm:pt>
    <dgm:pt modelId="{3818DE10-B573-44A4-A11A-5357B543C94D}" type="sibTrans" cxnId="{C6F61D2F-DCC2-4724-9D34-5F87B97CC79D}">
      <dgm:prSet/>
      <dgm:spPr/>
      <dgm:t>
        <a:bodyPr/>
        <a:lstStyle/>
        <a:p>
          <a:endParaRPr lang="en-MY"/>
        </a:p>
      </dgm:t>
    </dgm:pt>
    <dgm:pt modelId="{267792BB-DED0-4144-8A7D-CA1EEEA7FE20}">
      <dgm:prSet/>
      <dgm:spPr/>
      <dgm:t>
        <a:bodyPr/>
        <a:lstStyle/>
        <a:p>
          <a:r>
            <a:rPr lang="en-MY"/>
            <a:t>Node Voltage Analysis</a:t>
          </a:r>
        </a:p>
      </dgm:t>
    </dgm:pt>
    <dgm:pt modelId="{DA707EEC-94B4-406B-9DF2-E0C63234D621}" type="parTrans" cxnId="{B0FD7C40-F5B0-48CC-AF50-896B7E9E0C6B}">
      <dgm:prSet/>
      <dgm:spPr/>
      <dgm:t>
        <a:bodyPr/>
        <a:lstStyle/>
        <a:p>
          <a:endParaRPr lang="en-MY"/>
        </a:p>
      </dgm:t>
    </dgm:pt>
    <dgm:pt modelId="{3764C3FB-6613-4B0D-B8EF-4E1056CAAAFC}" type="sibTrans" cxnId="{B0FD7C40-F5B0-48CC-AF50-896B7E9E0C6B}">
      <dgm:prSet/>
      <dgm:spPr/>
      <dgm:t>
        <a:bodyPr/>
        <a:lstStyle/>
        <a:p>
          <a:endParaRPr lang="en-MY"/>
        </a:p>
      </dgm:t>
    </dgm:pt>
    <dgm:pt modelId="{704D3DB9-992B-4722-8ECE-145D652F1710}">
      <dgm:prSet/>
      <dgm:spPr/>
      <dgm:t>
        <a:bodyPr/>
        <a:lstStyle/>
        <a:p>
          <a:r>
            <a:rPr lang="en-MY"/>
            <a:t>Mesh Current Analysis</a:t>
          </a:r>
        </a:p>
      </dgm:t>
    </dgm:pt>
    <dgm:pt modelId="{C415E5A8-3F2A-4191-BBC0-0491019F9026}" type="parTrans" cxnId="{64B931BC-1606-47CE-ABB1-F7547DE88E52}">
      <dgm:prSet/>
      <dgm:spPr/>
      <dgm:t>
        <a:bodyPr/>
        <a:lstStyle/>
        <a:p>
          <a:endParaRPr lang="en-MY"/>
        </a:p>
      </dgm:t>
    </dgm:pt>
    <dgm:pt modelId="{A5AA7945-E38C-4331-B257-EA52866C1B8A}" type="sibTrans" cxnId="{64B931BC-1606-47CE-ABB1-F7547DE88E52}">
      <dgm:prSet/>
      <dgm:spPr/>
      <dgm:t>
        <a:bodyPr/>
        <a:lstStyle/>
        <a:p>
          <a:endParaRPr lang="en-MY"/>
        </a:p>
      </dgm:t>
    </dgm:pt>
    <dgm:pt modelId="{6D02B13A-13A8-41BB-8295-F9B92463461F}">
      <dgm:prSet/>
      <dgm:spPr/>
      <dgm:t>
        <a:bodyPr/>
        <a:lstStyle/>
        <a:p>
          <a:r>
            <a:rPr lang="en-MY"/>
            <a:t>AC Power Calculations</a:t>
          </a:r>
        </a:p>
      </dgm:t>
    </dgm:pt>
    <dgm:pt modelId="{0CF99482-C62D-466A-9F59-47A87A5E9910}" type="parTrans" cxnId="{E6A8EED7-ED0A-4B30-889B-ECF9BA20500D}">
      <dgm:prSet/>
      <dgm:spPr/>
      <dgm:t>
        <a:bodyPr/>
        <a:lstStyle/>
        <a:p>
          <a:endParaRPr lang="en-MY"/>
        </a:p>
      </dgm:t>
    </dgm:pt>
    <dgm:pt modelId="{C1F3E83B-8913-4876-8448-8C73B1B8B580}" type="sibTrans" cxnId="{E6A8EED7-ED0A-4B30-889B-ECF9BA20500D}">
      <dgm:prSet/>
      <dgm:spPr/>
      <dgm:t>
        <a:bodyPr/>
        <a:lstStyle/>
        <a:p>
          <a:endParaRPr lang="en-MY"/>
        </a:p>
      </dgm:t>
    </dgm:pt>
    <dgm:pt modelId="{3A754CF6-957A-4A60-8A64-9D84D0378AC1}">
      <dgm:prSet/>
      <dgm:spPr/>
      <dgm:t>
        <a:bodyPr/>
        <a:lstStyle/>
        <a:p>
          <a:r>
            <a:rPr lang="en-MY"/>
            <a:t>Active Power</a:t>
          </a:r>
        </a:p>
      </dgm:t>
    </dgm:pt>
    <dgm:pt modelId="{196BD302-F140-43D0-B29A-B4A7C6D40753}" type="parTrans" cxnId="{89132935-1F74-484B-81BB-32D7247DFCD4}">
      <dgm:prSet/>
      <dgm:spPr/>
      <dgm:t>
        <a:bodyPr/>
        <a:lstStyle/>
        <a:p>
          <a:endParaRPr lang="en-MY"/>
        </a:p>
      </dgm:t>
    </dgm:pt>
    <dgm:pt modelId="{907824EB-3EF7-42C1-BFA0-1627E552E921}" type="sibTrans" cxnId="{89132935-1F74-484B-81BB-32D7247DFCD4}">
      <dgm:prSet/>
      <dgm:spPr/>
      <dgm:t>
        <a:bodyPr/>
        <a:lstStyle/>
        <a:p>
          <a:endParaRPr lang="en-MY"/>
        </a:p>
      </dgm:t>
    </dgm:pt>
    <dgm:pt modelId="{F1D7CE3B-4C03-4BA3-9EC7-533D840412D3}">
      <dgm:prSet/>
      <dgm:spPr/>
      <dgm:t>
        <a:bodyPr/>
        <a:lstStyle/>
        <a:p>
          <a:r>
            <a:rPr lang="en-MY"/>
            <a:t>Reactive Power</a:t>
          </a:r>
        </a:p>
      </dgm:t>
    </dgm:pt>
    <dgm:pt modelId="{40D8B799-404F-4AC8-B2B7-69640B268752}" type="parTrans" cxnId="{9BEA3D42-86F0-4D65-8320-10431130D9CD}">
      <dgm:prSet/>
      <dgm:spPr/>
      <dgm:t>
        <a:bodyPr/>
        <a:lstStyle/>
        <a:p>
          <a:endParaRPr lang="en-MY"/>
        </a:p>
      </dgm:t>
    </dgm:pt>
    <dgm:pt modelId="{D6A9E324-4238-4D3C-AE3B-0D5FCFB11311}" type="sibTrans" cxnId="{9BEA3D42-86F0-4D65-8320-10431130D9CD}">
      <dgm:prSet/>
      <dgm:spPr/>
      <dgm:t>
        <a:bodyPr/>
        <a:lstStyle/>
        <a:p>
          <a:endParaRPr lang="en-MY"/>
        </a:p>
      </dgm:t>
    </dgm:pt>
    <dgm:pt modelId="{D3A865EB-517A-4152-B499-F4E3F47FCF37}">
      <dgm:prSet/>
      <dgm:spPr/>
      <dgm:t>
        <a:bodyPr/>
        <a:lstStyle/>
        <a:p>
          <a:r>
            <a:rPr lang="en-MY"/>
            <a:t>Power Factor</a:t>
          </a:r>
        </a:p>
      </dgm:t>
    </dgm:pt>
    <dgm:pt modelId="{DEAF9A07-2667-4EE3-8FDF-F2324500D46C}" type="parTrans" cxnId="{D8171AEC-A677-4E9E-BF53-1637DEDBA8E0}">
      <dgm:prSet/>
      <dgm:spPr/>
      <dgm:t>
        <a:bodyPr/>
        <a:lstStyle/>
        <a:p>
          <a:endParaRPr lang="en-MY"/>
        </a:p>
      </dgm:t>
    </dgm:pt>
    <dgm:pt modelId="{27D2EEAB-7682-433B-91C0-27BBDD2557C9}" type="sibTrans" cxnId="{D8171AEC-A677-4E9E-BF53-1637DEDBA8E0}">
      <dgm:prSet/>
      <dgm:spPr/>
      <dgm:t>
        <a:bodyPr/>
        <a:lstStyle/>
        <a:p>
          <a:endParaRPr lang="en-MY"/>
        </a:p>
      </dgm:t>
    </dgm:pt>
    <dgm:pt modelId="{559FCB3B-516B-42B7-8C72-C62A00DA9345}">
      <dgm:prSet/>
      <dgm:spPr/>
      <dgm:t>
        <a:bodyPr/>
        <a:lstStyle/>
        <a:p>
          <a:r>
            <a:rPr lang="en-MY"/>
            <a:t>Apparent Power</a:t>
          </a:r>
        </a:p>
      </dgm:t>
    </dgm:pt>
    <dgm:pt modelId="{95785365-B1AE-4253-A2BA-C8DA0E15C42F}" type="parTrans" cxnId="{6937FE68-FC47-4DFC-AA11-2519A1EA8D62}">
      <dgm:prSet/>
      <dgm:spPr/>
      <dgm:t>
        <a:bodyPr/>
        <a:lstStyle/>
        <a:p>
          <a:endParaRPr lang="en-MY"/>
        </a:p>
      </dgm:t>
    </dgm:pt>
    <dgm:pt modelId="{89B47F46-277B-49AE-9879-C9A415FB1169}" type="sibTrans" cxnId="{6937FE68-FC47-4DFC-AA11-2519A1EA8D62}">
      <dgm:prSet/>
      <dgm:spPr/>
      <dgm:t>
        <a:bodyPr/>
        <a:lstStyle/>
        <a:p>
          <a:endParaRPr lang="en-MY"/>
        </a:p>
      </dgm:t>
    </dgm:pt>
    <dgm:pt modelId="{2F7CCC63-DB08-42B1-B449-AE3B33823EC3}" type="pres">
      <dgm:prSet presAssocID="{5F9CB415-5251-4BDA-8C01-7D85CAF329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825048-DBB0-471F-A545-88ABB5AF017D}" type="pres">
      <dgm:prSet presAssocID="{7F9AF648-B52C-42B7-82BD-63BD30017408}" presName="root" presStyleCnt="0"/>
      <dgm:spPr/>
    </dgm:pt>
    <dgm:pt modelId="{9664D34B-799A-4858-9297-B0902AE04449}" type="pres">
      <dgm:prSet presAssocID="{7F9AF648-B52C-42B7-82BD-63BD30017408}" presName="rootComposite" presStyleCnt="0"/>
      <dgm:spPr/>
    </dgm:pt>
    <dgm:pt modelId="{74AA1B7F-0AFE-4A22-8AAE-530E9C2BA24B}" type="pres">
      <dgm:prSet presAssocID="{7F9AF648-B52C-42B7-82BD-63BD30017408}" presName="rootText" presStyleLbl="node1" presStyleIdx="0" presStyleCnt="6"/>
      <dgm:spPr/>
    </dgm:pt>
    <dgm:pt modelId="{17F5122D-7FBA-42F6-A213-7DBE74C4BC64}" type="pres">
      <dgm:prSet presAssocID="{7F9AF648-B52C-42B7-82BD-63BD30017408}" presName="rootConnector" presStyleLbl="node1" presStyleIdx="0" presStyleCnt="6"/>
      <dgm:spPr/>
    </dgm:pt>
    <dgm:pt modelId="{AE81B96F-D41E-4FE9-96F3-7C6E2EA70A03}" type="pres">
      <dgm:prSet presAssocID="{7F9AF648-B52C-42B7-82BD-63BD30017408}" presName="childShape" presStyleCnt="0"/>
      <dgm:spPr/>
    </dgm:pt>
    <dgm:pt modelId="{161ADBC4-6C1C-44B7-8CF7-C4F851055FF1}" type="pres">
      <dgm:prSet presAssocID="{089C1F9D-317E-4A3C-A0DE-99A02DD1993E}" presName="Name13" presStyleLbl="parChTrans1D2" presStyleIdx="0" presStyleCnt="11"/>
      <dgm:spPr/>
    </dgm:pt>
    <dgm:pt modelId="{E07D682B-CE03-4D1D-8ADD-B4AA0BCA5303}" type="pres">
      <dgm:prSet presAssocID="{329CF49B-C86D-4C13-9938-952B20BEDA4D}" presName="childText" presStyleLbl="bgAcc1" presStyleIdx="0" presStyleCnt="11">
        <dgm:presLayoutVars>
          <dgm:bulletEnabled val="1"/>
        </dgm:presLayoutVars>
      </dgm:prSet>
      <dgm:spPr/>
    </dgm:pt>
    <dgm:pt modelId="{C3E67E37-8094-44BE-AFD5-6EF9D1E45C4E}" type="pres">
      <dgm:prSet presAssocID="{13F9AE75-B339-4B51-80C5-2325CA2A5A46}" presName="Name13" presStyleLbl="parChTrans1D2" presStyleIdx="1" presStyleCnt="11"/>
      <dgm:spPr/>
    </dgm:pt>
    <dgm:pt modelId="{97E83190-9E18-4E78-B796-6330E889FD4B}" type="pres">
      <dgm:prSet presAssocID="{A7F8230F-ABDC-42BA-8F72-50922AE82F4B}" presName="childText" presStyleLbl="bgAcc1" presStyleIdx="1" presStyleCnt="11">
        <dgm:presLayoutVars>
          <dgm:bulletEnabled val="1"/>
        </dgm:presLayoutVars>
      </dgm:prSet>
      <dgm:spPr/>
    </dgm:pt>
    <dgm:pt modelId="{5CEDC82D-C62C-4300-913E-B64C097241A0}" type="pres">
      <dgm:prSet presAssocID="{0C327611-49F7-407B-A365-A54CBAA845D5}" presName="root" presStyleCnt="0"/>
      <dgm:spPr/>
    </dgm:pt>
    <dgm:pt modelId="{47C9D402-3F56-4105-9F49-1AC530A8BFB1}" type="pres">
      <dgm:prSet presAssocID="{0C327611-49F7-407B-A365-A54CBAA845D5}" presName="rootComposite" presStyleCnt="0"/>
      <dgm:spPr/>
    </dgm:pt>
    <dgm:pt modelId="{1FB6D312-164C-455C-BB93-4F52E76D3553}" type="pres">
      <dgm:prSet presAssocID="{0C327611-49F7-407B-A365-A54CBAA845D5}" presName="rootText" presStyleLbl="node1" presStyleIdx="1" presStyleCnt="6"/>
      <dgm:spPr/>
    </dgm:pt>
    <dgm:pt modelId="{A473EE68-B0C9-4258-A79B-4E77E4CAFF59}" type="pres">
      <dgm:prSet presAssocID="{0C327611-49F7-407B-A365-A54CBAA845D5}" presName="rootConnector" presStyleLbl="node1" presStyleIdx="1" presStyleCnt="6"/>
      <dgm:spPr/>
    </dgm:pt>
    <dgm:pt modelId="{DA3437B8-5E87-43D8-B6E9-36DF18D3D07B}" type="pres">
      <dgm:prSet presAssocID="{0C327611-49F7-407B-A365-A54CBAA845D5}" presName="childShape" presStyleCnt="0"/>
      <dgm:spPr/>
    </dgm:pt>
    <dgm:pt modelId="{1E695ECE-838F-421C-87FA-8EE1DFCCA4DA}" type="pres">
      <dgm:prSet presAssocID="{1DA3E1E9-930D-4CA0-8AAB-DADBB8954F93}" presName="Name13" presStyleLbl="parChTrans1D2" presStyleIdx="2" presStyleCnt="11"/>
      <dgm:spPr/>
    </dgm:pt>
    <dgm:pt modelId="{24CE6730-D83E-45D8-8BE7-C9A6F7E705D1}" type="pres">
      <dgm:prSet presAssocID="{10D3AC4D-2375-41CC-930E-64C28A93E726}" presName="childText" presStyleLbl="bgAcc1" presStyleIdx="2" presStyleCnt="11">
        <dgm:presLayoutVars>
          <dgm:bulletEnabled val="1"/>
        </dgm:presLayoutVars>
      </dgm:prSet>
      <dgm:spPr/>
    </dgm:pt>
    <dgm:pt modelId="{9FFC5EAA-A7A5-4FA1-A298-CE1792C9700C}" type="pres">
      <dgm:prSet presAssocID="{797A5187-AEE7-4A77-89CE-94FEFB98CF35}" presName="Name13" presStyleLbl="parChTrans1D2" presStyleIdx="3" presStyleCnt="11"/>
      <dgm:spPr/>
    </dgm:pt>
    <dgm:pt modelId="{A41F138A-42EA-41A0-8F20-425F231838AE}" type="pres">
      <dgm:prSet presAssocID="{BEB5ADA1-FE87-46BE-874A-90B5B531CA4D}" presName="childText" presStyleLbl="bgAcc1" presStyleIdx="3" presStyleCnt="11">
        <dgm:presLayoutVars>
          <dgm:bulletEnabled val="1"/>
        </dgm:presLayoutVars>
      </dgm:prSet>
      <dgm:spPr/>
    </dgm:pt>
    <dgm:pt modelId="{B8237909-5E87-40C4-A317-243AECBD4E4B}" type="pres">
      <dgm:prSet presAssocID="{27FBE1DF-99B5-4B15-BB00-8FB95622B7EA}" presName="root" presStyleCnt="0"/>
      <dgm:spPr/>
    </dgm:pt>
    <dgm:pt modelId="{CF063D86-53F2-42A2-9C0B-E921B658F4C6}" type="pres">
      <dgm:prSet presAssocID="{27FBE1DF-99B5-4B15-BB00-8FB95622B7EA}" presName="rootComposite" presStyleCnt="0"/>
      <dgm:spPr/>
    </dgm:pt>
    <dgm:pt modelId="{C93F0D58-8CFD-4461-B013-D69A2B2B05C1}" type="pres">
      <dgm:prSet presAssocID="{27FBE1DF-99B5-4B15-BB00-8FB95622B7EA}" presName="rootText" presStyleLbl="node1" presStyleIdx="2" presStyleCnt="6"/>
      <dgm:spPr/>
    </dgm:pt>
    <dgm:pt modelId="{603C13BD-9784-412E-8F8E-1C2866C4FFD4}" type="pres">
      <dgm:prSet presAssocID="{27FBE1DF-99B5-4B15-BB00-8FB95622B7EA}" presName="rootConnector" presStyleLbl="node1" presStyleIdx="2" presStyleCnt="6"/>
      <dgm:spPr/>
    </dgm:pt>
    <dgm:pt modelId="{F88C49B9-30C6-4C84-B684-9FEE44CB25CB}" type="pres">
      <dgm:prSet presAssocID="{27FBE1DF-99B5-4B15-BB00-8FB95622B7EA}" presName="childShape" presStyleCnt="0"/>
      <dgm:spPr/>
    </dgm:pt>
    <dgm:pt modelId="{A5B05B19-3F28-4A2B-84CE-D85395231056}" type="pres">
      <dgm:prSet presAssocID="{F9E3347D-F86D-45D5-A39A-226A5A0B7AF4}" presName="root" presStyleCnt="0"/>
      <dgm:spPr/>
    </dgm:pt>
    <dgm:pt modelId="{D79B7731-672E-45D4-969D-269597CDA833}" type="pres">
      <dgm:prSet presAssocID="{F9E3347D-F86D-45D5-A39A-226A5A0B7AF4}" presName="rootComposite" presStyleCnt="0"/>
      <dgm:spPr/>
    </dgm:pt>
    <dgm:pt modelId="{24D569C3-5831-442B-93E3-F1CEF5C8B2BE}" type="pres">
      <dgm:prSet presAssocID="{F9E3347D-F86D-45D5-A39A-226A5A0B7AF4}" presName="rootText" presStyleLbl="node1" presStyleIdx="3" presStyleCnt="6"/>
      <dgm:spPr/>
    </dgm:pt>
    <dgm:pt modelId="{5C1838E9-B297-4AF2-BB87-BFA0D5DC7788}" type="pres">
      <dgm:prSet presAssocID="{F9E3347D-F86D-45D5-A39A-226A5A0B7AF4}" presName="rootConnector" presStyleLbl="node1" presStyleIdx="3" presStyleCnt="6"/>
      <dgm:spPr/>
    </dgm:pt>
    <dgm:pt modelId="{FC725592-23E1-4011-94D0-375B6B1AA700}" type="pres">
      <dgm:prSet presAssocID="{F9E3347D-F86D-45D5-A39A-226A5A0B7AF4}" presName="childShape" presStyleCnt="0"/>
      <dgm:spPr/>
    </dgm:pt>
    <dgm:pt modelId="{413BC7C0-D13A-408F-8FBD-B287687FD369}" type="pres">
      <dgm:prSet presAssocID="{569623DA-D369-48D1-AE2C-D52B374A696E}" presName="root" presStyleCnt="0"/>
      <dgm:spPr/>
    </dgm:pt>
    <dgm:pt modelId="{80656915-ECC1-4702-B289-7EB949473522}" type="pres">
      <dgm:prSet presAssocID="{569623DA-D369-48D1-AE2C-D52B374A696E}" presName="rootComposite" presStyleCnt="0"/>
      <dgm:spPr/>
    </dgm:pt>
    <dgm:pt modelId="{F8F9BF61-F732-4984-AEE0-225E42B35C87}" type="pres">
      <dgm:prSet presAssocID="{569623DA-D369-48D1-AE2C-D52B374A696E}" presName="rootText" presStyleLbl="node1" presStyleIdx="4" presStyleCnt="6"/>
      <dgm:spPr/>
    </dgm:pt>
    <dgm:pt modelId="{0039D3A8-C177-4D3F-ACC1-6201238F5B0F}" type="pres">
      <dgm:prSet presAssocID="{569623DA-D369-48D1-AE2C-D52B374A696E}" presName="rootConnector" presStyleLbl="node1" presStyleIdx="4" presStyleCnt="6"/>
      <dgm:spPr/>
    </dgm:pt>
    <dgm:pt modelId="{B80B9441-A656-42E9-8FF8-377BF18796D3}" type="pres">
      <dgm:prSet presAssocID="{569623DA-D369-48D1-AE2C-D52B374A696E}" presName="childShape" presStyleCnt="0"/>
      <dgm:spPr/>
    </dgm:pt>
    <dgm:pt modelId="{2570EA9B-3150-4304-A11A-4B556694E6D4}" type="pres">
      <dgm:prSet presAssocID="{B0C6D0DB-367D-4FB6-B221-B6653A790BB2}" presName="Name13" presStyleLbl="parChTrans1D2" presStyleIdx="4" presStyleCnt="11"/>
      <dgm:spPr/>
    </dgm:pt>
    <dgm:pt modelId="{7FCCF3E5-6EBE-421E-8DE6-B21C43AF6696}" type="pres">
      <dgm:prSet presAssocID="{4797B1A6-8447-4052-BD26-88286E1D80EB}" presName="childText" presStyleLbl="bgAcc1" presStyleIdx="4" presStyleCnt="11">
        <dgm:presLayoutVars>
          <dgm:bulletEnabled val="1"/>
        </dgm:presLayoutVars>
      </dgm:prSet>
      <dgm:spPr/>
    </dgm:pt>
    <dgm:pt modelId="{5E9FE052-8B67-4D73-AB8A-06FEF1A4DF79}" type="pres">
      <dgm:prSet presAssocID="{DA707EEC-94B4-406B-9DF2-E0C63234D621}" presName="Name13" presStyleLbl="parChTrans1D2" presStyleIdx="5" presStyleCnt="11"/>
      <dgm:spPr/>
    </dgm:pt>
    <dgm:pt modelId="{27FBE4C0-3C55-4DC1-B7BA-4AC596A0CDF1}" type="pres">
      <dgm:prSet presAssocID="{267792BB-DED0-4144-8A7D-CA1EEEA7FE20}" presName="childText" presStyleLbl="bgAcc1" presStyleIdx="5" presStyleCnt="11">
        <dgm:presLayoutVars>
          <dgm:bulletEnabled val="1"/>
        </dgm:presLayoutVars>
      </dgm:prSet>
      <dgm:spPr/>
    </dgm:pt>
    <dgm:pt modelId="{5619E6F7-1DF5-4DC9-8B1A-3A6AC5F293E4}" type="pres">
      <dgm:prSet presAssocID="{C415E5A8-3F2A-4191-BBC0-0491019F9026}" presName="Name13" presStyleLbl="parChTrans1D2" presStyleIdx="6" presStyleCnt="11"/>
      <dgm:spPr/>
    </dgm:pt>
    <dgm:pt modelId="{C7DAFF5E-4C74-4544-9131-4A802ADC366D}" type="pres">
      <dgm:prSet presAssocID="{704D3DB9-992B-4722-8ECE-145D652F1710}" presName="childText" presStyleLbl="bgAcc1" presStyleIdx="6" presStyleCnt="11">
        <dgm:presLayoutVars>
          <dgm:bulletEnabled val="1"/>
        </dgm:presLayoutVars>
      </dgm:prSet>
      <dgm:spPr/>
    </dgm:pt>
    <dgm:pt modelId="{68F02AC9-2B8E-448F-AD9B-E19B9A3BAF33}" type="pres">
      <dgm:prSet presAssocID="{6D02B13A-13A8-41BB-8295-F9B92463461F}" presName="root" presStyleCnt="0"/>
      <dgm:spPr/>
    </dgm:pt>
    <dgm:pt modelId="{AF9CC092-2302-4F3E-ACD8-A6F97C0C4220}" type="pres">
      <dgm:prSet presAssocID="{6D02B13A-13A8-41BB-8295-F9B92463461F}" presName="rootComposite" presStyleCnt="0"/>
      <dgm:spPr/>
    </dgm:pt>
    <dgm:pt modelId="{26406C88-AD02-4855-A4AB-E2BF151C3139}" type="pres">
      <dgm:prSet presAssocID="{6D02B13A-13A8-41BB-8295-F9B92463461F}" presName="rootText" presStyleLbl="node1" presStyleIdx="5" presStyleCnt="6"/>
      <dgm:spPr/>
    </dgm:pt>
    <dgm:pt modelId="{5C94EC5A-CCA0-474B-A7EA-FE983C987B48}" type="pres">
      <dgm:prSet presAssocID="{6D02B13A-13A8-41BB-8295-F9B92463461F}" presName="rootConnector" presStyleLbl="node1" presStyleIdx="5" presStyleCnt="6"/>
      <dgm:spPr/>
    </dgm:pt>
    <dgm:pt modelId="{FC74C080-90CA-4DAF-AA38-7D3C24C91AD9}" type="pres">
      <dgm:prSet presAssocID="{6D02B13A-13A8-41BB-8295-F9B92463461F}" presName="childShape" presStyleCnt="0"/>
      <dgm:spPr/>
    </dgm:pt>
    <dgm:pt modelId="{70F7B895-8BB0-4237-B572-DD0590851678}" type="pres">
      <dgm:prSet presAssocID="{196BD302-F140-43D0-B29A-B4A7C6D40753}" presName="Name13" presStyleLbl="parChTrans1D2" presStyleIdx="7" presStyleCnt="11"/>
      <dgm:spPr/>
    </dgm:pt>
    <dgm:pt modelId="{9DB90F7C-692E-4603-8BB2-8E5361D660AD}" type="pres">
      <dgm:prSet presAssocID="{3A754CF6-957A-4A60-8A64-9D84D0378AC1}" presName="childText" presStyleLbl="bgAcc1" presStyleIdx="7" presStyleCnt="11">
        <dgm:presLayoutVars>
          <dgm:bulletEnabled val="1"/>
        </dgm:presLayoutVars>
      </dgm:prSet>
      <dgm:spPr/>
    </dgm:pt>
    <dgm:pt modelId="{B2397D5B-7108-4B9B-927E-66FF47EFC330}" type="pres">
      <dgm:prSet presAssocID="{40D8B799-404F-4AC8-B2B7-69640B268752}" presName="Name13" presStyleLbl="parChTrans1D2" presStyleIdx="8" presStyleCnt="11"/>
      <dgm:spPr/>
    </dgm:pt>
    <dgm:pt modelId="{DF096BA6-0465-4CF0-95B7-685F854E61F6}" type="pres">
      <dgm:prSet presAssocID="{F1D7CE3B-4C03-4BA3-9EC7-533D840412D3}" presName="childText" presStyleLbl="bgAcc1" presStyleIdx="8" presStyleCnt="11">
        <dgm:presLayoutVars>
          <dgm:bulletEnabled val="1"/>
        </dgm:presLayoutVars>
      </dgm:prSet>
      <dgm:spPr/>
    </dgm:pt>
    <dgm:pt modelId="{76B91E26-0251-4C77-8BCF-FC83062B85AB}" type="pres">
      <dgm:prSet presAssocID="{DEAF9A07-2667-4EE3-8FDF-F2324500D46C}" presName="Name13" presStyleLbl="parChTrans1D2" presStyleIdx="9" presStyleCnt="11"/>
      <dgm:spPr/>
    </dgm:pt>
    <dgm:pt modelId="{C5E94C82-F8D8-49D5-9F3C-C229F3CCF234}" type="pres">
      <dgm:prSet presAssocID="{D3A865EB-517A-4152-B499-F4E3F47FCF37}" presName="childText" presStyleLbl="bgAcc1" presStyleIdx="9" presStyleCnt="11">
        <dgm:presLayoutVars>
          <dgm:bulletEnabled val="1"/>
        </dgm:presLayoutVars>
      </dgm:prSet>
      <dgm:spPr/>
    </dgm:pt>
    <dgm:pt modelId="{405C8E35-A583-43CC-82C4-0AA24C04BFFF}" type="pres">
      <dgm:prSet presAssocID="{95785365-B1AE-4253-A2BA-C8DA0E15C42F}" presName="Name13" presStyleLbl="parChTrans1D2" presStyleIdx="10" presStyleCnt="11"/>
      <dgm:spPr/>
    </dgm:pt>
    <dgm:pt modelId="{F350D2F2-D2CA-4380-8168-9509D8930C85}" type="pres">
      <dgm:prSet presAssocID="{559FCB3B-516B-42B7-8C72-C62A00DA9345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6BE96303-B96E-42A4-BDB0-20234E7573E7}" type="presOf" srcId="{089C1F9D-317E-4A3C-A0DE-99A02DD1993E}" destId="{161ADBC4-6C1C-44B7-8CF7-C4F851055FF1}" srcOrd="0" destOrd="0" presId="urn:microsoft.com/office/officeart/2005/8/layout/hierarchy3"/>
    <dgm:cxn modelId="{B628440C-63E4-4502-86D6-4A940C13E78F}" type="presOf" srcId="{3A754CF6-957A-4A60-8A64-9D84D0378AC1}" destId="{9DB90F7C-692E-4603-8BB2-8E5361D660AD}" srcOrd="0" destOrd="0" presId="urn:microsoft.com/office/officeart/2005/8/layout/hierarchy3"/>
    <dgm:cxn modelId="{D6B2B50E-FCD8-484F-8F70-8EA7119122E0}" srcId="{5F9CB415-5251-4BDA-8C01-7D85CAF32944}" destId="{0C327611-49F7-407B-A365-A54CBAA845D5}" srcOrd="1" destOrd="0" parTransId="{B088CB47-71A3-499A-AF80-941C1FD97271}" sibTransId="{E99B2781-3E1A-4988-8896-C9DFD9E767CE}"/>
    <dgm:cxn modelId="{42AE1010-EDB3-404F-AF32-A1DED88106DA}" type="presOf" srcId="{6D02B13A-13A8-41BB-8295-F9B92463461F}" destId="{26406C88-AD02-4855-A4AB-E2BF151C3139}" srcOrd="0" destOrd="0" presId="urn:microsoft.com/office/officeart/2005/8/layout/hierarchy3"/>
    <dgm:cxn modelId="{DEC5AE17-469F-49D2-A129-4A981B2390BF}" type="presOf" srcId="{BEB5ADA1-FE87-46BE-874A-90B5B531CA4D}" destId="{A41F138A-42EA-41A0-8F20-425F231838AE}" srcOrd="0" destOrd="0" presId="urn:microsoft.com/office/officeart/2005/8/layout/hierarchy3"/>
    <dgm:cxn modelId="{A0493529-1944-425C-9D49-E0C810D84006}" type="presOf" srcId="{DEAF9A07-2667-4EE3-8FDF-F2324500D46C}" destId="{76B91E26-0251-4C77-8BCF-FC83062B85AB}" srcOrd="0" destOrd="0" presId="urn:microsoft.com/office/officeart/2005/8/layout/hierarchy3"/>
    <dgm:cxn modelId="{872D812D-3155-4261-8DB4-95D7395265D2}" type="presOf" srcId="{569623DA-D369-48D1-AE2C-D52B374A696E}" destId="{0039D3A8-C177-4D3F-ACC1-6201238F5B0F}" srcOrd="1" destOrd="0" presId="urn:microsoft.com/office/officeart/2005/8/layout/hierarchy3"/>
    <dgm:cxn modelId="{C6F61D2F-DCC2-4724-9D34-5F87B97CC79D}" srcId="{569623DA-D369-48D1-AE2C-D52B374A696E}" destId="{4797B1A6-8447-4052-BD26-88286E1D80EB}" srcOrd="0" destOrd="0" parTransId="{B0C6D0DB-367D-4FB6-B221-B6653A790BB2}" sibTransId="{3818DE10-B573-44A4-A11A-5357B543C94D}"/>
    <dgm:cxn modelId="{89132935-1F74-484B-81BB-32D7247DFCD4}" srcId="{6D02B13A-13A8-41BB-8295-F9B92463461F}" destId="{3A754CF6-957A-4A60-8A64-9D84D0378AC1}" srcOrd="0" destOrd="0" parTransId="{196BD302-F140-43D0-B29A-B4A7C6D40753}" sibTransId="{907824EB-3EF7-42C1-BFA0-1627E552E921}"/>
    <dgm:cxn modelId="{B0FD7C40-F5B0-48CC-AF50-896B7E9E0C6B}" srcId="{569623DA-D369-48D1-AE2C-D52B374A696E}" destId="{267792BB-DED0-4144-8A7D-CA1EEEA7FE20}" srcOrd="1" destOrd="0" parTransId="{DA707EEC-94B4-406B-9DF2-E0C63234D621}" sibTransId="{3764C3FB-6613-4B0D-B8EF-4E1056CAAAFC}"/>
    <dgm:cxn modelId="{9BEA3D42-86F0-4D65-8320-10431130D9CD}" srcId="{6D02B13A-13A8-41BB-8295-F9B92463461F}" destId="{F1D7CE3B-4C03-4BA3-9EC7-533D840412D3}" srcOrd="1" destOrd="0" parTransId="{40D8B799-404F-4AC8-B2B7-69640B268752}" sibTransId="{D6A9E324-4238-4D3C-AE3B-0D5FCFB11311}"/>
    <dgm:cxn modelId="{4F01F963-84C6-4363-AE32-38788ABFC49E}" type="presOf" srcId="{DA707EEC-94B4-406B-9DF2-E0C63234D621}" destId="{5E9FE052-8B67-4D73-AB8A-06FEF1A4DF79}" srcOrd="0" destOrd="0" presId="urn:microsoft.com/office/officeart/2005/8/layout/hierarchy3"/>
    <dgm:cxn modelId="{A9B63665-7FE1-445B-854D-CE6970AD00C6}" type="presOf" srcId="{F9E3347D-F86D-45D5-A39A-226A5A0B7AF4}" destId="{5C1838E9-B297-4AF2-BB87-BFA0D5DC7788}" srcOrd="1" destOrd="0" presId="urn:microsoft.com/office/officeart/2005/8/layout/hierarchy3"/>
    <dgm:cxn modelId="{7096E747-811D-467C-95B1-7A666127BC68}" type="presOf" srcId="{F9E3347D-F86D-45D5-A39A-226A5A0B7AF4}" destId="{24D569C3-5831-442B-93E3-F1CEF5C8B2BE}" srcOrd="0" destOrd="0" presId="urn:microsoft.com/office/officeart/2005/8/layout/hierarchy3"/>
    <dgm:cxn modelId="{6937FE68-FC47-4DFC-AA11-2519A1EA8D62}" srcId="{6D02B13A-13A8-41BB-8295-F9B92463461F}" destId="{559FCB3B-516B-42B7-8C72-C62A00DA9345}" srcOrd="3" destOrd="0" parTransId="{95785365-B1AE-4253-A2BA-C8DA0E15C42F}" sibTransId="{89B47F46-277B-49AE-9879-C9A415FB1169}"/>
    <dgm:cxn modelId="{BF120969-8F64-4AB5-8A66-78747999CC17}" type="presOf" srcId="{27FBE1DF-99B5-4B15-BB00-8FB95622B7EA}" destId="{603C13BD-9784-412E-8F8E-1C2866C4FFD4}" srcOrd="1" destOrd="0" presId="urn:microsoft.com/office/officeart/2005/8/layout/hierarchy3"/>
    <dgm:cxn modelId="{CB590B69-3C47-40B7-8A4B-E9A77B2EA158}" srcId="{5F9CB415-5251-4BDA-8C01-7D85CAF32944}" destId="{569623DA-D369-48D1-AE2C-D52B374A696E}" srcOrd="4" destOrd="0" parTransId="{5C4E1909-9930-41BF-B952-EFB0BBAD1B1A}" sibTransId="{C17ED348-1802-4323-BA33-BBF7A51CAF29}"/>
    <dgm:cxn modelId="{20A6054D-DAD8-40E3-91CF-DE765A1B3270}" type="presOf" srcId="{27FBE1DF-99B5-4B15-BB00-8FB95622B7EA}" destId="{C93F0D58-8CFD-4461-B013-D69A2B2B05C1}" srcOrd="0" destOrd="0" presId="urn:microsoft.com/office/officeart/2005/8/layout/hierarchy3"/>
    <dgm:cxn modelId="{CB58D74F-C4EA-46AE-B127-CDBE03988D05}" type="presOf" srcId="{1DA3E1E9-930D-4CA0-8AAB-DADBB8954F93}" destId="{1E695ECE-838F-421C-87FA-8EE1DFCCA4DA}" srcOrd="0" destOrd="0" presId="urn:microsoft.com/office/officeart/2005/8/layout/hierarchy3"/>
    <dgm:cxn modelId="{94D5A250-E636-47CE-9E5D-BEB3C4530E38}" type="presOf" srcId="{0C327611-49F7-407B-A365-A54CBAA845D5}" destId="{A473EE68-B0C9-4258-A79B-4E77E4CAFF59}" srcOrd="1" destOrd="0" presId="urn:microsoft.com/office/officeart/2005/8/layout/hierarchy3"/>
    <dgm:cxn modelId="{2EFBE976-BDF9-4DFD-9BF7-43A7D44C9872}" type="presOf" srcId="{A7F8230F-ABDC-42BA-8F72-50922AE82F4B}" destId="{97E83190-9E18-4E78-B796-6330E889FD4B}" srcOrd="0" destOrd="0" presId="urn:microsoft.com/office/officeart/2005/8/layout/hierarchy3"/>
    <dgm:cxn modelId="{93BDAD58-A57F-40FF-9287-06BB50ACDC0E}" type="presOf" srcId="{C415E5A8-3F2A-4191-BBC0-0491019F9026}" destId="{5619E6F7-1DF5-4DC9-8B1A-3A6AC5F293E4}" srcOrd="0" destOrd="0" presId="urn:microsoft.com/office/officeart/2005/8/layout/hierarchy3"/>
    <dgm:cxn modelId="{C7119A7B-50C9-4496-ADC8-E6BAD908CA0B}" type="presOf" srcId="{13F9AE75-B339-4B51-80C5-2325CA2A5A46}" destId="{C3E67E37-8094-44BE-AFD5-6EF9D1E45C4E}" srcOrd="0" destOrd="0" presId="urn:microsoft.com/office/officeart/2005/8/layout/hierarchy3"/>
    <dgm:cxn modelId="{3EF2F47D-4608-4A3F-90B4-7CAD3E4D5424}" type="presOf" srcId="{7F9AF648-B52C-42B7-82BD-63BD30017408}" destId="{74AA1B7F-0AFE-4A22-8AAE-530E9C2BA24B}" srcOrd="0" destOrd="0" presId="urn:microsoft.com/office/officeart/2005/8/layout/hierarchy3"/>
    <dgm:cxn modelId="{C6BFFE84-99AE-4FFA-8DDE-41F98FDC849E}" type="presOf" srcId="{329CF49B-C86D-4C13-9938-952B20BEDA4D}" destId="{E07D682B-CE03-4D1D-8ADD-B4AA0BCA5303}" srcOrd="0" destOrd="0" presId="urn:microsoft.com/office/officeart/2005/8/layout/hierarchy3"/>
    <dgm:cxn modelId="{46478C85-AC67-46D5-B661-D6C4CAE29813}" type="presOf" srcId="{4797B1A6-8447-4052-BD26-88286E1D80EB}" destId="{7FCCF3E5-6EBE-421E-8DE6-B21C43AF6696}" srcOrd="0" destOrd="0" presId="urn:microsoft.com/office/officeart/2005/8/layout/hierarchy3"/>
    <dgm:cxn modelId="{72B2B58A-7022-477C-9EB8-B0CCFE72B171}" type="presOf" srcId="{569623DA-D369-48D1-AE2C-D52B374A696E}" destId="{F8F9BF61-F732-4984-AEE0-225E42B35C87}" srcOrd="0" destOrd="0" presId="urn:microsoft.com/office/officeart/2005/8/layout/hierarchy3"/>
    <dgm:cxn modelId="{5D31118D-E985-46B8-954A-DB1E1491B03D}" srcId="{7F9AF648-B52C-42B7-82BD-63BD30017408}" destId="{A7F8230F-ABDC-42BA-8F72-50922AE82F4B}" srcOrd="1" destOrd="0" parTransId="{13F9AE75-B339-4B51-80C5-2325CA2A5A46}" sibTransId="{E60A8162-99FF-435A-BF52-F151E62F425B}"/>
    <dgm:cxn modelId="{0F318B91-A782-43F5-A988-A0B66C5E88E3}" srcId="{5F9CB415-5251-4BDA-8C01-7D85CAF32944}" destId="{27FBE1DF-99B5-4B15-BB00-8FB95622B7EA}" srcOrd="2" destOrd="0" parTransId="{036D1838-F176-4F4C-BE91-7A267E3568B1}" sibTransId="{11561472-7972-406B-8824-304A7B43FFBB}"/>
    <dgm:cxn modelId="{FA58DD94-1CE2-4F21-A519-0C2B76C5D3D1}" type="presOf" srcId="{B0C6D0DB-367D-4FB6-B221-B6653A790BB2}" destId="{2570EA9B-3150-4304-A11A-4B556694E6D4}" srcOrd="0" destOrd="0" presId="urn:microsoft.com/office/officeart/2005/8/layout/hierarchy3"/>
    <dgm:cxn modelId="{443BD5A4-99B9-4946-A635-18F743237C24}" type="presOf" srcId="{704D3DB9-992B-4722-8ECE-145D652F1710}" destId="{C7DAFF5E-4C74-4544-9131-4A802ADC366D}" srcOrd="0" destOrd="0" presId="urn:microsoft.com/office/officeart/2005/8/layout/hierarchy3"/>
    <dgm:cxn modelId="{4EA06BA9-AB36-40EF-AE39-47AE4C336891}" srcId="{0C327611-49F7-407B-A365-A54CBAA845D5}" destId="{10D3AC4D-2375-41CC-930E-64C28A93E726}" srcOrd="0" destOrd="0" parTransId="{1DA3E1E9-930D-4CA0-8AAB-DADBB8954F93}" sibTransId="{331D0F11-FD1B-4105-9710-C85E3307D5C9}"/>
    <dgm:cxn modelId="{0B3FEFAF-08CF-4BAC-90D1-D0712D84839C}" type="presOf" srcId="{D3A865EB-517A-4152-B499-F4E3F47FCF37}" destId="{C5E94C82-F8D8-49D5-9F3C-C229F3CCF234}" srcOrd="0" destOrd="0" presId="urn:microsoft.com/office/officeart/2005/8/layout/hierarchy3"/>
    <dgm:cxn modelId="{CEEC74B7-B401-4C26-A185-9E0BE0378064}" type="presOf" srcId="{5F9CB415-5251-4BDA-8C01-7D85CAF32944}" destId="{2F7CCC63-DB08-42B1-B449-AE3B33823EC3}" srcOrd="0" destOrd="0" presId="urn:microsoft.com/office/officeart/2005/8/layout/hierarchy3"/>
    <dgm:cxn modelId="{9D502ABA-F6B6-40AB-95F9-5DC2D04194D7}" type="presOf" srcId="{0C327611-49F7-407B-A365-A54CBAA845D5}" destId="{1FB6D312-164C-455C-BB93-4F52E76D3553}" srcOrd="0" destOrd="0" presId="urn:microsoft.com/office/officeart/2005/8/layout/hierarchy3"/>
    <dgm:cxn modelId="{D94538BA-04F2-4ADF-A4D0-E944181038C8}" type="presOf" srcId="{559FCB3B-516B-42B7-8C72-C62A00DA9345}" destId="{F350D2F2-D2CA-4380-8168-9509D8930C85}" srcOrd="0" destOrd="0" presId="urn:microsoft.com/office/officeart/2005/8/layout/hierarchy3"/>
    <dgm:cxn modelId="{64B931BC-1606-47CE-ABB1-F7547DE88E52}" srcId="{569623DA-D369-48D1-AE2C-D52B374A696E}" destId="{704D3DB9-992B-4722-8ECE-145D652F1710}" srcOrd="2" destOrd="0" parTransId="{C415E5A8-3F2A-4191-BBC0-0491019F9026}" sibTransId="{A5AA7945-E38C-4331-B257-EA52866C1B8A}"/>
    <dgm:cxn modelId="{B51804C3-F2B4-41C9-A69E-B2CE4AE01FDA}" type="presOf" srcId="{7F9AF648-B52C-42B7-82BD-63BD30017408}" destId="{17F5122D-7FBA-42F6-A213-7DBE74C4BC64}" srcOrd="1" destOrd="0" presId="urn:microsoft.com/office/officeart/2005/8/layout/hierarchy3"/>
    <dgm:cxn modelId="{2128A8C4-D99D-4C47-9A12-03E36420CF8F}" type="presOf" srcId="{10D3AC4D-2375-41CC-930E-64C28A93E726}" destId="{24CE6730-D83E-45D8-8BE7-C9A6F7E705D1}" srcOrd="0" destOrd="0" presId="urn:microsoft.com/office/officeart/2005/8/layout/hierarchy3"/>
    <dgm:cxn modelId="{3D2DABC7-80F8-46FA-952E-994DB85C38A5}" srcId="{5F9CB415-5251-4BDA-8C01-7D85CAF32944}" destId="{F9E3347D-F86D-45D5-A39A-226A5A0B7AF4}" srcOrd="3" destOrd="0" parTransId="{0B70AA40-8922-4A9B-9152-6D75518FD583}" sibTransId="{BB658737-1B99-4DCA-8BBA-5685A68D747E}"/>
    <dgm:cxn modelId="{8BB01FCD-65A4-46F7-800A-8BCAF60598E6}" type="presOf" srcId="{40D8B799-404F-4AC8-B2B7-69640B268752}" destId="{B2397D5B-7108-4B9B-927E-66FF47EFC330}" srcOrd="0" destOrd="0" presId="urn:microsoft.com/office/officeart/2005/8/layout/hierarchy3"/>
    <dgm:cxn modelId="{FB6206CE-F7F9-4049-B1A7-2F6BA22B302C}" srcId="{0C327611-49F7-407B-A365-A54CBAA845D5}" destId="{BEB5ADA1-FE87-46BE-874A-90B5B531CA4D}" srcOrd="1" destOrd="0" parTransId="{797A5187-AEE7-4A77-89CE-94FEFB98CF35}" sibTransId="{3A1F679E-CEFE-4245-BF59-53285C4EFAC6}"/>
    <dgm:cxn modelId="{EA4B3FD1-FBED-4C63-B1E4-312B317C626F}" type="presOf" srcId="{95785365-B1AE-4253-A2BA-C8DA0E15C42F}" destId="{405C8E35-A583-43CC-82C4-0AA24C04BFFF}" srcOrd="0" destOrd="0" presId="urn:microsoft.com/office/officeart/2005/8/layout/hierarchy3"/>
    <dgm:cxn modelId="{E6A8EED7-ED0A-4B30-889B-ECF9BA20500D}" srcId="{5F9CB415-5251-4BDA-8C01-7D85CAF32944}" destId="{6D02B13A-13A8-41BB-8295-F9B92463461F}" srcOrd="5" destOrd="0" parTransId="{0CF99482-C62D-466A-9F59-47A87A5E9910}" sibTransId="{C1F3E83B-8913-4876-8448-8C73B1B8B580}"/>
    <dgm:cxn modelId="{01B17DD8-B743-405A-A51A-A524AC0A4F56}" type="presOf" srcId="{797A5187-AEE7-4A77-89CE-94FEFB98CF35}" destId="{9FFC5EAA-A7A5-4FA1-A298-CE1792C9700C}" srcOrd="0" destOrd="0" presId="urn:microsoft.com/office/officeart/2005/8/layout/hierarchy3"/>
    <dgm:cxn modelId="{0B2B9ED9-60E4-4F0A-B221-AD94A16B3DF9}" type="presOf" srcId="{196BD302-F140-43D0-B29A-B4A7C6D40753}" destId="{70F7B895-8BB0-4237-B572-DD0590851678}" srcOrd="0" destOrd="0" presId="urn:microsoft.com/office/officeart/2005/8/layout/hierarchy3"/>
    <dgm:cxn modelId="{D8171AEC-A677-4E9E-BF53-1637DEDBA8E0}" srcId="{6D02B13A-13A8-41BB-8295-F9B92463461F}" destId="{D3A865EB-517A-4152-B499-F4E3F47FCF37}" srcOrd="2" destOrd="0" parTransId="{DEAF9A07-2667-4EE3-8FDF-F2324500D46C}" sibTransId="{27D2EEAB-7682-433B-91C0-27BBDD2557C9}"/>
    <dgm:cxn modelId="{EAFBBDEF-46B3-4564-A95E-89F0776FEAFF}" srcId="{7F9AF648-B52C-42B7-82BD-63BD30017408}" destId="{329CF49B-C86D-4C13-9938-952B20BEDA4D}" srcOrd="0" destOrd="0" parTransId="{089C1F9D-317E-4A3C-A0DE-99A02DD1993E}" sibTransId="{AFE3A5BB-3BAD-48D5-B3E8-F91EE3ACA4AE}"/>
    <dgm:cxn modelId="{05298AF9-2459-46A2-A6E3-E32937B18CC6}" type="presOf" srcId="{267792BB-DED0-4144-8A7D-CA1EEEA7FE20}" destId="{27FBE4C0-3C55-4DC1-B7BA-4AC596A0CDF1}" srcOrd="0" destOrd="0" presId="urn:microsoft.com/office/officeart/2005/8/layout/hierarchy3"/>
    <dgm:cxn modelId="{07BA5BFF-E132-467F-A7AB-E5A3276ECEA6}" srcId="{5F9CB415-5251-4BDA-8C01-7D85CAF32944}" destId="{7F9AF648-B52C-42B7-82BD-63BD30017408}" srcOrd="0" destOrd="0" parTransId="{1EB786F3-8C01-468B-A672-777E2E8E93FD}" sibTransId="{D923F2A0-3044-4D42-8CCB-F0BB95C2938D}"/>
    <dgm:cxn modelId="{18E58FFF-139A-4261-9E8B-313ACD31E842}" type="presOf" srcId="{F1D7CE3B-4C03-4BA3-9EC7-533D840412D3}" destId="{DF096BA6-0465-4CF0-95B7-685F854E61F6}" srcOrd="0" destOrd="0" presId="urn:microsoft.com/office/officeart/2005/8/layout/hierarchy3"/>
    <dgm:cxn modelId="{E69D90FF-D8B6-4AB7-91B1-1A26FB5AFF3E}" type="presOf" srcId="{6D02B13A-13A8-41BB-8295-F9B92463461F}" destId="{5C94EC5A-CCA0-474B-A7EA-FE983C987B48}" srcOrd="1" destOrd="0" presId="urn:microsoft.com/office/officeart/2005/8/layout/hierarchy3"/>
    <dgm:cxn modelId="{6695CD8A-5E03-466A-9500-4FC4AED63E0B}" type="presParOf" srcId="{2F7CCC63-DB08-42B1-B449-AE3B33823EC3}" destId="{BD825048-DBB0-471F-A545-88ABB5AF017D}" srcOrd="0" destOrd="0" presId="urn:microsoft.com/office/officeart/2005/8/layout/hierarchy3"/>
    <dgm:cxn modelId="{98BD9938-7C54-4B07-9894-9AD0F0E1D5CC}" type="presParOf" srcId="{BD825048-DBB0-471F-A545-88ABB5AF017D}" destId="{9664D34B-799A-4858-9297-B0902AE04449}" srcOrd="0" destOrd="0" presId="urn:microsoft.com/office/officeart/2005/8/layout/hierarchy3"/>
    <dgm:cxn modelId="{17704B7D-D87B-4C7D-9E9D-0079C69A9426}" type="presParOf" srcId="{9664D34B-799A-4858-9297-B0902AE04449}" destId="{74AA1B7F-0AFE-4A22-8AAE-530E9C2BA24B}" srcOrd="0" destOrd="0" presId="urn:microsoft.com/office/officeart/2005/8/layout/hierarchy3"/>
    <dgm:cxn modelId="{5B5D45BE-10C6-429A-BE48-F7D6BD3AAAF3}" type="presParOf" srcId="{9664D34B-799A-4858-9297-B0902AE04449}" destId="{17F5122D-7FBA-42F6-A213-7DBE74C4BC64}" srcOrd="1" destOrd="0" presId="urn:microsoft.com/office/officeart/2005/8/layout/hierarchy3"/>
    <dgm:cxn modelId="{7FAE59D3-D012-4F83-8E55-DE928C132A8B}" type="presParOf" srcId="{BD825048-DBB0-471F-A545-88ABB5AF017D}" destId="{AE81B96F-D41E-4FE9-96F3-7C6E2EA70A03}" srcOrd="1" destOrd="0" presId="urn:microsoft.com/office/officeart/2005/8/layout/hierarchy3"/>
    <dgm:cxn modelId="{A218C27E-4C2B-4FAD-8737-89D0D43343AB}" type="presParOf" srcId="{AE81B96F-D41E-4FE9-96F3-7C6E2EA70A03}" destId="{161ADBC4-6C1C-44B7-8CF7-C4F851055FF1}" srcOrd="0" destOrd="0" presId="urn:microsoft.com/office/officeart/2005/8/layout/hierarchy3"/>
    <dgm:cxn modelId="{E71C5E8C-5EB8-4715-944E-98C71FECAD9D}" type="presParOf" srcId="{AE81B96F-D41E-4FE9-96F3-7C6E2EA70A03}" destId="{E07D682B-CE03-4D1D-8ADD-B4AA0BCA5303}" srcOrd="1" destOrd="0" presId="urn:microsoft.com/office/officeart/2005/8/layout/hierarchy3"/>
    <dgm:cxn modelId="{7373E45F-BFBF-4681-81E7-44B62FCBA72A}" type="presParOf" srcId="{AE81B96F-D41E-4FE9-96F3-7C6E2EA70A03}" destId="{C3E67E37-8094-44BE-AFD5-6EF9D1E45C4E}" srcOrd="2" destOrd="0" presId="urn:microsoft.com/office/officeart/2005/8/layout/hierarchy3"/>
    <dgm:cxn modelId="{BC31F606-8368-4D9D-8895-BD1A743F7099}" type="presParOf" srcId="{AE81B96F-D41E-4FE9-96F3-7C6E2EA70A03}" destId="{97E83190-9E18-4E78-B796-6330E889FD4B}" srcOrd="3" destOrd="0" presId="urn:microsoft.com/office/officeart/2005/8/layout/hierarchy3"/>
    <dgm:cxn modelId="{657E5CF2-8CD0-457C-95B1-C4F5FE36F24B}" type="presParOf" srcId="{2F7CCC63-DB08-42B1-B449-AE3B33823EC3}" destId="{5CEDC82D-C62C-4300-913E-B64C097241A0}" srcOrd="1" destOrd="0" presId="urn:microsoft.com/office/officeart/2005/8/layout/hierarchy3"/>
    <dgm:cxn modelId="{0C9743D1-BD21-46B1-AC9F-F9C1EC61E1CA}" type="presParOf" srcId="{5CEDC82D-C62C-4300-913E-B64C097241A0}" destId="{47C9D402-3F56-4105-9F49-1AC530A8BFB1}" srcOrd="0" destOrd="0" presId="urn:microsoft.com/office/officeart/2005/8/layout/hierarchy3"/>
    <dgm:cxn modelId="{7341368A-D0EA-4FD2-AAAB-E89575A5FBFC}" type="presParOf" srcId="{47C9D402-3F56-4105-9F49-1AC530A8BFB1}" destId="{1FB6D312-164C-455C-BB93-4F52E76D3553}" srcOrd="0" destOrd="0" presId="urn:microsoft.com/office/officeart/2005/8/layout/hierarchy3"/>
    <dgm:cxn modelId="{7686A7BE-E733-476D-8EEE-AE89C2CDDB20}" type="presParOf" srcId="{47C9D402-3F56-4105-9F49-1AC530A8BFB1}" destId="{A473EE68-B0C9-4258-A79B-4E77E4CAFF59}" srcOrd="1" destOrd="0" presId="urn:microsoft.com/office/officeart/2005/8/layout/hierarchy3"/>
    <dgm:cxn modelId="{9EF64EE0-EE07-43A9-82BF-AB8E72B0115F}" type="presParOf" srcId="{5CEDC82D-C62C-4300-913E-B64C097241A0}" destId="{DA3437B8-5E87-43D8-B6E9-36DF18D3D07B}" srcOrd="1" destOrd="0" presId="urn:microsoft.com/office/officeart/2005/8/layout/hierarchy3"/>
    <dgm:cxn modelId="{EAF0398C-923B-4C1E-BE31-BA205E8BD676}" type="presParOf" srcId="{DA3437B8-5E87-43D8-B6E9-36DF18D3D07B}" destId="{1E695ECE-838F-421C-87FA-8EE1DFCCA4DA}" srcOrd="0" destOrd="0" presId="urn:microsoft.com/office/officeart/2005/8/layout/hierarchy3"/>
    <dgm:cxn modelId="{5026978F-0051-44C3-96B7-6CFDFD57546B}" type="presParOf" srcId="{DA3437B8-5E87-43D8-B6E9-36DF18D3D07B}" destId="{24CE6730-D83E-45D8-8BE7-C9A6F7E705D1}" srcOrd="1" destOrd="0" presId="urn:microsoft.com/office/officeart/2005/8/layout/hierarchy3"/>
    <dgm:cxn modelId="{3E40D083-466E-4072-9E0C-D961D390FFD8}" type="presParOf" srcId="{DA3437B8-5E87-43D8-B6E9-36DF18D3D07B}" destId="{9FFC5EAA-A7A5-4FA1-A298-CE1792C9700C}" srcOrd="2" destOrd="0" presId="urn:microsoft.com/office/officeart/2005/8/layout/hierarchy3"/>
    <dgm:cxn modelId="{D92E45BE-EDC4-411B-AA90-018769FE3711}" type="presParOf" srcId="{DA3437B8-5E87-43D8-B6E9-36DF18D3D07B}" destId="{A41F138A-42EA-41A0-8F20-425F231838AE}" srcOrd="3" destOrd="0" presId="urn:microsoft.com/office/officeart/2005/8/layout/hierarchy3"/>
    <dgm:cxn modelId="{3163E3FE-E505-4DE9-9A22-812E6F7CD445}" type="presParOf" srcId="{2F7CCC63-DB08-42B1-B449-AE3B33823EC3}" destId="{B8237909-5E87-40C4-A317-243AECBD4E4B}" srcOrd="2" destOrd="0" presId="urn:microsoft.com/office/officeart/2005/8/layout/hierarchy3"/>
    <dgm:cxn modelId="{B9E9BCC9-B856-4071-B2FA-BA3DD9C2C384}" type="presParOf" srcId="{B8237909-5E87-40C4-A317-243AECBD4E4B}" destId="{CF063D86-53F2-42A2-9C0B-E921B658F4C6}" srcOrd="0" destOrd="0" presId="urn:microsoft.com/office/officeart/2005/8/layout/hierarchy3"/>
    <dgm:cxn modelId="{D8FD6DE7-EF9B-452F-A60B-13690F84EDE8}" type="presParOf" srcId="{CF063D86-53F2-42A2-9C0B-E921B658F4C6}" destId="{C93F0D58-8CFD-4461-B013-D69A2B2B05C1}" srcOrd="0" destOrd="0" presId="urn:microsoft.com/office/officeart/2005/8/layout/hierarchy3"/>
    <dgm:cxn modelId="{5C883151-A204-4CA9-B32D-9627DAE995E1}" type="presParOf" srcId="{CF063D86-53F2-42A2-9C0B-E921B658F4C6}" destId="{603C13BD-9784-412E-8F8E-1C2866C4FFD4}" srcOrd="1" destOrd="0" presId="urn:microsoft.com/office/officeart/2005/8/layout/hierarchy3"/>
    <dgm:cxn modelId="{4F17467C-8A9D-4977-9EDC-2C95D8745F84}" type="presParOf" srcId="{B8237909-5E87-40C4-A317-243AECBD4E4B}" destId="{F88C49B9-30C6-4C84-B684-9FEE44CB25CB}" srcOrd="1" destOrd="0" presId="urn:microsoft.com/office/officeart/2005/8/layout/hierarchy3"/>
    <dgm:cxn modelId="{A052B345-4E50-4726-8EE7-77CDA666801B}" type="presParOf" srcId="{2F7CCC63-DB08-42B1-B449-AE3B33823EC3}" destId="{A5B05B19-3F28-4A2B-84CE-D85395231056}" srcOrd="3" destOrd="0" presId="urn:microsoft.com/office/officeart/2005/8/layout/hierarchy3"/>
    <dgm:cxn modelId="{B1245FE9-C580-4D63-BCC4-8221FAF0001D}" type="presParOf" srcId="{A5B05B19-3F28-4A2B-84CE-D85395231056}" destId="{D79B7731-672E-45D4-969D-269597CDA833}" srcOrd="0" destOrd="0" presId="urn:microsoft.com/office/officeart/2005/8/layout/hierarchy3"/>
    <dgm:cxn modelId="{CCFCE00A-18DF-44D4-9C5D-0DC091D544A5}" type="presParOf" srcId="{D79B7731-672E-45D4-969D-269597CDA833}" destId="{24D569C3-5831-442B-93E3-F1CEF5C8B2BE}" srcOrd="0" destOrd="0" presId="urn:microsoft.com/office/officeart/2005/8/layout/hierarchy3"/>
    <dgm:cxn modelId="{5B59BBDC-59C5-4678-844E-7ED04E0B67C7}" type="presParOf" srcId="{D79B7731-672E-45D4-969D-269597CDA833}" destId="{5C1838E9-B297-4AF2-BB87-BFA0D5DC7788}" srcOrd="1" destOrd="0" presId="urn:microsoft.com/office/officeart/2005/8/layout/hierarchy3"/>
    <dgm:cxn modelId="{8014489D-238E-4D3E-9735-86C742309B26}" type="presParOf" srcId="{A5B05B19-3F28-4A2B-84CE-D85395231056}" destId="{FC725592-23E1-4011-94D0-375B6B1AA700}" srcOrd="1" destOrd="0" presId="urn:microsoft.com/office/officeart/2005/8/layout/hierarchy3"/>
    <dgm:cxn modelId="{D8671841-DE1A-4FF5-9BD1-6D98861D5904}" type="presParOf" srcId="{2F7CCC63-DB08-42B1-B449-AE3B33823EC3}" destId="{413BC7C0-D13A-408F-8FBD-B287687FD369}" srcOrd="4" destOrd="0" presId="urn:microsoft.com/office/officeart/2005/8/layout/hierarchy3"/>
    <dgm:cxn modelId="{640A506C-0BE5-4EB5-BF60-10AE5181D414}" type="presParOf" srcId="{413BC7C0-D13A-408F-8FBD-B287687FD369}" destId="{80656915-ECC1-4702-B289-7EB949473522}" srcOrd="0" destOrd="0" presId="urn:microsoft.com/office/officeart/2005/8/layout/hierarchy3"/>
    <dgm:cxn modelId="{E11076B1-06AB-443E-95BF-BE60C8D8A97A}" type="presParOf" srcId="{80656915-ECC1-4702-B289-7EB949473522}" destId="{F8F9BF61-F732-4984-AEE0-225E42B35C87}" srcOrd="0" destOrd="0" presId="urn:microsoft.com/office/officeart/2005/8/layout/hierarchy3"/>
    <dgm:cxn modelId="{9E90122A-0F9B-4F35-9980-B80BA016E5C9}" type="presParOf" srcId="{80656915-ECC1-4702-B289-7EB949473522}" destId="{0039D3A8-C177-4D3F-ACC1-6201238F5B0F}" srcOrd="1" destOrd="0" presId="urn:microsoft.com/office/officeart/2005/8/layout/hierarchy3"/>
    <dgm:cxn modelId="{3422DCC8-3039-4C3A-BED7-C23732859F99}" type="presParOf" srcId="{413BC7C0-D13A-408F-8FBD-B287687FD369}" destId="{B80B9441-A656-42E9-8FF8-377BF18796D3}" srcOrd="1" destOrd="0" presId="urn:microsoft.com/office/officeart/2005/8/layout/hierarchy3"/>
    <dgm:cxn modelId="{71C8F867-DD5E-4780-BDB0-0ADEC3852C9C}" type="presParOf" srcId="{B80B9441-A656-42E9-8FF8-377BF18796D3}" destId="{2570EA9B-3150-4304-A11A-4B556694E6D4}" srcOrd="0" destOrd="0" presId="urn:microsoft.com/office/officeart/2005/8/layout/hierarchy3"/>
    <dgm:cxn modelId="{FD8FC717-2DDD-467F-B99A-3598D3A2FB88}" type="presParOf" srcId="{B80B9441-A656-42E9-8FF8-377BF18796D3}" destId="{7FCCF3E5-6EBE-421E-8DE6-B21C43AF6696}" srcOrd="1" destOrd="0" presId="urn:microsoft.com/office/officeart/2005/8/layout/hierarchy3"/>
    <dgm:cxn modelId="{23F473A8-0D57-48B4-88FE-D8829EA6BB31}" type="presParOf" srcId="{B80B9441-A656-42E9-8FF8-377BF18796D3}" destId="{5E9FE052-8B67-4D73-AB8A-06FEF1A4DF79}" srcOrd="2" destOrd="0" presId="urn:microsoft.com/office/officeart/2005/8/layout/hierarchy3"/>
    <dgm:cxn modelId="{25D1A613-82A2-4F0F-A9EE-6E02F1D61BAF}" type="presParOf" srcId="{B80B9441-A656-42E9-8FF8-377BF18796D3}" destId="{27FBE4C0-3C55-4DC1-B7BA-4AC596A0CDF1}" srcOrd="3" destOrd="0" presId="urn:microsoft.com/office/officeart/2005/8/layout/hierarchy3"/>
    <dgm:cxn modelId="{6EE24B9F-A082-431D-9FB5-9D32946AB36B}" type="presParOf" srcId="{B80B9441-A656-42E9-8FF8-377BF18796D3}" destId="{5619E6F7-1DF5-4DC9-8B1A-3A6AC5F293E4}" srcOrd="4" destOrd="0" presId="urn:microsoft.com/office/officeart/2005/8/layout/hierarchy3"/>
    <dgm:cxn modelId="{5C528795-A5E9-4969-9527-EAAFA395F065}" type="presParOf" srcId="{B80B9441-A656-42E9-8FF8-377BF18796D3}" destId="{C7DAFF5E-4C74-4544-9131-4A802ADC366D}" srcOrd="5" destOrd="0" presId="urn:microsoft.com/office/officeart/2005/8/layout/hierarchy3"/>
    <dgm:cxn modelId="{B4AE4F62-8364-41B3-BCF5-221362277AF2}" type="presParOf" srcId="{2F7CCC63-DB08-42B1-B449-AE3B33823EC3}" destId="{68F02AC9-2B8E-448F-AD9B-E19B9A3BAF33}" srcOrd="5" destOrd="0" presId="urn:microsoft.com/office/officeart/2005/8/layout/hierarchy3"/>
    <dgm:cxn modelId="{34EF55FA-F77E-4A9A-A380-8B2834ECE1EE}" type="presParOf" srcId="{68F02AC9-2B8E-448F-AD9B-E19B9A3BAF33}" destId="{AF9CC092-2302-4F3E-ACD8-A6F97C0C4220}" srcOrd="0" destOrd="0" presId="urn:microsoft.com/office/officeart/2005/8/layout/hierarchy3"/>
    <dgm:cxn modelId="{AED2E9D9-69DA-4E63-85BC-0E27920F1F71}" type="presParOf" srcId="{AF9CC092-2302-4F3E-ACD8-A6F97C0C4220}" destId="{26406C88-AD02-4855-A4AB-E2BF151C3139}" srcOrd="0" destOrd="0" presId="urn:microsoft.com/office/officeart/2005/8/layout/hierarchy3"/>
    <dgm:cxn modelId="{6BCD3D96-42C5-4ED5-BCC1-BD1E8D066859}" type="presParOf" srcId="{AF9CC092-2302-4F3E-ACD8-A6F97C0C4220}" destId="{5C94EC5A-CCA0-474B-A7EA-FE983C987B48}" srcOrd="1" destOrd="0" presId="urn:microsoft.com/office/officeart/2005/8/layout/hierarchy3"/>
    <dgm:cxn modelId="{2A41F260-8C88-44E8-B2D5-2C86FDAD8F97}" type="presParOf" srcId="{68F02AC9-2B8E-448F-AD9B-E19B9A3BAF33}" destId="{FC74C080-90CA-4DAF-AA38-7D3C24C91AD9}" srcOrd="1" destOrd="0" presId="urn:microsoft.com/office/officeart/2005/8/layout/hierarchy3"/>
    <dgm:cxn modelId="{DE6C5F2E-6BF4-49E8-A7B1-BFE056D15C25}" type="presParOf" srcId="{FC74C080-90CA-4DAF-AA38-7D3C24C91AD9}" destId="{70F7B895-8BB0-4237-B572-DD0590851678}" srcOrd="0" destOrd="0" presId="urn:microsoft.com/office/officeart/2005/8/layout/hierarchy3"/>
    <dgm:cxn modelId="{1FD7D304-8714-464E-9F49-0B93AB61AEE5}" type="presParOf" srcId="{FC74C080-90CA-4DAF-AA38-7D3C24C91AD9}" destId="{9DB90F7C-692E-4603-8BB2-8E5361D660AD}" srcOrd="1" destOrd="0" presId="urn:microsoft.com/office/officeart/2005/8/layout/hierarchy3"/>
    <dgm:cxn modelId="{8EB02F59-E7E7-448F-AA29-6A03318EB061}" type="presParOf" srcId="{FC74C080-90CA-4DAF-AA38-7D3C24C91AD9}" destId="{B2397D5B-7108-4B9B-927E-66FF47EFC330}" srcOrd="2" destOrd="0" presId="urn:microsoft.com/office/officeart/2005/8/layout/hierarchy3"/>
    <dgm:cxn modelId="{4E59927D-7A8C-41C5-AB39-6CA1D451666F}" type="presParOf" srcId="{FC74C080-90CA-4DAF-AA38-7D3C24C91AD9}" destId="{DF096BA6-0465-4CF0-95B7-685F854E61F6}" srcOrd="3" destOrd="0" presId="urn:microsoft.com/office/officeart/2005/8/layout/hierarchy3"/>
    <dgm:cxn modelId="{9736FE1D-C142-408E-A7C6-B7FBBEDD8E4F}" type="presParOf" srcId="{FC74C080-90CA-4DAF-AA38-7D3C24C91AD9}" destId="{76B91E26-0251-4C77-8BCF-FC83062B85AB}" srcOrd="4" destOrd="0" presId="urn:microsoft.com/office/officeart/2005/8/layout/hierarchy3"/>
    <dgm:cxn modelId="{45ED2BBF-4D26-44E7-8789-E616BD20D666}" type="presParOf" srcId="{FC74C080-90CA-4DAF-AA38-7D3C24C91AD9}" destId="{C5E94C82-F8D8-49D5-9F3C-C229F3CCF234}" srcOrd="5" destOrd="0" presId="urn:microsoft.com/office/officeart/2005/8/layout/hierarchy3"/>
    <dgm:cxn modelId="{EAB82BDE-7A05-4C03-9EE0-A0ED7820FF79}" type="presParOf" srcId="{FC74C080-90CA-4DAF-AA38-7D3C24C91AD9}" destId="{405C8E35-A583-43CC-82C4-0AA24C04BFFF}" srcOrd="6" destOrd="0" presId="urn:microsoft.com/office/officeart/2005/8/layout/hierarchy3"/>
    <dgm:cxn modelId="{3684C4A3-23AE-4B02-B0DB-275A38192254}" type="presParOf" srcId="{FC74C080-90CA-4DAF-AA38-7D3C24C91AD9}" destId="{F350D2F2-D2CA-4380-8168-9509D8930C8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A1B7F-0AFE-4A22-8AAE-530E9C2BA24B}">
      <dsp:nvSpPr>
        <dsp:cNvPr id="0" name=""/>
        <dsp:cNvSpPr/>
      </dsp:nvSpPr>
      <dsp:spPr>
        <a:xfrm>
          <a:off x="142121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Sinusoidal Voltage</a:t>
          </a:r>
        </a:p>
      </dsp:txBody>
      <dsp:txXfrm>
        <a:off x="161864" y="22899"/>
        <a:ext cx="1308673" cy="634593"/>
      </dsp:txXfrm>
    </dsp:sp>
    <dsp:sp modelId="{161ADBC4-6C1C-44B7-8CF7-C4F851055FF1}">
      <dsp:nvSpPr>
        <dsp:cNvPr id="0" name=""/>
        <dsp:cNvSpPr/>
      </dsp:nvSpPr>
      <dsp:spPr>
        <a:xfrm>
          <a:off x="276937" y="677236"/>
          <a:ext cx="134815" cy="505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59"/>
              </a:lnTo>
              <a:lnTo>
                <a:pt x="134815" y="505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D682B-CE03-4D1D-8ADD-B4AA0BCA5303}">
      <dsp:nvSpPr>
        <dsp:cNvPr id="0" name=""/>
        <dsp:cNvSpPr/>
      </dsp:nvSpPr>
      <dsp:spPr>
        <a:xfrm>
          <a:off x="411753" y="8457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Vm</a:t>
          </a:r>
        </a:p>
      </dsp:txBody>
      <dsp:txXfrm>
        <a:off x="431496" y="865499"/>
        <a:ext cx="1039041" cy="634593"/>
      </dsp:txXfrm>
    </dsp:sp>
    <dsp:sp modelId="{C3E67E37-8094-44BE-AFD5-6EF9D1E45C4E}">
      <dsp:nvSpPr>
        <dsp:cNvPr id="0" name=""/>
        <dsp:cNvSpPr/>
      </dsp:nvSpPr>
      <dsp:spPr>
        <a:xfrm>
          <a:off x="276937" y="677236"/>
          <a:ext cx="134815" cy="134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159"/>
              </a:lnTo>
              <a:lnTo>
                <a:pt x="134815" y="134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83190-9E18-4E78-B796-6330E889FD4B}">
      <dsp:nvSpPr>
        <dsp:cNvPr id="0" name=""/>
        <dsp:cNvSpPr/>
      </dsp:nvSpPr>
      <dsp:spPr>
        <a:xfrm>
          <a:off x="411753" y="16883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w, f and T</a:t>
          </a:r>
        </a:p>
      </dsp:txBody>
      <dsp:txXfrm>
        <a:off x="431496" y="1708099"/>
        <a:ext cx="1039041" cy="634593"/>
      </dsp:txXfrm>
    </dsp:sp>
    <dsp:sp modelId="{1FB6D312-164C-455C-BB93-4F52E76D3553}">
      <dsp:nvSpPr>
        <dsp:cNvPr id="0" name=""/>
        <dsp:cNvSpPr/>
      </dsp:nvSpPr>
      <dsp:spPr>
        <a:xfrm>
          <a:off x="1827321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RMS Values</a:t>
          </a:r>
        </a:p>
      </dsp:txBody>
      <dsp:txXfrm>
        <a:off x="1847064" y="22899"/>
        <a:ext cx="1308673" cy="634593"/>
      </dsp:txXfrm>
    </dsp:sp>
    <dsp:sp modelId="{1E695ECE-838F-421C-87FA-8EE1DFCCA4DA}">
      <dsp:nvSpPr>
        <dsp:cNvPr id="0" name=""/>
        <dsp:cNvSpPr/>
      </dsp:nvSpPr>
      <dsp:spPr>
        <a:xfrm>
          <a:off x="1962136" y="677236"/>
          <a:ext cx="134815" cy="505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59"/>
              </a:lnTo>
              <a:lnTo>
                <a:pt x="134815" y="505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E6730-D83E-45D8-8BE7-C9A6F7E705D1}">
      <dsp:nvSpPr>
        <dsp:cNvPr id="0" name=""/>
        <dsp:cNvSpPr/>
      </dsp:nvSpPr>
      <dsp:spPr>
        <a:xfrm>
          <a:off x="2096952" y="8457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Vrms, Irms</a:t>
          </a:r>
        </a:p>
      </dsp:txBody>
      <dsp:txXfrm>
        <a:off x="2116695" y="865499"/>
        <a:ext cx="1039041" cy="634593"/>
      </dsp:txXfrm>
    </dsp:sp>
    <dsp:sp modelId="{9FFC5EAA-A7A5-4FA1-A298-CE1792C9700C}">
      <dsp:nvSpPr>
        <dsp:cNvPr id="0" name=""/>
        <dsp:cNvSpPr/>
      </dsp:nvSpPr>
      <dsp:spPr>
        <a:xfrm>
          <a:off x="1962136" y="677236"/>
          <a:ext cx="134815" cy="134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159"/>
              </a:lnTo>
              <a:lnTo>
                <a:pt x="134815" y="134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F138A-42EA-41A0-8F20-425F231838AE}">
      <dsp:nvSpPr>
        <dsp:cNvPr id="0" name=""/>
        <dsp:cNvSpPr/>
      </dsp:nvSpPr>
      <dsp:spPr>
        <a:xfrm>
          <a:off x="2096952" y="16883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Pavg</a:t>
          </a:r>
        </a:p>
      </dsp:txBody>
      <dsp:txXfrm>
        <a:off x="2116695" y="1708099"/>
        <a:ext cx="1039041" cy="634593"/>
      </dsp:txXfrm>
    </dsp:sp>
    <dsp:sp modelId="{C93F0D58-8CFD-4461-B013-D69A2B2B05C1}">
      <dsp:nvSpPr>
        <dsp:cNvPr id="0" name=""/>
        <dsp:cNvSpPr/>
      </dsp:nvSpPr>
      <dsp:spPr>
        <a:xfrm>
          <a:off x="3512520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Phasor Definition</a:t>
          </a:r>
        </a:p>
      </dsp:txBody>
      <dsp:txXfrm>
        <a:off x="3532263" y="22899"/>
        <a:ext cx="1308673" cy="634593"/>
      </dsp:txXfrm>
    </dsp:sp>
    <dsp:sp modelId="{24D569C3-5831-442B-93E3-F1CEF5C8B2BE}">
      <dsp:nvSpPr>
        <dsp:cNvPr id="0" name=""/>
        <dsp:cNvSpPr/>
      </dsp:nvSpPr>
      <dsp:spPr>
        <a:xfrm>
          <a:off x="5197719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Complex Impedances</a:t>
          </a:r>
        </a:p>
      </dsp:txBody>
      <dsp:txXfrm>
        <a:off x="5217462" y="22899"/>
        <a:ext cx="1308673" cy="634593"/>
      </dsp:txXfrm>
    </dsp:sp>
    <dsp:sp modelId="{F8F9BF61-F732-4984-AEE0-225E42B35C87}">
      <dsp:nvSpPr>
        <dsp:cNvPr id="0" name=""/>
        <dsp:cNvSpPr/>
      </dsp:nvSpPr>
      <dsp:spPr>
        <a:xfrm>
          <a:off x="6882919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Steady-state Analysis</a:t>
          </a:r>
        </a:p>
      </dsp:txBody>
      <dsp:txXfrm>
        <a:off x="6902662" y="22899"/>
        <a:ext cx="1308673" cy="634593"/>
      </dsp:txXfrm>
    </dsp:sp>
    <dsp:sp modelId="{2570EA9B-3150-4304-A11A-4B556694E6D4}">
      <dsp:nvSpPr>
        <dsp:cNvPr id="0" name=""/>
        <dsp:cNvSpPr/>
      </dsp:nvSpPr>
      <dsp:spPr>
        <a:xfrm>
          <a:off x="7017735" y="677236"/>
          <a:ext cx="134815" cy="505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59"/>
              </a:lnTo>
              <a:lnTo>
                <a:pt x="134815" y="505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CF3E5-6EBE-421E-8DE6-B21C43AF6696}">
      <dsp:nvSpPr>
        <dsp:cNvPr id="0" name=""/>
        <dsp:cNvSpPr/>
      </dsp:nvSpPr>
      <dsp:spPr>
        <a:xfrm>
          <a:off x="7152551" y="8457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Kirchhoff's Laws</a:t>
          </a:r>
        </a:p>
      </dsp:txBody>
      <dsp:txXfrm>
        <a:off x="7172294" y="865499"/>
        <a:ext cx="1039041" cy="634593"/>
      </dsp:txXfrm>
    </dsp:sp>
    <dsp:sp modelId="{5E9FE052-8B67-4D73-AB8A-06FEF1A4DF79}">
      <dsp:nvSpPr>
        <dsp:cNvPr id="0" name=""/>
        <dsp:cNvSpPr/>
      </dsp:nvSpPr>
      <dsp:spPr>
        <a:xfrm>
          <a:off x="7017735" y="677236"/>
          <a:ext cx="134815" cy="134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159"/>
              </a:lnTo>
              <a:lnTo>
                <a:pt x="134815" y="134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BE4C0-3C55-4DC1-B7BA-4AC596A0CDF1}">
      <dsp:nvSpPr>
        <dsp:cNvPr id="0" name=""/>
        <dsp:cNvSpPr/>
      </dsp:nvSpPr>
      <dsp:spPr>
        <a:xfrm>
          <a:off x="7152551" y="16883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Node Voltage Analysis</a:t>
          </a:r>
        </a:p>
      </dsp:txBody>
      <dsp:txXfrm>
        <a:off x="7172294" y="1708099"/>
        <a:ext cx="1039041" cy="634593"/>
      </dsp:txXfrm>
    </dsp:sp>
    <dsp:sp modelId="{5619E6F7-1DF5-4DC9-8B1A-3A6AC5F293E4}">
      <dsp:nvSpPr>
        <dsp:cNvPr id="0" name=""/>
        <dsp:cNvSpPr/>
      </dsp:nvSpPr>
      <dsp:spPr>
        <a:xfrm>
          <a:off x="7017735" y="677236"/>
          <a:ext cx="134815" cy="219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759"/>
              </a:lnTo>
              <a:lnTo>
                <a:pt x="134815" y="219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AFF5E-4C74-4544-9131-4A802ADC366D}">
      <dsp:nvSpPr>
        <dsp:cNvPr id="0" name=""/>
        <dsp:cNvSpPr/>
      </dsp:nvSpPr>
      <dsp:spPr>
        <a:xfrm>
          <a:off x="7152551" y="2530955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Mesh Current Analysis</a:t>
          </a:r>
        </a:p>
      </dsp:txBody>
      <dsp:txXfrm>
        <a:off x="7172294" y="2550698"/>
        <a:ext cx="1039041" cy="634593"/>
      </dsp:txXfrm>
    </dsp:sp>
    <dsp:sp modelId="{26406C88-AD02-4855-A4AB-E2BF151C3139}">
      <dsp:nvSpPr>
        <dsp:cNvPr id="0" name=""/>
        <dsp:cNvSpPr/>
      </dsp:nvSpPr>
      <dsp:spPr>
        <a:xfrm>
          <a:off x="8568118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AC Power Calculations</a:t>
          </a:r>
        </a:p>
      </dsp:txBody>
      <dsp:txXfrm>
        <a:off x="8587861" y="22899"/>
        <a:ext cx="1308673" cy="634593"/>
      </dsp:txXfrm>
    </dsp:sp>
    <dsp:sp modelId="{70F7B895-8BB0-4237-B572-DD0590851678}">
      <dsp:nvSpPr>
        <dsp:cNvPr id="0" name=""/>
        <dsp:cNvSpPr/>
      </dsp:nvSpPr>
      <dsp:spPr>
        <a:xfrm>
          <a:off x="8702934" y="677236"/>
          <a:ext cx="134815" cy="505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59"/>
              </a:lnTo>
              <a:lnTo>
                <a:pt x="134815" y="505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90F7C-692E-4603-8BB2-8E5361D660AD}">
      <dsp:nvSpPr>
        <dsp:cNvPr id="0" name=""/>
        <dsp:cNvSpPr/>
      </dsp:nvSpPr>
      <dsp:spPr>
        <a:xfrm>
          <a:off x="8837750" y="8457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Active Power</a:t>
          </a:r>
        </a:p>
      </dsp:txBody>
      <dsp:txXfrm>
        <a:off x="8857493" y="865499"/>
        <a:ext cx="1039041" cy="634593"/>
      </dsp:txXfrm>
    </dsp:sp>
    <dsp:sp modelId="{B2397D5B-7108-4B9B-927E-66FF47EFC330}">
      <dsp:nvSpPr>
        <dsp:cNvPr id="0" name=""/>
        <dsp:cNvSpPr/>
      </dsp:nvSpPr>
      <dsp:spPr>
        <a:xfrm>
          <a:off x="8702934" y="677236"/>
          <a:ext cx="134815" cy="134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159"/>
              </a:lnTo>
              <a:lnTo>
                <a:pt x="134815" y="134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96BA6-0465-4CF0-95B7-685F854E61F6}">
      <dsp:nvSpPr>
        <dsp:cNvPr id="0" name=""/>
        <dsp:cNvSpPr/>
      </dsp:nvSpPr>
      <dsp:spPr>
        <a:xfrm>
          <a:off x="8837750" y="16883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Reactive Power</a:t>
          </a:r>
        </a:p>
      </dsp:txBody>
      <dsp:txXfrm>
        <a:off x="8857493" y="1708099"/>
        <a:ext cx="1039041" cy="634593"/>
      </dsp:txXfrm>
    </dsp:sp>
    <dsp:sp modelId="{76B91E26-0251-4C77-8BCF-FC83062B85AB}">
      <dsp:nvSpPr>
        <dsp:cNvPr id="0" name=""/>
        <dsp:cNvSpPr/>
      </dsp:nvSpPr>
      <dsp:spPr>
        <a:xfrm>
          <a:off x="8702934" y="677236"/>
          <a:ext cx="134815" cy="219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759"/>
              </a:lnTo>
              <a:lnTo>
                <a:pt x="134815" y="219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94C82-F8D8-49D5-9F3C-C229F3CCF234}">
      <dsp:nvSpPr>
        <dsp:cNvPr id="0" name=""/>
        <dsp:cNvSpPr/>
      </dsp:nvSpPr>
      <dsp:spPr>
        <a:xfrm>
          <a:off x="8837750" y="2530955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Power Factor</a:t>
          </a:r>
        </a:p>
      </dsp:txBody>
      <dsp:txXfrm>
        <a:off x="8857493" y="2550698"/>
        <a:ext cx="1039041" cy="634593"/>
      </dsp:txXfrm>
    </dsp:sp>
    <dsp:sp modelId="{405C8E35-A583-43CC-82C4-0AA24C04BFFF}">
      <dsp:nvSpPr>
        <dsp:cNvPr id="0" name=""/>
        <dsp:cNvSpPr/>
      </dsp:nvSpPr>
      <dsp:spPr>
        <a:xfrm>
          <a:off x="8702934" y="677236"/>
          <a:ext cx="134815" cy="303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3359"/>
              </a:lnTo>
              <a:lnTo>
                <a:pt x="134815" y="3033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0D2F2-D2CA-4380-8168-9509D8930C85}">
      <dsp:nvSpPr>
        <dsp:cNvPr id="0" name=""/>
        <dsp:cNvSpPr/>
      </dsp:nvSpPr>
      <dsp:spPr>
        <a:xfrm>
          <a:off x="8837750" y="3373555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Apparent Power</a:t>
          </a:r>
        </a:p>
      </dsp:txBody>
      <dsp:txXfrm>
        <a:off x="8857493" y="3393298"/>
        <a:ext cx="1039041" cy="634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59:21.0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15 260,'-1'0,"1"0,-1 0,1 0,-1 0,1 0,-1 0,1 0,-1 0,0 0,1-1,-1 1,1 0,-1 0,1-1,-1 1,1 0,-1 0,1-1,-1 1,1-1,0 1,-1 0,1-1,0 1,-1-1,1 1,0-1,-1 1,1-1,0 1,0-1,0 1,-1-1,1 1,0-1,0 0,0 1,0-1,0 1,0-1,0 0,1 0,-1-1,0 1,1 0,-1 0,1 0,-1 0,1 0,-1 0,1 0,0 0,-1 1,1-1,0 0,0 0,0 0,0 1,0-1,0 0,0 1,0-1,0 1,0-1,2 0,21-4,0 1,1 0,-1 2,42 2,-2-1,2329-25,-1825 27,-145-12,-136 2,729-72,-805 53,249-2,-152 33,233-3,-321-13,71 0,-266 13,-3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0:21.9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11,'4612'0,"-4603"0,0 0,0 0,16-4,-7-2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10.8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313 1,'-23'-1,"0"2,0 0,0 2,-30 7,46-8,1 0,0 0,-1 0,1 1,0 0,1 1,-1-1,0 1,1 0,0 0,0 1,0 0,1 0,-1 0,1 0,0 0,1 1,-1 0,-3 9,-10 23,7-16,1 1,-12 41,20-56,-1-1,1 1,1 0,-1 0,1-1,1 1,0 0,0 0,0 0,1-1,0 1,6 13,-5-14,0 1,1 0,1-1,-1 0,1 0,0 0,1-1,0 0,7 7,-8-9,0-1,1 0,-1 0,1 0,0-1,-1 1,1-1,0-1,0 1,0-1,1 0,-1 0,7-1,196-4,-187 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12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0,'9'0,"7"0,10 0,5 0,5 0,2 0,-1 0,1 0,-1 0,-2 0,-3 0,-2 0,-7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13.0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28,'4'0,"7"0,5 0,8 0,6 0,1 0,5 0,4-5,1 0,-3-1,1 2,-2 0,-2 2,-3 1,-3 1,-2 0,-5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36.3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0 571,'0'0,"1"1,-1 0,0 0,0-1,1 1,-1 0,1-1,-1 1,0 0,1-1,-1 1,1-1,0 1,-1-1,1 1,-1-1,1 1,0-1,-1 0,1 1,0-1,0 0,-1 1,2-1,24 7,-18-6,113 39,-29-9,-77-26,1-2,-1 0,1 0,-1-2,24 0,-29-1,-1-1,1 0,-1-1,0 0,0 0,0-1,0 0,0-1,0 0,13-9,42-36,-2-3,89-97,-36 34,-66 68,148-150,-167 162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40.5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1351,'34'1,"1"1,-1 2,0 2,0 1,0 1,-1 2,41 18,16 9,8 4,153 42,-243-81,-1 0,1-1,-1 0,1 0,0-1,-1 0,13-2,-15 1,0 0,0-1,0 0,-1 1,1-2,-1 1,1-1,-1 1,0-1,0 0,0-1,5-5,7-10,-1 0,-1-1,22-43,-21 38,311-591,-117 212,-190 368,44-60,-50 79,0 2,2 0,0 0,0 2,23-17,-28 24,19-13,0-2,-2-1,38-37,-53 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43.6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0 277,'1'4,"-1"0,1 0,0 0,0-1,0 1,0 0,1-1,-1 1,1-1,0 0,0 1,0-1,0 0,1 0,-1 0,1-1,0 1,0-1,5 4,9 5,0 0,31 13,-7-4,-12-2,-18-11,0 0,1 0,-1-1,1-1,1 0,-1 0,1-1,-1-1,1 0,18 1,2-2,1-3,46-6,-62 4,0-1,-1 0,0-2,0 0,0 0,19-12,233-160,-103 62,-128 93,1 1,66-26,-17 12,-69 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45.5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34,'0'5,"0"-1,1 1,0-1,0 1,0-1,0 0,1 0,0 1,0-1,0 0,0-1,0 1,1 0,0-1,0 1,0-1,0 0,0 0,1 0,5 4,8 3,0 0,0-1,28 10,-11-4,1 3,34 24,-38-22,45 21,-62-36,0 0,0-1,1-1,-1 0,1-1,0-1,0 0,0-1,27-3,-3-3,-1-1,57-18,-1-8,-1-4,115-64,-163 74,63-47,-91 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54.4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1 174,'0'12,"-1"3,2 0,-1 1,6 25,-4-36,-1 0,1 0,0 0,0 0,0-1,1 1,0-1,0 0,0 0,0 0,1 0,-1 0,1-1,0 1,4 2,7 3,-1 0,1-2,1 1,-1-2,1 0,0-1,1-1,-1 0,24 2,15-2,84-5,-77 0,-35-1,0-1,0 0,0-3,-1 0,31-11,125-59,-142 58,131-58,121-55,-163 67,-115 57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2:00.1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0,'26'591,"146"400,-170-983,100 469,-84-368,-6 1,-1 156,-7 494,6-484,24 299,-13-405,61 686,-82-387,-2-205,4-241,0 0,2-1,7 27,2 15,-1 30,1 106,-14 98,-2-103,3-137,0-35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0:22.9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1164,'4'3,"1"0,0 0,0 0,0-1,0 0,0 1,0-2,11 3,6 3,12 5,1-2,0-2,0-1,1-1,0-2,63-2,-67-2,-15 1,1-1,-1-1,0-1,1 0,-1-1,0-1,28-10,26-21,-1-2,107-78,-134 85,448-325,-364 251,196-205,-277 260,-7 7,59-79,-88 109,-2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0:49.7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54,'0'0,"1"1,-1 0,1-1,-1 1,1-1,-1 1,1 0,-1-1,1 1,-1-1,1 0,0 1,-1-1,1 1,0-1,-1 0,1 0,0 1,0-1,-1 0,1 0,0 0,0 0,-1 0,1 0,1 0,3 2,228 30,-122-21,637 42,6-59,-300-17,175-5,411 28,-490 1,-487-5,-1-2,1-4,117-33,-64 14,-57 19,-36 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0:51.0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1203,'5'5,"0"-1,1-1,-1 1,1-1,-1 0,7 3,8 3,314 139,-190-89,-75-28,67 26,-115-53,1 0,-1-2,1 0,0-1,0-2,33-4,-28 3,-1-1,0-2,0 0,-1-2,0-1,0 0,-1-2,33-19,151-103,-198 125,103-75,-4-4,-4-5,-4-5,115-139,-162 173,3 3,3 2,68-50,207-128,-150 109,-167 114,-10 7,0 0,-1 0,0-1,0 0,0 0,-1-1,0 0,6-7,-4-2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0:56.1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1 209,'1624'0,"-1330"-17,-186 8,-52 2,0-2,100-32,-68 16,-19 9,1 4,127-8,146 19,-176 3,-122-4,54-9,33-3,-34 13,201-13,118 3,-274 12,-121-1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1:01.6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0 134,'1686'0,"-1441"-13,-20-1,-167 14,10 0,1-3,82-14,-60 3,144-5,95 19,-137 3,460-3,-609-2,47-8,13-2,-34 10,-26 1,-1-1,56-11,-52 6,1 2,1 3,69 4,-24 0,521-2,-592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1:36.7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1062,'84'1,"93"-3,-172 1,0 0,-1 0,1 0,-1-1,1 1,-1-1,1 0,-1-1,0 1,0-1,0 0,5-4,41-47,-42 44,54-69,-3-3,-4-2,52-107,-82 143,-6 13,25-64,-35 79,1 1,1 0,1 0,1 1,27-30,95-99,-131 143,0-1,-1 0,0 0,0 0,0-1,2-5,1-8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1:43.3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75,'556'-16,"15"7,-163 8,-213-12,72 0,-235 12,1 0,58-12,-66 9,-3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1:48.2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2,'19'1,"0"1,0 2,0 0,24 8,26 5,0-8,1-3,131-7,-75-2,2990 3,-3095-1,0-1,0-1,-1-1,1-1,28-11,-24 8,23-2,-27 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1:55.6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82 1,'-5'0,"-1"1,0 0,0 0,1 0,-1 1,1 0,-1 0,1 0,0 1,0 0,0 0,0 0,-6 6,11-8,0-1,0 1,0-1,0 1,0 0,0-1,0 1,0-1,0 1,1-1,-1 1,0-1,0 1,1-1,-1 1,0-1,1 0,-1 1,1-1,-1 1,0-1,1 0,-1 1,1-1,-1 0,1 0,-1 1,1-1,-1 0,1 0,-1 0,1 0,0 0,-1 0,1 1,-1-1,1 0,-1-1,1 1,0 0,31 4,-31-4,469 4,-248-7,3417 3,-3612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59:39.9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1 573,'10'1,"0"1,-1 0,1 0,-1 1,1 1,-1-1,12 7,11 4,132 58,48 19,-168-77,2-2,-1-2,2-2,-1-1,1-3,49-2,-77-2,0-2,1 0,-1-1,0 0,0-2,-1 0,1-1,-1-1,-1-1,1-1,23-15,364-255,27-17,-387 270,-27 17,0-1,-1 0,0-2,0 0,-2-1,1 0,17-21,-19 9,-8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2:05.2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1042,'0'2,"1"-1,-1 1,0 0,1-1,-1 1,1 0,0-1,-1 1,1-1,0 1,0-1,0 1,0-1,0 0,0 0,1 1,1 0,26 18,-22-16,38 22,2-2,75 26,102 21,-32-13,-154-47,1-3,0-1,1-1,0-3,-1-1,1-2,58-7,-59 1,0-1,0-1,72-28,109-59,-176 74,-1 2,340-166,-285 132,167-122,124-134,-252 198,-69 52,-45 37,1 1,0 2,38-23,194-109,-233 137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2:17.4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0 268,'33'12,"-11"-3,9 0,2-1,-1-1,38 2,-57-8,0-1,0 0,0-1,0-1,0 0,-1 0,1-1,0-1,-1 0,23-11,11-11,-1-1,-2-2,58-49,-98 74,1 0,-1 0,0 0,0 0,-1-1,1 0,2-7,-3 8,-1 0,1 0,0 1,0-1,0 0,1 1,-1 0,1-1,0 1,0 0,0 0,5-3,39-23,-35 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2:20.9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1 443,'1'6,"1"-1,0 0,0 1,1-1,-1 0,1 0,0-1,1 1,-1-1,1 1,0-1,8 7,2 0,0-1,1-1,0 0,0-1,1-1,0 0,0-1,1 0,0-2,0 0,0-1,0 0,0-2,1 0,-1-1,19-2,-27 0,0 0,-1-1,1 1,0-2,-1 0,1 0,-1 0,0-1,-1 0,1-1,11-11,-2 1,0-1,-1-1,18-27,-23 28,-1-1,12-31,-16 33,1 1,0 0,1 1,20-27,-13 25,1 1,1 0,25-16,28-26,-32 23,40-43,-66 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09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1018 0,'3'2,"0"-1,0 0,0 0,0 0,1 0,-1 0,5 0,15 3,764 85,-542-69,1476 69,-159-90,-580-2,-115 5,1026-5,-288-87,-578 50,-595 41,-427-1,0 0,0 0,0 1,0-1,0 1,0 0,0 0,0 1,-1-1,1 1,-1 0,7 4,-7-3,-1 0,0 0,-1 0,1 0,-1 1,1-1,-1 1,0-1,0 1,-1 0,1 0,-1 0,0 0,0 0,1 7,28 246,-19-142,20 402,-27 2,-4-471,0-43,-1 0,1-1,-1 1,0 0,0 0,0-1,0 1,-1 0,0-1,0 0,0 1,-1-1,1 0,-1 0,0 0,0-1,0 1,-1-1,-6 6,-4 1,-1-1,-1 0,0-1,-19 7,30-13,-57 21,-1-2,-2-3,-125 19,-212-1,266-27,-256 19,-428 35,190-7,-1491 162,1141-104,12-1,100-19,-9-59,-1110-41,1471-14,393 8,0-7,-138-38,104 10,-43-12,158 49,0-3,1-1,-75-36,113 47,0 0,-1 1,1-1,0 0,0-1,1 1,-1 0,1-1,-1 0,1 1,0-1,0 0,1 0,-1 0,1 0,0 0,0-1,1 1,-1 0,1 0,0-1,0 1,1-7,0-9,2-1,0 1,8-28,11-19,3 1,52-97,-13 29,159-385,-200 463,-3-1,-2-1,17-94,-29 120,2-1,0 1,2 1,2 0,1 0,1 1,28-43,-36 64,-1-1,0 1,-1-1,0 0,-1 0,0 0,3-14,-3-3,0-41,-1 18,-1 43,1 0,-1 0,1 0,1 0,-1 0,1 0,0 1,1-1,0 1,0 0,0 0,0 0,1 1,0-1,0 1,1 1,5-5,15-10,1 1,43-22,-55 32,-3 2,0 1,1 1,-1 0,17-3,16-5,-29 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14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8,'-2'-8,"-2"10,-5 16,3 27,1 0,4 83,2-56,0 819,0-865,1 0,8 30,-5-28,3 44,-9 265,1-315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17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0 600,'231'-10,"-177"7,199-16,75-13,932-119,598-63,896 45,-1182 167,-665 5,-896-3,-1 0,0 1,0 0,1 1,-1 0,0 0,0 1,-1 0,1 1,13 7,-17-7,0 0,-1 0,1 1,-1 0,0 0,0 1,0 0,-1-1,0 1,0 1,-1-1,1 0,-1 1,-1 0,4 12,2 15,-2 0,5 71,-6-36,13 108,72 316,-58-382,36 145,-51-177,10 104,-21-140,13 51,-12-66,0 2,-2-1,-2 0,1 47,-5-73,1 0,-1 0,1-1,-1 1,0 0,0-1,-1 1,1-1,0 1,-1-1,0 0,1 1,-1-1,0 0,0 0,0 0,0 0,-1-1,1 1,0-1,-1 1,1-1,-1 0,0 0,-2 1,-11 4,-1-2,1 0,-22 2,10-1,-276 48,-314 14,-439-31,-1-38,612-1,13 1,-1304 3,847 54,472-29,-1-28,140-1,54 1,-265 5,264 23,153-15,-128 4,-356-16,535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2:41.6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1 235,'0'-2,"0"1,0 0,0 0,0 0,0 0,1-1,-1 1,0 0,1 0,-1 0,1 0,-1 0,1 0,0 0,-1 0,1 0,0 0,0 1,-1-1,1 0,0 0,0 1,0-1,0 0,2 0,32-8,-29 8,84-9,173 2,-170 9,305 0,173-2,-5-29,-289-8,25-1,268 17,-126 10,-244-7,95-3,-272 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2:43.4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0 739,'12'1,"0"1,0 1,-1 0,1 0,-1 2,21 9,-5-2,-19-9,25 11,0-2,1-1,35 6,-58-15,0 0,0-1,0-1,0 0,0-1,0 0,0 0,-1-1,1 0,0-1,-1-1,0 1,1-2,9-5,10-8,-2-2,0 0,32-32,69-80,-75 73,64-53,22 3,163-96,-198 132,-90 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2:54.6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1 150,'88'0,"109"-15,-47 6,-113 10,-1-3,1-1,68-15,-71 9,0 1,1 2,-1 2,64-1,-56 3,56-9,27-1,-14 12,-44 1,105-11,-31-4,236 10,-207 6,1627-2,-1775-1,0-1,42-11,-61 13,20-5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3:03.8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0 322,'19'8,"-1"-1,1-1,0-1,33 5,-9-2,17 5,2-3,0-3,0-2,0-4,0-2,0-2,109-22,-128 16,-1-2,0-2,0-2,-2-2,0-1,-1-3,-1 0,0-3,-2-1,-1-2,55-54,-3 0,-78 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59:43.0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55,'0'-3,"0"1,1 0,-1 0,1-1,0 1,-1 0,1 0,0 0,1 0,-1 0,0 0,0 0,1 0,-1 1,1-1,-1 0,1 1,0 0,0-1,0 1,0 0,0 0,0 0,0 0,0 0,0 0,0 0,0 1,1-1,3 1,11-3,0 1,0 1,21 0,-20 1,387 2,-281 10,24 1,356-11,-255-3,-227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3:05.0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0 633,'16'5,"1"0,-1 0,1-2,0 0,-1-1,1-1,30-1,-14 1,218-1,-238-2,0 0,0 0,0-2,-1 1,1-2,-1 0,0 0,0-1,0 0,-1-1,13-11,12-11,60-63,-71 66,215-226,-183 189,-36 38,1 0,1 2,28-22,-34 33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3:07.8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1,'58'1008,"-50"-912,32 579,-43-368,3-305,0 1,1 0,-1 0,0-1,1 1,0 0,-1 0,1-1,0 1,1-1,-1 1,0-1,1 1,-1-1,1 0,0 0,0 0,0 0,0 0,0 0,0 0,0-1,0 1,4 1,5 2,0 0,0-1,1-1,19 5,33 2,0-2,70 0,-121-8,1281 12,-920-14,-72 2,1023-22,-210-36,-955 48,191-38,-134 12,236-7,214 23,-603 20,1794-1,-137 2,-1460-7,313-47,5-18,-473 64,304-12,-386 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24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1,'0'172,"9"1,51 292,-36-348,77 392,-4-12,38-12,-82-348,7 21,-48-126,-3-10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26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1 152,'0'-1,"0"1,0-1,0 1,1-1,-1 1,0-1,0 1,0 0,1-1,-1 1,0-1,1 1,-1-1,0 1,1 0,-1-1,1 1,-1 0,1-1,-1 1,1 0,-1 0,1 0,-1-1,1 1,-1 0,1 0,-1 0,1 0,-1 0,1 0,-1 0,2 0,13-4,1 2,0 0,0 1,22 0,14 1,156-3,129 1,153 1,139-1,122-6,-30-1,2172-22,-2382 27,-71-5,710-28,-933 26,124-4,1377 24,-695 5,-351-15,-669 1,0 0,0 0,1 0,-1 0,0 1,0-1,1 1,-1 0,0 0,0 0,0 0,0 1,0-1,0 1,0 0,2 2,-2-1,-1 0,0 0,0 0,-1 0,1 0,-1 1,1-1,-1 1,0-1,0 1,-1-1,1 1,-1 0,1 5,-1 191,-3-142,3 1,3-1,12 74,49 122,-2-8,-47-159,7 163,-22 90,-2-144,4-167,9 55,-6-58,-1 0,-1 1,-1 28,-3-46,1-1,-1 1,-1-1,0 0,0 0,-1 0,1 0,-2 0,1-1,-1 1,0-1,-1 0,0 0,-6 7,-10 8,-2-1,0-1,-2-2,0 0,-1-1,-48 23,11-12,-129 40,106-46,-1-4,-1-4,-102 4,-271-14,308-6,76 2,-1149-28,838 7,-1535-60,-610 73,1481 11,551-1,-634-4,969-2,-219-33,255 19,-259-3,-71 23,437-2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4:07.0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0 258,'1'-1,"-1"0,0 1,0-1,1 0,-1 0,1 0,-1 1,1-1,-1 0,1 1,-1-1,1 0,-1 1,1-1,0 1,-1-1,1 1,0-1,-1 1,1-1,0 1,0 0,0-1,-1 1,1 0,0 0,0 0,1 0,29-4,-25 3,426-7,-279 9,1829 0,-1232-23,-284 4,736-52,-323 25,-307 18,49 0,-312 8,-281 17,-4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4:30.5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1 276,'8'8,"0"0,0-1,18 12,-13-10,9 7,47 26,-59-38,0 0,0 0,0-1,1 0,-1-1,1 0,0-1,13 1,-4-2,0 0,1-1,-1-1,0-1,0-1,0-1,-1 0,1-1,-1-2,-1 0,0 0,0-2,22-15,192-137,-15 10,-201 141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4:41.6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0 377,'8'0,"0"1,0-1,0 2,-1-1,1 1,-1 0,1 1,11 5,-1 2,33 24,-24-15,-20-15,0 0,0-1,0 0,0 0,1-1,-1 0,1 0,0-1,-1 0,9 0,14 0,35-5,-63 4,24-3,-1-1,0-1,-1-1,32-13,92-45,-112 47,227-122,-228 120,1 2,1 1,69-21,-24 10,-60 18,0-2,-1 0,28-21,4-2,-33 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4:49.5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1 818,'0'3,"0"0,0 0,0 0,0 0,0 0,1 0,-1 0,1 0,0 0,0 0,0 0,0 0,1 0,-1 0,1-1,-1 1,1-1,0 1,0-1,0 0,0 1,1-1,-1 0,1-1,-1 1,1 0,4 1,11 9,1-2,0 0,1-1,0-1,0-1,1 0,0-2,0-1,0 0,25 0,-35-5,0 0,0-1,0 0,0-1,-1 0,1 0,13-8,71-41,-71 38,222-134,-190 109,-1-3,49-50,-26 23,51-49,33-27,-124 114,0 2,2 1,77-38,-89 51,46-30,-56 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4:58.5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28,'1923'0,"-1888"-2,58-10,6 0,-74 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5:02.6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52,'233'-13,"-35"1,803 9,-517 5,1504-2,-1943-2,52-9,8-1,-82 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59:44.5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0 185,'1'-1,"-1"0,0 0,1 0,-1 0,1 1,-1-1,1 0,-1 0,1 1,0-1,-1 0,1 1,0-1,-1 1,1-1,0 1,0-1,0 1,0-1,-1 1,2-1,25-8,-21 7,68-20,1 4,80-10,158-4,-155 18,542-31,106 47,-780-2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5:06.4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1200,'12'1,"-1"1,0 1,0 0,0 0,0 1,0 1,-1 0,0 0,0 1,16 12,30 15,22 5,250 112,-294-140,-1-1,1-2,1-1,-1-1,1-2,0-2,60-5,-80 3,1-2,-1 0,0-1,0-1,0 0,-1-1,0 0,15-10,15-11,49-42,151-124,226-169,122-27,22 29,-548 321,-27 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5:22.8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1,'2189'0,"-1683"26,-18 0,72-11,497-4,-749-12,90-11,-78 1,1040 28,-1184-10,269-23,-421 13,161-21,-161 19,-3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5:33.8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572 2631,'4'-3,"0"0,0 1,0-1,0 1,0 0,1 0,-1 0,1 1,-1 0,1 0,0 0,5 0,6-2,322-52,-182 32,1420-167,-390 146,-1152 44,1002 22,-103 7,3-26,-590-4,-274-2,111-20,-181 23,0 0,1-1,-1 0,0 1,0-1,1 0,-1 0,0 0,0 0,0-1,0 1,0-1,0 1,-1-1,1 0,0 1,-1-1,2-3,0 1,-1 0,-1 0,1 0,-1 0,1-1,-1 1,-1-1,1 1,0-6,-1-10,-1 0,-1 0,-7-31,6 36,-14-66,-5 0,-33-85,-78-148,93 224,2 1,-5 3,-3 1,-3 2,-70-86,-218-212,308 351,-2 1,0 2,-2 1,-1 2,-1 1,-1 2,-61-27,-17 3,-2 4,-218-45,149 54,-222-8,-353 18,-4 27,408-1,-119 10,133-2,-251 47,265-18,190-29,-124 17,165-14,45-8,-73 21,74-14,0 3,2 2,0 2,-54 32,70-33,-1-2,-1-1,0-2,-1-1,-38 8,52-15,0 1,1 1,0 0,0 2,1 0,0 2,-32 26,48-35,0 0,0 1,0 0,1 0,-1 0,1 0,1 0,-1 1,1-1,0 1,0 0,-2 10,0 11,-3 40,6-44,-8 419,10-306,0-100,2 1,1-1,2-1,1 1,2-1,1 0,20 44,6 10,-4 1,25 114,-42-126,-10-45,2 0,1 0,14 35,-8-34,-1 1,-2 0,10 61,11 58,-12-64,1-8,-18-64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6:06.1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2261 624,'-4'0,"1"-1,0 0,0 1,0-2,0 1,0 0,0 0,0-1,0 0,-4-3,-29-24,29 23,-10-11,-1-1,-21-31,22 27,-33-33,-176-149,203 186,-2 0,0 1,-1 2,0 0,-2 2,1 1,-1 2,-1 0,0 2,0 1,-39-4,-64-13,84 14,-1 2,-82-3,-454 12,567 0,0 0,1 2,-1 0,-32 10,-63 30,107-40,1-1,0 1,0 0,0 1,1-1,-1 1,1 0,0 0,0 0,0 1,-4 6,-1 4,0 1,-9 22,-4 9,9-23,0-1,-2 0,0-1,-29 32,38-48,1 1,0 0,0 0,1 1,-1-1,2 1,-1 0,1 0,0 0,1 0,0 1,0-1,0 10,0 5,2 1,0 0,5 35,-3-46,1 0,0 0,1 0,0-1,1 1,1-1,0-1,0 1,1-1,1 0,0 0,0-1,1 0,1-1,-1 0,1 0,1-1,0 0,14 7,-1 1,39 35,-39-32,32 22,-48-35,2-1,-1 0,0-1,1 0,0 0,0-1,17 2,37 8,-37-8,0 0,37 1,-42-4,1 0,23 7,-23-4,44 3,532-7,-289-3,-210 4,112-5,-197 2,-1-1,1-1,0 0,-1-1,1-1,-1 0,0-1,-1 0,0-1,14-10,-20 12,0 0,0-1,-1 1,1-2,-2 1,1-1,-1 0,0 0,0 0,-1-1,0 0,0 0,-1 0,0 0,0 0,-1-1,0 1,1-14,0-32,-8-98,1 130,-2 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35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1281,'5'1,"0"0,1 0,-1 1,0-1,1 1,4 3,16 5,105 31,207 59,-272-84,1-4,1-2,82 1,180-17,-292 3,0-2,0-1,63-20,109-50,-202 73,920-426,-885 408,-14 7,832-436,-760 392,12-8,124-52,-196 98,75-49,-24 13,2-2,-82 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6:22.6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1 328,'1'2,"0"0,0 0,0 0,0 0,0 0,1 0,-1-1,0 1,1 0,0-1,-1 0,1 1,0-1,0 0,0 0,3 2,-1-1,62 41,1-4,74 31,-121-63,0-1,0-1,0 0,1-2,33 2,107-8,-56-1,-31 5,-22 0,70-7,-105 4,1-1,-1-1,-1 0,1-1,0-1,-1-1,0 0,14-10,151-106,44-27,-158 114,-27 15,-1-2,-1-1,49-41,-55 41,-16 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6:45.9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29,'0'-5,"5"-1,10 0,11 1,14 2,15 1,5 1,2 0,-5 1,-7 1,-5-1,-5 0,-4 0,-5 0,-2 1,-7-1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6:47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28,'8'0,"13"0,10-5,10-1,6 1,13 0,5 2,0 1,-2 1,2 1,-6 0,-9 0,-8 0,-7 1,-6-1,-2 0,-2 0,-5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6:48.9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1372,'4'0,"0"1,0 0,0 0,0 0,0 1,0-1,-1 1,1 0,4 3,11 5,65 28,110 68,-187-101,0-1,0 0,0 0,1-1,-1 0,1 0,0-1,0 0,0 0,9 0,-13-2,1 0,-1-1,0 0,0 0,1 0,-1 0,0 0,0-1,0 0,0 0,-1 0,1 0,-1-1,1 1,-1-1,0 0,0 0,0 0,0-1,0 1,2-5,154-246,-105 165,393-594,-303 494,-1 1,-138 180,1-1,-1-1,0 1,-1-1,0 1,0-1,-1-1,2-15,-2 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41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1 593,'0'6,"-1"-1,2 1,-1 0,0 0,1 0,0 0,1 0,-1-1,1 1,0 0,1-1,-1 0,1 1,0-1,0 0,1-1,0 1,6 6,23 22,2-2,1-2,2-1,1-2,50 26,-46-26,-33-19,1 0,0 0,0-1,0-1,1 0,0 0,0-1,0-1,1 0,17 2,40-2,111-10,-165 4,0 0,1-1,-1-1,0 0,-1-1,27-15,85-60,-105 66,252-202,-21-23,-211 202,1 2,61-38,-88 63,231-188,-221 177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59:46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82,'32'-2,"0"-1,0-2,37-10,2 0,52-4,177-3,131 23,-168 2,824-3,-1066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42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1413,'0'3,"1"0,0 0,0 1,0-1,0 0,1 0,-1 0,1 0,-1 0,1-1,0 1,0 0,1-1,-1 1,0-1,1 0,0 0,-1 0,1 0,0-1,0 1,0 0,5 1,12 5,-1-1,33 8,-36-11,27 7,1-3,0-1,0-2,68-1,-103-4,0-1,-1 0,1-1,-1 1,1-2,-1 1,0-1,0 0,12-7,4-5,39-32,58-58,118-132,-134 127,881-824,-939 891,-22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43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53,'985'0,"-561"-27,-50 1,-27 27,-323-1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8:45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1 209,'14'-6,"1"0,0 1,0 1,1 0,-1 1,31-2,-7 1,717-71,6 26,-536 36,1255-21,-1356 34,-102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5:35.5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1 850,'0'4,"0"1,0 0,0 0,1-1,-1 1,1 0,0 0,1-1,-1 1,1-1,0 0,0 1,0-1,1 0,4 6,-3-7,-1 0,1 0,0-1,0 1,0-1,1 0,-1 0,0 0,1-1,-1 1,1-1,0 0,-1-1,1 1,8-1,0 0,0 0,0-1,-1-1,1 0,-1 0,1-1,-1-1,0 0,0-1,-1 0,17-11,9-8,-1-1,33-32,-37 29,71-46,-11 27,162-58,-212 89,112-33,-91 30,89-38,242-102,-370 150,-5 1,1-1,-1-2,-1 0,0 0,25-22,-19 16,0 2,51-23,-44 23,40-25,-25 15,-24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5:40.7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1 392,'0'-1,"0"1,0-1,0 1,0 0,0-1,0 1,0-1,0 1,1-1,-1 1,0 0,0-1,0 1,1-1,-1 1,0 0,1-1,-1 1,0 0,1 0,-1-1,0 1,1 0,-1 0,1-1,-1 1,0 0,1 0,-1 0,1 0,19-1,18 10,9 12,-38-15,2-1,-1 0,1-1,-1 0,1-1,0 0,12 1,14 0,2-2,-1-2,0-1,0-1,0-3,60-14,-67 7,0-1,57-34,3-1,374-218,-436 247,-8 8,-5 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5:56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0,'0'12,"0"0,1 0,1 0,0 0,0 0,1-1,1 1,0-1,0 0,1 0,1 0,0-1,0 0,1 0,0 0,1-1,0 0,9 8,1-1,-1-2,39 24,-47-33,0 0,0-1,1 0,-1-1,1 0,0-1,0 0,0 0,12 0,30-1,89-8,-112 2,1 0,-2-2,1-1,42-18,-22 3,0-3,-2-2,-1-1,76-66,-109 83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6:31.6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1248 157,'-1'-3,"0"0,1 1,-1-1,0 0,0 1,-1-1,1 0,0 1,-1-1,0 1,1 0,-1 0,0 0,0-1,0 2,-1-1,-3-3,-45-27,48 31,-22-12,-2 2,1 1,-1 1,-1 1,0 1,0 2,-28-3,-206 2,178 7,-309-1,385 0,1 0,-1 1,0 0,1 0,-1 1,1 0,-1 0,1 1,0 0,0 0,0 0,1 1,-1 0,1 1,0-1,0 1,0 1,1-1,0 1,0 0,0 0,1 0,0 0,0 1,0 0,1 0,0 0,0 0,1 0,0 1,-2 13,5 190,2-83,-4-91,0-14,4 40,-2-55,0-1,1 0,0 1,0-1,1 0,0 0,0-1,0 1,7 9,7 7,1-1,1-1,1-1,1 0,0-2,2 0,43 25,-55-37,-1-2,1 1,1-2,-1 0,1 0,-1-1,1 0,12 0,100-4,-52-1,-43 3,-11 1,0-1,31-5,-43 3,0 1,0-1,0 0,0 0,0-1,-1 0,1 0,-1 0,1-1,-1 1,7-8,16-14,2 2,0 2,1 0,34-15,17-13,-77 45,0 0,0-1,-1 0,0 0,0 0,0-1,-1 1,1-1,-1 0,-1 0,1 0,-1 0,0 0,1-7,0 2,1 0,1 0,7-14,48-58,-33 47,-23 29,1-1,-2 0,1 0,-1 0,0 0,-1 0,1-1,-2 0,1 1,-1-1,-1-16,8-41,1 24,-6 23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6:51.5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1 210,'8'1,"-1"0,1 1,-1 0,0 0,1 0,-1 1,0 0,8 5,-6-3,1-1,0 0,16 4,-3-4,0-1,1-2,0 0,-1-2,1 0,-1-2,1 0,40-12,14-10,89-41,-87 32,120-60,-186 89,0 1,0 0,1 1,0 1,-1 0,31 1,-23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6:59.5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1236,'51'40,"-40"-32,-1 0,1-1,1 0,0-1,0-1,0 0,0 0,21 4,-13-5,0-2,0 0,0-1,1-1,20-3,-1-3,0-2,60-19,-5 1,30-3,309-89,-247 44,227-125,-390 184,-1 0,42-37,-47 36,-1 2,2 0,0 1,1 1,23-11,17 0,-43 18,-1-1,0 0,0-1,0-1,-1-1,0 0,17-15,-19 15,0 0,0 1,1 0,0 1,27-10,15-7,220-131,-74 39,220-98,-387 197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7:03.0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1237,'4'1,"0"1,0-1,0 1,-1-1,1 1,-1 0,1 1,-1-1,4 3,9 6,48 23,38 24,-95-54,0-1,-1 0,1 0,0-1,1 0,-1 0,0-1,0 1,1-2,-1 1,1-1,-1 0,1-1,-1 0,9-2,12-3,0-1,41-17,-22 4,-1-2,-1-2,61-43,-40 18,86-81,-99 76,-35 33,2 1,0 1,31-21,165-86,-95 61,153-96,209-114,-320 184,98-48,-240 128,-8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59:51.6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0 657,'1'3,"-1"0,1-1,0 1,0 0,0-1,0 1,0-1,0 1,1-1,-1 0,1 1,0-1,-1 0,1 0,0 0,0 0,0 0,1-1,-1 1,0-1,1 1,-1-1,1 0,-1 0,6 1,6 3,0 0,1-2,20 4,-28-7,-1 1,1-1,-1-1,1 1,-1-1,1 0,-1-1,0 1,0-1,8-3,8-5,29-19,-2 2,-24 15,1-1,-2-1,0-1,41-33,23-43,-64 64,1 0,2 2,42-32,11 3,153-112,-224 158,-1 0,1 0,-1-1,-1-1,0 1,0-1,8-16,-8 11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7:25.6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0 450,'1'4,"0"1,0 0,0-1,1 1,0-1,0 0,0 0,0 0,1 0,-1 0,1 0,6 6,-3-2,2-1,-1 0,1 0,16 11,-9-10,0 0,1-2,0 0,0 0,1-2,-1 0,1 0,18 0,1-2,1-1,64-7,-71 1,0-1,-1-1,0-2,0-1,42-20,133-83,-185 102,61-40,73-38,123-70,-107 58,-150 88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7:09.9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3655 1508,'-1'-30,"-1"1,-2-1,-1 0,-11-33,-44-113,17 55,-76-186,101 267,1 1,-1 0,-2 1,-2 1,-42-55,37 62,-2 2,-2 1,0 1,-1 1,-2 2,0 2,-2 1,-40-17,-48-13,-142-37,212 70,4 4,-1 2,0 2,-82-4,-159 13,151 3,-7-4,-191 9,292-1,0 1,1 3,-63 22,-128 68,77-40,18-8,120-43,0 1,0 2,1 0,-23 19,9-6,-40 23,45-31,0 2,-40 35,59-42,0 0,1 1,0 0,-9 19,17-30,-7 22,8-22,0 0,1 0,-1 0,0-1,-1 1,1 0,0-1,-1 1,0 0,1-1,-1 0,-4 4,6-6,0 0,-1 0,1 0,0 0,-1 0,1 0,0 0,-1 0,1 0,0 0,-1 0,1 0,0 0,-1 0,1 0,0-1,-1 1,1 0,0 0,-1 0,1 0,0-1,0 1,-1 0,1 0,0-1,0 1,-1 0,1-1,0 1,0 0,0-1,0 1,0 0,-1 0,1-1,0 1,0-1,0 1,0 0,0-1,0 1,0-1,-3-17,3 17,-1-8,1 1,0-1,0 0,1 1,0-1,0 1,1-1,0 1,1 0,-1-1,2 1,5-10,-2 0,-1 0,0-1,-1 1,-1-1,-1 0,1-24,4-24,-2 21,-3 1,-2-61,-1 501,-1-177,1-217,0 0,0 1,0-1,1 1,-1-1,0 0,1 1,-1-1,0 1,1-1,0 0,-1 0,1 1,0-1,0 0,-1 0,1 0,0 0,0 0,0 0,0 0,1 0,-1 0,0 0,0-1,0 1,1 0,-1-1,0 1,1-1,-1 0,0 1,1-1,1 0,7 1,-1-1,1 0,-1 0,14-3,1 0,15 3,26-1,-61 1,0-1,1 1,-1-1,0 0,0 0,0-1,0 1,0-1,0 0,7-5,1-4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7:12.0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96,'31'28,"2"-2,53 33,-71-49,-2-1,0-1,0-1,1 0,0-1,0 0,21 4,-29-8,0-1,0 0,0-1,0 1,0-1,0-1,0 1,0-1,0 0,0 0,0 0,0-1,-1 0,1-1,0 1,-1-1,0 0,9-6,-3 1,1-2,-1 1,-1-1,0-1,0 0,-1 0,-1-1,0 0,0-1,7-17,-10 21,0 0,1 0,0 1,1-1,-1 1,2 1,-1 0,1 0,0 0,0 1,15-9,-6 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7:30.3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0 748,'6'1,"-1"1,1 0,-1 0,1 0,-1 0,0 1,0 0,6 5,9 3,-11-5,0 0,-1 0,1 0,-1 1,-1 0,14 17,-11-13,0-1,19 16,-16-15,-1 0,-1 0,11 13,-17-16,1-1,0-1,0 1,0-1,1 0,0-1,0 1,0-1,1-1,0 1,0-1,0-1,13 5,-10-6,0 0,0-1,0-1,0 0,-1 0,1-1,0 0,0-1,19-5,2-4,56-29,-55 24,854-471,-772 420,2 6,133-51,-119 55,82-32,-24 13,-166 68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7:33.2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1354 834,'142'2,"153"-5,-280 1,-1-1,1 0,-1-1,0 0,0-2,0 1,-1-2,1 0,-2 0,1-1,-1-1,0 0,-1-1,0 0,0-1,-1 0,-1 0,10-16,-14 18,-1 0,-1 0,0-1,0 1,-1-1,0 1,-1-1,0 0,0 0,-1 0,0 0,-1 0,0 1,-1-1,0 0,0 1,-1-1,-1 1,1 0,-1 0,-10-16,-19-15,-2 3,-1 0,-2 2,-1 2,-2 2,-47-28,53 36,7 4,-1 1,-1 1,0 2,-40-14,13 13,0 3,0 2,-82-4,-176 10,264 8,-1 2,1 3,1 2,0 2,-70 26,83-25,-113 45,68-22,39-18,-49 28,86-41,-1 0,1 0,0 0,0 0,0 1,1 0,0 0,0 1,1-1,0 1,0 0,0 0,1 0,0 1,0-1,1 1,-2 8,1 5,0-1,2 1,0-1,1 1,4 29,-3-42,1-1,-1 0,1 0,1 1,-1-1,1 0,1-1,-1 1,1-1,0 1,1-1,-1 0,1-1,0 1,1-1,-1 0,1 0,11 7,9 2,0 0,0-1,44 13,-16-6,-15-7,2-2,-1-2,1-2,73 4,-10 0,37-4,-105-7,0 2,0 0,65 15,-59-7,-1-1,2-3,-1-1,76-3,-67-2,-29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7:36.2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624 1715,'-14'-195,"1"6,13 115,-5-125,2 172,-1 0,-1 0,-2 1,0 0,-15-34,-3 1,-22-76,38 102,2 1,1-2,1 1,1-38,2 37,-2 1,-1 0,-12-47,-7 19,4 13,19 44,-1-1,0 1,1 0,-1 0,-1 0,1 1,-1-1,1 1,-1-1,0 1,0 0,-1 0,1 0,-1 0,1 1,-1-1,-5-1,6 2,0 2,0-1,0 0,0 1,0-1,0 1,0 0,0 0,0 0,0 0,0 1,0-1,0 1,0 0,0 0,0 0,0 0,1 0,-1 1,0-1,1 1,-1-1,1 1,-1 0,1 0,-3 4,-27 30,1 2,2 2,-39 67,0 1,61-102,8-17,8-19,9-2,2 0,1 2,1 1,42-44,17-21,-77 88,0 0,-1-1,0 1,0-1,-1 0,3-11,-3 10,1 0,0 0,7-14,-9 19,1 1,-1 0,1-1,0 1,0 0,0 0,0 1,0-1,0 0,1 1,-1-1,0 1,1 0,-1-1,1 1,2 0,4-1,0 0,-1 1,1 0,0 1,0 0,0 0,0 1,0 0,-1 0,1 1,0 0,-1 1,0 0,1 0,-1 1,8 5,11 7,0 2,-1 2,24 22,-32-25,-3-1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7:38.5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0 132,'0'1,"1"1,-1-1,1 0,0 0,-1 1,1-1,0 0,0 0,0 0,0 0,0 0,0 0,0 0,0 0,0 0,0 0,1 0,1 0,28 16,-23-14,4 4,-1 0,0 1,0 0,0 1,-1 0,0 0,-1 1,0 1,-1-1,9 16,72 94,-87-117,0 0,0-1,1 1,-1 0,1-1,-1 0,1 1,0-1,0 0,0 0,0-1,0 1,0-1,0 0,1 1,-1-1,1-1,-1 1,0 0,1-1,-1 0,1 0,-1 0,1 0,-1 0,1-1,-1 1,1-1,-1 0,1 0,-1-1,0 1,0-1,5-2,0-2,-1 1,1-1,-1-1,-1 1,0-1,1 0,-2 0,1-1,-1 0,-1 0,1 0,3-10,13-39,26-57,-40 100,1 0,0 0,1 1,1 0,19-20,-23 27,-1 2,0-1,0 0,-1 0,0 0,5-8,-2-2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10.1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 1603,'-1'-155,"3"-172,4 271,2 0,22-77,-12 57,9-42,16-189,-39 273,17-68,-14 79,-1 0,-2-1,0 0,-2 0,0 0,-3-27,1 49,0-1,0 1,-1 0,1 0,-1-1,1 1,-1 0,0 0,0 0,0 0,0 0,0 0,0 0,-1 0,1 0,-1 0,-1-1,1 2,0 0,1 0,-1 0,1 1,-1-1,0 1,0-1,1 1,-1-1,0 1,0 0,1 0,-1 0,0 0,0 0,1 1,-4-1,-1 2,0 1,-1-1,1 1,0 0,0 0,1 1,-1-1,1 1,0 1,-6 5,-72 85,89-104,2 0,-1 1,1 1,0-1,1 1,0 1,0-1,0 2,13-7,-15 9,1 0,-1 0,0 1,1 0,-1 0,1 1,0 0,-1 0,1 1,0 0,0 0,-1 0,1 1,0 1,11 3,-13-3,1 1,-1 1,-1-1,1 1,0 0,-1 0,0 0,0 1,0 0,0 0,-1 0,0 0,0 1,-1 0,5 8,1 5,-1 0,0 1,7 33,-11-35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12.0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0,'0'16,"-1"40,3-1,12 79,-10-109,0 40,-4-46,1 0,0-1,2 1,6 23,-8-39,1 1,-1-1,1 0,0 1,0-1,0 0,0 0,0-1,1 1,0 0,-1-1,1 0,0 1,0-1,0 0,0-1,1 1,-1 0,0-1,1 0,-1 0,1 0,-1 0,1 0,0-1,4 1,-2-1,-1 0,1 0,-1-1,1 1,-1-1,1 0,-1-1,0 1,0-1,0 0,0 0,0-1,0 0,0 1,-1-2,0 1,5-4,-1-1,0-1,0 1,-1-1,0-1,0 1,-1-1,-1-1,8-17,-10 19,-1 1,1 0,1 1,-1-1,2 1,-1-1,1 1,0 1,0-1,0 1,1-1,0 2,1-1,-1 1,1 0,0 0,0 1,13-7,-8 7,-1-2,1 1,-1-2,-1 1,1-1,-1-1,-1 0,12-12,-10 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30.5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0 993,'24'27,"-19"-20,1-1,-1 0,1 0,0 0,0 0,1-1,0 0,-1-1,2 1,-1-1,12 4,-7-4,-1-2,0 0,1 0,-1-1,1 0,-1-1,1-1,-1 1,1-2,-1 0,1 0,-1-1,0 0,0-1,0-1,14-7,-6 1,-1 0,0-1,-1-1,0-1,-1 0,-1-2,26-31,-32 38,0 0,0 0,1 1,1 1,-1-1,1 2,15-8,7-5,346-176,-12 7,-349 177,-1 0,0-1,0 0,-2-1,1-1,-2-1,0 0,0-1,19-31,-14 19,0 1,3 1,0 1,1 0,43-33,-48 43,1-1,0 0,22-26,-32 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59:56.3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1,'55'10,"1"-3,-1-2,78-2,-70-3,795 2,-448-3,-384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33.3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1 414,'2'16,"0"0,1 0,1-1,1 1,0-1,1 0,13 25,-6-12,38 80,5-2,84 117,-124-195,-15-24,1 1,1-1,-1 0,0 0,1 0,0 0,0 0,0-1,8 7,-11-10,1 1,-1-1,1 0,0 0,-1 0,1 1,-1-1,1 0,0 0,-1 0,1 0,-1 0,1 0,0 0,-1 0,1 0,0 0,-1 0,1-1,-1 1,1 0,-1 0,1 0,0-1,-1 1,1 0,-1-1,1 1,-1-1,1 1,-1 0,0-1,1 1,-1-1,0 1,1-1,-1 0,0 1,1-1,-1 1,0-1,0 1,0-1,0 0,1 1,-1-2,7-34,-7 35,10-257,-8 88,1 100,-2 17,2 0,2 0,13-51,-9 79,0 1,1 0,2 0,22-33,-17 29,-2 0,13-32,-20 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35.1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0,'1'8,"0"1,0-1,1 0,0 0,0 0,1 0,0-1,8 14,4 11,16 46,-3 1,29 140,-55-210,8 39,-10-47,1 1,-1-1,0 0,1 0,-1 1,1-1,-1 0,1 0,-1 0,1 1,0-1,0 0,-1 0,1 0,0 0,0 0,0-1,0 1,0 0,0 0,1-1,-1 1,0 0,0-1,0 1,1-1,0 1,0-2,-1 1,0 0,0-1,1 1,-1-1,0 0,0 1,0-1,0 0,0 0,0 0,0 0,0 1,0-1,0-1,0 1,-1 0,1 0,0 0,-1 0,1 0,-1-1,1-1,8-33,-8 33,6-77,-6 57,6-39,-5 54,0 0,0 0,1 1,0-1,0 1,1 0,0 0,9-12,-3 6,0 2,2-1,-1 1,1 1,1 0,14-8,-19 13,0 0,1 1,0 0,-1 0,1 1,1 1,-1-1,0 1,1 1,-1 0,14 0,-18 1,-1 1,0-1,1 1,-1 0,0 1,0-1,0 1,0 0,0 0,0 0,0 0,-1 1,1-1,-1 1,1 0,-1 0,0 1,-1-1,1 0,0 1,-1 0,0-1,0 1,0 0,0 0,-1 0,3 9,0 5,0-1,-1 1,-1 0,-1 0,-1 25,-3-7,1-15,8-44,28-95,-26 93,-2 14,0 0,0 0,1 1,0 0,0 0,1 1,1 0,0 0,0 1,0 0,18-11,-17 14,0 0,0 1,0 0,0 1,1 0,0 1,-1 0,21-1,-2 2,0 1,32 5,-52-4,0 1,-1 0,1 0,-1 1,1 0,-1 1,0-1,0 2,0-1,-1 1,1 0,-1 1,-1-1,1 2,-1-1,0 1,9 12,-8-3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36.0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164 2,'-14'0,"3"-1,1 1,0 0,-1 1,1 0,-18 5,25-4,-1-1,1 1,0 0,0-1,0 1,0 1,0-1,1 0,-1 1,1-1,-1 1,1 0,0 0,0 0,0 0,1 0,-1 0,1 0,-1 1,0 5,-5 23,2 0,1 0,2 0,1 0,2 0,6 50,-6-79,0 0,0 0,0 0,0 0,1 0,-1 0,1 0,0 0,0 0,0-1,0 1,0-1,0 0,1 1,-1-1,1 0,0 0,0-1,-1 1,1 0,3 0,10 5,-1-1,31 7,-36-10,23 4,0-2,1-1,0-1,42-3,-45-1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37.3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 60,'-1'1,"0"-1,0 1,0-1,0 1,-1-1,1 1,0 0,0 0,0-1,1 1,-1 0,0 0,0 0,0 0,1 0,-1 0,0 0,1 0,-1 0,1 0,-1 1,1-1,0 0,-1 0,1 0,0 1,0 1,-5 39,5-37,-1 7,-1 12,0 1,2-1,1 0,0 0,2 0,7 30,-8-50,-1-1,1 0,-1 0,1 1,0-1,0-1,1 1,-1 0,0 0,1-1,0 0,0 1,0-1,0 0,0 0,0 0,0-1,0 1,1-1,-1 0,1 0,-1 0,7 0,7 2,0-2,1-1,30-2,-20 1,17 0,-25 2,0-2,0 0,29-5,-43 4,0 0,0 0,0 0,0-1,0 1,-1-1,1-1,-1 1,1-1,-1 0,-1 0,1-1,0 1,7-11,1-5,-1 0,-1 0,-1-1,0-1,-2 0,-1 0,0 0,-2-1,0 0,1-35,-6 55,0 1,0-1,-1 1,1 0,-1-1,1 1,-1-1,0 1,0 0,0 0,0 0,-1 0,1-1,0 1,-1 1,0-1,1 0,-1 0,0 1,0-1,0 1,0-1,0 1,0 0,0 0,-1 0,1 0,0 0,-1 1,1-1,0 1,-5-1,-10-1,1 0,0 2,-32 2,29-1,-256 4,253-5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38.8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416 0,'-54'21,"2"1,-55 34,19-9,70-38,4-4,2 2,-1 0,1 0,0 1,-14 12,26-19,-1-1,0 1,1-1,-1 1,1 0,-1-1,1 1,-1-1,1 1,-1 0,1 0,0-1,-1 1,1 0,0 0,0-1,-1 1,1 0,0 0,0 1,0-1,1-1,-1 1,0-1,0 1,1-1,-1 1,1-1,-1 1,0-1,1 1,-1-1,1 0,-1 1,1-1,-1 0,1 0,0 1,-1-1,1 0,0 1,37 3,-35-4,115-1,-59-1,62 6,-101-1,-1-1,1 2,-1 1,0 0,0 2,-1 0,21 11,-36-17,0 1,0-1,-1 0,1 1,-1 0,1 0,-1 0,0 0,1 0,-1 0,0 1,-1-1,1 1,0-1,-1 1,1 0,-1 0,0-1,0 1,0 0,0 0,0 0,-1 0,0 0,1 6,-2-4,0 0,-1 0,1 0,-1 0,0-1,0 1,0-1,-1 1,0-1,0 0,0 0,0 0,-1 0,1-1,-5 4,-32 26,-1-1,-2-3,-1-1,-1-2,-1-2,-92 33,111-49,4-2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39.7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137 1,'-2'0,"1"1,0 0,-1 0,1 0,0 0,0 1,0-1,-1 0,1 0,0 1,1-1,-1 0,0 1,0-1,1 1,-1-1,0 1,1 0,-1 1,-1 2,-52 172,28-82,15-50,2 0,3 1,1 0,2 0,2 0,8 70,-7-109,1 0,0 0,0 0,0 0,1 0,0 0,0-1,0 1,1-1,0 1,1-1,-1 0,1 0,1-1,-1 1,1-1,-1 0,2 0,-1 0,0-1,1 0,0 0,0 0,0-1,8 4,83 36,-69-32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41.2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2 108,'-1'41,"2"97,0-133,0 0,1 0,-1 1,1-1,0 0,0-1,0 1,1 0,0-1,0 1,0-1,0 0,1 0,-1 0,1 0,0-1,1 1,-1-1,0 0,1 0,0-1,-1 0,1 1,0-1,0-1,0 1,10 1,-10-2,0 0,0 0,0-1,0 0,0 1,0-2,0 1,0-1,0 1,0-1,0 0,0-1,0 0,-1 1,1-1,0-1,-1 1,0-1,0 0,1 0,-1 0,-1 0,1-1,-1 1,1-1,-1 0,0 0,0 0,2-7,-1 1,0-1,-1-1,-1 1,0 0,1-24,-2 22,0 0,1 0,6-21,-8 33,0 0,0 0,1 0,-1 0,0 0,1 0,-1 0,1 1,-1-1,1 0,-1 0,1 1,0-1,-1 0,1 1,0-1,0 0,0 1,0-1,0 1,-1 0,1 0,0 0,-1 0,1 0,0 0,-1 0,1 0,0 0,-1 0,1 1,-1-1,1 0,0 0,-1 1,1-1,-1 0,1 1,-1-1,1 1,0 0,24 34,-20-26,2 0,0 0,0 0,1 0,0-1,0-1,15 11,-21-16,1 0,-1-1,1 1,0-1,0 0,0 0,0 0,0 0,0 0,0-1,0 1,5-1,-6 0,0-1,0 1,0-1,0 1,0-1,0 0,0 0,0 0,0 0,0 0,-1 0,1-1,0 1,-1-1,1 1,-1-1,1 1,-1-1,0 0,2-2,1-3,-1 0,1 0,-1-1,-1 1,1 0,-1-1,-1 0,1 1,-1-1,-1 0,1 0,-2-10,1 12,-1 0,0 0,0 1,-1-1,1 1,-1-1,0 1,-1-1,1 1,-1 0,0 0,-1 1,1-1,-1 1,0-1,0 1,-5-4,-3-1,7 6,0-1,0 0,1 0,-1 0,-5-8,1-2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41.8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156 1,'-9'0,"-12"0,-6 0,-3 0,-6 0,4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42.4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1,'0'24,"4"104,-2-109,1 0,1 0,1 0,11 29,30 66,-42-103,-1 0,1 0,2 21,-4-20,0 0,1-1,5 13,-7-22,0 1,1-1,-1 0,0 0,1 0,0 0,-1-1,1 1,0 0,0-1,0 1,0-1,0 0,0 1,1-1,-1 0,0 0,1-1,-1 1,0 0,3-1,14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43.2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1 114,'0'-4,"0"-7,4 0,11-3,7-4,4-3,2 2,-4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0:01.4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0 612,'6'1,"-1"0,0 0,0 1,0 0,1 0,-2 0,1 1,0-1,0 1,-1 0,0 1,1-1,3 5,-2-3,1 1,0-1,0-1,8 5,-3-5,-1 0,1-1,0-1,0 0,0 0,0-1,0-1,0 0,0-1,0 0,19-4,10-5,76-30,-83 28,-1-1,-1-2,0-1,-1-2,-1-1,42-33,-8-2,107-69,81-29,-132 82,30-14,-132 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44.4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0 157,'0'-5,"9"-5,16-6,8-4,3 1,0 0,-2 2,-2 5,-7-1,-3 3,-1 2,1 3,-4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45.4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1,'-2'101,"4"110,-1-204,1-1,-1 1,1-1,0 1,1-1,0 0,0 0,0 0,1 0,-1 0,1-1,1 0,-1 0,6 5,26 36,-33-40,0 0,0 1,-1-1,0 1,0 0,0-1,-1 1,1 8,-1 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47.8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225 56,'0'598,"0"-594,0 0,0-1,0 1,1 0,-1 0,1 0,0 0,0 0,1-1,-1 1,1-1,0 1,0-1,0 1,0-1,3 3,-3-4,0-1,0 0,0 1,0-1,0 0,1 0,-1 0,0 0,1-1,-1 1,0-1,1 1,-1-1,1 0,-1 0,1 0,-1 0,1 0,-1-1,1 1,-1-1,0 1,1-1,-1 0,0 0,4-2,8-5,-1 0,0-1,-1 0,16-16,-13 12,-8 7,-1 0,1-1,-1 0,-1 0,1 0,-1-1,0 0,-1 1,0-2,5-13,-5 8,-1-1,0 1,-1-1,-1 0,0-26,0 4,11-68,-7 76,-1-1,-2 0,-2-52,0 77,-1-1,0 1,0-1,-1 1,0-1,1 1,-2 0,1 0,-1 0,0 0,0 0,0 1,0-1,-1 1,0 0,0 0,0 0,0 1,-1-1,0 1,1 0,-1 0,0 1,0 0,-1-1,1 2,-9-3,-11-1,0 0,-1 2,1 1,-44 2,49 1,6-1,-11-1,1 2,0 0,0 2,0 0,-28 9,50-12,0 1,0-1,0 1,0 0,1 0,-1 0,0 0,1 0,-1 0,0 0,1 0,-1 1,1-1,0 1,-1-1,0 3,1-3,1 0,0 0,-1 1,1-1,0 0,0 0,0 0,0 0,0 0,0 1,1-1,-1 0,0 0,0 0,1 0,-1 0,1 0,-1 0,1 0,1 2,4 5,1 0,0 0,1-1,0 0,10 7,8 7,16 28,-34-38,1 0,0-1,0 0,2 0,-1-1,17 11,12 5,-16-10,0-1,47 21,-17-24,-44-10,0 1,0-1,0 2,0-1,11 6,31 21,-28-16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49.3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1,'31'0,"57"7,-73-4,0 0,0 1,-1 1,0 0,26 14,-31-14,139 83,-130-75,0 1,-1 0,-1 2,-1 0,25 32,-5-1,42 66,-70-99,0 0,0 0,-1 1,-1 0,-1 1,5 26,-3 30,-6 140,-3-86,4-58,-3 71,1-130,0-1,-1 0,0 1,0-1,-1 0,0 0,-7 13,1-8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38:50.9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1281,'18'-1,"-1"0,0-1,1-1,-1-1,16-6,83-35,-78 29,258-108,286-115,-329 162,-160 51,48-25,-18 5,2 6,529-141,-326 104,-238 54,60-21,159-71,-251 93,54-20,92-40,-184 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0:53.7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1126,'9'7,"1"0,0-1,1 0,-1 0,1-1,0-1,1 1,-1-2,15 3,31 12,-26-4,0 1,-1 2,35 26,-58-40,0 1,0-1,0 0,0-1,0 1,0-2,1 1,-1-1,1 0,7 0,14 0,35-5,-57 4,6-2,1-1,-1 0,1 0,-1-1,0-1,0 0,-1-1,0 0,0-1,12-9,14-13,55-53,-29 23,264-250,-251 231,4 4,114-81,-9 37,-133 88,-1-2,74-60,-102 70,6-5,2 1,0 1,53-31,-41 32,-26 13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0:57.5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1 158,'16'-1,"1"-1,-1-1,1-1,-1-1,0 0,21-10,21-6,208-51,-214 61,1 3,1 2,60 1,-106 5,1 0,0 0,0 1,0 0,0 0,15 5,-21-5,0 0,0 0,-1 1,1 0,-1-1,1 1,-1 0,1 0,-1 0,0 1,0-1,0 1,0-1,-1 1,1-1,-1 1,1 0,-1 0,0 0,1 5,1 4,0 0,-1 0,-1 0,0 1,-1-1,0 1,0-1,-2 0,1 1,-2-1,1 0,-2 0,0 0,-6 14,-9 12,-2 0,-45 61,23-36,-15 36,38-62,-1-2,-47 61,55-81,-9 11,-1-1,-1 0,-1-2,-54 39,70-55,1-1,0 1,0 0,1 1,0 0,0 0,1 1,0 0,0 0,-8 17,14-25,0 0,-1 0,1 0,0 0,0 0,-1 0,1 0,0 0,0 0,0 0,0 0,0 0,0 0,0 0,1 0,-1 0,0 0,0 0,1 0,-1 0,1-1,-1 1,1 0,0 1,1-1,-1 1,1-1,0 1,-1-1,1 0,0 0,0 1,0-2,0 1,4 1,5 1,1 0,0-1,14 0,-24-2,468 4,-235-8,-110 4,-102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0:59.3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1,'1'25,"1"1,8 30,-5-28,3 44,-7-32,14 77,-7-76,44 282,-51-283,-2-30,1 1,0-1,1 1,4 19,-4-28,-1 0,1 1,0-1,0 0,0 0,0 1,1-1,-1 0,1 0,-1-1,1 1,0 0,-1 0,1-1,0 1,0-1,0 0,0 1,0-1,1 0,-1 0,0 0,1-1,-1 1,4 0,24 2,0-1,0-1,40-5,7 0,-48 2,0-1,-1-1,52-15,-9 1,-51 14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16.3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0,'547'0,"-525"0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17.2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2,'139'-1,"153"3,-200 10,-46-5,-21-3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9:00:20.1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27,'278'-2,"322"6,-264 18,2 1,673-16,-588-9,-219 3,224-3,-17-28,-176 10,-142 13,323-13,-390 20,-4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01.4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32,'0'-1,"1"-1,0 1,0 0,-1 0,1 0,0 0,0 0,0 1,0-1,0 0,0 0,1 1,-1-1,0 1,0-1,0 1,1-1,-1 1,0 0,0-1,1 1,-1 0,2 0,0-1,45-6,0 2,1 2,68 5,-39 0,5-3,88 4,-168-3,-1 0,1 1,-1 0,0-1,1 1,-1 0,0 0,0 1,0-1,0 0,0 1,0-1,0 1,0-1,0 1,-1 0,1 0,-1 0,0 0,1 0,-1 0,0 0,0 1,0-1,0 0,-1 0,1 1,0 3,1 8,0 0,0 0,-2 26,0-21,-1 12,-1 1,-1 0,-2-1,-1 0,-13 41,-3-10,-46 92,-72 120,105-194,24-53,0-1,-2 0,0-1,-2-1,-25 32,39-55,0 0,0 0,-1 1,1-1,0 0,0 1,0-1,0 1,1 0,-1-1,0 1,1-1,-1 1,1 0,-1 0,1-1,0 1,0 0,0 0,0 2,1-2,0-1,0 1,0-1,0 0,0 1,0-1,1 0,-1 0,0 0,1 0,-1 0,1 0,-1 0,1-1,0 1,-1-1,1 1,-1-1,1 1,0-1,3 0,38 6,0-3,1-1,63-6,-9 1,156 2,-232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03.0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266 25,'0'-1,"-1"0,1-1,-1 1,0 0,0 0,1 0,-1-1,0 1,0 0,0 0,0 0,0 1,-1-1,1 0,0 0,0 1,0-1,-1 0,1 1,0-1,-1 1,1 0,-1 0,1-1,0 1,-1 0,-1 0,-39-3,38 3,1 0,0 0,0 0,-1 1,1-1,0 1,0 0,-1 0,1 0,0 1,0-1,0 1,1-1,-1 1,0 0,0 0,1 0,0 1,-1-1,-3 5,2 1,0 0,0 0,1 0,0 1,0 0,-1 8,-7 21,9-32,-1 0,0 0,-1-1,1 1,-1-1,0 0,-1 1,-6 5,6-7,1 0,0 0,1 1,-1-1,1 1,-1 0,1 0,1 0,-1 0,1 1,-4 10,2 16,2 0,1-1,4 52,0-3,-3-73,0-1,0 1,1 0,0-1,1 1,-1-1,1 1,0-1,1 0,0 0,0 0,0 0,0 0,1 0,6 7,-3-7,0 0,-1-1,2 1,-1-1,1-1,-1 1,1-1,1-1,-1 1,12 2,15 1,0-1,0-2,1-1,57-3,-86-1,269 0,-254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18.1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0,'5'0,"6"0,5 0,8 0,6 0,1 0,4 0,2 0,-3 0,-2 0,-1 0,-3 0,-1 0,-5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18.9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1,'4'0,"6"0,6 0,9 0,4 0,2 0,5 0,0 0,-1 0,-3 0,-2 0,-1 0,-2 0,-5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04.6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16 181,'0'0,"-1"0,0 1,0-1,0 0,0 1,1-1,-1 1,0-1,1 1,-1-1,0 1,1-1,-1 1,0-1,1 1,-1 0,1 0,-1-1,1 1,0 0,-1 0,1-1,0 1,-1 0,1 0,0 0,0 0,0-1,0 1,0 0,0 0,0 0,0 1,2 33,8 2,1 0,2-1,2 0,25 44,-15-29,153 308,29-14,-187-318,-12-16,0-1,-1 1,10 20,-17-30,0 0,1 0,-1-1,0 1,0 0,1-1,-1 1,0 0,1-1,-1 1,1-1,-1 1,1 0,-1-1,1 1,-1-1,1 0,-1 1,1-1,0 1,-1-1,1 0,0 1,-1-1,1 0,0 0,0 0,0 1,0-2,1 1,-1-1,0 1,0-1,0 0,0 1,0-1,0 0,0 0,0 1,-1-1,1 0,0 0,0 0,0-2,24-47,5-34,-4-2,-3 0,15-119,-31 129,-3-84,3-40,9-142,-17 321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06.4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0,'0'702,"-1"-698,1 0,0-1,1 1,-1 0,1-1,-1 1,1-1,0 1,0-1,1 1,-1-1,1 0,-1 1,1-1,3 3,-3-3,1-1,0 0,0 0,0 0,0-1,0 1,0-1,1 1,-1-1,0 0,1 0,-1-1,1 1,-1-1,1 0,3 0,202-1,-73-2,94 3,-207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14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0,'4'0,"6"0,6 0,9 0,22 0,16 0,16 0,7 0,-7 0,-12 0,-13 0,-7 0,-7 0,-6 0,-9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15.0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0,'0'5,"4"1,15 0,9-1,3-2,11-1,10-1,15 0,5-1,2-1,-6 1,-10 0,-11 0,-4-1,-6 1,-4 0,-3 0,-8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34.2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1014,'0'4,"1"1,-1-1,1 0,0 1,0-1,0 0,1 0,0 0,-1 0,1 0,1 0,-1 0,1-1,-1 1,1-1,0 0,0 1,0-1,1-1,-1 1,1 0,0-1,-1 0,1 0,7 3,-4-2,1-1,-1 0,0 0,1 0,0-1,-1 0,1-1,0 1,-1-2,1 1,0-1,-1 0,1 0,12-5,-2-2,1-2,-1 0,-1-1,0-1,-1 0,19-18,404-409,-284 274,203-198,-335 347,-20 14,0 0,0 0,1-1,-1 1,-1-1,1 1,3-4,2-7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8:41:08.9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49,'0'11,"0"0,1-1,0 1,1-1,0 1,1-1,0 0,1 0,0 0,0 0,1 0,0-1,10 13,24 35,-4 2,-2 1,34 88,-59-129,9 28,3-1,1-1,31 46,-43-75,0 0,-1 0,-1 1,8 26,-8-24,-6-16,-1 0,2 0,-1 0,0-1,1 1,-1 0,1-1,0 1,-1-1,1 1,1-1,-1 0,0 0,5 4,-5-6,0 1,-1-1,1 0,0 0,0 1,-1-1,1 0,0 0,0-1,-1 1,1 0,0-1,-1 1,1-1,0 1,-1-1,1 0,-1 0,1 0,-1 0,1 0,-1 0,0 0,1 0,-1 0,0-1,0 1,0 0,2-3,35-44,-2-2,48-84,44-120,-116 230,35-82,-43 93,-1 1,0-1,0 0,-1 0,-1 0,0-24,-8-136,7 151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24/8/2020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24/8/2020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24/8/2020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1.png"/><Relationship Id="rId117" Type="http://schemas.openxmlformats.org/officeDocument/2006/relationships/customXml" Target="../ink/ink108.xml"/><Relationship Id="rId21" Type="http://schemas.openxmlformats.org/officeDocument/2006/relationships/customXml" Target="../ink/ink60.xml"/><Relationship Id="rId42" Type="http://schemas.openxmlformats.org/officeDocument/2006/relationships/image" Target="../media/image79.png"/><Relationship Id="rId47" Type="http://schemas.openxmlformats.org/officeDocument/2006/relationships/customXml" Target="../ink/ink73.xml"/><Relationship Id="rId63" Type="http://schemas.openxmlformats.org/officeDocument/2006/relationships/customXml" Target="../ink/ink81.xml"/><Relationship Id="rId68" Type="http://schemas.openxmlformats.org/officeDocument/2006/relationships/image" Target="../media/image92.png"/><Relationship Id="rId84" Type="http://schemas.openxmlformats.org/officeDocument/2006/relationships/image" Target="../media/image100.png"/><Relationship Id="rId89" Type="http://schemas.openxmlformats.org/officeDocument/2006/relationships/customXml" Target="../ink/ink94.xml"/><Relationship Id="rId112" Type="http://schemas.openxmlformats.org/officeDocument/2006/relationships/image" Target="../media/image114.png"/><Relationship Id="rId16" Type="http://schemas.openxmlformats.org/officeDocument/2006/relationships/image" Target="../media/image66.png"/><Relationship Id="rId107" Type="http://schemas.openxmlformats.org/officeDocument/2006/relationships/customXml" Target="../ink/ink103.xml"/><Relationship Id="rId11" Type="http://schemas.openxmlformats.org/officeDocument/2006/relationships/customXml" Target="../ink/ink55.xml"/><Relationship Id="rId32" Type="http://schemas.openxmlformats.org/officeDocument/2006/relationships/image" Target="../media/image74.png"/><Relationship Id="rId37" Type="http://schemas.openxmlformats.org/officeDocument/2006/relationships/customXml" Target="../ink/ink68.xml"/><Relationship Id="rId53" Type="http://schemas.openxmlformats.org/officeDocument/2006/relationships/customXml" Target="../ink/ink76.xml"/><Relationship Id="rId58" Type="http://schemas.openxmlformats.org/officeDocument/2006/relationships/image" Target="../media/image87.png"/><Relationship Id="rId74" Type="http://schemas.openxmlformats.org/officeDocument/2006/relationships/image" Target="../media/image95.png"/><Relationship Id="rId79" Type="http://schemas.openxmlformats.org/officeDocument/2006/relationships/customXml" Target="../ink/ink89.xml"/><Relationship Id="rId102" Type="http://schemas.openxmlformats.org/officeDocument/2006/relationships/image" Target="../media/image109.png"/><Relationship Id="rId5" Type="http://schemas.openxmlformats.org/officeDocument/2006/relationships/diagramColors" Target="../diagrams/colors1.xml"/><Relationship Id="rId90" Type="http://schemas.openxmlformats.org/officeDocument/2006/relationships/image" Target="../media/image103.png"/><Relationship Id="rId95" Type="http://schemas.openxmlformats.org/officeDocument/2006/relationships/customXml" Target="../ink/ink97.xml"/><Relationship Id="rId22" Type="http://schemas.openxmlformats.org/officeDocument/2006/relationships/image" Target="../media/image69.png"/><Relationship Id="rId27" Type="http://schemas.openxmlformats.org/officeDocument/2006/relationships/customXml" Target="../ink/ink63.xml"/><Relationship Id="rId43" Type="http://schemas.openxmlformats.org/officeDocument/2006/relationships/customXml" Target="../ink/ink71.xml"/><Relationship Id="rId48" Type="http://schemas.openxmlformats.org/officeDocument/2006/relationships/image" Target="../media/image82.png"/><Relationship Id="rId64" Type="http://schemas.openxmlformats.org/officeDocument/2006/relationships/image" Target="../media/image90.png"/><Relationship Id="rId69" Type="http://schemas.openxmlformats.org/officeDocument/2006/relationships/customXml" Target="../ink/ink84.xml"/><Relationship Id="rId113" Type="http://schemas.openxmlformats.org/officeDocument/2006/relationships/customXml" Target="../ink/ink106.xml"/><Relationship Id="rId118" Type="http://schemas.openxmlformats.org/officeDocument/2006/relationships/image" Target="../media/image117.png"/><Relationship Id="rId80" Type="http://schemas.openxmlformats.org/officeDocument/2006/relationships/image" Target="../media/image98.png"/><Relationship Id="rId85" Type="http://schemas.openxmlformats.org/officeDocument/2006/relationships/customXml" Target="../ink/ink92.xml"/><Relationship Id="rId12" Type="http://schemas.openxmlformats.org/officeDocument/2006/relationships/image" Target="../media/image64.png"/><Relationship Id="rId17" Type="http://schemas.openxmlformats.org/officeDocument/2006/relationships/customXml" Target="../ink/ink58.xml"/><Relationship Id="rId33" Type="http://schemas.openxmlformats.org/officeDocument/2006/relationships/customXml" Target="../ink/ink66.xml"/><Relationship Id="rId38" Type="http://schemas.openxmlformats.org/officeDocument/2006/relationships/image" Target="../media/image77.png"/><Relationship Id="rId59" Type="http://schemas.openxmlformats.org/officeDocument/2006/relationships/customXml" Target="../ink/ink79.xml"/><Relationship Id="rId103" Type="http://schemas.openxmlformats.org/officeDocument/2006/relationships/customXml" Target="../ink/ink101.xml"/><Relationship Id="rId108" Type="http://schemas.openxmlformats.org/officeDocument/2006/relationships/image" Target="../media/image112.png"/><Relationship Id="rId54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customXml" Target="../ink/ink87.xml"/><Relationship Id="rId91" Type="http://schemas.openxmlformats.org/officeDocument/2006/relationships/customXml" Target="../ink/ink95.xml"/><Relationship Id="rId9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23" Type="http://schemas.openxmlformats.org/officeDocument/2006/relationships/customXml" Target="../ink/ink61.xml"/><Relationship Id="rId28" Type="http://schemas.openxmlformats.org/officeDocument/2006/relationships/image" Target="../media/image72.png"/><Relationship Id="rId49" Type="http://schemas.openxmlformats.org/officeDocument/2006/relationships/customXml" Target="../ink/ink74.xml"/><Relationship Id="rId114" Type="http://schemas.openxmlformats.org/officeDocument/2006/relationships/image" Target="../media/image115.png"/><Relationship Id="rId10" Type="http://schemas.openxmlformats.org/officeDocument/2006/relationships/image" Target="../media/image63.png"/><Relationship Id="rId31" Type="http://schemas.openxmlformats.org/officeDocument/2006/relationships/customXml" Target="../ink/ink65.xml"/><Relationship Id="rId44" Type="http://schemas.openxmlformats.org/officeDocument/2006/relationships/image" Target="../media/image80.png"/><Relationship Id="rId52" Type="http://schemas.openxmlformats.org/officeDocument/2006/relationships/image" Target="../media/image84.png"/><Relationship Id="rId60" Type="http://schemas.openxmlformats.org/officeDocument/2006/relationships/image" Target="../media/image88.png"/><Relationship Id="rId65" Type="http://schemas.openxmlformats.org/officeDocument/2006/relationships/customXml" Target="../ink/ink82.xml"/><Relationship Id="rId73" Type="http://schemas.openxmlformats.org/officeDocument/2006/relationships/customXml" Target="../ink/ink86.xml"/><Relationship Id="rId78" Type="http://schemas.openxmlformats.org/officeDocument/2006/relationships/image" Target="../media/image97.png"/><Relationship Id="rId81" Type="http://schemas.openxmlformats.org/officeDocument/2006/relationships/customXml" Target="../ink/ink90.xml"/><Relationship Id="rId86" Type="http://schemas.openxmlformats.org/officeDocument/2006/relationships/image" Target="../media/image101.png"/><Relationship Id="rId94" Type="http://schemas.openxmlformats.org/officeDocument/2006/relationships/image" Target="../media/image105.png"/><Relationship Id="rId99" Type="http://schemas.openxmlformats.org/officeDocument/2006/relationships/customXml" Target="../ink/ink99.xml"/><Relationship Id="rId101" Type="http://schemas.openxmlformats.org/officeDocument/2006/relationships/customXml" Target="../ink/ink100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54.xml"/><Relationship Id="rId13" Type="http://schemas.openxmlformats.org/officeDocument/2006/relationships/customXml" Target="../ink/ink56.xml"/><Relationship Id="rId18" Type="http://schemas.openxmlformats.org/officeDocument/2006/relationships/image" Target="../media/image67.png"/><Relationship Id="rId39" Type="http://schemas.openxmlformats.org/officeDocument/2006/relationships/customXml" Target="../ink/ink69.xml"/><Relationship Id="rId109" Type="http://schemas.openxmlformats.org/officeDocument/2006/relationships/customXml" Target="../ink/ink104.xml"/><Relationship Id="rId34" Type="http://schemas.openxmlformats.org/officeDocument/2006/relationships/image" Target="../media/image75.png"/><Relationship Id="rId50" Type="http://schemas.openxmlformats.org/officeDocument/2006/relationships/image" Target="../media/image83.png"/><Relationship Id="rId55" Type="http://schemas.openxmlformats.org/officeDocument/2006/relationships/customXml" Target="../ink/ink77.xml"/><Relationship Id="rId76" Type="http://schemas.openxmlformats.org/officeDocument/2006/relationships/image" Target="../media/image96.png"/><Relationship Id="rId97" Type="http://schemas.openxmlformats.org/officeDocument/2006/relationships/customXml" Target="../ink/ink98.xml"/><Relationship Id="rId104" Type="http://schemas.openxmlformats.org/officeDocument/2006/relationships/image" Target="../media/image110.png"/><Relationship Id="rId7" Type="http://schemas.openxmlformats.org/officeDocument/2006/relationships/customXml" Target="../ink/ink53.xml"/><Relationship Id="rId71" Type="http://schemas.openxmlformats.org/officeDocument/2006/relationships/customXml" Target="../ink/ink85.xml"/><Relationship Id="rId92" Type="http://schemas.openxmlformats.org/officeDocument/2006/relationships/image" Target="../media/image104.png"/><Relationship Id="rId2" Type="http://schemas.openxmlformats.org/officeDocument/2006/relationships/diagramData" Target="../diagrams/data1.xml"/><Relationship Id="rId29" Type="http://schemas.openxmlformats.org/officeDocument/2006/relationships/customXml" Target="../ink/ink64.xml"/><Relationship Id="rId24" Type="http://schemas.openxmlformats.org/officeDocument/2006/relationships/image" Target="../media/image70.png"/><Relationship Id="rId40" Type="http://schemas.openxmlformats.org/officeDocument/2006/relationships/image" Target="../media/image78.png"/><Relationship Id="rId45" Type="http://schemas.openxmlformats.org/officeDocument/2006/relationships/customXml" Target="../ink/ink72.xml"/><Relationship Id="rId66" Type="http://schemas.openxmlformats.org/officeDocument/2006/relationships/image" Target="../media/image91.png"/><Relationship Id="rId87" Type="http://schemas.openxmlformats.org/officeDocument/2006/relationships/customXml" Target="../ink/ink93.xml"/><Relationship Id="rId110" Type="http://schemas.openxmlformats.org/officeDocument/2006/relationships/image" Target="../media/image113.png"/><Relationship Id="rId115" Type="http://schemas.openxmlformats.org/officeDocument/2006/relationships/customXml" Target="../ink/ink107.xml"/><Relationship Id="rId61" Type="http://schemas.openxmlformats.org/officeDocument/2006/relationships/customXml" Target="../ink/ink80.xml"/><Relationship Id="rId82" Type="http://schemas.openxmlformats.org/officeDocument/2006/relationships/image" Target="../media/image99.png"/><Relationship Id="rId19" Type="http://schemas.openxmlformats.org/officeDocument/2006/relationships/customXml" Target="../ink/ink59.xml"/><Relationship Id="rId14" Type="http://schemas.openxmlformats.org/officeDocument/2006/relationships/image" Target="../media/image65.png"/><Relationship Id="rId30" Type="http://schemas.openxmlformats.org/officeDocument/2006/relationships/image" Target="../media/image73.png"/><Relationship Id="rId35" Type="http://schemas.openxmlformats.org/officeDocument/2006/relationships/customXml" Target="../ink/ink67.xml"/><Relationship Id="rId56" Type="http://schemas.openxmlformats.org/officeDocument/2006/relationships/image" Target="../media/image86.png"/><Relationship Id="rId77" Type="http://schemas.openxmlformats.org/officeDocument/2006/relationships/customXml" Target="../ink/ink88.xml"/><Relationship Id="rId100" Type="http://schemas.openxmlformats.org/officeDocument/2006/relationships/image" Target="../media/image108.png"/><Relationship Id="rId105" Type="http://schemas.openxmlformats.org/officeDocument/2006/relationships/customXml" Target="../ink/ink102.xml"/><Relationship Id="rId8" Type="http://schemas.openxmlformats.org/officeDocument/2006/relationships/image" Target="../media/image62.png"/><Relationship Id="rId51" Type="http://schemas.openxmlformats.org/officeDocument/2006/relationships/customXml" Target="../ink/ink75.xml"/><Relationship Id="rId72" Type="http://schemas.openxmlformats.org/officeDocument/2006/relationships/image" Target="../media/image94.png"/><Relationship Id="rId93" Type="http://schemas.openxmlformats.org/officeDocument/2006/relationships/customXml" Target="../ink/ink96.xml"/><Relationship Id="rId98" Type="http://schemas.openxmlformats.org/officeDocument/2006/relationships/image" Target="../media/image107.png"/><Relationship Id="rId3" Type="http://schemas.openxmlformats.org/officeDocument/2006/relationships/diagramLayout" Target="../diagrams/layout1.xml"/><Relationship Id="rId25" Type="http://schemas.openxmlformats.org/officeDocument/2006/relationships/customXml" Target="../ink/ink62.xml"/><Relationship Id="rId46" Type="http://schemas.openxmlformats.org/officeDocument/2006/relationships/image" Target="../media/image81.png"/><Relationship Id="rId67" Type="http://schemas.openxmlformats.org/officeDocument/2006/relationships/customXml" Target="../ink/ink83.xml"/><Relationship Id="rId116" Type="http://schemas.openxmlformats.org/officeDocument/2006/relationships/image" Target="../media/image116.png"/><Relationship Id="rId20" Type="http://schemas.openxmlformats.org/officeDocument/2006/relationships/image" Target="../media/image68.png"/><Relationship Id="rId41" Type="http://schemas.openxmlformats.org/officeDocument/2006/relationships/customXml" Target="../ink/ink70.xml"/><Relationship Id="rId62" Type="http://schemas.openxmlformats.org/officeDocument/2006/relationships/image" Target="../media/image89.png"/><Relationship Id="rId83" Type="http://schemas.openxmlformats.org/officeDocument/2006/relationships/customXml" Target="../ink/ink91.xml"/><Relationship Id="rId88" Type="http://schemas.openxmlformats.org/officeDocument/2006/relationships/image" Target="../media/image102.png"/><Relationship Id="rId111" Type="http://schemas.openxmlformats.org/officeDocument/2006/relationships/customXml" Target="../ink/ink105.xml"/><Relationship Id="rId15" Type="http://schemas.openxmlformats.org/officeDocument/2006/relationships/customXml" Target="../ink/ink57.xml"/><Relationship Id="rId36" Type="http://schemas.openxmlformats.org/officeDocument/2006/relationships/image" Target="../media/image76.png"/><Relationship Id="rId57" Type="http://schemas.openxmlformats.org/officeDocument/2006/relationships/customXml" Target="../ink/ink78.xml"/><Relationship Id="rId106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47" Type="http://schemas.openxmlformats.org/officeDocument/2006/relationships/customXml" Target="../ink/ink22.xml"/><Relationship Id="rId50" Type="http://schemas.openxmlformats.org/officeDocument/2006/relationships/image" Target="../media/image31.png"/><Relationship Id="rId7" Type="http://schemas.openxmlformats.org/officeDocument/2006/relationships/customXml" Target="../ink/ink2.xml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7.xml"/><Relationship Id="rId40" Type="http://schemas.openxmlformats.org/officeDocument/2006/relationships/image" Target="../media/image26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customXml" Target="../ink/ink12.xml"/><Relationship Id="rId30" Type="http://schemas.openxmlformats.org/officeDocument/2006/relationships/image" Target="../media/image21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0.png"/><Relationship Id="rId8" Type="http://schemas.openxmlformats.org/officeDocument/2006/relationships/image" Target="../media/image8.png"/><Relationship Id="rId51" Type="http://schemas.openxmlformats.org/officeDocument/2006/relationships/customXml" Target="../ink/ink24.xml"/><Relationship Id="rId3" Type="http://schemas.openxmlformats.org/officeDocument/2006/relationships/image" Target="../media/image3.png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20" Type="http://schemas.openxmlformats.org/officeDocument/2006/relationships/image" Target="../media/image16.png"/><Relationship Id="rId41" Type="http://schemas.openxmlformats.org/officeDocument/2006/relationships/customXml" Target="../ink/ink19.xml"/><Relationship Id="rId5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1.xml"/><Relationship Id="rId18" Type="http://schemas.openxmlformats.org/officeDocument/2006/relationships/image" Target="../media/image41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38.png"/><Relationship Id="rId17" Type="http://schemas.openxmlformats.org/officeDocument/2006/relationships/customXml" Target="../ink/ink33.xml"/><Relationship Id="rId2" Type="http://schemas.openxmlformats.org/officeDocument/2006/relationships/image" Target="../media/image71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9.xml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39.xml"/><Relationship Id="rId18" Type="http://schemas.openxmlformats.org/officeDocument/2006/relationships/image" Target="../media/image49.png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46.png"/><Relationship Id="rId17" Type="http://schemas.openxmlformats.org/officeDocument/2006/relationships/customXml" Target="../ink/ink41.xml"/><Relationship Id="rId2" Type="http://schemas.openxmlformats.org/officeDocument/2006/relationships/image" Target="../media/image180.png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38.xml"/><Relationship Id="rId24" Type="http://schemas.openxmlformats.org/officeDocument/2006/relationships/image" Target="../media/image52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45.png"/><Relationship Id="rId19" Type="http://schemas.openxmlformats.org/officeDocument/2006/relationships/customXml" Target="../ink/ink42.xml"/><Relationship Id="rId4" Type="http://schemas.openxmlformats.org/officeDocument/2006/relationships/image" Target="../media/image42.png"/><Relationship Id="rId9" Type="http://schemas.openxmlformats.org/officeDocument/2006/relationships/customXml" Target="../ink/ink37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customXml" Target="../ink/ink50.xml"/><Relationship Id="rId18" Type="http://schemas.openxmlformats.org/officeDocument/2006/relationships/image" Target="../media/image60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57.png"/><Relationship Id="rId17" Type="http://schemas.openxmlformats.org/officeDocument/2006/relationships/customXml" Target="../ink/ink52.xml"/><Relationship Id="rId2" Type="http://schemas.openxmlformats.org/officeDocument/2006/relationships/image" Target="../media/image190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48.xml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ECE9-6A97-4895-A4DE-4A110DE2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 power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FC42-459C-4C1D-B296-FE9F5C8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Compute the power, reactive power and apparent power taken from the source for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5466B-65C3-4002-8638-EA5CCF8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1BBD-2A11-428A-AA30-B10059D2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D5376-CE87-4D12-8216-F6387FAD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38" y="3429000"/>
            <a:ext cx="6539691" cy="18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D6E1C7-5E96-48F3-9BF2-61D382AAE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559425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AC67-533E-4784-8F54-CA910258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81BA56-368A-4779-955D-EAD7BDFB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FAB0B1-0268-42E5-8043-C0B270B64660}"/>
                  </a:ext>
                </a:extLst>
              </p14:cNvPr>
              <p14:cNvContentPartPr/>
              <p14:nvPr/>
            </p14:nvContentPartPr>
            <p14:xfrm>
              <a:off x="932738" y="2129121"/>
              <a:ext cx="773280" cy="34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FAB0B1-0268-42E5-8043-C0B270B646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098" y="2111481"/>
                <a:ext cx="8089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4279FA-ED2E-4A20-9235-637EE580E9F1}"/>
                  </a:ext>
                </a:extLst>
              </p14:cNvPr>
              <p14:cNvContentPartPr/>
              <p14:nvPr/>
            </p14:nvContentPartPr>
            <p14:xfrm>
              <a:off x="1959098" y="3301641"/>
              <a:ext cx="471240" cy="16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4279FA-ED2E-4A20-9235-637EE580E9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41458" y="3284001"/>
                <a:ext cx="5068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DAC460-C692-4E29-B73A-85B0DBF5AE88}"/>
                  </a:ext>
                </a:extLst>
              </p14:cNvPr>
              <p14:cNvContentPartPr/>
              <p14:nvPr/>
            </p14:nvContentPartPr>
            <p14:xfrm>
              <a:off x="1380578" y="4329081"/>
              <a:ext cx="359280" cy="1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DAC460-C692-4E29-B73A-85B0DBF5AE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2938" y="4311081"/>
                <a:ext cx="394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7D981D-AEF1-4253-85E8-D1ABEF197576}"/>
                  </a:ext>
                </a:extLst>
              </p14:cNvPr>
              <p14:cNvContentPartPr/>
              <p14:nvPr/>
            </p14:nvContentPartPr>
            <p14:xfrm>
              <a:off x="1537898" y="4011201"/>
              <a:ext cx="449280" cy="32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7D981D-AEF1-4253-85E8-D1ABEF1975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9898" y="3993561"/>
                <a:ext cx="4849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6E6A7A-BD18-47A4-9CC9-12D53FB2F6BE}"/>
                  </a:ext>
                </a:extLst>
              </p14:cNvPr>
              <p14:cNvContentPartPr/>
              <p14:nvPr/>
            </p14:nvContentPartPr>
            <p14:xfrm>
              <a:off x="2201378" y="4253481"/>
              <a:ext cx="381600" cy="9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6E6A7A-BD18-47A4-9CC9-12D53FB2F6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83738" y="4235841"/>
                <a:ext cx="4172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B12EAB-550C-4F6C-8BF9-B91B967A8FC4}"/>
                  </a:ext>
                </a:extLst>
              </p14:cNvPr>
              <p14:cNvContentPartPr/>
              <p14:nvPr/>
            </p14:nvContentPartPr>
            <p14:xfrm>
              <a:off x="895298" y="1999161"/>
              <a:ext cx="1189800" cy="484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B12EAB-550C-4F6C-8BF9-B91B967A8F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7658" y="1981161"/>
                <a:ext cx="12254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B0DF02-B7FA-419F-99CF-3F1B5115B77F}"/>
                  </a:ext>
                </a:extLst>
              </p14:cNvPr>
              <p14:cNvContentPartPr/>
              <p14:nvPr/>
            </p14:nvContentPartPr>
            <p14:xfrm>
              <a:off x="2714738" y="1886841"/>
              <a:ext cx="952920" cy="498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B0DF02-B7FA-419F-99CF-3F1B5115B7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96738" y="1868841"/>
                <a:ext cx="9885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B5614A-2E9D-4566-A29C-EC33ABBA17F1}"/>
                  </a:ext>
                </a:extLst>
              </p14:cNvPr>
              <p14:cNvContentPartPr/>
              <p14:nvPr/>
            </p14:nvContentPartPr>
            <p14:xfrm>
              <a:off x="3993098" y="3280761"/>
              <a:ext cx="561600" cy="21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B5614A-2E9D-4566-A29C-EC33ABBA17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75098" y="3263121"/>
                <a:ext cx="5972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2C473-2A66-4924-B142-01A33BF2CD0D}"/>
              </a:ext>
            </a:extLst>
          </p:cNvPr>
          <p:cNvGrpSpPr/>
          <p:nvPr/>
        </p:nvGrpSpPr>
        <p:grpSpPr>
          <a:xfrm>
            <a:off x="2164298" y="2890521"/>
            <a:ext cx="2380680" cy="1812960"/>
            <a:chOff x="2164298" y="2890521"/>
            <a:chExt cx="2380680" cy="18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52F667-7F72-4706-82F9-1B29E6ECFF78}"/>
                    </a:ext>
                  </a:extLst>
                </p14:cNvPr>
                <p14:cNvContentPartPr/>
                <p14:nvPr/>
              </p14:nvContentPartPr>
              <p14:xfrm>
                <a:off x="2164298" y="2890521"/>
                <a:ext cx="1315800" cy="543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52F667-7F72-4706-82F9-1B29E6ECFF7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46658" y="2872521"/>
                  <a:ext cx="13514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9611EE-4B25-460E-87D6-A1DF31545CB1}"/>
                    </a:ext>
                  </a:extLst>
                </p14:cNvPr>
                <p14:cNvContentPartPr/>
                <p14:nvPr/>
              </p14:nvContentPartPr>
              <p14:xfrm>
                <a:off x="3367778" y="3445641"/>
                <a:ext cx="225720" cy="9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9611EE-4B25-460E-87D6-A1DF31545C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50138" y="3427641"/>
                  <a:ext cx="261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058F71-45D6-47E0-87A5-71F892913349}"/>
                    </a:ext>
                  </a:extLst>
                </p14:cNvPr>
                <p14:cNvContentPartPr/>
                <p14:nvPr/>
              </p14:nvContentPartPr>
              <p14:xfrm>
                <a:off x="3620138" y="4330521"/>
                <a:ext cx="924840" cy="37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058F71-45D6-47E0-87A5-71F89291334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02138" y="4312521"/>
                  <a:ext cx="960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D0B7EF-F1D3-4451-8E58-0E77FA242512}"/>
                    </a:ext>
                  </a:extLst>
                </p14:cNvPr>
                <p14:cNvContentPartPr/>
                <p14:nvPr/>
              </p14:nvContentPartPr>
              <p14:xfrm>
                <a:off x="3254018" y="3973041"/>
                <a:ext cx="742680" cy="30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D0B7EF-F1D3-4451-8E58-0E77FA2425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36378" y="3955401"/>
                  <a:ext cx="778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A095D-4790-4E80-8243-4B48049CC513}"/>
                    </a:ext>
                  </a:extLst>
                </p14:cNvPr>
                <p14:cNvContentPartPr/>
                <p14:nvPr/>
              </p14:nvContentPartPr>
              <p14:xfrm>
                <a:off x="3190298" y="3394521"/>
                <a:ext cx="228600" cy="617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A095D-4790-4E80-8243-4B48049CC51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72658" y="3376881"/>
                  <a:ext cx="26424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E418CF-AB17-42F4-BE0D-BF7FB2D16CAE}"/>
                    </a:ext>
                  </a:extLst>
                </p14:cNvPr>
                <p14:cNvContentPartPr/>
                <p14:nvPr/>
              </p14:nvContentPartPr>
              <p14:xfrm>
                <a:off x="3293618" y="3815361"/>
                <a:ext cx="232560" cy="16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E418CF-AB17-42F4-BE0D-BF7FB2D16C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75618" y="3797361"/>
                  <a:ext cx="268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BBD513E-A6DA-490F-9CA6-B612973AEEE2}"/>
                    </a:ext>
                  </a:extLst>
                </p14:cNvPr>
                <p14:cNvContentPartPr/>
                <p14:nvPr/>
              </p14:nvContentPartPr>
              <p14:xfrm>
                <a:off x="3845498" y="3434841"/>
                <a:ext cx="128520" cy="57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BBD513E-A6DA-490F-9CA6-B612973AEEE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27858" y="3416841"/>
                  <a:ext cx="16416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39FEF8-8E12-4201-830F-3D36319E035A}"/>
                    </a:ext>
                  </a:extLst>
                </p14:cNvPr>
                <p14:cNvContentPartPr/>
                <p14:nvPr/>
              </p14:nvContentPartPr>
              <p14:xfrm>
                <a:off x="3796898" y="3843801"/>
                <a:ext cx="183960" cy="189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39FEF8-8E12-4201-830F-3D36319E035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79258" y="3825801"/>
                  <a:ext cx="21960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F4E3FF-F7C4-42AD-B8AB-8ABAE2CED1A5}"/>
                  </a:ext>
                </a:extLst>
              </p14:cNvPr>
              <p14:cNvContentPartPr/>
              <p14:nvPr/>
            </p14:nvContentPartPr>
            <p14:xfrm>
              <a:off x="4413218" y="2030841"/>
              <a:ext cx="650520" cy="396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F4E3FF-F7C4-42AD-B8AB-8ABAE2CED1A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95218" y="2012841"/>
                <a:ext cx="6861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16D72EB-1F79-40E5-B535-C88E4B467528}"/>
              </a:ext>
            </a:extLst>
          </p:cNvPr>
          <p:cNvGrpSpPr/>
          <p:nvPr/>
        </p:nvGrpSpPr>
        <p:grpSpPr>
          <a:xfrm>
            <a:off x="4832618" y="522081"/>
            <a:ext cx="2670480" cy="1222560"/>
            <a:chOff x="4832618" y="522081"/>
            <a:chExt cx="2670480" cy="12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FAC523-8CC1-40AE-B626-671754063D75}"/>
                    </a:ext>
                  </a:extLst>
                </p14:cNvPr>
                <p14:cNvContentPartPr/>
                <p14:nvPr/>
              </p14:nvContentPartPr>
              <p14:xfrm>
                <a:off x="4832618" y="1194561"/>
                <a:ext cx="204840" cy="39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FAC523-8CC1-40AE-B626-671754063D7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14978" y="1176561"/>
                  <a:ext cx="2404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498694-F708-4B9B-81D7-E8704B903AB8}"/>
                    </a:ext>
                  </a:extLst>
                </p14:cNvPr>
                <p14:cNvContentPartPr/>
                <p14:nvPr/>
              </p14:nvContentPartPr>
              <p14:xfrm>
                <a:off x="5094338" y="1446201"/>
                <a:ext cx="410040" cy="208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498694-F708-4B9B-81D7-E8704B903AB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76338" y="1428201"/>
                  <a:ext cx="445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ED35287-8E98-4498-95A7-FBC18E57BCAE}"/>
                    </a:ext>
                  </a:extLst>
                </p14:cNvPr>
                <p14:cNvContentPartPr/>
                <p14:nvPr/>
              </p14:nvContentPartPr>
              <p14:xfrm>
                <a:off x="5651258" y="1156041"/>
                <a:ext cx="138240" cy="16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ED35287-8E98-4498-95A7-FBC18E57BC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33258" y="1138401"/>
                  <a:ext cx="173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0B10D8-7016-4AED-BA78-1F8AB320C171}"/>
                    </a:ext>
                  </a:extLst>
                </p14:cNvPr>
                <p14:cNvContentPartPr/>
                <p14:nvPr/>
              </p14:nvContentPartPr>
              <p14:xfrm>
                <a:off x="5941418" y="1107081"/>
                <a:ext cx="198720" cy="14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0B10D8-7016-4AED-BA78-1F8AB320C1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23778" y="1089441"/>
                  <a:ext cx="234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FCB0A7-6DBA-4354-AE65-E1174601BA59}"/>
                    </a:ext>
                  </a:extLst>
                </p14:cNvPr>
                <p14:cNvContentPartPr/>
                <p14:nvPr/>
              </p14:nvContentPartPr>
              <p14:xfrm>
                <a:off x="6167138" y="1026081"/>
                <a:ext cx="204480" cy="242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FCB0A7-6DBA-4354-AE65-E1174601BA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49138" y="1008081"/>
                  <a:ext cx="240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362F1D-BD30-4286-A896-187C94DD09DF}"/>
                    </a:ext>
                  </a:extLst>
                </p14:cNvPr>
                <p14:cNvContentPartPr/>
                <p14:nvPr/>
              </p14:nvContentPartPr>
              <p14:xfrm>
                <a:off x="6370178" y="857961"/>
                <a:ext cx="83880" cy="32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362F1D-BD30-4286-A896-187C94DD09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52178" y="840321"/>
                  <a:ext cx="1195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43EF0C-FBA3-43EC-8A0B-3262C90BD6CB}"/>
                    </a:ext>
                  </a:extLst>
                </p14:cNvPr>
                <p14:cNvContentPartPr/>
                <p14:nvPr/>
              </p14:nvContentPartPr>
              <p14:xfrm>
                <a:off x="6540098" y="903681"/>
                <a:ext cx="179640" cy="142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43EF0C-FBA3-43EC-8A0B-3262C90BD6C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22458" y="885681"/>
                  <a:ext cx="21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663CE4-712D-41DC-B72A-F5C280A808D8}"/>
                    </a:ext>
                  </a:extLst>
                </p14:cNvPr>
                <p14:cNvContentPartPr/>
                <p14:nvPr/>
              </p14:nvContentPartPr>
              <p14:xfrm>
                <a:off x="6811178" y="820521"/>
                <a:ext cx="561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663CE4-712D-41DC-B72A-F5C280A808D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93538" y="802881"/>
                  <a:ext cx="91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E400EA-33D8-4077-9ECA-85970426957E}"/>
                    </a:ext>
                  </a:extLst>
                </p14:cNvPr>
                <p14:cNvContentPartPr/>
                <p14:nvPr/>
              </p14:nvContentPartPr>
              <p14:xfrm>
                <a:off x="6773738" y="820521"/>
                <a:ext cx="63360" cy="198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E400EA-33D8-4077-9ECA-85970426957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55738" y="802881"/>
                  <a:ext cx="99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0429F6-575A-422E-80C1-DF9A00C35F3D}"/>
                    </a:ext>
                  </a:extLst>
                </p14:cNvPr>
                <p14:cNvContentPartPr/>
                <p14:nvPr/>
              </p14:nvContentPartPr>
              <p14:xfrm>
                <a:off x="6801458" y="882441"/>
                <a:ext cx="43200" cy="41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0429F6-575A-422E-80C1-DF9A00C35F3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83818" y="864801"/>
                  <a:ext cx="7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21BB7A-D513-4FB9-92FD-0C3DC94E4F94}"/>
                    </a:ext>
                  </a:extLst>
                </p14:cNvPr>
                <p14:cNvContentPartPr/>
                <p14:nvPr/>
              </p14:nvContentPartPr>
              <p14:xfrm>
                <a:off x="6997658" y="764361"/>
                <a:ext cx="112680" cy="56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21BB7A-D513-4FB9-92FD-0C3DC94E4F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79658" y="746361"/>
                  <a:ext cx="148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372C23-AB91-4759-AFC3-1F0DD5AE29FF}"/>
                    </a:ext>
                  </a:extLst>
                </p14:cNvPr>
                <p14:cNvContentPartPr/>
                <p14:nvPr/>
              </p14:nvContentPartPr>
              <p14:xfrm>
                <a:off x="7024658" y="699201"/>
                <a:ext cx="39960" cy="194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372C23-AB91-4759-AFC3-1F0DD5AE29F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07018" y="681561"/>
                  <a:ext cx="75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46E299-3068-484B-8E09-51493034BA04}"/>
                    </a:ext>
                  </a:extLst>
                </p14:cNvPr>
                <p14:cNvContentPartPr/>
                <p14:nvPr/>
              </p14:nvContentPartPr>
              <p14:xfrm>
                <a:off x="7131578" y="651681"/>
                <a:ext cx="201240" cy="263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46E299-3068-484B-8E09-51493034BA0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13578" y="633681"/>
                  <a:ext cx="236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B1CB45-B7F1-40A6-826F-551E61225BC8}"/>
                    </a:ext>
                  </a:extLst>
                </p14:cNvPr>
                <p14:cNvContentPartPr/>
                <p14:nvPr/>
              </p14:nvContentPartPr>
              <p14:xfrm>
                <a:off x="7259018" y="522081"/>
                <a:ext cx="244080" cy="45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B1CB45-B7F1-40A6-826F-551E61225BC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41378" y="504441"/>
                  <a:ext cx="2797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978F12-9F83-4610-9143-96FE31929900}"/>
                    </a:ext>
                  </a:extLst>
                </p14:cNvPr>
                <p14:cNvContentPartPr/>
                <p14:nvPr/>
              </p14:nvContentPartPr>
              <p14:xfrm>
                <a:off x="5756738" y="1283481"/>
                <a:ext cx="1372320" cy="46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978F12-9F83-4610-9143-96FE3192990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38738" y="1265841"/>
                  <a:ext cx="1407960" cy="49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9BD1BAC-7A5A-40BA-904B-2B0A3C02892B}"/>
                  </a:ext>
                </a:extLst>
              </p14:cNvPr>
              <p14:cNvContentPartPr/>
              <p14:nvPr/>
            </p14:nvContentPartPr>
            <p14:xfrm>
              <a:off x="6083258" y="1945881"/>
              <a:ext cx="804240" cy="472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9BD1BAC-7A5A-40BA-904B-2B0A3C02892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65618" y="1927881"/>
                <a:ext cx="839880" cy="50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4FB404B1-2861-4C42-AED1-144D80259D3C}"/>
              </a:ext>
            </a:extLst>
          </p:cNvPr>
          <p:cNvGrpSpPr/>
          <p:nvPr/>
        </p:nvGrpSpPr>
        <p:grpSpPr>
          <a:xfrm>
            <a:off x="5625698" y="3404601"/>
            <a:ext cx="970200" cy="554040"/>
            <a:chOff x="5625698" y="3404601"/>
            <a:chExt cx="97020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2804E6-CB20-41E4-9820-FF7FEF2E11B0}"/>
                    </a:ext>
                  </a:extLst>
                </p14:cNvPr>
                <p14:cNvContentPartPr/>
                <p14:nvPr/>
              </p14:nvContentPartPr>
              <p14:xfrm>
                <a:off x="5625698" y="3404601"/>
                <a:ext cx="429480" cy="39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2804E6-CB20-41E4-9820-FF7FEF2E11B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08058" y="3386601"/>
                  <a:ext cx="465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0F6967-FA23-489B-B88E-C20D262310EC}"/>
                    </a:ext>
                  </a:extLst>
                </p14:cNvPr>
                <p14:cNvContentPartPr/>
                <p14:nvPr/>
              </p14:nvContentPartPr>
              <p14:xfrm>
                <a:off x="6120338" y="3638601"/>
                <a:ext cx="234360" cy="320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0F6967-FA23-489B-B88E-C20D262310E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02698" y="3620961"/>
                  <a:ext cx="270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56ED6A-337A-4DB2-84C6-98B35DC95B3A}"/>
                    </a:ext>
                  </a:extLst>
                </p14:cNvPr>
                <p14:cNvContentPartPr/>
                <p14:nvPr/>
              </p14:nvContentPartPr>
              <p14:xfrm>
                <a:off x="6344258" y="3536001"/>
                <a:ext cx="2055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56ED6A-337A-4DB2-84C6-98B35DC95B3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26618" y="3518001"/>
                  <a:ext cx="241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2ABD1D-C16C-4A21-8D70-C3E2D8626B06}"/>
                    </a:ext>
                  </a:extLst>
                </p14:cNvPr>
                <p14:cNvContentPartPr/>
                <p14:nvPr/>
              </p14:nvContentPartPr>
              <p14:xfrm>
                <a:off x="6381698" y="3609801"/>
                <a:ext cx="214200" cy="9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2ABD1D-C16C-4A21-8D70-C3E2D8626B0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64058" y="3592161"/>
                  <a:ext cx="2498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50598-5DA9-4C33-A9C8-02F8690690A3}"/>
              </a:ext>
            </a:extLst>
          </p:cNvPr>
          <p:cNvGrpSpPr/>
          <p:nvPr/>
        </p:nvGrpSpPr>
        <p:grpSpPr>
          <a:xfrm>
            <a:off x="5821898" y="4457961"/>
            <a:ext cx="811800" cy="609120"/>
            <a:chOff x="5821898" y="4457961"/>
            <a:chExt cx="81180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397B0A9-33BF-465C-93CA-786F8FE30B2C}"/>
                    </a:ext>
                  </a:extLst>
                </p14:cNvPr>
                <p14:cNvContentPartPr/>
                <p14:nvPr/>
              </p14:nvContentPartPr>
              <p14:xfrm>
                <a:off x="5821898" y="4457961"/>
                <a:ext cx="326520" cy="434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397B0A9-33BF-465C-93CA-786F8FE30B2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04258" y="4439961"/>
                  <a:ext cx="3621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B85931-211A-47B3-8EE7-509A6C32BD4E}"/>
                    </a:ext>
                  </a:extLst>
                </p14:cNvPr>
                <p14:cNvContentPartPr/>
                <p14:nvPr/>
              </p14:nvContentPartPr>
              <p14:xfrm>
                <a:off x="6267578" y="4814721"/>
                <a:ext cx="244440" cy="252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B85931-211A-47B3-8EE7-509A6C32BD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49938" y="4797081"/>
                  <a:ext cx="2800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282CE-1803-48E5-95DC-D66F9AA2990C}"/>
                    </a:ext>
                  </a:extLst>
                </p14:cNvPr>
                <p14:cNvContentPartPr/>
                <p14:nvPr/>
              </p14:nvContentPartPr>
              <p14:xfrm>
                <a:off x="6465578" y="4562361"/>
                <a:ext cx="1310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282CE-1803-48E5-95DC-D66F9AA2990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47578" y="4544361"/>
                  <a:ext cx="166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81B5D8-9186-4589-BB01-721057D40DF8}"/>
                    </a:ext>
                  </a:extLst>
                </p14:cNvPr>
                <p14:cNvContentPartPr/>
                <p14:nvPr/>
              </p14:nvContentPartPr>
              <p14:xfrm>
                <a:off x="6503018" y="4720761"/>
                <a:ext cx="13068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81B5D8-9186-4589-BB01-721057D40D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85378" y="4703121"/>
                  <a:ext cx="166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5EB7CA2-7D70-4F8B-853E-D0C67F567AA5}"/>
              </a:ext>
            </a:extLst>
          </p:cNvPr>
          <p:cNvGrpSpPr/>
          <p:nvPr/>
        </p:nvGrpSpPr>
        <p:grpSpPr>
          <a:xfrm>
            <a:off x="5788058" y="5365161"/>
            <a:ext cx="1478880" cy="551880"/>
            <a:chOff x="5788058" y="5365161"/>
            <a:chExt cx="147888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29C179-401A-4527-B5CA-6F2F520C2F22}"/>
                    </a:ext>
                  </a:extLst>
                </p14:cNvPr>
                <p14:cNvContentPartPr/>
                <p14:nvPr/>
              </p14:nvContentPartPr>
              <p14:xfrm>
                <a:off x="5788058" y="5365161"/>
                <a:ext cx="276840" cy="47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29C179-401A-4527-B5CA-6F2F520C2F2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70418" y="5347521"/>
                  <a:ext cx="3124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C1E8BD-DCB1-46F1-A7DA-27436917A6E9}"/>
                    </a:ext>
                  </a:extLst>
                </p14:cNvPr>
                <p14:cNvContentPartPr/>
                <p14:nvPr/>
              </p14:nvContentPartPr>
              <p14:xfrm>
                <a:off x="6120338" y="5635161"/>
                <a:ext cx="243000" cy="281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C1E8BD-DCB1-46F1-A7DA-27436917A6E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02338" y="5617161"/>
                  <a:ext cx="278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1BAB67-9B39-4206-ADB0-5423D8011036}"/>
                    </a:ext>
                  </a:extLst>
                </p14:cNvPr>
                <p14:cNvContentPartPr/>
                <p14:nvPr/>
              </p14:nvContentPartPr>
              <p14:xfrm>
                <a:off x="6391058" y="5532921"/>
                <a:ext cx="24408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1BAB67-9B39-4206-ADB0-5423D801103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73418" y="5514921"/>
                  <a:ext cx="279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A71E58-CEA5-4F45-ACFE-D387F9AA7708}"/>
                    </a:ext>
                  </a:extLst>
                </p14:cNvPr>
                <p14:cNvContentPartPr/>
                <p14:nvPr/>
              </p14:nvContentPartPr>
              <p14:xfrm>
                <a:off x="6456218" y="5635161"/>
                <a:ext cx="262440" cy="10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A71E58-CEA5-4F45-ACFE-D387F9AA770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38578" y="5617161"/>
                  <a:ext cx="298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57C6B72-E489-4D6C-91BE-FA430E7CDAA3}"/>
                    </a:ext>
                  </a:extLst>
                </p14:cNvPr>
                <p14:cNvContentPartPr/>
                <p14:nvPr/>
              </p14:nvContentPartPr>
              <p14:xfrm>
                <a:off x="6783098" y="5447961"/>
                <a:ext cx="483840" cy="403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57C6B72-E489-4D6C-91BE-FA430E7CDAA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65098" y="5429961"/>
                  <a:ext cx="51948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8E9636-C3B8-484C-8A0A-3F30806494EF}"/>
              </a:ext>
            </a:extLst>
          </p:cNvPr>
          <p:cNvGrpSpPr/>
          <p:nvPr/>
        </p:nvGrpSpPr>
        <p:grpSpPr>
          <a:xfrm>
            <a:off x="5933858" y="6158961"/>
            <a:ext cx="1154880" cy="429840"/>
            <a:chOff x="5933858" y="6158961"/>
            <a:chExt cx="115488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1E192D-BF7E-4379-99D8-132A2EE4F230}"/>
                    </a:ext>
                  </a:extLst>
                </p14:cNvPr>
                <p14:cNvContentPartPr/>
                <p14:nvPr/>
              </p14:nvContentPartPr>
              <p14:xfrm>
                <a:off x="5933858" y="6158961"/>
                <a:ext cx="300960" cy="34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1E192D-BF7E-4379-99D8-132A2EE4F2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16218" y="6141321"/>
                  <a:ext cx="3366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E8E3F2-0663-48C9-96A3-71C34692DE03}"/>
                    </a:ext>
                  </a:extLst>
                </p14:cNvPr>
                <p14:cNvContentPartPr/>
                <p14:nvPr/>
              </p14:nvContentPartPr>
              <p14:xfrm>
                <a:off x="6240938" y="6418881"/>
                <a:ext cx="140400" cy="169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E8E3F2-0663-48C9-96A3-71C34692DE0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22938" y="6400881"/>
                  <a:ext cx="176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CA1C32-FF52-4DE5-A319-D3A98AA04D08}"/>
                    </a:ext>
                  </a:extLst>
                </p14:cNvPr>
                <p14:cNvContentPartPr/>
                <p14:nvPr/>
              </p14:nvContentPartPr>
              <p14:xfrm>
                <a:off x="6437858" y="6260841"/>
                <a:ext cx="14004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CA1C32-FF52-4DE5-A319-D3A98AA04D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19858" y="6242841"/>
                  <a:ext cx="175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887839-DF03-4CF5-A670-33A5A49EFAFD}"/>
                    </a:ext>
                  </a:extLst>
                </p14:cNvPr>
                <p14:cNvContentPartPr/>
                <p14:nvPr/>
              </p14:nvContentPartPr>
              <p14:xfrm>
                <a:off x="6447218" y="6372081"/>
                <a:ext cx="177480" cy="10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887839-DF03-4CF5-A670-33A5A49EFA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29218" y="6354441"/>
                  <a:ext cx="213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6CA46FB-1AD2-4350-A83B-A3C67BB0E176}"/>
                    </a:ext>
                  </a:extLst>
                </p14:cNvPr>
                <p14:cNvContentPartPr/>
                <p14:nvPr/>
              </p14:nvContentPartPr>
              <p14:xfrm>
                <a:off x="6671138" y="6325641"/>
                <a:ext cx="417600" cy="244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6CA46FB-1AD2-4350-A83B-A3C67BB0E1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53138" y="6307641"/>
                  <a:ext cx="45324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BCAC67F-00E8-4926-9EF1-F1F024C5475E}"/>
                  </a:ext>
                </a:extLst>
              </p14:cNvPr>
              <p14:cNvContentPartPr/>
              <p14:nvPr/>
            </p14:nvContentPartPr>
            <p14:xfrm>
              <a:off x="7734578" y="1939401"/>
              <a:ext cx="677880" cy="570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BCAC67F-00E8-4926-9EF1-F1F024C5475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716938" y="1921761"/>
                <a:ext cx="7135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D62F14D-39FE-41A8-97D0-EB0D54AE9B90}"/>
                  </a:ext>
                </a:extLst>
              </p14:cNvPr>
              <p14:cNvContentPartPr/>
              <p14:nvPr/>
            </p14:nvContentPartPr>
            <p14:xfrm>
              <a:off x="7902698" y="3137841"/>
              <a:ext cx="488160" cy="175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D62F14D-39FE-41A8-97D0-EB0D54AE9B9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884698" y="3120201"/>
                <a:ext cx="523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118DC4C-A155-43BB-A482-2940DABEBCB4}"/>
                  </a:ext>
                </a:extLst>
              </p14:cNvPr>
              <p14:cNvContentPartPr/>
              <p14:nvPr/>
            </p14:nvContentPartPr>
            <p14:xfrm>
              <a:off x="7893338" y="3980961"/>
              <a:ext cx="468000" cy="118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118DC4C-A155-43BB-A482-2940DABEBCB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875698" y="3963321"/>
                <a:ext cx="503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6AC366E-4FFA-4819-84AB-EF7DEA5DC519}"/>
                  </a:ext>
                </a:extLst>
              </p14:cNvPr>
              <p14:cNvContentPartPr/>
              <p14:nvPr/>
            </p14:nvContentPartPr>
            <p14:xfrm>
              <a:off x="7930778" y="4938201"/>
              <a:ext cx="544320" cy="148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6AC366E-4FFA-4819-84AB-EF7DEA5DC51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912778" y="4920561"/>
                <a:ext cx="579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302E7B1-282F-4916-BA96-DB6CC4245CA7}"/>
                  </a:ext>
                </a:extLst>
              </p14:cNvPr>
              <p14:cNvContentPartPr/>
              <p14:nvPr/>
            </p14:nvContentPartPr>
            <p14:xfrm>
              <a:off x="11215058" y="1931121"/>
              <a:ext cx="198000" cy="2509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302E7B1-282F-4916-BA96-DB6CC4245CA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197058" y="1913121"/>
                <a:ext cx="233640" cy="25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5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653-51C6-411F-B07B-B3639B1C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9923-5F01-484A-B373-FEC92FA6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MY" sz="5000" dirty="0"/>
          </a:p>
          <a:p>
            <a:pPr marL="0" indent="0" algn="ctr">
              <a:buNone/>
            </a:pPr>
            <a:r>
              <a:rPr lang="en-MY" sz="5000" dirty="0"/>
              <a:t>Upload the Answer Script for </a:t>
            </a:r>
          </a:p>
          <a:p>
            <a:pPr marL="0" indent="0" algn="ctr">
              <a:buNone/>
            </a:pPr>
            <a:r>
              <a:rPr lang="en-MY" sz="5000" dirty="0"/>
              <a:t>DA 1 NOW in VTOP</a:t>
            </a:r>
          </a:p>
          <a:p>
            <a:pPr marL="0" indent="0" algn="ctr">
              <a:buNone/>
            </a:pPr>
            <a:endParaRPr lang="en-MY" sz="5000" dirty="0"/>
          </a:p>
          <a:p>
            <a:pPr marL="0" indent="0" algn="ctr">
              <a:buNone/>
            </a:pPr>
            <a:r>
              <a:rPr lang="en-MY" sz="5000" dirty="0"/>
              <a:t>Please upload any of your theory assignment from Moodle into VTOP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D21C-3882-46A9-8673-077ABFD7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56D2D-25C2-457E-AB95-B6727C49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9033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D7C5-0B26-4753-936D-8016F2B1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12DE-BF3B-4AA6-9478-E1436EA8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Find Mesh Currents I1 and I2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CCCFC-284D-4A62-9814-483181E5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D3E6-C3BB-499D-B8DB-B1F4394E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FC7B1-F44E-4B95-9E52-3F6497CA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19" y="3122769"/>
            <a:ext cx="4730064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3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D8E-5084-4B9E-9401-46767150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AE08-C7A6-4EA8-AA80-8FC15B6C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Compute the complex impedance of the network shown in Figure for ω = 500. Repeat for ω = 1000 and ω = 2000. Give the answers in both polar and rectangular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4F417-7066-44C6-9414-6E3D1F7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951E9-E273-4CA1-BCC2-C5CBD17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B384-B6F3-407C-8598-96734634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38" y="3336417"/>
            <a:ext cx="5105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A73B3-9E72-4B1A-8C2F-D15BBCD0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272784"/>
            <a:ext cx="57207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696464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A9DDC-391A-4327-BD78-69AFCD21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5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C1F-3BE6-43DA-99BF-FCBFD72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Ac POWER calculations</a:t>
            </a:r>
          </a:p>
        </p:txBody>
      </p:sp>
    </p:spTree>
    <p:extLst>
      <p:ext uri="{BB962C8B-B14F-4D97-AF65-F5344CB8AC3E}">
        <p14:creationId xmlns:p14="http://schemas.microsoft.com/office/powerpoint/2010/main" val="270021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0309-869D-4C51-8FE3-57F69576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356149"/>
            <a:ext cx="10058400" cy="834343"/>
          </a:xfrm>
        </p:spPr>
        <p:txBody>
          <a:bodyPr>
            <a:normAutofit/>
          </a:bodyPr>
          <a:lstStyle/>
          <a:p>
            <a:r>
              <a:rPr lang="en-MY" sz="4000" dirty="0"/>
              <a:t>Current, Voltage, and Power for a Resistive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651AF-0B6C-43BE-AAD3-2CC0C82AF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1214657"/>
                <a:ext cx="10058400" cy="149364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651AF-0B6C-43BE-AAD3-2CC0C82AF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1214657"/>
                <a:ext cx="10058400" cy="14936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ABD1-B571-477C-9FE0-0CF02C3E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5F0DF-E7E3-4B9D-A925-0DA53C29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72E0DF-A0BA-4ADD-B484-9F8315A9D151}"/>
              </a:ext>
            </a:extLst>
          </p:cNvPr>
          <p:cNvSpPr txBox="1">
            <a:spLocks/>
          </p:cNvSpPr>
          <p:nvPr/>
        </p:nvSpPr>
        <p:spPr>
          <a:xfrm>
            <a:off x="1088136" y="2870283"/>
            <a:ext cx="10058400" cy="834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000" dirty="0"/>
              <a:t>Current, Voltage, and Power for a Inductive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592BA3-255C-47B4-9919-DBC15459B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234" y="3638939"/>
                <a:ext cx="10058400" cy="2633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en-MY" dirty="0"/>
                  <a:t>Using trigonometric</a:t>
                </a:r>
                <a:r>
                  <a:rPr lang="es-ES" dirty="0"/>
                  <a:t> </a:t>
                </a:r>
                <a:r>
                  <a:rPr lang="en-MY" dirty="0"/>
                  <a:t>identity</a:t>
                </a:r>
                <a:r>
                  <a:rPr lang="es-ES" dirty="0"/>
                  <a:t> cos(x) sin(x) = (1/2) sin(2x)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592BA3-255C-47B4-9919-DBC15459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34" y="3638939"/>
                <a:ext cx="10058400" cy="2633845"/>
              </a:xfrm>
              <a:prstGeom prst="rect">
                <a:avLst/>
              </a:prstGeom>
              <a:blipFill>
                <a:blip r:embed="rId4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751590-F0A1-48C9-BF41-A5709825B5F2}"/>
                  </a:ext>
                </a:extLst>
              </p14:cNvPr>
              <p14:cNvContentPartPr/>
              <p14:nvPr/>
            </p14:nvContentPartPr>
            <p14:xfrm>
              <a:off x="7906658" y="1053801"/>
              <a:ext cx="2524680" cy="93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751590-F0A1-48C9-BF41-A5709825B5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8658" y="1036161"/>
                <a:ext cx="25603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80893B-0B49-4B7A-9A67-6E38ADA72E3A}"/>
                  </a:ext>
                </a:extLst>
              </p14:cNvPr>
              <p14:cNvContentPartPr/>
              <p14:nvPr/>
            </p14:nvContentPartPr>
            <p14:xfrm>
              <a:off x="10020578" y="969201"/>
              <a:ext cx="780120" cy="30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80893B-0B49-4B7A-9A67-6E38ADA72E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2938" y="951201"/>
                <a:ext cx="8157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15B82E-E78A-48A8-9ADC-FA5C6DB8F66A}"/>
                  </a:ext>
                </a:extLst>
              </p14:cNvPr>
              <p14:cNvContentPartPr/>
              <p14:nvPr/>
            </p14:nvContentPartPr>
            <p14:xfrm>
              <a:off x="1613858" y="1034721"/>
              <a:ext cx="579240" cy="1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15B82E-E78A-48A8-9ADC-FA5C6DB8F6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6218" y="1016721"/>
                <a:ext cx="6148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F02A98-183F-4C8F-8838-F98AF5D39F68}"/>
                  </a:ext>
                </a:extLst>
              </p14:cNvPr>
              <p14:cNvContentPartPr/>
              <p14:nvPr/>
            </p14:nvContentPartPr>
            <p14:xfrm>
              <a:off x="3022898" y="987921"/>
              <a:ext cx="848160" cy="66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F02A98-183F-4C8F-8838-F98AF5D39F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4898" y="969921"/>
                <a:ext cx="883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82F1AB-C570-4ABC-9B41-19E4B39F3702}"/>
                  </a:ext>
                </a:extLst>
              </p14:cNvPr>
              <p14:cNvContentPartPr/>
              <p14:nvPr/>
            </p14:nvContentPartPr>
            <p14:xfrm>
              <a:off x="5345978" y="1005921"/>
              <a:ext cx="886320" cy="29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82F1AB-C570-4ABC-9B41-19E4B39F37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27978" y="988281"/>
                <a:ext cx="9219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26D387-FA68-4203-B1E3-3E9506674A50}"/>
                  </a:ext>
                </a:extLst>
              </p14:cNvPr>
              <p14:cNvContentPartPr/>
              <p14:nvPr/>
            </p14:nvContentPartPr>
            <p14:xfrm>
              <a:off x="4888778" y="1284201"/>
              <a:ext cx="401040" cy="263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26D387-FA68-4203-B1E3-3E9506674A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70778" y="1266561"/>
                <a:ext cx="4366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CBE536-25C4-4EF3-8834-C7A44650A122}"/>
                  </a:ext>
                </a:extLst>
              </p14:cNvPr>
              <p14:cNvContentPartPr/>
              <p14:nvPr/>
            </p14:nvContentPartPr>
            <p14:xfrm>
              <a:off x="6325898" y="1641681"/>
              <a:ext cx="596160" cy="10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CBE536-25C4-4EF3-8834-C7A44650A1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07898" y="1624041"/>
                <a:ext cx="6318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79ED3C-91B6-4077-908A-EB3BDF56E4CB}"/>
                  </a:ext>
                </a:extLst>
              </p14:cNvPr>
              <p14:cNvContentPartPr/>
              <p14:nvPr/>
            </p14:nvContentPartPr>
            <p14:xfrm>
              <a:off x="7156418" y="1832121"/>
              <a:ext cx="530280" cy="250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79ED3C-91B6-4077-908A-EB3BDF56E4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8418" y="1814121"/>
                <a:ext cx="56592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84F611C-D6A9-4C21-9A8F-D330801E32C8}"/>
              </a:ext>
            </a:extLst>
          </p:cNvPr>
          <p:cNvGrpSpPr/>
          <p:nvPr/>
        </p:nvGrpSpPr>
        <p:grpSpPr>
          <a:xfrm>
            <a:off x="4301258" y="2351961"/>
            <a:ext cx="4148280" cy="448200"/>
            <a:chOff x="4301258" y="2351961"/>
            <a:chExt cx="414828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F3087B-1DED-4067-B653-31F87EAF64E2}"/>
                    </a:ext>
                  </a:extLst>
                </p14:cNvPr>
                <p14:cNvContentPartPr/>
                <p14:nvPr/>
              </p14:nvContentPartPr>
              <p14:xfrm>
                <a:off x="4301258" y="2630601"/>
                <a:ext cx="1735920" cy="2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F3087B-1DED-4067-B653-31F87EAF64E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83258" y="2612961"/>
                  <a:ext cx="1771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FE4AF8-4825-4E3D-9C42-30B79CB9A48C}"/>
                    </a:ext>
                  </a:extLst>
                </p14:cNvPr>
                <p14:cNvContentPartPr/>
                <p14:nvPr/>
              </p14:nvContentPartPr>
              <p14:xfrm>
                <a:off x="6409418" y="2673801"/>
                <a:ext cx="1685880" cy="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FE4AF8-4825-4E3D-9C42-30B79CB9A48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91778" y="2656161"/>
                  <a:ext cx="1721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7AD0AB-B5F9-4F58-B85B-C6F6BBB165C8}"/>
                    </a:ext>
                  </a:extLst>
                </p14:cNvPr>
                <p14:cNvContentPartPr/>
                <p14:nvPr/>
              </p14:nvContentPartPr>
              <p14:xfrm>
                <a:off x="7697138" y="2351961"/>
                <a:ext cx="752400" cy="448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7AD0AB-B5F9-4F58-B85B-C6F6BBB165C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79498" y="2334321"/>
                  <a:ext cx="788040" cy="48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F874E2-DF1C-4D6A-A3D6-64B026A931D7}"/>
              </a:ext>
            </a:extLst>
          </p:cNvPr>
          <p:cNvGrpSpPr/>
          <p:nvPr/>
        </p:nvGrpSpPr>
        <p:grpSpPr>
          <a:xfrm>
            <a:off x="8135978" y="3326841"/>
            <a:ext cx="3056400" cy="557280"/>
            <a:chOff x="8135978" y="3326841"/>
            <a:chExt cx="305640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E70CEF-0753-47DC-9E16-4F985C68BC0B}"/>
                    </a:ext>
                  </a:extLst>
                </p14:cNvPr>
                <p14:cNvContentPartPr/>
                <p14:nvPr/>
              </p14:nvContentPartPr>
              <p14:xfrm>
                <a:off x="8135978" y="3582081"/>
                <a:ext cx="1839240" cy="57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E70CEF-0753-47DC-9E16-4F985C68BC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17978" y="3564081"/>
                  <a:ext cx="1874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3F00AC-F625-4391-94DF-3775BFBBEB21}"/>
                    </a:ext>
                  </a:extLst>
                </p14:cNvPr>
                <p14:cNvContentPartPr/>
                <p14:nvPr/>
              </p14:nvContentPartPr>
              <p14:xfrm>
                <a:off x="10123538" y="3326841"/>
                <a:ext cx="1068840" cy="557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3F00AC-F625-4391-94DF-3775BFBBEB2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05538" y="3309201"/>
                  <a:ext cx="1104480" cy="59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50888C-B91D-4417-8BB4-C6FFCAAFF57A}"/>
                  </a:ext>
                </a:extLst>
              </p14:cNvPr>
              <p14:cNvContentPartPr/>
              <p14:nvPr/>
            </p14:nvContentPartPr>
            <p14:xfrm>
              <a:off x="5177858" y="3992481"/>
              <a:ext cx="1614240" cy="75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50888C-B91D-4417-8BB4-C6FFCAAFF57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60218" y="3974841"/>
                <a:ext cx="16498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3C4535-1912-4D7B-8E7D-8D9258B6C8C1}"/>
                  </a:ext>
                </a:extLst>
              </p14:cNvPr>
              <p14:cNvContentPartPr/>
              <p14:nvPr/>
            </p14:nvContentPartPr>
            <p14:xfrm>
              <a:off x="4328978" y="4411521"/>
              <a:ext cx="1977840" cy="48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3C4535-1912-4D7B-8E7D-8D9258B6C8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10978" y="4393881"/>
                <a:ext cx="20134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DF5C711-4218-4037-819B-A55FC9157307}"/>
                  </a:ext>
                </a:extLst>
              </p14:cNvPr>
              <p14:cNvContentPartPr/>
              <p14:nvPr/>
            </p14:nvContentPartPr>
            <p14:xfrm>
              <a:off x="4002458" y="4077441"/>
              <a:ext cx="365040" cy="383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DF5C711-4218-4037-819B-A55FC91573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84458" y="4059441"/>
                <a:ext cx="4006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DA61F95-5B15-4F3F-875E-6FA471B21D70}"/>
                  </a:ext>
                </a:extLst>
              </p14:cNvPr>
              <p14:cNvContentPartPr/>
              <p14:nvPr/>
            </p14:nvContentPartPr>
            <p14:xfrm>
              <a:off x="6755018" y="4423401"/>
              <a:ext cx="792360" cy="27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DA61F95-5B15-4F3F-875E-6FA471B21D7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37378" y="4405401"/>
                <a:ext cx="828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CE83AD-6225-4B76-8AC3-46BC4821690C}"/>
                  </a:ext>
                </a:extLst>
              </p14:cNvPr>
              <p14:cNvContentPartPr/>
              <p14:nvPr/>
            </p14:nvContentPartPr>
            <p14:xfrm>
              <a:off x="4114418" y="4879161"/>
              <a:ext cx="1446120" cy="20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CE83AD-6225-4B76-8AC3-46BC4821690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96418" y="4861521"/>
                <a:ext cx="14817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D266D49-0090-46FB-A04D-D43E02991F92}"/>
                  </a:ext>
                </a:extLst>
              </p14:cNvPr>
              <p14:cNvContentPartPr/>
              <p14:nvPr/>
            </p14:nvContentPartPr>
            <p14:xfrm>
              <a:off x="5997938" y="4870161"/>
              <a:ext cx="1586880" cy="19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D266D49-0090-46FB-A04D-D43E02991F9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80298" y="4852521"/>
                <a:ext cx="1622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8155284-EFD3-490C-A37E-3BF9A84AA5F6}"/>
                  </a:ext>
                </a:extLst>
              </p14:cNvPr>
              <p14:cNvContentPartPr/>
              <p14:nvPr/>
            </p14:nvContentPartPr>
            <p14:xfrm>
              <a:off x="6783098" y="5764041"/>
              <a:ext cx="1203480" cy="489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8155284-EFD3-490C-A37E-3BF9A84AA5F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65098" y="5746041"/>
                <a:ext cx="12391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358DFF6-DDBB-461C-9694-2F289BC13DCD}"/>
                  </a:ext>
                </a:extLst>
              </p14:cNvPr>
              <p14:cNvContentPartPr/>
              <p14:nvPr/>
            </p14:nvContentPartPr>
            <p14:xfrm>
              <a:off x="6251378" y="4428801"/>
              <a:ext cx="266400" cy="116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358DFF6-DDBB-461C-9694-2F289BC13DC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33378" y="4410801"/>
                <a:ext cx="3020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9E7773-A5EA-4DCC-9C74-19ACE65EB532}"/>
                  </a:ext>
                </a:extLst>
              </p14:cNvPr>
              <p14:cNvContentPartPr/>
              <p14:nvPr/>
            </p14:nvContentPartPr>
            <p14:xfrm>
              <a:off x="6838898" y="1958481"/>
              <a:ext cx="331920" cy="216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9E7773-A5EA-4DCC-9C74-19ACE65EB53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21258" y="1940841"/>
                <a:ext cx="367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B75FEF1-45F7-4D7D-8E56-612E99D85F50}"/>
                  </a:ext>
                </a:extLst>
              </p14:cNvPr>
              <p14:cNvContentPartPr/>
              <p14:nvPr/>
            </p14:nvContentPartPr>
            <p14:xfrm>
              <a:off x="3664058" y="2117961"/>
              <a:ext cx="4453560" cy="944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B75FEF1-45F7-4D7D-8E56-612E99D85F5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55418" y="2108961"/>
                <a:ext cx="4471200" cy="9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6409B91-7027-4BA1-B4F7-57BD3F0FEA68}"/>
              </a:ext>
            </a:extLst>
          </p:cNvPr>
          <p:cNvGrpSpPr/>
          <p:nvPr/>
        </p:nvGrpSpPr>
        <p:grpSpPr>
          <a:xfrm>
            <a:off x="4151858" y="5345001"/>
            <a:ext cx="3509280" cy="851040"/>
            <a:chOff x="4151858" y="5345001"/>
            <a:chExt cx="3509280" cy="85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15F5E5-236D-4E30-B381-6633FDE3C625}"/>
                    </a:ext>
                  </a:extLst>
                </p14:cNvPr>
                <p14:cNvContentPartPr/>
                <p14:nvPr/>
              </p14:nvContentPartPr>
              <p14:xfrm>
                <a:off x="4207298" y="5539401"/>
                <a:ext cx="10440" cy="63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15F5E5-236D-4E30-B381-6633FDE3C62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98298" y="5530401"/>
                  <a:ext cx="2808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96973A-9380-4D18-A0DA-1BB010C5513D}"/>
                    </a:ext>
                  </a:extLst>
                </p14:cNvPr>
                <p14:cNvContentPartPr/>
                <p14:nvPr/>
              </p14:nvContentPartPr>
              <p14:xfrm>
                <a:off x="4151858" y="5345001"/>
                <a:ext cx="3509280" cy="851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96973A-9380-4D18-A0DA-1BB010C551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42858" y="5336001"/>
                  <a:ext cx="3526920" cy="86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32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87FD-25F9-4FB9-8214-6B65CBE6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Current, Voltage, and Power for a Capacitive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E1367-32D5-4B48-914A-BC2DC8E39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+90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en-MY" dirty="0"/>
                  <a:t>Using trigonometric</a:t>
                </a:r>
                <a:r>
                  <a:rPr lang="es-ES" dirty="0"/>
                  <a:t> </a:t>
                </a:r>
                <a:r>
                  <a:rPr lang="en-MY" dirty="0"/>
                  <a:t>identity</a:t>
                </a:r>
                <a:r>
                  <a:rPr lang="es-ES" dirty="0"/>
                  <a:t> cos(x) sin(x) = (1/2) sin(2x)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s-ES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n-MY" dirty="0"/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E1367-32D5-4B48-914A-BC2DC8E39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B8B-0BD0-4ACA-AF48-F8BC4D6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C5CC3-B6B7-44D3-9D3E-271D8EE1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33A25B-D12D-45B7-BF3A-B123BDCA9500}"/>
                  </a:ext>
                </a:extLst>
              </p14:cNvPr>
              <p14:cNvContentPartPr/>
              <p14:nvPr/>
            </p14:nvContentPartPr>
            <p14:xfrm>
              <a:off x="1427018" y="2014641"/>
              <a:ext cx="1494000" cy="8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33A25B-D12D-45B7-BF3A-B123BDCA95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9378" y="1996641"/>
                <a:ext cx="15296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020120-59D1-44AE-87AE-2B88E51EE571}"/>
                  </a:ext>
                </a:extLst>
              </p14:cNvPr>
              <p14:cNvContentPartPr/>
              <p14:nvPr/>
            </p14:nvContentPartPr>
            <p14:xfrm>
              <a:off x="6979298" y="2365281"/>
              <a:ext cx="535680" cy="30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020120-59D1-44AE-87AE-2B88E51EE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1298" y="2347641"/>
                <a:ext cx="5713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DA3303-A6B1-40BA-8F0D-4DCB3AF07AEB}"/>
                  </a:ext>
                </a:extLst>
              </p14:cNvPr>
              <p14:cNvContentPartPr/>
              <p14:nvPr/>
            </p14:nvContentPartPr>
            <p14:xfrm>
              <a:off x="4916858" y="3061881"/>
              <a:ext cx="1483200" cy="54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DA3303-A6B1-40BA-8F0D-4DCB3AF07A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99218" y="3044241"/>
                <a:ext cx="1518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5B5199-1F38-42D9-B912-99C1D2E20052}"/>
                  </a:ext>
                </a:extLst>
              </p14:cNvPr>
              <p14:cNvContentPartPr/>
              <p14:nvPr/>
            </p14:nvContentPartPr>
            <p14:xfrm>
              <a:off x="8126618" y="2944161"/>
              <a:ext cx="501840" cy="145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5B5199-1F38-42D9-B912-99C1D2E200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08618" y="2926161"/>
                <a:ext cx="537480" cy="18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F9773-486F-43C9-9FE0-553CF6D76B0C}"/>
              </a:ext>
            </a:extLst>
          </p:cNvPr>
          <p:cNvGrpSpPr/>
          <p:nvPr/>
        </p:nvGrpSpPr>
        <p:grpSpPr>
          <a:xfrm>
            <a:off x="3732098" y="4092201"/>
            <a:ext cx="4600800" cy="1162800"/>
            <a:chOff x="3732098" y="4092201"/>
            <a:chExt cx="4600800" cy="11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AAA62F-A816-4338-A51B-4D49617E7E55}"/>
                    </a:ext>
                  </a:extLst>
                </p14:cNvPr>
                <p14:cNvContentPartPr/>
                <p14:nvPr/>
              </p14:nvContentPartPr>
              <p14:xfrm>
                <a:off x="7902698" y="4092201"/>
                <a:ext cx="430200" cy="23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AAA62F-A816-4338-A51B-4D49617E7E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4698" y="4074561"/>
                  <a:ext cx="465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8E0395-F1B7-4954-9237-4506AC1B0BA5}"/>
                    </a:ext>
                  </a:extLst>
                </p14:cNvPr>
                <p14:cNvContentPartPr/>
                <p14:nvPr/>
              </p14:nvContentPartPr>
              <p14:xfrm>
                <a:off x="3732098" y="4459401"/>
                <a:ext cx="4444560" cy="795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8E0395-F1B7-4954-9237-4506AC1B0B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14098" y="4441761"/>
                  <a:ext cx="4480200" cy="83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0E15A6-6134-47DA-884D-BE1E85EFE28B}"/>
              </a:ext>
            </a:extLst>
          </p:cNvPr>
          <p:cNvGrpSpPr/>
          <p:nvPr/>
        </p:nvGrpSpPr>
        <p:grpSpPr>
          <a:xfrm>
            <a:off x="3936938" y="4160961"/>
            <a:ext cx="4516920" cy="996480"/>
            <a:chOff x="3936938" y="4160961"/>
            <a:chExt cx="4516920" cy="9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129D80-206A-4ABE-B1D2-8194F33DCA36}"/>
                    </a:ext>
                  </a:extLst>
                </p14:cNvPr>
                <p14:cNvContentPartPr/>
                <p14:nvPr/>
              </p14:nvContentPartPr>
              <p14:xfrm>
                <a:off x="3983738" y="4160961"/>
                <a:ext cx="201960" cy="99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129D80-206A-4ABE-B1D2-8194F33DCA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75098" y="4152321"/>
                  <a:ext cx="219600" cy="10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DD9A69-D63E-4356-89A1-632216A23994}"/>
                    </a:ext>
                  </a:extLst>
                </p14:cNvPr>
                <p14:cNvContentPartPr/>
                <p14:nvPr/>
              </p14:nvContentPartPr>
              <p14:xfrm>
                <a:off x="3936938" y="4171761"/>
                <a:ext cx="4516920" cy="963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DD9A69-D63E-4356-89A1-632216A239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28298" y="4162761"/>
                  <a:ext cx="4534560" cy="98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356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5358-EBBD-469C-9158-AB873B9A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Power Calculations for a General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07BA-2F63-40AC-9C3A-0385EBDD1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MY" dirty="0"/>
                  <a:t>Now, let us consider the voltage, current, and power for a general RLC load for which the phase θ can be any value from −90◦ to +90◦. We have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MY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br>
                  <a:rPr lang="en-MY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100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07BA-2F63-40AC-9C3A-0385EBDD1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90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AB68-8C89-4B7B-B936-3EAEAE4E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DA574-3851-4EC9-8512-8A80F1BC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A75142-4930-4605-9B9C-B0E58C926B5A}"/>
                  </a:ext>
                </a:extLst>
              </p14:cNvPr>
              <p14:cNvContentPartPr/>
              <p14:nvPr/>
            </p14:nvContentPartPr>
            <p14:xfrm>
              <a:off x="7333538" y="1726281"/>
              <a:ext cx="2690640" cy="9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A75142-4930-4605-9B9C-B0E58C926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5538" y="1708281"/>
                <a:ext cx="2726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58E38B-7520-4ACB-B07E-B4A335033F54}"/>
                  </a:ext>
                </a:extLst>
              </p14:cNvPr>
              <p14:cNvContentPartPr/>
              <p14:nvPr/>
            </p14:nvContentPartPr>
            <p14:xfrm>
              <a:off x="2546618" y="2736801"/>
              <a:ext cx="367200" cy="147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58E38B-7520-4ACB-B07E-B4A335033F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8978" y="2718801"/>
                <a:ext cx="402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162D8C-239E-4F09-B621-21E3DAD44A2F}"/>
                  </a:ext>
                </a:extLst>
              </p14:cNvPr>
              <p14:cNvContentPartPr/>
              <p14:nvPr/>
            </p14:nvContentPartPr>
            <p14:xfrm>
              <a:off x="7072178" y="3008601"/>
              <a:ext cx="522000" cy="17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162D8C-239E-4F09-B621-21E3DAD44A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4178" y="2990601"/>
                <a:ext cx="557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0E676C-EFA7-4D2F-B9A1-0469305579E8}"/>
                  </a:ext>
                </a:extLst>
              </p14:cNvPr>
              <p14:cNvContentPartPr/>
              <p14:nvPr/>
            </p14:nvContentPartPr>
            <p14:xfrm>
              <a:off x="7221218" y="3269601"/>
              <a:ext cx="608760" cy="34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0E676C-EFA7-4D2F-B9A1-0469305579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3578" y="3251961"/>
                <a:ext cx="6444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184A81-E99A-4DCD-AE43-F367FBDF11A3}"/>
                  </a:ext>
                </a:extLst>
              </p14:cNvPr>
              <p14:cNvContentPartPr/>
              <p14:nvPr/>
            </p14:nvContentPartPr>
            <p14:xfrm>
              <a:off x="6092618" y="3619521"/>
              <a:ext cx="783360" cy="1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184A81-E99A-4DCD-AE43-F367FBDF11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74978" y="3601521"/>
                <a:ext cx="8190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57BB0F-B9AD-4C26-8792-EE1F0C3768C9}"/>
                  </a:ext>
                </a:extLst>
              </p14:cNvPr>
              <p14:cNvContentPartPr/>
              <p14:nvPr/>
            </p14:nvContentPartPr>
            <p14:xfrm>
              <a:off x="3778178" y="4049001"/>
              <a:ext cx="1503000" cy="19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57BB0F-B9AD-4C26-8792-EE1F0C3768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60538" y="4031001"/>
                <a:ext cx="1538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B0DC6F-3143-4417-BF50-CE65301015A2}"/>
                  </a:ext>
                </a:extLst>
              </p14:cNvPr>
              <p14:cNvContentPartPr/>
              <p14:nvPr/>
            </p14:nvContentPartPr>
            <p14:xfrm>
              <a:off x="6437858" y="4559841"/>
              <a:ext cx="1167120" cy="54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B0DC6F-3143-4417-BF50-CE65301015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19858" y="4541841"/>
                <a:ext cx="12027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A604ECC-FE59-4963-B3C1-F6EE0362DF88}"/>
                  </a:ext>
                </a:extLst>
              </p14:cNvPr>
              <p14:cNvContentPartPr/>
              <p14:nvPr/>
            </p14:nvContentPartPr>
            <p14:xfrm>
              <a:off x="1305698" y="5700681"/>
              <a:ext cx="2902320" cy="28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A604ECC-FE59-4963-B3C1-F6EE0362DF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88058" y="5683041"/>
                <a:ext cx="29379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10F9A3-5658-4E4E-9252-2EC98F8C67FE}"/>
                  </a:ext>
                </a:extLst>
              </p14:cNvPr>
              <p14:cNvContentPartPr/>
              <p14:nvPr/>
            </p14:nvContentPartPr>
            <p14:xfrm>
              <a:off x="4813898" y="5323041"/>
              <a:ext cx="2700000" cy="1021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10F9A3-5658-4E4E-9252-2EC98F8C67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95898" y="5305401"/>
                <a:ext cx="273564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3D61CE-5AB3-440E-9528-6B9EA20062F3}"/>
                  </a:ext>
                </a:extLst>
              </p14:cNvPr>
              <p14:cNvContentPartPr/>
              <p14:nvPr/>
            </p14:nvContentPartPr>
            <p14:xfrm>
              <a:off x="6361178" y="5681241"/>
              <a:ext cx="815400" cy="38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3D61CE-5AB3-440E-9528-6B9EA20062F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43538" y="5663601"/>
                <a:ext cx="8510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84E84E-38FA-400D-8DAC-6786608436A2}"/>
                  </a:ext>
                </a:extLst>
              </p14:cNvPr>
              <p14:cNvContentPartPr/>
              <p14:nvPr/>
            </p14:nvContentPartPr>
            <p14:xfrm>
              <a:off x="6503018" y="6088761"/>
              <a:ext cx="1554840" cy="538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84E84E-38FA-400D-8DAC-6786608436A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94378" y="6079761"/>
                <a:ext cx="1572480" cy="5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32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981-6D02-42A2-8D3F-50D505BF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Power Factor &amp; reactive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9B1FD-6605-4BDF-8B52-D7C2B9CA2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dirty="0"/>
                  <a:t>Power Factor (PF) = cos(</a:t>
                </a:r>
                <a14:m>
                  <m:oMath xmlns:m="http://schemas.openxmlformats.org/officeDocument/2006/math">
                    <m:r>
                      <a:rPr lang="en-MY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)</a:t>
                </a:r>
              </a:p>
              <a:p>
                <a:r>
                  <a:rPr lang="en-MY" dirty="0"/>
                  <a:t>In general, the phase of the voltage may have a value other than zero. Then, θ should be taken as the phase of the voltage </a:t>
                </a:r>
                <a:r>
                  <a:rPr lang="en-MY" dirty="0" err="1"/>
                  <a:t>θv</a:t>
                </a:r>
                <a:r>
                  <a:rPr lang="en-MY" dirty="0"/>
                  <a:t> minus the phase of the current </a:t>
                </a:r>
                <a:r>
                  <a:rPr lang="en-MY" dirty="0" err="1"/>
                  <a:t>θi</a:t>
                </a:r>
                <a:r>
                  <a:rPr lang="en-MY" dirty="0"/>
                  <a:t>, or</a:t>
                </a:r>
              </a:p>
              <a:p>
                <a:pPr algn="ctr"/>
                <a:r>
                  <a:rPr lang="en-MY" dirty="0"/>
                  <a:t>θ = </a:t>
                </a:r>
                <a:r>
                  <a:rPr lang="en-MY" dirty="0" err="1"/>
                  <a:t>θv</a:t>
                </a:r>
                <a:r>
                  <a:rPr lang="en-MY" dirty="0"/>
                  <a:t> − </a:t>
                </a:r>
                <a:r>
                  <a:rPr lang="en-MY" dirty="0" err="1"/>
                  <a:t>θi</a:t>
                </a: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r>
                  <a:rPr lang="en-MY" dirty="0"/>
                  <a:t>Reactive Power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</a:t>
                </a:r>
              </a:p>
              <a:p>
                <a:r>
                  <a:rPr lang="en-MY" dirty="0"/>
                  <a:t>Apparent Power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9B1FD-6605-4BDF-8B52-D7C2B9CA2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08B7E-356C-46E3-8347-E6993E5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8B88-00AD-40B4-81EF-E8AE0E8C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68756B-F8DA-417B-A7A8-F006B0D2DF5B}"/>
                  </a:ext>
                </a:extLst>
              </p14:cNvPr>
              <p14:cNvContentPartPr/>
              <p14:nvPr/>
            </p14:nvContentPartPr>
            <p14:xfrm>
              <a:off x="4048898" y="2335761"/>
              <a:ext cx="671760" cy="195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68756B-F8DA-417B-A7A8-F006B0D2DF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258" y="2317761"/>
                <a:ext cx="70740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D90C8E9-BE45-4EFC-8F23-4E35CA456290}"/>
              </a:ext>
            </a:extLst>
          </p:cNvPr>
          <p:cNvGrpSpPr/>
          <p:nvPr/>
        </p:nvGrpSpPr>
        <p:grpSpPr>
          <a:xfrm>
            <a:off x="6055178" y="3675321"/>
            <a:ext cx="757080" cy="38160"/>
            <a:chOff x="6055178" y="3675321"/>
            <a:chExt cx="757080" cy="3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3C8B33-941F-4327-B1C9-93AFF80BA4B8}"/>
                    </a:ext>
                  </a:extLst>
                </p14:cNvPr>
                <p14:cNvContentPartPr/>
                <p14:nvPr/>
              </p14:nvContentPartPr>
              <p14:xfrm>
                <a:off x="6055178" y="3675321"/>
                <a:ext cx="206280" cy="10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3C8B33-941F-4327-B1C9-93AFF80BA4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37178" y="3657321"/>
                  <a:ext cx="241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8A3CCC-59CF-49C4-A256-D143DF97AA48}"/>
                    </a:ext>
                  </a:extLst>
                </p14:cNvPr>
                <p14:cNvContentPartPr/>
                <p14:nvPr/>
              </p14:nvContentPartPr>
              <p14:xfrm>
                <a:off x="6540458" y="3703401"/>
                <a:ext cx="271800" cy="1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8A3CCC-59CF-49C4-A256-D143DF97AA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22818" y="3685761"/>
                  <a:ext cx="30744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3F2573-D5C1-44A4-A93C-F16D90CE68E4}"/>
                  </a:ext>
                </a:extLst>
              </p14:cNvPr>
              <p14:cNvContentPartPr/>
              <p14:nvPr/>
            </p14:nvContentPartPr>
            <p14:xfrm>
              <a:off x="4861058" y="3257001"/>
              <a:ext cx="542520" cy="56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3F2573-D5C1-44A4-A93C-F16D90CE68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3058" y="3239361"/>
                <a:ext cx="57816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97EAF5-567F-4A9B-A159-33540D3EC1CB}"/>
                  </a:ext>
                </a:extLst>
              </p14:cNvPr>
              <p14:cNvContentPartPr/>
              <p14:nvPr/>
            </p14:nvContentPartPr>
            <p14:xfrm>
              <a:off x="960458" y="2109681"/>
              <a:ext cx="735480" cy="355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97EAF5-567F-4A9B-A159-33540D3EC1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1458" y="2101041"/>
                <a:ext cx="7531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6AB289-5E84-438A-8A6F-1483A2985B59}"/>
                  </a:ext>
                </a:extLst>
              </p14:cNvPr>
              <p14:cNvContentPartPr/>
              <p14:nvPr/>
            </p14:nvContentPartPr>
            <p14:xfrm>
              <a:off x="1007258" y="3848841"/>
              <a:ext cx="775080" cy="55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6AB289-5E84-438A-8A6F-1483A2985B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8618" y="3839841"/>
                <a:ext cx="79272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BCE701-116F-4889-9C57-A864EC558E38}"/>
                  </a:ext>
                </a:extLst>
              </p14:cNvPr>
              <p14:cNvContentPartPr/>
              <p14:nvPr/>
            </p14:nvContentPartPr>
            <p14:xfrm>
              <a:off x="6447218" y="4925961"/>
              <a:ext cx="775800" cy="19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BCE701-116F-4889-9C57-A864EC558E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38218" y="4916961"/>
                <a:ext cx="793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AFB151-1352-4129-BF04-3370E57A4FB5}"/>
                  </a:ext>
                </a:extLst>
              </p14:cNvPr>
              <p14:cNvContentPartPr/>
              <p14:nvPr/>
            </p14:nvContentPartPr>
            <p14:xfrm>
              <a:off x="4282178" y="5513841"/>
              <a:ext cx="1277640" cy="75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AFB151-1352-4129-BF04-3370E57A4F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73538" y="5505201"/>
                <a:ext cx="1295280" cy="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9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604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Rockwell</vt:lpstr>
      <vt:lpstr>Rockwell Condensed</vt:lpstr>
      <vt:lpstr>Wingdings</vt:lpstr>
      <vt:lpstr>1_Wood Type</vt:lpstr>
      <vt:lpstr>Fundamentals of AC Circuits</vt:lpstr>
      <vt:lpstr>DA 1</vt:lpstr>
      <vt:lpstr>example 1</vt:lpstr>
      <vt:lpstr>example 2</vt:lpstr>
      <vt:lpstr>Ac POWER calculations</vt:lpstr>
      <vt:lpstr>Current, Voltage, and Power for a Resistive Load</vt:lpstr>
      <vt:lpstr>Current, Voltage, and Power for a Capacitive Load</vt:lpstr>
      <vt:lpstr>Power Calculations for a General Load</vt:lpstr>
      <vt:lpstr>Power Factor &amp; reactive power</vt:lpstr>
      <vt:lpstr>Ac power calculations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AC Circuits</dc:title>
  <dc:creator>Panneer Selvam Arun Mozhi Devan</dc:creator>
  <cp:lastModifiedBy>Panneer Selvam Arun Mozhi Devan</cp:lastModifiedBy>
  <cp:revision>23</cp:revision>
  <dcterms:created xsi:type="dcterms:W3CDTF">2020-08-17T05:56:27Z</dcterms:created>
  <dcterms:modified xsi:type="dcterms:W3CDTF">2020-08-24T09:20:37Z</dcterms:modified>
</cp:coreProperties>
</file>