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6" r:id="rId2"/>
  </p:sldMasterIdLst>
  <p:notesMasterIdLst>
    <p:notesMasterId r:id="rId14"/>
  </p:notesMasterIdLst>
  <p:sldIdLst>
    <p:sldId id="256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8-03T08:38:40.2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5468 4498 0,'-18'0'16,"54"0"15,70 0-15,52 0-16,72 0 15,34 0-15,-35 0 16,1 0-1,-54 0-15,18 0 16,71 0 0,105 18-1,-105-18-15,-1 35 16,-34-35-16,-36 0 16,106 0-16,-36-18 15,-35 1 1,-35-19-1,36 19-15,-36-19 16,0 36-16,0-35 16,-71 35-1,-17 0-15,-18 0 16,1 0 0,-37 0-1,19 0-15,-36 0 16,-17 0-16,17 0 15,-17 0 17,-1 0-17,1 0 17</inkml:trace>
  <inkml:trace contextRef="#ctx0" brushRef="#br0" timeOffset="1675.23">17745 4075 0,'35'17'32,"36"-17"-17,-19 0-15,72 18 31,105 17-31,1-35 0,34 35 16,107-35 0,-36 0-16,-35 0 15,-71 0-15,-35 0 16,-53 0 0,124 0-16,-36 0 15,0 0 1,-70 0-16,-53 0 15,53 18 1,-1-18-16,-52 0 16,53 0-1,35 0-15,-35 35 16,-1-35 0,-17 0-16,-17 0 15,-18 0 1,88 0-16,-71 0 15,36 0-15,-18 0 16,-17 0 0,-36 0-16,0 0 15,-53-35 1,18 35 203,53 0-204,88 0-15,35 0 16,-35 0 0,36 53-16,-1 0 15,36-53 1,-107 35-16,36-17 15,0-18-15,36 0 16,-72 0 0,-52 0-16,-18 0 15,-35 0 1,-17 0-16,-19 0 16,1 0-1</inkml:trace>
  <inkml:trace contextRef="#ctx0" brushRef="#br0" timeOffset="4460.33">6791 6862 0,'35'0'79,"36"0"-64,70 17-15,53-17 16,106 18-1,-36 17-15,1-35 16,-71 35 0,35-17-16,-35-18 15,0 35 1,-35-17-16,70-18 16,-123 35-1,53-35-15,-36 18 16,1 17-16,-36-35 15,18 0 1,-35 0-16,-1 0 16,1 0-1,-18 0 1,-53-18 187,17 18-187,107-35-1,-1 18-15,36-36 16,70 0 0,36 17-1,52 1-15,-17 35 16,-71-17-1,1-19-15,34 36 16,-52 0-16,-18 0 16,0 0-1,-35 0-15,-18 0 16,-18 0 0,36 0-16,-88 0 15,52 0 1,-17 0-1,17 0-15,1-17 0,35 17 16,-36-36 0,-17 36-1,-35 0-15,-1 0 16,18 0-16,-17 0 16,-1 0-1,1-17 1,-18 17-16,17 0 15,-17 0-15,18 0 16,-18 0 0,-18 0-16,-17 0 15,-1 0 1,19 0-16,-19 0 16,19 0-1,-19 0 1,1 0 15,-1 0-15,1 0-1</inkml:trace>
  <inkml:trace contextRef="#ctx0" brushRef="#br0" timeOffset="9456.28">6068 9913 0,'0'-18'31,"17"1"-15,72-19-1,69 36-15,107-52 16,-36 16 0,-35 1-16,-35 17 15,0 18-15,-36 0 16,1-35-1,-54 35-15,54 0 16,-54 0 0,54 0-16,-36 0 15,53 0 1,-35 0-16,17 0 16,71 0-1,-17 0-15,70 18 16,123-18-1,-211 0 1,70 35 0,-35-17-16,0-18 15,36 35 1,-54-35-16,18 0 16,-35 0-1,105 35-15,-105-35 16,17 0-16,54 0 15,-1 18 1,-70 17-16,-36-35 16,36 18-1,35-18-15,-35 35 16,-18-35-16,-18 0 16,-17 0-1,-18 0 1,1 0-16,-36 0 15,17 18 1,-17-18-16,70 0 16,-70 17-16,36-17 15,-19 18 1,-35-18-16,1 18 16,-1-1-1,18-17-15,-18 0 16,36 0-1,-36 0-15,0 0 16,53 0 0,-35 0-1,18 0-15,-18 0 0,-35 0 16,-1 0 0,18 0-1</inkml:trace>
  <inkml:trace contextRef="#ctx0" brushRef="#br0" timeOffset="11392.32">11677 11589 0,'18'0'47,"34"17"-16,19-17-31,0 0 0,34 18 16,-16-18-1,-1 0-15,0 0 16,53 18 0,-53-18-16,1 0 15,-19 0 1,18 0-16,-52 0 16,-1 0-1,0 0-15,-17 0 16,-1 0-1,19 0-15,-19 0 16,1 0 0</inkml:trace>
  <inkml:trace contextRef="#ctx0" brushRef="#br0" timeOffset="15819.97">21414 8431 0,'17'0'234,"1"0"-202,0 0-17,-1 0 1,1 0 15,-1 0-15,19 0-1,-19 0 1,1 0 0,0 0 15,-1 0-16,1 0 17,0 0-17,-18-17 17,17 17-17,1 0 1,-1 0-1,-17-18 1,36 18 0,-19 0-16,1 0 15,17-18 1,-17 18 0,17-17-1,-17 17-15,17 0 16,0-18-16,1 18 15,17-17 1,-18 17-16,0-36 16,0 36-1,1 0-15,17-17 16,0 17 0,-18 0-16,0 0 15,0 0-15,1 0 16,-1 0-1,0 0 1,-17 0 0</inkml:trace>
  <inkml:trace contextRef="#ctx0" brushRef="#br0" timeOffset="17732.02">27940 10707 0,'35'0'47,"36"0"-47,70 0 16,-35 0-1,-18 0-15,35 0 16,-17 0 0,18 35-16,-1-35 31,-88 0-31,1 0 16,17 0-1,0 0-15,-36 0 16,19 18-1,-19-18 1,1 0-16,-1 0 16,1 0-1,-71 0 32,-35 0-31,-124 0-1,36 0-15,-53 0 16,-1 0 0,72 0-16,105 0 15,0 0 1,-18 0-16,54 0 0,-1 0 31,0 0-15,36 0 124,17 0-124,53 0 0,1 0-16,-37 0 15,19 0 1,-36 0 0,18 0-16,0 0 15,-18 0 1,1 0-16,17 0 15,-18 0 1,-17 0 0,-1 0-1,1 0 17,-1 0-17,1 0 1</inkml:trace>
  <inkml:trace contextRef="#ctx0" brushRef="#br0" timeOffset="21533.61">21537 8449 0,'35'0'62,"-17"0"-46,0 0-16,17 0 16,-17 0-16,-1 0 15,71 0 1,-17 0-16,-18 0 31,-18 0-31,0 0 0,36 0 16,-18 0-1,0 0-15,35 0 16,53 0 0,18 0-16,-71 0 15,0 0-15,-35 0 16,0 0-1,-18 0-15,18 0 16,-17 0 0,34 0-16,1 0 15,-18 0 1,17 0-16,-35 0 16,-17 0-1,17 0 1,1 0-1,-19 0-15,19 0 16,-1 0-16,35 0 16,-34 0-1,-1 0-15,0 0 16,0 0 0,1 0-16,-1 0 15,18 0 1,17 0-16,-17 0 15,18 0 1,-18 0-16,-18 0 16,89 0-16,-71 0 15,-1 0 1,-16 0 0,-1 0-16,36 0 15,-36 0-15,18 0 16,-18 0-1,0 0-15,36 0 16,-36 0 0,0 0-16,1 0 15,-1 0 1,0 0-16,1 0 16,34 0-16,-35 0 15,1 0 1,-1 0-1,0 0-15,0 0 16,1 0-16,17 0 16,-18 0-1,0 0 1,1 0-16,16 0 16,19 0-1,17-18 1,-35 18-16,18-17 15,-18-1 1,-18 18-16,0-18 16,0 18-16,1 0 15,-1 0 1,36 0 0,-36 0-16,0 0 15,0 0-15,1 0 16,-1 0-1,0 0-15,36 0 16,-36 0 0,0 0-16,-17 0 15,52 0 1,-52 0 15,0 0-15,35 0-16,-36 0 15,1 0-15,17 0 16,-17-17-16,0 17 31,17 0-31,-18 0 0,1 0 16,0 0 0,-1 0-16,1 0 46,0 0-30,-1 0 0,1 0-1,0 0 1,-1 0 15,1 0-15,-1 0-1,1 0 17,0 0-17</inkml:trace>
  <inkml:trace contextRef="#ctx0" brushRef="#br0" timeOffset="22759.52">22578 8114 0,'17'18'31,"19"-1"-31,34 36 16,-17-18 0,18-17-16,-18 17 15,-18-35 1,0 18-16,0-18 16,-17 18-1,0-18-15,-1 0 16,1 0-1,0 0 17,17 0-17,-17 0 1,-1 0-16,36-18 16,35-53-1,-17 1-15,-36 35 16,0-18-1,18 35-15,-53 0 16,18 18 0,0 0 15,-18-17-31</inkml:trace>
  <inkml:trace contextRef="#ctx0" brushRef="#br0" timeOffset="30580.68">21661 15857 0,'0'-17'46,"0"-1"-30,17 18 0,-17-18-1,18 1 17,-18-36-17,17-18 1,-17 18-1,0 18-15,18 17 16,0 18-16,-18-17 16,0-1-1,17 1 32,1-19-31,17 1-1,-17-18 1,0 53-16,-18-18 31,17 18-15,1-35 15,17-35-15,-17 34-16,35 19 15,-36-19 1,-17 19 31,0-1-31,36-17-1,-1-18-15,-17 35 16,-1-17-16,-17 17 15,0 1 17,0-1-1,0 0-15,35 1 15,1-18-31,-1-1 0,-17-17 15,17 0 1,18 36-16,-36-36 16,1 35-1,0 1 17,-1-1-17,1 0 1,17 1-16,-35-1 15,18 0-15,0 1 32,-1 17-32,-17-18 31,18 18 0,-1 0-15,1 0-1,0 0 1,17 0 0,-17 0-1,-1 18 17,1-1-17,-18 1-15,18 0 16,-18-1-16,17 19 15,19 17 1,-36-18-16,17 18 16,-17-18-16,0-17 15,18 17 1,-18 0 0,0 0-16,35 18 15,-35-17-15,0-1 16,18 0-1,-1 18 1,-17-18-16,18 54 16,0-36-16,-1 17 15,-17-35 1,36 1-16,-19-1 16,1 53-1,-18-53-15,17 18 16,19 18-1,-36-18-15,88 106 32,-88-124-17,53 18-15,-53-18 16,17-35 0,1 35-16,-18-17 15,18 17-15,-18-17 16,0-1-16,17 1 15,1 0 1,-18 17 218,0 0-234,0 1 16,0-1 0,0 35-1,18-70-15,-1 18 0,1 17 16,0-17 0,-1 17-1,-17-17-15,18 0 16,-18-1-1,18 1-15,-1-1 16,1 1-16,-1 0 16,-17-1-1,0 1 1,18 0 0,-18-1-1,35 19 1,-17-19-16,0 18 15,35 1 1,-36 17-16,1-36 16,-1 19-16,1-19 31,-18 1-15,18 0-1,-18-1 1,17 1-16,1-1 15,-18 1-15,18 0 16,-1-1 0,-17 1-1,18-18-15,0 18 47,-1-18-31,1 17-1,-18 1-15,17 0 16,-17-1 0,18-17-1,-18 18 1,18-1-16,-1 1 16,1 0 15,0-18-16,17 17-15,-17-17 16,-1 0 0,19 18-16,-19-18 15,1 18-15,17-18 16,-17 0 0,17 0-1,-17 0-15,-1 0 16,1 0-1,17 0-15,-17 0 16,-1 0 0,19 0-16,-19 0 15,19 0 1,-19 0 0,1 0-1,35 0 16,-36 0-31,1 0 16,0 0-16,17 0 16,0 0-1,-17 0-15,17 0 16,-17 0 0,0 0-16,17 0 15,-35-18 1,17 0-16,19 1 15,-19-1 1,1 0-16,17 1 16,-17-1-1,0 1-15,17-1 16,-18 0 0,1 1-16,0-1 15,-18-17-15,17 35 16,1-36-1,-18 19 1,18-18-16,-1 17 16,-17-35-16,18 0 15,0 18-15,-1-1 16,-17 1 0,18 0-16,-1-36 15,-17 36 1,0 0-1,0 0-15,18-1 16,0-70 0,-18 71-1,0 18-15,0-1 16,0 0 0,0-17-16,0 17 15,0-17 1,35-36-16,-35 36 15,0 0-15,18 17 266,-18 1-250,0-1-1,35-53 1,0 1 0,1 17-16,-19 0 15,36-35 1,-18 35-16,-35 18 15,18 17 1,0 0-16,-18 1 31,17 17 1,-17-18-17,0 0-15,18-34 16,17-37-1,-17 36 1,35 36-16,-36-18 16,-17 17-16,36-17 15,-36-1 1,17 1-16,1 17 16,-18 1-16,18 17 15,-1-35 1,-17-1-16,18 1 15,-1 0 1,-17-1 0,0 19-16,0-19 15,18 19-15,0-1 16,-18 1 0,0-1-1,0 0 16,17 18 1,-17-17-17,36-1-15,-36 0 16,35 1-16,-17 17 31,-1 0-31,19-18 0,-19 18 16,18-18-1,-17 18-15,35 0 16,18 0 0,-19 18-16,1 17 15,-17 1 1,-1 17-16,18 35 16,-18 0-1,36 18-15,-36-18 16,18-35-1,-18 17-15,0-17 16,-17 0 0,-18-17-16,18-19 15,-1 18 1,1-35-16,0 18 16,-18 0-16,17-1 15,1 1 1,-18 17-1,0-17-15,18 0 16,-18-1 0,17 19-16,1-19 15,-18 18-15,53 1 16,-53-19 0,0 1-16,17 0 15,-17-1 1,18-17-16,0 18 15,-1 0 1,1-18 0</inkml:trace>
  <inkml:trace contextRef="#ctx0" brushRef="#br0" timeOffset="35003.41">8255 16704 0,'18'0'32,"-18"18"-17,0-1 1,35-17 0,-17 18-16,-1-18 15,18 18 1,-17-1-16,0-17 15,17 18-15,-17-1 32,-1-17-17,-17 18 1,36-18-16,-19 0 16,18 0-1,18 0-15,71-35 16,35-18-1,-1-35-15,19-18 16,-71 35-16,-18 1 16,-18 17-1,-17 18-15,0-1 16,-35 19 0,-1-1-16,1 0 31</inkml:trace>
  <inkml:trace contextRef="#ctx0" brushRef="#br0" timeOffset="36080.8">12065 17110 0,'35'17'47,"36"1"-47,-1 0 16,1 17-1,-1 18-15,-17-36 16,18 1 0,-36 0-16,36 17 31,-54-35-31,1 18 15,17-18-15,-17 17 16,0-17 0,17 0-1,0 0-15,18 0 16,35-53-16,53-17 16,1-36-1,52-70-15,-53 34 16,0 1-1,-35 71-15,-18-1 16,-71 18 0,1 36-16,0 17 15,-1 0 1,-17-18-16,18 18 16</inkml:trace>
  <inkml:trace contextRef="#ctx0" brushRef="#br0" timeOffset="84193.82">4004 15681 0,'0'-18'219,"0"1"-203,35-1-1,-17-17 1,0 17-1,17 0-15,0-34 16,-17 34 0,17 0-16,-17 1 15,-1-1 17,1 0-32,0 1 15,-1-1 1,-17 0-1,36 1 1,-19-1-16,1 18 16,-18-17-1,35-1-15,-17 0 16,-18 1-16,17 17 16,1-18-1,17 0-15,-17 1 16,0-1-1,-18 0 1,17 1-16,1-1 16,17 1-1,-17-1 1,-1 0-16,19 1 16,-36-1-1,17 18-15,-17-18 16,18 18-16,0-35 15,17 17 1,-18 1-16,1 17 16,-18-18-1,53 0-15,-35 1 16,-1-18 0,1 17-1,0 0 1,-1 1 15,-17-1 0,18 18-15,0-18-16,-1 18 16,1-17-1,-1-1 1,1 0-1,17 18-15,-17-17 16,0 17 15,-1-18-15,1 18 156,0 0-157,-1 18 1,18 17 15,-17-17-31,0-1 16,17 1-16,-17 0 16,17 17-1,0-17 1,-17-1-16,17 1 15,-17-1-15,-1 1 16,19 0 0,-19-1-16,1 1 15,35 17 1,-18 1-16,0-1 16,1-17-1,-1 34-15,18-16 16,-18-1-1,36 36-15,-36-36 16,36 71 0,-1-53-16,-35-1 15,36 54 1,35-17-16,-53-1 16,53 53-16,-36-53 15,-35-17 1,18-19-16,0 19 15,0 0 1,-35-36-16,17 18 16,-17-36-16,17 19 15,-17-19 1,17 1 0,-17 0-16,-1-1 15,18 1 1,-17 0-16,0 17 15,-1-35-15,1 17 16,0-17 234,17 18-250,18-18 16,-36 18-1,19 17-15,-1-17 16,-17-1 0,35 19-1,-36-36-15,18 17 16,-35 1-1,18-18 1,0 0-16,-1 17 16,1-17-16,-18 18 15,18-18 1,-1 0 0,-17 18-16,18-1 15,0 1 63,-1-18-62,1 0 62,35 0-62,17-18-1,-17-17-15,53-18 16,18-17-16,-19-19 16,-16 54-1,-1-18 1,-18 36-16,-34-19 15,-1 19-15,0-19 16,-17 36 0,17-35-16,0 0 15,1 0 1,17-1-16,17-17 16,-35 18-1,36 0-15,-36-18 16,1 18-16,-1 17 15,-18 0 1,19 1 0,-1-1-16,-17 0 15,17-17 1,-17 18-16,-1-1 16,18 0-16,-35 1 15,18 17 1,0 0-16,-18-18 15,17 18 1,1-18 0,0 1-16,-1-19 15,1 19-15,-18-1 16,35 1 0,-17-19-16,17-17 15,-17 53 1,-1-17-1,-17-1-15,18 0 32,-18 1-32,18-1 0,-1 18 15,1-18 1,-18 1 15,18-1-15</inkml:trace>
  <inkml:trace contextRef="#ctx0" brushRef="#br0" timeOffset="85371.56">12312 14358 0,'0'-18'78,"18"1"-62,17 17 0,35-18-1,19 18-15,-19-18 16,54 1 0,-36 17-16,0-35 15,-35 35-15,0-18 16,-18 18-1,-17 0 1,-1 0-16,1 0 16,0 0-1,-1 0 1,1 0 0,0-18-1,-1 18 16,1 0-15,0 0-16,-1 0 31,1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8-03T08:40:51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22525 11677 0,'-18'0'203,"53"0"-93,-17 0-95,17-18-15,1 18 16,-1 0-1,36 0-15,-19 0 16,19 0 0,-18-17-16,0 17 15,17 0 1,-34 0-16,-1 0 16,-17 0-1,-1 0-15,1 0 16</inkml:trace>
  <inkml:trace contextRef="#ctx0" brushRef="#br0" timeOffset="2118.59">27481 11412 0,'18'0'203,"0"0"-187,17 0-16,0 0 15,36 0 1,-18 0-16,17 0 16,-34 0-16,16 0 15,-16 0 1,34 0-16,1-17 16,17 17-1,-53-18-15,36 18 16,-36 0-1,18 0-15,-18 0 16,1 0 0,34 0-16,-17 0 15,-18 0 1,36 0-16,-36 0 16,0 0-16,1 0 15,-1 0 1,0 0-16,-17 0 15,0 0 1,-1 0 0,1 0-16,-1 0 15,1 0-15,35 0 16,-18 0 0,1 0-16,-19 0 15,1 0-15,0 0 31,-1 0-15,1 0 62</inkml:trace>
  <inkml:trace contextRef="#ctx0" brushRef="#br0" timeOffset="5851.83">17745 14482 0,'0'-18'109,"0"0"-93,35 18-1,0 0 1,1 0-1,69 0 1,-34-35 0,-1 0-1,1 17 1,17-35-16,0 18 16,36-18-16,17-53 15,53 18 1,18-36-16,-54 72 15,-16-19 1,-54 18-16,-35 35 16,-36 1-1,1 17-15,0-18 16,-1 18 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8-03T08:41:13.1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24553 9172 0,'18'-17'93,"123"-19"-77,-53 19-16,71-19 16,-36 19-1,107-36-15,-36 53 16,35-35 0,-70-1-1,105 36-15,-34-17 16,-1 17-16,71-36 15,-35 36 1,-36 0-16,-70 0 16,70 0-1,-17 0-15,-54 0 16,1 0 0,-71 0-16,-17 0 15,-1 0 1,-70-17 171,36-1-155,-1 0-17,106 18-15,18 0 16,-18 0-16,18 0 15,35 0 1,-89 0 0,142-17-1,-158-18-15,-1 17 16,18 18 0,-18 0-16,35 0 15,-52 0 1,52 0-16,-34-18 15,-37 18 1,72 0-16,-54 0 16,19 0-1,-1-17-15,-35 17 16,-18 0-16,0 0 16,-17 0-1,0 0-15,-1 0 16,-17-18-1</inkml:trace>
  <inkml:trace contextRef="#ctx0" brushRef="#br0" timeOffset="13416.59">30886 5503 0,'0'18'141,"17"0"-94,19-1-32,-19-17 16,1 0 1,0 0-1,-1 0-15,1 0-1,-1 0 1,1 0-1,0-17 1,-1 17 0</inkml:trace>
  <inkml:trace contextRef="#ctx0" brushRef="#br0" timeOffset="21181.47">14005 6985 0,'18'0'203,"17"0"-172,-17 0-31,17 0 16,0 0-16,1 0 15,17 0 1,-18 0-16,0 0 15,0 0 1,1 0-16,-1 0 16,0 0-16,-17 0 15,0 0 1,17 0 0,-18 0-16,1 0 15,0 0 16,17 0-15,0 35 0,-17-35-16,17 0 15,-17 0 1,-1 0-16,1 0 16,0 0-1,-1 0 1,1 0-1,0 0 1,-1 0 15,1 0-15,0 0 0,-1 0 15,1 0-16,-1 0 314,1 0-298,0 0-16,17 0 1,-17 0 0,-1 0-1,19 0-15,17 0 16,-1 0-16,-16 0 16,-1 0-1,0 0 1,1-17-16,-1 17 15,18 0-15,-18 0 16,0 0 0,1 0-16,16 0 15,19-18 1,-18 18 0,-18 0-1,1 0-15,-1-18 16,53 18-1,-17 0-15,-19 0 16,-16 0-16,-1 0 16,0 0-1,36 0-15,-36 0 16,-17 0 0,17 0-1,-17 0 204,35 0-203,0 0-1,-18 0-15,35 0 16,19 0-1,-1 0-15,18 0 16,17 0 0,-52 0-16,-36 0 15,0 0-15,0 0 16,1 0 0,-1 0-16,18 0 15,17 0 1,-34 0-16,-1 0 15,0 0 1,-17 0-16,17 0 16,-17 0-1,35 0 1,-18 0-16,18 0 16,18 0-1,-36 0 1,18 0-16,-18-17 15,36 17-15,-36 0 16,0 0 0,18 0-1,18 0 1,-1 0-16,-35 0 16,1 0-16,-1 0 15,0 0 1,18 0-1,-18 0-15,-17 0 16,17 0 0,1 0-16,-1 0 15,35 0-15,-34 0 16,-1 0 0,0 0-16,1 0 15,-1 0 1,53 0-1,-35 0-15,-18 0 16,1 0 0,-1 0-16,0 0 15,0 0 1,18 0 0,-17 0-16,-1 0 218,35 0-202,-52 0 0,17 0-1,-17 0 1,0 0-16,-1 0 15,1 0 1,17 0-16,-17 0 31,-1 0-31,19 0 0,-1 0 16,18 0-16,-35 0 16,-1 0-1,1 0-15,17 0 16,-17 0-1,-1 0-15,1 0 32,0 0-17,-1 0 1,1 0 0,0 0 77</inkml:trace>
  <inkml:trace contextRef="#ctx0" brushRef="#br0" timeOffset="28325.73">13758 6032 0,'0'18'125,"0"0"-109,0 35 15,0-18-31,0 0 0,0 18 16,0-18-1,0 1-15,0-19 16,0 1 0,0 0-16,0 17 15,0-17 1,0 34-16,0 19 16,0-18-1,0 17-15,0 1 16,0-36-1,0 1-15,0-19 16,0 19 0,0-19-16,0 18 15,0-17-15,0 0 16,0-1 0,0 1-16,0 0 15,0-1 16,0 1 1,18-18 93,35 0-110,-18 0 1,0 0-16,54 0 16,-1-18-1,-35 18-15,17 0 16,-34 0-16,16 0 15,19 0 1,70 0 0,-106 0-1,18 0-15,18 0 16,-18 0 0,-18 0-1,0 0-15,1 0 16,-1 0-16,0 0 15,36 0 1,-36 0 0,0 0-16,1 0 15,-1 0-15,0 0 16,53 0 0,-52 0-1,17 0 1,-18 0-16,0 0 15,0 0-15,18 0 16,18-17 0,-18 17-16,0 0 15,35-18 1,-18 18-16,19 0 16,-54 0-1,0 0-15,0 0 16,1 0-16,-1 0 15,0 0 1,18 0 0,-18 0-16,1 0 15,-1 0-15,0 0 16,-17 0 0,17 0-16,-17 0 15,0 0 1,17 0-16,-18 0 15,1 0 1,0 0 15,-1 0-15,1 0 0,0 0 15,-1 0-16,1 0 17,0-18 77,-18 1-78,0-19 1,0 19-17,0-18 1,0-1-1,0 19 1,0-1-16,0-17 16,0-18-1,0 17-15,0 19 16,0-18 0,0-1-16,0-17 15,0 18 1,0-35-16,0 34 15,0 19-15,0-19 16,0 19 0,0-1-16,0 0 15,0-17 1,0 18-16,-18-1 16,0 0-1,18 1-15,0-1 16,0 0-16,0-17 15,-17 35 1,17-18 0,-18 1-16,18-1 15,0 0 17,-18 18-1,18-17-31,0-1 31,-17 18 0,-1 0-15,0 0 0,-17-17-1,0 17-15,0-18 16,-36 18-1,18-18 1,-17 18-16,17 0 16,0 0-1,-18 0-15,36 0 16,0 0-16,-1 0 16,19 0-1,-36 0-15,18 0 16,-1 0-1,1 0-15,17 0 16,-35 0-16,18 0 31,-35 0-15,34 18-16,-52-18 16,35 18-16,-17-18 15,34 17 1,-17-17-1,18 0-15,-35 0 16,17 18-16,17-1 16,-34-17-1,-36 0-15,18 0 16,0 18 0,35-18-16,-18 0 15,18 0-15,-17 0 16,34 0-1,19 0-15,-1 0 16,0 0 0,1 0-16,-1 0 15,-17 0 1,17 0 15,1 0-15,-19 0-1,19 0 1,-1 0-16,-17 0 16,17 0-1,1 0 48,-1 0-63,0 0 47,1 0 15,-1 0-31,0 0-15,1 0-16,-1 0 16,0 0 15,1 0-15</inkml:trace>
  <inkml:trace contextRef="#ctx0" brushRef="#br0" timeOffset="49260.58">5203 8114 0,'18'0'78,"0"0"-47,-1 0-15,19 0 0,17 0-16,35 0 15,0 0-15,88 0 16,-35 0 0,-17-18-1,35 18-15,-71 0 16,18 0-16,-18 0 15,0 0 1,-17 0-16,-1 0 16,71-35-1,-52 35-15,16 0 16,-16 0 0,-1 0-16,-35 0 15,17 0-15,-17 0 16,0 0-1,18 0 1,-18 0-16,70 0 16,-52 0-1,-36 0 1,-18-18 187,230-17-187,-53 35-1,0 0-15,-52 0 16,-19 0 0,106 0-16,-35 0 15,0 35-15,-35-35 16,-18 0-1,-53 0-15,54 0 32,-19 0-32,-17 0 0,17 0 15,-34 0 1,-19 0-16,54 0 16,-1-35-1,1 35-15,-72-18 16,37 18-1,-1 0-15,18 0 16,-18 0 0,0 0-16,-35-17 15,35 17-15,-35 0 16,35 0 0,-17 0-1,-18 0-15,0 0 16,-18 0-1,18 0-15,-18 0 16,18 0-16,-18 0 16,-17 0-1,0 0-15,-1 0 16,1 0 0,0 0-1,-1 0 79</inkml:trace>
  <inkml:trace contextRef="#ctx0" brushRef="#br0" timeOffset="52814.08">26123 7779 0,'18'0'47,"17"0"-47,36 0 15,-36 0 1,0-18-16,53 18 15,-17-35 1,17 17-16,-17 18 16,-36 0-16,0 0 15,1 0 1,-1 0 0,18 0-16,-36 0 15,1 0-15,0 0 16,17-17-1,-17 17 1,-1 0 0,1 0 15,-1 0-15</inkml:trace>
  <inkml:trace contextRef="#ctx0" brushRef="#br0" timeOffset="56554.7">25241 2857 0,'18'0'125,"0"0"-109,-1 0-1,36 0 1,-18 0-16,1 0 15,17 0-15,35 0 16,-35 0 0,17 0-1,-35-17-15,18 17 16,18 0 0,-53 0-1,17 0-15,-17 0 16,-1 0-1,1 0-15,17 0 16,-17 0 0,-1 0-16,1 0 15,0 0 17,-1 0-17,19-18 1,-1 18-1,-18 0 1,1 0-16,0 0 31,-1 0-15,1 0 0,0 0-1,-36 0 141,0 0-140,-17 0 0,0 0-16,-53 0 15,35 0 1,-18 18-16,18-1 16,18-17-16,-18 18 15,18-18 1,-1 0-1,-34 0 1,35 0 0,17 0-16,-35 0 15,0 0 1,18 0 0,0 0-16,17 0 15,-17 0 1,17 0-16,0 0 15,1 0-15,-18 0 16,17 0 0,0 0 31,1 0-32,-1 0 16,36 0 141,35 0-156,35 0 0,-35 0-16,17 0 15,-35 0-15,18 0 16,-17 0-1,-19 0 1,1 0-16,17 0 16,-17 0-16,-1 0 15,19 0 1,-19 0 0,1 0-1,0 0 1</inkml:trace>
  <inkml:trace contextRef="#ctx0" brushRef="#br0" timeOffset="59027.31">24642 2540 0,'0'-18'31,"-36"18"-15,19 0-16,-19 0 31,19 0-31,-1 0 16,-17 0-1,17 0-15,-17 0 16,0 18-16,-18 17 16,0 18-1,17-35-15,19 17 16,-36-17-1,35 17-15,1 0 16,-1-17 0,18 0-16,-18-1 31,18 1-31,0-1 16,0 1-16,0 17 15,0-17 1,0 0-1,18-18 1,0 17 0,-1 1-16,19 0 15,-19-1 1,18 19-16,18-19 16,0 1-16,-35-1 15,17 1 1,-17-18-1,-1 18 1,36-1-16,-17-17 16,17 18-1,-18-18-15,0 0 16,0 0 0,18 0-16,-17 0 15,-1 0 1,-17 0-16,-1 0 15,18 0-15,-17 0 16,0 0 0,17 0-16,-17 0 31,17 0-15,0-18-1,-17-17-15,-1 0 16,1 0-1,35-1-15,-35-17 16,-1 36-16,-17-1 16,0 0-1,0 1 1,0-19 0,0 19-16,0-18 15,0-1 1,0 1-16,0 0 15,0 17 1,-17 0-16,17 1 16,0-1-1,-18 1-15,0-1 16,1 0-16,-19 1 16,19-1-1,-18 0 1,17 18-16,0 0 15,-17 0-15,17 0 16,1 0 0,-19 0-16,19-17 31,-18 17-31,17 0 16,0 0-16,1-18 15,-1 18 1,0-18-1,1 18-15,-1 0 16,18-17 0,-18 17-16,1 0 15,-1 0 17</inkml:trace>
  <inkml:trace contextRef="#ctx0" brushRef="#br0" timeOffset="61339.62">25012 7479 0,'-35'0'15,"17"-18"-15,-17 1 16,-1-1-1,19 0-15,-1 18 16,-17-17 0,0-1-1,-18 0 1,35 1 0,-17 17-1,0-18-15,-1 18 16,19 0-1,-19 0-15,1 0 16,17 0 0,1 0-16,-19 0 15,19 0-15,-1 0 16,-17 0 0,0 0-16,17 0 31,-53 18-16,36 35-15,18-53 16,-19 17 0,19 1-16,-1 0 15,18-1-15,0 1 16,-18 0 0,1 17-1,17-18 1,-18 19-16,0-19 15,1 19 1,17-19-16,0 19 16,0-1-1,0-18 1,0 19-16,0-1 16,0-17-1,17 17-15,1 0 16,0-17-1,17 17-15,-35-17 16,18-1 0,17 19-16,-17-19 15,-1 1 1,18 0-16,-35-1 16,18 1-1,0 0-15,-1-1 16,1 1-16,0-18 15,17 17 1,-17 1-16,17-18 16,-18 18-1,1-18-15,17 17 16,-17-17 0,0 18-16,-1-18 15,36 18 1,0-18-16,-18 17 31,1-17-31,-1 18 0,-17-18 16,17 18-1,-17-18-15,-1 0 16,18 0-16,1 0 16,-19 0-1,1 0 1,17 0-16,1 0 15,-19 0 17,-17-18-32,35 0 15,1 1 1,-36-1-16,17 18 16,1-18-1,-18 1-15,18-1 16,-1 0-1,-17 1-15,18 17 16,0-18-16,-18 1 16,17-1-1,-17 0-15,18 1 16,-18-1 0,0 0-1,0 1 1,0-1-16,0-17 15,0 17-15,0-17 16,0 0 0,-35-1-16,17 1 15,0 17 1,1 1-16,17-1 31,-18 0-31,18 1 0,-18 17 16,18-18-1,-17 18 1,17-17 0,-18-1-16,0 0 15,-17-35 1,18 36 0,-1 17-1,0-18-15,1 0 16,-1 1-1,0 17 1,18-18 0,-17 18-1,-1-17-15</inkml:trace>
  <inkml:trace contextRef="#ctx0" brushRef="#br0" timeOffset="70660.14">17903 6703 0,'18'0'375,"0"0"-344,-1 0-15,1 0 31,0 0 15,-1 0-62,1 0 32,0 0 77,-1 0-15</inkml:trace>
  <inkml:trace contextRef="#ctx0" brushRef="#br0" timeOffset="126517.08">4180 9225 0,'0'18'110,"71"-1"-95,17-17 1,-35 36 0,18-19-1,-36-17-15,18 0 16,-18 0-16,36 0 16,34 0-1,90 0-15,-37 0 16,-17 0-1,-17 0-15,-36 0 16,0 0-16,0-35 16,-52 35-1,17-18-15,17 18 16,-35-17 0,1 17-16,-1 0 15,0 0 1,1 0-16,16 0 15,-16 0 1,-19 0-16,1 0 16,17 0-1,-17 0 1</inkml:trace>
  <inkml:trace contextRef="#ctx0" brushRef="#br0" timeOffset="138056.4">18697 6720 0,'18'0'46,"-1"0"-14,1 0-17,0 0 1,-1 0-16,19 0 16,-19 0-1,1 0 1,17 0-1,-17 0 1,0 0-16,17 0 16,-18 0-16,1 0 15,17 0 1,-17 0-16,0 0 16,-1 0-16,1 0 15,0 18 1,17-18-16,-18 0 31,1 0-31,0 0 0,-1 0 16,1 0-1,0 0 17,-1 0-17</inkml:trace>
  <inkml:trace contextRef="#ctx0" brushRef="#br0" timeOffset="142106.18">25188 5221 0,'-17'0'32,"-1"0"-1,0 0 16,18 18 46,0-1-77,18-17 78,0 0-63,-1 0-15,-17-17 15,18 17-15,0-18-16,-1 0 31,-17 1 0,0-1 0,0 1-15,-17 17 93,-1 0-77,0 0-17,1 0 1,-1 0-1,18 17 32,0 1-15,0-1-17,0 1 16,0 0 16,0-1-31,18-17 62,-1 0-62,1 0 15,0 0-15,-18-17-16,0-1 31,0 0 0,0 1 0,0-1 1,-18 18 46,0 0-63,1 0 1,-1 0 0,0 0-1,1 18 16,17-1-15,0 1 15,17-18 63,1 0-63,0 0-15,-1 0 0,1 0 15</inkml:trace>
  <inkml:trace contextRef="#ctx0" brushRef="#br0" timeOffset="145108.41">24783 6068 0,'17'0'47,"-17"-18"-31,18 18 0,-18-18-1,18 18-15,-1-17 16,1-1 15,-1 18-15,1 0 15,0 0-15,-1 0-1,1 0 16,0 0 1,-1 0-17,1 0 17,0 0-17,-1 0 1,1 0-1,-1 0 1,19-17 0,-19 17-1,1 0 1,0 0 15,-18-18 79,0 0-32,0 1-31,0-1-16,-18 18-16,0-18 1,1 18 0,-19-17-16,19 17 15,-1 0 1,1-18 0,-1 18-1,0 0 1,1 0 15,-1 0-15,36 0 202,-1 0-202,-17 18 0,18-18-16,0 0 15,-1 17 1,-17 1 0,18-18 15,-1 18-16,-17-1 1,18-17-16,0 18 16,-1-18-1,1 18 1,0-1 15,-1-17-15,-17 18-1,0-1 17,18-17-32,-18 18 125,0 0-94,0-1 0,0 1-15,0 0 15,-18-1-31,1 1 16,-1 0-1,18-1-15,-18-17 16,1 18 0,-1-18-1,18 18-15,-18-18 16,1 0 93</inkml:trace>
  <inkml:trace contextRef="#ctx0" brushRef="#br0" timeOffset="146860.56">24959 5962 0,'-18'0'47,"1"0"16,-1 0-63,0 18 31,1-1 0,17 1-15,0-1-1,-18-17-15,1 0 16,17 18-16,0 0 31,0-1 1,0 1 186,17 0-202,1-18 0,-1 0-1,-17 17 1,18-17-1,0 0 1,-1 0 31</inkml:trace>
  <inkml:trace contextRef="#ctx0" brushRef="#br0" timeOffset="148393.5">6473 10548 0,'106'18'16,"88"-18"-1,36 35 1,69 0-16,37-35 16,-107 0-1,36 0-15,-36 0 16,-53 0-16,-17 0 15,-36 0 1,-70 0 0,18 0-16,-36 0 15,-17 0 1,-1 0 0,1 0 15</inkml:trace>
  <inkml:trace contextRef="#ctx0" brushRef="#br1" timeOffset="201299.11">26758 5221 0,'0'-35'109,"0"17"-93,0-52-16,0-1 16,-17 18-16,-1-35 15,18 0 1,-18 35-16,-17 0 15,35 18 1,0 17 0,0 0-1,0 1-15,0-1 16,0-17 0,0 17-16,0-17 15,0 17 1,0 1-16,0-1 15,0 0 1,0 1 0,0-36-1,53-18 1,-35 1 0,-1 17-16,36-18 15,-53 36 1,18 17-16,-18 1 15,17 17 204,-17-36-203,53-34-1,-35-18-15,35-1 16,-36 19 0,1-18-1,17 35-15,1-35 16,-19 17-16,1 36 16,-18 17-1,0 0 1,0 1-16,18-1 47,-18-17-47,0 0 15,17-1 1,1-17-16,-18 18 16,18 0-1,-1 17-15,-17 1 16,0-1 31,18 18-32,-18-18 1,17 18 0,1-17-16,0-1 31,-18 0-16,17 18 110,1 0-78,17 0-31,-35 18 0,18 0-1,0-18-15,-1 17 16,1 1-1,-1 0-15,1-1 16,-18 1-16,18-18 16,-1 53-1,1-36-15,0 19 16,-1 34 0,1-34-1,0 16 1,-18 1-16,0-35 15,17 17-15,-17 1 16,0-1 0,18 88-1,-1-52 1,-17-1-16,18 19 16,-18-19-1,0-17 1,35 18-16,-17-18 15,-18-18-15,18 53 16,-18-35 0,17 18-16,-17-36 15,0 18 1,18 70-16,-18-35 16,0-35-16,0-17 15,0-1 1,0 0-16,35 124 31,1-36-31,16 36 16,1-35-1,0-54-15,-35 18 16,17-35 0,0 18-16,1-36 15,-19 0 1,19 36-16,-1-18 15,0 35 1,18 18-16,-53-53 16,35 17-16,-17-34 15,-18 17 235,0-18-234,0 35 0,18 19-16,-18-1 15,0-35 1,0 0-16,0 35 15,0 0-15,0-35 16,0 17 0,35-17-1,-35 18-15,18-18 16,-18-18 0,0 0-16,17 54 15,1-19-15,0 18 16,-18-35-1,0 0-15,0-35 16,0 17 0,17-17-16,1-1 47,-1-17-32,1 0 1,0 0-1,-1 0 1,19 0 15,-1-17-31,-17-1 16,-18 0 0,35 1-16,0-18 15,-35-1 1,18 1-16,-1 17 15,-17-35 1,18-17-16,17-54 31,-35 54-31,18-54 16,17 1-16,-35 35 16,0-1-1,0-16-15,0 16 16,0 37-1,0-19-15,18-35 16,-1 36 0,-17-1-16,36-52 15,-19 34-15,1 36 16,0-35 0,-18 53-1,0-53-15,0 53 16,0-36-1,0 36-15,0-1 16,0-17-16,0 18 16,17-53-1,-17 17-15,0 36 16,36-18 0,-19-35-1,-17 0-15,0 0 16,0 17-16,0 36 15,0-53 1,0 17-16,0-35 16,18 18-16,0 0 15,-18 35 1,0 18 0,0-1-16,0 1 15,0 0 1,0-18-16,0 0 15,0 18-15,0-18 16,17 0 0,-17 18-16,0-1 15,18 1 1,-18 0-16,0 17 16,0 1-1,0-1-15,0 0 16,17 18-1,-17-17-15,18-19 16,0 19-16,-18-1 16,0 0-1,0 1 1,0-1-16,0 0 31,0 1 0,35 17-15,-35-18 0,0 1-1,18 17 32,-18-18-16,17 0-15,-17 1 0,0-1 77,18 18-93,-18-18 32,18 18-17,-18-17 282,0-124-281,0 105-1,0-17 1,0 36-16,0-1 0,0 1 31,0-1 1,0 0-1,0 1 16,0-1-16,0 0-31,0 1 109,0-1-46</inkml:trace>
  <inkml:trace contextRef="#ctx0" brushRef="#br1" timeOffset="-173598.63">15910 14693 0,'18'0'78,"17"0"-63,-17 0-15,17 0 16,-17 0-16,-1 0 16,1 0-1,0 0 1,-1 0 15</inkml:trace>
  <inkml:trace contextRef="#ctx0" brushRef="#br1" timeOffset="-173243.35">15981 14711 0,'0'0'15,"17"0"32,36 0-31,-35 0 0,17 0-1,-17 0-15</inkml:trace>
  <inkml:trace contextRef="#ctx0" brushRef="#br1" timeOffset="-160405.5">26882 5045 0,'0'0'31,"0"-18"0,0-70 1,0-36-32,0-52 0,0-18 15,0-106 1,0 106-16,0 35 16,0 106-1,0 1-15,0-1 16,0 17-1,17-34-15,1 17 16,-18 0 0,35 18-16,-17-36 15,-1 36-15,19-36 16,-19 71 0,1-17-16,0-19 31,-1 19-16,1-36 1,17 35-16,1-35 31,-36 18-31,35 17 16,-18-35-16,36 36 16,-53-1-1,0 0 1,18 18 31,0 0-32,17 0 1,18 18-16,0 53 16,17-18-1,-17 0-15,-18-1 16,-17-16-1,0 17-15,17 0 16,-35 17-16,18 1 16,-18 52-1,0 106 1,0-35-16,0-17 16,0-54-16,0-34 15,-18 34 1,0-35-16,-17 0 15,35 1 1,0-19-16,0 1 16,0 35-1,0 52-15,0-52 16,0 18 0,0 34-16,0-17 15,0-17-15,18-1 16,-18-17-1,0 18-15,0-36 16,17 53 0,19 18-16,-19-36 15,-17-35 1,0 54 0,18-107-1,-18 35-15,0-34 16,0-19-1,18 54-15,-1-36 16,-17 36 0,18-71-16,17 88 15,0-35-15,1 0 16,-19 0 0,54 35-16,-18 18 15,0 17 1,17-17-16,-34-18 15,52 0 1,-53-17-16,-17-53 16,17 17-16,-17-18 15,17-17 1,-17 0 0,-1 0-16,1 0 15,35 0 1,-36 0-1,19-17-15,17-1 16,17-52 0,-52 70-1,17-53 1,0 0-16,-17 17 16,35-34-1,-36-36-15,19-88 16,-36 71-16,0-36 15,0 53 1,0-53-16,0-35 16,0-70-1,0-1 1,0 0-16,0 89 16,0-53-1,17-36-15,19-88 16,17 124-16,17 0 15,-52 35 1,35 70-16,0-52 16,-18 70-1,18-35 1,-36 18-16,1 34 16,0 1-16,17 35 15,-17-35-15,-18 35 16,17-17-1,-17 34-15,0 19 16,0-19 0,0 19-16,0-1 15,0 0 48,0 1-32</inkml:trace>
  <inkml:trace contextRef="#ctx0" brushRef="#br1" timeOffset="-146752.29">15575 12823 0,'0'36'125,"0"-19"-109,0 36-16,0 18 16,0-1-16,0 107 15,0-89 1,0 53-16,0 18 15,0 0 1,0-89-16,0 18 16,-35-52-1,35 52-15,0-35 16,-18 0-16,18-18 16,0 0-1,0 18 1,0 18-16,0-36 15,0 0-15,0 1 16,0-19 0,0 18-16,0 1 31,0-19-15,0 1-1,0 0-15,0-1 16,0 1-1,0 0-15,0-1 16,0 1-16,0-1 16,0 1-1,0 0 48,0-1-48,0 1 17,0 0-17,0-1 17</inkml:trace>
  <inkml:trace contextRef="#ctx0" brushRef="#br1" timeOffset="-143101.34">15487 12806 0,'0'-18'47,"0"1"-31,53 17-1,35 0-15,-17 0 16,123 0-1,-71 0 1,-35-18 0,0 18-16,-35 0 15,36 0 1,-36 0-16,17 0 16,-17-35-16,88 35 15,-53-18 1,0 18-16,1 0 15,-36 0 1,70-18-16,-35 18 16,-35 0-1,71-17-15,-19 17 16,-16 0 0,-1 0-16,88 0 31,-123 0-31,0 0 15,-18 0 1,1 0-16,34 0 16,-17 0-16,18 0 15,-18 0 1,17 0-16,-17 0 16,-18 0-1,1 0-15,-1 0 16,0 0-1,0 0-15,54 0 16,-54 0-16,18 0 16,-36 0-1,1 0-15,0 0 16,-1 0 0,1 0-1,0 0 1,-18 17 109,0 1-94,0 0-31,-36 17 16,-34 18-1,35-18-15,-1 0 16,1-17 0,-18 0-16,53-1 15,-35 1 1,17-18-16,1 18 15,-1-18-15,18 17 16,-18-17 0,1 18-1,-1-18 1,0 0 0,1 0 171,17 17-140,0 19-31,0 52-1,0-17-15,0 70 16,0 17-1,0 36-15,-18-35 16,-17 35 0,35-88-1,-18 53-15,18-71 0,0 0 16,0 0 0,0-35-1,0 35-15,0 18 16,0-18-1,18 36-15,-18-1 16,0-34-16,0-19 16,17 1-1,-17-18 1,36 17-16,-36-17 16,17-18-16,-17 18 15,0-17 1,18-1-16,-18-17 15,0-1-15,0 1 16,-35-18 218,-1-18-218,1 1-16,0 17 16,-53-18-1,-1 18-15,-34-18 16,-36-17 0,53 35-16,-52 0 15,-1 0 1,53 0-16,-88 0 15,35 0 1,53 0-16,18 0 16,-18 0-16,-17 0 15,35 0 1,0 0-16,52 0 16,1 0-1,-18 0 1,18 0-16,0 0 15,17 0-15,0 0 16,-17 0 0,17 0-16,1 0 15,-19 0 1,19-18 0,-1 18-1,1-17 16,-1 17-15,-17 0-16,-1-18 31,19 18-15,-1-18-16,-17 18 16,17 0-1,1 0-15,-19-17 16,19 17-1,17-18 1,-36-17 0,36 17-16,-17 1 15,-1-1 1,18 0-16,-18 1 16,1-19-16,17 19 15,-18-19-15,18 19 16,0-1-1,0 1-15,0-1 16,0 0 0,0 1-16,0-19 15,0 19 1,0-19-16,0 19 16,0-18-1,0 17-15,0-17 16,0 17-16,0 0 15,0 1 1,0-1 15,0 0-15,0 1-16,0-1 16,0 0-16,0 1 15,0-1 16,0 1 1,0-1-17,0 0-15,0 1 32,0-1-17,0 0-15,0 1 31,0-1 1,-18 18-1</inkml:trace>
  <inkml:trace contextRef="#ctx0" brushRef="#br1" timeOffset="-132960.65">11977 15946 0,'-18'0'15,"18"-18"32,0 0 0,18 18-16,-1 0-31,19 0 16,-19 0-1,36 0-15,-17 0 16,-1 0 0,18 0-16,17 0 15,-17 0-15,18 0 16,-18 0 0,0 0-16,17 0 15,-17 0 1,18 0-1,-18 0-15,-1 0 16,19 0-16,-18 0 16,17 0-1,-17 0-15,18 0 16,-18 0 0,0 0-16,17 0 15,-17 0-15,18 0 16,-18 0-1,0 0 1,-18 0-16,53 0 31,-53 0-31,1 0 16,-1 0-16,0 0 16,-17 0-1,0 0-15,17 0 16,-18 0-16,19 0 31,-19 0-15,1 0-1,0 0 1,-1 0 0</inkml:trace>
  <inkml:trace contextRef="#ctx0" brushRef="#br1" timeOffset="-129194.74">8008 9207 0,'0'-17'16,"18"17"109,-1 0-110,19 0 1,-19 0-16,1 0 16,17 0-16,-17 0 15,-1 0 1,19 0 0,-19 0-16,1 0 15,0 0 1,-1 0-16,1 0 15,0 0 1,-1 0-16,18 0 16,1 0-1,-19 0 1,1 0-16,17-18 16,1 1-1,-1 17-15,18-36 16,-18 36-1,-35-17-15,71-1 16,-36 0-16,53-35 16,-53 18-1,36 18 1,-53-1-16,17-17 16,0 17-1,18 0-15,18-17 16,-19 17-16,1 1 15,-17-1 1,-19 18-16,19-17 16,-19-1-1</inkml:trace>
  <inkml:trace contextRef="#ctx0" brushRef="#br1" timeOffset="-126830.39">12259 15928 0,'0'18'62,"0"-1"-46,18-17-1,-1 18 1,1-1 0,0-17 31,-18 18-32,17-18 1,1 0-1,-1 0 17,1 0-1,0 0-15,17 0-1,0 0 1,-17 0-16,0 0 31,17-18-31,-17 1 16,17-1-1,0 1-15,18-19 32,-18 19-32,53-19 15,-52 1-15,17-18 16,0 18-1,52-36 1,-34 36-16,-71 17 16,18 1-1,87-54 1,-69 36-16,-1 0 16,18 17-1,-35 0-15,17 1 16,-35-1-1,17 18-15,19-18 16,-19 18 0,-17-17-1,36-1 1,-19 1-16,1 17 16,17-18-1,-17 0 1,-1 18-1</inkml:trace>
  <inkml:trace contextRef="#ctx0" brushRef="#br1" timeOffset="-114935.64">19544 17092 0,'53'0'141,"17"0"-126,19 0-15,-1 0 16,18 0 0,17 0-16,-35 0 15,-17 0 1,-1 0-16,-17 0 15,18 0 1,-18 0-16,17 0 16,-17 0-16,0 0 15,18 0 1,-18 0 0,17 0-16,-17 0 15,0 0-15,35 0 16,-17 0-1,-18 0-15,0 0 16,17-18 0,54 18-1,-89 0 1,18-17-16,-18 17 16,18-18-1,0 18-15,-18 0 16,0-17-16,36 17 15,-36 0 1,1 0-16,-1 0 16,0 0-1,0 0-15,18 0 16,0-18 0,-17 18-16,-1-18 15,0 18 1,0 0-16,1 0 15,-19 0-15,1 0 16,0 0 0,-1 0-1,1 0 1,-1 0 15,1 0-15,-18-17-1,0-1 32,0 0-15,0 1-17,0-1-15,0-17 16,0 17-16,-18-17 15,1 17 1,-1-35 0,18 18-16,-17 17 15,-1-17-15,18 17 16,-18 1 0,18-1-1,0-17 1,0 17-16,-17-17 15,17 17-15,-36-35 16,36-17 0,-17 35-1,17-1-15,0 1 16,-18 0-16,18-18 16,-18 35-1,18-17-15,0 17 16,-17-17-1,-1 17-15,18-17 16,0 17-16,0 1 16,0-1-1,-17-17 1,17 17-16,-18 1 16,18-1-1,0 0 1,0 1 15,0-1-31,0 0 31,-18 18 32,1 0-32,-1 0-15,0 0-1,-17 0 17,0 0-32,-18 0 15,-71 0-15,1 53 16,-1-53-1,1 18-15,70-18 16,-35 35 0,17-35-16,36 0 15,17 0 1,-35 0 0,-17 0-1,17 0-15,-18 0 16,36 0-1,-53 18-15,35-18 16,-18 18-16,36-18 16,18 17-1,-36-17-15,-36 18 16,19-18 0,-1 17-16,36-17 15,-53 53 1,0-53-1,35 18-15,-18-18 16,36 18-16,-53-18 31,70 0-31,-35 0 16,-35 17-16,17 19 16,19-36-1,-19 17-15,36-17 16,-1 0-1,1 0-15,17 0 16,1 0 0,-18 0-1,17 0 1,0 0 15,-17 0-15,17 0-1,1 0 1,-1 0 15,0 0-15,18 18 93,0-1-77,0 1-17,0 17 1,18-35-1,0 71-15,-1-18 16,1-18 0,-18 0-16,18 18 15,17-17 1,-35-19-16,0 1 16,18 0-1,-18-1 1,0 1-16,17-1 31,-17 1-31,0 0 16,0-1-16,0 19 15,18-19 1,-18 19-16,17-36 16,1 35-16,-18-18 15,0 19 1,0-19-16,18 1 15,-18 0-15,0-1 16,0 1 0,17 0-1,-17-1 1,0 1 0,0 0-1,0-1 32,0 1-16,0-1 1,18-17 61,0 0-46,-1 0-31,1 0 15,0 0 0,-1 0-15,-17 18 15,18-18 32</inkml:trace>
  <inkml:trace contextRef="#ctx0" brushRef="#br1" timeOffset="-106397.47">17956 6773 0,'18'0'125,"0"0"-94,17 0-15,-17 0-16,-1 0 16,1 0-1,17 0-15,-17 0 16,-1 0-16,19 0 15,-19 0 1,1 0 0,0 0 15,-1 0-15,1 0-1</inkml:trace>
  <inkml:trace contextRef="#ctx0" brushRef="#br1" timeOffset="-105096.7">19332 6703 0,'18'0'94,"-1"0"-79,19 0 1,-19 0 0,1 0-1,0 0 17,-1 0-1,1 0-16</inkml:trace>
  <inkml:trace contextRef="#ctx0" brushRef="#br1" timeOffset="-102510.96">15857 6791 0,'18'0'78,"0"0"-62,-1 0-1,19 0 17,-19 0-17,18 0 1,54 0 0,-54 0-1,0 0-15,0 0 16,-17 0-16,17 0 31,-17 0-15,0 0-1,-1 0 17</inkml:trace>
  <inkml:trace contextRef="#ctx0" brushRef="#br1" timeOffset="50064.69">28857 2346 0,'-17'-35'16,"34"70"-16,-34-88 0,-1 35 15,18 1 1,-18-1-16,-17-17 31,17 17-31,18 1 0,-35-1 16,17 18-1,-52-35-15,17 17 16,-18 0 0,36 18-16,-18-17 15,18 17-15,17-18 16,1 18-1,-19 0 1,19 0-16,-19 0 16,19 0-16,-36 0 15,0 18 1,18-1-16,17 1 16,-17 0-1,17-1-15,1 1 16,-36 17-1,35 0-15,0-17 16,1 0 0,-1-1-16,18 1 15,-18 17 1,1 1-16,17-19 16,0 19-1,0-19-15,0 18 16,0-17-1,0 35-15,0-18 16,0 1 0,0-19-16,0 18 15,0 1 1,0-19 0,0 1-1,17 0-15,-17-1 16,0 1-1,18 0 1,-18-1-16,18 1 16,-1-1-1,-17 1-15,36 0 16,-19-1-16,1-17 16,17 18-1,-17 0 1,-1-1-16,19 1 15,-19-18-15,1 18 16,17-1 0,-17-17-16,17 18 15,-17 0 1,17-18 0,0 17-1,-17-17-15,0 18 16,17-18-16,-17 0 15,-1 0 1,19 0-16,-19 0 31,1 0-31,-1 0 0,19 0 16,-19 0 0,19 0-1,-19 0 1,1 0-16,35-18 15,-36 18 1,1-17-16,0-1 16,-1 0-1,1 18-15,-18-17 16,18-1-16,-1 18 16,1-18-1,0 1 16,-18-1-15,17 0 0,-17-17-1,18 0-15,17 0 16,-35 17 0,0 0-1,18 1-15,-18-1 16,0 0 15,0 1 0,0-1 1,0 0-17,0-17 1,0 0-1,0 17-15,0 1 16,0-1 0,0 0-1,0 1-15,0-1 32,0 0-1,0 1 16,0-1-16,0 1 0,0-1-15,0 0-1,0 1 1,0-1 0,0 0-16,0 1 31,0-1-15,-18 18 15,0 0-31,1 0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8-03T08:47:16.0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26229 2469 0,'18'0'157,"-1"0"-142,19 0-15,16-35 16,19 35-1,-18 0-15,0 0 16,17 0 0,-17-17-16,-17 17 15,52 0-15,-18 0 16,-17 0 0,0 0-1,0 0-15,-18 0 16,1 0-1,-1 0-15,0 0 16,1 0-16,16-18 16,-16 0-1,17 18-15,-18 0 16,0 0 0,0 0-16,36 0 15,0 0 1,-19-17-16,-16 17 15,34 0-15,-34 0 16,-1-18 0,0 18-1,0 0-15,1 0 16,-1 0-16,36 0 16,-36 0-1,-18 0 1,1 0-16,0 0 15,-1 0-15,1 0 16,35 0 0,-35-18 15,-1 18-15,1 0-1,-1 0 1</inkml:trace>
  <inkml:trace contextRef="#ctx0" brushRef="#br0" timeOffset="1427.8">26811 6262 0,'18'0'62,"17"0"-46,0 0 0,1 0-1,52 0-15,53 0 31,-106 0-31,89 0 16,-71 0 0,17 0-16,-35 0 15,1 0-15,-1 0 32,18 0-32,-18 0 15,0 0-15,18-18 16,-17 18-16,-1 0 15,18 0 1,-36 0 0,1 0-16,0 0 15,17 0-15,-17 0 16,-1 0 0,1 0-1</inkml:trace>
  <inkml:trace contextRef="#ctx0" brushRef="#br0" timeOffset="7862.24">26106 7532 0,'0'0'0,"-18"0"16,18 17-1,-18-17-15,18 18 16,-17-18 0,34 0 46,19 0-46,-1 0-16,35 0 15,1 0 1,52 0 0,-34 0-16,52 0 31,-106 0-31,-17 0 16,17 0-16,-17 0 15,-1 0 1,1 0-1,-1 0-15,1 0 32,-18-18-17,18 18-15,-18-17 16,17 17-16,1-18 16,-18-35-1,18 36-15,-1-19 16,-17 1-1,0 17-15,0-17 32,18-35-32,0-1 0,-1 0 15,-17 36 1,0 18 0,0-1-1,0 0-15,0 1 16,0-1-1,35 18 64,-17 35-64,53 36 1,-1-1-16,-34-17 15,16 18 1,1-18 0,-35-36-16,17 19 15,-35-19-15,18 1 16,-18 0-16,18-1 16,-1 1-1,1 0 1,-1-1-1,1 1 17,0-18-32,-18-35 78,0-54-63,0 1 1,0-18 0,0 36-16,0 17 15,0 18-15,17-1 16,-17 1 0,0 17-16,0 1 15,0-1 32,18 18-31,35 35-1,17 54 1,19 16 0,-36-34-16,-18-18 15,0 0-15,0 0 16,1-36-1,-19 19-15,-17-19 16,18-17 0,-18 18-1,18-18 63,-1 0-62,1 0 0,0 0-16,52 0 15,-17 0-15,70 0 16,1-18 0,-36-17-16,-35 35 15,18-18 1,-1 18-1,36-35 1,-35 17-16,-36 18 16,-18-17-1,19 17-15,-19-18 16,19 0 0,-19 18-1,1 0 1,0 0-1,-1 0 17,1 0 30,-18 18-62,18 35 16,-1 71-1,18-36-15,36 159 32,-36-159-32,-35 0 15,36-17 1,-19-36-16,-17 0 16,18-17-16,-1-1 15,-17 1 1,0 0-16,0-1 31,0 1 16,0 0-31,0-1-16,0 1 15,0 0-15,0-1 16,0 1-1,0-1 1,0 1 0,0 0-1,0-1 1,0 1 15,0 0-15,0-1-1,-35 1 1,0-18 0,-71 53-16,53-53 15,0 17-15,-17-17 16,17 18 0,17-18-1,1 0-15,-35 18 16,17-18-16,0 17 15,18-17 1,-18 18-16,-18-18 16,36 0-1,0 18-15,-1-18 16,1 35 0,0-35-16,-36 18 15,36-18-15,0 0 16,-1 0-1,19 0-15,-19 0 16,19 0 0,-1 0-1,0 0 1,1 0 15,-1 0-15</inkml:trace>
  <inkml:trace contextRef="#ctx0" brushRef="#br0" timeOffset="8924.28">27358 8237 0,'0'36'63,"0"-1"-48,18 35 1,34 1-16,-16-18 16,-19-18-1,1 18-15,35 0 16,-18 18-1,-17-36-15,35 18 16,-53-36 0,17 36-16,36 0 15,-35-17-15,-18-19 16,18 1 0,-1-1-16,-17 1 15,18 0 1,-18-1-1,0 1 1,0 0 15,0-1 1,0 1-1,0 0 0,0-1 16</inkml:trace>
  <inkml:trace contextRef="#ctx0" brushRef="#br0" timeOffset="9827.6">27905 8537 0,'17'35'109,"-17"-17"-93,36 35 0,-19-18-1,19 1-15,-19 17 32,1-36-32,-18 1 15,17-1-15,-17 1 16,18 0-1,-18-1-15,0 1 32</inkml:trace>
  <inkml:trace contextRef="#ctx0" brushRef="#br0" timeOffset="11916.22">26017 7638 0,'18'0'78,"0"53"-62,52 17-16,1 54 0,17 52 16,-70-88-1,70 0-15,-71 36 16,54-1-1,-18 18-15,0-52 16,-36-19 0,1-35-1,0 18-15,-1-35 16,-17 17-16,0-17 16,0 0-1,0-1-15,0 1 16,0-1 15,0 1 0,0 0 32,18-18 31,0 0-63,-1 0-16,19 0 1,-19 0 0,1 0-16,17 0 15,-17-18 1,-1 18-16,19-18 16,-19 18-1,19 0 1,-19 0-1,1 0-15,17 0 16,-17 0-16,-1 0 16,1-17-1,17 17 1,-17 0-16,35-18 16,-35 18 15,17-17-16,-18 17-15,1 0 16,17 0-16,-35-18 16,18 18-16,0 0 31,-1 0-15,1 0-1,0-18 16,-1 18-15,-17-17 0,18 17-1,-1 0 1,1 0 15,0 0-15,-1 0-1,-17-18 79,18 0-16,0 18-62,-18-17 15</inkml:trace>
  <inkml:trace contextRef="#ctx0" brushRef="#br0" timeOffset="14596.6">28134 8149 0,'-71'-35'0,"142"70"0,-194-88 0,70 53 15,0-17 1,17-1 0,-16 18-1,16-35-15,-52 17 16,53 18-16,-18-35 31,35 35-31,-17-18 16,0 18-1,-1 0-15,19 0 16,-36 0 0,0 0-16,18 0 15,-1 0 1,19 0-16,-1 0 16,-17 0-1,17 0-15,1 0 16,-19 0-1,19 18-15,-1-18 16,18 17 0,-18 19-1,-35-19 1,53 1-16,-17 0 16,-1 17-16,18 18 15,-18 17 1,18-17-1,0 18-15,0-36 16,0 53-16,0-35 16,0 0-1,0 18-15,0-18 16,0-18 0,18 18-16,17-18 15,-17 18 1,0-18-16,-1 18 15,54 0 1,-53-18-16,17 18 16,-18-17-16,1-19 15,-18 1 1,18-1-16,-1 1 16,-17 0-1,18-18-15,-18 17 16,18 1-16,-18 0 15,0-1 1,17 1 0,1 0-16,0-1 15,-1 19 1,18-1-16,-35-18 16,36 19-1,17-19 1,-18 19-1,-17-19 1,-1 1-16,18 0 16,-17-18-1,0 17 1,17-17-16,0 0 16,-17 18-1,0-18-15,17 0 16,-17 0-1,-1 0-15,18 0 32,-17 0-32,0 0 15,17 0 1,-17 0-16,-1 0 16,54-53-1,-1 18-15,1-1 16,-36-17-1,18 18-15,0 18 16,35-54-16,-52 0 16,-19 36-1,36 17 1,-53-17-16,0 18 16,18-1-16,-18-17 15,17-1 1,19 1-1,-36 17-15,0-17 16,0 18-16,0-19 16,0 19-1,0-19-15,0 19 16,0-1 0,0-17-16,-18 17 15,0-17 1,1-18-1,-1 35 1,-17-35-16,0 18 16,-1 0-16,19 17 15,-1 1 1,18-1-16,-35-17 16,17 17-1,-17-17-15,35 17 16,-36 0-16,19 1 15,17-1 1,-71-17 0,54 17-16,17 1 15,-18 17 1,0-18-16,18 0 16,-17 1-1,-1 17-15,0-18 16,1 18-16,-1-18 15,1 1 1,-1 17 15,0-18-31,18 1 32,0-1-1</inkml:trace>
  <inkml:trace contextRef="#ctx0" brushRef="#br0" timeOffset="19912.7">28187 4798 0,'-124'-194'47,"248"388"-47,-265-406 0,106 177 0,17 0 15,0 17 1,-17 0-16,17-17 15,-35-18-15,36 18 16,-18 17 0,-1 1-16,1-19 15,-18 1 1,18 0-16,-53-1 16,17 19-1,36-1-15,-18-17 16,-18 17-1,36 1-15,0 17 16,-1 0 0,-52 0-16,-18 0 15,-17 17-15,35-17 16,35 18 0,0-1-1,0 19-15,-35 17 16,-18 17-1,18-52-15,35 35 16,0-18-16,18-17 16,-1 17-1,19 0-15,-1-17 16,-17 0 0,17 52-16,-35 18 15,0 71-15,53-35 16,-35 70-1,17-36 1,1-70-16,17-35 16,0 18-16,0-36 15,0 1 1,0-1-16,0 18 16,0-36-1,0 19 1,0-1-16,0 35 15,0-34-15,35 17 16,-17-18 0,52 53-1,-34-53-15,-1 1 16,0-1 0,18 18-1,-35-18-15,17-17 16,-17-1-1,-1 1-15,1 0 16,17 17-16,0 0 16,-17-17-1,17 17-15,18 0 16,0 1 0,-18-19-16,-17-17 15,35 18-15,-18-18 16,18 18-1,-35-18-15,-1 0 16,1 0 0,17 0-16,-17 0 15,0 0 1,17 0-16,-17 0 16,-1 0-1,36 0-15,-18 0 16,-17 0-1,35 0-15,-18-18 16,1 0 0,34 1-16,-35-19 15,-17 36-15,17-17 16,1-18 0,-1 35-1,-18 0-15,36-36 16,-17 19-16,-1-1 15,-17 0 1,52-17-16,-35 17 16,54-17-1,-36 0-15,-1 17 16,-52 1 0,36-19-16,17 19 15,-36-1 1,1 0-1,0 18 1,-18-17-16,17-1 16,1 0-16,-1-34 15,36-19 1,-17-17 0,-1 17-16,0 18 15,-17 18-15,-1 0 16,-17 17-16,0 1 15,0-1 1,0 0 0,0 1-16,0-1 15,0 0-15,0 1 16,0-19 0,0 1-1,0 0-15,0 17 16,0 1-16,0-1 31,0 0-31,0 1 16,0-19-1,0 19-15,0-1 16,0-52 0,0 34-1,0 1 1,0 0-16,-17 17 15,17-17-15,0 17 16,0 1 0,-18-1-1,18 0-15,-17-17 16,-1 0 0,18 17-1,0 0-15,-18 18 16,18-17-1,-17-1 1,17 0 62,-18 1-62</inkml:trace>
  <inkml:trace contextRef="#ctx0" brushRef="#br0" timeOffset="22283.74">26741 5380 0,'-18'0'203,"18"-18"-109,0 1-47,0-1 0</inkml:trace>
  <inkml:trace contextRef="#ctx0" brushRef="#br0" timeOffset="25242.67">29986 7250 0,'0'-18'93,"0"-17"-61,0-1-17,-18-17-15,1 53 16,17-17-16,-18-1 16,18 1-1,0-19 1,0 19-16,0-19 15,0 19 1,0-36 0,0 35-16,0-17 15,0 17 1,0-17-16,0 17 31,0 1-15,0-1-1,0 0 1,18 18 0,-1-17-1,1 17 17,0 0-1,35 0-16,-36 0 1,-17 17-16,36-17 16,-36 18-1,17 0-15,18-1 16,18 1 0,-53 0-1,18-18 16,0 17-15,-1-17 0,1 18-1,-18 0 1,18-1 0,-1 1-16,-17-1 15,0 1-15,0 0 31,0-1-15,18 1 15,0 0 1,-18-1-17,17 1 1,1 0 15,-18-1-15,0 1 31,17-18-47,1 0 31,0 0 0,-1 0 0,1 0 47,0 0-46,-1 0-17,1 0 48,0-18-32,-1 1-15,-17-1-1,0 0 1,18 18 0,-18-17-16,0-1 46,0-17-30,0 17 0,0 0-1,0 1 1,0-1-16,0-17 16,0 17-1,0 1-15,0-19 31,0 19-15,0-19-16,0 19 16,0-1-1,0 0 17,-18-17-17,18 18-15,0-1 16,-17 0-1,-1 1 1,0-1-16,18 0 31,-17 1-15,17-1 0,-18 18 15,18-18-31,0 1 15,-18 17 126</inkml:trace>
  <inkml:trace contextRef="#ctx0" brushRef="#br0" timeOffset="29068.02">26670 5274 0,'18'-18'32,"-36"36"-32,36-53 15,-1 35 1,-17-18-1,18 18 1,-18-18 0,18 1-1,-1 17 17,1 0 46,-18-18-31,17 18-16,1 0 16,0 0 15,-1 0-46,1 0 15,0 0 32,-1 0-48,36 0 1,-35 0-1,17 0 1,-17 0 0,-1 0-1,-17 18 157,18-1-141,0-17-15,-18 18 0,17-18-16,-17 18 62,18-18-46,0 0-16,-1 0 31,1 0-15,0 0-1,-18 17 1,0 1 15,17-18 32,1 0-32,-1 0-15,1 0-1,0 18 16,-18-1 32,17-17-47,1 0 15,0 0 31,-1 0-30,1 0-17,0 0 1,-1 0-1,1 0 17,-18-17 61,0-1-14,0 0-48,0 1 31,0-1-15,0 0-16,0 1 16</inkml:trace>
  <inkml:trace contextRef="#ctx0" brushRef="#br0" timeOffset="39954.15">25647 4092 0,'0'18'125,"18"-1"-125,-1 1 16,-17 0 0,35-1-16,-17 1 15,0-18-15,17 18 16,-17-1-1,-1-17 1,-17 18 0,18-18-1,-18 18 1,18-18-16,-18 17 16,17-17-1,1 0-15,-18 18 31,18-18-15,-1 0 109,1 0-78,-18-18 15,0 1-30,17-1-32,-17 0 0,0 1 31,0-1-15,0 0-1,0 1-15,18-19 16,0 19-1,-18-18-15,35-1 16,-17 19-16,-18-19 16,17 19-1,1-1-15,-18 0 16,18 1 0,-18-1 15,0 1-16</inkml:trace>
  <inkml:trace contextRef="#ctx0" brushRef="#br0" timeOffset="40924.06">24677 2011 0,'0'35'62,"0"0"-46,0 1-1,0-1 1,0 0-16,0 0 16,0-17-1,0 0-15,0-1 16,0 1 0,0 0-1,0-1 16</inkml:trace>
  <inkml:trace contextRef="#ctx0" brushRef="#br0" timeOffset="41613.1">24483 2099 0,'35'-53'31,"-70"106"-31,105-124 0,-52 54 0,0-1 16,-1 1 0,1 17-16,-18-18 15,18 0 16,-1 18-15,1 0 0</inkml:trace>
  <inkml:trace contextRef="#ctx0" brushRef="#br0" timeOffset="42388.7">24553 2364 0,'0'17'16,"0"-34"-16,0 52 0,18-35 16,0 0-1,-18 18-15,17-18 32,1 0-1,17 0-16,-17 0 1,-1 0 0,1 0 15,0 0-15</inkml:trace>
  <inkml:trace contextRef="#ctx0" brushRef="#br0" timeOffset="45866.99">26793 3122 0,'0'0'0,"0"-18"15,0 36 157,0 0-156,0 17-1,0-17-15,18 17 0,0-35 16,-18 18 0,0-1-16,17 18 15,1 1 1,-18 17 0,0-36-1,18 1-15,-18 0 16,17-1-16,-17 1 15,0-1 1,0 1 0,18 0-16,-18-1 15,0 1 17,0 0-1,0-54 109,0 19-124,-18-1 0,18 0-1,-17-17 1,-1 18-16,18-1 16,-18 0-1,18 1 1,0-1-1,0-17-15,0 17 16,0 0-16,0 1 16,0-1-1,0 1 1,0-1 15,-17 0 0,17 1-15,0-19-16,0 19 16,0-1-1,0 0 1,0 1 15,0-1 157,0 1-173,17 17 1,1-18 15,17 18-31,-17 0 16,0 0-1,-1 0-15,1 0 16,-1 0 15,1 0-15,0 0 0,-1 0 15,1 0-16,0 0 17,-1 0-17,1 0 1,0 0 15,-1 0-15,-17 18 15,0-1 0,0 1 16,0-1-16,-17 1-15,-1-18 15,0 18-31,1-1 16,-1-17 31,18 18-16,-18-18-31,18 18 31,-17-18-15,-1 0 15,0 0-15,1 17-1,-1-17 1,18 18 0,-17-18-1,17 18 1,-18-18 0,0 0-1,1 0 16,17 17 16,0 1-15,-18-18-1</inkml:trace>
  <inkml:trace contextRef="#ctx0" brushRef="#br0" timeOffset="52487.22">28840 9860 0,'35'18'62,"0"17"-46,-17-35-1,-1 18 1,19-1-16,-19 1 16,1-18-1,0 18-15,-1-18 16,-17 17 0,18-17-1,17 0 1,36 0 15,-1-53-31,36-35 16,35-88-1,-35 35-15,18-18 16,-1 18 0,18 53-16,-35-18 15,-71 70 1,0 19-16,1-1 15,-1-17-15,-17 17 32</inkml:trace>
  <inkml:trace contextRef="#ctx0" brushRef="#br0" timeOffset="81986.82">22190 7144 0,'-18'0'0,"0"0"0,1 0 31,52 0 94,18 0-109,18 0 0,17 0-16,-53 0 15,18 0-15,-18 0 16,36 0 0,-36 0-1,0 0-15,1 0 16,-19 0-16,1 0 31,0-18-31,-1 18 16,1 0 109</inkml:trace>
  <inkml:trace contextRef="#ctx0" brushRef="#br0" timeOffset="89342.94">16863 6914 0,'17'0'93,"1"0"-77,17 0-16,-17 0 16,0 0-1,35 0 1,-18 0-16,53 0 15,-17 18 1,-19 0-16,-16-18 16,-1 0-1,0 0 1,1 0-16,34 17 16,-52-17-16,-1 0 15,1 0 1,17 0-16,-17 18 15,0-18 17,-1 0-32,1 0 31,0 0-15,-1 0-1,-17 18 48</inkml:trace>
  <inkml:trace contextRef="#ctx0" brushRef="#br0" timeOffset="91564.83">28504 6967 0,'18'0'63,"106"0"-32,-54 0-31,-17 0 16,-18 0-1,-17 0-15,35 0 32,-36 0-17,1 0 1,0 0 15</inkml:trace>
  <inkml:trace contextRef="#ctx0" brushRef="#br0" timeOffset="102039.66">26494 10689 0,'-18'0'47,"0"0"-31,18 35-1,0 18-15,0 36 16,0 16-16,36 89 16,52 18-1,-18-53 1,-17 17-16,35-52 16,-17-1-1,-18 54-15,0-89 16,0 0-1,-36-18-15,1-52 16,-18 17-16,18-17 16,-1-18-1,-17-18 63,-35-52-62,17-54-16,-35 1 16,36 35-16,-71-71 15,35 71 1,35-36-16,-17 71 16,35 0-1,-18 18 1,1 0-16,-19-18 15,19 0-15,-19-35 32,36 53-32,-17 17 15,-1 18 1,18-18-16,0 1 16,0-1-1,0-35 1,53-17-1,35-1-15,36-70 16,-71 88 0,17 0-16,-35 18 15,36 17-15,-36 18 16,1 0 0,-1 0-16,0 0 15,0 35 1,36 71-16,-18-53 15,17 71 1,-52-36-16,0-35 16,-18 35-16,0-17 15,0-36 1,0-18-16,0 19 16,-18-19-1,0 19-15,-17-1 16,-53 35-1,53-52 1,-89 53-16,18-18 16,18-36-16,53 18 15,0-35 1,17 18-16,-17-18 16,17 0-1</inkml:trace>
  <inkml:trace contextRef="#ctx0" brushRef="#br0" timeOffset="102618.85">27781 11765 0,'18'-18'16,"35"1"0,70-1-1,36-35-15,123-70 32,-52 70-32,-36-35 15,-71 52-15,-35 19 16,-52 17-16,-1 0 15,0 0 1,-35 53 15,-18 17-15</inkml:trace>
  <inkml:trace contextRef="#ctx0" brushRef="#br0" timeOffset="103081.3">28416 12065 0,'-17'35'15,"34"-70"1,-17 70 0,53-35-1,106-35-15,0-18 16,-1 35 0,-69 18-16,-1-35 15,-35 35-15,17-17 16,-52 17-1,0 0 1</inkml:trace>
  <inkml:trace contextRef="#ctx0" brushRef="#br0" timeOffset="103934.53">29316 11042 0,'0'53'47,"35"0"-31,71 70-16,-71-70 16,36 35-1,-54-17-15,36-1 16,-17-52-1,-19 17-15,19 1 16,-19-19-16,18 19 16,-17-1-1,0-18-15,-18 1 16,17-18 0,-17 18-16,18-18 15,0 17 1,-1-34 31,1-71-32,-18-106-15,35-36 16,18 36-16,-18 0 16,-17 35-1,0 36 1,-18 70-16,0-18 15,0 36-15,0 18 16,0-1 0,0 0-1</inkml:trace>
  <inkml:trace contextRef="#ctx0" brushRef="#br0" timeOffset="104767.78">31009 10389 0,'-17'0'31,"-1"0"1,18 18 14,0 35-30,35 53 0,-17 52-16,35 19 15,0-54 1,-36-35 0,36 36-16,-35-89 15,-18 36-15,17-36 16,1 0-16,-18-17 15,0 0 1,0-1-16,0 1 31</inkml:trace>
  <inkml:trace contextRef="#ctx0" brushRef="#br0" timeOffset="105659.76">28945 13353 0,'-17'0'0,"34"0"62,36 0-46,53 0-1,18-36-15,-36 36 16,0-17-16,-17 17 16,-19-18-1,-16 0-15,-19 18 16,19 0 0,-19 0-1</inkml:trace>
  <inkml:trace contextRef="#ctx0" brushRef="#br0" timeOffset="106105.62">28892 14076 0,'36'0'31,"52"-35"-15,0 17-16,36-17 16,-1 17-16,-35 0 15,-35 1 1,-18 17-16,1-36 15,-1 36 1,-17 0-16,-1 0 16,1 0-1</inkml:trace>
  <inkml:trace contextRef="#ctx0" brushRef="#br0" timeOffset="110520.67">30074 13106 0,'18'35'15,"17"18"1,0 0-16,36 0 16,-36 17-1,1-34-15,17 16 16,-36-34 0,-17 0-1,18-1 1,-1 1-16,-17 0 15,18-1 1,0 1-16,-18 0 16,17-1-1,-17 1-15,18-18 16,0 17 15,-18 1 0,17-18 32,1 0-32,0-35 0,-18-18-15,0 0 0,0 0-16,0 18 15,0 0-15,0 17 16,0 0 0,0 1-1,0-1-15,0 0 16,0 1-1,0-1-15,0 0 16,0 1 15,0-1 1,0-35-32,0-53 15,0 18 1,0 0-16,0 35 15,0 18 1,0 17-16,0-17 16,0 17-1,0 1 1</inkml:trace>
  <inkml:trace contextRef="#ctx0" brushRef="#br0" timeOffset="111479.29">30903 12947 0,'53'18'63,"18"-1"-63,-1 71 31,-17-70-15,0 0-16,-35-1 15,-1-17-15,19 18 16,-19-18 0,1 18-16,17-18 15,-35 17-15,18-17 16,-18 18-1,18-18 1,-1 18 0</inkml:trace>
  <inkml:trace contextRef="#ctx0" brushRef="#br0" timeOffset="112777.23">31238 12859 0,'0'17'31,"0"19"-31,0-19 15,-17-17 1,17 18-16,0 0 16,-18-1-1,1 1-15,17-1 16,-18 1-16,18 0 16,-18-1-1,18 1-15,-17-18 16,17 18-1,-18-18 1,0 0 0,1 17-1,17 1 1,0 0 15,0-1 0,0 1 1,0 0-1,-18-18 16,18 17-32,0 1 32</inkml:trace>
  <inkml:trace contextRef="#ctx0" brushRef="#br0" timeOffset="131246.74">31291 12259 0,'18'0'47,"0"0"-32,-1 18 1,1-1-16,0 1 16,-18 0-1,35 17 1,0-18-16,-17 19 16,35-1-16,-36-35 15,1 35 1,17 1-16,-17-36 15,17 17-15,-17 1 16,-18 0 0,35-1-1,-17 1-15,-1-1 16,19-17-16,-19 18 16,1-18-1,17 18-15,-17-18 16,-1 17-1,1 1 1,0-18 0,-18-53 31,0-17-32,0-36 1,0-18-16,0-17 15,0 71 1,0-1-16,0 36 16,0-18-1,0 35 1,0 1 15,0-1-15,0 0 15,0 1 16</inkml:trace>
  <inkml:trace contextRef="#ctx0" brushRef="#br0" timeOffset="132199.65">31821 13176 0,'52'0'78,"37"-35"-63,-1-18 1,18-18-16,-53 54 16,17-18-16,-35 17 15,1 0 1,17 1-1,-18 17-15,-35-18 16,18 18-16,-1-18 16,1 18-1,-1-17 17,1 17-32</inkml:trace>
  <inkml:trace contextRef="#ctx0" brushRef="#br0" timeOffset="133952.6">32244 13317 0,'-35'-17'16,"35"70"62,17 0-62,36 52-16,-18-16 15,1-1-15,-1-35 16,-17 17 0,-1-34-16,1-1 15,0 0 1,-18-17-16,0-1 16,0 1-1,0 0 1,0-54 124,0-17-124,0 18-16,0-35 16,-18 34-16,0 1 15,1 0 1,-1 17 0,18-17-16,-18 17 15,1-35 1,-19 18-16,19-53 15,-1 53 1,1 17 0,17-17-16,0 17 15,0-17 1,0-1 0,0 19-1,0-1-15,17 1 16,1 17-1,-18-18-15,35 0 16,-35 1 0,18-1-16,17 18 15,-17-18-15,-1 18 16,19 0 0,16 0-16,1 0 15,-35 0 1,0 0 15,-1 0-31,1 18 16,0 0-1,-18 17 1,0 0 0,0 0-16,0-17 15,-18 0 1,0-1-16,18 1 15,-17 0-15,17-1 16,-18-17 0,0 0-16,1 0 31,17 18-31,0 0 31,-18-18-15,0 35-1,1-35 1,17 17 0,-18-17-16,1 18 15,17 0 17,0-1-1,52-17 63,-16 18-79,-1-18-15,-17 18 16,17-18-1,-17 0-15,-1 17 0,18-17 16,-17 0 0,0 0-1,-1 0 1</inkml:trace>
  <inkml:trace contextRef="#ctx0" brushRef="#br0" timeOffset="134776.4">29563 15187 0,'35'0'63,"71"-18"-47,17 1-1,1-36-15,-36 35 16,-17 18-1,-36-17-15,0 17 16,-17-18-16,17 18 31,-17 0-31</inkml:trace>
  <inkml:trace contextRef="#ctx0" brushRef="#br0" timeOffset="135244.23">29916 15540 0,'-18'0'15,"0"0"-15,54 0 0,-72 17 0,72-17 79,-1 0-64,0 0-15,0 0 16,1-17-16,-1 17 15,-17-18 1,-1 18 0,1-17-16,-1 17 15,1 0 1</inkml:trace>
  <inkml:trace contextRef="#ctx0" brushRef="#br0" timeOffset="136550.32">30727 14552 0,'0'18'62,"35"17"-46,-17-17-16,17 17 16,-17-17-16,-1-1 15,-17 1 1,18-1 0,-18 1-16,0 0 0,53-1 15,-35 1 1,-18 0 15,17-1-31,-17 1 0,18-18 16,0 0-1,-18 18-15,17-18 16,-17 17 0,0 1 15,0-53 78,0 17-93,0-17-1,0 17-15,0-17 16,0 17 0,0 0-16,0 1 15,0-1 17,0 1-32,0-1 0,0 0 31,0 1-16,0-19 1,0-17 0,0 18-1,18-18-15,-1 18 16,-17 17 0,0-17-16,0 17 15,0 1 1,0-1 15</inkml:trace>
  <inkml:trace contextRef="#ctx0" brushRef="#br0" timeOffset="137860.9">30939 14005 0,'0'-17'46,"17"17"1,1 0-31,0 0 15,-1 0-15,1 0-1,17 0 1,-17 0 15,-1 0-31,1 0 0,0 0 16,-1 0 0,1 0-16,0 0 31,-1 0-16,-17 17 1,0 1 0,0 0-1,0-1-15,0 1 16,0-1-16,0 1 16,0 0-1,0-1 1,0 1-16,0 0 47,0-1-16,-17-17-31,17 18 31,0 0-15,-18-1 15,0-17-15,18 18-1,0-1 1,18-34 93,17-1-93,-17 1-16,-1 17 16,19-18-16,-19 18 15,1-18 1,17 18-16,-17-17 15,0 17 1,17-18-16,-18 18 16,-17-18-16,36 18 15,-19-17 1,1 17 15,0 0-31,-18-18 16,17 18-1</inkml:trace>
  <inkml:trace contextRef="#ctx0" brushRef="#br0" timeOffset="138591.81">30850 15258 0,'0'-18'15,"18"0"17,70-35-17,71 1 1,0-1-16,-36 0 15,1 35-15,-54 0 16,-34 18 0,-19-17-1,18 17-15,-35-18 16,18 18-16</inkml:trace>
  <inkml:trace contextRef="#ctx0" brushRef="#br0" timeOffset="140558.07">31238 15416 0,'0'18'78,"0"0"-78,0 17 16,0-17-1,0 17-15,0 35 16,18-34-16,-18-1 15,0-17 1,0 17-16,0-17 16,0-1-1,18 1-15,-18-1 16,0 19 0,0-19-16,0 1 15,17 0-15,-17-1 16,0 1-1,0 0-15,0-1 32,0 1-1,0-53 141,0 17-157,0-17-15,0 17 16,0 0-16,0-17 16,0 0-1,0 0-15,-17 17 16,17 0 0,0 1-16,-18-1 15,18 0-15,0 1 16,0-1 15,0 0-15,0 1-1,0-1 1,0 0-16,0 1 16,0-1-1,0 1-15,0-1 16,18 0-1,-1 18 1,-17-17 0,18 17-16,0 0 15,-1 0 1,-17-18 0,18 18-16,-18-18 15,18 18 1,-1 0-1,1 0 1,-1 0 31,1 0-31,0 0-1,-1 0 1,-17 18 15,0 0 0,0 17-15,0 35 0,-53-17-16,36 0 15,-18-17-15,17-1 16,0-17-1,1-1-15,-1 1 16,0-1 0,1-17 62,34 0 62,1 0-124,17 18 0,36-18-16,-36 0 15,0 0 1,1 0-16,17 0 16,-36 0-1,1 0-15,17 0 16,-17 0-1,-1 0 1,1 0 0,0 0-1</inkml:trace>
  <inkml:trace contextRef="#ctx0" brushRef="#br0" timeOffset="159658.14">14446 7849 0,'0'18'125,"0"17"-109,0 36-16,0-36 15,0 18 1,0 18 0,-35-36-16,35 18 15,0-18-15,0 53 16,0-53 0,0 71-1,0-35 1,0-1-16,0 36 15,0-18 1,0-35-16,0 18 16,0-18-1,0-36-15,0 19 16,0-19 0,0 19-16,0-1 15,0 18-15,0-18 16,0 18-1,0-18-15,0 1 32,0-19-32,0 1 0,0 0 15,0 17 1,0-18-16,0 19 16,0-1-1,0 36 1,0-54-1,0 18-15,0 1 16,0-19-16,0 19 16,0-19-1,0 1-15,0 0 16,0-1 0,0 1-16,0-1 15,0 1 48</inkml:trace>
  <inkml:trace contextRef="#ctx0" brushRef="#br0" timeOffset="163377.87">14411 7849 0,'-18'0'0,"36"0"0,-36 18 16,71-18 93,194 0-78,-53 0-31,106 0 16,-71-18 0,107 18-16,-72-17 15,-35-19 1,-35 36-16,0-35 16,-35 35-16,0-18 15,-53 18 1,17-35-16,-35 35 15,1-17 1,-1 17 0,-35 0-16,88 0 15,-53-18-15,0 0 16,-17 18-16,-18 0 16,-18 0-1,36 0-15,-36 0 16,18 0-1,0 0-15,0 0 16,0 0 0,-18 0-1,18 0-15,17 0 16,-17-17-16,-18 17 16,36 0-16,-18 0 15,17 0 1,-17 0-1,0 0 1,18 0-16,-18 0 0,-18 0 16,36 0-1,-36 0-15,0 0 16,0 0 0,1 0-1,-1 0-15,-17 0 16,-1 0-16,1 0 15,17 0 1,-17 0 0,-1 0-1,-17 17 360,0 89-359,0-18 0,0 36-16,0-54 15,0 54 1,0-18-16,18 88 15,0-71 1,17 36-16,-17-36 16,-18 1-16,35-36 15,-35 0 1,0-35-16,0-18 16,18 36-1,-18-36-15,0 1 16,0-19-1,0 1 1,0 17 0,0 0-16,0-17 47,0 17-47,17-17 0,-17 0 15,0-1 1,0 1 15,0-1-15,0 1-1,0 0 126,0-1-125,-17 1-16,-19 17 15,-87 18-15,-36 0 16,-35-35-1,0 17-15,0-35 16,71 18 0,-1 17-16,18-35 15,18 0 1,0 0-16,-18 0 16,-17 0-16,-1 0 15,18 0 1,36 0-16,17 0 15,-35 0 1,35 0-16,17 0 16,1 0-1,0 0-15,-53 0 16,17 0 0,-35 0-16,18 0 15,0-35-15,0 35 16,-1-18-1,37 18 1,-37-18-16,36 1 16,-35 17-16,0-36 15,35 36 1,-17-17-16,17 17 16,-18-18-1,-17 1 1,35 17-16,-18 0 15,19 0-15,-1 0 16,-18 0 0,-17 0-16,35 0 15,-35 0-15,-18 0 16,18 0 0,0 0-16,35 0 15,17 0 1,-34 0-1,34 0 1,19 0 0,-1 0-16,-17 0 15,0 0 1,-18 0 0,0 0-16,-18 17 15,18 1 1,-70 35-1,88-36-15,17-17 16,0 18 0,-17-18-16,17 0 15,1 0 1,-1 0-16,0 0 31,1 0-15,-1 0 31</inkml:trace>
  <inkml:trace contextRef="#ctx0" brushRef="#br0" timeOffset="172621.4">17798 12153 0,'17'0'203,"1"0"-187,0 0-16,-1 0 16,18 0-1,-17 0 1,0 0-16,17 0 16,-17 0-16,17 0 31,-17 0-16,-1 0 1,1 0 0,-1 0 15,1 0-15,0 0-1,-1 0 16,1 0-15,0 0 0</inkml:trace>
  <inkml:trace contextRef="#ctx0" brushRef="#br0" timeOffset="184507.63">11218 14023 0,'18'0'171,"17"0"-155,-17 18 0,0-18-16,-18 17 15,17-17 1,1 0 0,-1 18-1,1-18 16,-18 17-31,18-17 0,-1 0 32,1 0-17,0 0 48,-1 0-32,1 0-15,0 0 15,-1 0-15,1 0-1,17-17-15,-17 17 16,17-18-16,0 1 15,1-19 1,-1 36 0,-18-17-1,1 17-15,17-18 16,-17 18 0,17 0-1,-17-18 1,0 18-16,-1-17 15,1 17 1,-18-18 0,18 18-16,-1-18 15,1 18 1,-1 0 15,1 0-15</inkml:trace>
  <inkml:trace contextRef="#ctx0" brushRef="#br0" timeOffset="-206219.15">13264 16810 0,'18'0'78,"0"0"-47,-1 0-31,1 0 16,17 17 0,1-17-16,16 0 15,-16 0-15,52 0 16,-18 0-1,-17 0-15,0 0 16,18 0 0,35 0-16,-18 0 15,0 0 1,0 0-16,-35 0 16,0 0-1,88 0-15,-53 0 16,1 0-1,-36 0-15,17 0 16,36 0 0,-36 0-16,-17 0 15,-17 0-15,-1 0 16,0 0 0,1 0-16,34 0 15,-35 0 1,18 0-16,-17 0 15,-1 0 1,0 0-16,0 0 16,1 0-1,-1 0-15,35 0 16,-34 0 0,-1 0-16,0 0 15,-17 0-15,17 0 16,-17 0-1,0 0 1,-1 0-16</inkml:trace>
  <inkml:trace contextRef="#ctx0" brushRef="#br0" timeOffset="-204672.47">16122 15699 0,'18'0'156,"-1"0"-125,1 0-31,-18 17 0,17-17 16,1 18-1,0-18 17,-1 0-17,1 0 1,0 0 46,-1-18-46,19-17 0,140-194-1,-35 123 1,-106 35 0,1 36-16,17 0 15,-36-1 1,1 19-16,-18-1 31</inkml:trace>
  <inkml:trace contextRef="#ctx0" brushRef="#br0" timeOffset="-196735.76">15663 16616 0,'18'0'125,"0"0"-109,-1 0-1,19 0 1,-1 0-16,0 0 16,0 0-1,-17 0-15,17-18 16,-17 18-16,0-17 15,-1 17 1,1-18 15,-18 0-15,17 18-16,1-17 16,0 17-1,-18-18 1,0 0 15,0 1-15,17-19 15,-17 1 0,0 18-31,0-19 16,0 19-16,0-1 15,0 0 1,0 1 0,0-1-16,0 0 31,0 1-15,0-19-16,0 19 15,0-1 16,0 1-15,0-1 0,0 0-1,0 1 17,0-1 30</inkml:trace>
  <inkml:trace contextRef="#ctx0" brushRef="#br0" timeOffset="-195008.39">22031 7161 0,'18'0'63,"35"0"-47,35 0-1,-35 0 1,35 0-16,18 0 15,17 0-15,-35 0 16,53 0 0,-88 0-1,-17 0 1,-19 0-16,19 0 16,-19 0-1,1 0 1,-1 0-16,1 0 15,0 0 1,-1 0 15</inkml:trace>
  <inkml:trace contextRef="#ctx0" brushRef="#br0" timeOffset="-187068.88">12806 14940 0,'0'-18'31,"0"36"79,0 53-95,0-1 1,0 71-16,0 18 16,-35-35-1,17-1-15,18-35 16,0 0 0,0-35-16,-18 18 15,18-18 1,0 0-16,0 17 15,0 18-15,0-52 16,0 17 0,0-18-1,0 0 1,0 18-16,0-18 16,0 1-1,0-19 1,0 19-16,0-19 15,0 19-15,0-19 16,0 18-16,0-17 31,0 0-15,0 17 0,0-17 15,0-1 0,0 1-15,18-18 187,35 0-188,-18 0 1,0 0 0,1 0-16,17 0 15,17 0-15,1 0 16,17 0 0,0 0-1,18 0-15,17 18 16,36 17-16,0-35 15,-36 17 1,-17-17-16,-18 0 16,36 0-1,-54 0-15,72 0 16,-19 0 0,0 0-16,-52 0 15,17 0-15,36 0 16,17 0-1,-53 0-15,0 0 16,-35 0 0,88 0-1,-53 0-15,1 0 16,16 0-16,89 0 16,-70 0-1,-18 0-15,-18 0 16,0 0-1,18 0-15,17 36 16,-34-36 0,-1 0-16,18 0 15,17 0-15,-70 0 16,35 0 0,-35 0-1,88 0-15,-53 0 16,89 0-1,-54 0-15,107 17 16,-89-17 0,106 0-1,-141 0-15,52 0 16,1 0-16,-53 0 16,-18 0-1,-35 0 1,-18 0-16,18 0 234,-18 0-218,18 0-16,18 0 15,-1-17 1,54 17-16,-1-36 16,-34 36-1,16 0-15,54 0 16,35-52-16,-70 52 16,-54 0-1,18 0 1,-17 0-16,-18 0 15,0 0-15,0 0 16,0 0 0,0 0-16,0 0 15,-18 0 1,0 0-16,0 0 16,-17 0-1,53 0 1,-54 0-1,1 0 1,35 0 0,-36 0-16,36 0 31,-17-18-31,-19 18 16,1 0-16,-1 0 31,-17-18 63,0 1-79,0-1 16,0 0 1,0-17-17,0 17 1,0-17 0,0 0-16,0 0 15,0-54-15,0 37 16,0 16-1,0-34 1,0 52-16,0-53 16,0 1-1,-17-71 1,-18 53-16,17-71 16,0 35-1,-35 36-15,36 0 16,-36 17-1,35 19-15,18 16 16,-17-34-16,-1 34 16,0 1-1,18 0-15,-17 17 16,-1-17 0,18 17-16,-18-17 15,1 0-15,17-1 16,-18-34-1,-17 17-15,17 0 16,18 18 0,-17 0-1,-1 17-15,18-17 16,-35-18 0,35 35-1,0 0 1,-18 1-16,18-1 15,0 1-15,0-1 16,0 0 0,0 1-1,0-1 17,-18 0-1,1 18 0,-1 0 0,0 0-15,-17 0 0,-18 0-16,-35 0 15,-53 0 1,-124 0-16,1 0 15,-124 18 1,53 17-16,35 1 16,35-36-16,1 17 15,69-17 1,54 0-16,-17 35 16,34-35-1,1 18-15,34-18 16,19 0-1,-18 0-15,17 0 16,18 0 0,-35 0-16,0 18 15,35-18-15,35 0 219,-70 0-188,18 17-31,-54 19 16,-105-19-16,-1 19 16,54-36-1,-18 35-15,-53-18 16,53 19-1,71-19-15,52-17 16,1 0 0,17 18-16,17-18 15,-34 35-15,17-35 16,-35 18 0,-1 0-1,-87-1 1,88 1-16,0 17 15,35-17 1,-18-18-16,36 17 16,-18 1-1,-18-18-15,-17 53 16,0-53-16,18 18 31,-19-18-31,1 0 16,18 17-16,34-17 15,19 0 1,-19 0 0,1 0-1,17 0-15,-17 0 16,0 0-16,0 0 16,17-17-1,-17 17-15,17-18 16,0 18-1,1-18 17,-1 1-32,1-1 15,-1 18 17,0-18-17,18 1 1,0-1 15,-17 18-15,17-18-1,-18 18-15,0 0 47,1 0-31,-1 0-16,-17 0 15,17 0-15,0 0 16,-17 0 0,18 0-1,-1 0-15,0 0 16,1 0 15,-1 0 0,0 0-15,1 0 0,-1 0-1,0 0 1,1 18 15,-1-18-15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8-03T08:51:36.94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18697 7444 0,'18'0'109,"52"0"-93,-34 0-1,17 0 1,70 0 0,-52 0-16,17 0 15,-18 0-15,-17 0 16,0 0 0,-18 0-16,1 0 15,17 0 1,-18 0-16,-17 0 31,17 0-15,-17-18-16,-1 18 15,1 0-15,-1 0 16,1 0 15,0 0-15</inkml:trace>
  <inkml:trace contextRef="#ctx0" brushRef="#br0" timeOffset="3690.91">17798 10460 0,'35'0'156,"-17"0"-141,-1 0-15,18 0 16,18 0-16,-17 0 16,-1 0-16,0 0 15,0 0 1,1 0-16,-1 0 16,36 0-1,-54 0 1,1 0-16,0 0 15,-1 0-15,1 0 16,-1 0 0,19 0-16,-19 0 15,1 0 1,17 0-16,-17 0 16,0 0-16,17 0 15,-18 0 1,1 0-1,0 0 1,-1 0 15</inkml:trace>
  <inkml:trace contextRef="#ctx0" brushRef="#br0" timeOffset="4514.97">17992 11695 0,'0'17'63,"17"-17"-47,1 18-16,17-18 15,-17 17 1,-1-17-16,19 0 15,-19 0 1,1 0-16,0 0 47</inkml:trace>
  <inkml:trace contextRef="#ctx0" brushRef="#br0" timeOffset="7433.07">15716 10142 0,'18'0'32,"0"0"-17,-1 18 1,-17 0 15,18-1-15,-1 1-1,1 0-15,0-1 16,-18 1 0,17-18-16,-17 17 15,18-17 1,0 18-16,-18 0 16,17-1-16,1 1 31,0-18-16,-18 18 1,0-1 15,0 1 1,0 0-17,0-1 63,0-52 125,0 17-187,0-17 0,0 17-16,0 1 15,0-19 17,0 19-32,0-1 15,0-35 1,0-35-1,0 35 1,0 0 15,0 0-31,0 0 32,0 18-32,0 17 15,0 1 1,0-18-1,0-1-15,0 1 16,0 0 0,0 17-1,0-17-15,0 17 16,0 1 0,0-19-16,0 19 15,0-1-15,0 0 16,17-17-1,18-35 1,-35 17 0,18 0-16,0 17 15,-1 1-15,-17-53 16,0 53 0,0-18-16,0 17 15,0 1 1,0 0-1,0 17-15,0 1 16,0-1-16,0 0 16,0 1-16,0-1 47,18 18 31,17 0-47,1 0-31,16 35 0,19-17 16,-18 0-1,35-1-15,18 36 16,-53-53-1,17 18-15,-17-18 16,-17 17 0,-19-17-16,1 0 15,0 0 1</inkml:trace>
  <inkml:trace contextRef="#ctx0" brushRef="#br0" timeOffset="9735.01">20761 8802 0,'-18'0'31,"-17"0"16,-18 35-47,35-17 15,-17-1 1,-18 1-16,36 0 16,-1-18-1,-17 17-15,17-17 16,0 0-1,1 0 1,-1 18 0,1-18 15,-1 18-15,0-18-1,1 0 1</inkml:trace>
  <inkml:trace contextRef="#ctx0" brushRef="#br0" timeOffset="11674.73">16422 8784 0,'-18'35'47,"1"-35"-47,-1 18 15,18 0 1,-18-1-16,1 1 16,17 0-1,-18-1-15,18 1 16,-18 0 0,1-1-16,-1 1 15,0-18 1,18 17-1,-17 1-15,17 0 16,0-1 0,-18 1-16,18 0 15,-18-1 1,1 1-16,17 0 16,-18-1-1,1 1 16,-1-18-15,18 17 0,-18-17-1,18 18-15,0 0 32,0-1-1</inkml:trace>
  <inkml:trace contextRef="#ctx0" brushRef="#br0" timeOffset="24715.19">20161 9190 0,'0'-18'47,"0"1"31,0-1-62,0 0-16,0 1 16,0-1-16,0 0 15,0 1 1,-17-1 0,17-17-16,-18 17 15,18 1 1,0-19-1,-35-17 1,17 18-16,0 17 31,18 1-15,-53-36 0,53 35-1,-17 1 1,-1-1-1,1 18 1,-1 0-16,18-18 16,-18 18-1,18-17-15,-17 17 16,-1-18 0,-17 18-16,17-18 15,0 18 1,18-17-1,-35 17-15,18-18 16,-1 18 0,-17-18-16,-1 18 15,1 0 1,-18-17 0,0 17-16,18 0 15,0 0 1,-36 0-16,18-18 15,-17 18 1,34 0 0,1-17-16,-18 17 15,-17 0-15,34 0 16,-17 0 0,-35 0-16,18 0 15,17 0-15,0 0 16,-88 0-1,17 0 1,1 0-16,-1 17 16,36 1-16,35-18 15,-17 17 1,34-17-16,1 0 16,0 0-1,-18 0 1,35 0-16,-17 18 15,0 0-15,-1-18 16,1 0 0,0 0-16,0 0 15,-1 0 1,-34 0 15,-1 0-31,36 0 16,0 0-16,-1 0 15,1 0 1,17 0-16,-17 0 16,0 0-1,0 0-15,-1 0 16,19 0 0,-19 0-1,19 0-15,-18 17 16,-1-17-16,1 0 15,0 0-15,17 0 16,0 18 0,-35-18-1,18 0-15,18 0 16,-1 0-16,-17 0 16,17 0-1,0 0 1,1 0-16,-1 18 15,-17-18 1,17 17 0,1-17-16,-19 18 15,19-18 1,-19 18-16,1-1 16,17-17-16,1 18 15,-18-18 1,17 18-1,0-18 1,1 17-16,-1-17 31,0 18-15,-17 35 0,0-36 15,-1 36-16,1-35-15,18 17 16,-1-17-16,0-1 16,1-17-16,17 18 15,0 0 1,-18-18 15,18 17-31,-18 1 16,1 17-1,17 1-15,-18-19 16,0-17 0,18 18-1,-17-18-15,17 17 16,0 1 15,-18 0-15,1 17-1,17 0-15,-18-17 16,0 17-16,1 18 16,-1 0-1,0-53-15,18 35 16,-17-17 0,17 17-16,0-17 15,-18 0 1,18-1-16,0 1 15,0-1 1,-18-17-16,18 36 16,0-19-1,0 1-15,0 0 16,0-1 15,-17-17-31,17 18 0,-18 0 16,18-1-1,0 1 1,0-1-16,0 1 16,0 0-16,0-1 15,0 1 1,0 0 0,0-1-1,0 1 1,0 0-16,0-1 15,0 1 1,0 0 0,0-1-16,0 1 15,0-1 17,0 1-32,0 0 15,0-1 1,0 1-1,0 0 1,0-1-16,0 1 16,0 0-16,0-1 15,18-17 1,-18 18 0,17-1-1,-17 1-15,36 17 31,-36-17-31,17 0 16,1-1 0,-18 1-16,18-18 15,-18 18 1,17-18-16,1 17 31,0-17-15,-1 0-1,18 18-15,-17-18 16,0 17 0,17-17-16,-17 18 15,-1-18 1,19 18-16,-19-18 16,1 17-16,17-17 15,-35 18 1,18-18-16,17 0 15,0 0 1,18 18-16,-17-18 16,-1 17-1,0-17-15,0 0 16,18 0 0,-17 18-16,16-18 15,-52 18-15,36-18 16,-1 0-1,36 17-15,-36-17 16,0 0 0,0 0-16,1 0 15,-1 0 1,36 36-16,-36-36 16,0 0-16,18 0 15,18 0 1,-19 0-1,1 0-15,18 0 16,-18 0-16,17 0 16,-17 0-1,18 0 1,-18 0-16,0 0 16,17 0-16,36 0 15,-18 0 1,-35 0-16,35 0 15,1-18 1,-36 18-16,17-18 16,71 1-1,-123 17 204,-1 0-203,1 0-1,17-18 1,1 18-16,52-18 16,-53 18-16,-17 0 15,-1 0 1,19-17-1,52 17-15,-53-18 16,0 18-16,1 0 16,-19-18-1,19 18-15,-19 0 16,1 0 0,0 0-1,17-17 16,0-1-15,18 0 0,-35 18-1,17 0 1,0 0-16,-17-17 16,-1 17-1,19-18-15,-19 18 16,1 0-16,0 0 15,-18-17 1,35 17 0,-17 0-16,-18-18 15,17 18 1,-17-18 46,18 18-46,0-17 0,-1-1-1,1 18 1,-18-18 0,17 18-1,1-17-15,0-1 31,17 0-15,-17 18-16,17-17 16,0-18-16,-17 35 15,17-18 1,-17 0-16,-18 1 16,17 17-1,-17-18-15,18 18 16,0-18-1,-1 1 1,1-1 0,0 0-1,-18 1 17,17 17-32,1-18 0,-18-17 15,35 0 1,0-18-16,36-18 15,-18-17 1,17-18-16,36 0 16,-18 0-1,-35 71 1,-35 0-16,0 17 16,-1 1-16,1-1 15,-18 0 16,0 1 63,-18 17-31,1-18-48,-1 18 1,0 0 0,18-18-1,-17 18-15,-1 0 16,-17-17-1,17 17 1,1-18-16,-19 18 16,36-18-1,-17 18-15,-1 0 16,0-17 0,1 17-1,-1-18-15,0 18 16,1-17-1,-1 17 1,1-18 0,-1 18 15,0 0 0,1 0 0,17-18 1</inkml:trace>
  <inkml:trace contextRef="#ctx0" brushRef="#br0" timeOffset="29377.02">4357 3351 0,'-18'0'16,"1"0"-1,34 0 32,54 0-47,-18 0 16,35 0-1,-35 0-15,35 0 16,0 0-16,-35 0 16,18 0-1,-36 0 1,0 0-16,0 0 16,-17 0-16,17 0 15,-17 0 1,0 0-1,-1 0 1,1 0 15</inkml:trace>
  <inkml:trace contextRef="#ctx0" brushRef="#br0" timeOffset="30148.46">6826 3457 0,'36'0'47,"-1"0"-47,53 0 16,18 0-16,123 0 16,36 0-1,-1 18-15,1-18 16,70 35-1,-35-35-15,-88 35 16,-71-35 0,-53 0-16,0 0 31,-53 0-31,1 0 0,-19 0 16</inkml:trace>
  <inkml:trace contextRef="#ctx0" brushRef="#br0" timeOffset="34888.37">15875 14605 0,'0'18'94,"0"17"-63,0-17-31,0-1 0,18 18 16,-18 1 0,17-1-1,1-17-15,-18-1 16,18 1 0,-18 0-16,17-18 15,1 17 1,-18 1-16,17-1 15,1 1 1,0 0 0,-1-1-1,-17-34 126,0-19-125,0 19-16,0-1 15,18-35 1,-18-35 15,0 35-15,18-35-16,-1 35 15,-17-35-15,0 17 16,0 36 0,0 0-16,0-1 15,0 1 1,0 18-16,0-36 15,0 0 1,0 17-16,0-34 16,0 35-16,0 17 15,0-17 1,0 17-16,0 0 16,0 1-1,0-1-15,0 1 16,0-1-1,0 0-15,0-17 16,0 17-16,0-17 16,0 17-1,0-17-15,0 17 16,0 1 0,0-36-1,0 18 1,0 17-16,0-17 15,0 17 1,0 0-16,0 1 16,0-1-1,0 1-15,18-1 16,-18 0-16,18 18 31,-18-17-15,17-1-16,1 0 15,-18 1-15,0-1 16,0 0 15,0 1 1,0-1-1,17 18 0,-17-17 0,18 17-15,-18-18-16,71 0 16,35-17-1,17 0-15,36 17 16,35-17-16,35 17 15,18-52 1,-53 52-16,53-53 31,-159 36-31,0 35 16,-35-18 0,18 1-16,-36 17 15,-17 0 1,-1 0-16,1 0 47</inkml:trace>
  <inkml:trace contextRef="#ctx0" brushRef="#br0" timeOffset="35912.04">16334 14870 0,'17'0'78,"19"0"-63,16 0 1,54 0 15,-88-18-31,0 18 16,-1-18-1,1 18-15,-1 0 16,1 0 15</inkml:trace>
  <inkml:trace contextRef="#ctx0" brushRef="#br0" timeOffset="37604.54">18256 14852 0,'36'0'78,"122"0"-62,-52 0-16,53 0 15,35-35 1,-35 35-1,-54 0-15,-16 0 0,-54 0 16,0 0 0,0 0-1,-17 0 1</inkml:trace>
  <inkml:trace contextRef="#ctx0" brushRef="#br0" timeOffset="41905.91">15910 14746 0,'71'106'31,"-142"-212"-31,142 230 0,-54-107 0,-17 1 16,18-18-1,-18 17 1,18 1-16,-1 0 16,-17-1-16,0 1 31,18-18 0,-18 18-15,0-1-1,18-17 1,-1 0 15</inkml:trace>
  <inkml:trace contextRef="#ctx0" brushRef="#br0" timeOffset="45594.2">3351 3369 0,'0'-18'16,"18"18"77,88 0-77,53 0 0,-1 0-1,54 0-15,17-35 16,89 17-16,-54-17 16,-34 35-1,70 0 1,-89 0-16,-17 0 15,-35 0-15,-71 0 16,-17 0-16,-1 0 16,19 0-1,-37 0 1,19 0-16,-36 0 16,-35-17 187,36 17-172,16 0-15,54 0-16,18 0 15,70 35-15,-71-18 16,107 19-1,-36-36-15,35 0 16,-35 0-16,18 0 16,-89 0-1,71 0 1,-35-36-16,0 36 16,-54 0-16,54 0 15,0 0 1,-36-17-1,36-18-15,-18 35 16,-17 0-16,-18 0 16,-18 0-1,0 0 1,18 0 0,-89 0 202,89 0-202,53 35-16,70 0 16,1 18-16,34-53 15,1 0 1,105 0-16,-17 0 15,-53 0 1,35 0 0,-35 35-16,0-17 15,0 52 1,-36-70-16,-35 18 16,-140 17-16,34-35 15,-35 18 1,18-18-16,-35 0 15,-18 0 1,17 18-16,-17-18 16,18 17-16,-18 1 15,17-18 1,-17 0-16,18 35 16,-18-35-1,-18 0-15,18 0 16,-18 0-1,-17 0-15,-1 0 16,19 0 0,-19 0-1</inkml:trace>
  <inkml:trace contextRef="#ctx0" brushRef="#br0" timeOffset="70393.71">13141 12965 0,'0'35'109,"0"0"-93,0 36-16,0-36 16,0 18-1,-35 35-15,35-35 16,0 35 0,-18 36-16,18-19 15,0-16 1,0-1-16,0-35 15,0 17 1,0-17-16,0-17 16,0-1-16,0 0 15,0 89 1,0-89 0,0 71-16,0-18 15,18 35 1,17-52-1,-35-36 17,18-17-32,-1 35 0,-17-18 15,0-17 1,0 17-16,0-17 16,0 17-16,0-18 15,0 1 1,0 0-1,0-1 1,0 1 15</inkml:trace>
  <inkml:trace contextRef="#ctx0" brushRef="#br0" timeOffset="74682.25">13176 12912 0,'0'-18'62,"88"-17"-30,89-1-17,-89 1 1,106 18 0,0-19-16,0 19 15,0 17 1,71-36-16,-71 36 15,17 0-15,-52 0 16,0 0 0,-36-17-16,-17 17 15,-18 0 1,1-36 0,-36 36-16,70 0 15,36-17-15,-36-18 16,-17 35-1,-18-18-15,0 18 16,54 0 0,16-18-16,-87 1 15,35 17 1,-18 0-16,0 0 16,-35 0-16,88 0 15,-17 0 1,-19 0-16,19 0 15,-36 0 1,0 0-16,-17 0 16,52 0-1,-52 0-15,17 0 16,-17 0 0,34 0-16,-16 0 15,-1 0-15,-18 0 16,1 0-1,-18 0 220,0 17-220,53 1-15,52-18 16,1 35-16,0-17 16,17-18-1,-17 0-15,0 35 16,-36-35 0,-35 18-16,-17-18 15,52 17 1,-34-17-16,16 0 15,-16 18-15,-19 17 16,-35-35 0,1 0-16,-1 0 15,-17 0 1,17 0-16,-17 0 31,-1 0-15,19 0-1,-19 0 1,18 0 0,-17 0 15,0 0-15,-1 0-1,1 0 1,0 0-1,-1 0 1,1 0 0,0 0 15,-18 18 16,0 17-16,0 0-15,0-17-16,0 35 15,0 18 1,0-19-16,0 19 16,0-18-1,0 88-15,0-53 16,35 53-1,-18 18-15,-17 0 16,0-53-16,0 52 16,0 1-1,0-53 1,0-18-16,0 0 16,0-52-16,0 17 15,18 35 1,-18-53-1,0 71 1,0-88-16,18 17 16,-18-18-1,0 1-15,17-18 16,-17 35 0,18 1-16,-18-1 15,0 0-15,35 18 16,-35-18-1,0 36 1,0-53-16,0-1 16,0 1-16,0 0 31,0-1 0,-35-17 204,-300 0-220,35 0-15,0 0 16,-53 71-1,-52-71 1,-107 0-16,-52 35 16,264 0-16,35-35 31,36 0-31,53 0 16,-89 0-1,36 0 1,-159 0-1,194 0-15,52 0 16,-16 0 0,34 18-16,36-18 15,35 0-15,-35 18 16,35-18 0,-35 17-1,0-17-15,-18 0 16,-18 0-16,36 0 15,-18 0 1,-17 0-16,-1 0 16,19 0-1,-19 0-15,1 0 16,52-17 0,-17 17-16,0-18 15,-1-17 1,19 35-16,-1-18 15,1 18 1,17-18-16,18 18 16,-1 0-1,-17-17-15,18 17 16,17 0-16,-17 0 16,0 0-1,-18-18 1,18 18-1,17 0 1,0 0-16,1 0 31,17-18-31,-18 18 16,1 0 0,17-17-1,-18 17-15,0 0 16,18-18-1,-17 18-15,17-17 16,-18 17-16,18-18 31,-18 18-15,18-18 0,-17 1-16,17-1 15,-36-17 1,36 17-16,-17 0 15,-1 18 1,18-17-16,-17-1 16,-1 1-1,18-1-15,-18 18 16,18-18 0,-17 18-16,17-17 15,0-1 48,-18 0-16</inkml:trace>
  <inkml:trace contextRef="#ctx0" brushRef="#br0" timeOffset="81283.78">13723 14393 0,'0'18'63,"0"0"-48,0-1 1,0 1-1,35-18 1,-17 18-16,0-18 16,17 17-16,-17 1 31,-18-1-15,17-17-1,1 0 1,-1 0-1,1 0-15,17 0 16,-17 0 0,17-17-1,-17 17-15,0-18 16,17 1 0,-18-1-1,1 0 1,0 18-1,-18-17 1,17-1 0</inkml:trace>
  <inkml:trace contextRef="#ctx0" brushRef="#br0" timeOffset="82572.49">13247 11483 0,'0'18'63,"0"-1"-48,17-17 1,-17 18-16,18-18 16,-18 17-1,18-17-15,-1 18 16,1-18-1,-18 18 1,18-18-16,-1 0 31,1 0-15,17 0-16,36 0 16,87-53-16,1-35 31,-18 17-16,-52 18-15,-19 36 0,-35-1 16,1 0 0,-19 1-1</inkml:trace>
  <inkml:trace contextRef="#ctx0" brushRef="#br0" timeOffset="92754.35">15258 16986 0,'0'-17'15,"35"17"63,35 0-62,-17 0-16,18 0 16,-18 0-1,-18 0-15,36 0 16,-18 0 0,0 0-16,70 0 15,18 0 1,18 0-16,17 0 31,-105 0-31,-1 0 16,-17 0-1,18 0-15,-18 0 16,17 0-16,-17 0 16,53 0-1,-18 0-15,0 0 16,-35 0-16,18 0 15,-18 0 1,17 0 0,-17 0-16,18 0 15,-18 0 1,0 17-16,17-17 16,-34 0-16,-1 0 15,0 0 1,0 0-16,36 0 15,-36 0 1,0 0-16,1 0 16,-1 0-1,-17 0-15,17 0 16,-17 0 0,-1 0-1,1 0 1,-1 0-1,1 0 17,0 0-17,-1 0 1,1 0 15,0 0-31,17 0 16,-17 0-1,17 0 1,-17 0 0,-1 0-1,18 0-15,-17 0 16,0 0 0,-1 0 15</inkml:trace>
  <inkml:trace contextRef="#ctx0" brushRef="#br0" timeOffset="96833.26">14958 15081 0,'-18'0'15,"18"18"32,0 0-31,0 17-16,0 0 16,0 18-1,0-18 1,0 1-16,0-1 15,0 0 1,0 53-16,0-52 16,0 16-1,0-34-15,0 70 16,0-35 0,0-17-16,0-1 15,0 18-15,0 17 16,0-17-1,0-18 1,0 1-16,0-1 16,0 53-16,0-53 15,0 36 1,0-36-16,0 1 16,0-1-1,0 18 1,0-36-16,0 19 15,0-1 1,0-17 0,0-1-1,0 1 1,0 0 0,0-1-16,0 1 15,0-1 1,0 1-16,0 0 15,0-1 1,0 1 15,0 0-31,0-1 32,0 1-17,0 0 16,0-1-15,0 1 0,18-1 15,-18 1 0,17 0 0,1-18 1,0 17-17,-1 1 1,1-18 0,-18 18-1,18-18 1,-18 17-16,17-17 15,-17 18 1,18-18 0,-18 18-1,18-18-15,-1 0 32,1 0-32,-1 0 15,19 0 1,-19 0-16,1 0 15,17 0-15,-17 0 16,0 0 0,34 0 15,-34 0-31,0 0 31,-1 0-15</inkml:trace>
  <inkml:trace contextRef="#ctx0" brushRef="#br0" timeOffset="100633.25">14905 15064 0,'35'0'15,"0"-18"-15,18 18 16,0-18-1,53 1-15,-18 17 16,-35-18-16,18 18 16,17-18-1,-35 18 1,17-35-16,-17 17 16,18 18-16,-18 0 15,0 0 1,70 0-16,-35 0 15,-35 0 1,-17 0-16,-1 0 16,35 0-16,-17 0 15,53 0 1,-35 0 0,-18 0-16,35 0 15,0 0 1,-35 0-16,17 0 15,-34 0-15,-1 0 16,0 0 0,1 0-16,17 0 15,17 0 1,-17 0-16,0 0 16,70 0-1,-34 0-15,-19 0 16,1 0-1,-18 0 1,17 0-16,-17 0 0,18 0 16,-18 0-1,-1 0-15,19 0 16,-18 0 0,70 0-1,-87 0 1,-1 0-16,0 0 15,1 0 1,-1 0-16,0 0 16,36 18-1,17-18-15,-35 0 16,17 0 0,-17 0-16,-18 0 15,1 0-15,34 0 31,-52 0-31,17 18 16,-17-18 0,0 0-16,-1 0 15,-34 0 220,17 70-157,0-17-63,0 0-15,0 35 16,0 1 0,0-37-1,0 37-15,0-19 16,0 1-16,0-1 16,0-34-16,0-1 15,0 18 1,0-18-16,0 53 15,0-17 1,-18-36 0,0 0-16,18 1 15,0-1-15,0 0 16,0 18 0,0 0-1,0-18 1,0 1-16,0-19 15,0 19 1,0-19-16,0 18 16,0-17-1,0 17-15,0-17 16,0 0 0,0-1-16,0 1 15,0 0 1,0 17-1,0-18 1,0 1 0,0 0 15,0 17-15,0-17-1,0-1 1,0 1-1,0 0-15,0-1 16,0 1 15,0-1 1,0 1 124,-17-18-141,-1 18 17,-35-18-17,18 17-15,17-17 16,0 18-16,-17-18 16,18 0-1,-19 18-15,1-18 16,17 0-16,1 0 15,-1 0 1,-17 0 0,17 0-1,1 0 17,-1 0-1,0 0-16,1 0 17,-1 0 171,18 17-188,-18-17 17,1 18-17,-1 0 17,18-1 30</inkml:trace>
  <inkml:trace contextRef="#ctx0" brushRef="#br0" timeOffset="114146.25">23636 14922 0,'0'0'0,"-18"0"0,1 0 16,17 18 31,17 35-32,54 53-15,-18-18 16,88 88-16,-53-52 16,-17-18-1,-36-53 1,-17 35-16,35-18 16,-36-34-16,-17-19 15,18 1 1,-18 0-1,0-1-15,-18-52 79,-52-71-64,-1 18 1,-17-18-16,17 18 15,1 17-15,35 1 16,17 17 0,-17 35-16,17-35 15,18 18 1,-18 35-16,1-35 16,17 17-1,0-17-15,0 17 16,0 1-1,0-1-15,0 0 16,0-17 0,17 0-16,54-18 15,-18 0-15,53 0 16,-18-18 0,-18 54-16,-17-1 15,-17 1 1,34 17-1,-52 0-15,-1 0 16,19 0 0,-1 0-16,-17 52 15,-1 37-15,-17-1 16,0 18 0,0-36-16,-53 18 15,36-52-15,-19-1 16,19 0-1,-18 1 1,17-19 0,18 1-1,-18-18-15,1 0 16,-1 17 0,0 19-16,-17-36 15,17 17 1,1 1 15,-1-18-15,1 0-16,-1 0 15</inkml:trace>
  <inkml:trace contextRef="#ctx0" brushRef="#br0" timeOffset="114852.99">24589 14728 0,'0'-17'15,"0"52"79,-18 36-78,0 70-16,18-53 15,0 18 1,0-18-16,0 0 15,0 0 1,0-35-16,0 0 16,0 0-1,0-18-15,18-17 16,-18 17-16,18-35 16,-1 18-1,-17 0-15,36-1 16,-19 1-1,1 0 1,17-18-16</inkml:trace>
  <inkml:trace contextRef="#ctx0" brushRef="#br0" timeOffset="115482.34">24871 14870 0,'0'-18'0,"0"0"32,0 36 46,0 17-63,0 18 17,0-35-32,0 17 15,0 0-15,0 1 16,17 17 0,1-53-16,-18 35 15,18-18 1,-1 19-16,-17-19 15,18 1 1,0 0-16</inkml:trace>
  <inkml:trace contextRef="#ctx0" brushRef="#br0" timeOffset="116100.68">24836 15293 0,'0'-18'31,"0"36"-31,0-53 0,0-1 16,88-52 0,88 0-16,-52-18 15,-36 53 1,18 0-16,-71 36 16,35-19 15,-52 19-16</inkml:trace>
  <inkml:trace contextRef="#ctx0" brushRef="#br0" timeOffset="116630.26">25135 14446 0,'36'0'0,"-72"0"0,107 0 16,-53 0-16,17 0 15,-17 0 1,-1 0-1,18 0-15,-17 0 16,0 18-16,-1 0 16,1 17-1,-18-18-15,35 36 16,-35-17 0,18-1-1,-18 0-15,0-17 16,0 17-16,18 0 15,-1 1 1,-17 17-16,0-18 16,18 18-1,-18-18-15</inkml:trace>
  <inkml:trace contextRef="#ctx0" brushRef="#br0" timeOffset="117175.07">26035 14464 0,'18'-18'47,"17"18"-32,-17-17 1,-1 17-16,18-18 15,-17 18-15,0 0 16,17 0 0,-17 0-1,-1 0 1,1 0 0</inkml:trace>
  <inkml:trace contextRef="#ctx0" brushRef="#br0" timeOffset="117562.84">26070 14658 0,'0'18'16,"18"-18"62,0 0-62,17 0-16,-18-18 15,1 18 1,17 0-16,-17 0 16,17 0-1</inkml:trace>
  <inkml:trace contextRef="#ctx0" brushRef="#br0" timeOffset="118433.4">26476 14146 0,'0'0'16,"0"-17"-16,0-1 31,0 0-31,0 1 31,18 70 32,52 17-47,-17-17-16,0 0 15,-18-18 1,1 1-16,-19-19 15,1 1 1,-18 0-16,0-1 31,17 1-15,1-18 46,-18-53-15,0 18-31,0-54-16,0 54 16,0 0-1,0 0-15,0 17 16,0-17-1,0-1-15,0 1 16,0 18 0,0-1-16,0 0 15,0 1-15,0-1 32</inkml:trace>
  <inkml:trace contextRef="#ctx0" brushRef="#br0" timeOffset="119457.33">26688 13670 0,'0'-18'15,"17"1"1,1 17 0,0 0-1,-1 0 17,1 0-17,-1-18 1,19 18-16,-1-17 15,0 17 1,36 0 0,-36 0-16,0 0 15,-17 0 1,0 0 0,-1 0-16,-17 17 46,0 18-30,0 36-16,-35-36 16,17 36-1,-17-53-15,17 17 16,1-18 0,17 1-16,-18 0 15,1-18 1,-1 0-1,0 17 1,18 1 15,53-18 47,-18 0-62,1-18 0,-19 1-16,19 17 15,-36-18 1,17 18-16,1-18 31,0 18 0</inkml:trace>
  <inkml:trace contextRef="#ctx0" brushRef="#br0" timeOffset="120086.49">26300 15575 0,'0'-18'32,"70"-34"-17,54-19-15,17-35 16,-18 53-16,1 0 16,-19-17-16,-16 17 15,-19 35 1,-17 1-1,-18-1-15,-17 18 16,0 0-16,-18-18 16,17 18-1,1-17 1,0 17 0,-1 0 15,-17-18-16,18 18 1</inkml:trace>
  <inkml:trace contextRef="#ctx0" brushRef="#br0" timeOffset="120820.76">26846 15575 0,'53'-53'16,"-35"36"-16,-89 87 0,142-158 0,-53 70 16,-18 71 93,0 18-93,0 35-16,0-18 15,0 0 1,0-35-16,0 35 16,0-35-1,0 0-15,0 0 16,0-18-1,0-17 1,0 17-16,0-17 31,0-1-31,0 1 0,17 0 32,1-18-1,-1 17-31,19-17 15</inkml:trace>
  <inkml:trace contextRef="#ctx0" brushRef="#br0" timeOffset="121417.8">26723 15998 0,'0'-17'15,"0"-1"1,18 1 0,70-1-1,0 0 1,0 1-16,-17-1 15,-18-17-15,-36 35 16,1 0 0,0 0-16,-1 0 31</inkml:trace>
  <inkml:trace contextRef="#ctx0" brushRef="#br0" timeOffset="122684.02">24589 17392 0,'-18'0'0,"36"0"0,-54 0 16,19 0-1,52 0 48,53 0-47,-17 0-16,17 0 15,35 0 1,1-18-1,88 18-15,-18-17 16,0-19-16,-36 36 16,-34-17-1,35 17 1,-36-36 0,0 19-16,-52 17 15,88-18 1,-36-17-16,1 17 15,-1-17-15,36 17 16,35-17 0,-35-18-16,-36 36 15,1-1 1,-36-17 0,-18 35-16,-17-18 15,-17 18-15,-19-18 16,1 18-1,52-17-15,-52 17 16,0 0 0,17 0-16,-17-18 15,-1 18-15,1 0 32</inkml:trace>
  <inkml:trace contextRef="#ctx0" brushRef="#br0" timeOffset="125169.04">24306 16704 0,'-17'0'16,"-1"-18"31,-35 1-31,18 17-1,-53-18 1,-71 0-1,106 18 1,-18-35 0,-70 18-16,36 17 15,-89-18-15,35-17 16,0 35 0,36 0-16,52 0 15,-88 0-15,53 0 16,-17 0-1,17 0 1,18-18-16,0 18 16,-18 0-16,18 0 15,-1-18 1,1 18-16,35-35 16,-17 35-1,-159-18 1,87 18-1,19-17-15,-1 17 16,36-35 0,18 35-16,-1 0 15,18-18-15,-17 18 16,17 0 0,0 0-1,0-18-15,18 18 16,-1 0-16,1 0 15,-18 0 1,36 0 0,-1 0-1,0 0-15,1 0 0,-1 0 16,18-17-16,-18 17 31,1 0-15,17-18-16,0 0 15,0 1 32,53-19-15,-36 19-32,19-19 15,34-16-15,-52 34 16,35-35-1,0 35-15,-1-17 16,-16 17 0,-19 1-16,19-1 15,-19 18-15,1 0 16,-18-17 0,18 17-16,-18 17 125,-18-17-110,18 18-15,-18-18 16,1 17-1,-1 1 1,-17 0-16,17-1 16,-17 1-16,-36 53 15,36-36 1,0 0 0,-1 0-16,19-35 15,-1 0-15,1 18 31,-1 0-15,0-18 15,1 0 16,17 17 0,0 1-31,-18-18 15,18 18-15,0-1 46,0 1-31,0 0 47,35 17-62,-35-18-16,18-17 16,0 18-1,-1 0 1,1-1-16,-1 1 16,1 0-16,-18-1 15,18 1 1,-18 0-16,17-1 15,1-17 1,-18 18 0,18-18-1,-1 0-15,1 0 32,-18 17-32,18-17 15,-1 18 1,1 0-1,-18-1 17</inkml:trace>
  <inkml:trace contextRef="#ctx0" brushRef="#br0" timeOffset="127266.53">24306 15928 0,'18'0'62,"17"0"-46,1 0-1,16 0-15,1 0 16,-17-18 0,-19 18-16,1-17 15,0 17 1,-1 0-16,36 0 31,-35 0-15,-1-18-1,1 18 1,0 0 15</inkml:trace>
  <inkml:trace contextRef="#ctx0" brushRef="#br0" timeOffset="128576.3">26829 14764 0,'0'-18'47,"0"0"-16,0 1 0,17 17-15,1 0-16,0-18 16,-1 18-1,-17-17-15,18 17 16,0-18-16,-1 18 47,1 0-32,-18-18 1,17 18-16,-17-17 16,18 17-1,-18-18-15,18 18 16,-1 0 0,1 0-1,0 0 1,-1 0 15</inkml:trace>
  <inkml:trace contextRef="#ctx0" brushRef="#br0" timeOffset="129466.65">27340 16404 0,'18'0'47,"17"0"-31,-17 0-16,-1 0 31,19 0-31,-19 0 0,1 0 47</inkml:trace>
  <inkml:trace contextRef="#ctx0" brushRef="#br1" timeOffset="-25264.9">16104 15099 0,'18'0'0,"-36"0"16,36 18-16,-18-1 31,18-17 32,-1 0 31,1-53-79,-18-123-15,0-89 16,0-70-16,0 35 15,0 106 1,0 88 0,35-17-16,-35 35 15,0 52-15,18 19 16,-18-18 0,0 17-16,0-17 15,0-1 1,17 19-16,-17-1 15,0 0 17,0-34-17,0 16 1,0 19-16,0-36 16,0 17-1,0 1 1,0 0-16,0 17 15,0 1 1,0-1 0,0 0-1,0 1-15,0-1 32,0 0-1,18 18 0,0 0-15,17 0-1,36 0-15,-19 0 16,72 0 0,-18 0-16,-18 0 15,0 0-15,-35 0 16,18 0-1,-36 0 1,0 0 0,0 0-16,1 0 0,-1 0 15,18 0 1,-35 0-16,-1 0 16,18 0-1,-17 0-15,0 0 16,-1 0-1</inkml:trace>
  <inkml:trace contextRef="#ctx0" brushRef="#br1" timeOffset="-24201.69">16528 14905 0,'17'0'94,"1"0"-79,0 0 1,34 0-16,-34 0 16,0 0-1,17 0-15,-17 0 16,-1 0-1,1 0 1,0 0 0,-1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8-03T08:54:31.13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23195 9402 0,'-18'0'31,"18"17"32,0 71-48,0 18-15,18 18 16,-18 34 0,35-34-16,18 35 15,0-1 1,-35-34-16,35-18 16,-36-53-1,1-18-15,0 0 16,-1 18-1,-17-35-15,18-18 16,-71-18 93,0-52-93,36 34-16,-54-70 16,18 18-1,-18-71 1,54 71 0,-1-35-1,18 52-15,-17 1 0,17-19 16,0-16-1,0 52 1,0 17 0,0 1-16,0 18 15,0-1 1,0-17 15,17 17-31,36 0 16,35 1-16,-17-36 15,17 35 1,0 1 0,-35-1-16,-18 18 15,1-18 1,17 18-16,-18 0 16,0 0-1,18 18 1,-35 17-16,-18 0 15,0 71 1,0 53-16,-36 0 16,-16-18-1,-72 18-15,54-18 16,-1-53 0,53-18-16,-35-52 15,36 0-15,17-1 16,-18 1-1,1-18 1,-1 0 0,0 0-1,1 0 1</inkml:trace>
  <inkml:trace contextRef="#ctx0" brushRef="#br0" timeOffset="509.9">23989 10389 0,'18'-17'31,"-18"-1"-31,17 18 16,36-18 0,-18 1-1,18-1-15,35-35 16,54 0-16,-54 36 15,0-1 1,-35-17 0,-18 17-16,-17 18 15,17 0 1,-17 0 0,-1 0-1</inkml:trace>
  <inkml:trace contextRef="#ctx0" brushRef="#br0" timeOffset="873.16">24342 10724 0,'70'0'62,"265"-35"-46,-176-18 0,-35 18-16,-36 35 15,0-18-15,-53 1 16,-17 17 0,0 0-1,-1 0 1</inkml:trace>
  <inkml:trace contextRef="#ctx0" brushRef="#br0" timeOffset="2193.44">26282 9631 0,'-18'0'0,"36"0"0,35 88 63,282 247-48,-159-88 1,1-35-1,-89-36-15,-53-88 16,18-35-16,-35 0 16,-1-18-1,1-17-15,-18 0 32,18-36 77,-1-35-93,1-70-16,-18-36 15,35 0-15,-17 71 16,-18 17-1,0 36-15,0 0 16,0 17-16,0 1 16,0-1-1,0 0 17,18-17-17,-18-18-15,17-35 16,18-36-16,18-52 15,-35 70 1,0 36-16,-1 34 16,-17 1-1,0 18-15,0-1 16,0 0 0</inkml:trace>
  <inkml:trace contextRef="#ctx0" brushRef="#br0" timeOffset="2984.05">28981 9313 0,'0'18'31,"0"17"-15,17 36-1,19-1-15,-19 124 16,36-53 0,0 18-16,-35-35 15,35-36 1,-36 0-16,-17-35 15,18 0-15,17 0 16,-17-36 0,-18 1-1,0 0 1</inkml:trace>
  <inkml:trace contextRef="#ctx0" brushRef="#br0" timeOffset="3957.45">25576 13282 0,'18'0'78,"17"0"-62,53-18-16,1 18 0,-1-35 15,-18 35 1,-17-35-1,-17 35-15,-1-18 16,0 18-16,-17-17 16,-1 17-1,1 0-15,0 0 32</inkml:trace>
  <inkml:trace contextRef="#ctx0" brushRef="#br0" timeOffset="4419.21">25806 13705 0,'0'18'31,"35"-18"0,53 0-15,0-18-16,36-17 16,52 0-1,-141 17 1,36-17-16,-53 35 15,-18-18 1,17 18-16,1 0 16</inkml:trace>
  <inkml:trace contextRef="#ctx0" brushRef="#br0" timeOffset="7394.78">27076 11165 0,'0'0'16,"-18"0"-16,36 0 109,35 0-93,-18 0-16,0 0 16,18 0-1,0 0 1,-18 0-16,1 0 0,-1 0 16,0 0-1,0 0 1,1 0-16,-19-17 15,1 17 1,17-18-16,-17 18 16,-1 0-16,1 0 15,0 0 1,-1 0 15,-70 18 16,-70 52-31,0-17-1,34-17 1,1-19-16,18 36 16,34-53-16,19 18 15,-1-18 1,0 0-1,1 0 1,34 0 47,19 0-32,17 0-31,-18-18 15,0 0 1,18 18-16,-18 0 16,1 0-16,-1 0 15,0-17 1,-17 17 0,-1 0-1,1-18-15,17 18 16,-17 0-1,0-17-15,-1 17 16,1 0 0,-53 0 62,-18 0-78,0 17 15,18-17 1,17 18-16,-35-18 16,35 17-1,1-17-15,-19 18 16,19-18 15,87 0 32,19-18-48,-1-17-15,0 18 16,0-36-16,-53 53 16,1-18-1,-1 18-15,-35-18 16,18 18-1,-36 0 64,0 0-48</inkml:trace>
  <inkml:trace contextRef="#ctx0" brushRef="#br0" timeOffset="10173.16">26864 12876 0,'35'0'63,"53"141"-32,-35-35-31,0-17 16,-35-1-1,17-18-15,-17-17 16,-18 18 0,35-18-16,-17-18 15,-18 35-15,17-52 16,-17 0 0,0 17 15,0-17-31,0-1 31</inkml:trace>
  <inkml:trace contextRef="#ctx0" brushRef="#br0" timeOffset="11658.1">27587 12823 0,'18'0'47,"-18"18"-31,35 70 0,0 36-1,18 17-15,0 18 16,-35-36-1,-18-17-15,18-36 16,17 19 0,-18-36-16,-17-18 15,0-17 1,0 17-16,0-18 16,0 1 15,0-36 31,-17-17-46,-36-35 0,35-19-16,-17 36 15,0-17-15,-1-18 16,19 35-1,17-35 1,-18 17-16,-17 18 16,17 18-1,18-53-15,0 52 16,18 1-16,17-18 16,0 18-1,1 0-15,-19-1 16,19 1-1,-19 35-15,1 0 16,0-18 15,-1 18-15,1 0 0,-1 0-1,1 0-15,17 0 16,-17 89-1,-18-1 1,0 18-16,-35 0 16,-1-54-1,-16 19-15,34-36 16,-17-17 0,17 0-16,0-18 15,1 17 1,17 1-1,-18-18 1,18 17 62,0 1-62,0 17-1,18 1-15,-1-1 16,1-17-16,17-1 16,-17 1-1,0-18 1,-1 17 0,1 1-1,-18 0 1,17-18 15,1 0-15</inkml:trace>
  <inkml:trace contextRef="#ctx0" brushRef="#br0" timeOffset="12263.67">28310 13035 0,'36'0'47,"122"71"-16,-122-54-31,-1 1 0,18 0 16,-35-1 0,17 1-16,-18 0 31,19-18-31,-36 17 16,17-17-1,1 18 1,0-18-1</inkml:trace>
  <inkml:trace contextRef="#ctx0" brushRef="#br0" timeOffset="12812.57">28716 12912 0,'-18'0'31,"1"0"0,-1 17-31,1 71 16,-36 36-16,0-1 16,35-34-1,-35-1-15,36-35 16,17-18 0,-18 0-16,0-17 15,18 0 1</inkml:trace>
  <inkml:trace contextRef="#ctx0" brushRef="#br0" timeOffset="13495.03">29157 12471 0,'18'0'32,"-18"35"-32,17 18 15,36 35 1,-53 0 0,18-35-16,0 18 15,-1-18-15,-17-36 16,18 19-1,-1-19-15,-17 1 16,0-1 0,0 1-1,0 0 17</inkml:trace>
  <inkml:trace contextRef="#ctx0" brushRef="#br0" timeOffset="14118.57">27428 15381 0,'0'0'0,"36"0"62,-19 0-46,19-18 0,-1 18-1,0-35-15,18 35 16,-18 0 0,-17 0-1,17 0 1</inkml:trace>
  <inkml:trace contextRef="#ctx0" brushRef="#br0" timeOffset="14433.18">27428 15928 0,'36'0'46,"17"0"-30,-36 0-16,19-18 16,-19 18-16,18-17 15</inkml:trace>
  <inkml:trace contextRef="#ctx0" brushRef="#br0" timeOffset="15061.52">28099 14993 0,'0'-18'16,"0"36"-16,0-53 16,0 88 46,0 17-46,53 36-16,0 88 15,-53-70 1,35-1-16,-18-17 16,1-53-16,-18-18 15,0-17 1,0-1-16</inkml:trace>
  <inkml:trace contextRef="#ctx0" brushRef="#br0" timeOffset="15602.55">27887 15028 0,'141'-106'16,"-106"89"-16,-211 140 0,370-264 16,-176 141-1,-1 0 1,1-17-16,0-1 31,-1 18-15,1 0 15,0 0-15</inkml:trace>
  <inkml:trace contextRef="#ctx0" brushRef="#br0" timeOffset="16079.84">27993 16175 0,'159'-18'32,"-71"-35"-32,-18 36 15,19-36-15,-54 35 16,0 0-1,-17 1 1,17 17-16,-35-18 16,18 18-16,-18-17 15,17 17 17</inkml:trace>
  <inkml:trace contextRef="#ctx0" brushRef="#br0" timeOffset="17109.43">28434 14517 0,'0'0'0,"18"-18"0,17 1 16,-18-1-1,19 0-15,-19 18 16,1-17-16,17 17 15,1 0 1,-19 0-16,1 0 16,-1 0-1,19 35 17,-36 18-17,0 0-15,0-18 16,0 0-1,0 1 1,0-1-16,0-18 16,-18 19 15,18-19-31,-18 1 16,1 0-1,17-1-15,-18 1 16,18 0 31,0-1-16,0 1 0,18-18 47,17 0-62,-17-18-16,-1 18 0,1-17 31</inkml:trace>
  <inkml:trace contextRef="#ctx0" brushRef="#br0" timeOffset="18878.78">29245 14781 0,'18'89'94,"0"-1"-78,17 0-16,-35 0 15,17 53 1,36 36-16,-35-107 16,17 18-16,-17-17 15,0-36 1,-18-17-1,0 0-15,0-1 16,0 1-16,0-89 172,0 1-156,-36 17-16,1-53 15,17 53-15,1-18 16,-19 19-1,1-72 1,35 18 0,0 18-16,0 17 15,0 19-15,18 16 16,-18 1 0,0 17-1,0-17-15,17 17 16,1 1-1,-18-1-15,18 1 16,-1-1-16,-17 0 16,36 1-1,-19 17-15,1-18 16,17 18 0,-17-18-16,-1 18 15,1 0 16,0 0-15,-1 0 0,-17 36-1,0 34 1,0 1 0,0 17-16,-17-18 15,-1-34 1,18-1-16,-18-17 15,1-1-15,17 1 16,-18 0 0,1-18-16,17 17 15,-18 1 1,18 0-16,-18-18 16,1 0-16,-1 0 31,18 17-16,0 1 1,0-1 0,-18 1-1,1 0 1,17-1-16,0 1 16,0 0-1,0-1 1,0 1-16,0 0 31,17-1-15,-17 1-16,36-1 15,-19-17-15,1 18 16,17-18 0,-17 18-16,-1-18 15,19 17 1,-19-17-16,1 18 15,17-18-15,-17 18 16,0-18 0,-18 17-16,0 1 31,17-18-15,1 0-1</inkml:trace>
  <inkml:trace contextRef="#ctx0" brushRef="#br0" timeOffset="34533.79">26388 15275 0,'0'36'16,"0"-72"-16,-18 107 0,0-36 16,18 53-1,0-35-15,0-18 16,53 89-1,-17-53 1,70 52-16,-71-70 16,35 53-1,-34-53-15,-1 17 0,0-35 16,-17 1 0,-18-1-16,17-35 15,-17 18 1,0-54 62,-88-87-62,18 52-1,34 1 1,19 35-16,-36-1 15,35 1 1,-17-18-16,17 18 16,1 17-1,17-17 1,-18 17-16,18 1 16,0-1-1,0-17 1,0 17-1,0-17-15,0-1 16,35-52 0,1 18-16,17 17 15,-1 0-15,-16 18 16,34 17 0,-52 0-1,0 1-15,17-1 16,-18 18-16,1-18 15,0 18 1,-1 0 15,-17 53-15,0 36 0,-35-1-16,-18 53 15,-53-53-15,36-17 16,35-1-1,-36-35 1,53 1-16,1-19 16,-1-17-1</inkml:trace>
  <inkml:trace contextRef="#ctx0" brushRef="#br0" timeOffset="35427.64">27499 16827 0,'0'18'0,"18"-18"79,70 0-64,0-18-15,71 1 16,0-18-16,35-18 15,-36 0 1,-34 35-16,-1-35 16,1 36-1,-36-19-15,0 19 16,0-36 0,1 35-16,16-17 15,-16 0-15,69-18 16,-34 0-1,-1 0-15,18 17 16,18-34 0,-35 52-16,-36-35 15,35 18 1,-17-18-16,-53 36 16,18-1-16,-36-17 15,0 17 1,-17 0-16,-1 18 15,1 0 1,0 0 0</inkml:trace>
  <inkml:trace contextRef="#ctx0" brushRef="#br0" timeOffset="40822.26">14676 10636 0,'0'18'79,"-18"0"-79,18 34 15,-18 19 1,-17-18-16,17 17 15,18 19 1,0-54-16,0 18 16,0-18-1,0 36-15,0-36 16,0-17 0,0 17-1,0-17 1,0 17-16,0-18 15,0 19-15,0-19 32,0 1-17,0 0-15,0-1 16,0 1 15,0 0-15,0-36 78,0-35-79,18-18-15,17-17 16,-17 35-16,-18 0 15,0 0 1,0 18-16,0 0 16,0 17-16,0 1 31,0-19-15,0 19 15,0-1-16,0 0 1,0 1 0,0-1-1,0 1-15,0-1 16,0 0 31,0 1-32,0-1 17,0 0-1,0 1 0,0-1-15,0 0 15,0 1-15,0-1 15,0 1-15,35-1 30,-17 18-30,35-18 0,0 18-1,70-17-15,-35-1 16,36-17-16,-1-1 16,71 1-1,-35 35-15,-35-18 16,34-17-1,-87 35-15,52 0 16,1-17 0,-36 17-16,-17-36 15,52 19-15,0 17 16,-70 0 0,106-18-1,-53 18-15,17-35 16,107 17-16,-72-17 15,1 17 1,-71 18 0,36-35-16,-54 35 15,19-18-15,-19 1 16,-17 17 0,18-18-16,-18 18 15,17 0 1,-17 0-16,0 0 15,18 0-15,17 0 16,-35 0 0,35 0-1,-53 0-15,71 0 16,-35 0-16,-19 0 16,-16 18-1,-1-18-15,18 17 16,-18 1-1,0 0-15,54 34 16,-1-34 0,-18 0-16,-70-1 15,18 19-15,35-19 16,-35 1 0,-1-18-1,1 18 1,0-1-1,-1 1 1,1-18 15,-18 17-31,0 1 32,0 0-17,0-1 1,0 1-1,0 0-15,0 35 16,0 0 0,0-1-16,0-16 15,0 34 1,0 18 0,0-52-16,0-1 15,0 0-15,0 1 16,0-1-1,0 18-15,0-18 16,0 0 0,0 1-16,17 52 15,-17-53-15,0 0 16,0-17 0,0 17-16,0-17 15,0 17 1,0-17-16,0 17 31,0-17-15,0-1-1,0 19 1,-52-19 0,-37 19-16,-122 34 15,17-17 1,-36-35-16,36 17 15,36-17 1,34-18-16,18 35 16,18-17-1,0-18-15,17 0 16,1 0 0,-54 17-16,1-17 15,52 0-15,-17 0 16,17 0-1,1 0-15,-1 0 16,-34 0-16,16 0 16,1 0-1,35 0 1,-17 0-16,17 0 16,0 0-1,-35 0-15,-1 0 16,1 0-1,0 0-15,35 0 16,0 0-16,-17 0 16,-19-17-1,-16 17-15,-19-18 16,1 18 0,35 0-16,-1 0 15,-17 0 1,36 0-1,17 0 1,-18 0-16,19-35 16,-19 35-16,18-18 15,-17 0 1,34 18 0,-17 0-16,0 0 15,18 0 1,-18-17-16,18 17 15,0-18-15,-1 18 16,1-18 0,17 18-16,1-17 15,-18 17 1,17-18-16,0 18 16,-17-18-16,17 1 31,1 17-16,17-18 1,-18 1 0,0 17-1,18-18 1,-35 18 0,35-18-1,-17 18-15,-1-17 31,0-1-31,18 0 16,0 1 0,0-19-1,0 19 17,0-1-17,0 1 16,0-1 1,18 0-17,-18 1 17,18-1-32,-1 18 15,-17-18-15,18 18 16,-18-17-1,17 17-15,-17-18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8-03T08:59:21.7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10407 10777 0,'18'0'110,"-1"0"-95,1 0 1,17 18 0,-17-18-1,-1 0 1,36 0-16,18 0 16,-18 18-16,-18-18 15,36 0 1,-36 0-16,0 17 15,0-17 1,-17 0 0,17 0-16,1 0 15,-19 0-15,1 0 16,17 0 0,-17 0-1,-1 18-15,1-18 16,0 18-16,-1-18 15,19 0 1,-19 0-16,1 0 16,17 0-1,-17 0 1,0 0 0,-1 0-1,1 0 16,-1 0 1,1 0-1</inkml:trace>
  <inkml:trace contextRef="#ctx0" brushRef="#br0" timeOffset="1419.35">7003 7179 0,'0'-18'47,"17"18"-16,54-17 1,-1 17-32,-17 0 15,53 0 1,71 0-1,-125 0-15,19 0 16,-36 0 0,1 0-16,-1 0 15,-18 0 1,19 0 0,-19 0-16,1 0 15,0 0 1</inkml:trace>
  <inkml:trace contextRef="#ctx0" brushRef="#br0" timeOffset="5019.78">12435 6562 0,'36'0'62,"70"0"-46,17 0-16,-17 0 15,-18 0 1,0 0-16,-35 0 16,18 0-1,-18 0-15,-18 0 16,35 17-1,-17 19-15,18 16 16,-36-34 0,36 17-16,-54 1 15,1-19-15,17 19 16,-17 34 0,17 1-1,18 35-15,-18 88 16,-17-36-1,53 125-15,-54-125 16,19 107-16,-36-89 16,0-17-1,0 0-15,0-53 16,0-36 0,0 18-16,-36-35 15,36 18-15,-17-36 16,-1 0-1,0 54-15,1-37 16,-36 19 0,35 17-1,-17-35-15,-18 18 16,35-1-16,-17-34 16,17 16-1,-35 19-15,18 17 16,0-17-1,-18-18-15,18 0 16,-1-18 0,1 0-16,35-17 15,-35 17 1,17-17-16,-17-1 16,35 1-16,-35 0 15,17-1 1,0 1-16,-17 0 15,17-1 1,-17 1-16,18-18 16,-1 17-1,-17 1-15,17-18 16,-17 18 0,17-18-1,0 17-15,-17-17 16,35 18-1,-17-18 1,17 18-16,-18-1 16,0-17 15,1 0-15,17-35 62,0 17-78,17-17 15,1 0-15,-18 17 16,18 1 0,-18-1-1,0 0-15,17 1 16,-17-19-1,18 19 1,-1-19-16,-17 19 16,0-18-1,18-1-15,0 19 16,-18-19 0,0 19-16,0-1 15,0 0 1,17 1-1,-17-1-15,0 0 32,0 1-1,0 34 266,0 54-266,-17-36-31,17 18 16,-18-35-1,18 17-15,-18-17 32,18-1-32,0 1 15,-17 0-15,17-1 16,-18 19-1,18-19 1,-17 1-16,-1 0 31,18-1-15,0 1 0,-18-18-1,18 17-15,0 1 16,-35 0-1,35-1 17,0 1-1,-18 0 16,18-1-32,0 1 48,0 0-47,0-1-1,0 1 16,0-1-15,18 19 0,0-1-16,-1-17 15,19-1 1,-19 1-16,1 0 16,17-1-16,-17 1 15,17 0 1,-17-1-16,-1 1 15,19-1 1,-19 1-16,1 17 16,17-35-1,-17 0 1,-1 18-16,19-18 16,-19 0-1,1 18 1,0-18-16,-18 17 15,17-17 1,1 0 0</inkml:trace>
  <inkml:trace contextRef="#ctx0" brushRef="#br0" timeOffset="7569.77">13511 10636 0,'-17'0'78,"17"-17"-31,53 17-31,88-53 0,88 35-1,53-17-15,-17-1 16,-1 19-16,36-54 15,18 18 1,-18-17-16,0 70 16,-1-53-1,-34 18-15,-106 17 16,70-17 0,-70 17-16,0-17 15,52-18 1,19 18-16,69 17 15,-158-35 1,-35 18 0,-17 17-16,-1 0 15,0 1 1,0-18-16,-17 17 16,-18 0-1,17 1-15,-17 17 16,18-18-16,-18 18 15,17-53 1,18 35 0,-35 18-16,18-17 15,-36 17 1,18-18-16,-18 18 16,0-35-16,1 35 15,17-35 1,-18 17-16,18 0 15,0 1 1,-18-1 0,0 0-16,1 1 0,52-36 15,-18 35 1,-17 1 0,-17-1-16,16 0 15,-16 1 1,-1-36-16,36 35 15,-36 18-15,0-18 16,0 18 0,-35-17 218,18 17-203,17-18-31,54 18 16,16 0 0,-16 0-16,-1 0 15,18 0 1,17 0-16,1-17 15,-36 17-15,-18 0 16,1-18 0,-18 18-16,17-53 15,-17 53 1,18 0-16,-1 0 16,1 0-1,-18 0-15,17-18 16,-17 18-16,18 0 15,-36 0 1,0 0 0,1 0-16,-19 0 15,1 0 17,17 0-17,-17 0 16,0 0-15,-1 0 15,1 0-15,-1 0 0,-17-17 109,0-1-110</inkml:trace>
  <inkml:trace contextRef="#ctx0" brushRef="#br0" timeOffset="8996.33">21484 8767 0,'18'0'109,"17"0"-93,18 17-16,-18 1 16,18-18-1,-18 17-15,-17 1 16,0-18-1,17 18-15,-17-18 16,-1 17-16,19-17 16,-19 18-1,1-18-15,17 18 16,-17-18-16,-1 17 16,1 1 15,0-18-16,-1 0 17,1 18-1,0-18-31,-1 17 31,1-17-15,0 0-1,-1 0 1,1 0 15,-18 18-15,17-18-16,1 0 16,0 0 46,-18 17-62,0 1 141,0 17-126,-36 1 1,19-1 0,-18 0-16,-1-17 15,19-1-15,-1-17 16,-17 18-1,17 0-15,0-1 16,-17 1 0,17 0-16,-17-1 15,18 1 1,17 0-16,-18-1 16,0 1 15,1-18-16,17 18 1,-18-18-16,0 17 16,1-17-1,17 18 1</inkml:trace>
  <inkml:trace contextRef="#ctx0" brushRef="#br0" timeOffset="11408.78">23177 9701 0,'0'0'16,"-17"0"-16,34 0 109,19 0-93,-1 0 0,89 18-16,-36-18 15,18 35 1,-18-35-16,0 0 16,18 18-1,88 17-15,0-35 16,-71 18-1,1-18-15,-36 0 16,-17 0 0,52 17-16,0 19 15,-70-36-15,36 0 16,52 0 0,-18 0-1,-35 0 1,-17 0-16,-1 0 15,-17 0 1,-17 0-16,-1 0 16,0 0-16,36 0 15,-54 0 1,36 0 0,-35 0-1</inkml:trace>
  <inkml:trace contextRef="#ctx0" brushRef="#br0" timeOffset="17787.88">10477 14429 0,'18'17'78,"35"1"-47,0 0-31,18-18 0,-19 17 16,37-17 0,-36 18-16,35-18 15,-18 0 1,36 0 0,-71 0-16,18 0 15,-17 0 1,-1 0-1,0 0-15,0 0 16,1 0-16,-19 0 16,1 0-1,0 0-15,-1 0 32,1 0-17</inkml:trace>
  <inkml:trace contextRef="#ctx0" brushRef="#br0" timeOffset="23910.93">12206 14499 0,'-18'0'204,"54"0"-158,87-35-14,54 35-32,87-18 15,1 18-15,35 0 16,35 0-16,88-35 16,142 35-1,-72-35 1,-16-1-16,140 36 15,-70 0-15,17-35 16,-70-35 0,-70 34-16,-89 1 15,-35-18 1,-18-17-16,-53 52 16,36-17-16,-71-1 15,35 19 1,-35-19-1,0 19-15,-71-18 16,36 17 0,-35-17-16,34 17 15,-34 0-15,-1-17 16,-34 17 0,-1-35-16,0 36 15,35-1 1,1-17-16,-1-18 15,1 35 1,-36 1-16,0-19 16,-35 36-1,-18-17-15,36 17 16,-36-18-16,1 18 16,-1-17-1,0 17-15,-17-18 16,17 18-1,-17-18-15,-1 18 16,19 0 0,-19 0-16,1 0 15,0 0 1,-18-17 0,17 17-16,-17-18 125,-17 0-110,-72-17-15,1 17 16,-35 1-16,17-36 15,-53 0-15,71 35 16,0 1 0,35 17-16,17-18 15,1-17 1,-18 35-16,18 0 16,0-18-1,-1 18-15,19 0 16,-1 0-1,1 0 1,-1 0 15,36 0 63,17 0-78,0 0-16,0 0 15,18 35-15,-17-35 16,-1 0 0,18 18-1,0-18-15,-18 18 0,0-18 16,1 0-1,-1 0 1,0 0-16,18 0 16,0 17-16,-18-17 15,0 0 1,-17 0 0,17 0-16,-17 0 15,0 0-15,-1 0 16,1 0 15,0 18-15,-18 0 93,17-18-93,-17 17-1,0 1 17,18-18-17,-1 0-15,-17 18 16,18-18-16,-18 17 15,18 1 1,-18-1-16,0 1 16,17 0-1,-17 17-15,0 18 16,0-18 0,0 53-16,-35-17 15,0-36 1,17 36-16,-17-18 15,17-18-15,-35 36 16,36-36 0,-19 35-16,-16 19 15,34-1 1,-35 0-16,35-53 16,-17 36-1,17-18-15,1-36 16,-1 1-1,18 0-15,-17-1 16,17 1 0,0 0 15,0-1 0</inkml:trace>
  <inkml:trace contextRef="#ctx0" brushRef="#br0" timeOffset="35836.46">25735 10019 0,'18'18'47,"-1"17"-31,36-18-16,-35 1 31,0 0-31,-1-1 0,1 1 31,0-18-15,-18 18-16,17-1 31,1 1-15,-1-18 15,1 0 16,0 0 0,-1 0-16,-17-18-15,36-17-16,-1 0 15,18-36-15,-18 36 16,36-36 0,-36 1-1,35 34-15,-52 1 16,0 18 0,-1-1-16,-17 0 15,0 1-15,36-19 16,-19 19-1,19-19-15,-19 19 32,19-18-17,34-1-15,18-34 16,-17-1-16,-36 54 16,-17-1-1,17-17-15,-17 35 16,-18-18-1,0 0 17</inkml:trace>
  <inkml:trace contextRef="#ctx0" brushRef="#br0" timeOffset="37105.58">25277 13847 0,'123'35'31,"-35"18"-31,-35-18 16,18-17-1,-36-1-15,35 36 32,-52-53-32,0 0 15,-18 18-15,17-18 16,1 17 0,17-17-1,1 0 1,-1 0-1,35-35 1,19-35-16,16-71 16,1 35-16,0-53 15,-18 18 1,18 35-16,-35 18 16,-36 53-1,36-36-15,-54 53 16,1 1-1,-1-1-15,-17 0 32</inkml:trace>
  <inkml:trace contextRef="#ctx0" brushRef="#br0" timeOffset="38707.76">8784 7020 0,'18'0'15,"17"0"-15,18 0 16,35 0-1,-53 0-15,1 0 16,-1 0 0,-17 0-16,17 0 15,0 0 17,-17 0-32,-1 0 15,1 0 1,-36 0 78,1 0-63,-18 0-31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BA21D-EB08-47F8-A35F-51B8ECBF7294}" type="datetimeFigureOut">
              <a:rPr lang="en-MY" smtClean="0"/>
              <a:t>3/8/2020</a:t>
            </a:fld>
            <a:endParaRPr lang="en-MY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3871F-30FD-4F7C-8BF7-5F6E5A7C1F1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75882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5556-9C8D-4444-828A-70447F92A8FC}" type="datetime1">
              <a:rPr lang="en-MY" smtClean="0"/>
              <a:t>3/8/2020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1703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8F42-2C0F-4E7D-9C61-C001C8C3D649}" type="datetime1">
              <a:rPr lang="en-MY" smtClean="0"/>
              <a:t>3/8/2020</a:t>
            </a:fld>
            <a:endParaRPr lang="en-MY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4081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AD9D-9B75-47A0-9E8F-326BAAEA7685}" type="datetime1">
              <a:rPr lang="en-MY" smtClean="0"/>
              <a:t>3/8/2020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0408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C9AD-982D-403E-B2DC-7520DC120888}" type="datetime1">
              <a:rPr lang="en-MY" smtClean="0"/>
              <a:t>3/8/2020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4921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32A9-4E6A-42B6-A66E-03ADA0E4F305}" type="datetime1">
              <a:rPr lang="en-MY" smtClean="0"/>
              <a:t>3/8/2020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9291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86C7-F8E2-4042-88F1-F530278EBD3B}" type="datetime1">
              <a:rPr lang="en-MY" smtClean="0"/>
              <a:t>3/8/2020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8281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25D5A00-6C6D-417B-84D2-47C0F51B5FB7}" type="datetime1">
              <a:rPr lang="en-MY" smtClean="0"/>
              <a:t>3/8/2020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9908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2D8D-1C7B-4009-B760-9D9837002872}" type="datetime1">
              <a:rPr lang="en-MY" smtClean="0"/>
              <a:t>3/8/2020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2987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10B9-0F4A-4552-842F-D7A2253C72DB}" type="datetime1">
              <a:rPr lang="en-MY" smtClean="0"/>
              <a:t>3/8/2020</a:t>
            </a:fld>
            <a:endParaRPr lang="en-MY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7772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593C-BE03-47BA-B0BF-FA6C3F965830}" type="datetime1">
              <a:rPr lang="en-MY" smtClean="0"/>
              <a:t>3/8/2020</a:t>
            </a:fld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2476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A53C-564F-4CAA-90AD-6F4906880643}" type="datetime1">
              <a:rPr lang="en-MY" smtClean="0"/>
              <a:t>3/8/2020</a:t>
            </a:fld>
            <a:endParaRPr lang="en-M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7085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320F-2828-4BB4-9EB3-B2E6B7B36C40}" type="datetime1">
              <a:rPr lang="en-MY" smtClean="0"/>
              <a:t>3/8/2020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880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68A7D3A-44E0-4500-AD5B-561BAE3D29CB}" type="datetime1">
              <a:rPr lang="en-MY" smtClean="0"/>
              <a:t>3/8/2020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MY" dirty="0"/>
              <a:t>EEE1024 Module 2 Fundamentals of AC Circuits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1A75A3E-2134-4864-B349-AC46199C07E9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2785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46776EC-9637-4801-BDC9-32482D2CF5FB}" type="datetime1">
              <a:rPr lang="en-MY" smtClean="0"/>
              <a:t>3/8/2020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MY" dirty="0"/>
              <a:t>EEE1024 Module 2 Fundamentals of AC Circuits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6233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customXml" Target="../ink/ink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BB6-7A6F-4AB5-BB6D-96812DC59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6600" dirty="0"/>
              <a:t>Fundamentals of AC Circuits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AC13B-30C6-4219-85DB-E970D8D33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590660"/>
            <a:ext cx="7891272" cy="868307"/>
          </a:xfrm>
        </p:spPr>
        <p:txBody>
          <a:bodyPr/>
          <a:lstStyle/>
          <a:p>
            <a:r>
              <a:rPr lang="en-US" dirty="0"/>
              <a:t>Module 2: Fundamentals of AC Circuits</a:t>
            </a:r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188E7-37CF-4832-85D9-B6C1C6C7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2BBAA-A9E2-4601-9CF3-6DCF0126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68841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8496-3884-4219-9732-A2602A809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Ex 1: Power Delivered to a Resistance by a Sinusoidal Source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7B0D68-D0F3-48CA-8B58-5F7B320C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Suppose that a voltage given by v(t)=100cos(100wt)V is applied to a 50Ω resistance.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Sketch v(t) to scale versus time.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Find the rms value of the voltage and the average power delivered to the resistance.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Find the power as a function of time and sketch to scale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1E95F-1C83-45C3-A14B-D374216B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C7108-EE59-4F60-AF3C-DBB80444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10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7835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DBD8-79C6-471F-8031-F1883DFA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Ex 2 : Power Delivered to a Resistance by a Sinusoidal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5445D-88CD-4008-839C-95159F9F0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Suppose that a sinusoidal voltage is given by</a:t>
            </a:r>
          </a:p>
          <a:p>
            <a:pPr marL="0" indent="0" algn="ctr">
              <a:buNone/>
            </a:pPr>
            <a:r>
              <a:rPr lang="fr-FR" sz="1800" b="0" i="1" dirty="0">
                <a:solidFill>
                  <a:srgbClr val="242021"/>
                </a:solidFill>
                <a:effectLst/>
                <a:latin typeface="TimesTenLTStd-Italic"/>
              </a:rPr>
              <a:t>v</a:t>
            </a:r>
            <a:r>
              <a:rPr lang="fr-FR" sz="1800" b="0" i="0" dirty="0">
                <a:solidFill>
                  <a:srgbClr val="242021"/>
                </a:solidFill>
                <a:effectLst/>
                <a:latin typeface="TimesTenLTStd-Roman"/>
              </a:rPr>
              <a:t>(</a:t>
            </a:r>
            <a:r>
              <a:rPr lang="fr-FR" sz="1800" b="0" i="1" dirty="0">
                <a:solidFill>
                  <a:srgbClr val="242021"/>
                </a:solidFill>
                <a:effectLst/>
                <a:latin typeface="TimesTenLTStd-Italic"/>
              </a:rPr>
              <a:t>t</a:t>
            </a:r>
            <a:r>
              <a:rPr lang="fr-FR" sz="1800" b="0" i="0" dirty="0">
                <a:solidFill>
                  <a:srgbClr val="242021"/>
                </a:solidFill>
                <a:effectLst/>
                <a:latin typeface="TimesTenLTStd-Roman"/>
              </a:rPr>
              <a:t>) </a:t>
            </a:r>
            <a:r>
              <a:rPr lang="fr-FR" sz="1800" b="0" i="0" dirty="0">
                <a:solidFill>
                  <a:srgbClr val="242021"/>
                </a:solidFill>
                <a:effectLst/>
                <a:latin typeface="PearsonMATHPRO08"/>
              </a:rPr>
              <a:t>= </a:t>
            </a:r>
            <a:r>
              <a:rPr lang="fr-FR" sz="1800" b="0" i="0" dirty="0">
                <a:solidFill>
                  <a:srgbClr val="242021"/>
                </a:solidFill>
                <a:effectLst/>
                <a:latin typeface="TimesTenLTStd-Roman"/>
              </a:rPr>
              <a:t>150 cos(200</a:t>
            </a:r>
            <a:r>
              <a:rPr lang="fr-FR" sz="1800" dirty="0">
                <a:solidFill>
                  <a:srgbClr val="242021"/>
                </a:solidFill>
                <a:latin typeface="PearsonMATHPRO01"/>
              </a:rPr>
              <a:t>π</a:t>
            </a:r>
            <a:r>
              <a:rPr lang="fr-FR" sz="1800" b="0" i="1" dirty="0">
                <a:solidFill>
                  <a:srgbClr val="242021"/>
                </a:solidFill>
                <a:effectLst/>
                <a:latin typeface="TimesTenLTStd-Italic"/>
              </a:rPr>
              <a:t>t </a:t>
            </a:r>
            <a:r>
              <a:rPr lang="fr-FR" sz="1800" b="0" i="0" dirty="0">
                <a:solidFill>
                  <a:srgbClr val="242021"/>
                </a:solidFill>
                <a:effectLst/>
                <a:latin typeface="PearsonMATHPRO02"/>
              </a:rPr>
              <a:t>- </a:t>
            </a:r>
            <a:r>
              <a:rPr lang="fr-FR" sz="1800" b="0" i="0" dirty="0">
                <a:solidFill>
                  <a:srgbClr val="242021"/>
                </a:solidFill>
                <a:effectLst/>
                <a:latin typeface="TimesTenLTStd-Roman"/>
              </a:rPr>
              <a:t>30</a:t>
            </a:r>
            <a:r>
              <a:rPr lang="fr-FR" sz="1800" b="0" i="0" dirty="0">
                <a:solidFill>
                  <a:srgbClr val="242021"/>
                </a:solidFill>
                <a:effectLst/>
                <a:latin typeface="MathematicalPiLTStd"/>
              </a:rPr>
              <a:t>°</a:t>
            </a:r>
            <a:r>
              <a:rPr lang="fr-FR" sz="1800" b="0" i="0" dirty="0">
                <a:solidFill>
                  <a:srgbClr val="242021"/>
                </a:solidFill>
                <a:effectLst/>
                <a:latin typeface="TimesTenLTStd-Roman"/>
              </a:rPr>
              <a:t>) V</a:t>
            </a:r>
            <a:r>
              <a:rPr lang="fr-FR" dirty="0"/>
              <a:t> </a:t>
            </a:r>
          </a:p>
          <a:p>
            <a:r>
              <a:rPr lang="en-MY" dirty="0"/>
              <a:t>Find the angular frequency, the frequency in hertz, the period, the peak value, and the rms value. </a:t>
            </a:r>
          </a:p>
          <a:p>
            <a:r>
              <a:rPr lang="en-MY" dirty="0"/>
              <a:t>If this voltage is applied to a 50Ω resistance, compute the average power delivered. </a:t>
            </a:r>
          </a:p>
          <a:p>
            <a:r>
              <a:rPr lang="en-MY" dirty="0"/>
              <a:t>Sketch v(t) to scale versus time</a:t>
            </a:r>
            <a:br>
              <a:rPr lang="fr-FR" dirty="0"/>
            </a:br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1505F-A8C7-41A4-ABFE-356E1C83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F1375-8649-43C8-847B-64F2AF52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11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8389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3CA49A-71DD-4E8D-8D00-0D000AB38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E8537E-57AF-43EA-8734-3C66AD724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A8C18B-9C8E-47E6-BAEF-86331BC0A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4C1C6-8B8D-4229-A071-6FEBFF28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272784"/>
            <a:ext cx="57207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 dirty="0">
                <a:solidFill>
                  <a:srgbClr val="696464"/>
                </a:solidFill>
              </a:rPr>
              <a:t>EEE1024 Module 2 Fundamentals of AC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A9042-4A1B-4752-8F3C-7A86A16A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2452" y="6135306"/>
            <a:ext cx="760522" cy="64008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1DE98518-C1CF-410D-8A71-B5D14FDF677E}" type="slidenum">
              <a:rPr lang="en-MY">
                <a:solidFill>
                  <a:schemeClr val="accent1"/>
                </a:solidFill>
              </a:rPr>
              <a:pPr algn="l">
                <a:spcAft>
                  <a:spcPts val="600"/>
                </a:spcAft>
              </a:pPr>
              <a:t>2</a:t>
            </a:fld>
            <a:endParaRPr lang="en-MY" dirty="0">
              <a:solidFill>
                <a:schemeClr val="accent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E74D322-3EE8-49B9-A158-E0A3E1960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3" y="643467"/>
            <a:ext cx="6271758" cy="5571066"/>
          </a:xfrm>
        </p:spPr>
        <p:txBody>
          <a:bodyPr>
            <a:normAutofit/>
          </a:bodyPr>
          <a:lstStyle/>
          <a:p>
            <a:r>
              <a:rPr lang="en-US" sz="8000" dirty="0"/>
              <a:t>Introduction to AC Circuits</a:t>
            </a:r>
            <a:endParaRPr lang="en-MY" sz="8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CBA35-35E3-4F3E-BC86-D4722F7798D5}"/>
              </a:ext>
            </a:extLst>
          </p:cNvPr>
          <p:cNvSpPr txBox="1"/>
          <p:nvPr/>
        </p:nvSpPr>
        <p:spPr>
          <a:xfrm>
            <a:off x="5384865" y="4928122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eaLnBrk="1" hangingPunct="1"/>
            <a:r>
              <a:rPr lang="en-US" dirty="0"/>
              <a:t>Electrical appliances in the house use alternating current (AC) circuits.</a:t>
            </a:r>
          </a:p>
        </p:txBody>
      </p:sp>
    </p:spTree>
    <p:extLst>
      <p:ext uri="{BB962C8B-B14F-4D97-AF65-F5344CB8AC3E}">
        <p14:creationId xmlns:p14="http://schemas.microsoft.com/office/powerpoint/2010/main" val="56819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4000" dirty="0"/>
              <a:t>Direct Current (DC) and Alternating Current (AC)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5673852" cy="405079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When a </a:t>
            </a:r>
            <a:r>
              <a:rPr lang="en-MY" b="1" dirty="0"/>
              <a:t>current is constant with time</a:t>
            </a:r>
            <a:r>
              <a:rPr lang="en-MY" dirty="0"/>
              <a:t>, we say that we have </a:t>
            </a:r>
            <a:r>
              <a:rPr lang="en-MY" b="1" dirty="0"/>
              <a:t>direct current</a:t>
            </a:r>
            <a:r>
              <a:rPr lang="en-MY" dirty="0"/>
              <a:t>, abbreviated as </a:t>
            </a:r>
            <a:r>
              <a:rPr lang="en-MY" b="1" dirty="0"/>
              <a:t>dc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When current that varies with time, reversing direction periodically, is called alternating current, abbreviated as </a:t>
            </a:r>
            <a:r>
              <a:rPr lang="en-MY" b="1" dirty="0"/>
              <a:t>ac</a:t>
            </a:r>
            <a:r>
              <a:rPr lang="en-MY" dirty="0"/>
              <a:t>. </a:t>
            </a:r>
          </a:p>
          <a:p>
            <a:pPr algn="just">
              <a:lnSpc>
                <a:spcPct val="100000"/>
              </a:lnSpc>
            </a:pPr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3</a:t>
            </a:fld>
            <a:endParaRPr lang="en-MY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752" y="2121408"/>
            <a:ext cx="3114675" cy="2247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325" y="4341876"/>
            <a:ext cx="2861530" cy="20054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314" y="4341876"/>
            <a:ext cx="6143625" cy="18192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21357420">
            <a:off x="3724275" y="4391433"/>
            <a:ext cx="6667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en-MY" sz="6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B55C7BD-16F2-4E8B-98BA-A71333C7A399}"/>
                  </a:ext>
                </a:extLst>
              </p14:cNvPr>
              <p14:cNvContentPartPr/>
              <p14:nvPr/>
            </p14:nvContentPartPr>
            <p14:xfrm>
              <a:off x="1441440" y="1467000"/>
              <a:ext cx="9055440" cy="4788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B55C7BD-16F2-4E8B-98BA-A71333C7A3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2080" y="1457640"/>
                <a:ext cx="9074160" cy="480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457013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4000" dirty="0"/>
              <a:t>Direct Voltage (DC) and Alternating Voltage (AC)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092952" cy="405079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 The </a:t>
            </a:r>
            <a:r>
              <a:rPr lang="en-MY" b="1" dirty="0"/>
              <a:t>voltage</a:t>
            </a:r>
            <a:r>
              <a:rPr lang="en-MY" dirty="0"/>
              <a:t> associated with a circuit element is the energy transferred per unit of charge that flows through the element.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The units of voltage are volts (V), which are equivalent to joules per coulomb (J/C).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Voltage constant with time is called </a:t>
            </a:r>
            <a:r>
              <a:rPr lang="en-MY" b="1" dirty="0"/>
              <a:t>dc voltage</a:t>
            </a:r>
            <a:r>
              <a:rPr lang="en-MY" dirty="0"/>
              <a:t>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Voltage that change in magnitude and alternate in polarity with time is called </a:t>
            </a:r>
            <a:r>
              <a:rPr lang="en-MY" b="1" dirty="0"/>
              <a:t>ac voltage</a:t>
            </a:r>
            <a:r>
              <a:rPr lang="en-MY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4</a:t>
            </a:fld>
            <a:endParaRPr lang="en-MY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784" y="2799746"/>
            <a:ext cx="4004882" cy="26941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9BF2AD3-9CBA-4228-AA7A-D8BEE35DE434}"/>
                  </a:ext>
                </a:extLst>
              </p14:cNvPr>
              <p14:cNvContentPartPr/>
              <p14:nvPr/>
            </p14:nvContentPartPr>
            <p14:xfrm>
              <a:off x="6388200" y="4095720"/>
              <a:ext cx="4096080" cy="1118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9BF2AD3-9CBA-4228-AA7A-D8BEE35DE4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78840" y="4086360"/>
                <a:ext cx="4114800" cy="11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87672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A9DC-58A3-4649-A8F7-AB1C71A3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Sinusoidal AC Voltage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1B6489-276E-4F0B-9611-29C62ACBBC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3752" y="1863763"/>
                <a:ext cx="10058400" cy="4322433"/>
              </a:xfrm>
            </p:spPr>
            <p:txBody>
              <a:bodyPr>
                <a:normAutofit fontScale="92500"/>
              </a:bodyPr>
              <a:lstStyle/>
              <a:p>
                <a:pPr algn="just"/>
                <a:r>
                  <a:rPr lang="en-MY" dirty="0"/>
                  <a:t>A sinusoidal voltage is shown in Figure, and is given by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/>
                        <m:t>v</m:t>
                      </m:r>
                      <m:r>
                        <m:rPr>
                          <m:nor/>
                        </m:rPr>
                        <a:rPr lang="en-US" i="0" smtClean="0"/>
                        <m:t>(</m:t>
                      </m:r>
                      <m:r>
                        <m:rPr>
                          <m:nor/>
                        </m:rPr>
                        <a:rPr lang="en-US" i="0" smtClean="0"/>
                        <m:t>t</m:t>
                      </m:r>
                      <m:r>
                        <m:rPr>
                          <m:nor/>
                        </m:rPr>
                        <a:rPr lang="en-US" i="0" smtClean="0"/>
                        <m:t>)</m:t>
                      </m:r>
                      <m:r>
                        <m:rPr>
                          <m:nor/>
                        </m:rPr>
                        <a:rPr lang="es-ES"/>
                        <m:t> = </m:t>
                      </m:r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nor/>
                        </m:rPr>
                        <a:rPr lang="es-ES" i="1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sin</m:t>
                      </m:r>
                      <m:r>
                        <m:rPr>
                          <m:nor/>
                        </m:rPr>
                        <a:rPr lang="es-ES"/>
                        <m:t>(</m:t>
                      </m:r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s-ES" i="1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−</m:t>
                      </m:r>
                      <m:r>
                        <m:rPr>
                          <m:nor/>
                        </m:rPr>
                        <a:rPr lang="es-ES"/>
                        <m:t> 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es-ES"/>
                        <m:t>) </m:t>
                      </m:r>
                    </m:oMath>
                  </m:oMathPara>
                </a14:m>
                <a:endParaRPr lang="es-ES" dirty="0"/>
              </a:p>
              <a:p>
                <a:pPr algn="just"/>
                <a:r>
                  <a:rPr lang="es-ES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ES" dirty="0"/>
                  <a:t> </a:t>
                </a:r>
                <a:r>
                  <a:rPr lang="en-US" dirty="0"/>
                  <a:t>is the </a:t>
                </a:r>
                <a:r>
                  <a:rPr lang="en-US" b="1" dirty="0"/>
                  <a:t>peak</a:t>
                </a:r>
                <a:r>
                  <a:rPr lang="es-ES" b="1" dirty="0"/>
                  <a:t> </a:t>
                </a:r>
                <a:r>
                  <a:rPr lang="en-US" b="1" dirty="0"/>
                  <a:t>value</a:t>
                </a:r>
                <a:r>
                  <a:rPr lang="es-ES" dirty="0"/>
                  <a:t> </a:t>
                </a:r>
                <a:r>
                  <a:rPr lang="en-US" dirty="0"/>
                  <a:t>of the voltage.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s-ES" dirty="0"/>
                  <a:t> is the </a:t>
                </a:r>
                <a:r>
                  <a:rPr lang="es-ES" b="1" dirty="0"/>
                  <a:t>angular </a:t>
                </a:r>
                <a:r>
                  <a:rPr lang="en-MY" b="1" dirty="0"/>
                  <a:t>frequency</a:t>
                </a:r>
                <a:r>
                  <a:rPr lang="es-ES" b="1" dirty="0"/>
                  <a:t> </a:t>
                </a:r>
                <a:r>
                  <a:rPr lang="es-ES" dirty="0"/>
                  <a:t>in radians per second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s-ES" dirty="0"/>
                  <a:t> is the </a:t>
                </a:r>
                <a:r>
                  <a:rPr lang="es-ES" b="1" dirty="0" err="1"/>
                  <a:t>phase</a:t>
                </a:r>
                <a:r>
                  <a:rPr lang="es-ES" b="1" dirty="0"/>
                  <a:t> </a:t>
                </a:r>
                <a:r>
                  <a:rPr lang="es-ES" b="1" dirty="0" err="1"/>
                  <a:t>angle</a:t>
                </a:r>
                <a:endParaRPr lang="es-ES" dirty="0"/>
              </a:p>
              <a:p>
                <a:pPr algn="just"/>
                <a:r>
                  <a:rPr lang="en-MY" dirty="0"/>
                  <a:t>Sinusoidal signals are periodic, repeating the same pattern of values in each period </a:t>
                </a:r>
                <a:r>
                  <a:rPr lang="en-MY" i="1" dirty="0"/>
                  <a:t>T</a:t>
                </a:r>
                <a:r>
                  <a:rPr lang="en-MY" dirty="0"/>
                  <a:t>. </a:t>
                </a:r>
                <a:endParaRPr lang="es-ES" dirty="0"/>
              </a:p>
              <a:p>
                <a:pPr algn="just"/>
                <a:r>
                  <a:rPr lang="en-MY" dirty="0"/>
                  <a:t>The frequency of a periodic signal is the number of cycles completed in one second. Thus, we obtain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MY" dirty="0"/>
              </a:p>
              <a:p>
                <a:r>
                  <a:rPr lang="en-MY" dirty="0"/>
                  <a:t>The units of frequency are </a:t>
                </a:r>
                <a:r>
                  <a:rPr lang="en-MY" b="1" dirty="0"/>
                  <a:t>hertz (Hz).</a:t>
                </a:r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s-ES" dirty="0"/>
                  <a:t> is the </a:t>
                </a:r>
                <a:r>
                  <a:rPr lang="es-ES" b="1" dirty="0"/>
                  <a:t>angular </a:t>
                </a:r>
                <a:r>
                  <a:rPr lang="en-MY" b="1" dirty="0"/>
                  <a:t>frequency</a:t>
                </a:r>
                <a:r>
                  <a:rPr lang="es-ES" b="1" dirty="0"/>
                  <a:t> </a:t>
                </a:r>
                <a:r>
                  <a:rPr lang="es-ES" dirty="0"/>
                  <a:t>in radians per second.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MY" dirty="0"/>
              </a:p>
              <a:p>
                <a:endParaRPr lang="en-MY" dirty="0"/>
              </a:p>
              <a:p>
                <a:pPr marL="0" indent="0" algn="just">
                  <a:buNone/>
                </a:pPr>
                <a:endParaRPr lang="en-M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1B6489-276E-4F0B-9611-29C62ACBB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3752" y="1863763"/>
                <a:ext cx="10058400" cy="4322433"/>
              </a:xfrm>
              <a:blipFill>
                <a:blip r:embed="rId2"/>
                <a:stretch>
                  <a:fillRect l="-303" t="-1410" r="-545" b="-705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856F7-087D-4C10-92CB-DA2920D2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77016-9846-4B5D-9AA9-A9BF6627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5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962DBE-E70A-48AB-BC7C-E061CF085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543" y="528679"/>
            <a:ext cx="2824585" cy="24969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57CE522-1BFC-46EB-A86D-D7F925DD8491}"/>
                  </a:ext>
                </a:extLst>
              </p14:cNvPr>
              <p14:cNvContentPartPr/>
              <p14:nvPr/>
            </p14:nvContentPartPr>
            <p14:xfrm>
              <a:off x="1504800" y="736560"/>
              <a:ext cx="9709560" cy="5416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57CE522-1BFC-46EB-A86D-D7F925DD84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5440" y="727200"/>
                <a:ext cx="9728280" cy="543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766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C32F-A873-4C61-AD52-D92ABD68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Root-Mean-Square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468EBE-B1D5-4903-A365-27B9E46A1B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Consider applying a periodic voltage v(t) with period T to a resistance R. The power delivered to the resistance is given by</a:t>
                </a:r>
              </a:p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MY" dirty="0"/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Furthermore, the energy delivered in one period is given by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MY" dirty="0"/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The average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𝒂𝒗𝒈</m:t>
                        </m:r>
                      </m:sub>
                    </m:sSub>
                  </m:oMath>
                </a14:m>
                <a:r>
                  <a:rPr lang="en-MY" dirty="0"/>
                  <a:t> delivered to the resistance is the energy delivered in one cycle divided by the period. Thus,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468EBE-B1D5-4903-A365-27B9E46A1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 r="-60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35222-E84C-46A8-B041-49F92744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F3673-0E50-489C-B597-922541D2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6</a:t>
            </a:fld>
            <a:endParaRPr lang="en-MY" dirty="0"/>
          </a:p>
        </p:txBody>
      </p:sp>
      <p:pic>
        <p:nvPicPr>
          <p:cNvPr id="6" name="Picture 5" descr="3302">
            <a:extLst>
              <a:ext uri="{FF2B5EF4-FFF2-40B4-BE49-F238E27FC236}">
                <a16:creationId xmlns:a16="http://schemas.microsoft.com/office/drawing/2014/main" id="{41FAD2D8-7084-4140-9397-98B91DCDF9B2}"/>
              </a:ext>
            </a:extLst>
          </p:cNvPr>
          <p:cNvPicPr>
            <a:picLocks noGrp="1"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4" r="-520" b="11636"/>
          <a:stretch/>
        </p:blipFill>
        <p:spPr bwMode="auto">
          <a:xfrm>
            <a:off x="8361752" y="292140"/>
            <a:ext cx="2760400" cy="1815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E0932F7-E7A8-4886-8E33-46258768B6D7}"/>
                  </a:ext>
                </a:extLst>
              </p14:cNvPr>
              <p14:cNvContentPartPr/>
              <p14:nvPr/>
            </p14:nvContentPartPr>
            <p14:xfrm>
              <a:off x="4038480" y="698400"/>
              <a:ext cx="7753680" cy="5378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E0932F7-E7A8-4886-8E33-46258768B6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29120" y="689040"/>
                <a:ext cx="7772400" cy="539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138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A6795-07E9-4460-B318-B53A24FB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Root-Mean-Square (RMS) Values of Voltage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5BE1AB-9780-4B9D-A9E3-BE0900C90B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MY" dirty="0"/>
              </a:p>
              <a:p>
                <a:r>
                  <a:rPr lang="en-MY" dirty="0"/>
                  <a:t>This can be rearranged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)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𝑑𝑡</m:t>
                                          </m:r>
                                        </m:e>
                                      </m:nary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MY" dirty="0"/>
              </a:p>
              <a:p>
                <a:r>
                  <a:rPr lang="en-MY" dirty="0"/>
                  <a:t>Now, we define the root-mean-square (rms) value of the periodic voltage v(t)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MY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5BE1AB-9780-4B9D-A9E3-BE0900C90B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8C8A9-0A73-427C-8E89-C6CCC8A2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54C61-3F71-4AE4-BC2A-60C1B302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7</a:t>
            </a:fld>
            <a:endParaRPr lang="en-MY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191E06A-F5FF-4FA7-AFF5-DF064D46C502}"/>
                  </a:ext>
                </a:extLst>
              </p14:cNvPr>
              <p14:cNvContentPartPr/>
              <p14:nvPr/>
            </p14:nvContentPartPr>
            <p14:xfrm>
              <a:off x="1206360" y="1168560"/>
              <a:ext cx="8941320" cy="5092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191E06A-F5FF-4FA7-AFF5-DF064D46C5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7000" y="1159200"/>
                <a:ext cx="8960040" cy="511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501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B6C6-71EC-42EB-96AC-A431C528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RMS Value of Current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A6A8C5-76D3-4649-8A02-256251D0A0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Similarly for a periodic current </a:t>
                </a:r>
                <a:r>
                  <a:rPr lang="en-MY" dirty="0" err="1"/>
                  <a:t>i</a:t>
                </a:r>
                <a:r>
                  <a:rPr lang="en-MY" dirty="0"/>
                  <a:t>(t), we define the rms value as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MY" dirty="0"/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The average power delivered if </a:t>
                </a:r>
                <a:r>
                  <a:rPr lang="en-MY" dirty="0" err="1"/>
                  <a:t>i</a:t>
                </a:r>
                <a:r>
                  <a:rPr lang="en-MY" dirty="0"/>
                  <a:t>(t) flows through a resistance is given by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A6A8C5-76D3-4649-8A02-256251D0A0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7887A-70EB-4535-A1F7-1CB58FF1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D198B-6055-4FF2-B38E-1EFD334A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8</a:t>
            </a:fld>
            <a:endParaRPr lang="en-MY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6070C3E-5BA7-4FC0-BB0C-4ACC73CF6AED}"/>
                  </a:ext>
                </a:extLst>
              </p14:cNvPr>
              <p14:cNvContentPartPr/>
              <p14:nvPr/>
            </p14:nvContentPartPr>
            <p14:xfrm>
              <a:off x="5200560" y="3352680"/>
              <a:ext cx="5848920" cy="2711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6070C3E-5BA7-4FC0-BB0C-4ACC73CF6A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1200" y="3343320"/>
                <a:ext cx="5867640" cy="273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992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136D-9297-473F-9E95-56F6114C0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32455-A555-4A9A-A342-5A9A2286DC4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/>
                        <m:t>v</m:t>
                      </m:r>
                      <m:r>
                        <m:rPr>
                          <m:nor/>
                        </m:rPr>
                        <a:rPr lang="en-US" i="0" smtClean="0"/>
                        <m:t>(</m:t>
                      </m:r>
                      <m:r>
                        <m:rPr>
                          <m:nor/>
                        </m:rPr>
                        <a:rPr lang="en-US" i="0" smtClean="0"/>
                        <m:t>t</m:t>
                      </m:r>
                      <m:r>
                        <m:rPr>
                          <m:nor/>
                        </m:rPr>
                        <a:rPr lang="en-US" i="0" smtClean="0"/>
                        <m:t>)</m:t>
                      </m:r>
                      <m:r>
                        <m:rPr>
                          <m:nor/>
                        </m:rPr>
                        <a:rPr lang="es-ES" smtClean="0"/>
                        <m:t> = </m:t>
                      </m:r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nor/>
                        </m:rPr>
                        <a:rPr lang="es-ES" i="1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sin</m:t>
                      </m:r>
                      <m:r>
                        <m:rPr>
                          <m:nor/>
                        </m:rPr>
                        <a:rPr lang="es-ES"/>
                        <m:t>(</m:t>
                      </m:r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s-ES" i="1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−</m:t>
                      </m:r>
                      <m:r>
                        <m:rPr>
                          <m:nor/>
                        </m:rPr>
                        <a:rPr lang="es-ES"/>
                        <m:t> 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es-ES"/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/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s-ES" dirty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s-ES" dirty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MY" dirty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32455-A555-4A9A-A342-5A9A2286D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2A92B72-AAEA-4372-B8EB-0F5CBC07427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algn="just">
                  <a:lnSpc>
                    <a:spcPct val="160000"/>
                  </a:lnSpc>
                </a:pPr>
                <a:r>
                  <a:rPr lang="en-MY" dirty="0"/>
                  <a:t>After Substituting v(t)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</m:oMath>
                </a14:m>
                <a:endParaRPr lang="en-MY" dirty="0"/>
              </a:p>
              <a:p>
                <a:pPr marL="0" indent="0" algn="just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b="0" dirty="0"/>
              </a:p>
              <a:p>
                <a:pPr algn="just">
                  <a:lnSpc>
                    <a:spcPct val="160000"/>
                  </a:lnSpc>
                </a:pPr>
                <a:r>
                  <a:rPr lang="en-MY" dirty="0"/>
                  <a:t>Similarly,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</m:oMath>
                </a14:m>
                <a:endParaRPr lang="en-MY" dirty="0"/>
              </a:p>
              <a:p>
                <a:pPr marL="0" indent="0" algn="just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2A92B72-AAEA-4372-B8EB-0F5CBC0742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5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064C3-CDB2-46BD-B9F7-15054211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54EBC-DDEC-47B0-B911-8051D418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9</a:t>
            </a:fld>
            <a:endParaRPr lang="en-MY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754D2FC-CB28-4669-934E-11737E59F47D}"/>
                  </a:ext>
                </a:extLst>
              </p14:cNvPr>
              <p14:cNvContentPartPr/>
              <p14:nvPr/>
            </p14:nvContentPartPr>
            <p14:xfrm>
              <a:off x="2521080" y="2362320"/>
              <a:ext cx="7156800" cy="2864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754D2FC-CB28-4669-934E-11737E59F4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11720" y="2352960"/>
                <a:ext cx="7175520" cy="288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00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1_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728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Calibri</vt:lpstr>
      <vt:lpstr>Cambria Math</vt:lpstr>
      <vt:lpstr>MathematicalPiLTStd</vt:lpstr>
      <vt:lpstr>PearsonMATHPRO01</vt:lpstr>
      <vt:lpstr>PearsonMATHPRO02</vt:lpstr>
      <vt:lpstr>PearsonMATHPRO08</vt:lpstr>
      <vt:lpstr>Rockwell</vt:lpstr>
      <vt:lpstr>Rockwell Condensed</vt:lpstr>
      <vt:lpstr>TimesTenLTStd-Italic</vt:lpstr>
      <vt:lpstr>TimesTenLTStd-Roman</vt:lpstr>
      <vt:lpstr>Wingdings</vt:lpstr>
      <vt:lpstr>Wood Type</vt:lpstr>
      <vt:lpstr>1_Wood Type</vt:lpstr>
      <vt:lpstr>Fundamentals of AC Circuits</vt:lpstr>
      <vt:lpstr>Introduction to AC Circuits</vt:lpstr>
      <vt:lpstr>Direct Current (DC) and Alternating Current (AC)</vt:lpstr>
      <vt:lpstr>Direct Voltage (DC) and Alternating Voltage (AC)</vt:lpstr>
      <vt:lpstr>Sinusoidal AC Voltage</vt:lpstr>
      <vt:lpstr>Root-Mean-Square Values</vt:lpstr>
      <vt:lpstr>Root-Mean-Square (RMS) Values of Voltage</vt:lpstr>
      <vt:lpstr>RMS Value of Current</vt:lpstr>
      <vt:lpstr>overview</vt:lpstr>
      <vt:lpstr>Ex 1: Power Delivered to a Resistance by a Sinusoidal Source</vt:lpstr>
      <vt:lpstr>Ex 2 : Power Delivered to a Resistance by a Sinusoidal 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AC Circuits</dc:title>
  <dc:creator>Panneer Selvam Arun Mozhi Devan</dc:creator>
  <cp:lastModifiedBy>Panneer Selvam Arun Mozhi Devan</cp:lastModifiedBy>
  <cp:revision>20</cp:revision>
  <dcterms:created xsi:type="dcterms:W3CDTF">2020-07-28T07:44:41Z</dcterms:created>
  <dcterms:modified xsi:type="dcterms:W3CDTF">2020-08-03T09:17:45Z</dcterms:modified>
</cp:coreProperties>
</file>