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4"/>
  </p:notes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37.677"/>
    </inkml:context>
    <inkml:brush xml:id="br0">
      <inkml:brushProperty name="width" value="0.05" units="cm"/>
      <inkml:brushProperty name="height" value="0.05" units="cm"/>
    </inkml:brush>
  </inkml:definitions>
  <inkml:trace contextRef="#ctx0" brushRef="#br0">4 121 5448,'1'-29'5411,"0"7"-2198,0 15-1683,0 1 1,-1-1 0,0 0 0,0 1-1,-1-1 1,0 1 0,0-1 0,-3-10 0,5 25 2727,2 16-3265,2 10-1326,21 84 333,-13-70 0,-3 1 0,8 85 0,-17-93-33,7 96-1611,-7-129 815,1-1 0,0 1 0,0-1 0,1 0 0,5 12 0,11 14-9566,-14-27 5159,-1-4-1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3.322"/>
    </inkml:context>
    <inkml:brush xml:id="br0">
      <inkml:brushProperty name="width" value="0.1" units="cm"/>
      <inkml:brushProperty name="height" value="0.1" units="cm"/>
      <inkml:brushProperty name="color" value="#E71224"/>
    </inkml:brush>
  </inkml:definitions>
  <inkml:trace contextRef="#ctx0" brushRef="#br0">83 67 22758,'0'-6'1112,"0"0"0,0-2 0,0 5 0,-6 1-1007,-2 6-1098,-3-49-4267,-4 50-1,-3 1 1,-6-5-1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8.630"/>
    </inkml:context>
    <inkml:brush xml:id="br0">
      <inkml:brushProperty name="width" value="0.1" units="cm"/>
      <inkml:brushProperty name="height" value="0.1" units="cm"/>
      <inkml:brushProperty name="color" value="#E71224"/>
    </inkml:brush>
  </inkml:definitions>
  <inkml:trace contextRef="#ctx0" brushRef="#br0">391 122 12217,'1'-26'1526,"0"18"-947,0 1 0,-1 0 1,0-1-1,-1 1 0,1-1 0,-1 1 0,-1 0 1,-2-10-1,3 16-381,0-1 1,-1 1 0,1-1 0,-1 1-1,1-1 1,-1 1 0,1 0-1,-1 0 1,0 0 0,1 0 0,-1 0-1,0 0 1,0 0 0,0 0-1,0 1 1,0-1 0,0 1 0,0 0-1,0-1 1,0 1 0,-2 0-1,-45 2 2429,32 2-2302,-1 1-1,0 1 0,1 0 1,0 1-1,1 1 0,0 1 1,0 0-1,0 1 0,1 1 0,1 0 1,0 1-1,0 0 0,2 1 1,-1 1-1,2 0 0,-19 29 1,27-38-270,0 1 1,0 0 0,0 0-1,1 0 1,0 0 0,0 0-1,1 0 1,0 1 0,0-1-1,0 1 1,1-1 0,0 0-1,0 1 1,1-1 0,0 1-1,0-1 1,0 0 0,3 8 0,-1-7-40,0 0 0,1 0 0,0 0 0,0 0 0,0-1 0,1 0 0,0 0 0,0 0 0,1 0 1,-1-1-1,1 0 0,1 0 0,-1-1 0,13 8 0,54 23-173,120 39 1,-95-39-1717,-72-25 929,63 22-5738,-67-25 2800,0-2 0,25 4 0,-14-5-1766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9.748"/>
    </inkml:context>
    <inkml:brush xml:id="br0">
      <inkml:brushProperty name="width" value="0.1" units="cm"/>
      <inkml:brushProperty name="height" value="0.1" units="cm"/>
      <inkml:brushProperty name="color" value="#E71224"/>
    </inkml:brush>
  </inkml:definitions>
  <inkml:trace contextRef="#ctx0" brushRef="#br0">1 20 12977,'2'-18'8086,"-2"18"-7957,0 0 0,0 0 1,0 0-1,0 0 1,1 0-1,-1-1 0,0 1 1,0 0-1,0 0 1,0 0-1,0 0 0,0 0 1,1 0-1,-1 0 0,0 0 1,0 0-1,0 0 1,0 0-1,0 0 0,1 0 1,-1 0-1,0 0 1,0 0-1,0 0 0,0 0 1,0 0-1,1 0 1,-1 0-1,0 0 0,0 0 1,0 0-1,0 0 1,0 1-1,1-1 0,-1 0 1,0 0-1,0 0 0,0 0 1,0 0-1,0 0 1,0 0-1,0 0 0,0 1 1,0-1-1,1 0 1,-1 0-1,0 0 0,0 0 1,0 1-1,16 30 5193,-13-23-6046,28 74 921,-4 0 0,25 129-1,-44-176-149,-2 0-58,-1 1 0,-1 0 0,-2 53 1,-6-6-2845,3-73 2278,-3-3-4484,3-7 4636,1 0-1,-1 0 1,1 0-1,-1 1 0,0-1 1,1 0-1,-1 0 0,0 0 1,1 0-1,-1-1 1,1 1-1,-1 0 0,0 0 1,1 0-1,-1 0 0,0-1 1,1 1-1,-1 0 1,1 0-1,-1-1 0,1 1 1,-1-1-1,1 1 0,-1 0 1,1-1-1,-1 1 1,1-1-1,0 1 0,-1-1 1,0 0-1,-12-16-5086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30.163"/>
    </inkml:context>
    <inkml:brush xml:id="br0">
      <inkml:brushProperty name="width" value="0.1" units="cm"/>
      <inkml:brushProperty name="height" value="0.1" units="cm"/>
      <inkml:brushProperty name="color" value="#E71224"/>
    </inkml:brush>
  </inkml:definitions>
  <inkml:trace contextRef="#ctx0" brushRef="#br0">0 290 9997,'403'-107'7657,"-207"58"-4855,205-52 886,-393 99-4318,26-8 1060,-26 4-3734,-3-1-3915,-6 4 2747,-7-2-1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40.513"/>
    </inkml:context>
    <inkml:brush xml:id="br0">
      <inkml:brushProperty name="width" value="0.1" units="cm"/>
      <inkml:brushProperty name="height" value="0.1" units="cm"/>
      <inkml:brushProperty name="color" value="#E71224"/>
    </inkml:brush>
  </inkml:definitions>
  <inkml:trace contextRef="#ctx0" brushRef="#br0">0 1 4288,'98'3'8719,"13"4"-5571,148 6-1199,7-14-18,407 4 228,-342 11-1908,-101-2-114,336-1 2,530-8 407,-1093-5-1143,-2-3-4585,-10-8-3705,-5 4 4590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42.663"/>
    </inkml:context>
    <inkml:brush xml:id="br0">
      <inkml:brushProperty name="width" value="0.1" units="cm"/>
      <inkml:brushProperty name="height" value="0.1" units="cm"/>
      <inkml:brushProperty name="color" value="#E71224"/>
    </inkml:brush>
  </inkml:definitions>
  <inkml:trace contextRef="#ctx0" brushRef="#br0">1 1 7897,'0'0'332,"3"0"3209,24 1-2542,407 36 3953,35 1-2761,314-36-637,111 2-938,-806-1-581,450 9 183,-305-10-151,293-6 36,-203-21-60,-40 2 109,-234 20-397,-49 3-657,0 0-986,-1 2-5531,-5 0 3698,6-2 3225,-12 0-3517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44.348"/>
    </inkml:context>
    <inkml:brush xml:id="br0">
      <inkml:brushProperty name="width" value="0.1" units="cm"/>
      <inkml:brushProperty name="height" value="0.1" units="cm"/>
      <inkml:brushProperty name="color" value="#E71224"/>
    </inkml:brush>
  </inkml:definitions>
  <inkml:trace contextRef="#ctx0" brushRef="#br0">1 122 6437,'23'0'2334,"336"1"5061,1 0-3537,943-1-1098,154-43-1917,-996 34-780,345-25 58,-208 15-155,-484 19-87,-114 0 106,0 0-5,0 0-22,0 0-153,0 0-538,-4 0-4972,-34-8-2760,-1-3 4232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48.932"/>
    </inkml:context>
    <inkml:brush xml:id="br0">
      <inkml:brushProperty name="width" value="0.1" units="cm"/>
      <inkml:brushProperty name="height" value="0.1" units="cm"/>
      <inkml:brushProperty name="color" value="#E71224"/>
    </inkml:brush>
  </inkml:definitions>
  <inkml:trace contextRef="#ctx0" brushRef="#br0">70 570 5376,'-36'-3'1228,"2"0"4304,35 3-5355,-1 0 1,0 0-1,0 0 1,0 0-1,1-1 0,-1 1 1,0 0-1,0 0 1,0 0-1,1 0 1,-1 0-1,0-1 0,0 1 1,0 0-1,0 0 1,0 0-1,1-1 1,-1 1-1,0 0 1,0 0-1,0-1 0,0 1 1,0 0-1,0 0 1,0 0-1,0-1 1,0 1-1,0 0 1,0 0-1,0-1 0,0 1 1,0 0-1,0 0 1,0-1-1,0 1 1,0 0-1,0 0 0,0-1 1,-1 1-1,2-3 2981,5 9-3014,9 8 193,0 0 0,2-1 0,-1-1 1,2 0-1,-1-1 0,2-1 0,23 10 0,-31-16-46,-1 1 0,1-1 0,0-1 0,0 0 1,0-1-1,0 0 0,17 1 0,-21-3-124,0 0 0,0-1 0,1 0 0,-1 0 0,0 0 0,0-1-1,0 0 1,-1-1 0,1 1 0,0-1 0,-1-1 0,11-6 0,85-68 1054,52-34-447,233-85-416,-25 14-182,-359 181-175,12-6 29,1-2 0,-2 0 0,1 0-1,20-21 1,-31 26 478,-4 3-3960,-5 0-8246,0 1 6602,-2-2 4205,-1-4-4993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54.078"/>
    </inkml:context>
    <inkml:brush xml:id="br0">
      <inkml:brushProperty name="width" value="0.1" units="cm"/>
      <inkml:brushProperty name="height" value="0.1" units="cm"/>
      <inkml:brushProperty name="color" value="#E71224"/>
    </inkml:brush>
  </inkml:definitions>
  <inkml:trace contextRef="#ctx0" brushRef="#br0">185 52 3640,'-20'-6'546,"-37"-7"4326,16 7-2108,-21-2-788,57 8 230,10 0-910,22-2-573,41 1-763,1393 2 4709,-1461-1-4644,0 0-4,0 0 0,0 0 5,0 0 0,0 0 3,0 0 8,0 0-5,0 0-6,0 0-10,0 0 1,0 0-7,0 0-6,0 0-41,0 0-189,5 1-1020,-5-1 867,0 0-1,1 0 1,-1 0 0,1-1-1,-1 1 1,0 0 0,1 0-1,-1 0 1,0 0 0,1 0-1,-1 0 1,0-1 0,1 1-1,-1 0 1,0 0 0,1 0-1,-1-1 1,0 1 0,1 0 0,-1 0-1,0-1 1,0 1 0,1 0-1,-1-1 1,0 1 0,0 0-1,0-1 1,0 1 0,1 0-1,-1-1 1,0 1 0,0 0-1,0-1 1,0 0 0,3-8-3694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10.832"/>
    </inkml:context>
    <inkml:brush xml:id="br0">
      <inkml:brushProperty name="width" value="0.1" units="cm"/>
      <inkml:brushProperty name="height" value="0.1" units="cm"/>
      <inkml:brushProperty name="color" value="#E71224"/>
    </inkml:brush>
  </inkml:definitions>
  <inkml:trace contextRef="#ctx0" brushRef="#br0">0 310 7889,'4'2'5150,"3"4"-3804,49 64 1803,2-3 0,118 105 0,-174-170-3052,1-1 1,0 1 0,0-1-1,0 1 1,0-1 0,0 0-1,0 0 1,1 0 0,-1-1 0,0 1-1,0-1 1,1 1 0,-1-1-1,0 0 1,1-1 0,-1 1-1,0 0 1,5-2 0,10-2 256,-1-1-1,19-8 1,-29 11-250,118-51 1434,142-83-1,-62 29-477,248-125-2503,-422 218-627,0 1-1,1 1 0,50-10 0,-11 5-8554,-48 9 5312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26.421"/>
    </inkml:context>
    <inkml:brush xml:id="br0">
      <inkml:brushProperty name="width" value="0.1" units="cm"/>
      <inkml:brushProperty name="height" value="0.1" units="cm"/>
      <inkml:brushProperty name="color" value="#E71224"/>
    </inkml:brush>
  </inkml:definitions>
  <inkml:trace contextRef="#ctx0" brushRef="#br0">0 0 11905,'0'1'154,"1"0"0,-1-1-1,1 1 1,-1 0 0,1-1-1,-1 1 1,1-1 0,-1 1 0,1-1-1,0 1 1,-1-1 0,1 1-1,0-1 1,0 1 0,-1-1 0,1 0-1,0 1 1,0-1 0,-1 0-1,1 0 1,0 0 0,0 0 0,1 1-1,29 4 755,-20-4-324,568 88 4248,5-24-7122,-290-39-5277,-181-15 3547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9.436"/>
    </inkml:context>
    <inkml:brush xml:id="br0">
      <inkml:brushProperty name="width" value="0.1" units="cm"/>
      <inkml:brushProperty name="height" value="0.1" units="cm"/>
      <inkml:brushProperty name="color" value="#E71224"/>
    </inkml:brush>
  </inkml:definitions>
  <inkml:trace contextRef="#ctx0" brushRef="#br0">56 111 2996,'-4'-7'10792,"-12"-24"-9157,-20-41 1500,36 92-294,5 13-2621,-3-21-92,8 44 1161,3 102 1,-13-44-127,4 267 6030,-2-356-7632,0 0 0,7 31-1,-8-55 136,0 0 1,0-1-1,1 1 0,-1 0 0,0 0 1,0-1-1,1 1 0,-1-1 0,0 1 1,1-1-1,-1 1 0,0-1 0,1 0 1,-1 0-1,1 0 0,-1 0 0,0 0 1,1 0-1,-1 0 0,2 0 0,0 0-859,4 0-1376,-6 1 1954,0-1-1,0 0 1,0 0 0,0 0-1,0 0 1,0 0 0,0 0-1,0 0 1,0 0-1,0-1 1,0 1 0,0 0-1,0-1 1,0 1-1,1-1 1,11-9-5367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28.154"/>
    </inkml:context>
    <inkml:brush xml:id="br0">
      <inkml:brushProperty name="width" value="0.1" units="cm"/>
      <inkml:brushProperty name="height" value="0.1" units="cm"/>
      <inkml:brushProperty name="color" value="#E71224"/>
    </inkml:brush>
  </inkml:definitions>
  <inkml:trace contextRef="#ctx0" brushRef="#br0">36 1 2340,'-33'0'3509,"30"0"-2122,5 0-262,18 0-587,-17 0-535,715 17 1340,-102-8-4931,-381-11 2339,201 1-3595,-408 1 4568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29.910"/>
    </inkml:context>
    <inkml:brush xml:id="br0">
      <inkml:brushProperty name="width" value="0.1" units="cm"/>
      <inkml:brushProperty name="height" value="0.1" units="cm"/>
      <inkml:brushProperty name="color" value="#E71224"/>
    </inkml:brush>
  </inkml:definitions>
  <inkml:trace contextRef="#ctx0" brushRef="#br0">1 117 2764,'0'0'358,"21"0"3313,411 5 2017,1-33-4322,-245 14-1328,3-1-12,302-12-78,-405 27 45,431-7-360,-499 5-166,-1 0 0,26-6 1,8-9-6631,-47 15 4803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31.787"/>
    </inkml:context>
    <inkml:brush xml:id="br0">
      <inkml:brushProperty name="width" value="0.1" units="cm"/>
      <inkml:brushProperty name="height" value="0.1" units="cm"/>
      <inkml:brushProperty name="color" value="#E71224"/>
    </inkml:brush>
  </inkml:definitions>
  <inkml:trace contextRef="#ctx0" brushRef="#br0">1 1 14285,'30'14'2657,"13"5"-1909,-2 1 1,0 3 0,-1 1-1,-1 2 1,-2 2 0,0 1-1,-2 2 1,47 53 0,-73-73-775,14 15-910,1-1 0,0-1 0,39 29 0,-36-38-2236,-8-10-2729,-14-6 2293,-5-6-1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32.119"/>
    </inkml:context>
    <inkml:brush xml:id="br0">
      <inkml:brushProperty name="width" value="0.1" units="cm"/>
      <inkml:brushProperty name="height" value="0.1" units="cm"/>
      <inkml:brushProperty name="color" value="#E71224"/>
    </inkml:brush>
  </inkml:definitions>
  <inkml:trace contextRef="#ctx0" brushRef="#br0">443 67 14825,'-2'-17'752,"2"-1"65,-3-1 47,-7 7 132,-10 13 140,-12 22 76,-6 13 20,-3 20 28,3 12-264,5 17-844,-1 11-1048,31 5-3772,-50 14-1,-11-7 1,-7-9-1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32.957"/>
    </inkml:context>
    <inkml:brush xml:id="br0">
      <inkml:brushProperty name="width" value="0.1" units="cm"/>
      <inkml:brushProperty name="height" value="0.1" units="cm"/>
      <inkml:brushProperty name="color" value="#E71224"/>
    </inkml:brush>
  </inkml:definitions>
  <inkml:trace contextRef="#ctx0" brushRef="#br0">0 5 18906,'2'-1'185,"-1"0"0,1 1 0,-1-1 0,1 1 0,-1-1 1,1 1-1,0 0 0,-1-1 0,1 1 0,0 0 0,-1 0 0,1 0 1,0 0-1,-1 1 0,3-1 0,16 3 669,0 1 0,0 1 0,0 0 0,-1 2 0,35 16 0,-10 0 459,53 36 0,-59-34-1256,-2 3 1,55 51-1,-73-60-1110,-1 0 1,0 2-1,18 30 0,-18-24-2396,-5-11-4828,-9-15 3661,-1-8-1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33.297"/>
    </inkml:context>
    <inkml:brush xml:id="br0">
      <inkml:brushProperty name="width" value="0.1" units="cm"/>
      <inkml:brushProperty name="height" value="0.1" units="cm"/>
      <inkml:brushProperty name="color" value="#E71224"/>
    </inkml:brush>
  </inkml:definitions>
  <inkml:trace contextRef="#ctx0" brushRef="#br0">601 22 17082,'-3'-10'816,"-3"3"184,-4 3 236,-8 4 124,-11 19 20,-13 25-148,-16 24-512,-13 30-708,40 22-4976,-64 18-1,-18 6 1,-11-6-1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3.829"/>
    </inkml:context>
    <inkml:brush xml:id="br0">
      <inkml:brushProperty name="width" value="0.1" units="cm"/>
      <inkml:brushProperty name="height" value="0.1" units="cm"/>
      <inkml:brushProperty name="color" value="#E71224"/>
    </inkml:brush>
  </inkml:definitions>
  <inkml:trace contextRef="#ctx0" brushRef="#br0">396 1 9065,'-21'1'560,"0"1"0,1 1 0,-1 1 0,1 0 0,-30 12 0,45-14-355,0 0 0,0 0 0,0 0 0,1 1 0,-1-1 0,1 1 0,0 1 0,0-1 0,0 0 0,0 1 0,0 0-1,1 0 1,-1 0 0,1 0 0,0 1 0,1-1 0,-1 1 0,1 0 0,0 0 0,0 0 0,0 0 0,1 0 0,-1 0 0,1 0-1,1 0 1,-1 10 0,1-10-45,0 1-1,0-1 0,1 1 0,-1 0 0,1-1 1,1 1-1,-1-1 0,1 0 0,0 1 1,0-1-1,1 0 0,-1 0 0,7 8 0,-2-6 56,-1 0 0,1-1-1,0 0 1,1 0 0,-1-1-1,1 0 1,14 7 0,69 26 1434,-69-31-1157,-1 2 0,0 0 0,0 1 0,23 16 0,-42-25-428,0 0 0,0 1-1,-1-1 1,1 0-1,0 1 1,-1-1 0,1 1-1,-1-1 1,0 1-1,1 0 1,-1-1 0,0 1-1,0 0 1,0 0-1,0 0 1,-1 0 0,1 0-1,0 0 1,-1 0-1,1 0 1,-1 0-1,0 1 1,0-1 0,0 0-1,0 0 1,0 0-1,0 0 1,0 0 0,-1 1-1,1-1 1,-1 0-1,0 0 1,1 0 0,-1 0-1,0 0 1,0 0-1,-3 3 1,-2 3 98,-1 0 0,0-1 0,0 1 1,-1-2-1,1 1 0,-15 8 0,-26 14 268,-1-2 0,-1-3-1,-99 34 1,19-8-3068,130-50 2540,0 0-1,0 0 1,0 0-1,0 0 1,0-1-1,0 1 1,0 0-1,0 0 1,0 0-1,0 0 1,0 0-1,0 0 1,0 0-1,0 0 1,0 0-1,0 0 1,0 0-1,0 0 0,0 0 1,0 0-1,-1 0 1,1 0-1,0 0 1,0 0-1,0 0 1,0 0-1,0 0 1,0 0-1,0 0 1,0 0-1,0 0 1,0 0-1,0 0 1,0 0-1,0 0 1,0 0-1,0 0 1,0 0-1,-1 0 1,1 0-1,9-8-3110,16-10-2281,11-5 190,11-8-1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4.510"/>
    </inkml:context>
    <inkml:brush xml:id="br0">
      <inkml:brushProperty name="width" value="0.1" units="cm"/>
      <inkml:brushProperty name="height" value="0.1" units="cm"/>
      <inkml:brushProperty name="color" value="#E71224"/>
    </inkml:brush>
  </inkml:definitions>
  <inkml:trace contextRef="#ctx0" brushRef="#br0">78 837 12009,'5'-2'302,"-1"0"-1,1 0 1,-1 0-1,0-1 1,0 1-1,0-1 1,0 0-1,-1 0 1,1-1-1,-1 1 1,6-8-1,-8 9-61,1 0-1,-1 0 1,1 0-1,-1 0 1,0 0 0,0 0-1,0 0 1,0 0-1,0-1 1,-1 1-1,1 0 1,-1 0 0,1-1-1,-1 1 1,0-1-1,0 1 1,0 0-1,0-1 1,0 1 0,0 0-1,-1-1 1,1 1-1,-1 0 1,0-1-1,-2-3 1,2 5-116,0-1 0,0 1-1,-1 0 1,1 0 0,-1 0 0,1 1 0,-1-1-1,1 0 1,-1 0 0,1 1 0,-1-1 0,0 1-1,1 0 1,-1-1 0,0 1 0,0 0 0,1 0-1,-1 0 1,-3 0 0,-33 7 990,33-5-1083,1 0 0,0 0 0,0 0 0,1 1 1,-1-1-1,0 1 0,1 0 0,-1 0 0,1 1 1,0-1-1,0 1 0,0-1 0,1 1 0,-1 0 1,1 0-1,0 0 0,0 0 0,1 0 0,-1 1 1,1-1-1,0 0 0,0 1 0,0-1 0,0 1 1,1 0-1,0-1 0,0 1 0,0-1 0,1 1 1,-1-1-1,1 1 0,0-1 0,0 1 0,1-1 1,-1 0-1,1 1 0,0-1 0,0 0 0,1 0 1,-1-1-1,1 1 0,0 0 0,-1-1 0,2 1 0,-1-1 1,0 0-1,1 0 0,-1 0 0,1-1 0,0 1 1,5 1-1,4 1 39,0-1 0,0 0 0,0-1 0,0-1 0,0 0-1,1 0 1,16-2 0,-20 0 26,1 0 0,-1-1 0,0 0 0,0-1-1,0 0 1,0 0 0,0-2 0,0 1-1,18-9 1,-24 8-43,0 0-1,0 1 0,0-1 0,0-1 1,0 1-1,-1-1 0,0 1 0,0-1 1,0 0-1,-1 0 0,1 0 0,-1 0 1,0-1-1,-1 1 0,1 0 0,-1-1 1,0 1-1,-1-1 0,1-8 0,0-10 96,-2-1-1,0 1 1,-5-26-1,-8-18 188,-3 0-1,-3 1 1,-40-89 0,28 76 131,-34-130 1,61 171-213,30 75-233,27 69-21,-6 2 0,45 151 0,-66-184 0,28 60-1191,-11-48-7839,-34-68 3978,-6-7-1161,-4-9 581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4.847"/>
    </inkml:context>
    <inkml:brush xml:id="br0">
      <inkml:brushProperty name="width" value="0.1" units="cm"/>
      <inkml:brushProperty name="height" value="0.1" units="cm"/>
      <inkml:brushProperty name="color" value="#E71224"/>
    </inkml:brush>
  </inkml:definitions>
  <inkml:trace contextRef="#ctx0" brushRef="#br0">0 339 14537,'0'-13'920,"5"-4"5,15-8 11,18-9-52,20-2-472,32-4-1184,15-31-2797,1 18 1,-7 3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5.300"/>
    </inkml:context>
    <inkml:brush xml:id="br0">
      <inkml:brushProperty name="width" value="0.1" units="cm"/>
      <inkml:brushProperty name="height" value="0.1" units="cm"/>
      <inkml:brushProperty name="color" value="#E71224"/>
    </inkml:brush>
  </inkml:definitions>
  <inkml:trace contextRef="#ctx0" brushRef="#br0">2 25 22430,'-1'-9'1809,"0"-5"492,2 12-1007,1 7 191,67 154 2217,-47-114-3790,-2 1 0,-2 1-1,23 92 1,-37-108-676,1 52 1,-5-53-1631,8 50-1,-5-63 463,3 29-6379,-5-29 2947,0-11-1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50.191"/>
    </inkml:context>
    <inkml:brush xml:id="br0">
      <inkml:brushProperty name="width" value="0.1" units="cm"/>
      <inkml:brushProperty name="height" value="0.1" units="cm"/>
      <inkml:brushProperty name="color" value="#E71224"/>
    </inkml:brush>
  </inkml:definitions>
  <inkml:trace contextRef="#ctx0" brushRef="#br0">71 44 9897,'0'0'711,"0"0"88,-15-2 3065,13 3-3650,-1-1 1,1 0-1,-1 0 1,1 1-1,-1 0 1,1-1-1,-1 1 1,1 0-1,0 0 1,-1 0-1,1 0 1,0 1-1,0-1 1,0 1 0,0-1-1,0 1 1,0 0-1,1 0 1,-1-1-1,0 1 1,1 0-1,-1 1 1,0 1-1,1-3-15,1-1 30,0 0 33,0 0 22,0 0 20,0 0 38,0 0 39,0 0 53,0 0 43,0 0 16,0 0-5,0 0-49,-2 2 848,1-12-3386,1 5 1335,4-23-3876,6 7-4098,2 8 3845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5.725"/>
    </inkml:context>
    <inkml:brush xml:id="br0">
      <inkml:brushProperty name="width" value="0.1" units="cm"/>
      <inkml:brushProperty name="height" value="0.1" units="cm"/>
      <inkml:brushProperty name="color" value="#E71224"/>
    </inkml:brush>
  </inkml:definitions>
  <inkml:trace contextRef="#ctx0" brushRef="#br0">16 392 9641,'-6'-36'1203,"1"-1"0,2 1 1,2-43-1,1 71-868,0 0-1,0 0 1,1 0 0,0 0 0,1 0-1,-1 0 1,2 0 0,-1 0 0,1 0-1,0 1 1,1-1 0,-1 1 0,2 0-1,-1 0 1,1 0 0,0 1 0,0-1-1,1 1 1,0 1 0,0-1 0,0 1-1,0 0 1,1 0 0,0 1-1,0 0 1,1 0 0,-1 1 0,1 0-1,-1 0 1,1 0 0,12-1 0,-6 1 45,0 1 0,0 1 0,0 0 1,0 0-1,1 2 0,-1 0 0,0 0 0,25 7 1,-35-7-315,0 0 1,-1 0 0,1 0-1,-1 1 1,1-1-1,-1 1 1,0 0 0,1 0-1,-1 0 1,0 0-1,0 1 1,0-1 0,-1 1-1,1-1 1,-1 1-1,1 0 1,-1 0 0,0 1-1,0-1 1,0 0-1,-1 1 1,1-1 0,-1 1-1,0-1 1,0 1 0,0 0-1,0-1 1,0 1-1,-1 0 1,0 0 0,0 0-1,0-1 1,0 1-1,-1 0 1,1 0 0,-1-1-1,-2 7 1,-2 5 24,-1 0-1,0-1 1,-1 0 0,0 0-1,-1-1 1,-1 0 0,-17 21-1,-80 78 273,69-78-251,17-16-39,0 1 0,1 0 0,1 1-1,1 1 1,-20 32 0,36-51-72,0 0-1,0-1 1,0 1 0,0 0-1,0 0 1,0 0-1,0 0 1,1 0-1,-1 0 1,1 0-1,0 0 1,-1 0 0,1 1-1,0-1 1,0 0-1,0 0 1,0 0-1,1 0 1,-1 0-1,2 4 1,-1-4-1,1 0 0,0-1 0,0 1 0,-1-1 0,1 0 0,0 1 0,0-1 0,0 0-1,0 0 1,1 0 0,-1 0 0,0-1 0,0 1 0,1-1 0,-1 1 0,0-1 0,0 0 0,5 0 0,202 7-1264,-115-6-2075,-44-3-233,-36 1 683,1 0 1,-1 1-1,1 0 1,20 4-1,-14 2-2184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6.062"/>
    </inkml:context>
    <inkml:brush xml:id="br0">
      <inkml:brushProperty name="width" value="0.1" units="cm"/>
      <inkml:brushProperty name="height" value="0.1" units="cm"/>
      <inkml:brushProperty name="color" value="#E71224"/>
    </inkml:brush>
  </inkml:definitions>
  <inkml:trace contextRef="#ctx0" brushRef="#br0">25 381 8617,'10'0'408,"0"-1"0,1-1 0,-1 1 0,0-2 0,0 1 1,0-1-1,-1-1 0,1 0 0,-1 0 0,0-1 0,0 0 0,0 0 0,0-1 1,-1 0-1,0-1 0,-1 0 0,1 0 0,11-16 0,-12 14 34,-1 0 0,0-1 0,0 1-1,-1-1 1,0-1 0,-1 1 0,0-1 0,-1 1-1,0-1 1,0 0 0,-2 0 0,1 0 0,-1 0-1,-1-1 1,0 1 0,0 0 0,-3-13 0,2 20-270,0 0 1,0-1-1,-1 1 1,1 0 0,-1 0-1,0 0 1,0 0-1,0 0 1,-1 1-1,1-1 1,-1 1 0,0-1-1,0 1 1,0 0-1,-1 0 1,1 0 0,-1 1-1,0-1 1,1 1-1,-1 0 1,0 0 0,0 0-1,0 1 1,-1-1-1,1 1 1,0 0 0,-1 0-1,1 0 1,0 1-1,-1 0 1,1 0 0,-1 0-1,-5 1 1,3-1-53,0 1 0,0 0 0,1 0 0,-1 0 0,0 1 1,0 0-1,1 1 0,-1-1 0,1 1 0,0 1 0,0-1 1,0 1-1,0 0 0,1 0 0,-1 1 0,1-1 0,0 1 1,1 1-1,-1-1 0,-6 11 0,9-12-116,-1 1-1,1 0 1,0 0-1,1 0 1,-1 1 0,1-1-1,0 0 1,1 0-1,-1 1 1,1-1 0,0 1-1,0-1 1,1 0 0,-1 1-1,1-1 1,0 0-1,1 0 1,-1 0 0,1 0-1,4 8 1,-2-6-45,0-1 0,1 1 0,0-1 0,0-1-1,0 1 1,0-1 0,1 0 0,0 0 0,0 0 0,0-1 0,1 0 0,0 0 0,-1-1 0,11 4 0,8 2-641,-1-2-1,1-1 1,0-1-1,50 3 1,16-7-3639,-3-7-4360,-54-1 3433,-6-3-1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6.397"/>
    </inkml:context>
    <inkml:brush xml:id="br0">
      <inkml:brushProperty name="width" value="0.1" units="cm"/>
      <inkml:brushProperty name="height" value="0.1" units="cm"/>
      <inkml:brushProperty name="color" value="#E71224"/>
    </inkml:brush>
  </inkml:definitions>
  <inkml:trace contextRef="#ctx0" brushRef="#br0">94 137 10809,'0'-11'882,"-1"0"0,0-1 0,-1 1 1,-1 0-1,0-1 0,0 1 0,-1 1 0,-6-13 0,10 21-641,-1 1-1,1 0 0,-1-1 1,0 1-1,1 0 0,-1 0 1,0-1-1,0 1 0,0 0 1,0 0-1,0 0 0,0 0 1,0 0-1,0 0 0,-1 0 1,1 0-1,0 1 1,0-1-1,-1 0 0,1 1 1,-1-1-1,1 1 0,0 0 1,-1-1-1,1 1 0,-1 0 1,1 0-1,-1 0 0,1 0 1,-1 0-1,1 0 0,-1 0 1,1 0-1,-1 1 0,1-1 1,0 1-1,-1-1 0,1 1 1,0-1-1,-1 1 0,1 0 1,0 0-1,-2 0 0,2 1-124,0-1 0,0 1-1,0-1 1,0 1-1,0-1 1,0 1-1,0 0 1,0-1-1,1 1 1,-1 0 0,0 0-1,1-1 1,0 1-1,-1 3 1,1 1-27,0-1 0,0 1 1,0-1-1,1 0 0,0 1 0,0-1 1,0 0-1,0 1 0,1-1 1,0 0-1,0 0 0,4 6 0,0-3-37,-1 0-1,1 0 1,1 0-1,-1-1 1,1 0-1,11 8 0,5 2-9,1-2-1,1 0 0,45 19 0,17 0 7,-55-23-436,-1 1-1,48 27 1,-77-37 210,0-1-1,0 0 1,0 1-1,-1-1 1,1 1 0,0 0-1,-1-1 1,1 1 0,-1 0-1,1 0 1,-1 0-1,0 0 1,0 1 0,0-1-1,0 0 1,1 3 0,4 10-2114,-6-15 2029,0 1 1,1 0-1,-1-1 0,0 1 1,1 0-1,-1 0 0,0-1 1,0 1-1,0 0 0,0 0 0,0-1 1,0 1-1,0 0 0,0 0 1,0-1-1,0 1 0,0 0 1,-1 0-1,1-1 0,0 1 1,0 0-1,-1-1 0,1 1 1,0 0-1,-1-1 0,1 1 0,-1 0 1,1-1-1,-1 1 0,1-1 1,-1 1-1,0-1 0,0 1 1,-31 14-6367,1-5 1260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6.729"/>
    </inkml:context>
    <inkml:brush xml:id="br0">
      <inkml:brushProperty name="width" value="0.1" units="cm"/>
      <inkml:brushProperty name="height" value="0.1" units="cm"/>
      <inkml:brushProperty name="color" value="#E71224"/>
    </inkml:brush>
  </inkml:definitions>
  <inkml:trace contextRef="#ctx0" brushRef="#br0">137 20 15141,'0'-6'664,"0"0"69,0 3 231,0-2 544,0 16 184,0 11 124,-3 16 4,-6 13-4,-3 13 1,-12 1-629,-7 1-724,1-3-580,2-4-884,42-10-4701,-18-5 1,4-15-1,14-12 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7.293"/>
    </inkml:context>
    <inkml:brush xml:id="br0">
      <inkml:brushProperty name="width" value="0.1" units="cm"/>
      <inkml:brushProperty name="height" value="0.1" units="cm"/>
      <inkml:brushProperty name="color" value="#E71224"/>
    </inkml:brush>
  </inkml:definitions>
  <inkml:trace contextRef="#ctx0" brushRef="#br0">83 964 10465,'15'-18'1006,"0"0"-1,-1 0 1,-1-1-1,22-42 1,-31 51-331,0 0 0,0-1 1,-1 1-1,-1-1 0,1 0 0,-2 1 0,0-1 0,0 0 1,-1 0-1,0 0 0,0 0 0,-5-20 0,5 28-450,-1 1-1,1-1 1,-1 1-1,0-1 1,0 1-1,0 0 1,0-1-1,0 1 1,0 0-1,-1 0 1,1 0-1,-1 0 1,1 0-1,-1 0 1,0 0-1,0 0 1,0 1-1,0-1 1,0 1-1,-4-3 1,3 3-59,0 1-1,0-1 1,0 0 0,0 1-1,0 0 1,0 0 0,0 0-1,0 0 1,0 0 0,-1 0 0,1 1-1,0 0 1,0-1 0,-5 3-1,1 0-58,0 1 0,-1-1 0,1 1 0,0 1 0,1-1 0,-1 1 0,1 0-1,0 1 1,0-1 0,0 1 0,-8 13 0,10-13-106,1-1 0,0 1 0,1 0 0,0 0 1,0 0-1,0 0 0,0 1 0,1-1 0,0 0 0,1 1 0,-1-1 0,1 1 1,0-1-1,1 1 0,0-1 0,0 0 0,0 1 0,1-1 0,0 0 0,3 8 1,-1-6-10,0-1 0,0 1 0,1-1 0,0 0 0,0-1 1,1 1-1,0-1 0,0 0 0,1-1 0,-1 1 0,1-1 1,0 0-1,1-1 0,14 7 0,0-3-368,0-1-1,1 0 1,0-2 0,0-1-1,0-1 1,0-1 0,0 0-1,1-2 1,-1-1 0,0-1 0,25-5-1,-43 6 180,0 0 0,0-1 0,0 1 0,0-1 0,0 0-1,-1 0 1,1 0 0,-1-1 0,0 1 0,1-1 0,-1 0 0,5-6-1,-6 6 31,-1-1-1,1 1 1,-1-1-1,0 1 0,-1-1 1,1 0-1,0 0 1,-1 0-1,0 0 0,0 0 1,0 0-1,-1 0 1,1 0-1,-1 0 0,0-9 1,-2-9-349,-1 0 1,0 1 0,-13-42-1,-29-64 307,33 98 282,-33-87 596,5 16 1526,-34-129 0,67 201-1609,-14-71 2630,21 99-3180,0 0 0,0 0 1,0 0-1,0 0 0,0 0 0,0 1 0,0-1 0,0 0 1,0 0-1,1 0 0,-1 0 0,0 0 0,0 0 0,0 0 1,0 0-1,0 0 0,0 0 0,0 0 0,0 0 1,0 0-1,0 0 0,0 1 0,0-1 0,1 0 0,-1 0 1,0 0-1,0 0 0,0 0 0,0 0 0,0 0 0,0 0 1,0 0-1,0 0 0,0 0 0,1 0 0,-1 0 0,0 0 1,0 0-1,0 0 0,0 0 0,0 0 0,0-1 1,0 1-1,0 0 0,0 0 0,1 0 0,-1 0 0,0 0 1,0 0-1,0 0 0,0 0 0,0 0 0,0 0 0,0 0 1,0 0-1,0 0 0,0-1 0,11 16 601,12 21-384,17 37-199,-4 1 1,-3 1-1,41 140 0,34 158-1809,-92-332-17,-4-25-396,4-7-3466,-11-5 1520,-4-3-2485,-10-8 1242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47.628"/>
    </inkml:context>
    <inkml:brush xml:id="br0">
      <inkml:brushProperty name="width" value="0.1" units="cm"/>
      <inkml:brushProperty name="height" value="0.1" units="cm"/>
      <inkml:brushProperty name="color" value="#E71224"/>
    </inkml:brush>
  </inkml:definitions>
  <inkml:trace contextRef="#ctx0" brushRef="#br0">0 505 21710,'35'-23'1148,"30"-7"44,35-12-4,30-11-960,33-3-1744,-2-6-3272,-15-9-1,-23-9 1,-38-7-1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53.336"/>
    </inkml:context>
    <inkml:brush xml:id="br0">
      <inkml:brushProperty name="width" value="0.1" units="cm"/>
      <inkml:brushProperty name="height" value="0.1" units="cm"/>
      <inkml:brushProperty name="color" value="#E71224"/>
    </inkml:brush>
  </inkml:definitions>
  <inkml:trace contextRef="#ctx0" brushRef="#br0">19 5 3604,'-16'-4'2316,"14"3"472,17 2-1505,335 14 3268,-13-1-3278,305 16-605,88 6-419,-311-20-190,17 1-9,751 4 58,-812-23-88,106 3 14,505-2 555,-241-37 1158,-321 11-857,144-16 974,-520 43-1068,-18 1-1127,-23-2-3211,-8 0-3653,-7-3 3255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55.454"/>
    </inkml:context>
    <inkml:brush xml:id="br0">
      <inkml:brushProperty name="width" value="0.1" units="cm"/>
      <inkml:brushProperty name="height" value="0.1" units="cm"/>
      <inkml:brushProperty name="color" value="#E71224"/>
    </inkml:brush>
  </inkml:definitions>
  <inkml:trace contextRef="#ctx0" brushRef="#br0">1 322 5120,'0'1'110,"0"0"0,1 1 0,-1-1-1,1 0 1,-1 0 0,1 0 0,-1-1 0,1 1-1,-1 0 1,1 0 0,0 0 0,0 0-1,-1 0 1,1-1 0,0 1 0,0 0-1,0-1 1,0 1 0,0-1 0,0 1-1,0-1 1,0 1 0,0-1 0,0 1-1,0-1 1,0 0 0,0 0 0,0 0-1,1 1 1,41 3 1324,-35-4-1045,384 4 6008,-217-5-5435,634-28 728,-267 5-1381,-263 17-238,832-35 174,-28-42 169,-656 46-284,-18-17-16,-353 46-94,82-5-21,4-1 528,-117 7-1089,-12 2-2568,-12 6 2769,0 0 0,-1 0 0,1 0 0,0 0 0,0 0 0,-1 0 0,1 0 1,0-1-1,-1 1 0,1 0 0,0-1 0,-1 1 0,1 0 0,0-1 1,-1 1-1,1-1 0,-1 1 0,1-1 0,-1 1 0,1-1 0,0 0 0,0-1-404,6-8-3588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57.050"/>
    </inkml:context>
    <inkml:brush xml:id="br0">
      <inkml:brushProperty name="width" value="0.1" units="cm"/>
      <inkml:brushProperty name="height" value="0.1" units="cm"/>
      <inkml:brushProperty name="color" value="#E71224"/>
    </inkml:brush>
  </inkml:definitions>
  <inkml:trace contextRef="#ctx0" brushRef="#br0">87 77 5360,'-86'21'4268,"107"-17"-655,773 5 2330,-505-10-5167,1832-54 2605,-957 22-235,-1108 32-3095,3 0 3374,-65-4-16049,-6 0 6554,-7-4 442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3:59.080"/>
    </inkml:context>
    <inkml:brush xml:id="br0">
      <inkml:brushProperty name="width" value="0.1" units="cm"/>
      <inkml:brushProperty name="height" value="0.1" units="cm"/>
      <inkml:brushProperty name="color" value="#E71224"/>
    </inkml:brush>
  </inkml:definitions>
  <inkml:trace contextRef="#ctx0" brushRef="#br0">0 210 6653,'24'0'9319,"133"0"-7695,718-12 2371,4 0-3070,-50 14-734,864-4 9,-1224-4-175,211-2 23,167 0-32,-434-7-6,0 0 29,3 1 53,-121 2-49,-88-6 458,-134 9-261,-72 8-366,-1 1-1,1 0 1,-1-1 0,1 1-1,0-1 1,-1 1-1,1-1 1,-1 1 0,1-1-1,-1 1 1,1-1 0,-1 1-1,0-1 1,1 0 0,-1 1-1,0-1 1,1 0 0,-1 1-1,0-1 1,0 0 0,1 0-1,-1 1 1,0-1 0,0 0-1,0 1 1,0-1 0,0 0-1,0 0 1,0 1 0,-1-1-1,1 0 1,0 0 0,-1 0-1,1-1-144,0 1-1,0 0 0,-1-1 1,1 1-1,0 0 0,-1 0 1,0-1-1,1 1 0,-1 0 1,0 0-1,1 0 0,-1 0 1,0 0-1,0 0 0,0 0 1,0 0-1,0 0 0,0 0 1,0 0-1,0 1 0,-1-1 1,1 0-1,-2 0 0,-23-10-4092,-19-11-1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08.303"/>
    </inkml:context>
    <inkml:brush xml:id="br0">
      <inkml:brushProperty name="width" value="0.1" units="cm"/>
      <inkml:brushProperty name="height" value="0.1" units="cm"/>
      <inkml:brushProperty name="color" value="#E71224"/>
    </inkml:brush>
  </inkml:definitions>
  <inkml:trace contextRef="#ctx0" brushRef="#br0">123 1 10665,'-29'0'2408,"27"0"-1521,0 0 0,0 0-1,0 0 1,-1 0 0,1 0-1,0 1 1,0-1 0,0 1-1,0 0 1,0-1 0,-1 1-1,1 0 1,1 0 0,-1 0-1,-3 3 1,-8 12 2913,1 10-3943,5-4 456,0-1 1,2 2-1,0-1 1,1 0-1,0 33 1,5 121-670,2-73-1166,-3-91 1141,-1-1-307,1 0 0,1 0 0,0 0 0,4 21 1,-4-29 207,0 0 1,1 0 0,-1 0-1,1 0 1,-1 0 0,1 0-1,0-1 1,3 5 0,-2-5-286,-1 0 1,1 0 0,0 1-1,0-2 1,-1 1-1,1 0 1,0 0-1,1-1 1,4 2-1,7-2-4279,-1-10-1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21.405"/>
    </inkml:context>
    <inkml:brush xml:id="br0">
      <inkml:brushProperty name="width" value="0.1" units="cm"/>
      <inkml:brushProperty name="height" value="0.1" units="cm"/>
      <inkml:brushProperty name="color" value="#E71224"/>
    </inkml:brush>
  </inkml:definitions>
  <inkml:trace contextRef="#ctx0" brushRef="#br0">0 18 4248,'0'0'355,"0"0"154,0 0 180,0 0 132,0 0 107,0 0 102,0 0 94,0 0 92,0 0 57,0 0-68,0 0-50,0 0-87,0 0-109,0 0-73,0 0-64,13 0 2181,301-1-739,830 15 2545,-299-8-4002,-491-8-656,746-4 190,-513-5-261,-394 6 429,-105 1-1712,-7 3-5176,-71 1 629,-12-1 3352,-17-1-783,-33-2-2483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25.113"/>
    </inkml:context>
    <inkml:brush xml:id="br0">
      <inkml:brushProperty name="width" value="0.1" units="cm"/>
      <inkml:brushProperty name="height" value="0.1" units="cm"/>
      <inkml:brushProperty name="color" value="#E71224"/>
    </inkml:brush>
  </inkml:definitions>
  <inkml:trace contextRef="#ctx0" brushRef="#br0">10 382 1200,'0'-4'1339,"-2"-11"-1938,-1 13 5772,-1 1 6732,13 25-11194,-4-19-586,0 0 0,-1 0-1,2-1 1,-1 1 0,0-1-1,1-1 1,0 1 0,0-1 0,0 0-1,0 0 1,0-1 0,1 1-1,-1-1 1,1-1 0,0 1-1,-1-1 1,1-1 0,11 1 0,-6-1-55,0 0 1,0-1-1,1 0 1,-1-1-1,0-1 0,-1 0 1,1 0-1,0-1 1,18-9-1,24-21 1,-1-2 0,55-48-1,0-1-34,-68 55-16,-11 8 12,2 0 1,61-32 0,-91 54 58,0 0 0,0-1 0,0 1 0,0-1 1,0 1-1,0-1 0,0 0 0,0 1 0,0-1 0,-1 0 0,1 0 1,0 1-1,0-1 0,-1 0 0,1 0 0,0 0 0,-1 0 1,1 0-1,-1 0 0,1 0 0,-1 0 0,1 0 0,-1 0 1,0-2-1,0 3-317,6 1-2074,-9 0-2177,3-1 4200,-1 0 0,1 1 0,-1-1 0,1 0-1,0 0 1,-1 0 0,1-1 0,0 1 0,-1 0 0,1 0 0,-1 0 0,1 0 0,0 0 0,-1 0 0,1-1 0,0 1 0,-1 0 0,1 0 0,0 0 0,-1-1 0,1 1 0,0 0-1,0 0 1,-1-1 0,1 1 0,0 0 0,0-1 0,-1 1 0,1 0 0,0-1 0,0 1 0,0 0 0,-1-1 0,1-16-4232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26.562"/>
    </inkml:context>
    <inkml:brush xml:id="br0">
      <inkml:brushProperty name="width" value="0.1" units="cm"/>
      <inkml:brushProperty name="height" value="0.1" units="cm"/>
      <inkml:brushProperty name="color" value="#E71224"/>
    </inkml:brush>
  </inkml:definitions>
  <inkml:trace contextRef="#ctx0" brushRef="#br0">1 414 3980,'0'0'649,"1"0"10882,1-1-5925,16 0-5531,-3 6 4,1 0 0,21 11 0,-28-11-29,1-1 1,-1 1-1,1-2 0,0 1 0,0-2 1,0 1-1,1-1 0,-1-1 0,14 1 1,-12-2 36,-1-1 0,1 0 0,0-1 0,-1 0-1,1-1 1,-1 0 0,0-1 0,0 0 0,0-1 0,-1 0 0,14-9 0,84-60 257,-35 24-246,79-41 0,80-14-102,-53 27 400,-168 71 13,-1 1 1919,4 5-3631,-4 2-299,6 0-1020,-1-3-3099,-15 2 5642,-1 0-1,1 0 0,0 0 0,0-1 1,0 1-1,0 0 0,0 0 0,0 0 1,0 0-1,0 0 0,0 0 0,0 0 0,0 0 1,0 0-1,0 0 0,0 0 0,-1 0 1,1 0-1,0-1 0,0 1 0,0 0 1,0 0-1,0 0 0,0 0 0,0 0 0,0 0 1,0 0-1,0 0 0,0 0 0,0 0 1,0-1-1,0 1 0,0 0 0,0 0 1,0 0-1,0 0 0,0 0 0,1 0 1,-1 0-1,0 0 0,0 0 0,0 0 0,0 0 1,0-1-1,0 1 0,0 0 0,0 0 1,0 0-1,0 0 0,0 0 0,0 0 1,0 0-1,0 0 0,1 0 0,-1 0 0,0 0 1,0 0-1,0 0 0,0 0 0,0 0 1,0 0-1,0 0 0,0 0 0,0 0 1,0 0-1,1 0 0,-19-9-5265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43.051"/>
    </inkml:context>
    <inkml:brush xml:id="br0">
      <inkml:brushProperty name="width" value="0.1" units="cm"/>
      <inkml:brushProperty name="height" value="0.1" units="cm"/>
      <inkml:brushProperty name="color" value="#E71224"/>
    </inkml:brush>
  </inkml:definitions>
  <inkml:trace contextRef="#ctx0" brushRef="#br0">13 75 3192,'-12'3'3851,"17"5"-1696,21 6-252,2-8-966,0-1-1,1-2 1,52 0-1,-9-1-116,882 10 4241,-895-13-4870,780-34 967,-96 2-8,-299 33-902,100-2-79,-283-19-129,73-2 1,-45 20-1,-289 3-41,0 0 5,0 0 6,0 0-2,0 0 0,0 0 1,0 0 2,0 0 0,0 0-4,0 0 3,0 0 2,0 0-4,0 0-4,0 0 0,0 0 1,0 0 4,0 0 5,0 0 0,0 0 4,0 0 3,0 0 1,0 0-3,0 0 1,0 0-5,0 0-2,0 0-9,0 0-30,0 0-119,0-1-8377,-13-2 2180,-9-6 1841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10.102"/>
    </inkml:context>
    <inkml:brush xml:id="br0">
      <inkml:brushProperty name="width" value="0.1" units="cm"/>
      <inkml:brushProperty name="height" value="0.1" units="cm"/>
      <inkml:brushProperty name="color" value="#E71224"/>
    </inkml:brush>
  </inkml:definitions>
  <inkml:trace contextRef="#ctx0" brushRef="#br0">0 449 6249,'0'0'614,"0"0"108,0 0 95,0 0 57,0 0 22,14 9 3075,11 12-3033,3 5-55,2-1 0,1-1 0,0-2 0,38 20 0,-60-38-784,0 0-1,1 0 1,-1 0 0,1-1-1,-1-1 1,1 1 0,0-2-1,0 1 1,0-1-1,0-1 1,0 0 0,0 0-1,0-1 1,0 0 0,0-1-1,0 0 1,-1-1-1,1 0 1,-1 0 0,0-1-1,10-5 1,6-8 66,-1 0 0,-1-2 0,-1-1 0,-1 0 0,29-35 0,13-13 154,35-25 1068,114-82 0,-133 125-165,-14 10-44,-62 30 1908,-2 4-5519,-1 4 1537,0-14-1288,0 16 1973,0-1 0,0 1-1,0 0 1,0-1 0,0 1 0,0-1 0,0 1 0,0 0 0,-1-1 0,1 1 0,0-1 0,0 1 0,0 0 0,-1-1 0,1 1 0,0 0 0,-1 0 0,1-1 0,0 1 0,0 0 0,-1-1-1,1 1 1,0 0 0,-1 0 0,1 0 0,-1 0 0,1-1 0,0 1 0,-1 0 0,1 0 0,-1 0 0,1 0 0,0 0 0,-1 0 0,1 0 0,-1 0 0,0 0 0,-15 1-5690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14.730"/>
    </inkml:context>
    <inkml:brush xml:id="br0">
      <inkml:brushProperty name="width" value="0.1" units="cm"/>
      <inkml:brushProperty name="height" value="0.1" units="cm"/>
      <inkml:brushProperty name="color" value="#E71224"/>
    </inkml:brush>
  </inkml:definitions>
  <inkml:trace contextRef="#ctx0" brushRef="#br0">0 231 10437,'0'0'526,"0"0"89,0 0 99,0 0 67,0 0 51,0 0 45,0 0 27,0 0 8,0 0-62,0 0-261,9 15 688,87 132 1052,-94-144-2294,1 0-1,0-1 1,0 1-1,0-1 1,0 1-1,0-1 1,0 0-1,1 0 1,-1 0-1,1 0 1,0-1-1,-1 0 1,1 0-1,0 0 0,0 0 1,0 0-1,-1-1 1,1 1-1,0-1 1,0 0-1,0 0 1,5-1-1,11-2 73,0 0 1,-1-1-1,20-7 0,-32 9-67,104-35 578,140-69-1,-90 35-190,-6 11-137,71-32-25,-214 84-709,-12 2-4707,-23-2-5611,13 6 10838,-24-9-4489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31.185"/>
    </inkml:context>
    <inkml:brush xml:id="br0">
      <inkml:brushProperty name="width" value="0.1" units="cm"/>
      <inkml:brushProperty name="height" value="0.1" units="cm"/>
      <inkml:brushProperty name="color" value="#E71224"/>
    </inkml:brush>
  </inkml:definitions>
  <inkml:trace contextRef="#ctx0" brushRef="#br0">0 122 10469,'15'6'4372,"-10"-5"-4051,-1-1 0,1 1 0,-1 0 0,1 1-1,-1-1 1,0 1 0,0-1 0,0 1 0,0 1 0,0-1-1,0 0 1,0 1 0,-1 0 0,6 5 0,-6-5-185,1 1 1,0-1-1,0 0 1,1 0-1,-1-1 1,1 1-1,-1-1 1,1 0-1,0 0 1,0 0 0,0-1-1,5 2 1,15-2 34,-1-1 0,0-1 1,0-1-1,0-1 0,0-2 1,0 0-1,24-9 1,159-69 330,-151 58-351,-47 22-133,-6 2-11,1-1 0,-1 1 1,1-1-1,-1 1 0,0-1 1,0 0-1,0 0 0,0-1 0,0 1 1,0-1-1,2-2 0,-1-6-7149,-4 4-665,-3-2 3506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41.644"/>
    </inkml:context>
    <inkml:brush xml:id="br0">
      <inkml:brushProperty name="width" value="0.1" units="cm"/>
      <inkml:brushProperty name="height" value="0.1" units="cm"/>
      <inkml:brushProperty name="color" value="#E71224"/>
    </inkml:brush>
  </inkml:definitions>
  <inkml:trace contextRef="#ctx0" brushRef="#br0">0 22 19286,'0'0'440,"0"0"149,0 0 369,0 0 351,0 0 71,0 0 0,0 0 0,12-1 1327,274-8 667,-2 8-3987,104-1-8154,-228-1 2913,-12-3-2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43.329"/>
    </inkml:context>
    <inkml:brush xml:id="br0">
      <inkml:brushProperty name="width" value="0.1" units="cm"/>
      <inkml:brushProperty name="height" value="0.1" units="cm"/>
      <inkml:brushProperty name="color" value="#E71224"/>
    </inkml:brush>
  </inkml:definitions>
  <inkml:trace contextRef="#ctx0" brushRef="#br0">1 359 16738,'0'0'348,"6"-2"100,11-8 128,12-3 60,14-8 8,13-8 8,7-7-124,5-2-500,8-4-1020,-5-6-2929,-2 5 1,-15 1 0,-16 8-1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45.031"/>
    </inkml:context>
    <inkml:brush xml:id="br0">
      <inkml:brushProperty name="width" value="0.1" units="cm"/>
      <inkml:brushProperty name="height" value="0.1" units="cm"/>
      <inkml:brushProperty name="color" value="#E71224"/>
    </inkml:brush>
  </inkml:definitions>
  <inkml:trace contextRef="#ctx0" brushRef="#br0">1 395 13193,'0'0'3122,"5"2"14262,-2-3-15849,3 0-4655,43-13 2432,-1-3 0,75-37 0,80-60-6560,40-24-4145,-138 80 5697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08.652"/>
    </inkml:context>
    <inkml:brush xml:id="br0">
      <inkml:brushProperty name="width" value="0.1" units="cm"/>
      <inkml:brushProperty name="height" value="0.1" units="cm"/>
      <inkml:brushProperty name="color" value="#E71224"/>
    </inkml:brush>
  </inkml:definitions>
  <inkml:trace contextRef="#ctx0" brushRef="#br0">1 63 10049,'0'-3'210,"1"0"0,0 0-1,0 0 1,0 0 0,0 0 0,1 1 0,-1-1 0,1 0-1,0 1 1,0-1 0,0 1 0,0 0 0,0 0-1,0-1 1,0 1 0,1 1 0,-1-1 0,4-2 0,0 2 50,-1-1 0,0 1 0,1 1 0,0-1 0,-1 1 0,1 0 0,0 0 0,0 0 0,6 1 0,6 1 400,0 1 0,-1 0 1,0 1-1,1 1 0,25 10 1,-10 0 205,0 2-1,-2 1 1,42 30 0,26 15-1596,-82-54-83,0 1 0,0-2 0,1 0 0,20 4 0,-22-6-808,-13-4 1075,0 0 0,0 1 0,0-1-1,1 0 1,-1-1 0,0 1 0,0-1-1,1 1 1,-1-1 0,0 0 0,1 0-1,-1 0 1,0-1 0,0 1-1,1-1 1,-1 0 0,6-2 0,1-9-3359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43.945"/>
    </inkml:context>
    <inkml:brush xml:id="br0">
      <inkml:brushProperty name="width" value="0.1" units="cm"/>
      <inkml:brushProperty name="height" value="0.1" units="cm"/>
      <inkml:brushProperty name="color" value="#E71224"/>
    </inkml:brush>
  </inkml:definitions>
  <inkml:trace contextRef="#ctx0" brushRef="#br0">8 248 16057,'-1'3'673,"-2"-3"199,1 0 520,1 0 324,1 2-4,1-4 4,1-2 0,14-4-3,11-9-829,13-6-1060,24-10-1317,10-37-3863,-1 24-1,-1-3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45.641"/>
    </inkml:context>
    <inkml:brush xml:id="br0">
      <inkml:brushProperty name="width" value="0.1" units="cm"/>
      <inkml:brushProperty name="height" value="0.1" units="cm"/>
      <inkml:brushProperty name="color" value="#E71224"/>
    </inkml:brush>
  </inkml:definitions>
  <inkml:trace contextRef="#ctx0" brushRef="#br0">13 239 15017,'-1'0'528,"-7"0"160,7 0 137,-2 0 115,3-2 212,3 2 376,12-4 172,14-2 4,23-9-728,25-10-1272,28-24-4656,15-10-1,8-20 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09.148"/>
    </inkml:context>
    <inkml:brush xml:id="br0">
      <inkml:brushProperty name="width" value="0.1" units="cm"/>
      <inkml:brushProperty name="height" value="0.1" units="cm"/>
      <inkml:brushProperty name="color" value="#E71224"/>
    </inkml:brush>
  </inkml:definitions>
  <inkml:trace contextRef="#ctx0" brushRef="#br0">0 386 3160,'0'0'379,"0"0"117,1 1 8909,1 3-4719,9 21-3792,-4-15-674,1-1-1,-1-1 0,2 0 1,-1 0-1,1 0 1,0-1-1,1-1 0,-1 1 1,17 6-1,-21-10-157,1-1 1,-1 0-1,1 0 1,-1-1-1,1 1 1,-1-1-1,1 0 1,0-1 0,0 0-1,0 0 1,-1 0-1,1 0 1,0-1-1,0 0 1,-1 0-1,1 0 1,-1-1-1,1 0 1,-1 0-1,6-4 1,13-6 113,-1-2 1,0 0 0,23-21 0,-14 11 126,79-54 2630,196-102 1,-148 114-413,-14 7-1679,-139 56-842,-4 1 0,1 1 0,0 0 0,0 0 0,-1 0 0,1 0 0,0 0 0,6-1 0,-8 2 0,-1-2-103,0 2-526,0 0 140,0 1-1,0-1 1,0 1-1,0-1 1,0 1-1,0-1 1,0 0-1,0 1 1,0-1 0,0 1-1,0-1 1,0 1-1,-1-1 1,1 0-1,0 1 1,0-1 0,0 1-1,-1-1 1,1 0-1,0 1 1,-1-1-1,1 0 1,0 1 0,-1-1-1,1 0 1,-1 1-1,-16-2-7061,-2-5 1923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2.073"/>
    </inkml:context>
    <inkml:brush xml:id="br0">
      <inkml:brushProperty name="width" value="0.1" units="cm"/>
      <inkml:brushProperty name="height" value="0.1" units="cm"/>
      <inkml:brushProperty name="color" value="#E71224"/>
    </inkml:brush>
  </inkml:definitions>
  <inkml:trace contextRef="#ctx0" brushRef="#br0">70 2 18702,'2'-2'2221,"1"11"-1282,1 16-64,-1 290 3908,-4-250-4636,1-46-809,-1 0 1,-1 0-1,-1 0 0,-4 19 0,7-38 511,-1 1 0,1 0 0,0-1 0,0 1 0,0 0 0,0-1 0,-1 1 0,1 0 0,0-1 0,-1 1 0,1-1 0,0 1 0,-1-1 0,1 1 0,-1-1 0,1 1 0,-1-1 0,1 1 0,-1-1 0,1 1 0,-1-1 0,1 0 0,-1 1-1,0-1 1,1 0 0,-1 0 0,0 1 0,1-1 0,-1 0 0,0 0 0,1 0 0,-1 0 0,0 0 0,1 0 0,-1 0 0,0 0 0,1 0 0,-1 0 0,0 0 0,1 0 0,-1-1 0,-1 1 0,0-2-602,-1 1-1,1-1 1,-1 1 0,1-1 0,-1 0-1,1 0 1,0 0 0,0 0 0,0-1-1,0 1 1,-2-4 0,-12-24-3652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2.421"/>
    </inkml:context>
    <inkml:brush xml:id="br0">
      <inkml:brushProperty name="width" value="0.1" units="cm"/>
      <inkml:brushProperty name="height" value="0.1" units="cm"/>
      <inkml:brushProperty name="color" value="#E71224"/>
    </inkml:brush>
  </inkml:definitions>
  <inkml:trace contextRef="#ctx0" brushRef="#br0">0 39 9473,'4'-4'165,"0"0"0,0 1 0,1 0 0,-1 0 0,1 0 0,-1 0 0,1 1 0,0 0 0,0 0 0,0 0 0,0 0 0,0 1 0,0 0 0,1 0 0,-1 0 0,7 1 0,4-1 220,-1 1 0,0 1 0,0 0 0,23 5 0,16 9 734,-1 2-1,51 24 1,46 16-2468,-149-56 1202,0-1-1,0 0 1,0 0 0,0 1-1,1-1 1,-1 0-1,0 0 1,0 0 0,0 0-1,0 0 1,0-1-1,1 1 1,-1 0 0,0 0-1,0-1 1,0 1-1,0-1 1,0 1 0,0-1-1,0 1 1,0-1-1,1 0 1,-2 0-166,1 0 1,-1 1-1,1-1 0,-1 0 0,1 0 1,-1 1-1,1-1 0,-1 0 1,0 0-1,0 1 0,1-1 1,-1 0-1,0 0 0,0 0 0,0 0 1,0 1-1,0-1 0,0 0 1,0 0-1,0 0 0,-1-1 1,-3-12-2657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2.751"/>
    </inkml:context>
    <inkml:brush xml:id="br0">
      <inkml:brushProperty name="width" value="0.1" units="cm"/>
      <inkml:brushProperty name="height" value="0.1" units="cm"/>
      <inkml:brushProperty name="color" value="#E71224"/>
    </inkml:brush>
  </inkml:definitions>
  <inkml:trace contextRef="#ctx0" brushRef="#br0">34 100 10813,'-10'-22'1196,"6"14"-476,1 0 0,-1-1 0,1 1 0,0-1 0,1 0 0,-2-17 0,12 38 5173,4 13-4226,3 37 162,15 124 0,-12-52-4117,-10-93-1949,16 50 1,-15-65-141,3-7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3.073"/>
    </inkml:context>
    <inkml:brush xml:id="br0">
      <inkml:brushProperty name="width" value="0.1" units="cm"/>
      <inkml:brushProperty name="height" value="0.1" units="cm"/>
      <inkml:brushProperty name="color" value="#E71224"/>
    </inkml:brush>
  </inkml:definitions>
  <inkml:trace contextRef="#ctx0" brushRef="#br0">4 83 13029,'2'-72'4311,"-1"61"464,-2 43-3707,2 0-1,2-1 0,0 1 0,13 49 1,-13-72-1048,0-1 0,0 0 0,1 1 0,0-2 0,0 1 0,1 0 0,0-1 0,0 0 0,10 10 0,-11-13 16,1 0 0,-1-1 0,1 1-1,0-1 1,0-1 0,0 1 0,1-1 0,-1 1-1,0-1 1,1-1 0,0 1 0,-1-1-1,1 0 1,0 0 0,0-1 0,5 0 0,-6 0-12,-1 0 1,1 0-1,-1-1 1,0 0-1,1 0 1,-1 0-1,0 0 1,0-1-1,1 1 1,-1-1-1,0 0 1,-1 0-1,1-1 1,0 1 0,-1-1-1,1 0 1,-1 0-1,0 0 1,6-7-1,-5 4 21,-1 0 0,1-1 0,-1 1 0,0-1 0,0 0 0,-1 0 0,1 0 0,-2 0 0,1-1 0,-1 1 0,0-11 0,0 8-49,-1 0-1,-1 0 0,0 0 0,0 0 0,-1 1 0,0-1 0,-1 1 1,-6-17-1,6 21-79,1 0 0,-1 0 0,0 0 0,0 0 0,0 1 0,-1-1 0,0 1 0,0 0-1,0 0 1,0 0 0,0 0 0,-1 1 0,0 0 0,-9-5 0,7 5-115,0 0 0,0 1 0,0 1 0,0-1 1,-1 1-1,1 0 0,0 1 0,-1-1 0,1 2 0,0-1 0,-1 1 0,1 0 0,0 0 0,-8 3 0,5-1-610,1 1 0,-1 0 0,0 1 0,1 0 0,-12 8 0,19-12 477,1-1-1,-1 1 1,1 0-1,0 0 1,0 0-1,-1 0 1,1 0 0,0 0-1,0 1 1,0-1-1,0 0 1,0 0-1,0 1 1,0-1-1,1 1 1,-1-1-1,0 1 1,1-1 0,0 1-1,-1-1 1,1 1-1,0-1 1,-1 1-1,1-1 1,0 1-1,0 0 1,0-1-1,0 1 1,1-1-1,-1 1 1,0 0 0,1-1-1,-1 1 1,1-1-1,0 2 1,8 10-3753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3.422"/>
    </inkml:context>
    <inkml:brush xml:id="br0">
      <inkml:brushProperty name="width" value="0.1" units="cm"/>
      <inkml:brushProperty name="height" value="0.1" units="cm"/>
      <inkml:brushProperty name="color" value="#E71224"/>
    </inkml:brush>
  </inkml:definitions>
  <inkml:trace contextRef="#ctx0" brushRef="#br0">219 31 14557,'-3'-3'171,"0"0"-1,0 0 1,0 1-1,-1-1 0,1 1 1,-1 0-1,0 0 1,0 0-1,0 0 0,0 1 1,0-1-1,0 1 1,0 0-1,0 0 1,0 1-1,0-1 0,-1 1 1,1 0-1,0 0 1,-5 1-1,2 0 15,0 0 1,1 0-1,-1 0 1,0 1-1,1 0 1,-1 1-1,1-1 0,0 1 1,0 0-1,0 1 1,-9 6-1,10-6-79,1 0 0,0 1 0,0 0-1,0 0 1,1 0 0,-1 0 0,1 0 0,0 0-1,1 1 1,0 0 0,-1-1 0,2 1 0,-1 0-1,1 0 1,0 0 0,0 0 0,0 0 0,1 0 0,0 1-1,0-1 1,1 0 0,0 0 0,2 9 0,-1-6-127,1-1 1,0 0 0,0 0 0,0 0 0,1 0-1,1 0 1,-1-1 0,1 0 0,0 0 0,1 0-1,0-1 1,0 1 0,0-1 0,1-1 0,14 10-1,-11-8-288,1-2 0,0 0 0,1 0 0,-1-1 0,1 0 0,0-1 0,0 0 0,0-1 0,21 1 0,-24-3-580,0 0 0,0-1 1,0 0-1,0-1 1,0 0-1,0 0 0,-1-1 1,13-5-1,-19 8 541,0-1 0,0-1 0,-1 1 0,1 0 0,0 0 0,-1-1 0,1 1 0,-1-1 0,1 1 0,1-3 0,8-20-3481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3.770"/>
    </inkml:context>
    <inkml:brush xml:id="br0">
      <inkml:brushProperty name="width" value="0.1" units="cm"/>
      <inkml:brushProperty name="height" value="0.1" units="cm"/>
      <inkml:brushProperty name="color" value="#E71224"/>
    </inkml:brush>
  </inkml:definitions>
  <inkml:trace contextRef="#ctx0" brushRef="#br0">1 17 14041,'1'-16'1436,"4"15"329,8 24 1323,-5-6-2483,64 99 3734,42 78 1030,-99-165-5271,-2 1 0,-2 1 0,0-1 0,12 65 0,-20-81-1240,0-21-546,3-10 1251,-3 10 330,1 1 0,0-1-1,0 0 1,0 1 0,1 0 0,0 0 0,0 0 0,0 1 0,1 0 0,0 0-1,0 0 1,0 1 0,1 0 0,-1 0 0,1 0 0,0 1 0,0 0 0,12-3-1,-13 4-110,1 1 0,-1 0-1,0 0 1,1 0-1,-1 1 1,0 0-1,1 0 1,-1 1 0,1 0-1,-1 0 1,0 0-1,0 1 1,0 0-1,0 0 1,0 0 0,0 1-1,0 0 1,-1 0-1,1 1 1,-1 0-1,0-1 1,8 9 0,-9-8-742,-1 0 1,1 1 0,-1-1-1,1 1 1,-1 0-1,-1 0 1,1 0 0,-1 0-1,2 7 1,3-1-2773,1-6-1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4.119"/>
    </inkml:context>
    <inkml:brush xml:id="br0">
      <inkml:brushProperty name="width" value="0.1" units="cm"/>
      <inkml:brushProperty name="height" value="0.1" units="cm"/>
      <inkml:brushProperty name="color" value="#E71224"/>
    </inkml:brush>
  </inkml:definitions>
  <inkml:trace contextRef="#ctx0" brushRef="#br0">260 95 13921,'0'-4'180,"0"1"-1,0-1 0,-1 1 1,1-1-1,-1 1 1,0-1-1,0 1 0,0 0 1,0-1-1,-1 1 1,0 0-1,1 0 0,-1 0 1,0 0-1,0 0 1,-1 1-1,1-1 0,-6-4 1,4 4 82,-1-1 1,0 1 0,-1 0-1,1 1 1,0-1-1,-1 1 1,1 0 0,-1 1-1,0-1 1,-10 0 0,8 0 17,1 2 0,0-1 0,0 1 0,0 0 1,0 1-1,0 0 0,0 0 0,0 0 0,0 1 0,0 0 1,0 0-1,1 1 0,-1 0 0,1 0 0,-1 0 1,1 1-1,0 0 0,1 0 0,-9 8 0,12-10-189,0 1-1,0 0 1,1-1-1,-1 1 1,0 0 0,1 0-1,0 0 1,-1 0-1,1 0 1,0 0-1,1 1 1,-1-1-1,1 0 1,-1 0-1,1 1 1,0-1-1,0 0 1,0 0-1,1 1 1,-1-1-1,1 0 1,0 0 0,0 1-1,0-1 1,2 3-1,-1-2-9,0 0-1,1 0 1,0 0-1,0-1 1,0 1-1,0-1 1,0 0-1,1 0 1,-1 0-1,1 0 1,0-1-1,0 0 1,0 1-1,0-1 1,0-1-1,1 1 1,5 1-1,5 1 125,-1-1 0,31 2 0,-41-5-136,1 0 0,0 0 1,0 0-1,-1 0 0,1-1 0,0 0 0,-1 0 1,1 0-1,-1-1 0,1 1 0,-1-1 0,1 0 1,6-5-1,-9 5-32,-1 0 0,0 0 0,1 0 0,-1 0 0,0 0 0,0 0 1,-1 0-1,1-1 0,0 1 0,-1 0 0,1-1 0,-1 1 0,0-1 0,0 1 0,0 0 1,0-1-1,0 1 0,-1-5 0,1-4-546,24 30-2901,-13-10 2520,-8-6 539,0 0 1,0 0-1,0 0 0,0 0 1,1-1-1,-1 1 1,1-1-1,0 0 1,0 0-1,0 0 0,0-1 1,0 0-1,0 1 1,8 0-1,9-9-2652,-18 6 2309,0 0 0,0 0 1,0 0-1,0 0 0,0 0 1,0 1-1,5-1 0,9-2-3734,-6-6-1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08.987"/>
    </inkml:context>
    <inkml:brush xml:id="br0">
      <inkml:brushProperty name="width" value="0.1" units="cm"/>
      <inkml:brushProperty name="height" value="0.1" units="cm"/>
      <inkml:brushProperty name="color" value="#E71224"/>
    </inkml:brush>
  </inkml:definitions>
  <inkml:trace contextRef="#ctx0" brushRef="#br0">15 104 13297,'-14'-99'5605,"14"95"-3072,50 193 2387,44 90-5275,-46-167-3068,10-8-5649,-37-72 4576,1-9-1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4.499"/>
    </inkml:context>
    <inkml:brush xml:id="br0">
      <inkml:brushProperty name="width" value="0.1" units="cm"/>
      <inkml:brushProperty name="height" value="0.1" units="cm"/>
      <inkml:brushProperty name="color" value="#E71224"/>
    </inkml:brush>
  </inkml:definitions>
  <inkml:trace contextRef="#ctx0" brushRef="#br0">5 18 13049,'-5'-18'2579,"11"29"389,13 29 477,1 9 1216,23 84 1,-40-152-4831,2 1 1,0 0 0,1 0 0,0 0-1,11-18 1,-14 30 47,1 1 0,0-1-1,1 1 1,-1-1 0,1 1-1,0 1 1,0-1 0,1 1 0,-1 0-1,1 0 1,0 0 0,0 1-1,0 0 1,1 0 0,-1 0 0,1 1-1,-1 0 1,1 1 0,0-1-1,0 1 1,0 0 0,0 1 0,0 0-1,-1 0 1,1 0 0,0 1 0,0 0-1,0 1 1,0-1 0,-1 1-1,1 0 1,-1 1 0,1 0 0,-1 0-1,0 0 1,0 1 0,0 0-1,-1 0 1,1 0 0,-1 1 0,0-1-1,8 11 1,3 20-904,-15-32 674,0 1 0,0-1 1,0 1-1,1-1 0,0 0 0,-1 0 0,1 0 0,4 5 1,0-9-2634,-6 1 2886,0 0 1,0 0 0,0 0-1,1 0 1,-1 0-1,0 0 1,0 0-1,0 0 1,1 0 0,-1 0-1,0 0 1,0 0-1,0 0 1,1 0-1,-1 0 1,0 0 0,0 0-1,0 0 1,1 0-1,-1 0 1,0 0-1,0 0 1,0 0 0,1 0-1,-1 1 1,0-1-1,0 0 1,0 0-1,0 0 1,1 0 0,-1 0-1,0 1 1,0-1-1,0 0 1,0 0-1,0 0 1,0 0 0,1 1-1,-1-1 1,0 0-1,0 0 1,0 0-1,0 1 1,0-1 0,0 0-1,0 0 1,0 1-1,0-1 1,0 0-1,0 0 1,0 0 0,0 1-1,7 6-4166,5-6-1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5.269"/>
    </inkml:context>
    <inkml:brush xml:id="br0">
      <inkml:brushProperty name="width" value="0.1" units="cm"/>
      <inkml:brushProperty name="height" value="0.1" units="cm"/>
      <inkml:brushProperty name="color" value="#E71224"/>
    </inkml:brush>
  </inkml:definitions>
  <inkml:trace contextRef="#ctx0" brushRef="#br0">217 392 13957,'0'-5'156,"0"1"0,0-1-1,-1 1 1,0-1-1,1 1 1,-1-1 0,-1 1-1,1 0 1,-1 0 0,0-1-1,1 1 1,-2 0-1,1 1 1,0-1 0,-1 0-1,0 1 1,0-1 0,0 1-1,0 0 1,-1 0-1,1 0 1,-1 0 0,1 1-1,-1 0 1,0-1 0,0 1-1,0 0 1,-1 1-1,1-1 1,0 1 0,-1 0-1,1 0 1,0 0 0,-1 1-1,-7-1 1,2 1 149,-44-2 1213,52 2-1416,-1 0-1,1 0 0,-1 0 1,1 1-1,-1-1 0,1 1 1,-1 0-1,1 0 0,-1 0 0,1 0 1,0 0-1,0 0 0,-1 1 1,1-1-1,0 1 0,-3 3 0,4-4-84,1-1-1,0 1 0,-1 0 0,1 0 0,0 0 0,-1 0 0,1 0 0,0 0 0,0 0 0,0 0 0,0 0 0,0 0 0,0 0 0,0 0 0,0 0 0,0-1 1,0 1-1,1 0 0,-1 0 0,0 0 0,1 0 0,-1 0 0,1 0 0,-1 0 0,1-1 0,-1 1 0,1 0 0,-1 0 0,1-1 0,0 1 0,-1 0 0,1-1 1,0 1-1,0-1 0,0 1 0,-1-1 0,1 1 0,0-1 0,0 0 0,0 1 0,1-1 0,4 3 22,0 0 1,0 0-1,0-1 0,12 3 1,-3-2 241,0 0 0,1-1 0,0-1 1,-1 0-1,1-1 0,0-1 0,21-3 1,-37 4-220,1 0-1,-1 0 1,0 0 0,0 0 0,1 0-1,-1 0 1,0 0 0,0 0 0,1 0 0,-1 0-1,0 0 1,0-1 0,0 1 0,1 0-1,-1 0 1,0 0 0,0 0 0,1 0 0,-1 0-1,0-1 1,0 1 0,0 0 0,0 0 0,1 0-1,-1 0 1,0-1 0,0 1 0,0 0-1,0 0 1,0 0 0,0-1 0,1 1 0,-1 0-1,0 0 1,0-1 0,0 1 0,0 0-1,0 0 1,0-1 0,0 1 0,-9-7 1527,-18-1 136,26 8-1708,0 0 0,0 0-1,1 0 1,-1 0 0,0 0 0,0 0-1,0 0 1,0 0 0,0 0-1,0 0 1,0 0 0,0 1 0,0-1-1,0 0 1,0 1 0,0-1 0,0 0-1,1 1 1,-1-1 0,0 1-1,0 0 1,1-1 0,-1 1 0,0 0-1,0-1 1,1 1 0,-1 0-1,1 0 1,-1 0 0,1-1 0,-1 1-1,1 0 1,0 0 0,-1 0 0,1 0-1,0 0 1,0 0 0,-1 0-1,1 0 1,0 0 0,0 0 0,0 0-1,0 0 1,0-1 0,0 1-1,1 0 1,-1 0 0,0 0 0,0 0-1,1 1 1,2 6-25,-1-1 0,1 1 1,0-1-1,1 0 0,4 7 0,5 5 9,2-1 0,-1-1 0,2 0 0,30 24 0,-28-26 0,-1 1 0,0 1 0,-1 1 0,16 22 0,-30-36 0,0-1 0,0 0 0,0 1 0,0 0 0,0 0 0,-1-1 0,1 1 0,-1 0 0,0 0 0,-1 0 0,1 0 1,-1 0-1,1 1 0,-1-1 0,-1 0 0,0 5 0,0-4-30,0-1 0,-1 1 0,0-1 1,0 1-1,-1-1 0,1 0 0,-1 0 1,0 0-1,0-1 0,0 1 0,0 0 0,-1-1 1,-6 5-1,-3 2-217,0 0 1,-1-1-1,0-1 0,0 0 1,0-1-1,-1 0 0,-1-1 1,1-1-1,-1-1 1,0 0-1,0-1 0,-31 2 1,47-4 210,-1-1-1,0 0 1,1 0 0,-1 0 0,0 0 0,1 0 0,-1-1-1,0 1 1,0 0 0,1 0 0,-1 0 0,0-1 0,1 1 0,-1 0-1,1 0 1,-1-1 0,0 1 0,1-1 0,-1 1 0,1 0 0,-1-1-1,1 1 1,-1-1 0,1 0 0,-1 1 0,1-1 0,0 1-1,-1-1 1,1 0 0,-1 0 0,1-1-23,0 0 1,0 1-1,0-1 1,1 0-1,-1 1 0,0-1 1,1 0-1,-1 1 0,1-1 1,-1 1-1,1-1 0,1-2 1,31-41-767,9 0 952,63-52-1,26-26 1016,-115 105-855,0-1 0,-1 0 0,-1-1 1,-1-1-1,15-30 0,-17 24-5,-1-1-1,0 0 0,-3 0 1,0-1-1,-2 0 0,-1 0 0,-1 0 1,-2-52-1,0 79-257,-1-1 1,-1 1-1,1 0 1,0 0-1,-1-1 1,1 1-1,-1 0 1,1 0-1,-1 0 1,0 0-1,0 0 0,0 0 1,0 0-1,-1 0 1,1 0-1,0 0 1,-1 0-1,-3-2 1,4 3-16,-1 0 1,0 0-1,0 0 1,0 1 0,0-1-1,0 1 1,0-1 0,0 1-1,0 0 1,0 0-1,0 0 1,0 0 0,0 0-1,0 0 1,0 0-1,0 1 1,0-1 0,0 1-1,0 0 1,1-1-1,-4 3 1,-1-1-7,1 1 0,-1 0 0,1 0-1,0 0 1,0 1 0,0-1 0,0 1 0,1 1 0,-1-1 0,1 1-1,0-1 1,1 1 0,-1 0 0,1 0 0,0 1 0,0-1 0,1 1-1,-1 0 1,1-1 0,1 1 0,-1 0 0,1 0 0,0 0 0,0 0-1,1 0 1,-1 1 0,2 9 0,0-5-69,1-1 0,0 0 0,0 0 0,1 1 0,0-1 0,1-1 1,0 1-1,0-1 0,1 1 0,1-1 0,-1-1 0,2 1 0,-1-1 0,1 0 0,14 13 0,-8-11-559,1-2-1,0 1 1,0-2-1,1 0 1,0 0-1,0-1 1,0-1 0,1-1-1,19 3 1,-10-1-651,-7-1 264,16 4-2691,0-1 0,66 5 0,-17-13-2357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6.821"/>
    </inkml:context>
    <inkml:brush xml:id="br0">
      <inkml:brushProperty name="width" value="0.1" units="cm"/>
      <inkml:brushProperty name="height" value="0.1" units="cm"/>
      <inkml:brushProperty name="color" value="#E71224"/>
    </inkml:brush>
  </inkml:definitions>
  <inkml:trace contextRef="#ctx0" brushRef="#br0">17 45 21338,'-16'-39'6040,"16"33"-1943,12 26-2820,117 254-1849,-89-183-3979,-37-78 2810,-1-4-1678,-1-15-825,-7-71-2825,-7 1 4312,6 45 3737,2 0 0,1-1 0,0-40 0,4 68-669,0 1 0,0 0-1,1 0 1,-1 0 0,1-1-1,0 1 1,0 0 0,0 0-1,0 0 1,0 0 0,1 0-1,-1 0 1,3-3 0,-2 4-114,0 1 0,0-1 1,0 0-1,0 1 0,0-1 0,1 1 1,-1 0-1,0 0 0,1 0 0,-1 0 0,1 0 1,-1 0-1,1 1 0,-1-1 0,1 1 1,0 0-1,2 0 0,26 0 411,0 1-1,0 2 1,53 12-1,25 2-4073,-93-15 1263,1-1-1,-1-1 0,1-1 0,25-4 1,-15-2-1878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7.169"/>
    </inkml:context>
    <inkml:brush xml:id="br0">
      <inkml:brushProperty name="width" value="0.1" units="cm"/>
      <inkml:brushProperty name="height" value="0.1" units="cm"/>
      <inkml:brushProperty name="color" value="#E71224"/>
    </inkml:brush>
  </inkml:definitions>
  <inkml:trace contextRef="#ctx0" brushRef="#br0">296 13 14905,'0'-5'632,"0"-1"64,-7 4 49,-6 6 15,-10 11 0,-10 16-92,-11 8-264,-3 15-340,0-1-416,16-5-1388,1-4-1769,15-12 1,10-12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7.514"/>
    </inkml:context>
    <inkml:brush xml:id="br0">
      <inkml:brushProperty name="width" value="0.1" units="cm"/>
      <inkml:brushProperty name="height" value="0.1" units="cm"/>
      <inkml:brushProperty name="color" value="#E71224"/>
    </inkml:brush>
  </inkml:definitions>
  <inkml:trace contextRef="#ctx0" brushRef="#br0">0 62 13061,'3'-17'764,"3"0"156,5 1 156,10 5 109,0 13 131,7 15 104,5 8 20,-4 9-52,0 8-200,-2 3-888,-5 3-592,-3-2-804,11-17-3436,-14 3-1,2-7 1,2-8-1</inkml:trace>
  <inkml:trace contextRef="#ctx0" brushRef="#br0" timeOffset="1">602 469 9777,'11'-7'407,"0"-2"1,0 0-1,0 0 1,-1-1-1,-1 0 1,1-1-1,-2 0 1,13-21-1,-18 27-214,0 0 0,-1-1-1,0 1 1,0-1 0,-1 0-1,1 0 1,-1 0-1,0 0 1,-1 0 0,1 0-1,-1 0 1,-1 0 0,1 0-1,-1 0 1,0 1 0,0-1-1,0 0 1,-1 0-1,0 0 1,0 1 0,-1-1-1,-5-7 1,3 5 70,0 1 0,-1 0 0,0 0 0,0 1 1,-1 0-1,0 0 0,0 0 0,0 1 0,-1 0 0,1 0 0,-1 1 0,-14-5 0,16 6-190,1 1 0,-1 0-1,0 1 1,1-1 0,-1 1-1,0 0 1,0 1 0,0-1-1,0 1 1,0 0-1,0 1 1,0-1 0,0 1-1,0 1 1,0-1 0,1 1-1,-1 0 1,1 0-1,-11 5 1,14-6-65,1 1 0,-1-1 0,0 0 0,0 0 0,1 1-1,-1-1 1,1 1 0,-1-1 0,1 1 0,0 0 0,0 0 0,0-1 0,0 1 0,0 0 0,0 0 0,0 0-1,0 0 1,1 0 0,-1 0 0,1 1 0,-1 1 0,2-1-10,-1 0 1,1 1-1,-1-1 1,1 0-1,0-1 1,0 1-1,0 0 1,0 0-1,1 0 1,-1-1-1,1 1 1,0 0-1,2 2 1,5 5-68,0-1 0,1 0 1,0 0-1,0-1 0,18 11 1,-14-10-193,1-1 0,1 0 0,0-1 1,0-1-1,0 0 0,1-1 0,28 4 0,-28-7-713,-1-1-1,1 0 1,0-1-1,25-4 0,55-7-6785,-65 1 3879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8.065"/>
    </inkml:context>
    <inkml:brush xml:id="br0">
      <inkml:brushProperty name="width" value="0.1" units="cm"/>
      <inkml:brushProperty name="height" value="0.1" units="cm"/>
      <inkml:brushProperty name="color" value="#E71224"/>
    </inkml:brush>
  </inkml:definitions>
  <inkml:trace contextRef="#ctx0" brushRef="#br0">0 109 16434,'20'4'2055,"1"4"-813,0 1 0,33 19 0,-46-23-1041,-1 0 1,0 0 0,0 1-1,0 0 1,-1 0-1,0 0 1,0 1-1,0 0 1,-1 0 0,4 8-1,-5-3-812,-6-10-921,1-3 1436,0 1 0,1-1 0,-1 0 0,0 0 0,1 0 0,-1 0 0,0 0 0,1 0 0,-1 1 1,1-1-1,-1 0 0,1-1 0,0 1 0,-1 0 0,1 0 0,0 0 0,0-1 0,-2-9-22,0-1 1,1 1-1,0-1 0,1 1 1,0-1-1,1 1 0,0 0 1,4-14-1,-5 23 159,1 1 0,0 0 0,0-1 0,0 1 1,0 0-1,0 0 0,1-1 0,-1 1 0,0 0 0,0 0 0,1 0 0,-1 1 0,1-1 0,-1 0 0,0 0 0,1 1 0,0-1 1,-1 1-1,1-1 0,-1 1 0,1 0 0,0 0 0,-1 0 0,1-1 0,-1 2 0,4-1 0,45 6 777,-49-6-803,17 4 342,0 1 1,32 12-1,-43-14-278,0 0 0,-1 1-1,1 0 1,-1 0-1,0 0 1,0 0 0,-1 1-1,1 0 1,-1 1 0,5 5-1,-9-10-81,-1 0-1,1 0 1,0 0-1,-1 0 1,1 1-1,-1-1 1,1 0-1,-1 0 1,1 0-1,-1 1 1,0-1-1,0 0 1,0 1-1,0-1 1,0 0-1,0 1 1,0-1-1,0 0 1,0 0-1,-1 1 1,1-1-1,0 0 1,-1 2-1,-1-1-35,1 1 0,-1-1 0,1 0 0,-1 0 0,0 0 0,0 0 0,0 0 0,0 0 0,0 0 0,-5 2 0,5-2-29,-2 0-1,1 0 1,0 0-1,0-1 0,0 1 1,-1-1-1,1 0 1,-1 0-1,1 0 0,-1-1 1,0 1-1,1-1 1,-1 0-1,1 0 0,-1 0 1,0 0-1,-3-2 1,6 2 44,0-1 0,0 0 1,0 0-1,0 0 1,0-1-1,0 1 0,0 0 1,0 0-1,1 0 1,-1-1-1,0 1 0,1 0 1,-1 0-1,1-1 1,0 1-1,-1-1 0,1 1 1,0 0-1,0-1 0,0 1 1,0-1-1,0 1 1,0 0-1,0-1 0,0 1 1,1-1-1,-1 1 1,1 0-1,0-2 0,14-41-37,-15 43 61,6-11 115,1 0 0,-1 0-1,2 0 1,0 1 0,0 0-1,1 1 1,0 0 0,1 0-1,0 1 1,20-14 0,-24 19-44,0 0 1,0 1 0,0-1 0,1 1 0,-1 1 0,1-1-1,0 1 1,0 0 0,0 1 0,0-1 0,0 1-1,0 1 1,0-1 0,0 1 0,0 1 0,1-1-1,-1 1 1,0 0 0,0 1 0,0 0 0,-1 0-1,11 5 1,-14-6-103,0 1 1,0 0-1,0 0 0,0 0 0,0 1 1,-1-1-1,1 1 0,-1-1 0,0 1 0,0 0 1,0 0-1,0 0 0,0 0 0,-1 0 1,1 0-1,1 5 0,4 25-2691,-4 0-5282,-2-18 3828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8.466"/>
    </inkml:context>
    <inkml:brush xml:id="br0">
      <inkml:brushProperty name="width" value="0.1" units="cm"/>
      <inkml:brushProperty name="height" value="0.1" units="cm"/>
      <inkml:brushProperty name="color" value="#E71224"/>
    </inkml:brush>
  </inkml:definitions>
  <inkml:trace contextRef="#ctx0" brushRef="#br0">83 32 15269,'0'-10'917,"1"-9"1843,-4 16-948,-4 9 219,1 3-1568,0 0 1,0 0-1,1 0 0,0 1 1,1-1-1,0 1 1,-5 19-1,8-23-437,-1 0 1,1 0-1,0 1 1,0-1-1,1 0 0,0 1 1,0-1-1,0 0 0,1 1 1,0-1-1,0 0 1,1 0-1,0 0 0,4 10 1,-4-14-41,0 1 0,0-1 0,0 1-1,0-1 1,1 0 0,-1 0 0,1 0 0,-1 0 0,1-1 0,0 1 0,0-1 0,0 0 0,0 1 0,0-1-1,0 0 1,0-1 0,0 1 0,0-1 0,0 1 0,1-1 0,4 0 0,2 0-23,1-1 1,0 1-1,-1-2 1,1 0-1,10-3 0,-16 4 37,-1 0 0,0-1 0,0 0 0,0 0 0,0 0 0,0 0 0,0 0 0,0-1 0,-1 0 0,1 1 0,-1-2 0,0 1 0,0 0 0,0 0 0,0-1 0,3-7 0,-4 8 7,-1 0 1,0 0 0,0 0-1,0 0 1,-1 0 0,1-1-1,-1 1 1,0 0 0,1-1-1,-2 1 1,1 0 0,0-1-1,-1 1 1,1 0 0,-1 0-1,0 0 1,0-1 0,0 1-1,-1 0 1,1 0 0,-1 1-1,1-1 1,-4-4 0,0 2-52,1-1 0,-2 1 0,1 0 0,-1 0 0,1 1 0,-1 0 0,0 0 0,-1 0 0,1 0 0,-1 1 0,1 0 0,-1 1 0,-10-3 0,-41-7-1977,5 8-3578,32 8 1037,15 2-29,7-2 14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8.886"/>
    </inkml:context>
    <inkml:brush xml:id="br0">
      <inkml:brushProperty name="width" value="0.1" units="cm"/>
      <inkml:brushProperty name="height" value="0.1" units="cm"/>
      <inkml:brushProperty name="color" value="#E71224"/>
    </inkml:brush>
  </inkml:definitions>
  <inkml:trace contextRef="#ctx0" brushRef="#br0">0 203 14981,'3'-4'279,"0"1"0,0 1 0,0-1-1,1 0 1,-1 1 0,0 0 0,1 0-1,0 0 1,-1 0 0,1 0-1,0 1 1,0-1 0,0 1 0,0 0-1,0 1 1,0-1 0,1 1 0,-1-1-1,0 1 1,0 1 0,0-1 0,0 0-1,0 1 1,5 1 0,-1 0 35,-1-1 0,0 1 1,1 0-1,-1 1 1,0 0-1,-1 0 0,1 0 1,-1 1-1,1 0 0,-1 1 1,0-1-1,8 9 0,-10-9-195,-1 0-1,0 0 0,0 0 0,-1 0 0,1 1 0,-1-1 0,0 1 1,0-1-1,0 1 0,-1 0 0,1 0 0,-1 0 0,0 0 0,0 7 1,-2-9-120,1 0 0,-1 0 0,1 0 1,-1 0-1,0 0 0,0 0 0,0 0 1,-1 0-1,1-1 0,0 1 0,-1 0 1,0-1-1,0 0 0,0 1 0,0-1 1,0 0-1,0 0 0,-1 0 0,1 0 1,-1 0-1,1 0 0,-1-1 0,0 1 1,-3 0-1,-44 17-612,48-18 559,-1 0 0,0 0 0,1-1 1,-1 1-1,0-1 0,0 1 0,0-1 1,1 0-1,-1 0 0,0-1 0,0 1 0,0 0 1,1-1-1,-1 0 0,0 0 0,-2-1 0,4 1 19,0 0 0,0 0-1,0 0 1,0 0-1,0 0 1,1 0 0,-1-1-1,0 1 1,1 0 0,-1 0-1,1-1 1,-1 1-1,1 0 1,0-1 0,0 1-1,-1-1 1,1 1-1,0 0 1,0-1 0,0 1-1,1-3 1,6-30-346,1 9 215,0 2 0,2 0 0,0 0 0,2 0-1,0 1 1,2 1 0,24-30 0,-12 15-2236,-3 5-1962,-20 28 3213,1-1 0,-1 1 1,1 0-1,0 0 0,0 0 1,6-3-1,10-3-3322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9.485"/>
    </inkml:context>
    <inkml:brush xml:id="br0">
      <inkml:brushProperty name="width" value="0.1" units="cm"/>
      <inkml:brushProperty name="height" value="0.1" units="cm"/>
      <inkml:brushProperty name="color" value="#E71224"/>
    </inkml:brush>
  </inkml:definitions>
  <inkml:trace contextRef="#ctx0" brushRef="#br0">0 180 17542,'8'15'4440,"-4"-6"-3962,0 0 0,1-1 0,0 0 0,1 0 0,0 0 0,0 0 0,1-1 0,0 0 0,0-1 0,0 1 0,1-1 0,0-1 0,0 1 0,0-2 0,1 1 0,0-1 0,0 0 0,0-1 0,13 4 1,-8-4-385,0 0 0,0 0 0,0-2 0,1 1 0,-1-2 1,0 0-1,0-1 0,1 0 0,-1-1 0,0-1 1,0 0-1,23-9 0,-31 10-94,-1-1 0,0 0 0,0 0 0,0-1 0,0 1 0,0-1 0,-1 0 0,0 0 0,1-1 0,-2 1 0,1-1 0,0 0 0,-1 0 0,0 0 0,0-1 0,-1 1 0,1-1 0,-1 1 0,0-1 0,-1 0 0,2-9 0,1-11 0,-2 0 0,-1-1 0,-3-44 0,0 16 0,5 93 0,2 0 0,1 0 0,22 71 0,3-36 0,76 129 0,-98-188 0,-5-7 0,0 1 0,0 0 0,0-1 0,-1 1 0,0 1 0,-1-1 0,0 0 0,0 1 0,0 8 0,-2-13 0,0-1 0,0 1 0,-1-1 0,1 1 0,-1-1 0,0 1 0,0-1 0,0 0 0,0 1 0,-1-1 0,1 0 0,-1 0 0,0 0 0,0 0 0,0 0 0,0 0 0,0-1 0,-1 1 0,1-1 0,-1 0 0,0 1 0,0-1 0,-4 3 0,2-3 0,1 1 0,-1-1 0,1 0 0,-1 0 0,0 0 0,0 0 0,0-1 0,0 0 0,0 0 0,0 0 0,0-1 0,0 1 0,0-1 0,0 0 0,-7-2 0,9 1 0,1 1 0,-1-1 0,1-1 0,0 1 0,-1 0 0,1-1 0,0 1 0,0-1 0,0 1 0,0-1 0,0 0 0,0 0 0,1 0 0,-1 0 0,0 0 0,1 0 0,0-1 0,0 1 0,-1 0 0,1-1 0,0 1 0,1-1 0,-1 1 0,0-1 0,1 0 0,0 1 0,-1-1 0,1 1 0,0-1 0,0 0 0,1-3 0,0-10-210,1 0 0,1 0-1,0 0 1,2 1 0,-1-1 0,2 1 0,0 0-1,0 0 1,10-13 0,14-23-3549,40-48-1,-63 89 2916,104-133-10301,-59 76 5573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31.120"/>
    </inkml:context>
    <inkml:brush xml:id="br0">
      <inkml:brushProperty name="width" value="0.1" units="cm"/>
      <inkml:brushProperty name="height" value="0.1" units="cm"/>
      <inkml:brushProperty name="color" value="#E71224"/>
    </inkml:brush>
  </inkml:definitions>
  <inkml:trace contextRef="#ctx0" brushRef="#br0">1 374 7201,'0'-3'760,"0"0"-1,1 0 1,-1-1 0,1 1 0,0 0 0,0 0 0,1 0 0,-1 0 0,0 0-1,1 1 1,0-1 0,0 0 0,0 1 0,0-1 0,0 1 0,4-4 0,-2 7-443,0 0 1,0-1 0,0 2 0,0-1 0,0 0-1,0 1 1,0 0 0,0 0 0,6 4 0,-2-2-41,0 0-112,142 64 2259,-142-65-2330,0-1 1,0-1-1,0 0 0,0 0 0,1 0 0,-1-1 1,0 0-1,0-1 0,1 1 0,-1-2 1,0 1-1,0-1 0,0-1 0,13-5 0,8-5 68,-2-1-1,40-26 0,-56 33-128,99-65 150,90-55-57,-156 103 384,1 1-1,82-28 0,-21 17 867,-105 33-10744,-5 0 4369,-9 1 688,11 0 2824,-17 0-4081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09.317"/>
    </inkml:context>
    <inkml:brush xml:id="br0">
      <inkml:brushProperty name="width" value="0.1" units="cm"/>
      <inkml:brushProperty name="height" value="0.1" units="cm"/>
      <inkml:brushProperty name="color" value="#E71224"/>
    </inkml:brush>
  </inkml:definitions>
  <inkml:trace contextRef="#ctx0" brushRef="#br0">1 61 16714,'0'6'646,"1"0"0,0 0 0,1 1 0,-1-2 0,1 1 0,1 0 0,3 9 0,-2-7-491,1 0 0,-1-1 0,1 1-1,1-1 1,-1 0 0,1 0 0,1 0-1,-1-1 1,1 0 0,0 0 0,11 6-1,-6-6 1,0-1-1,0 0 1,1 0-1,-1-1 1,1-1-1,0 0 0,1-1 1,22 1-1,-30-3-59,0 0-1,0 0 0,0-1 1,0 0-1,0 0 1,0-1-1,0 1 0,0-1 1,7-4-1,-9 4-20,-1 0 1,0 0-1,0-1 0,0 1 0,-1 0 0,1-1 1,0 0-1,-1 0 0,0 0 0,0 0 0,0 0 1,0 0-1,0 0 0,0-1 0,-1 1 0,2-6 1,1-7-13,-2-1 1,0 1-1,0-1 1,-2-26 0,0 27-511,0 15 218,0-1 0,0 0 0,0 1 0,0-1 0,0 0 0,1 1 0,-1-1 0,1 1 0,-1-1 0,1 0 0,0 1 0,-1-1 0,1 1 0,0 0 1,0-1-1,0 1 0,0 0 0,0-1 0,1 1 0,1-2 0,1 1-1394,-1 0-1,1 0 1,0 0 0,0 1 0,0-1-1,0 1 1,5-1 0,10-2-3061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36.807"/>
    </inkml:context>
    <inkml:brush xml:id="br0">
      <inkml:brushProperty name="width" value="0.1" units="cm"/>
      <inkml:brushProperty name="height" value="0.1" units="cm"/>
      <inkml:brushProperty name="color" value="#E71224"/>
    </inkml:brush>
  </inkml:definitions>
  <inkml:trace contextRef="#ctx0" brushRef="#br0">525 24 12937,'-1'-1'100,"1"-1"0,-1 1 0,1 0 0,-1 0 0,0 0 1,1 0-1,-1 0 0,0 0 0,0 0 0,1 0 0,-1 0 0,0 0 0,0 0 0,0 1 0,0-1 0,-1 0 0,1 1 0,0-1 0,0 0 0,0 1 0,0 0 1,-1-1-1,1 1 0,0 0 0,0-1 0,-1 1 0,1 0 0,0 0 0,-2 0 0,-44-2 2523,43 2-2435,-20 0 70,-1 2 1,1 0-1,0 2 1,0 1-1,0 1 0,1 1 1,0 1-1,0 0 1,0 2-1,1 1 1,-23 16-1,35-21-206,-1 1 0,2 1 0,-1 0-1,1 0 1,0 1 0,0 0 0,1 1 0,1 0 0,-1 0-1,2 0 1,-1 1 0,2 0 0,-1 1 0,1-1-1,1 1 1,0 0 0,1 0 0,0 0 0,1 0 0,0 1-1,1-1 1,1 1 0,0 15 0,2-14 50,0-1 0,1 0 0,0 0 0,1 0 1,1 0-1,0 0 0,1-1 0,8 14 0,9 10 508,35 42-1,-32-45 29,23 39 1,-16-15 495,-3 1 0,30 81 0,-48-105-759,-2 1-1,0 1 1,-3 0-1,-1 0 1,2 61 0,-8-57-227,-2-1 0,-1 1 1,-9 43-1,6-58-146,-1 0 1,-1-1-1,-1 0 0,-2 0 1,-22 40-1,24-49-2,-1-1 0,0 1 0,0-1 0,-1-1 0,-20 19 0,30-32 0,0 1 0,0 0 0,1 0 0,-1 0 0,0 0 0,0-1 0,0 1 0,0-1 0,0 1 0,0 0 0,-1-1 0,1 0 0,0 1 0,0-1 0,0 0 0,0 1 0,-1-1 0,1 0 0,0 0 0,0 0 0,0 0 0,-1 0 0,1 0 0,0 0 0,0-1 0,0 1 0,0 0 0,-1-1 0,1 1 0,0-1 0,0 1 0,0-1 0,-1 0 0,1 0 0,1-1 0,-1 1 0,1 0 0,-1 0 0,1 0 0,-1-1 0,1 1 0,0 0 0,0 0 0,-1-1 0,1 1 0,0 0 0,0-1 0,0 1 0,0 0 0,1-1 0,-1 1 0,0 0 0,1 0 0,-1-1 0,0 1 0,1 0 0,0 0 0,-1 0 0,1 0 0,0-1 0,-1 1 0,1 0 0,0 0 0,1-1 0,7-7 0,-1 1 0,1 0 0,0 0 0,1 1 0,0 0 0,0 0 0,1 1 0,-1 1 0,1 0 0,14-5 0,-5 4 0,0 0 0,0 1 0,0 1 0,1 1 0,22-1 0,-38 4 0,0 0 0,0 0 0,0 1 0,0 0 0,0 0 0,-1 0 0,1 0 0,0 1 0,-1-1 0,1 1 0,-1 1 0,0-1 0,1 1 0,-1-1 0,0 1 0,-1 0 0,1 1 0,0-1 0,-1 0 0,0 1 0,0 0 0,0 0 0,3 4 0,3 11 0,1-1 0,-2 1 0,-1 0 0,7 26 0,-2-7 0,72 271 0,-61-211 0,3-1 0,60 145 0,7-9 0,-79-188 0,-2 1 0,-3 0 0,6 62 0,-12-48 0,-3-35 0,2 0 0,0 0 0,12 46 0,-13-69 0,-1 0 0,1-1 1,0 1-1,0 0 0,1 0 0,-1-1 0,0 1 0,1-1 1,-1 1-1,1-1 0,-1 1 0,1-1 0,-1 0 1,1 0-1,0 0 0,0 0 0,0 0 0,0 0 1,0-1-1,0 1 0,-1 0 0,2-1 0,-1 0 0,2 1 1,8 0-10,-1 0 1,1-1-1,13-1 1,-8 0-53,27-2-634,2-5-3478,-42 7 3302,1 0 0,-1-1 0,0 1 0,0-1 0,0 0 0,0 0 1,0-1-1,0 1 0,-1-1 0,1 0 0,-1 0 0,1 0 0,-1 0 1,0-1-1,0 1 0,-1-1 0,4-6 0,7-22-5193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39.254"/>
    </inkml:context>
    <inkml:brush xml:id="br0">
      <inkml:brushProperty name="width" value="0.1" units="cm"/>
      <inkml:brushProperty name="height" value="0.1" units="cm"/>
      <inkml:brushProperty name="color" value="#E71224"/>
    </inkml:brush>
  </inkml:definitions>
  <inkml:trace contextRef="#ctx0" brushRef="#br0">0 129 8033,'0'0'370,"4"1"4380,23 2-3918,12-4-340,65-9 1,35-22-3670,-88 18 1495,77-25-2524,-46 2 1261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41.689"/>
    </inkml:context>
    <inkml:brush xml:id="br0">
      <inkml:brushProperty name="width" value="0.1" units="cm"/>
      <inkml:brushProperty name="height" value="0.1" units="cm"/>
      <inkml:brushProperty name="color" value="#E71224"/>
    </inkml:brush>
  </inkml:definitions>
  <inkml:trace contextRef="#ctx0" brushRef="#br0">55 204 7125,'-42'0'2014,"30"0"293,32 0-411,38-2-1821,-1-2 0,0-3 0,65-16 0,162-59-5588,-174 41 2808,-12-4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43.022"/>
    </inkml:context>
    <inkml:brush xml:id="br0">
      <inkml:brushProperty name="width" value="0.1" units="cm"/>
      <inkml:brushProperty name="height" value="0.1" units="cm"/>
      <inkml:brushProperty name="color" value="#E71224"/>
    </inkml:brush>
  </inkml:definitions>
  <inkml:trace contextRef="#ctx0" brushRef="#br0">39 209 11281,'-9'12'524,"-2"1"68,1 1 20,2 3 92,13-8 108,19-1 64,20-6 8,28-4-27,30-8-261,28-14-1184,9-58-2841,-2 34 1,-22-9 0,-29-4-1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7:33.469"/>
    </inkml:context>
    <inkml:brush xml:id="br0">
      <inkml:brushProperty name="width" value="0.1" units="cm"/>
      <inkml:brushProperty name="height" value="0.1" units="cm"/>
      <inkml:brushProperty name="color" value="#E71224"/>
    </inkml:brush>
  </inkml:definitions>
  <inkml:trace contextRef="#ctx0" brushRef="#br0">17 538 1576,'0'0'149,"0"-1"-1,0 1 1,0-1-1,0 1 1,-1-1-1,1 1 1,0-1-1,0 1 1,0 0-1,-1-1 1,1 1-1,0-1 1,0 1-1,-1 0 1,1-1-1,0 1 1,-1 0-1,1-1 1,-1 1-1,1 0 1,0-1-1,-1 1 1,1 0-1,-1 0 1,1 0-1,-1-1 1,1 1-1,0 0 1,-1 0-1,1 0 1,-1 0-1,1 0 1,-1 0 0,1 0-1,-1 0 1,1 0-1,-1 0 1,1 0-1,-1 0 1,1 0-1,-2 1 1,2-1 54,-1 0 413,1 0 49,0 0 54,0 0 45,0 0 27,0 0 9,0 0-29,0 0-63,0 0-89,0 0-115,0 0-130,0 0-105,0 0-73,5 21 644,-2-16-744,0 0 0,0 0 0,1 0-1,-1 0 1,1 0 0,0-1 0,1 0 0,-1 0 0,1 0 0,0 0 0,0-1 0,0 0 0,11 5 0,-10-4-13,0-1 1,1-1 0,0 1 0,0-1 0,0 0 0,0 0 0,0-1 0,0 0 0,0 0 0,0-1 0,12 0-1,-15-1-46,0-1 0,0 1 0,-1-1 0,1 0 0,0 0 1,0 0-1,-1 0 0,1 0 0,-1-1 0,0 0 0,0 0 0,0 0 0,0 0 0,3-4 0,32-54 266,-30 47-238,6-9 34,112-188 411,-92 161-363,3 1-1,42-45 1,-59 74-25,-13 14-37,0-1 1,-1 1-1,1-2 1,-1 1 0,-1 0-1,10-17 1,-13 14-5049,-8 13 546,-7 4 90,-6-1 338</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7:36.205"/>
    </inkml:context>
    <inkml:brush xml:id="br0">
      <inkml:brushProperty name="width" value="0.1" units="cm"/>
      <inkml:brushProperty name="height" value="0.1" units="cm"/>
      <inkml:brushProperty name="color" value="#E71224"/>
    </inkml:brush>
  </inkml:definitions>
  <inkml:trace contextRef="#ctx0" brushRef="#br0">1 191 2936,'15'10'1095,"-13"-8"-890,0-1 0,0 1 0,1-1 0,-1 1 0,1-1 0,-1 0 1,1 0-1,-1 0 0,1 0 0,0-1 0,-1 1 0,1-1 0,0 1 0,3-1 0,16 0 4439,21 0-518,0-3-4004,-35 1-326,0 1 1,-1-1 0,1 0-1,-1-1 1,0 0 0,1 0-1,-1 0 1,-1-1 0,10-6-1,121-113-8036,-80 67 5383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3.814"/>
    </inkml:context>
    <inkml:brush xml:id="br0">
      <inkml:brushProperty name="width" value="0.1" units="cm"/>
      <inkml:brushProperty name="height" value="0.1" units="cm"/>
      <inkml:brushProperty name="color" value="#E71224"/>
    </inkml:brush>
  </inkml:definitions>
  <inkml:trace contextRef="#ctx0" brushRef="#br0">112 54 6645,'11'-3'4659,"-15"-4"-860,-17-4-384,18 10-3298,0 0 0,0 0 0,-1 1 0,1-1 0,0 1 0,0 0 0,0 0 0,0 0 0,-1 0 0,1 0 0,0 1-1,0-1 1,0 1 0,0 0 0,0 0 0,0 0 0,0 1 0,0-1 0,0 1 0,0-1 0,1 1 0,-1 0 0,1 0 0,-1 0 0,1 0-1,-4 5 1,3-3-78,1 1-1,1-1 0,-1 0 1,0 0-1,1 1 0,0-1 0,0 1 1,0-1-1,1 1 0,-1-1 0,1 1 1,0 0-1,1-1 0,-1 1 1,1-1-1,0 1 0,0-1 0,2 6 1,-1-2-13,1-1 0,0 0 0,1 0 0,0 0 1,0 0-1,0 0 0,1-1 0,0 0 0,0 0 0,1 0 1,-1 0-1,9 4 0,-4-2 6,0-2 1,0 1-1,1-2 0,0 1 1,1-1-1,-1-1 0,19 5 1,-16-6 35,-1 0 0,1-1 0,0 0 1,0-2-1,0 1 0,0-2 1,0 1-1,0-2 0,0 0 0,0-1 1,0 0-1,-1-1 0,1-1 0,17-8 1,-26 10 2,-1 0 0,0 0 0,0 0 0,-1-1 0,1 1 0,-1-1 0,1 0 0,-1 0 0,0 0 1,-1 0-1,1-1 0,-1 1 0,0-1 0,0 1 0,0-1 0,0 0 0,-1 0 0,0 0 0,0 0 1,0 0-1,-1 0 0,0 0 0,0 0 0,0 0 0,0 0 0,-1 0 0,0 0 0,0 0 0,-3-9 0,2 7 4,0 0-1,-1 0 0,0 1 0,0-1 1,0 0-1,-1 1 0,0 0 0,0 0 0,0 0 1,-1 0-1,0 1 0,0 0 0,-1 0 0,1 0 1,-1 1-1,0-1 0,0 1 0,-1 1 0,-12-6 1,13 7-202,1 0 1,-1 1 0,0 0 0,0 0 0,1 0-1,-1 1 1,0 0 0,0 0 0,0 1 0,1-1 0,-1 1-1,0 1 1,0-1 0,1 1 0,-1 0 0,1 0-1,0 0 1,0 1 0,-1 0 0,1 0 0,1 0-1,-1 1 1,1-1 0,-1 1 0,1 0 0,-5 7 0,8-10 13,0 0 1,1 0 0,-1 0 0,1 0-1,-1 0 1,1 0 0,-1 0 0,1 0-1,0 0 1,-1 0 0,1 0 0,0 0-1,0 0 1,0 1 0,0-1 0,0 0-1,0 0 1,0 0 0,0 0 0,0 0-1,1 0 1,0 3 0,16 20-3136,4 5-1657,-3-2 409,10-1-1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2.422"/>
    </inkml:context>
    <inkml:brush xml:id="br0">
      <inkml:brushProperty name="width" value="0.1" units="cm"/>
      <inkml:brushProperty name="height" value="0.1" units="cm"/>
      <inkml:brushProperty name="color" value="#E71224"/>
    </inkml:brush>
  </inkml:definitions>
  <inkml:trace contextRef="#ctx0" brushRef="#br0">292 25 9845,'0'-1'283,"1"1"-1,-1-1 1,1 0 0,-1 1-1,0-1 1,1 0 0,-1 1-1,1-1 1,-1 0 0,0 0 0,0 1-1,0-1 1,1 0 0,-1 0-1,0 1 1,0-1 0,0 0-1,0 0 1,0-1 0,-2-6 1990,-2 9 698,-5 12-2485,2 1 0,-1 0 0,2 0 0,0 1 0,-6 21 0,2-6-55,-173 554 3528,169-536-4427,3 2 1,1-1 0,3 1 0,-1 54-1,8-99 123,1 0-1,-1 0 1,1 0-1,0-1 1,0 1-1,2 6 1,8 6-2939,6-9-3789,-5-9 2761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1.849"/>
    </inkml:context>
    <inkml:brush xml:id="br0">
      <inkml:brushProperty name="width" value="0.1" units="cm"/>
      <inkml:brushProperty name="height" value="0.1" units="cm"/>
      <inkml:brushProperty name="color" value="#E71224"/>
    </inkml:brush>
  </inkml:definitions>
  <inkml:trace contextRef="#ctx0" brushRef="#br0">29 2 4688,'-19'-2'1022,"9"3"5053,20 11-1821,1 1-3858,-1 0-1,0 0 1,-1 1-1,-1 0 0,10 22 1,29 84 436,-36-89-489,13 35 108,171 451 2512,41-18-892,-200-430-1860,-3 1 0,-3 2-1,-3 1 1,33 152 0,-44-148-225,29 118-1332,-32-170-310,-6-20-1566,-5-18-3993,-4 8 2991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6.581"/>
    </inkml:context>
    <inkml:brush xml:id="br0">
      <inkml:brushProperty name="width" value="0.1" units="cm"/>
      <inkml:brushProperty name="height" value="0.1" units="cm"/>
      <inkml:brushProperty name="color" value="#E71224"/>
    </inkml:brush>
  </inkml:definitions>
  <inkml:trace contextRef="#ctx0" brushRef="#br0">32 200 12885,'-9'-16'5595,"19"40"-3094,39 62-1079,46 92-635,-81-148-708,-1 2 0,-1-1 1,13 64-1,-25-80 48,-10-27 4,-1-3-102,-18-18 37,-7-8-29,2-1 1,-32-52-1,58 82-44,1 0 0,1 0 1,0-1-1,0 0 0,2 0 0,-1 0 0,2 0 1,0-1-1,0 1 0,1-1 0,1 0 0,1 0 1,1-22-1,1 25 17,1 1 0,0 0 1,0 0-1,1 0 0,1 1 1,0-1-1,0 1 0,0 0 1,1 1-1,1-1 0,0 1 1,0 0-1,0 1 0,1 0 0,0 0 1,0 0-1,1 1 0,0 1 1,14-8-1,-4 3 49,0 2 0,1 0-1,0 0 1,0 2 0,1 1 0,-1 0 0,1 2-1,37-2 1,-43 5-14,1 1 0,0 1-1,-1 0 1,1 1-1,-1 1 1,0 0 0,0 1-1,0 1 1,-1 0 0,0 1-1,0 1 1,0 0 0,17 14-1,-23-15-9,1 0 0,-1 0 0,0 1 0,-1 0 0,0 0 0,0 1 0,-1 0-1,0 0 1,-1 1 0,0 0 0,0 0 0,-1 0 0,0 0 0,-1 1 0,0-1 0,-1 1 0,0 0 0,0 0 0,-1 0-1,-1 12 1,-1-13-71,-1 0-1,0 0 0,-1-1 1,0 1-1,0-1 1,-1 1-1,-1-1 0,1 0 1,-1 0-1,-1-1 0,0 0 1,0 0-1,0 0 0,-1-1 1,0 1-1,-11 7 0,-6 4-302,-1-1-1,0 0 0,-2-2 0,-28 13 0,29-16-477,-1-2 0,0-1-1,0 0 1,-35 5 0,42-11-1274,-1-2 1,1 0 0,-39-2 0,27-6-1642,7-8-1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09.720"/>
    </inkml:context>
    <inkml:brush xml:id="br0">
      <inkml:brushProperty name="width" value="0.1" units="cm"/>
      <inkml:brushProperty name="height" value="0.1" units="cm"/>
      <inkml:brushProperty name="color" value="#E71224"/>
    </inkml:brush>
  </inkml:definitions>
  <inkml:trace contextRef="#ctx0" brushRef="#br0">0 58 17810,'2'1'188,"-1"-1"0,0 0 0,1 1 0,-1 0 0,1-1 0,-1 1 0,0 0 0,0-1 0,1 1 0,-1 0 0,0 0 0,0 0 0,0 0 1,0 0-1,0 0 0,0 1 0,0-1 0,0 0 0,-1 0 0,1 1 0,0-1 0,-1 0 0,1 2 0,13 37 1482,-13-34-1267,8 36 1229,-6-27-1121,0-1 1,8 25 0,-11-38-515,0-1 0,0 1-1,1-1 1,-1 1 0,0-1-1,0 0 1,0 1 0,0-1-1,1 1 1,-1-1 0,0 0-1,1 1 1,-1-1 0,0 0-1,0 1 1,1-1 0,-1 0-1,1 1 1,-1-1 0,0 0-1,1 0 1,-1 1 0,1-1-1,-1 0 1,0 0 0,1 0-1,-1 0 1,1 0 0,-1 1-1,1-1 1,-1 0 0,1 0-1,0 0 1,12-13-252,5-24-119,2-36 1335,-16 53-443,1 1 0,10-25-1,-14 43-460,-1 0-1,1 0 1,-1 0-1,1 0 0,0 0 1,0 0-1,-1 0 1,1 0-1,0 1 1,0-1-1,0 0 0,0 1 1,-1-1-1,1 1 1,0-1-1,0 1 0,0-1 1,1 1-1,-1-1 1,0 1-1,0 0 0,0 0 1,0 0-1,0 0 1,0-1-1,0 1 1,0 1-1,1-1 0,-1 0 1,0 0-1,0 0 1,0 1-1,0-1 0,0 0 1,0 1-1,0-1 1,0 1-1,0-1 1,0 1-1,0-1 0,0 1 1,1 1-1,5 3 101,-1-1 0,1 2-1,-1-1 1,6 7 0,13 27-8,-22-33-135,1 1-1,0-1 1,0 0-1,8 9 1,-11-15-14,0 1 0,0 0 0,1-1 1,-1 1-1,0 0 0,1-1 0,-1 0 0,1 1 1,-1-1-1,1 0 0,-1 0 0,0 1 0,1-1 1,-1 0-1,1-1 0,-1 1 0,1 0 0,-1 0 1,1-1-1,-1 1 0,0-1 0,1 1 0,-1-1 1,0 1-1,1-1 0,-1 0 0,2-1 1,35-25-2,-35 25 1,9-9 0,0-1 0,-1 0 0,12-17 0,6-7 0,-28 35 0,0 0 1,0 0-1,0 0 0,0 0 0,0 0 1,0 0-1,0 0 0,0 0 1,0 1-1,0-1 0,0 0 0,0 1 1,1-1-1,-1 1 0,0-1 0,0 1 1,1 0-1,-1 0 0,0-1 1,1 1-1,-1 0 0,0 0 0,1 0 1,-1 0-1,0 0 0,1 1 0,-1-1 1,0 0-1,1 1 0,-1-1 1,0 1-1,0-1 0,0 1 0,1 0 1,-1-1-1,0 1 0,0 0 1,0 0-1,0 0 0,0-1 0,0 1 1,0 0-1,-1 1 0,1-1 0,0 0 1,0 1-1,6 8-62,-1 0-1,0 0 1,-1 0 0,5 14-1,-7-16-107,11 30-1101,-10-24 643,1-1 1,12 22-1,2-10-3776,-16-23 3286,0 0 0,0 0-1,-1 0 1,2 0 0,-1 0-1,0 0 1,4 1-1,8 0-4145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45.685"/>
    </inkml:context>
    <inkml:brush xml:id="br0">
      <inkml:brushProperty name="width" value="0.1" units="cm"/>
      <inkml:brushProperty name="height" value="0.1" units="cm"/>
      <inkml:brushProperty name="color" value="#E71224"/>
    </inkml:brush>
  </inkml:definitions>
  <inkml:trace contextRef="#ctx0" brushRef="#br0">1 407 5961,'0'0'362,"0"0"92,0 0 116,3 3 8168,15 11-7095,7 4-293,-16-11-791,1 0 1,-1 0-1,2-2 1,18 10-1,-25-14-472,1 0 1,0 0-1,-1 0 0,1 0 0,0-1 0,0 0 1,-1 0-1,1 0 0,0 0 0,0-1 0,0 0 0,-1 0 1,1 0-1,0 0 0,6-4 0,5-2 173,-1-1 1,1-1-1,-2-1 0,1 0 1,18-17-1,63-68 933,-23 20-470,153-108 816,-199 163-1451,-16 16-45,5-4-4896,-14-10 1013,-4 16-6268,-6 1 5303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46.911"/>
    </inkml:context>
    <inkml:brush xml:id="br0">
      <inkml:brushProperty name="width" value="0.1" units="cm"/>
      <inkml:brushProperty name="height" value="0.1" units="cm"/>
      <inkml:brushProperty name="color" value="#E71224"/>
    </inkml:brush>
  </inkml:definitions>
  <inkml:trace contextRef="#ctx0" brushRef="#br0">1 377 7481,'0'0'396,"5"-19"3137,4 1-1755,-8 16-1236,1-1 0,-1 1 0,0-1 0,0 1 0,0-1 0,0 1 1,0-1-1,-1 0 0,1-3 0,-1 6-40,19 0 637,-14 2-1080,0 0 0,0-1-1,0 2 1,0-1 0,0 1 0,-1-1 0,1 1-1,6 7 1,-7-7 13,1 1-1,-1-1 1,0 0-1,1 0 0,0-1 1,0 1-1,0-1 1,0 0-1,7 1 0,3-1 123,1-1-1,-1-1 0,0 0 1,1-1-1,-1-1 1,1-1-1,-1 0 0,0-1 1,0 0-1,-1-1 1,1-1-1,18-10 0,18-12 857,91-67 0,-106 69-568,-5 5 73,-1-2 0,-1-1 0,-2-2 1,32-35-1,-56 58-1447,0 1 1,1 0 0,-1 1-1,1-1 1,-1 1-1,1-1 1,0 1 0,0 0-1,-1 0 1,1 1-1,7-1 1,-2 0-2200,6-3-2101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48.966"/>
    </inkml:context>
    <inkml:brush xml:id="br0">
      <inkml:brushProperty name="width" value="0.1" units="cm"/>
      <inkml:brushProperty name="height" value="0.1" units="cm"/>
      <inkml:brushProperty name="color" value="#E71224"/>
    </inkml:brush>
  </inkml:definitions>
  <inkml:trace contextRef="#ctx0" brushRef="#br0">181 13 4728,'-51'-6'9948,"43"4"-9266,-1 0 0,0 1 0,1 0 0,-1 1 0,-16 1 0,22-1-625,0 1 0,1 0 0,-1 0 0,0 0 0,1 0 0,-1 0 0,1 1 0,-1-1 0,1 1 0,-1-1 0,1 1 0,0 0 1,0 0-1,0 0 0,0 0 0,0 0 0,1 1 0,-1-1 0,1 0 0,-1 1 0,1-1 0,-2 5 0,1-2-3,0 0 1,1 1-1,-1-1 0,1 0 1,0 0-1,0 1 1,1-1-1,0 1 0,0-1 1,1 10-1,-1-13-45,1 0 0,-1 0 0,0 0 0,1-1 0,0 1 0,0 0 0,-1 0 0,1-1 0,0 1 0,0 0-1,1-1 1,-1 1 0,0-1 0,0 1 0,1-1 0,-1 0 0,1 1 0,-1-1 0,1 0 0,-1 0 0,1 0 0,0 0 0,0 0-1,-1-1 1,1 1 0,0-1 0,0 1 0,0-1 0,0 1 0,0-1 0,2 0 0,-1 0 21,0 1-1,0-1 1,0 0 0,0 0 0,0 0 0,-1 0-1,1-1 1,0 1 0,0-1 0,0 0 0,-1 0-1,1 0 1,0 0 0,-1 0 0,1 0 0,-1-1-1,1 1 1,-1-1 0,1 0 0,2-3 0,-3 2 8,0 0 0,-1-1 1,1 1-1,-1-1 1,0 1-1,0-1 1,0 0-1,0 0 1,0 1-1,-1-1 0,0 0 1,0 0-1,0 0 1,0 1-1,-1-5 1,0-11 82,2 15-73,-1 0 0,0 0 0,0 0 0,-1 0 0,0 0 0,1-1 1,-3-4-1,3 9-39,-1-1 1,1 0 0,-1 0-1,1 1 1,-1-1 0,0 0-1,0 1 1,1-1 0,-1 0-1,0 1 1,0-1 0,1 1-1,-1 0 1,0-1-1,0 1 1,0-1 0,0 1-1,0 0 1,0 0 0,0 0-1,0-1 1,1 1 0,-1 0-1,0 0 1,0 0 0,0 0-1,0 1 1,0-1 0,0 0-1,0 0 1,0 1 0,0-1-1,0 0 1,0 1 0,1-1-1,-1 1 1,-1 0-1,0 0-1,0 1 0,0-1 0,0 1-1,0-1 1,0 1 0,1 0 0,-1-1 0,1 1-1,-1 0 1,1 0 0,0 0 0,-1 1-1,1-1 1,0 0 0,1 0 0,-1 0-1,0 1 1,1-1 0,-1 1 0,1-1-1,0 0 1,-1 1 0,1-1 0,1 4-1,-2-4-2,1 1 0,0-1 0,1 1 0,-1-1 0,0 1 0,1-1 0,-1 0 0,1 1 0,0-1 0,-1 0 0,1 1 0,0-1 0,1 0 0,-1 0 0,0 0 0,1 0 0,-1 0 0,1 0 0,-1 0 0,1-1 0,0 1 0,0-1 0,0 1-1,2 1 1,4-1 22,0 0 0,-1 0-1,1-1 1,0 0 0,15-1-1,-18 1 10,0-2 0,0 1 0,0 0 0,-1-1-1,1 0 1,0 0 0,-1 0 0,1-1-1,-1 0 1,1 0 0,4-3 0,-7 4-2,-1 0 0,1-1 1,-1 1-1,0-1 0,0 0 1,1 1-1,-1-1 0,0 0 1,0 0-1,-1 0 0,1 1 1,0-1-1,-1 0 0,1 0 1,-1 0-1,1 0 0,-1 0 1,0-1-1,0 1 0,0 0 1,0 0-1,0 0 0,-1 0 1,1 0-1,-1-2 0,0 3-14,1-1-1,-1 1 0,1-1 1,-1 1-1,1 0 1,-1-1-1,0 1 1,0 0-1,0-1 0,0 1 1,0 0-1,0 0 1,0 0-1,0 0 1,0 0-1,0 0 0,0 0 1,-1 0-1,1 1 1,0-1-1,-1 0 1,1 1-1,-1-1 0,1 1 1,-1-1-1,1 1 1,-1 0-1,1 0 1,-1 0-1,1 0 0,-1 0 1,1 0-1,-4 0 1,2 1-10,-1 1 0,0-1-1,0 1 1,1 0 0,-1-1 0,1 2 0,-1-1 0,1 0 0,0 1 0,0-1 0,0 1 0,0 0 0,0 0 0,-2 3 0,4-4-16,-1 0 0,1 1 0,-1-1 1,1 0-1,0 0 0,0 0 0,0 1 1,0-1-1,0 1 0,0-1 0,1 1 1,-1-1-1,1 1 0,0-1 0,0 1 1,0-1-1,0 1 0,0-1 0,0 1 1,1-1-1,-1 1 0,1-1 1,0 1-1,1 2 0,-1-4 5,0 1 0,0-1 0,1 0 0,-1 0 0,0 0 0,1 0 0,-1 0 0,1 0 1,-1 0-1,1 0 0,0-1 0,-1 1 0,1 0 0,0-1 0,0 0 0,-1 1 0,1-1 0,0 0 0,0 0 0,0 0 0,-1 0 0,4-1 0,40-6-3,-43 7-27,0-1-1,0 1 1,0-1 0,0 0-1,0 0 1,0 0 0,0 0-1,0 0 1,0 0 0,0 0-1,-1-1 1,1 1 0,-1-1-1,1 1 1,-1-1-1,1 0 1,-1 0 0,2-2-1,-3 3-57,0 1-1,0-1 0,0 0 0,1 1 0,-1-1 0,0 1 0,0-1 1,0 0-1,0 1 0,0-1 0,-1 0 0,1 1 0,0-1 0,0 1 1,0-1-1,0 0 0,-1 1 0,1-1 0,0 1 0,0-1 0,-1 1 0,1-1 1,-1 0-1,-1 0-252,1-1 1,-1 1-1,1 0 0,-1 0 1,0 0-1,1 0 1,-1 1-1,0-1 0,0 0 1,1 1-1,-5-1 1,-6-1-1510,-1 1 0,0 0 0,1 1 0,-22 3 0,33-3 1777,-58 5-4591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50.247"/>
    </inkml:context>
    <inkml:brush xml:id="br0">
      <inkml:brushProperty name="width" value="0.1" units="cm"/>
      <inkml:brushProperty name="height" value="0.1" units="cm"/>
      <inkml:brushProperty name="color" value="#E71224"/>
    </inkml:brush>
  </inkml:definitions>
  <inkml:trace contextRef="#ctx0" brushRef="#br0">100 50 8437,'0'-29'6676,"0"29"-6545,0-1 0,0 0 0,0 0 0,0 0 0,-1 0 0,1 1 0,0-1 0,0 0 0,0 0 0,-1 0 0,1 1 0,-1-1 0,1 0 0,0 0 0,-1 1 0,1-1 0,-1 0-1,0 1 1,1-1 0,-1 1 0,1-1 0,-1 0 0,0 1 0,1-1 0,-1 1 0,0 0 0,0-1 0,1 1 0,-1 0 0,0-1 0,0 1 0,0 0 0,0 0 0,1 0 0,-1 0 0,0 0-1,0 0 1,0 0 0,0 0 0,0 0 0,1 0 0,-1 0 0,0 0 0,0 1 0,0-1 0,1 0 0,-1 1 0,0-1 0,0 0 0,-1 2 0,-1-1-50,0 0 0,0 1 0,0-1 0,0 1 0,0 0 0,0 0 0,0 0 0,1 0 0,-1 1 0,1-1 0,-1 1 0,-3 5 0,4-3-44,-1 1-1,1 1 1,0-1-1,1 0 1,0 0-1,0 1 0,0-1 1,1 13-1,-1-17-31,1 1 0,0-1 0,0 0 0,1 0 0,-1 0 0,0 0 0,1 0 0,-1 0 0,1 0 0,0 0 0,0 0 0,-1 0 0,1 0 0,1 0 0,-1-1 0,0 1 0,0 0 0,1-1 0,-1 1 0,1-1 0,-1 1 0,1-1 0,-1 1 0,1-1 0,0 0 0,0 0 0,0 0 0,0 0 0,0 0 0,3 0-1,-1 0 17,0 0-1,0-1 0,0 1 0,0-1 0,0 0 1,0 0-1,0-1 0,0 1 0,0-1 0,0 0 1,0 0-1,5-2 0,-7 2 1,0 0-1,-1 0 1,0-1-1,1 1 1,-1 0 0,0-1-1,1 1 1,-1-1-1,0 1 1,0-1 0,0 0-1,-1 1 1,1-1-1,0 0 1,-1 0 0,1 1-1,-1-1 1,1 0 0,-1 0-1,0 0 1,0 0-1,0 0 1,0 1 0,0-1-1,0 0 1,0 0-1,-1 0 1,0-3 0,0 3 6,1 0 0,-1 0 0,1 1 0,-1-1 0,0 0 0,0 0 0,0 0 0,0 0 1,-1 1-1,1-1 0,0 1 0,-1-1 0,1 1 0,-1-1 0,1 1 0,-1 0 0,0-1 1,1 1-1,-1 0 0,0 0 0,0 1 0,0-1 0,0 0 0,0 0 0,0 1 0,0 0 1,0-1-1,0 1 0,0 0 0,0 0 0,0 0 0,0 0 0,0 0 0,0 0 0,-4 2 1,3-2-9,0 0 0,0 1 0,0 0 0,0-1 0,0 1 1,0 0-1,0 1 0,0-1 0,0 0 0,1 1 0,-1 0 1,0-1-1,1 1 0,0 0 0,-1 1 0,1-1 0,0 0 1,0 1-1,0-1 0,0 1 0,0-1 0,1 1 0,-2 3 1,2-4-8,0 1 0,1-1 1,-1 1-1,1-1 1,-1 1-1,1-1 0,0 1 1,0-1-1,0 1 1,0-1-1,0 1 0,1-1 1,-1 1-1,1-1 1,0 1-1,0-1 0,0 0 1,0 1-1,0-1 1,0 0-1,0 0 0,1 0 1,2 4-1,-1-4 34,-1-1 1,1 1-1,-1-1 0,1 0 0,-1 0 1,1 0-1,0 0 0,0 0 0,-1 0 1,1-1-1,0 1 0,0-1 0,0 0 1,0 0-1,-1 0 0,1 0 0,0-1 1,0 1-1,0-1 0,0 1 0,2-2 0,-3 1 12,0 0 0,0 1 0,0-1 0,-1 0 0,1 0 0,0 0 0,-1 0 0,1-1 0,-1 1-1,1 0 1,-1-1 0,1 1 0,-1-1 0,0 1 0,0-1 0,0 1 0,0-1 0,0 0 0,0 0-1,0 0 1,-1 1 0,1-1 0,-1 0 0,1 0 0,-1 0 0,0 0 0,0 0 0,1 0 0,-1 0-1,-1 0 1,1-2 0,0 1-15,-1 1-1,1 0 1,0-1-1,-1 1 1,0 0-1,1 0 1,-1-1-1,0 1 1,0 0 0,-1 0-1,1 0 1,0 0-1,-1 0 1,1 1-1,-1-1 1,1 0-1,-1 1 1,0-1-1,0 1 1,1-1-1,-1 1 1,0 0-1,-1 0 1,1 0-1,0 0 1,-3-1-1,-36 1-376,22 4-420,14 0-861,12-1 72,11 4-670,-17-6 2021,-1 1 0,1-1 1,-1 0-1,1 1 0,-1-1 0,0 0 0,1 1 0,-1-1 0,0 0 1,1 1-1,-1-1 0,0 1 0,1-1 0,-1 0 0,0 1 1,0-1-1,0 1 0,0-1 0,1 1 0,-1-1 0,0 1 0,0-1 1,0 1-1,0-1 0,0 1 0,0-1 0,0 1 0,0-1 1,0 1-1,0-1 0,0 1 0,-1-1 0,1 1 0,0 0 1,1 9-5394,9-4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05.005"/>
    </inkml:context>
    <inkml:brush xml:id="br0">
      <inkml:brushProperty name="width" value="0.1" units="cm"/>
      <inkml:brushProperty name="height" value="0.1" units="cm"/>
      <inkml:brushProperty name="color" value="#E71224"/>
    </inkml:brush>
  </inkml:definitions>
  <inkml:trace contextRef="#ctx0" brushRef="#br0">22 49 1104,'-4'-11'1054,"-9"10"4113,9 1-3535,4 1 1008,18 5-2065,11-3-77,1-2 1,45-3-1,-24 0 36,608-24 4511,-401 12-4329,-245 13-354,-6 1-6699,-16-1-325,-6 0 3005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06.549"/>
    </inkml:context>
    <inkml:brush xml:id="br0">
      <inkml:brushProperty name="width" value="0.1" units="cm"/>
      <inkml:brushProperty name="height" value="0.1" units="cm"/>
      <inkml:brushProperty name="color" value="#E71224"/>
    </inkml:brush>
  </inkml:definitions>
  <inkml:trace contextRef="#ctx0" brushRef="#br0">6 14 3972,'-5'1'4261,"7"0"-1660,18 5-847,33 5-1316,42 3 1232,0-5 1,154-4-1,969-29 1295,-1209 24-2961,-4 0 2,0 1 1,0-1 0,0-1-1,0 1 1,0-1-1,0 0 1,5-1 0,-9 1-5,6-1-2932,-7 2 2811,1 0 0,-1 0 0,0 0 0,0 0 0,0 0 0,0 0 0,0 0 0,1 0 0,-1 0 0,0 0 0,0 0 0,0 0 0,0 0 0,0 0-1,1 0 1,-1 0 0,0 0 0,0-1 0,0 1 0,0 0 0,0 0 0,0 0 0,0 0 0,1 0 0,-1 0 0,0-1 0,0 1 0,0 0 0,0 0 0,0 0 0,0 0-1,0 0 1,0-1 0,0 1 0,0 0 0,0 0 0,0 0 0,0 0 0,0 0 0,0-1 0,0 1 0,0 0 0,0 0 0,0 0 0,0 0 0,0-1 0,0 1 0,0 0-1,0 0 1,-1 0 0,1 0 0,0 0 0,0 0 0,0-1 0,0 1 0,0 0 0,-19-11-3657,-19-2-1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57.207"/>
    </inkml:context>
    <inkml:brush xml:id="br0">
      <inkml:brushProperty name="width" value="0.1" units="cm"/>
      <inkml:brushProperty name="height" value="0.1" units="cm"/>
      <inkml:brushProperty name="color" value="#E71224"/>
    </inkml:brush>
  </inkml:definitions>
  <inkml:trace contextRef="#ctx0" brushRef="#br0">0 677 7929,'8'3'9760,"13"11"-8964,-2-3-833,25 17 144,-24-15-56,1-1 0,0-1 1,33 13-1,-46-22-37,0 1 0,1-1 1,-1-1-1,1 0 0,-1 0 1,1 0-1,-1-1 0,1-1 1,0 1-1,-1-2 0,1 1 1,-1-1-1,14-5 0,41-19 131,-1-4-1,108-71 1,-98 57-45,533-368 1333,-567 384-648,2 0 1,84-41-1,-111 63-650,16-6-923,-7 11-5312,-22 1 5888,1 0 0,-1 0 0,1 0 1,-1 0-1,1 0 0,-1 0 1,1 0-1,-1 0 0,1 0 0,-1 0 1,0 0-1,1-1 0,-1 1 1,1 0-1,-1 0 0,1-1 0,-1 1 1,0 0-1,1-1 0,-1 1 1,0 0-1,1-1 0,-1 1 0,0 0 1,1-1-1,-1 1 0,0-1 1,0 1-1,1 0 0,-1-1 0,0 1 1,0-1-1,0 1 0,0-1 1,0 1-1,1-1 0,-1 1 0,0-2 1,2-20-3918</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58.444"/>
    </inkml:context>
    <inkml:brush xml:id="br0">
      <inkml:brushProperty name="width" value="0.1" units="cm"/>
      <inkml:brushProperty name="height" value="0.1" units="cm"/>
      <inkml:brushProperty name="color" value="#E71224"/>
    </inkml:brush>
  </inkml:definitions>
  <inkml:trace contextRef="#ctx0" brushRef="#br0">0 0 11049,'9'0'112,"14"0"24,19 0 0,18 0-36,18 4-116,18 1-292,12-1-368,9-2-1428,-2 8 0,-3-2-1,-9-5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58.788"/>
    </inkml:context>
    <inkml:brush xml:id="br0">
      <inkml:brushProperty name="width" value="0.1" units="cm"/>
      <inkml:brushProperty name="height" value="0.1" units="cm"/>
      <inkml:brushProperty name="color" value="#E71224"/>
    </inkml:brush>
  </inkml:definitions>
  <inkml:trace contextRef="#ctx0" brushRef="#br0">1 10 8969,'30'0'140,"19"-1"8,17-1-64,25 0-380,12 0-580,-5 2-756,-6 0-1,-5 0 1,-10-2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59.119"/>
    </inkml:context>
    <inkml:brush xml:id="br0">
      <inkml:brushProperty name="width" value="0.1" units="cm"/>
      <inkml:brushProperty name="height" value="0.1" units="cm"/>
      <inkml:brushProperty name="color" value="#E71224"/>
    </inkml:brush>
  </inkml:definitions>
  <inkml:trace contextRef="#ctx0" brushRef="#br0">1 42 7869,'28'0'292,"16"-2"4,17-1 12,20 0-84,0 3-312,10-9-492,-4-10-1084,-8 15-1,-7 2 1</inkml:trace>
  <inkml:trace contextRef="#ctx0" brushRef="#br0" timeOffset="1">1212 84 7569,'26'-2'364,"15"-1"16,17-3 0,21 0-240,10-2-808,1 3-964,1 1-1,-3 0 1,-3-2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0.186"/>
    </inkml:context>
    <inkml:brush xml:id="br0">
      <inkml:brushProperty name="width" value="0.1" units="cm"/>
      <inkml:brushProperty name="height" value="0.1" units="cm"/>
      <inkml:brushProperty name="color" value="#E71224"/>
    </inkml:brush>
  </inkml:definitions>
  <inkml:trace contextRef="#ctx0" brushRef="#br0">3 94 14537,'-2'-29'1522,"2"20"-557,-1-1 0,1 1 1,2-18-1,-2 26-900,0 1-1,0-1 1,1 1 0,-1 0 0,0-1-1,0 1 1,0-1 0,0 1 0,1 0-1,-1-1 1,0 1 0,0 0 0,1-1-1,-1 1 1,0 0 0,0-1 0,1 1 0,-1 0-1,1 0 1,-1-1 0,0 1 0,1 0-1,-1 0 1,0 0 0,1-1 0,-1 1-1,1 0 1,-1 0 0,0 0 0,1 0-1,-1 0 1,1 0 0,-1 0 0,1 0-1,-1 0 1,0 0 0,1 0 0,-1 0 0,1 0-1,-1 0 1,1 0 0,-1 1 0,0-1-1,1 0 1,-1 0 0,0 0 0,1 1-1,-1-1 1,0 0 0,1 0 0,-1 1-1,0-1 1,1 1 0,21 19 1885,-20-18-1723,7 10 265,1 1-1,-2-1 1,0 1-1,0 1 1,-1-1-1,-1 1 1,0 0-1,-1 1 1,0-1-1,3 22 1,1 19 247,2 88 0,2 6-451,-12-144-288,0 4 0,0 0 0,1 0 0,0 0 0,1-1 0,0 1 0,5 11 0,-6-18 0,-1 0 0,0-1 0,0 1 0,1 0 0,-1-1 0,1 0 0,-1 1 0,1-1 0,-1 0 0,1 0 0,0 0 0,0 0 0,-1 0 0,1 0 0,0-1 0,0 1 0,0 0 0,0-1 0,0 0 0,0 1 0,0-1 0,0 0 0,0 0 0,0 0 0,0 0 0,0-1 0,0 1 0,0 0 0,0-1 0,0 0 0,0 1 0,0-1 0,0 0 0,3-2 0,12-6 0,-1 0 0,0-1 0,0-1 0,-1-1 0,0 0 0,17-19 0,-20 19 0,1-1 0,0 2 0,1 0 0,0 0 0,1 1 0,0 1 0,23-10 0,-37 18 0,1 1 0,0-1 0,0 0 0,0 1 0,0-1 0,0 1 0,-1 0 0,1 0 0,0 0 0,0 0 0,0 0 0,0 0 0,3 1 0,-4-1 0,0 0 0,-1 1 0,1-1 0,0 0 0,-1 1 0,1-1 0,-1 1 0,1-1 0,-1 1 0,1-1 0,-1 1 0,0-1 0,1 1 0,-1 0 0,1-1 0,-1 1 0,0-1 0,0 1 0,1 0 0,-1-1 0,0 1 0,0 0 0,0-1 0,0 1 0,0 1 0,0 1 0,0 1 0,-1 0 0,1-1 0,-1 1 0,0-1 0,0 1 0,-1-1 0,1 1 0,-1-1 0,0 0 0,1 0 0,-5 5 0,-12 12-397,0 0 1,-2-1-1,0-1 0,-1-1 1,-32 20-1,16-11-1111,37-26 1453,-27 18-2257,7-12-2878,14-3 1552,6-3-3381,12-6 1690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59.503"/>
    </inkml:context>
    <inkml:brush xml:id="br0">
      <inkml:brushProperty name="width" value="0.1" units="cm"/>
      <inkml:brushProperty name="height" value="0.1" units="cm"/>
      <inkml:brushProperty name="color" value="#E71224"/>
    </inkml:brush>
  </inkml:definitions>
  <inkml:trace contextRef="#ctx0" brushRef="#br0">1 20 8885,'5'-4'288,"3"-2"20,-1 3 28,3-1 56,-6 1 40,1 8 48,-1 6 36,1 12 8,-3 9 8,-2 16-384,3 11-556,15 6-720,-2 16-1132,7 7 0,9 4-1,-2 1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1.801"/>
    </inkml:context>
    <inkml:brush xml:id="br0">
      <inkml:brushProperty name="width" value="0.1" units="cm"/>
      <inkml:brushProperty name="height" value="0.1" units="cm"/>
      <inkml:brushProperty name="color" value="#E71224"/>
    </inkml:brush>
  </inkml:definitions>
  <inkml:trace contextRef="#ctx0" brushRef="#br0">78 101 15709,'-8'-21'1525,"1"-1"-1,-7-33 1,11 53-57,0 8-654,-3 12 116,-5 27-13,-7 68 0,13-54-1666,3 1-1,6 65 1,0-91-1009,2 1 0,20 62 1,4 16-3266,-11-18 763,0-4-1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2.134"/>
    </inkml:context>
    <inkml:brush xml:id="br0">
      <inkml:brushProperty name="width" value="0.1" units="cm"/>
      <inkml:brushProperty name="height" value="0.1" units="cm"/>
      <inkml:brushProperty name="color" value="#E71224"/>
    </inkml:brush>
  </inkml:definitions>
  <inkml:trace contextRef="#ctx0" brushRef="#br0">20 1 12713,'0'8'640,"-1"5"144,-4 6 36,2 7 20,-1 13 5,4 4 7,0 7-44,0 7-200,0 5-320,0 0-840,3-3-988,-3-3-1881,0 12 1,-5-3 0,1 0-1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3.291"/>
    </inkml:context>
    <inkml:brush xml:id="br0">
      <inkml:brushProperty name="width" value="0.1" units="cm"/>
      <inkml:brushProperty name="height" value="0.1" units="cm"/>
      <inkml:brushProperty name="color" value="#E71224"/>
    </inkml:brush>
  </inkml:definitions>
  <inkml:trace contextRef="#ctx0" brushRef="#br0">128 344 2960,'-9'-37'1545,"2"0"-1,2-1 0,1 0 0,2 0 1,4-52-1,-1 24 3695,-11 87-3108,-8 33-2243,2 0 0,-14 92-1,20-66-2652,1 107 0,5-61-667,-3-1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3.614"/>
    </inkml:context>
    <inkml:brush xml:id="br0">
      <inkml:brushProperty name="width" value="0.1" units="cm"/>
      <inkml:brushProperty name="height" value="0.1" units="cm"/>
      <inkml:brushProperty name="color" value="#E71224"/>
    </inkml:brush>
  </inkml:definitions>
  <inkml:trace contextRef="#ctx0" brushRef="#br0">0 0 7185,'4'39'328,"-3"8"12,4 16 0,-2 13-84,-2 1-184,7-5-300,-2 4-408,-4 12-892,2 6-1,-1-3 1,-16 2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5.548"/>
    </inkml:context>
    <inkml:brush xml:id="br0">
      <inkml:brushProperty name="width" value="0.1" units="cm"/>
      <inkml:brushProperty name="height" value="0.1" units="cm"/>
      <inkml:brushProperty name="color" value="#E71224"/>
    </inkml:brush>
  </inkml:definitions>
  <inkml:trace contextRef="#ctx0" brushRef="#br0">1 34 14553,'0'-8'1298,"-1"-13"2603,4 16-1150,2 11 656,3 8-2778,0 1 0,-1 0 0,-1 0 0,-1 1 0,0-1 0,-1 1 0,4 31 0,2 117 12,-9-141-405,0 129 358,-1-24-1890,21 164 0,-17-267-630,1 0 0,10 28 1,-13-45 619,2 1 1,-1-1 0,1 1 0,0-1 0,1 0 0,0-1 0,0 1 0,1-1 0,7 8 0,8-2-4183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6.373"/>
    </inkml:context>
    <inkml:brush xml:id="br0">
      <inkml:brushProperty name="width" value="0.1" units="cm"/>
      <inkml:brushProperty name="height" value="0.1" units="cm"/>
      <inkml:brushProperty name="color" value="#E71224"/>
    </inkml:brush>
  </inkml:definitions>
  <inkml:trace contextRef="#ctx0" brushRef="#br0">1 220 8025,'4'-6'191,"0"1"0,0 0 1,1 0-1,0 1 0,0-1 1,1 1-1,-1 0 0,1 1 1,-1-1-1,1 1 0,0 0 0,1 0 1,9-2-1,-1-1 162,67-25 1400,2 4 0,1 4 1,92-13-1,-80 20 207,155-5-1,-186 20-1289,1 3 0,-1 4-1,82 16 1,-119-15-484,0 1 1,0 2 0,-1 1-1,0 1 1,0 1-1,-2 2 1,0 0-1,0 2 1,40 35-1,-40-28-59,-1 2-1,0 0 1,-2 2-1,-2 0 1,0 2-1,-2 0 0,29 63 1,-40-76-98,-1 0 0,-1 1 0,-1 0 1,-1-1-1,0 2 0,-1-1 0,-1 0 0,-1 1 1,-1 20-1,-1-25-12,-1 0 0,-1-1 0,0 1 0,0-1-1,-2 0 1,1 0 0,-2 0 0,0 0 0,0-1 0,-1 0 0,-1 0 0,-15 18 0,3-8 13,-1-2 0,-1 0 0,-1-2 0,0 0 0,-1-1-1,-1-2 1,-35 16 0,-15 3 64,-105 32-1,8-14 58,-204 35 1,323-79-710,1-2 0,-55 0-1,106-6 410,1 0-1,0 0 1,-1 0-1,1 0 1,0 0-1,-1 0 1,1 0-1,0 0 1,-1 0-1,1-1 1,0 1-1,-1 0 1,1 0-1,0 0 1,0 0-1,-1 0 1,1-1-1,0 1 0,-1 0 1,1 0-1,0 0 1,0-1-1,-1 1 1,1 0-1,0-1 1,0 1-1,0 0 1,0 0-1,-1-1 1,1 1-1,0 0 1,0-1-1,0 1 1,0 0-1,0-1 1,0 1-1,0 0 0,0-1 1,0 1-1,0 0 1,0-1-1,0 1 1,0 0-1,0-1 1,0 1-1,0 0 1,0-1-1,0 1 1,0 0-1,0-1 1,1 1-1,11-24-8446,-7 15 7098,8-16-3115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8.585"/>
    </inkml:context>
    <inkml:brush xml:id="br0">
      <inkml:brushProperty name="width" value="0.1" units="cm"/>
      <inkml:brushProperty name="height" value="0.1" units="cm"/>
      <inkml:brushProperty name="color" value="#E71224"/>
    </inkml:brush>
  </inkml:definitions>
  <inkml:trace contextRef="#ctx0" brushRef="#br0">28 39 6481,'-19'-25'692,"18"25"-474,1-1-1,-1 1 1,1 0-1,-1-1 1,1 0-1,-1 1 1,1-1-1,-1 1 1,1-1-1,-1 0 0,1 1 1,0-1-1,-1 0 1,1 1-1,0-1 1,-1 0-1,1 0 1,0 1-1,0-2 1,26 3 2475,336 47 1846,82 13-2161,-173-12-1809,218 30-167,-213-62-1489,-267-17 660,0-1 1,0 0 0,0 0-1,0-1 1,0-1 0,-1 1-1,1-1 1,11-6 0,-10 4-655,1 1 1,0 0-1,0 1 1,17-3-1,15-2-2839,-10-2-1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51.542"/>
    </inkml:context>
    <inkml:brush xml:id="br0">
      <inkml:brushProperty name="width" value="0.1" units="cm"/>
      <inkml:brushProperty name="height" value="0.1" units="cm"/>
      <inkml:brushProperty name="color" value="#E71224"/>
    </inkml:brush>
  </inkml:definitions>
  <inkml:trace contextRef="#ctx0" brushRef="#br0">191 0 7985,'-2'0'402,"0"1"0,0-1 0,0 0 0,0 1 0,-1-1 0,1 1 0,0-1 0,0 1 0,0 0 0,0 0 1,0 0-1,1 0 0,-1 0 0,0 0 0,0 1 0,-2 2 0,1-1-140,0 1 0,1-1 0,-1 1-1,1 0 1,0-1 0,0 1 0,0 0 0,-1 5 0,0 2-48,0 1-1,0 0 1,2 0 0,-1 0 0,1 14 0,1-24-186,0 0 0,1-1 0,-1 1 0,0-1 0,1 1 0,-1 0 0,1-1 1,-1 1-1,1-1 0,0 1 0,0-1 0,0 0 0,0 1 0,0-1 0,0 0 0,0 1 1,0-1-1,0 0 0,0 0 0,1 0 0,-1 0 0,1 0 0,-1 0 0,0-1 0,1 1 0,-1 0 1,1-1-1,0 1 0,-1-1 0,1 0 0,-1 1 0,1-1 0,0 0 0,-1 0 0,1 0 1,0 0-1,-1 0 0,1 0 0,0-1 0,-1 1 0,1 0 0,-1-1 0,1 1 0,-1-1 0,1 0 1,-1 0-1,1 1 0,-1-1 0,1 0 0,-1 0 0,0 0 0,0 0 0,0-1 0,1 1 1,-1 0-1,0 0 0,1-2 0,-1 0 0,1 0 1,-1 0-1,0 0 1,0 0 0,0 0-1,0-1 1,-1 1-1,1 0 1,-1 0-1,0-1 1,0 1-1,0 0 1,0 0 0,0 0-1,-1-1 1,0 1-1,1 0 1,-1 0-1,0 0 1,-1 0-1,1 0 1,0 0-1,-1 0 1,-2-3 0,1 2-17,0-1 1,0 1-1,0 1 1,0-1-1,-1 0 1,0 1-1,1 0 1,-1 0 0,0 0-1,-1 0 1,1 0-1,0 1 1,-1 0-1,-9-3 1,8 3-7,0 1 1,-1 0-1,1 0 1,-1 1 0,0 0-1,1 0 1,-1 0-1,1 1 1,-1 0-1,-10 3 1,15-3-5,-1 0 0,1 0 0,0 0 1,0 0-1,0 1 0,0-1 1,0 0-1,0 1 0,1-1 0,-1 1 1,0 0-1,1-1 0,-1 1 0,1 0 1,0 0-1,-1 0 0,1 0 1,0 0-1,0 1 0,1-1 0,-1 0 1,0 0-1,1 1 0,-1-1 0,1 0 1,0 1-1,-1-1 0,1 0 1,1 1-1,-1-1 0,0 1 0,1 1 1,0 0 14,0-1 1,0 0 0,0 0 0,0 1 0,1-1-1,-1 0 1,1 0 0,0-1 0,0 1 0,0 0-1,0-1 1,1 1 0,-1-1 0,1 1 0,-1-1-1,1 0 1,0 0 0,0-1 0,0 1 0,0 0 0,0-1-1,0 0 1,0 0 0,1 0 0,5 1 0,-3 0 45,1-1 0,-1 0 0,0 0 0,0-1 0,1 0 0,-1 0 0,1 0 0,-1-1 0,0 0 0,0 0 0,1 0 1,-1-1-1,7-3 0,-11 4-35,-1 0 0,1 1 0,-1-1 0,0 0 0,1 0 0,-1 0 0,0 0 0,0 0 0,0 0 0,1-1 0,-1 1 0,0 0 0,-1-1 0,1 1 0,0 0 0,0-1 0,-1 1 0,1-1 0,0 1 0,-1-1 0,0 0 0,1 1 0,-1-1 0,0 1 0,0-1 0,0 0 0,0 1 1,0-1-1,0 0 0,0 1 0,-1-1 0,1 1 0,0-1 0,-2-2 0,1 1-6,-1 0 1,1 0-1,-1 1 0,1-1 1,-1 0-1,0 1 0,0-1 1,0 1-1,-1-1 1,1 1-1,-1 0 0,1 0 1,-1 0-1,0 1 1,1-1-1,-1 1 0,-3-2 1,-32 0-332,37 3 227,-1-1 0,1 1 0,0 0 0,0 0-1,0 0 1,0 0 0,0 0 0,0 0 0,0 0 0,0 0 0,0 0 0,0 1 0,0-1 0,-1 0 0,1 1 0,0-1 0,0 1-1,1-1 1,-1 1 0,0-1 0,0 1 0,0 0 0,-1 0 0,9 3-1680,-6-3 1378,0-1-1,0 1 0,1-1 1,-1 1-1,0 0 0,0-1 1,0 1-1,0 0 0,0 0 1,0 0-1,0 0 0,0 0 1,0 0-1,0 0 1,-1 0-1,2 3 0,11 8-4039,7-1-1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4:52.629"/>
    </inkml:context>
    <inkml:brush xml:id="br0">
      <inkml:brushProperty name="width" value="0.1" units="cm"/>
      <inkml:brushProperty name="height" value="0.1" units="cm"/>
      <inkml:brushProperty name="color" value="#E71224"/>
    </inkml:brush>
  </inkml:definitions>
  <inkml:trace contextRef="#ctx0" brushRef="#br0">71 53 8021,'0'-9'1716,"0"6"-920,0 0-1,0 0 0,0 0 0,0-1 0,-1 1 0,1 0 0,-1 1 0,-1-7 0,1 8-685,0 0-1,0 0 0,0 0 0,1 1 0,-1-1 0,0 0 0,0 0 0,0 1 0,0-1 0,0 1 0,-1-1 0,1 1 1,0-1-1,0 1 0,0 0 0,0 0 0,0-1 0,-1 1 0,1 0 0,0 0 0,0 0 0,0 0 0,0 0 0,-1 0 1,1 1-1,0-1 0,-2 1 0,1-1-81,0 1 0,1 0 0,-1-1 1,0 1-1,1 0 0,-1 0 0,1 0 0,-1 0 0,1 0 1,-1 0-1,1 0 0,0 0 0,0 1 0,-1-1 1,1 1-1,0-1 0,0 1 0,0-1 0,1 1 0,-1-1 1,0 1-1,1 0 0,-2 1 0,1 1-19,1-1 0,-1 0 0,0 1 0,1-1-1,-1 0 1,1 1 0,0-1 0,0 1 0,1-1 0,-1 0 0,2 7 0,-1-9-7,0 0 0,0 0 0,0 0 1,0 0-1,0 0 0,0-1 0,0 1 1,0 0-1,0-1 0,0 1 0,0-1 1,1 1-1,-1-1 0,0 1 0,0-1 1,1 0-1,-1 1 0,0-1 0,0 0 1,1 0-1,-1 0 0,0 0 1,1 0-1,-1-1 0,3 1 0,33-9 108,-36 9-96,1-1 0,-1 0 1,1 0-1,0 0 0,-1-1 0,0 1 0,1 0 0,-1-1 0,0 1 0,1 0 0,-1-1 0,0 1 0,0-1 1,0 0-1,-1 1 0,1-1 0,0 0 0,-1 0 0,2-2 0,0-36 759,-2 31-381,0 9-372,0-1 1,-1 1-1,1 0 0,0 0 1,-1 0-1,1 0 0,0 0 0,-1 0 1,1 0-1,0 0 0,-1 0 1,1 0-1,0 0 0,0 0 0,-1 0 1,1 1-1,0-1 0,-1 0 1,1 0-1,0 0 0,0 0 0,-1 0 1,1 1-1,0-1 0,0 0 1,-1 0-1,1 1 0,0-1 0,0 0 1,-1 0-1,1 1 0,0-1 1,0 0-1,0 0 0,0 1 1,-4 4-2448,11-7-5542,-7 0 3745,0 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0.646"/>
    </inkml:context>
    <inkml:brush xml:id="br0">
      <inkml:brushProperty name="width" value="0.1" units="cm"/>
      <inkml:brushProperty name="height" value="0.1" units="cm"/>
      <inkml:brushProperty name="color" value="#E71224"/>
    </inkml:brush>
  </inkml:definitions>
  <inkml:trace contextRef="#ctx0" brushRef="#br0">0 496 10065,'16'-6'608,"0"-1"1,-1 0-1,-1-2 1,1 0-1,-1 0 1,-1-1-1,0-1 0,0 0 1,17-21-1,-22 23 48,-1-1 1,0 0-1,0-1 0,-2 0 0,1 0 0,-1 0 0,-1-1 0,0 0 0,0 1 1,-1-1-1,-1-1 0,0 1 0,0-18 0,-2 29-613,0-5 532,1 0-1,-2 0 1,1 0 0,-1 0-1,-1-9 1,2 15-503,-1-1 1,1 1-1,0-1 1,0 1 0,-1-1-1,1 1 1,0-1-1,0 1 1,-1-1-1,1 1 1,-1-1-1,1 1 1,0-1 0,-1 1-1,1 0 1,-1-1-1,1 1 1,-1 0-1,1-1 1,-1 1-1,1 0 1,-1 0-1,1-1 1,-1 1 0,0 0-1,-1 0 3,1 0 0,0 1-1,-1-1 1,1 0 0,0 1-1,-1-1 1,1 1 0,0-1 0,-1 1-1,1 0 1,0 0 0,0-1-1,0 1 1,0 0 0,-2 2 0,-1 1-31,-1 1 0,1 0 0,0 0 0,0 0 0,1 1 0,0-1 0,-1 1 0,2 0 0,-1 0 1,1 0-1,0 0 0,0 0 0,1 0 0,0 1 0,0-1 0,0 0 0,1 1 0,0-1 0,0 1 1,2 7-1,-2-8-47,1 0 0,0 1 0,1-1 0,0 0-1,0 0 1,0-1 0,1 1 0,-1 0 0,1-1 0,1 0 0,-1 1 0,1-1 0,0-1 0,0 1 0,0 0 0,1-1 0,-1 0 0,1 0 0,0 0 0,1-1 0,5 4 0,1-2 3,0-1 0,0 0 0,1-1 0,-1 0 0,1 0 0,-1-2 0,1 0 0,0 0 0,0-1 0,-1 0 0,1-1 0,0-1 0,-1 0 0,1-1 0,-1 0 0,0-1 0,23-10 0,-17 5 0,-1 0 0,0-1 0,0-1 0,-1-1 0,-1 0 0,0-1 0,0-1 0,-1 0 0,-1-1 0,21-31 0,-22 29 0,-2 0 0,0 0 0,-1-1 0,0 0 0,-2-1 0,0 0 0,-1 0 0,-1-1 0,-1 1 0,3-36 0,-7 55 0,0 0 0,0 0 0,0-1 0,0 1 0,0 0 0,0 0 0,0 0 0,0 0 0,0 0 0,0 0 0,0 0 0,0 0 0,0 0 0,0-1 0,0 1 0,0 0 0,0 0 0,0 0 0,0 0 0,0 0 0,0 0 0,0 0 0,1 0 0,-1 0 0,0 0 0,0 0 0,0 0 0,0-1 0,0 1 0,0 0 0,0 0 0,0 0 0,0 0 0,0 0 0,0 0 0,1 0 0,-1 0 0,0 0 0,0 0 0,0 0 0,0 0 0,0 0 0,0 0 0,0 0 0,0 0 0,0 0 0,0 0 0,1 0 0,-1 0 0,0 0 0,0 0 0,0 0 0,0 0 0,0 0 0,0 0 0,0 0 0,0 1 0,0-1 0,0 0 0,0 0 0,1 0 0,-1 0 0,0 0 0,0 0 0,0 0 0,0 0 0,0 0 0,0 0 0,9 10 0,7 13 0,122 182-1207,-134-199 894,1 0 0,0-1 1,0 1-1,0-1 0,0 0 1,1 0-1,11 6 1,13-5-2419,-7-3 177,-14 1 1439,-1 0-1,1 0 0,-1 1 1,0 1-1,9 7 1,23 15-4073,-1-7-752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2.470"/>
    </inkml:context>
    <inkml:brush xml:id="br0">
      <inkml:brushProperty name="width" value="0.1" units="cm"/>
      <inkml:brushProperty name="height" value="0.1" units="cm"/>
      <inkml:brushProperty name="color" value="#E71224"/>
    </inkml:brush>
  </inkml:definitions>
  <inkml:trace contextRef="#ctx0" brushRef="#br0">108 1 12425,'0'17'448,"0"5"28,-4 11 8,-1 13-68,-2 5-292,-6 6-816,4 10-2044,-23 15 0,-6 7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3.953"/>
    </inkml:context>
    <inkml:brush xml:id="br0">
      <inkml:brushProperty name="width" value="0.1" units="cm"/>
      <inkml:brushProperty name="height" value="0.1" units="cm"/>
      <inkml:brushProperty name="color" value="#E71224"/>
    </inkml:brush>
  </inkml:definitions>
  <inkml:trace contextRef="#ctx0" brushRef="#br0">0 1 10141,'0'19'188,"3"6"-4,-1 11-116,2 12-368,-1 6-616,-1 17-956,-1 5 0,-1 8-1,0 6 1</inkml:trace>
  <inkml:trace contextRef="#ctx0" brushRef="#br0" timeOffset="1">94 1100 6793,'0'31'736,"2"3"128,-2 4 56,0 7 8,0-6 12,-5-7-12,1 9-144,-2 7-392,4-1-888,-10 18-2060,3 11 0,-2 4-1,-4 3 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2.837"/>
    </inkml:context>
    <inkml:brush xml:id="br0">
      <inkml:brushProperty name="width" value="0.1" units="cm"/>
      <inkml:brushProperty name="height" value="0.1" units="cm"/>
      <inkml:brushProperty name="color" value="#E71224"/>
    </inkml:brush>
  </inkml:definitions>
  <inkml:trace contextRef="#ctx0" brushRef="#br0">56 1 16630,'-3'9'620,"-3"7"20,-2 7 0,-3 9-160,-2 15-188,4 5-644,27-2-3437,-24 4 1,-3 2 0,1-12-1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4.299"/>
    </inkml:context>
    <inkml:brush xml:id="br0">
      <inkml:brushProperty name="width" value="0.1" units="cm"/>
      <inkml:brushProperty name="height" value="0.1" units="cm"/>
      <inkml:brushProperty name="color" value="#E71224"/>
    </inkml:brush>
  </inkml:definitions>
  <inkml:trace contextRef="#ctx0" brushRef="#br0">0 0 14781,'0'3'384,"0"2"-12,2 1-60,-1-1-152,2 9-304,8-2-664,9-6-2200,-6 21 0,5 0 0,4-2-1</inkml:trace>
  <inkml:trace contextRef="#ctx0" brushRef="#br0" timeOffset="1">441 362 12969,'38'0'776,"16"-4"16,18-6-16,19 1-180,0 2-408,17-7-472,18 1-676,7-18-2008,6 25 0,2 5 0,-1 1-1</inkml:trace>
  <inkml:trace contextRef="#ctx0" brushRef="#br0" timeOffset="2">2348 307 10741,'54'-2'824,"15"-2"248,14-6 128,10-1 32,-24-2 4,2-3-31,5 2-157,7 2-304,12 1-332,6 5-944,9-2-836,-5 2-665,-11 2-1123,-17 6 0,-12-4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4.652"/>
    </inkml:context>
    <inkml:brush xml:id="br0">
      <inkml:brushProperty name="width" value="0.1" units="cm"/>
      <inkml:brushProperty name="height" value="0.1" units="cm"/>
      <inkml:brushProperty name="color" value="#E71224"/>
    </inkml:brush>
  </inkml:definitions>
  <inkml:trace contextRef="#ctx0" brushRef="#br0">1 109 4752,'434'-37'8226,"-333"25"-7672,26 0-2787,0 6 0,174 14 0,-109-1 5195,-127-8 879,1-3 0,88-17-1,-90 11-4832,-50 6-1917,-14 4 2819,0 0 1,0 0-1,1 0 1,-1 0-1,0 0 1,0 0-1,0 0 1,0 0-1,0 0 1,1-1-1,-1 1 1,0 0-1,0 0 1,0 0-1,0 0 1,0 0-1,0 0 1,1-1-1,-1 1 1,0 0-1,0 0 1,0 0-1,0 0 1,0-1-1,0 1 1,0 0-1,0 0 1,0 0-1,0-1 1,0 1-1,0 0 1,0 0-1,0 0 1,0 0-1,0-1 1,0 1-1,0 0 1,0 0-1,0 0 1,0 0-1,0-1 1,0 1-1,-1 0 1,1 0-1,0 0 1,0 0-1,0 0 1,0-1-1,0 1 1,0 0-1,-1 0 1,1 0-1,0 0 1,0 0-1,-15-10-4074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7.134"/>
    </inkml:context>
    <inkml:brush xml:id="br0">
      <inkml:brushProperty name="width" value="0.1" units="cm"/>
      <inkml:brushProperty name="height" value="0.1" units="cm"/>
      <inkml:brushProperty name="color" value="#E71224"/>
    </inkml:brush>
  </inkml:definitions>
  <inkml:trace contextRef="#ctx0" brushRef="#br0">16 30 19498,'-16'-29'5362,"24"53"-1174,5 14-3157,25 98-537,-5 3-1,-7 1 1,-6 0 0,3 170 0,-22-257-947,10 160-2335,10-75-3052,-9-56-3390,-13-64 4490,-7-10-1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7.682"/>
    </inkml:context>
    <inkml:brush xml:id="br0">
      <inkml:brushProperty name="width" value="0.1" units="cm"/>
      <inkml:brushProperty name="height" value="0.1" units="cm"/>
      <inkml:brushProperty name="color" value="#E71224"/>
    </inkml:brush>
  </inkml:definitions>
  <inkml:trace contextRef="#ctx0" brushRef="#br0">1 212 12969,'2'-5'91,"0"0"-1,1 1 1,-1 0-1,1 0 0,0 0 1,1 0-1,-1 0 1,1 0-1,0 1 1,-1 0-1,2 0 0,-1 0 1,0 0-1,0 0 1,9-3-1,-4 2 39,29-17 405,2 2 1,1 2-1,0 2 0,1 2 0,77-15 0,-27 14 829,158-4-1,-173 18-430,143 16 0,-183-10-683,0 1 0,0 2-1,-1 2 1,0 1 0,61 30 0,-81-33-154,0 1 0,0 1 1,-1 0-1,0 1 0,-1 0 1,0 1-1,-1 1 0,0 0 1,-2 0-1,17 27 0,-18-22 12,0 1 0,-1 0-1,-1 0 1,-1 1-1,-1 0 1,-1 0 0,-1 1-1,3 38 1,-4-22 62,-3 0 0,0 0 0,-3 0 1,-1 0-1,-14 58 0,11-73-126,0 0 1,-2-1-1,0 0 1,-1 0-1,-2-1 1,0 0-1,-1-1 1,-1-1-1,-32 36 1,6-18-89,-2-1 1,-1-1-1,-2-3 0,-1-2 1,-53 25-1,-258 102-311,90-64-248,207-77-77,0-1 1,-97 9-1,150-23 286,1-1 0,0 0-1,0 0 1,0 0 0,0-1-1,-1 0 1,1 0 0,0 0 0,0-1-1,1 0 1,-12-5 0,13 4-115,1 1 1,0-1-1,-1 1 0,1-1 1,1 0-1,-1 0 1,0 0-1,1-1 0,-1 1 1,1-1-1,0 1 1,0-1-1,0 0 0,1 0 1,-1 1-1,1-1 1,0 0-1,0 0 0,0-5 1,-5-46-4028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09.365"/>
    </inkml:context>
    <inkml:brush xml:id="br0">
      <inkml:brushProperty name="width" value="0.1" units="cm"/>
      <inkml:brushProperty name="height" value="0.1" units="cm"/>
      <inkml:brushProperty name="color" value="#E71224"/>
    </inkml:brush>
  </inkml:definitions>
  <inkml:trace contextRef="#ctx0" brushRef="#br0">38 112 3760,'-37'-4'3260,"37"4"-3212,1 0-1,-1 0 0,0 0 1,0 0-1,0 0 0,0-1 1,0 1-1,0 0 0,0 0 1,0 0-1,0 0 0,0 0 0,0 0 1,0 0-1,0 0 0,0 0 1,0 0-1,0 0 0,0 0 1,0-1-1,0 1 0,0 0 1,1 0-1,-1 0 0,0 0 1,0 0-1,-1 0 0,1 0 1,0 0-1,0 0 0,0 0 0,0-1 1,0 1-1,0 0 0,0 0 1,0 0-1,0 0 0,0 0 1,0 0-1,0 0 0,0 0 1,0 0-1,0 0 0,0 0 1,0 0-1,0 0 0,0-1 1,0 1-1,0 0 0,-1 0 0,1 0 1,0 0-1,0 0 0,0 0 1,0 0-1,0 0 0,0 0 1,0 0-1,0 0 0,0 0 1,22-3 1509,695-35 4563,362 13-5326,-901 16-4282,-2-11-4509,-122 11 4552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0.768"/>
    </inkml:context>
    <inkml:brush xml:id="br0">
      <inkml:brushProperty name="width" value="0.1" units="cm"/>
      <inkml:brushProperty name="height" value="0.1" units="cm"/>
      <inkml:brushProperty name="color" value="#E71224"/>
    </inkml:brush>
  </inkml:definitions>
  <inkml:trace contextRef="#ctx0" brushRef="#br0">1 489 4288,'0'1'212,"0"-1"0,0 1-1,0 0 1,0 0 0,0 0-1,0 0 1,0 0 0,0 0-1,0 0 1,1 0 0,-1 0-1,0 0 1,1-1 0,-1 1-1,0 0 1,1 0 0,-1 0-1,1 0 1,0-1 0,-1 1-1,1 0 1,0-1 0,-1 1-1,1 0 1,0-1 0,1 1-1,25 2 4150,-14-4-5212,56-1 1545,-1-3 0,83-18 0,136-43-111,-163 36-482,569-179 602,-408 126-496,-167 53-112,-95 24-65,-13 4-2,1-1 0,0 0 0,-1 0 0,1-1 0,-1 0 0,0-1 0,9-6 0,-18 10 17,-1 1 4,0 0-11,22-2-3450,-22 2 3064,1 0-1,0 0 1,-1-1 0,1 1 0,-1 0 0,1 0 0,0-1 0,-1 1 0,1-1 0,-1 1 0,1 0 0,-1-1 0,0 1 0,1-1 0,-1 1 0,1-1 0,-1 1 0,0-1 0,1 1 0,-1-1 0,0 1 0,1-2 0,-1-8-2777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2.783"/>
    </inkml:context>
    <inkml:brush xml:id="br0">
      <inkml:brushProperty name="width" value="0.1" units="cm"/>
      <inkml:brushProperty name="height" value="0.1" units="cm"/>
      <inkml:brushProperty name="color" value="#E71224"/>
    </inkml:brush>
  </inkml:definitions>
  <inkml:trace contextRef="#ctx0" brushRef="#br0">3 141 12097,'-1'-35'1406,"0"23"-704,0 1-1,1-1 0,1 0 0,0 1 1,4-20-1,-5 30-583,1 0 0,0 0 0,-1 0 0,1 0 0,0 0 0,0 0 0,0 0 0,-1 0 1,1 1-1,0-1 0,0 0 0,0 1 0,1-1 0,-1 0 0,0 1 0,0-1 0,0 1 0,0 0 0,0-1 0,1 1 0,-1 0 0,0 0 0,2 0 1,34-1 1484,-30 1-1189,29 3 391,1 1 0,-1 1 0,0 3 0,0 1 0,-1 1 0,0 2 0,-1 1 0,0 2 0,61 38 0,-63-33-796,-2 1-1,-1 2 1,-1 0-1,-1 2 1,-1 1-1,-1 2 1,-2 0 0,0 1-1,-2 2 1,17 32-1,-21-30-3476,21 61 0,-38-92 3079,1 1-1,0-1 1,-1 0 0,1 0-1,-1 0 1,0 1 0,1-1-1,-1 0 1,0 1-1,0-1 1,-1 0 0,1 0-1,-1 1 1,1-1 0,-1 0-1,1 0 1,-1 0 0,0 0-1,0 0 1,0 0-1,0 0 1,-1 0 0,-1 3-1,-19 12-4418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38.054"/>
    </inkml:context>
    <inkml:brush xml:id="br0">
      <inkml:brushProperty name="width" value="0.05" units="cm"/>
      <inkml:brushProperty name="height" value="0.05" units="cm"/>
    </inkml:brush>
  </inkml:definitions>
  <inkml:trace contextRef="#ctx0" brushRef="#br0">1 56 22790,'0'-2'1108,"0"2"0,0-1 0,0 1-504,0 0-1324,0-42-4476,5 42-1,5-5 1,17 0-1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1.168"/>
    </inkml:context>
    <inkml:brush xml:id="br0">
      <inkml:brushProperty name="width" value="0.1" units="cm"/>
      <inkml:brushProperty name="height" value="0.1" units="cm"/>
      <inkml:brushProperty name="color" value="#E71224"/>
    </inkml:brush>
  </inkml:definitions>
  <inkml:trace contextRef="#ctx0" brushRef="#br0">189 24 20274,'-2'-2'121,"0"0"-1,0 0 1,0 1 0,0-1 0,0 0 0,0 1-1,0 0 1,-1 0 0,1-1 0,0 1 0,-1 1-1,1-1 1,-1 0 0,1 1 0,-6-1 0,-39-3 1321,41 4-1230,1 1 0,-1-1 0,0 1 0,1 0 0,-1 0-1,0 1 1,1 0 0,0 0 0,-1 0 0,1 1 0,0-1 0,-8 7 0,11-8-117,1 0 0,-1 1-1,0 0 1,1-1 0,-1 1 0,1 0 0,-1 0-1,1 0 1,0 0 0,0 0 0,0 0-1,0 0 1,0 0 0,1 0 0,-1 1 0,0-1-1,1 0 1,0 1 0,0-1 0,-1 0 0,1 1-1,0-1 1,1 0 0,-1 0 0,0 1-1,1-1 1,-1 0 0,1 1 0,0-1 0,0 0-1,0 0 1,0 0 0,2 3 0,2 3 87,1 1 1,1-1 0,-1 0 0,1 0 0,1-1-1,-1 0 1,1 0 0,13 8 0,79 42 517,-65-38-542,-12-7-68,40 26 112,-58-35-178,-1 0-1,1 1 1,-1 0-1,0 0 1,0 1-1,0-1 1,0 1-1,-1-1 1,5 11-1,-7-12-19,0 0 0,0-1 0,-1 1-1,0-1 1,1 1 0,-1 0 0,0-1 0,0 1 0,-1 0 0,1-1-1,-1 1 1,1 0 0,-1-1 0,0 1 0,0-1 0,0 1 0,0-1 0,0 1-1,0-1 1,-1 0 0,1 0 0,-1 0 0,0 1 0,1-2 0,-1 1-1,0 0 1,0 0 0,-4 2 0,-9 7-112,0 0 0,-1-1 0,-18 9 0,17-10-141,-112 58-2686,122-63 2561,-23 9-1593,28-12 1642,1-1 0,0 0 1,-1 0-1,1 0 1,-1 1-1,1-2 1,-1 1-1,1 0 0,0 0 1,-1 0-1,1-1 1,0 1-1,-1 0 1,1-1-1,0 1 0,-3-2 1,9 1-6116,20-5 2239,24-11-1120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3.130"/>
    </inkml:context>
    <inkml:brush xml:id="br0">
      <inkml:brushProperty name="width" value="0.1" units="cm"/>
      <inkml:brushProperty name="height" value="0.1" units="cm"/>
      <inkml:brushProperty name="color" value="#E71224"/>
    </inkml:brush>
  </inkml:definitions>
  <inkml:trace contextRef="#ctx0" brushRef="#br0">0 442 10149,'0'2'396,"6"-2"96,17 0 72,29-6 44,21-11 40,36-13 24,21-10 24,12-12 8,-3-3 8,-5-1-340,-15 5-236,-19 7-460,-9 4-956,-33 15-1628,-23 8 0,-19 10 0,-28 3-1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4.616"/>
    </inkml:context>
    <inkml:brush xml:id="br0">
      <inkml:brushProperty name="width" value="0.1" units="cm"/>
      <inkml:brushProperty name="height" value="0.1" units="cm"/>
      <inkml:brushProperty name="color" value="#E71224"/>
    </inkml:brush>
  </inkml:definitions>
  <inkml:trace contextRef="#ctx0" brushRef="#br0">44 44 8593,'-9'-6'1716,"-18"-16"1731,20 7 7183,9 23-10222,0 0 1,0 0 0,1-1-1,0 1 1,1 0 0,5 9-1,5 9 174,5 17 128,206 460 3325,-35 16-3841,-107-237-192,63 199-141,-73-242-896,-64-205 478,-3-21-765,-6-12 1027,0 0 0,0-1 1,1 1-1,-1-1 1,0 1-1,1 0 0,-1-1 1,0 1-1,1-1 0,-1 1 1,1-1-1,-1 0 1,1 1-1,-1-1 0,1 1 1,-1-1-1,1 0 1,0 1-1,-1-1 0,1 0 1,0 0-1,0 1 0,-3-3-8965,-5-5 6655,2 2 828,-12-10-2868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5.603"/>
    </inkml:context>
    <inkml:brush xml:id="br0">
      <inkml:brushProperty name="width" value="0.1" units="cm"/>
      <inkml:brushProperty name="height" value="0.1" units="cm"/>
      <inkml:brushProperty name="color" value="#E71224"/>
    </inkml:brush>
  </inkml:definitions>
  <inkml:trace contextRef="#ctx0" brushRef="#br0">90 1365 7661,'-63'17'1382,"36"-9"3841,79-17-4183,92-29 1,-86 21-680,1194-391 5696,-1198 390-5936,680-276 785,-459 165-812,-76 34-50,11-8 9,133-57 32,-296 142-132,-11 4-121,1-1 1,-2-1 0,36-24-1,-40 31-4807,-26 7 686,-23 0-913,-14-1 761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8.231"/>
    </inkml:context>
    <inkml:brush xml:id="br0">
      <inkml:brushProperty name="width" value="0.1" units="cm"/>
      <inkml:brushProperty name="height" value="0.1" units="cm"/>
      <inkml:brushProperty name="color" value="#E71224"/>
    </inkml:brush>
  </inkml:definitions>
  <inkml:trace contextRef="#ctx0" brushRef="#br0">65 129 6177,'-64'32'4406,"88"-35"-760,1 1-2996,490-126 312,-512 128-1198,0-1 0,0 0 0,-1 0-1,1 0 1,0 0 0,-1-1-1,1 1 1,-1-1 0,1 1-1,3-5 1,-6 6 166,0 0 0,0 0 0,0 0 0,1 0 0,-1-1 0,0 1 0,0 0 0,0 0 1,0 0-1,0-1 0,0 1 0,0 0 0,0 0 0,0-1 0,0 1 0,0 0 0,0 0 0,0 0 0,0-1 0,0 1 0,0 0 0,0 0 0,-1 0 0,1 0 0,0-1 1,0 1-1,0 0 0,0 0 0,0 0 0,0-1 0,0 1 0,-1 0 0,1 0 0,0 0 0,0 0 0,0 0 0,0 0 0,-1-1 0,1 1 0,0 0 0,0 0 0,-1 0 1,-21-4-2245,-21 5-323,-14 3 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9.062"/>
    </inkml:context>
    <inkml:brush xml:id="br0">
      <inkml:brushProperty name="width" value="0.1" units="cm"/>
      <inkml:brushProperty name="height" value="0.1" units="cm"/>
      <inkml:brushProperty name="color" value="#E71224"/>
    </inkml:brush>
  </inkml:definitions>
  <inkml:trace contextRef="#ctx0" brushRef="#br0">1 1 8017,'0'0'587,"0"0"14,4 14 2024,19 63 56,-3-13-2031,53 245 1431,18 69-824,141 397-386,-157-576-504,5 16 56,-63-161-318,-2 0 0,8 62 0,55 292 116,-56-317-175,12 126-1,-28-185-42,1 0 1,2-1-1,1 0 0,18 38 0,-12-29 7,19 66-1,-30-78-7,-1 0 0,-2 1 0,-1-1-1,-3 39 1,0-34-4,2 1 0,6 55 0,-5-88-7,-1 1-1,0 0 1,1-1-1,-1 1 1,1-1-1,0 1 1,-1-1-1,1 1 1,0-1-1,0 1 1,0-1-1,0 0 1,0 0-1,0 1 1,0-1-1,0 0 0,1 0 1,-1 0-1,0 0 1,1 0-1,-1 0 1,1-1-1,-1 1 1,1 0-1,-1-1 1,1 1-1,-1-1 1,1 0-1,-1 1 1,1-1-1,0 0 1,-1 0-1,1 0 1,0 0-1,2-1 1,6 0-243,-1 0 1,1-1-1,-1-1 1,1 0-1,8-4 1,13-6-1611,-2-1-1,1-1 1,-2-1 0,0-2 0,42-36 0,6-19-2035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9.558"/>
    </inkml:context>
    <inkml:brush xml:id="br0">
      <inkml:brushProperty name="width" value="0.1" units="cm"/>
      <inkml:brushProperty name="height" value="0.1" units="cm"/>
      <inkml:brushProperty name="color" value="#E71224"/>
    </inkml:brush>
  </inkml:definitions>
  <inkml:trace contextRef="#ctx0" brushRef="#br0">0 215 13869,'1'-1'360,"9"1"28,17-6 24,17-4 12,21-5 8,19-7-20,10-3-179,-5 0-341,4-4-1009,-23 9-1943,-16-2 0,-15 2 0,-12 0-1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19.958"/>
    </inkml:context>
    <inkml:brush xml:id="br0">
      <inkml:brushProperty name="width" value="0.1" units="cm"/>
      <inkml:brushProperty name="height" value="0.1" units="cm"/>
      <inkml:brushProperty name="color" value="#E71224"/>
    </inkml:brush>
  </inkml:definitions>
  <inkml:trace contextRef="#ctx0" brushRef="#br0">244 24 11409,'-20'-4'751,"-66"-13"1694,80 16-2125,0 0 0,-1 1 0,1 0 0,0 0-1,0 0 1,-1 1 0,1 0 0,0 1 0,0-1-1,0 1 1,-6 2 0,8 0-79,0-1-1,-1 1 0,1 0 1,1 0-1,-1 0 1,0 0-1,1 1 1,0-1-1,0 1 1,0 0-1,1 0 1,0 0-1,0 0 1,0 0-1,0 0 1,1 1-1,0-1 1,0 1-1,0 9 1,-1 12 489,1 1 0,3 40 0,-1-53-492,1 0 0,0 1 0,1-1 0,1 0 0,0 0 0,1-1 0,0 1 0,1-1 0,9 14 0,-10-20-191,1 0-1,0 0 1,0-1-1,1 1 1,0-2-1,0 1 1,0-1-1,1 0 1,0 0-1,0-1 1,1 0-1,-1-1 1,1 0-1,0 0 1,14 3-1,1-1-675,0-1 0,0-1 0,1-1 1,0-1-1,44-3 0,-37-1-4249,60-14-1,-58 4-133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0.363"/>
    </inkml:context>
    <inkml:brush xml:id="br0">
      <inkml:brushProperty name="width" value="0.1" units="cm"/>
      <inkml:brushProperty name="height" value="0.1" units="cm"/>
      <inkml:brushProperty name="color" value="#E71224"/>
    </inkml:brush>
  </inkml:definitions>
  <inkml:trace contextRef="#ctx0" brushRef="#br0">3 106 15233,'-3'-106'10073,"9"109"-5374,18 22-2908,-9-3-1615,-1 1 0,-1 1 0,-1 0 0,-1 1 1,10 37-1,30 139-333,-26-94 228,-15-65-71,-1-3 0,26 70 0,-34-106 1,0 0 1,1 0-1,-1-1 1,1 1-1,0 0 1,0-1-1,0 1 0,0-1 1,0 0-1,0 0 1,1 0-1,-1 0 1,1 0-1,-1-1 0,1 1 1,0-1-1,0 1 1,3 0-1,-1 0-27,1-1 1,0 0-1,-1-1 0,1 1 1,0-1-1,-1 0 0,1 0 1,0-1-1,7-1 0,6-2-607,-1-2 0,0 0-1,0-1 1,33-18 0,-42 20-105,-1 0 0,1-1-1,-1 0 1,0-1 0,-1 1 0,8-10 0,-9 9-395,0-1 0,-1 0 0,1 0 0,-2 0 1,1 0-1,-2-1 0,1 0 0,-1 0 0,0 0 0,-1 0 0,2-13 0,0-26-4164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0.712"/>
    </inkml:context>
    <inkml:brush xml:id="br0">
      <inkml:brushProperty name="width" value="0.1" units="cm"/>
      <inkml:brushProperty name="height" value="0.1" units="cm"/>
      <inkml:brushProperty name="color" value="#E71224"/>
    </inkml:brush>
  </inkml:definitions>
  <inkml:trace contextRef="#ctx0" brushRef="#br0">19 72 17154,'-19'-72'5913,"34"99"12,19 31-3873,75 233-189,-75-189-3181,62 132 0,-90-222 527,1-2 1,0 1-1,0-1 0,1 0 0,11 10 0,-13-14-1261,0-1 1,0 1 0,1-1 0,14 8-1,-7-12-3036,-2-10-1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1.041"/>
    </inkml:context>
    <inkml:brush xml:id="br0">
      <inkml:brushProperty name="width" value="0.1" units="cm"/>
      <inkml:brushProperty name="height" value="0.1" units="cm"/>
      <inkml:brushProperty name="color" value="#E71224"/>
    </inkml:brush>
  </inkml:definitions>
  <inkml:trace contextRef="#ctx0" brushRef="#br0">199 146 14293,'-16'-54'2472,"12"38"-1059,0 1 0,-1 0 1,-11-23-1,16 37-1328,0 1 1,-1-1-1,1 1 0,-1-1 1,1 1-1,-1-1 0,1 1 1,0 0-1,-1-1 0,1 1 1,-1 0-1,0-1 0,1 1 0,-1 0 1,1 0-1,-1 0 0,1-1 1,-1 1-1,0 0 0,1 0 1,-1 0-1,1 0 0,-1 0 1,0 0-1,1 0 0,-1 0 1,1 0-1,-1 0 0,0 0 1,1 1-1,-1-1 0,1 0 0,-1 0 1,0 1-1,1-1 0,-1 0 1,1 1-1,-1-1 0,1 0 1,0 1-1,-1-1 0,1 1 1,-1-1-1,0 1 0,-20 23 1817,9-7-1205,0 1-1,2 0 1,0 1-1,-11 29 0,11-19-491,1 0-1,2 1 0,1-1 0,-4 57 0,9-75-193,1 0-1,0 1 1,1-1-1,0 0 1,0 0-1,5 14 0,-5-19-20,1-1 0,1 1 0,-1-1 0,1 0 0,0 0 0,0 0 0,0-1 0,1 1 0,0-1 0,0 0 0,0 0 0,0 0 0,0 0 0,7 3 0,1 0-278,0 0 1,1-1-1,0 0 1,0-1-1,1-1 1,-1 0-1,26 3 1,94 3-4526,-108-9 3519,27 1-2733,-1-3 0,61-7 0,-30-9-2013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1.666"/>
    </inkml:context>
    <inkml:brush xml:id="br0">
      <inkml:brushProperty name="width" value="0.1" units="cm"/>
      <inkml:brushProperty name="height" value="0.1" units="cm"/>
      <inkml:brushProperty name="color" value="#E71224"/>
    </inkml:brush>
  </inkml:definitions>
  <inkml:trace contextRef="#ctx0" brushRef="#br0">1 131 16822,'7'5'3657,"28"7"-1765,-10-5-754,1-1-1,0-1 1,36 2 0,-50-7-789,1 1 0,-1-1-1,0-1 1,1 0 0,-1-1 0,0-1-1,0 1 1,0-2 0,17-6-1,-25 8-248,-1-1 0,0 1 0,0 0 0,0-1-1,0 0 1,0 0 0,-1 0 0,1 0-1,-1 0 1,0 0 0,0 0 0,0-1-1,0 1 1,0-1 0,-1 0 0,0 1 0,0-1-1,0 0 1,1-4 0,-1-3-40,1-1 1,-2 0-1,1 1 0,-2-1 1,-1-13-1,2 25-60,0 0 0,0 0 0,0 0 0,-1 1 0,1-1 0,0 0 0,0 0 0,0 0 0,0 0 0,0 0 0,-1 0 0,1 0 0,0 0 0,0 0 0,0 0 0,0 1 0,0-1 0,-1 0 0,1 0 0,0 0 0,0 0 0,0 0 0,-1 0 0,1 0 0,0 0 0,0 0 0,0 0 0,0 0 0,0-1 0,-1 1 0,1 0 0,0 0 0,0 0 0,0 0 0,0 0 0,-1 0 0,1 0 0,0 0 0,0 0 0,0-1 0,0 1 0,0 0 0,0 0 0,0 0 0,-1 0 0,1 0 0,0-1 0,-6 20 0,5-4 0,1 0 0,0 0 0,1 1 0,0-1 0,1 0 0,1 0 0,7 22 0,6 7 0,23 47 0,10 24 0,-44-98 0,0 0 0,-1 0 0,0 0 0,2 35 0,-6-46 0,0 0 0,-1-1 0,0 1 0,1-1 0,-2 1 0,1-1 0,-1 1 0,0-1 0,0 0 0,0 1 0,0-1 0,-1 0 0,0-1 0,0 1 0,-1 0 0,1-1 0,-1 0 0,0 0 0,-6 5 0,4-5 0,1 0 0,-1 0 0,-1 0 0,1-1 0,0 0 0,-1 0 0,0-1 0,1 1 0,-1-1 0,0-1 0,0 0 0,0 0 0,0 0 0,-13-1 0,17 0-2,1 0-1,-1 0 1,1-1-1,-1 1 1,0-1-1,1 1 1,-1-1 0,1 0-1,-1 0 1,1 0-1,0 0 1,-1-1-1,1 1 1,0-1 0,0 1-1,0-1 1,0 0-1,0 0 1,0 0-1,0 0 1,1 0 0,-1 0-1,1 0 1,0-1-1,-1 1 1,1-1-1,0 1 1,0-1 0,1 1-1,-1-1 1,0 1-1,1-1 1,0 0-1,-1 1 1,1-1 0,0 1-1,1-5 1,-1-3-203,1 1 1,1-1-1,0 0 0,0 1 1,0 0-1,1-1 1,1 1-1,0 0 0,5-9 1,2 0-1088,1 1-1,0 1 1,18-19 0,-6 11-3676,1 2 1,50-35-1,-33 27-309</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1.909"/>
    </inkml:context>
    <inkml:brush xml:id="br0">
      <inkml:brushProperty name="width" value="0.1" units="cm"/>
      <inkml:brushProperty name="height" value="0.1" units="cm"/>
      <inkml:brushProperty name="color" value="#E71224"/>
    </inkml:brush>
  </inkml:definitions>
  <inkml:trace contextRef="#ctx0" brushRef="#br0">0 318 15973,'3'-1'5274,"15"1"-4027,1 5-1304,1-2 1,-1 1-1,1-2 1,-1-1-1,1 0 0,0-2 1,0 0-1,-1-1 0,1-1 1,-1-1-1,0 0 1,0-2-1,30-12 0,5-10-3133,-1-2 0,-2-3 0,85-68 0,-8-1-1275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4.694"/>
    </inkml:context>
    <inkml:brush xml:id="br0">
      <inkml:brushProperty name="width" value="0.1" units="cm"/>
      <inkml:brushProperty name="height" value="0.1" units="cm"/>
      <inkml:brushProperty name="color" value="#E71224"/>
    </inkml:brush>
  </inkml:definitions>
  <inkml:trace contextRef="#ctx0" brushRef="#br0">1 13 15381,'0'0'42,"0"-1"-1,0 1 0,0-1 0,0 1 1,0-1-1,0 0 0,1 1 0,-1-1 1,0 1-1,0-1 0,0 1 0,1-1 1,-1 1-1,0-1 0,1 1 0,-1-1 1,0 1-1,1 0 0,-1-1 0,1 1 1,-1 0-1,1-1 0,-1 1 0,1 0 1,-1-1-1,1 1 0,-1 0 1,1 0-1,-1 0 0,1-1 0,-1 1 1,1 0-1,-1 0 0,1 0 0,0 0 1,-1 0-1,1 0 0,0 0 0,25 4 373,-23-3-298,25 6 237,0 1 1,0 1-1,-1 2 0,-1 0 1,0 2-1,0 1 1,-1 1-1,22 19 1,-32-23-193,-1 1 0,-1 1 0,0 0 0,-1 1 0,0 1 0,-1-1 0,-1 2 1,0-1-1,-1 1 0,-1 1 0,-1 0 0,0 0 0,8 33 0,-9-16-40,-2 1-1,-1 0 1,-1 0 0,-2 0-1,-2 0 1,-1 0 0,-1-1-1,-3 1 1,0-1-1,-14 37 1,-20 38-1245,-91 177 0,50-119-2416,66-132 1802,-38 76-7514,42-95 5503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5.198"/>
    </inkml:context>
    <inkml:brush xml:id="br0">
      <inkml:brushProperty name="width" value="0.1" units="cm"/>
      <inkml:brushProperty name="height" value="0.1" units="cm"/>
      <inkml:brushProperty name="color" value="#E71224"/>
    </inkml:brush>
  </inkml:definitions>
  <inkml:trace contextRef="#ctx0" brushRef="#br0">1 287 11665,'28'-26'479,"2"1"1,1 2-1,1 1 0,0 1 0,58-27 0,-34 24 296,1 2 0,107-26 0,-121 39-424,1 1 0,0 3 1,-1 1-1,1 2 0,0 3 0,0 1 1,0 2-1,84 19 0,-94-14-122,0 2 0,0 1-1,-2 2 1,1 1 0,-2 1 0,0 2-1,-1 1 1,-1 2 0,-1 0 0,-1 2 0,37 40-1,-26-18 163,-2 2-1,34 58 0,51 109 136,-110-193-554,44 96-1258,-51-107 763,1-1 0,0 1 0,1-1 0,0 0 0,10 12-1,5 7-2001,-19-24 2065,0 0 0,0 0 0,-1 0 0,0 0 0,1 0 1,-1 0-1,-1 0 0,1 0 0,-1 1 0,0-1 0,0 0 1,0 0-1,0 1 0,-1-1 0,1 0 0,-1 0 0,0 0 1,-3 8-1,-17 22-3909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5.615"/>
    </inkml:context>
    <inkml:brush xml:id="br0">
      <inkml:brushProperty name="width" value="0.1" units="cm"/>
      <inkml:brushProperty name="height" value="0.1" units="cm"/>
      <inkml:brushProperty name="color" value="#E71224"/>
    </inkml:brush>
  </inkml:definitions>
  <inkml:trace contextRef="#ctx0" brushRef="#br0">0 720 12857,'513'23'2717,"-383"-27"-1638,249-39 0,-324 32-878,-1-2 1,0-2 0,78-34 0,-102 35-127,-1-1 0,-1-1 0,0-2 0,-2-1 0,0-1 0,-1-1 0,32-35 0,-10-1-22,-2-3-1,56-102 1,-74 116-264,-21 36-118,1 0 0,0 1 0,0-1 0,1 1 0,12-10 1,27-14-6328,-38 29 3176,-7 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6.410"/>
    </inkml:context>
    <inkml:brush xml:id="br0">
      <inkml:brushProperty name="width" value="0.1" units="cm"/>
      <inkml:brushProperty name="height" value="0.1" units="cm"/>
      <inkml:brushProperty name="color" value="#E71224"/>
    </inkml:brush>
  </inkml:definitions>
  <inkml:trace contextRef="#ctx0" brushRef="#br0">30 99 14573,'-5'-8'530,"1"-1"0,0 0 0,0 0 1,0 0-1,1 0 0,-2-12 0,5 20-465,0 0 1,0 0-1,0 1 0,-1-1 1,2 0-1,-1 1 1,0-1-1,0 0 1,0 1-1,0-1 1,0 0-1,0 1 1,1-1-1,-1 0 1,0 1-1,1-1 0,-1 0 1,0 1-1,1-1 1,-1 1-1,1-1 1,-1 1-1,1-1 1,-1 1-1,1-1 1,-1 1-1,2-1 0,23-6 1117,32 11 369,-53-4-1365,13 2 76,1 1 0,-1 1-1,1 0 1,-1 1 0,-1 1-1,1 1 1,-1 0-1,0 1 1,-1 1 0,0 0-1,0 1 1,-1 1 0,0 0-1,-1 1 1,0 1-1,-1 0 1,0 0 0,-1 1-1,13 21 1,-9-4 88,-2 0 0,0 1 1,-3 0-1,0 1 0,-2 0 0,-1 0 1,3 65-1,-7-29 97,-4 0 1,-17 129-1,9-147-1177,-3 0-1,-1-1 1,-3 0-1,-2-1 1,-2-1-1,-35 61 0,46-94-424,0 0-1,-1 0 0,-15 16 1,19-24 167,-1-1 0,1 1 0,-2-1 1,1-1-1,-1 0 0,0 0 0,-13 7 0,-23 1-3936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6.809"/>
    </inkml:context>
    <inkml:brush xml:id="br0">
      <inkml:brushProperty name="width" value="0.1" units="cm"/>
      <inkml:brushProperty name="height" value="0.1" units="cm"/>
      <inkml:brushProperty name="color" value="#E71224"/>
    </inkml:brush>
  </inkml:definitions>
  <inkml:trace contextRef="#ctx0" brushRef="#br0">1 358 13089,'43'-39'555,"1"2"-1,2 2 0,2 2 1,1 2-1,66-31 1,-65 40-74,0 2 0,1 2 1,1 2-1,1 3 1,0 2-1,0 2 1,1 3-1,0 2 0,1 3 1,91 8-1,-116-3-183,1 1 0,-1 1 1,-1 1-1,1 2 0,43 19 0,-58-21-135,-1 1 0,0 0-1,-1 1 1,1 0 0,-2 1 0,1 1 0,-2 0 0,1 0 0,-2 1 0,1 1 0,-2 0 0,11 17 0,-8-7 120,-1 1 1,-2 0 0,0 1 0,-1 0 0,5 32 0,13 134 880,-10-52-1214,-4-71-2309,26 81 1,-33-134 348,0 1-1,-1 0 1,-1 0-1,0 0 1,-1 1-1,-1 20 1,-7-9-2811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7.168"/>
    </inkml:context>
    <inkml:brush xml:id="br0">
      <inkml:brushProperty name="width" value="0.1" units="cm"/>
      <inkml:brushProperty name="height" value="0.1" units="cm"/>
      <inkml:brushProperty name="color" value="#E71224"/>
    </inkml:brush>
  </inkml:definitions>
  <inkml:trace contextRef="#ctx0" brushRef="#br0">0 776 16153,'105'5'951,"113"-9"-1,100-22 252,-302 24-1128,459-61 1852,-381 44-1495,0-4 0,176-69 0,-243 82-424,0-2 1,-2-1-1,1-1 0,-2-2 0,0 0 0,-1-1 0,-1-1 0,0-2 0,-1 0 0,26-33 0,-28 27-947,-1 0-1,-1-1 1,13-30-1,-26 48 164,0-1 0,0 0 1,-1 1-1,-1-1 0,0 0 0,0 0 0,-1 0 0,0-1 0,-1 1 0,0 0 0,0 0 1,-1-1-1,-4-16 0,-15-23-3212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7.913"/>
    </inkml:context>
    <inkml:brush xml:id="br0">
      <inkml:brushProperty name="width" value="0.1" units="cm"/>
      <inkml:brushProperty name="height" value="0.1" units="cm"/>
      <inkml:brushProperty name="color" value="#E71224"/>
    </inkml:brush>
  </inkml:definitions>
  <inkml:trace contextRef="#ctx0" brushRef="#br0">23 13 14409,'-1'-1'233,"0"0"0,0 0 0,-1 0 0,1 0-1,0 0 1,0 0 0,0 1 0,-1-1 0,1 0-1,0 0 1,-1 1 0,1-1 0,0 1 0,-1-1-1,-2 1 1,10 20 3325,2-1-3027,27 86 2965,22 110 0,8 113-956,-48-234-2013,-2-6-1456,12 60-1979,-20-123-850,17 43 1,-14-39-1476,-3-14 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8.714"/>
    </inkml:context>
    <inkml:brush xml:id="br0">
      <inkml:brushProperty name="width" value="0.1" units="cm"/>
      <inkml:brushProperty name="height" value="0.1" units="cm"/>
      <inkml:brushProperty name="color" value="#E71224"/>
    </inkml:brush>
  </inkml:definitions>
  <inkml:trace contextRef="#ctx0" brushRef="#br0">0 237 12889,'0'-4'119,"1"0"0,-1 1 0,1-1 0,0 0 0,0 1-1,0-1 1,1 1 0,-1-1 0,1 1 0,0-1 0,0 1 0,0 0 0,0 0 0,0 0-1,1 0 1,-1 1 0,1-1 0,0 0 0,0 1 0,6-4 0,4-2 119,0 1 1,0 0 0,1 1-1,16-5 1,50-13 1098,124-22 1,90 5 721,-86 26-595,373 19 1,-520 0-1377,65 13 1,-103-13-86,-1 2 0,1 0 0,-1 2 1,0 0-1,0 2 0,20 12 1,-3 1 11,-14-10-21,-1 2-1,40 31 1,-58-41 15,0 0 0,-1 1-1,0-1 1,0 1 0,-1 0 0,0 0 0,0 0 0,0 0 0,-1 1-1,0 0 1,0 0 0,0 0 0,-1 0 0,0 0 0,1 12 0,13 107 1031,-7-75-609,-3 0 1,-2 0-1,-2 0 1,-7 69-1,3-103-383,-2 0 1,0 0-1,-1 0 0,-1-1 0,0 1 0,-1-1 0,-1-1 1,0 0-1,-1 0 0,-1 0 0,-12 14 0,5-11 0,-1 0-1,-1-1 1,0-1 0,-1-1-1,0-1 1,-44 23-1,18-15 5,-1-2-1,-79 21 1,-92 10-10,-624 65-178,482-89-2846,286-26-3775,73-1 6550,0 1 1,1-1-1,-1 0 1,1 0-1,-1 0 1,0 0 0,1 0-1,-1 0 1,1 0-1,-1-1 1,0 1-1,1 0 1,-1 0-1,1 0 1,-1 0-1,1-1 1,-1 1 0,1 0-1,-1-1 1,1 1-1,-1 0 1,1-1-1,-1 1 1,1-1-1,-1 1 1,1 0-1,0-1 1,-1 1 0,1-1-1,0 1 1,0-1-1,-1 1 1,1-1-1,0 0 1,0 1-1,0-1 1,-1 1-1,1-1 1,0 0 0,0 1-1,0-1 1,0 1-1,0-1 1,0 1-1,1-2 1,5-17-4543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29.297"/>
    </inkml:context>
    <inkml:brush xml:id="br0">
      <inkml:brushProperty name="width" value="0.1" units="cm"/>
      <inkml:brushProperty name="height" value="0.1" units="cm"/>
      <inkml:brushProperty name="color" value="#E71224"/>
    </inkml:brush>
  </inkml:definitions>
  <inkml:trace contextRef="#ctx0" brushRef="#br0">0 6 18946,'0'0'47,"0"0"1,1 0-1,-1 0 0,0 0 1,0 0-1,0 1 1,0-1-1,1 0 0,-1 0 1,0 0-1,0 0 0,0 0 1,0 0-1,1 0 1,-1 0-1,0 0 0,0 0 1,0 0-1,1 0 1,-1 0-1,0 0 0,0 0 1,0 0-1,1 0 1,-1 0-1,0 0 0,0 0 1,0 0-1,1 0 1,-1 0-1,0 0 0,0 0 1,0 0-1,0 0 1,1-1-1,-1 1 0,0 0 1,0 0-1,0 0 1,0 0-1,0 0 0,1-1 1,-1 1-1,0 0 1,0 0-1,0 0 0,0 0 1,0-1-1,0 1 0,0 0 1,0 0-1,0 0 1,0-1-1,0 1 0,0 0 1,0 0-1,0 0 1,0-1-1,0 1 0,0 0 1,0 0-1,0 0 1,0-1-1,0 1 0,0 0 1,14 16 1526,-11-11-1288,24 31 1000,-2 2 0,-2 0 0,-1 1 0,27 69 0,-33-65-816,-3 1 1,-1 1-1,-2 0 1,6 71-1,-8 67-382,-8-109-1157,4-1 0,20 105 0,-24-174 823,1 1-1,0-1 1,0 0-1,1 0 1,-1 0-1,1 0 1,0 0-1,3 5 1,8 6-5311,-1 17-5348,-14-33 5453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2.003"/>
    </inkml:context>
    <inkml:brush xml:id="br0">
      <inkml:brushProperty name="width" value="0.1" units="cm"/>
      <inkml:brushProperty name="height" value="0.1" units="cm"/>
      <inkml:brushProperty name="color" value="#E71224"/>
    </inkml:brush>
  </inkml:definitions>
  <inkml:trace contextRef="#ctx0" brushRef="#br0">3 33 14149,'-3'-25'2830,"3"24"-2730,0 1 1,1 0-1,-1-1 1,0 1-1,0 0 0,0-1 1,0 1-1,0 0 1,0-1-1,1 1 0,-1 0 1,0-1-1,0 1 0,0 0 1,1 0-1,-1-1 1,0 1-1,0 0 0,1 0 1,-1-1-1,0 1 0,1 0 1,-1 0-1,0 0 1,1 0-1,-1 0 0,0-1 1,1 1-1,-1 0 1,0 0-1,1 0 0,4 1 435,-1 0 0,0 1 0,0-1 0,0 1 0,0-1 0,0 1 0,5 5 0,-2-3-451,9 4 404,24 14 750,-1 1 1,-2 2 0,49 41 0,-77-58-1228,0 0 0,-1 1-1,0 0 1,0 0 0,-1 1 0,0 0 0,-1 0-1,0 0 1,-1 1 0,0 0 0,0 0 0,-1 1 0,-1-1-1,0 1 1,-1-1 0,0 1 0,0 0 0,-1 14-1,-1-21-304,-1 1-1,0 0 1,0 0 0,0 0-1,-1-1 1,-2 7-1,-10 8-2234,13-20 2175,0 1 1,0 0 0,0 0-1,0-1 1,0 1 0,-1-1-1,1 1 1,0-1 0,0 0-1,-1 1 1,1-1 0,0 0-1,0 0 1,-1 0 0,1 0-1,-3 0 1,1-1-192,0 1 1,0-1-1,0 0 1,0 0-1,0 0 1,0 0-1,0 0 1,0-1-1,0 0 1,0 1-1,1-1 1,-1 0-1,1 0 1,-1 0-1,1-1 1,0 1-1,-2-3 1,-17-31-4357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0.164"/>
    </inkml:context>
    <inkml:brush xml:id="br0">
      <inkml:brushProperty name="width" value="0.1" units="cm"/>
      <inkml:brushProperty name="height" value="0.1" units="cm"/>
      <inkml:brushProperty name="color" value="#E71224"/>
    </inkml:brush>
  </inkml:definitions>
  <inkml:trace contextRef="#ctx0" brushRef="#br0">29 411 11361,'25'-19'433,"0"1"1,2 1-1,0 1 0,1 2 0,56-21 1,155-34 1358,-179 55-1270,238-55 2738,585-56 0,-828 120-3039,10-1 186,1 3 1,111 8-1,-164-4-266,0 2-1,1 0 0,-1 1 1,-1 0-1,1 0 1,0 2-1,-1 0 0,0 0 1,-1 1-1,1 0 1,-1 1-1,-1 0 0,1 1 1,-1 0-1,-1 1 1,0 0-1,0 0 0,-1 1 1,0 0-1,-1 1 1,-1 0-1,1 0 0,-2 0 1,0 1-1,0-1 1,-1 1-1,-1 0 1,3 21-1,22 225 3042,-26-213-2867,-3 0 0,-1 0 0,-14 74 0,10-97-313,-2 0-1,0 0 0,-2-1 0,0 0 0,-1-1 1,-1 0-1,-1-1 0,-1 0 0,-1-1 1,-1-1-1,0 0 0,-31 26 0,-2-5-1,-2-1 0,-1-3-1,-94 48 1,38-32-3,-3-5 0,-2-4 0,-1-6 0,-168 32 0,-480 27-42,436-85 43,319-10-42,-1 0-294,0 0 1,1-1-1,-1 0 0,0 0 0,-13-4 0,18-6-2340,6-19-1297,14-31-8593,-4 26 6864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1.214"/>
    </inkml:context>
    <inkml:brush xml:id="br0">
      <inkml:brushProperty name="width" value="0.1" units="cm"/>
      <inkml:brushProperty name="height" value="0.1" units="cm"/>
      <inkml:brushProperty name="color" value="#E71224"/>
    </inkml:brush>
  </inkml:definitions>
  <inkml:trace contextRef="#ctx0" brushRef="#br0">0 532 6881,'18'6'3295,"54"-8"-720,120-20-1,71-30-1508,-98 17-280,668-135 1684,-416 83-2062,-229 40-185,63-11 403,-209 51-764,49-14 0,-91 21 61,0 0-1,1 0 1,-1 0 0,0 0-1,0 0 1,1 0 0,-1 0-1,0 0 1,1 0 0,-1 0 0,0 0-1,0 0 1,1 0 0,-1 0-1,0 0 1,1 0 0,-1 0-1,0-1 1,0 1 0,1 0-1,-1 0 1,0 0 0,0 0 0,0-1-1,1 1 1,-1 0 0,0 0-1,0 0 1,0-1 0,1 1-1,-1 0 1,0 0 0,0-1-1,0 1 1,0 0 0,0-1 0,0 1-1,0 0 1,1 0 0,-1-1-1,0 1 1,0 0 0,0-1-1,0 1 1,0 0 0,0 0-1,0-1 1,-1 1 0,1 0 0,0-1-1,0 1 1,0 0 0,0 0-1,0-1 1,0 1 0,0 0-1,-1-1 1,-18-6-4198,-27-1 323,-27-2-1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1.674"/>
    </inkml:context>
    <inkml:brush xml:id="br0">
      <inkml:brushProperty name="width" value="0.1" units="cm"/>
      <inkml:brushProperty name="height" value="0.1" units="cm"/>
      <inkml:brushProperty name="color" value="#E71224"/>
    </inkml:brush>
  </inkml:definitions>
  <inkml:trace contextRef="#ctx0" brushRef="#br0">182 75 14685,'-4'-4'426,"1"0"1,1 0-1,-1-1 0,1 0 0,0 1 0,0-1 0,0 0 0,0 0 0,0-6 0,-2-6 4591,4 11-707,3 20-3683,2-1 0,0-1 1,1 1-1,7 12 1,7 16-190,1 8-274,44 114 390,-60-145-527,0 1 0,-1 0-1,0 0 1,-2 1 0,0-1-1,-2 37 1,-2-46-152,1 0 0,-2-1 0,1 1-1,-1 0 1,-1-1 0,1 1 0,-2-1 0,1 0 0,-1-1 0,-1 1-1,1-1 1,-2 0 0,1 0 0,-1 0 0,-9 7 0,8-9-383,0 1 0,0-1 0,-1 0 0,0-1 0,0 0 0,0-1 0,-1 0 1,1 0-1,-12 2 0,18-5-46,-1-1 1,1 1-1,-1-1 1,0 0 0,1 0-1,-1 0 1,0-1-1,1 1 1,-1-1-1,1 0 1,-1 0-1,1 0 1,0-1 0,-5-1-1,1-1-800,0 0 0,1-1 0,0 1-1,0-1 1,-10-10 0,-13-17-3263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2.007"/>
    </inkml:context>
    <inkml:brush xml:id="br0">
      <inkml:brushProperty name="width" value="0.1" units="cm"/>
      <inkml:brushProperty name="height" value="0.1" units="cm"/>
      <inkml:brushProperty name="color" value="#E71224"/>
    </inkml:brush>
  </inkml:definitions>
  <inkml:trace contextRef="#ctx0" brushRef="#br0">1 395 12293,'0'-17'612,"1"-6"60,22-8 16,20-9 32,29-2 16,27 0 9,26-3-1,8 1-68,-3 3-192,-15 12-900,-7 6-1060,-35 12-1817,-24 6 1,-27 4 0,-12 1-1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2.705"/>
    </inkml:context>
    <inkml:brush xml:id="br0">
      <inkml:brushProperty name="width" value="0.1" units="cm"/>
      <inkml:brushProperty name="height" value="0.1" units="cm"/>
      <inkml:brushProperty name="color" value="#E71224"/>
    </inkml:brush>
  </inkml:definitions>
  <inkml:trace contextRef="#ctx0" brushRef="#br0">1 621 7597,'150'-18'1767,"165"-41"0,142-60 959,-270 67-1646,-17 7-396,293-84 618,-320 83-764,162-78 1,-299 121-573,0 1-487,0-1 0,-1 0 1,0 0-1,11-8 1,-20 10-3127,-19-1 1312,-25 7-789,-23 2-1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3.179"/>
    </inkml:context>
    <inkml:brush xml:id="br0">
      <inkml:brushProperty name="width" value="0.1" units="cm"/>
      <inkml:brushProperty name="height" value="0.1" units="cm"/>
      <inkml:brushProperty name="color" value="#E71224"/>
    </inkml:brush>
  </inkml:definitions>
  <inkml:trace contextRef="#ctx0" brushRef="#br0">56 34 13429,'-47'-23'4092,"38"13"3077,54 176-268,10 28-6001,-44-156-1570,-6-17 5,2-1-1,13 29 1,-18-44 33,1 0 0,0 0 0,0 0-1,0 0 1,1-1 0,0 1 0,0-1-1,0 0 1,0 0 0,1-1 0,-1 1-1,1-1 1,9 5 0,-6-5-711,-5-1 429,1 0 0,-1 0 1,1-1-1,0 0 0,0 1 0,-1-2 0,1 1 1,0 0-1,6 0 0,12-5-4327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3.525"/>
    </inkml:context>
    <inkml:brush xml:id="br0">
      <inkml:brushProperty name="width" value="0.1" units="cm"/>
      <inkml:brushProperty name="height" value="0.1" units="cm"/>
      <inkml:brushProperty name="color" value="#E71224"/>
    </inkml:brush>
  </inkml:definitions>
  <inkml:trace contextRef="#ctx0" brushRef="#br0">371 49 15941,'-1'-2'92,"1"-1"-1,-1 1 1,0-1-1,0 1 0,0 0 1,0 0-1,0-1 1,0 1-1,0 0 1,-1 0-1,1 0 0,-1 0 1,0 0-1,1 1 1,-1-1-1,0 0 0,0 1 1,0-1-1,0 1 1,-1 0-1,1 0 0,0 0 1,0 0-1,-1 0 1,1 0-1,0 0 0,-1 1 1,1-1-1,-1 1 1,1 0-1,-1 0 0,1 0 1,-1 0-1,-3 1 1,-4-1 98,1 1 1,-1 1 0,0 0 0,1 0 0,0 1 0,-1 0-1,-13 7 1,7-1 90,0 1 0,2 0 0,-1 1 0,1 1-1,1 0 1,0 1 0,0 0 0,2 1 0,-18 26 0,20-27-140,2 1 1,0-1 0,0 1 0,1 0-1,1 0 1,0 1 0,1 0 0,1 0-1,1 0 1,0 0 0,0 0 0,2 16-1,0-25-68,0 0 0,1 0 0,0-1 0,1 1 0,-1 0 0,1-1 0,0 0-1,0 1 1,1-1 0,-1 0 0,1 0 0,0 0 0,1 0 0,-1-1 0,6 6 0,-2-4 2,0 0 0,1 0 1,-1-1-1,1 0 1,1 0-1,-1-1 1,1 0-1,13 5 0,11 0-174,1-2 0,0-1-1,67 4 1,-94-10 25,139 4-2623,74-17-5981,-105-3 3574,-9-8-1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4.862"/>
    </inkml:context>
    <inkml:brush xml:id="br0">
      <inkml:brushProperty name="width" value="0.1" units="cm"/>
      <inkml:brushProperty name="height" value="0.1" units="cm"/>
      <inkml:brushProperty name="color" value="#E71224"/>
    </inkml:brush>
  </inkml:definitions>
  <inkml:trace contextRef="#ctx0" brushRef="#br0">41 377 10257,'0'0'62,"0"0"0,-1-1 0,1 1 0,-1 0 0,1 0 0,0 0 0,-1-1 0,1 1-1,-1 0 1,1 0 0,0-1 0,-1 1 0,1 0 0,0-1 0,-1 1 0,1 0 0,0-1 0,0 1 0,0 0 0,-1-1 0,1 1 0,0-1 0,0 1 0,0 0 0,0-1 0,-1 1-1,1-1 1,0 1 0,0-1 0,0 1 0,0-1 0,0 1 0,0 0 0,1-2 0,12-11 918,27-7-230,-38 19-648,333-113 2759,-28 12-2020,-274 89-742,-3 2 46,0-1-1,-1-2 1,31-19-1,-40 16-16,-20 17-127,1-1 0,-1 1 0,0 0 1,0 0-1,1 0 0,-1-1 0,0 1 0,0 0 0,0 0 0,1-1 1,-1 1-1,0 0 0,0 0 0,0-1 0,0 1 0,0 0 1,0-1-1,1 1 0,-1 0 0,0-1 0,0 1 0,0 0 0,0-1 1,0 1-1,0 0 0,0 0 0,0-1 0,0 1 0,-1 0 1,1-1-1,0 1 0,0 0 0,0-1 0,0 1 0,0 0 1,0 0-1,-1-1 0,1 1 0,0 0 0,0 0 0,0-1 0,-1 1 1,1 0-1,0 0 0,0 0 0,-1-1 0,1 1 0,0 0 1,-1 0-1,1 0 0,0 0 0,0 0 0,-1 0 0,1-1 0,0 1 1,-1 0-1,1 0 0,0 0 0,-1 0 0,1 0 0,0 0 1,-1 0-1,1 0 0,0 1 0,0-1 0,-1 0 0,1 0 1,-1 0-1,-31 1-111,-1 0 0,1 3 1,0 0-1,-47 14 0,46-11 25,-65 18-235,2 4-1,0 4 1,2 4 0,-103 57 0,187-89 299,0 1-1,1-1 1,0 1 0,0 1-1,1 0 1,0 0 0,-10 11-1,15-14 48,1 0 0,-1 0 0,1 0 0,0 0 0,0 1 0,0-1 0,0 1 0,1-1 0,0 1 0,0 0 0,0-1 0,1 1 0,-1 0 0,1 0 0,0 0 0,0-1 0,1 1 0,2 9 0,27 99 1116,-17-70-249,10 58 0,-2 73 1344,5 31 1466,-18-159-2475,3 1 1,22 61 0,-19-70-562,19 47 204,-3 1 1,26 134-1,-32-105-871,-13-71 0,-3-1 0,-1 1 0,1 54 0,-8-85 0,0 0 0,1-1 0,0 1 0,5 17 0,-5-27 0,0 0 0,0 0 0,0 0 0,0 0 0,1 0 0,-1 0 0,1 0 0,0-1 0,0 1 0,0-1 0,0 1 0,0-1 0,0 0 0,1 0 0,-1 0 0,1 0 0,0 0 0,-1 0 0,1-1 0,0 0 0,0 1 0,5 0 0,13 3 2,0-1 1,1-1-1,40 0 1,67-9-124,-115 6 81,19-2-233,74-8-1062,-94 8 824,1-1 0,-1-1 1,0 1-1,0-2 0,23-11 0,52-46-4626,-19 23 240,-51 29 2729,0 0 0,23-17 0,12-20-3532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5.531"/>
    </inkml:context>
    <inkml:brush xml:id="br0">
      <inkml:brushProperty name="width" value="0.1" units="cm"/>
      <inkml:brushProperty name="height" value="0.1" units="cm"/>
      <inkml:brushProperty name="color" value="#E71224"/>
    </inkml:brush>
  </inkml:definitions>
  <inkml:trace contextRef="#ctx0" brushRef="#br0">241 36 13489,'0'-1'154,"0"-1"0,0 1 0,0 0-1,0-1 1,0 1 0,-1 0 0,1-1-1,0 1 1,-1 0 0,1 0 0,-1-1-1,1 1 1,-1 0 0,1 0 0,-1 0 0,0 0-1,0 0 1,0 0 0,0 0 0,0 0-1,1 0 1,-2 0 0,1 0 0,0 0 0,0 1-1,0-1 1,-2-1 0,-1 1 38,1 1 1,-1-1-1,1 0 1,-1 1-1,1 0 1,-1 0-1,1 0 1,-1 0-1,1 1 1,-6 0-1,-2 2 166,1-1 0,0 2 0,0-1-1,0 2 1,0-1 0,-16 12 0,18-10-235,1 1 1,0 0 0,0 0 0,1 1-1,0 0 1,0 0 0,1 0 0,0 1-1,1 0 1,-1-1 0,-3 16 0,4-11 2,0 0 0,1 1 0,1-1 0,0 1 0,1-1 0,1 1 0,0-1 0,2 15 0,-1-21-85,1 0-1,0 0 0,0 0 0,0-1 0,1 1 1,0 0-1,0-1 0,1 0 0,0 0 0,0 0 1,1 0-1,-1 0 0,1-1 0,0 0 0,1 0 1,-1 0-1,1-1 0,0 0 0,0 0 0,0 0 1,1-1-1,8 3 0,8 4-336,1-2 0,1-1 0,-1-1 0,1-1 0,27 2 0,-26-4-1035,0-1 1,39-3-1,-58 1 472,1-1-1,0 0 1,-1 0-1,1-1 1,-1 0-1,1 0 1,-1-1 0,0 0-1,0 0 1,0 0-1,-1-1 1,1 0-1,7-7 1,4-11-3214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5.878"/>
    </inkml:context>
    <inkml:brush xml:id="br0">
      <inkml:brushProperty name="width" value="0.1" units="cm"/>
      <inkml:brushProperty name="height" value="0.1" units="cm"/>
      <inkml:brushProperty name="color" value="#E71224"/>
    </inkml:brush>
  </inkml:definitions>
  <inkml:trace contextRef="#ctx0" brushRef="#br0">1 38 13745,'-1'-30'3103,"1"23"1224,2 30-1285,4 38-1026,2 1-1,2-1 1,25 80 0,-26-116-1982,1-1 1,0-1-1,2 0 1,20 31-1,-22-40-548,0-1 0,1 0 0,1 0 0,0-1 0,1-1-1,0 0 1,24 15 0,-30-22-225,0-1 0,0 1 0,0-1 0,15 4 0,-18-6-143,0 0 0,0-1 0,0 1 0,1-1 0,-1 0 0,6-1 0,-9 1 593,0 0 1,0 0-1,0-1 1,-1 1-1,1 0 1,0-1-1,0 1 0,0-1 1,0 1-1,-1-1 1,1 0-1,0 1 1,0-1-1,-1 0 1,1 1-1,-1-1 1,1 0-1,0 0 1,-1 1-1,1-1 1,-1 0-1,0 0 1,1 0-1,-1 0 1,0 0-1,0 0 0,1 0 1,-1 0-1,0 0 1,0 0-1,0-1 1,0-23-4329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2.343"/>
    </inkml:context>
    <inkml:brush xml:id="br0">
      <inkml:brushProperty name="width" value="0.1" units="cm"/>
      <inkml:brushProperty name="height" value="0.1" units="cm"/>
      <inkml:brushProperty name="color" value="#E71224"/>
    </inkml:brush>
  </inkml:definitions>
  <inkml:trace contextRef="#ctx0" brushRef="#br0">287 110 11665,'0'-22'1260,"0"-3"452,0 0 233,0 0-45,-6 12 36,-6 13 4,-9 13 16,-9 14-120,-6 13-355,-3 15-1213,2 11-628,3 9-905,5-3-1031,8-24-2496,5 13-1,10-9 1,6-18-1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6.210"/>
    </inkml:context>
    <inkml:brush xml:id="br0">
      <inkml:brushProperty name="width" value="0.1" units="cm"/>
      <inkml:brushProperty name="height" value="0.1" units="cm"/>
      <inkml:brushProperty name="color" value="#E71224"/>
    </inkml:brush>
  </inkml:definitions>
  <inkml:trace contextRef="#ctx0" brushRef="#br0">132 73 14121,'-1'-65'4431,"1"65"-4391,0-1-1,0 1 0,0 0 1,0-1-1,0 1 0,0 0 1,0-1-1,0 1 0,-1 0 1,1 0-1,0-1 0,0 1 1,0 0-1,-1-1 0,1 1 1,0 0-1,0 0 0,0-1 1,-1 1-1,1 0 0,0 0 1,-1 0-1,1 0 0,0-1 1,-1 1-1,1 0 1,0 0-1,0 0 0,-1 0 1,1 0-1,0 0 0,-1 0 1,1 0-1,-1 0 0,1 0 1,0 0-1,-1 0 0,1 0 1,0 0-1,-1 0 0,1 0 1,0 0-1,0 0 0,-1 1 1,1-1-1,0 0 0,-1 0 1,1 0-1,0 0 0,0 1 1,-1-1-1,1 0 0,0 0 1,0 1-1,-1-1 0,1 0 1,0 0-1,0 1 0,-1-1 1,-17 18 1149,6-4-966,2 0-1,0 1 1,1 0-1,0 0 1,1 1-1,1 0 1,0 1 0,1 0-1,1 0 1,1 0-1,0 0 1,1 1 0,1-1-1,1 1 1,1 0-1,0-1 1,3 23-1,-2-34-178,1 1-1,-1-1 0,1 1 0,0-1 0,1 0 0,-1 0 1,1 0-1,1 0 0,-1 0 0,1-1 0,0 0 0,0 1 0,6 4 1,-3-3-20,0-2 0,1 1 0,0-1 0,0 0 1,0 0-1,1-1 0,-1 0 0,14 3 0,11 1-415,1-1 0,0-2 0,0-1-1,37-1 1,-50-2-119,63-2-2762,1-6-4431,-55 2 3207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6.590"/>
    </inkml:context>
    <inkml:brush xml:id="br0">
      <inkml:brushProperty name="width" value="0.1" units="cm"/>
      <inkml:brushProperty name="height" value="0.1" units="cm"/>
      <inkml:brushProperty name="color" value="#E71224"/>
    </inkml:brush>
  </inkml:definitions>
  <inkml:trace contextRef="#ctx0" brushRef="#br0">398 41 14633,'-12'-6'225,"0"0"-1,0 1 0,-1 0 1,1 0-1,-1 2 0,0 0 1,0 0-1,0 1 0,-1 0 1,1 2-1,0-1 0,-1 1 1,1 1-1,0 1 0,-1 0 1,-15 5-1,20-5-136,0 0 0,1 1 0,-1 0-1,1 1 1,0 0 0,0 1 0,0-1 0,0 1 0,1 1 0,0-1 0,0 1 0,0 1 0,1-1 0,0 1-1,0 0 1,1 0 0,0 1 0,0 0 0,1 0 0,0 0 0,0 0 0,1 1 0,0-1 0,-3 13 0,6-17-83,-1 0 1,1 0 0,0-1 0,0 1 0,0 0-1,0 0 1,1-1 0,-1 1 0,1 0 0,0-1-1,0 1 1,0-1 0,1 1 0,-1-1 0,1 1-1,0-1 1,0 0 0,0 0 0,1 0 0,-1 0 0,0 0-1,1-1 1,0 1 0,0-1 0,0 1 0,0-1-1,0 0 1,0 0 0,1-1 0,-1 1 0,0-1-1,6 2 1,9 3-160,1 0 0,-1-2 0,1 0 0,0-1 0,20 0 0,-19-3-737,-1-1 1,1 0-1,-1-2 1,30-7-1,32-5-3379,-13 5 542,-8-6-1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7.403"/>
    </inkml:context>
    <inkml:brush xml:id="br0">
      <inkml:brushProperty name="width" value="0.1" units="cm"/>
      <inkml:brushProperty name="height" value="0.1" units="cm"/>
      <inkml:brushProperty name="color" value="#E71224"/>
    </inkml:brush>
  </inkml:definitions>
  <inkml:trace contextRef="#ctx0" brushRef="#br0">40 741 4864,'-3'0'251,"1"0"0,-1-1-1,0 1 1,1 0-1,-1-1 1,0 1 0,1-1-1,-1 0 1,1 0 0,-1 0-1,-2-2 1,5 3-171,-1-1 1,1 1 0,-1-1-1,1 1 1,-1-1 0,1 0-1,-1 1 1,1-1 0,0 0-1,-1 1 1,1-1 0,0 0-1,0 1 1,0-1 0,-1 0-1,1 0 1,0 1-1,0-1 1,0 0 0,0 0-1,0 1 1,0-1 0,0 0-1,1 0 1,-1 1 0,0-1-1,0 0 1,1 0 0,-1 1-1,0-1 1,1 0 0,-1 1-1,0-1 1,1 1 0,-1-1-1,1 0 1,-1 1-1,1-1 1,0 1 0,-1-1-1,1 1 1,-1-1 0,2 1-1,9-9 372,0 1 0,1 0-1,0 0 1,0 2 0,1-1 0,0 2-1,0 0 1,1 0 0,15-2-1,3-4 20,605-185 3240,145-49-2543,-747 233-1160,94-37 42,-110 41-59,-1-1 1,0-1-1,0-1 0,23-19 1,-40 29-120,1 1-1,-1-1 1,0 0 0,0 0 0,0 0-1,0 0 1,0 0 0,0 0-1,0 0 1,0-1 0,0 1 0,0 0-1,-1-1 1,1 1 0,0 0-1,-1-1 1,1 1 0,-1 0 0,0-1-1,1 1 1,-1-1 0,0-1-1,-1 1-245,1 1 0,-1 0-1,0 0 1,0-1-1,0 1 1,0 0 0,-1 0-1,1 0 1,0 0-1,0 0 1,0 1 0,-1-1-1,1 0 1,-1 1-1,1-1 1,0 1 0,-1-1-1,1 1 1,-1-1-1,-2 1 1,-24-7-3122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8.991"/>
    </inkml:context>
    <inkml:brush xml:id="br0">
      <inkml:brushProperty name="width" value="0.1" units="cm"/>
      <inkml:brushProperty name="height" value="0.1" units="cm"/>
      <inkml:brushProperty name="color" value="#E71224"/>
    </inkml:brush>
  </inkml:definitions>
  <inkml:trace contextRef="#ctx0" brushRef="#br0">124 2650 8033,'-16'4'786,"8"-2"-210,1 0-1,-1-1 0,0 0 0,0 0 0,1 0 1,-12-2-1,19 1-344,-1-1 0,1 0-1,-1 0 1,1 1 0,-1-1 0,1 0 0,-1 0 0,1 0 0,0 0-1,-1 0 1,1 0 0,0 1 0,0-1 0,0 0 0,-1 0 0,1 0 0,0 0-1,0 0 1,0 0 0,1-1 0,0-26 851,-1 25-848,6-45 948,19-72 0,4-28-543,-20 22-152,-6 0 0,-20-206-1,-29 85-181,29 173-205,-13-123 0,30 193-102,0 0 1,0 0 0,0 0 0,1 0 0,-1 0 0,1 0 0,0 1 0,0-1 0,0 0 0,0 0 0,1 1 0,0-1 0,-1 1 0,1 0-1,1-1 1,-1 1 0,0 0 0,1 0 0,0 0 0,-1 1 0,1-1 0,0 0 0,0 1 0,1 0 0,-1 0 0,4-2 0,8-3 0,1 1 0,-1 1 0,1 0 1,30-5-1,-28 6 1,529-100 22,-387 75 9,753-121 84,-289 51-100,1218-160-1860,-1559 228 1767,343-43-354,-5-23 48,-405 51 326,162-26-31,-20 35-131,625-28 1088,-957 64-855,-15 0-11,-3 1 4,0 0 0,1 0 0,-1 0 0,16 3 0,-22-2 2,0-1 1,0 1 0,0 0 0,0 0 0,-1-1 0,1 1 0,0 0 0,0 1 0,-1-1 0,1 0 0,-1 0 0,1 1 0,-1-1 0,0 1-1,1-1 1,-1 1 0,0 0 0,0-1 0,0 1 0,0 0 0,0 0 0,-1-1 0,1 1 0,0 0 0,0 3 0,9 61 572,2 70 1,0 11 28,1-73-390,4 0 0,2-1 0,4-1 1,45 97-1,-41-100-135,-2 0 0,-4 2-1,-2 0 1,16 134 0,-33-192-62,-1-2 33,0-1-1,0 0 1,-1 0-1,-2 17 1,2-24-25,-1 0 1,0 0 0,0 0 0,0 0 0,0 0 0,-1 0-1,1 0 1,-1 0 0,1 0 0,-1-1 0,0 1 0,0-1 0,-1 1-1,1-1 1,0 0 0,-1 0 0,1 0 0,-1 0 0,-3 2-1,-26 11 179,-1-1 0,-1-1-1,0-2 1,-48 9-1,52-13-96,-317 66 270,116-35-7475,200-32 4360,25-4 1633,0-1 0,0 1 0,0-1 0,0-1 0,0 1 0,-8-1 0,0-6-4114</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39.835"/>
    </inkml:context>
    <inkml:brush xml:id="br0">
      <inkml:brushProperty name="width" value="0.1" units="cm"/>
      <inkml:brushProperty name="height" value="0.1" units="cm"/>
      <inkml:brushProperty name="color" value="#E71224"/>
    </inkml:brush>
  </inkml:definitions>
  <inkml:trace contextRef="#ctx0" brushRef="#br0">125 261 3480,'-124'-7'5396,"235"1"2390,66-17-7243,-116 14 238,798-173 435,-845 179-1418,-5 1-228,-1 0 1,0-1-1,15-6 1,-23 9 378,0 0 1,1 0 0,-1 0 0,0 0 0,0 0-1,0 0 1,0 0 0,1 0 0,-1 0 0,0 0-1,0 0 1,0 0 0,0-1 0,1 1 0,-1 0-1,0 0 1,0 0 0,0 0 0,0 0 0,0 0-1,1 0 1,-1 0 0,0-1 0,0 1 0,0 0-1,0 0 1,0 0 0,0 0 0,0 0 0,0-1-1,0 1 1,1 0 0,-1 0 0,0 0 0,0 0-1,0-1 1,0 1 0,0 0 0,0 0 0,0 0-1,0-1 1,0 1 0,0 0 0,0 0 0,0 0-1,-1 0 1,1-1 0,0 1 0,0 0 0,0 0-1,0 0 1,0 0 0,0 0 0,0-1 0,0 1-1,0 0 1,-1 0 0,1 0 0,0 0 0,-16-5-2107,-26 2-619,-21 6-336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41.276"/>
    </inkml:context>
    <inkml:brush xml:id="br0">
      <inkml:brushProperty name="width" value="0.1" units="cm"/>
      <inkml:brushProperty name="height" value="0.1" units="cm"/>
      <inkml:brushProperty name="color" value="#E71224"/>
    </inkml:brush>
  </inkml:definitions>
  <inkml:trace contextRef="#ctx0" brushRef="#br0">9 974 9945,'0'0'166,"-1"0"1,1 1-1,0-1 1,-1 0-1,1 0 1,0 0 0,-1 0-1,1 0 1,0 0-1,-1 0 1,1 1-1,0-1 1,-1 0-1,1 0 1,0 0-1,-1 1 1,1-1-1,0 0 1,0 0-1,-1 1 1,1-1-1,0 0 1,0 1-1,0-1 1,-1 0-1,1 1 1,0-1-1,0 0 1,0 1-1,0-1 1,0 1-1,0 0 1,0 18 1839,12 23-1446,-10-38-198,24 73 582,-3 2 0,17 106 0,-18-25-275,48 321 10,-52-312-575,-5-30-20,-12-131-97,1 0 0,0 0-1,0 0 1,1 0 0,0 0 0,0 0-1,1-1 1,0 1 0,1-1 0,-1 0-1,1 0 1,1-1 0,-1 1 0,1-1-1,8 6 1,-5-5-44,-1-1 0,1 0 0,1-1 0,-1 0 0,1-1 0,0 0 0,0 0 0,0-1 0,0 0 0,1-1 0,16 2 0,470 1-424,23-44 435,2-28 125,90-9 131,-91 26-98,419-45-173,10-85 45,-721 129 37,1029-237 108,-957 211-73,245-51 216,-476 115-239,20-2 203,116-35-1,-179 41-162,0-1 1,0-1-1,-1-1 0,-1-2 0,0-1 1,0 0-1,-2-2 0,31-28 0,-4-8 53,-4-2-1,-1-1 1,-3-3-1,36-66 1,-55 83-80,-2-1 1,30-88 0,14-98 107,-43 144-136,-6 10 135,-3 0 0,4-94 0,-19 140 341,2 28-452,0 0 1,-1 0-1,1 0 1,0 1 0,-1-1-1,1 0 1,0 1-1,-1-1 1,1 0 0,-1 1-1,1-1 1,-1 0 0,1 1-1,-1-1 1,0 1-1,1-1 1,-1 1 0,0-1-1,0 0 1,-3 1 27,0-1 0,0 1 0,0 0 0,-1 0 0,1 0 0,0 1 0,0-1 0,0 1 0,1 0 0,-7 2 0,-59 18 379,-116 53 0,25-9-299,-269 64-235,137-57-4322,231-57 2412,55-14 1823,-62 17-3329,-2-4 1,-113 10 0,25-29-1837</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4.366"/>
    </inkml:context>
    <inkml:brush xml:id="br0">
      <inkml:brushProperty name="width" value="0.1" units="cm"/>
      <inkml:brushProperty name="height" value="0.1" units="cm"/>
      <inkml:brushProperty name="color" value="#E71224"/>
    </inkml:brush>
  </inkml:definitions>
  <inkml:trace contextRef="#ctx0" brushRef="#br0">44 113 3020,'0'0'158,"0"0"69,-6 0 3996,-10 0-2676,-6 0 804,25 0 1192,37 0-1626,537-41 1757,-567 40-3635,57-7 246,108-7 834,-108 8-593,-67 7-883,1-2 714,-3-3-4008,2 4 3347,0-1 0,-1 1-1,1-1 1,-1 1 0,1 0-1,-1-1 1,1 1 0,-1 0-1,0 0 1,0-1 0,0 1-1,-1-2 1,-1 2-505,1-1 1,-1 1-1,1 0 1,0-1-1,-1 1 0,0 0 1,1 1-1,-6-2 1,-10-1-3057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5.105"/>
    </inkml:context>
    <inkml:brush xml:id="br0">
      <inkml:brushProperty name="width" value="0.1" units="cm"/>
      <inkml:brushProperty name="height" value="0.1" units="cm"/>
      <inkml:brushProperty name="color" value="#E71224"/>
    </inkml:brush>
  </inkml:definitions>
  <inkml:trace contextRef="#ctx0" brushRef="#br0">1 1 7757,'0'0'358,"6"0"5959,29 1-4516,-2 4-424,57 17 1,-53-12-682,39 6 0,-15-5-326,-38-6-284,0-2 0,36 3 1,-58-6-87,-1 0-1,1 0 1,-1 0 0,1 0 0,-1 0 0,0 0 0,1 0 0,-1 1 0,0-1 0,1 0 0,-1 0 0,1 0 0,-1 1 0,0-1 0,0 0 0,1 0 0,-1 1 0,0-1 0,1 0-1,-1 1 1,0-1 0,0 0 0,1 1 0,-1-1 0,0 0 0,0 1 0,0-1 0,0 1 0,0-1 0,1 0 0,-1 2 0,-1 18 118,-9 16 181,4-24-179,0-1 1,-1-1-1,0 1 1,-1-1-1,-16 17 0,-55 42 543,14-12-103,49-43-1141,-19 19 2327,22-15-4702,8 1-5929,5-17 4657,1-1-1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5.969"/>
    </inkml:context>
    <inkml:brush xml:id="br0">
      <inkml:brushProperty name="width" value="0.1" units="cm"/>
      <inkml:brushProperty name="height" value="0.1" units="cm"/>
      <inkml:brushProperty name="color" value="#E71224"/>
    </inkml:brush>
  </inkml:definitions>
  <inkml:trace contextRef="#ctx0" brushRef="#br0">34 86 4184,'-2'0'257,"0"0"-1,0 1 1,0 0-1,0 0 1,0-1-1,0 1 0,1 0 1,-1 0-1,0 1 1,0-1-1,-1 2 0,-5 6 1960,8-9-2159,0 0 0,0 0 0,0 0 1,-1 0-1,1 0 0,0 0 0,0 0 0,0 0 1,0 1-1,0-1 0,0 0 0,0 0 0,0 0 1,0 0-1,0 0 0,0 0 0,0 0 1,0 0-1,0 0 0,0 1 0,0-1 0,0 0 1,0 0-1,0 0 0,0 0 0,0 0 0,0 0 1,0 0-1,0 0 0,0 0 0,0 1 0,0-1 1,0 0-1,0 0 0,0 0 0,1 0 1,-1 0-1,0 0 0,0 0 0,0 0 0,0 0 1,0 0-1,0 0 0,0 0 0,0 1 0,0-1 1,0 0-1,0 0 0,1 0 0,-1 0 0,0 0 1,0 0-1,0 0 0,0 0 0,0 0 0,0 0 1,0 0-1,0 0 0,1 0 0,-1 0 1,76-1 2516,0-2 0,114-21 1,-105 6-1618,7-2-228,2 4-1,149-6 0,-243 22-715,31-3-1689,-29 3-5036,-10-1-1008,0-1 3859</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6.557"/>
    </inkml:context>
    <inkml:brush xml:id="br0">
      <inkml:brushProperty name="width" value="0.1" units="cm"/>
      <inkml:brushProperty name="height" value="0.1" units="cm"/>
      <inkml:brushProperty name="color" value="#E71224"/>
    </inkml:brush>
  </inkml:definitions>
  <inkml:trace contextRef="#ctx0" brushRef="#br0">1 1 8341,'3'3'8919,"20"15"-7779,-5-10-706,1-1-1,0 0 0,1-2 0,-1 0 0,25 2 1,104 5 712,-117-10-944,126 4 443,-157-6-639,1 0 0,-1 0 0,0 0-1,0 0 1,0 0 0,0 0 0,1 0 0,-1 0 0,0 0 0,0 0 0,0 0 0,0 0 0,1 0 0,-1 0-1,0 0 1,0 1 0,0-1 0,0 0 0,0 0 0,1 0 0,-1 0 0,0 0 0,0 0 0,0 1 0,0-1-1,0 0 1,0 0 0,0 0 0,0 0 0,0 0 0,0 1 0,1-1 0,-1 0 0,0 0 0,0 0 0,0 0 0,0 1-1,0-1 1,0 0 0,0 0 0,0 0 0,0 1 0,0-1 0,-1 0 0,1 0 0,0 0 0,0 0 0,0 0-1,0 1 1,0-1 0,0 0 0,0 0 0,-10 14 241,-16 10 204,-53 36 441,-47 41 1256,110-86-2712,0 1 0,1 1 0,1 0 0,0 1 0,-12 21 0,23-31-4583,3-8 5008,0 0 1,0 0 0,0 0 0,0 0 0,0 0 0,0-1 0,0 1 0,0 0 0,0 0 0,0 0 0,0 0 0,0 0 0,0 0 0,1 0 0,-1 0 0,0 0 0,0 0 0,0 0-1,0 0 1,0 0 0,0 0 0,0 0 0,0 0 0,0 0 0,0 0 0,0 0 0,0 0 0,1 0 0,-1 0 0,0 0 0,0 1 0,0-1 0,0 0 0,0 0 0,0 0-1,0 0 1,0 0 0,0 0 0,0 0 0,0 0 0,0 0 0,0 0 0,0 0 0,0 0 0,0 0 0,0 0 0,0 0 0,1 1 0,-1-1 0,0 0 0,0 0 0,0 0 0,0 0-1,0 0 1,0 0 0,0 0 0,0 0 0,0 0 0,0 0 0,0 0 0,-1 1 0,1-1 0,0 0 0,2-2-4699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2.784"/>
    </inkml:context>
    <inkml:brush xml:id="br0">
      <inkml:brushProperty name="width" value="0.1" units="cm"/>
      <inkml:brushProperty name="height" value="0.1" units="cm"/>
      <inkml:brushProperty name="color" value="#E71224"/>
    </inkml:brush>
  </inkml:definitions>
  <inkml:trace contextRef="#ctx0" brushRef="#br0">2 100 16570,'0'-24'1437,"-1"11"-344,1 1 1,0 0 0,4-18 0,-4 30-1034,0-1-1,0 1 1,0 0-1,0-1 1,0 1 0,0 0-1,0-1 1,0 1-1,0 0 1,0-1-1,1 1 1,-1 0 0,0-1-1,0 1 1,0 0-1,1-1 1,-1 1-1,0 0 1,0 0 0,1-1-1,-1 1 1,0 0-1,0 0 1,1 0 0,-1-1-1,0 1 1,1 0-1,-1 0 1,0 0-1,1 0 1,-1 0 0,1 0-1,10 7 1288,8 20 417,-8-6-979,-1 1 0,-1 0 0,0 1 0,8 39 0,9 98 485,-21-116-1955,1 0 1,3-1-1,1 0 0,18 47 1,-24-81 127,1 0 1,-1 0 0,1-1 0,1 0 0,0 0-1,0 0 1,0-1 0,1 0 0,0 0 0,10 6-1,-15-10 271,1-2 0,0 1 0,0 0 0,0 0 0,0-1 0,0 0-1,0 0 1,0 1 0,0-2 0,0 1 0,1 0 0,-1-1-1,0 1 1,1-1 0,-1 0 0,0 0 0,1-1 0,-1 1 0,0 0-1,0-1 1,1 0 0,-1 0 0,0 0 0,0 0 0,0-1-1,0 1 1,0-1 0,0 0 0,-1 1 0,1-1 0,0 0 0,-1-1-1,3-2 1,4-5-276,0-1 0,-1 0 1,0 0-1,-1 0 0,0-1 0,-1 0 0,0-1 0,6-21 0,-4 6 1065,-1 0 0,7-58 0,-13 78-112,0 1-1,-1-1 1,0 0-1,0 0 1,-1 0 0,-1-9-1,1 14-262,0 1 1,0 0-1,1 0 0,-2 0 0,1 0 0,0 0 1,0 0-1,-1 0 0,1 0 0,0 1 0,-1-1 0,0 0 1,0 1-1,1-1 0,-1 1 0,0 0 0,0 0 1,0-1-1,0 1 0,0 1 0,-1-1 0,1 0 1,0 0-1,0 1 0,-4-1 0,-6-1 79,-1 1 0,1 1 0,-1 0 0,1 1 0,-1 0 0,1 1 0,0 0 1,0 1-1,-19 6 0,24-7-379,1 1 1,-1-1-1,1 1 1,-1 0-1,1 1 1,0 0-1,0 0 1,1 0-1,-1 0 1,1 1-1,0 0 1,0 0 0,1 0-1,-1 1 1,1 0-1,0-1 1,1 1-1,-4 7 1,6-10-107,1 0 1,-1-1-1,1 1 0,-1 0 1,1 0-1,0 0 1,0 0-1,0 0 1,0-1-1,1 1 1,-1 0-1,1 0 0,-1 0 1,1-1-1,0 1 1,0 0-1,0-1 1,1 1-1,-1-1 1,1 1-1,-1-1 0,1 0 1,3 4-1,3 1-319,-1 0-1,2 0 0,-1-1 0,16 9 0,-18-11 712,4 2 1288,-1-1 0,2 0-1,20 6 1,-15-7-1327,-1 0 0,2-1 0,-1-1-1,20 0 1,-8-3-409,0 0 0,0-2-1,50-12 1,-69 13 578,0 0 0,-1-1 0,0 0-1,1-1 1,-1 0 0,0 0 0,-1-1 0,1 0-1,11-10 1,-15 11 290,0 0-1,0 0 1,-1-1-1,1 0 1,-1 0-1,0 0 1,0 0-1,0 0 0,-1 0 1,0-1-1,0 1 1,0-1-1,-1 0 1,0 1-1,1-9 1,-2 13-377,0 0-1,0 0 1,1 0 0,-1 0 0,0 0-1,-1 0 1,1-1 0,0 1 0,0 0-1,0 0 1,-1 0 0,1 0 0,0 0-1,-1 0 1,1 0 0,-1 0-1,1 0 1,-1 0 0,0 0 0,1 0-1,-1 0 1,0 0 0,0 1 0,1-1-1,-2-1 1,0 2-11,0-1 0,0 0-1,1 1 1,-1-1 0,0 1 0,0 0-1,1 0 1,-1 0 0,0 0-1,0 0 1,0 0 0,0 0 0,1 0-1,-3 1 1,-2 1 43,0 0 0,1 0 0,-1 0 0,1 0 0,-1 1-1,1 0 1,0 0 0,0 1 0,-5 3 0,8-4-173,-1 1 0,0-1 0,1 0 0,-1 1 0,1-1 0,0 1 1,0 0-1,0 0 0,1 0 0,0 0 0,-1 0 0,1 0 0,1 0 0,-1 0 0,0 0 0,1 0 0,0 1 0,0-1 0,0 0 1,1 0-1,-1 0 0,1 1 0,0-1 0,0 0 0,1 0 0,-1 0 0,1 0 0,0-1 0,0 1 0,0 0 0,0-1 0,4 5 0,1 1-301,0-1-1,0 1 0,1-1 1,0-1-1,1 1 0,0-1 0,0-1 1,0 0-1,1 0 0,0 0 0,12 4 1,-14-7-181,0-1 0,1 0 0,-1 0 1,16 1-1,34-7-2415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7.246"/>
    </inkml:context>
    <inkml:brush xml:id="br0">
      <inkml:brushProperty name="width" value="0.1" units="cm"/>
      <inkml:brushProperty name="height" value="0.1" units="cm"/>
      <inkml:brushProperty name="color" value="#E71224"/>
    </inkml:brush>
  </inkml:definitions>
  <inkml:trace contextRef="#ctx0" brushRef="#br0">5 125 5769,'-5'1'2880,"12"1"-781,16 1-114,103-9 2739,222-40-1,-169 17-2473,-100 19-2097,94 0 0,-173 10-361,0 0-62,0 0-76,0 0-113,0 0-236,0-1 376,0 1 0,0-1-1,0 0 1,0 1 0,0-1-1,0 0 1,0 1 0,0-1 0,0 0-1,-1 1 1,1-1 0,0 1 0,0-1-1,-1 1 1,1-1 0,0 0 0,-1 1-1,1-1 1,0 1 0,-1-1-1,1 1 1,-1 0 0,1-1 0,-1 1-1,1-1 1,-1 1 0,1 0 0,-1-1-1,0 1 1,1 0 0,-1 0-1,1-1 1,-1 1 0,-1 0 0,-9-5-3240,-3-2-450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7.869"/>
    </inkml:context>
    <inkml:brush xml:id="br0">
      <inkml:brushProperty name="width" value="0.1" units="cm"/>
      <inkml:brushProperty name="height" value="0.1" units="cm"/>
      <inkml:brushProperty name="color" value="#E71224"/>
    </inkml:brush>
  </inkml:definitions>
  <inkml:trace contextRef="#ctx0" brushRef="#br0">22 0 5993,'-10'0'-916,"-1"0"4691,10 0 543,13 0-2376,51 4-157,-1 2-1,97 23 1,-11-2-1290,-47-11-317,-101-16-170,0 0 1,1 1-1,-1-1 0,1 0 0,-1 1 1,0-1-1,1 1 0,-1-1 0,0 0 0,0 1 1,1-1-1,-1 1 0,0-1 0,0 1 0,0-1 1,1 1-1,-1-1 0,0 1 0,0-1 1,0 1-1,0-1 0,0 1 0,0-1 0,0 1 1,0-1-1,0 1 0,0-1 0,-1 1 0,1-1 1,0 1-1,0-1 0,0 1 0,0-1 1,-1 0-1,1 1 0,0-1 0,-1 1 0,1-1 1,0 0-1,-1 1 0,1-1 0,0 0 1,-1 1-1,-16 21 339,2-10-187,-1 0-1,-1-1 1,0-1-1,-32 16 1,-22 12 7,50-25-582,1 1 0,-32 30 0,44-36-1451,0 1 0,0 0 0,1 0-1,-10 18 1,14-17-2210,3-6-1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8.520"/>
    </inkml:context>
    <inkml:brush xml:id="br0">
      <inkml:brushProperty name="width" value="0.1" units="cm"/>
      <inkml:brushProperty name="height" value="0.1" units="cm"/>
      <inkml:brushProperty name="color" value="#E71224"/>
    </inkml:brush>
  </inkml:definitions>
  <inkml:trace contextRef="#ctx0" brushRef="#br0">25 92 6121,'-17'14'889,"16"-14"-790,1 0-1,-1 0 0,1 0 0,-1 1 0,1-1 0,0 0 0,-1 1 0,1-1 0,0 0 0,-1 1 0,1-1 1,0 0-1,-1 1 0,1-1 0,0 0 0,0 1 0,-1-1 0,1 1 0,0-1 0,0 1 0,0-1 1,0 1-1,0-1 0,-1 1 0,1-1 0,0 0 0,0 1 0,0-1 0,0 1 0,0-1 0,1 1 0,-1-1 1,0 1-1,0-1 0,0 1 0,0-1 0,0 1 0,1-1 0,-1 0 0,1 1 0,2 0 339,1 0 0,-1 0 0,1-1 0,0 1 0,-1-1 0,1 0 0,-1 0 0,1 0-1,5-2 1,10 1 374,140-6 2528,0-6 1,165-37-1,-315 49-3269,328-50 2401,-297 51-5167,-29 0-2116,-8 0-4558,-11 0 5406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5:59.366"/>
    </inkml:context>
    <inkml:brush xml:id="br0">
      <inkml:brushProperty name="width" value="0.1" units="cm"/>
      <inkml:brushProperty name="height" value="0.1" units="cm"/>
      <inkml:brushProperty name="color" value="#E71224"/>
    </inkml:brush>
  </inkml:definitions>
  <inkml:trace contextRef="#ctx0" brushRef="#br0">0 1 7713,'0'0'194,"0"0"92,3 5 3768,15 21-1576,-9-20-2048,1 1-1,-1-1 1,1 0 0,0-1 0,0 0 0,0-1-1,14 4 1,82 18 1266,-76-20-1244,288 46 1883,-318-52-2305,1 0 1,-1 0-1,1 0 1,-1 0-1,1 0 0,-1 0 1,1 0-1,-1 0 0,1 0 1,-1 1-1,1-1 0,-1 0 1,1 0-1,-1 1 1,0-1-1,1 0 0,-1 1 1,1-1-1,-1 0 0,0 1 1,1-1-1,-1 1 1,0-1-1,0 0 0,1 1 1,-1-1-1,0 1 0,0-1 1,1 1-1,-1-1 0,0 1 1,0-1-1,0 1 1,0-1-1,0 1 0,0 0 1,-7 23 224,-22 20-245,-11-3 99,-64 49 1,-18 18-21,107-91 49,-1-1-1,2 2 0,0 0 1,2 1-1,-13 23 1,16-25 169,6-13-135,0 0 1,1 0-1,0 0 1,0 0 0,0 0-1,1 1 1,-1-1-1,1 1 1,0-1 0,0 6-1,1-10-142,0 0-8,0 0-8,0 0-78,0 0-339,7 0-5013,-7-1-467,-5-5 663,-1-6-1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7:02.557"/>
    </inkml:context>
    <inkml:brush xml:id="br0">
      <inkml:brushProperty name="width" value="0.1" units="cm"/>
      <inkml:brushProperty name="height" value="0.1" units="cm"/>
      <inkml:brushProperty name="color" value="#E71224"/>
    </inkml:brush>
  </inkml:definitions>
  <inkml:trace contextRef="#ctx0" brushRef="#br0">1 301 3152,'21'1'10417,"8"0"-6992,67 3-3856,151-18 2027,46 0-737,118-3-140,-1 0-194,163-9-446,-211 5-95,1043-47-43,-976 45-12,396-34-120,-761 52 195,-33 3 3,1-2 0,46-10-1,-74 9 4704,2 1-6425,-14 2-6907,-6-4 3602,-1-2 335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7:03.250"/>
    </inkml:context>
    <inkml:brush xml:id="br0">
      <inkml:brushProperty name="width" value="0.1" units="cm"/>
      <inkml:brushProperty name="height" value="0.1" units="cm"/>
      <inkml:brushProperty name="color" value="#E71224"/>
    </inkml:brush>
  </inkml:definitions>
  <inkml:trace contextRef="#ctx0" brushRef="#br0">1 6 13733,'-1'-4'1272,"2"3"681,6 4-653,-5-2-1236,20 11 932,0 1 0,-1 1 0,0 1 1,-1 1-1,-1 1 0,20 21 0,95 126 2495,-26-29-1293,-79-97-2622,-19-8-2591,-1-14-1238,-2-10-1108,-1-7-3493,-4-4 4321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7:03.719"/>
    </inkml:context>
    <inkml:brush xml:id="br0">
      <inkml:brushProperty name="width" value="0.1" units="cm"/>
      <inkml:brushProperty name="height" value="0.1" units="cm"/>
      <inkml:brushProperty name="color" value="#E71224"/>
    </inkml:brush>
  </inkml:definitions>
  <inkml:trace contextRef="#ctx0" brushRef="#br0">631 37 5296,'3'-18'108,"-3"2"6679,0 16-6630,0-1-1,0 1 1,0 0-1,0 0 1,0 0-1,-1 0 1,1 0-1,0-1 1,0 1-1,0 0 1,0 0-1,0 0 1,-1 0-1,1 0 1,0 0-1,0 0 1,0 0-1,0-1 1,-1 1-1,1 0 1,0 0-1,0 0 0,0 0 1,-1 0-1,1 0 1,0 0-1,0 0 1,0 0-1,-1 0 1,1 0-1,0 0 1,0 0-1,0 1 1,-1-1-1,1 0 1,0 0-1,0 0 1,0 0-1,0 0 1,-1 0-1,-15 13 1799,-80 92 1399,-137 193 1,215-274-3050,-131 204 2299,125-185-2499,3 1 0,2 1 0,-22 74 0,40-118-237,1 0 1,0 0-1,-1 1 0,1-1 0,0 0 0,0 0 0,0 1 1,0-1-1,0 0 0,0 0 0,0 1 0,0-1 1,0 0-1,1 0 0,-1 0 0,0 1 0,1-1 1,-1 0-1,1 0 0,-1 0 0,1 0 0,0 0 0,-1 0 1,1 0-1,0 0 0,0 0 0,0 0 0,0 0 1,0-1-1,0 1 0,0 0 0,0-1 0,1 2 1,9 7-2466,-11-8 2438,0-1 0,1 1 0,-1-1 0,0 1 0,0 0 1,0-1-1,0 1 0,0-1 0,0 1 0,0-1 0,0 1 0,0 0 0,0-1 0,0 1 0,0-1 0,0 1 0,-1-1 0,1 1 0,0-1 0,0 1 1,-1-1-1,1 1 0,0-1 0,-1 1 0,1-1 0,0 1 0,-1-1 0,1 1 0,0-1 0,-1 0 0,1 1 0,-1-1 0,1 0 0,-1 0 1,1 1-1,-2-1 0,-24 13-5722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18.325"/>
    </inkml:context>
    <inkml:brush xml:id="br0">
      <inkml:brushProperty name="width" value="0.1" units="cm"/>
      <inkml:brushProperty name="height" value="0.1" units="cm"/>
      <inkml:brushProperty name="color" value="#E71224"/>
    </inkml:brush>
  </inkml:definitions>
  <inkml:trace contextRef="#ctx0" brushRef="#br0">0 20 15081,'2'-18'7108,"-2"18"-7003,0 0 0,0 0 0,0-1 0,0 1-1,0 0 1,0 0 0,0 0 0,0 0 0,1 0 0,-1 0 0,0 0-1,0 0 1,0 0 0,0 0 0,0 0 0,0 0 0,0 0 0,0-1-1,0 1 1,0 0 0,0 0 0,1 0 0,-1 0 0,0 0 0,0 0-1,0 0 1,0 0 0,0 0 0,0 0 0,0 0 0,0 0 0,0 0 0,0 0-1,1 0 1,-1 0 0,0 0 0,0 0 0,0 0 0,0 1 0,0-1-1,0 0 1,0 0 0,0 0 0,0 0 0,0 0 0,1 0 0,-1 0-1,0 0 1,0 0 0,0 0 0,0 0 0,0 0 0,0 0 0,0 0-1,0 1 1,0-1 0,0 0 0,0 0 0,0 0 0,0 0 0,0 0-1,0 0 1,0 0 0,0 0 0,0 0 0,0 0 0,0 1 0,0-1-1,5 13 4365,-1 6-5663,1 17 1057,14 88-895,43 149 0,-58-262 25,0 0-1,1 0 1,0-1-1,7 11 0,-10-17-247,1-1-1,-1 1 0,1-1 0,0 1 0,0-1 0,1 0 0,5 5 0,1-6-3880,-1-8-1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18.668"/>
    </inkml:context>
    <inkml:brush xml:id="br0">
      <inkml:brushProperty name="width" value="0.1" units="cm"/>
      <inkml:brushProperty name="height" value="0.1" units="cm"/>
      <inkml:brushProperty name="color" value="#E71224"/>
    </inkml:brush>
  </inkml:definitions>
  <inkml:trace contextRef="#ctx0" brushRef="#br0">1 80 14581,'9'-71'7652,"-8"70"-7487,-1 1-1,1-1 1,-1 0-1,1 1 0,0-1 1,-1 1-1,1-1 1,0 1-1,-1-1 1,1 1-1,0 0 0,-1-1 1,1 1-1,0 0 1,0-1-1,0 1 0,-1 0 1,1 0-1,0 0 1,0 0-1,0 0 0,0 0 1,-1 0-1,1 0 1,0 0-1,0 0 1,0 0-1,-1 1 0,1-1 1,0 0-1,1 1 1,26 9 2013,-21-6-1971,1 1 0,-1 0 0,0 0 0,0 1 0,0 0 0,-1 0 0,0 1 1,0 0-1,0 0 0,-1 0 0,0 1 0,-1 0 0,0-1 0,6 17 0,3 12-247,-1 1 0,7 44 1,-11-44 145,-1-3-1395,-2 0 0,1 39 0,-6-72 891,0 1-1,0 0 0,0-1 1,0 1-1,0 0 0,0-1 1,-1 1-1,1 0 0,-1-1 1,1 1-1,-1-1 0,0 1 1,0-1-1,0 1 0,1-1 1,-1 1-1,0-1 0,-1 0 1,1 0-1,-1 2 0,-1-1-428,0-1 0,1 1 1,-1-1-1,0 1 0,0-1 0,0 0 0,1 0 0,-1 0 1,0 0-1,-1-1 0,-3 1 0,-22 0-4474</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18.990"/>
    </inkml:context>
    <inkml:brush xml:id="br0">
      <inkml:brushProperty name="width" value="0.1" units="cm"/>
      <inkml:brushProperty name="height" value="0.1" units="cm"/>
      <inkml:brushProperty name="color" value="#E71224"/>
    </inkml:brush>
  </inkml:definitions>
  <inkml:trace contextRef="#ctx0" brushRef="#br0">0 260 14829,'0'-2'424,"8"2"76,10-6 16,12-4 17,15-1-5,20-10-80,8-5-252,7-1-360,10-5-876,-15-16-2313,-11 17 1,-7 6 0,-12 5-1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3.353"/>
    </inkml:context>
    <inkml:brush xml:id="br0">
      <inkml:brushProperty name="width" value="0.1" units="cm"/>
      <inkml:brushProperty name="height" value="0.1" units="cm"/>
      <inkml:brushProperty name="color" value="#E71224"/>
    </inkml:brush>
  </inkml:definitions>
  <inkml:trace contextRef="#ctx0" brushRef="#br0">2 217 13917,'-1'43'549,"0"-2"-487,2-31 1545,2-11 2070,18 32 2237,38 78-97,-59-109-5810,0 0 0,1 0 0,-1-1-1,0 1 1,0 0 0,0-1 0,0 1 0,0 0 0,0 0 0,1 0 0,-1-1-1,0 1 1,0 0 0,0 0 0,1-1 0,-1 1 0,0 0 0,0 0 0,0 0 0,1 0-1,-1 0 1,0-1 0,0 1 0,1 0 0,-1 0 0,0 0 0,1 0 0,-1 0-1,0 0 1,0 0 0,1 0 0,-1 0 0,0 0 0,1 0 0,-1 0 0,0 0-1,0 0 1,1 0 0,-1 0 0,0 0 0,0 0 0,1 1 0,-1-1 0,0 0 0,0 0-1,1 0 1,-1 0 0,0 1 0,0-1 0,1 0 0,-1 0 0,0 0 0,0 1-1,0-1 1,0 0 0,1 0 0,-1 1 0,0-1 0,0 0 0,0 0 0,0 1-1,7-34-152,-5 22 73,-2 10 34,1 1 0,-1-1 0,0 0 0,1 1 1,-1-1-1,0 1 0,1-1 0,-1 1 0,1-1 0,-1 1 1,1-1-1,0 1 0,-1-1 0,1 1 0,-1 0 1,1-1-1,0 1 0,-1 0 0,1-1 0,0 1 1,-1 0-1,1 0 0,0 0 0,-1 0 0,1 0 0,0 0 1,0 0-1,-1 0 0,1 0 0,0 0 0,-1 0 1,2 0-1,15-2-923,-12-3 729,1 0-1,-1 0 1,0 0-1,0-1 1,-1 1-1,0-1 1,0 0-1,5-11 1,2-1-239,66-136-1794,-77 153 2306,1-1 0,0 1 0,-1 0 0,1 0 0,0 0 0,0 0 0,0-1 0,0 1 0,0 0 0,0 1 0,0-1 0,0 0 0,0 0 1,1 0-1,-1 1 0,0-1 0,0 0 0,1 1 0,-1 0 0,0-1 0,1 1 0,-1 0 0,1-1 0,0 1 0,0 0 41,0 1-1,0 0 1,0-1 0,0 1-1,0 0 1,-1 0 0,1 0-1,0 0 1,-1 0-1,1 0 1,-1 0 0,1 0-1,-1 1 1,1-1 0,0 2-1,5 7 309,0 0 0,0 0 0,-1 0-1,6 16 1,6 19 1444,13 53 1,-31-97-1830,0-1 0,0 0 1,0 0-1,0 1 1,0-1-1,0 0 0,0 0 1,0 0-1,0 1 0,1-1 1,-1 0-1,0 0 1,0 0-1,0 1 0,0-1 1,0 0-1,1 0 1,-1 0-1,0 1 0,0-1 1,0 0-1,0 0 0,1 0 1,-1 0-1,0 0 1,0 0-1,1 0 0,-1 1 1,0-1-1,0 0 0,0 0 1,1 0-1,-1 0 1,0 0-1,0 0 0,1 0 1,8-7 48,12-22-86,-12 17 48,132-151-15,-118 140 0,1 1 0,1 1 0,1 1 0,47-26 0,-64 41 0,0 1 0,1-1 0,0 2 0,0 0 0,0 0 0,0 0 0,0 2 0,1-1 0,-1 1 0,12 1 0,-18 0 0,1 0 0,-1 1 0,1-1 0,-1 1 0,1 0 0,-1 1 0,0-1 0,0 1 0,0 0 0,0 0 0,0 0 0,0 0 0,0 1 0,-1 0 0,1 0 0,-1 0 0,1 0 0,-1 0 0,0 1 0,-1-1 0,1 1 0,-1 0 0,1-1 0,-1 1 0,3 8 0,-2-2-59,-1 0 0,1 0 0,-2 0 0,1 0 0,-1 0-1,-1 1 1,0-1 0,-1 0 0,1 1 0,-2-1 0,0 0 0,0 0 0,-1 0 0,-7 19 0,1-9-1155,0 0 1,-1-1-1,-1-1 1,-1 1-1,0-2 1,-21 23-1,16-22-734,-2 0 0,0-2 0,0 0-1,-2-1 1,-26 15 0,-42 16-3896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19.340"/>
    </inkml:context>
    <inkml:brush xml:id="br0">
      <inkml:brushProperty name="width" value="0.1" units="cm"/>
      <inkml:brushProperty name="height" value="0.1" units="cm"/>
      <inkml:brushProperty name="color" value="#E71224"/>
    </inkml:brush>
  </inkml:definitions>
  <inkml:trace contextRef="#ctx0" brushRef="#br0">86 29 15805,'0'-1'144,"1"-1"-1,-1 1 0,-1-1 0,1 1 0,0-1 0,0 1 1,0-1-1,-1 1 0,1-1 0,-1 1 0,1-1 1,-1 1-1,0 0 0,1-1 0,-3-1 0,3 2-75,-1 1 0,1 0 0,-1-1 0,1 1 0,-1 0 0,0-1 0,1 1-1,-1 0 1,0 0 0,1-1 0,-1 1 0,0 0 0,1 0 0,-1 0 0,0 0 0,1 0 0,-1 0-1,0 0 1,1 0 0,-1 0 0,0 1 0,1-1 0,-1 0 0,0 0 0,-2 2 82,0 0 1,0-1 0,0 1 0,0 0-1,1 0 1,-1 0 0,1 1 0,-1-1-1,1 0 1,0 1 0,0 0 0,-3 4-1,1 3 77,-1 0 0,2 0 0,-1 0 0,1 0 0,1 0 0,0 1 0,1-1 0,-1 13 0,4 88 121,-1-99-304,-1 0-5,1 1 0,1 0 0,0 0 0,1-1 0,0 0 0,1 1 0,6 12 0,-8-20-17,0-1-1,1 0 1,0 0-1,-1 0 1,1 0-1,1 0 1,-1-1-1,1 0 1,-1 1-1,1-1 1,0 0-1,0-1 1,0 1-1,1-1 1,-1 0-1,0 0 1,1 0 0,0 0-1,-1-1 1,1 0-1,8 1 1,-8-1 6,0 0 0,1-1 0,-1 0 0,0 0 0,0 0 0,1-1 0,-1 0 0,0 0 0,0 0 0,0 0 1,0-1-1,0 0 0,0 0 0,0 0 0,-1-1 0,1 0 0,-1 0 0,1 0 0,-1 0 0,0 0 0,0-1 0,-1 0 0,1 0 1,-1 0-1,0 0 0,0-1 0,0 1 0,-1-1 0,1 1 0,-1-1 0,0 0 0,0 0 0,-1 0 0,0 0 0,0-1 1,0 1-1,0 0 0,-1 0 0,0-1 0,0 1 0,-1-6 0,0-3-6,-1 0 1,-1 0-1,0 0 1,-1 0-1,0 0 1,-1 1-1,-1 0 1,0 0-1,-13-20 0,14 24-230,-1 1 0,0-1 0,-1 1-1,0 1 1,0-1 0,-1 1-1,1 1 1,-2-1 0,1 1 0,-1 1-1,0-1 1,0 1 0,-18-6-1,7 2-1943,-2-1-1564,22 10 3467,-1 0 0,1 0 0,-1 0 0,1 0 0,-1 0 0,1 0 1,-1 0-1,1 0 0,-1 0 0,1 0 0,-1 0 0,1 1 0,-1-1 0,1 0 0,-1 0 1,1 1-1,-1-1 0,1 0 0,-1 0 0,1 1 0,0-1 0,-1 1 0,1-1 0,-1 0 1,1 1-1,0-1 0,0 1 0,-1-1 0,1 0 0,0 1 0,0-1 0,-1 1 0,1-1 1,0 1-1,0 0 0,-3 6-4064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19.675"/>
    </inkml:context>
    <inkml:brush xml:id="br0">
      <inkml:brushProperty name="width" value="0.1" units="cm"/>
      <inkml:brushProperty name="height" value="0.1" units="cm"/>
      <inkml:brushProperty name="color" value="#E71224"/>
    </inkml:brush>
  </inkml:definitions>
  <inkml:trace contextRef="#ctx0" brushRef="#br0">0 33 21174,'1'-29'4071,"0"26"-1722,2 18-1040,5 56 822,22 86 1,30 68-4837,-58-218 2541,-2-3-64,1-1 1,1 1-1,-1-1 0,0 1 1,1-1-1,0 0 1,-1 0-1,1 0 0,1 0 1,-1 0-1,0 0 1,1 0-1,-1-1 0,1 1 1,0-1-1,0 0 1,0 0-1,0 0 0,0 0 1,7 2-1,-6-2-425,1 1 0,-1-1 1,1 1-1,-1 0 0,0 0 0,0 0 0,0 0 0,-1 1 0,1-1 0,-1 1 0,0 0 0,4 7 1,12 18-5025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20.102"/>
    </inkml:context>
    <inkml:brush xml:id="br0">
      <inkml:brushProperty name="width" value="0.1" units="cm"/>
      <inkml:brushProperty name="height" value="0.1" units="cm"/>
      <inkml:brushProperty name="color" value="#E71224"/>
    </inkml:brush>
  </inkml:definitions>
  <inkml:trace contextRef="#ctx0" brushRef="#br0">357 457 16762,'-1'-7'307,"-1"1"0,0 0 0,0 0 0,-1 0 1,1 0-1,-1 0 0,0 1 0,-1-1 0,0 1 1,1 0-1,-2 0 0,1 0 0,0 1 0,-1-1 1,0 1-1,0 0 0,0 1 0,-1-1 0,1 1 1,-1 0-1,0 0 0,0 1 0,0 0 1,-12-3-1,11 3-19,0 0 1,0 1 0,-1 0 0,1 0-1,-1 1 1,1 0 0,0 0 0,-1 1-1,1 0 1,-1 0 0,1 1 0,0-1-1,0 2 1,0-1 0,0 1 0,0 0-1,1 1 1,-1-1 0,1 1 0,0 0-1,-8 8 1,6-3-142,0 1 0,0 0 0,1 1 0,0 0 0,1 0 0,1 0 0,-1 1 0,2-1 0,0 1 0,0 0 0,1 1 0,-2 17-1,3-14-146,0-1-1,2 1 0,0-1 0,0 1 0,2-1 1,0 0-1,0 1 0,2-1 0,9 27 0,-9-34-25,0-1-1,0 0 0,1 0 0,0 0 1,0-1-1,1 1 0,0-1 0,0-1 1,0 1-1,1-1 0,-1 0 0,1-1 1,1 1-1,-1-1 0,1-1 0,-1 1 1,1-1-1,0-1 0,12 3 0,-15-3 21,0-1-1,0-1 0,0 1 0,0-1 1,0 1-1,0-1 0,0-1 0,0 1 1,1-1-1,-1 0 0,0 0 0,-1 0 1,1-1-1,0 0 0,0 0 0,-1 0 0,1 0 1,-1-1-1,1 0 0,-1 0 0,0 0 1,0 0-1,0 0 0,-1-1 0,1 0 1,-1 0-1,0 0 0,0 0 0,-1 0 1,1-1-1,-1 1 0,4-10 0,-1-4 36,0 0 0,-1 0-1,-1-1 1,-1 0 0,0 0-1,-1 1 1,-3-24 0,-2-8 140,-16-73 1,10 78-133,-2 0 0,-2 2 0,-2-1 1,-2 2-1,-1 0 0,-40-61 0,57 99-37,0 0 0,-1 1 0,0-1 0,0 1 0,0 0 0,0 0 0,-1 0 0,1 0 0,-1 0 0,1 1 0,-1 0 0,-8-4 0,11 5 0,0 1 0,-1 0 0,1 0 0,0 0 0,0-1 0,-1 1 0,1 0 0,0 0 0,0 1 0,-1-1 0,1 0 0,0 0 0,0 1 0,-1-1 0,1 0 0,0 1 0,0-1 0,0 1 0,-1 0 0,0 1 0,0 0 0,0-1 0,1 1 0,-1 0 0,1 0 0,-1 0 0,1 0 0,0 0 0,0 0 0,0 1 0,0-1 0,0 0 0,0 3 0,-2 6-21,2-1 0,-1 0 1,1 1-1,1-1 0,0 1 0,1-1 0,0 1 0,0-1 1,1 0-1,0 1 0,1-1 0,0 0 0,8 14 1,0 1-474,1-2 0,1 1 1,1-2-1,21 27 0,-13-23-1669,1-1-1,39 34 1,-45-45-341,2 0 1,-1-1 0,1-1 0,38 18 0,-9-13-2989</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48.671"/>
    </inkml:context>
    <inkml:brush xml:id="br0">
      <inkml:brushProperty name="width" value="0.1" units="cm"/>
      <inkml:brushProperty name="height" value="0.1" units="cm"/>
      <inkml:brushProperty name="color" value="#E71224"/>
    </inkml:brush>
  </inkml:definitions>
  <inkml:trace contextRef="#ctx0" brushRef="#br0">0 139 5613,'0'2'-1617,"0"6"2391,2 19 15764,0-19-14395,33-2-1302,-12-6-635,0 0 1,0-2-1,0 0 0,0-2 1,0-1-1,38-12 0,130-62 235,-135 53-336,-28 13-11,45-28 1,-72 41-71,-1 0 3,0 0-1,0 0 8,0 0 14,0 0 4,0 0-4,0 0-19,0 0-8,0 0-67,21 2-4239,-15-1 143,-15-2-5152,-8-1 4793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1.588"/>
    </inkml:context>
    <inkml:brush xml:id="br0">
      <inkml:brushProperty name="width" value="0.1" units="cm"/>
      <inkml:brushProperty name="height" value="0.1" units="cm"/>
      <inkml:brushProperty name="color" value="#E71224"/>
    </inkml:brush>
  </inkml:definitions>
  <inkml:trace contextRef="#ctx0" brushRef="#br0">0 214 8301,'0'0'613,"0"0"106,6-14 11859,91 30-11155,-62-16-983,1-1 0,-1-2 0,0-1-1,0-2 1,-1-1 0,1-2 0,-2-1 0,1-2 0,-1-1-1,-1-1 1,58-37 0,-80 45-150,-2 1 82,0 0 1,0-1-1,0 0 1,0 0 0,-1-1-1,0 0 1,-1 0-1,7-8 1,-13 14-634,0 1-1,0 0 1,0 0 0,1 0-1,-1-1 1,0 1 0,0 0 0,0 0-1,0-1 1,0 1 0,0 0-1,0 0 1,0-1 0,0 1-1,0 0 1,0 0 0,0-1 0,0 1-1,0 0 1,0 0 0,0-1-1,0 1 1,0 0 0,0 0-1,0 0 1,0-1 0,0 1 0,-1 0-1,1 0 1,0-1 0,0 1-1,0 0 1,0 0 0,0 0-1,-1 0 1,1-1 0,0 1 0,0 0-1,0 0 1,-1 0 0,1 0-1,0 0 1,0-1 0,-1 1-1,-13-2-5395,7 2 1875,-6-4-1894</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2.545"/>
    </inkml:context>
    <inkml:brush xml:id="br0">
      <inkml:brushProperty name="width" value="0.1" units="cm"/>
      <inkml:brushProperty name="height" value="0.1" units="cm"/>
      <inkml:brushProperty name="color" value="#E71224"/>
    </inkml:brush>
  </inkml:definitions>
  <inkml:trace contextRef="#ctx0" brushRef="#br0">272 38 13105,'0'-8'1044,"0"7"-700,0 0 1,0-1 0,0 1-1,0 0 1,0-1 0,0 1-1,0 0 1,0-1 0,-1 1 0,1 0-1,0 0 1,-1-1 0,0-1-1,-1 2-222,1 1 0,0-1 0,-1 0 0,1 0 0,-1 1 0,1-1 0,-1 1 0,1-1 0,-1 1 0,1 0 0,-1 0 1,1 0-1,-1 0 0,-1 0 0,-14-2 7,-1 1 0,1 0 0,0 2 0,0 0 0,-1 1 1,1 1-1,0 0 0,1 1 0,-1 1 0,-15 7 0,29-11-127,0 1 0,0 0 0,0 0 0,0 0 1,1 0-1,-1 0 0,1 0 0,0 1 0,-1-1 0,1 1 0,0 0 0,0-1 0,1 1 0,-1 0 0,-1 5 0,2-6 7,1 0-1,-1-1 1,1 1 0,0 0 0,0 0 0,0 0-1,0-1 1,0 1 0,0 0 0,1 0 0,-1-1-1,0 1 1,1 0 0,0 0 0,-1-1 0,1 1 0,0-1-1,0 1 1,0-1 0,0 1 0,0-1 0,0 1-1,0-1 1,0 0 0,0 1 0,1-1 0,-1 0-1,1 0 1,2 1 0,6 4 78,0-1-1,0 0 1,0-1 0,1 0-1,-1 0 1,21 3 0,70 5 636,-69-9-430,-15-1-127,-2-1 15,-1 0-1,0 0 1,0 2 0,0 0 0,0 0 0,-1 2 0,1-1 0,16 10 0,-27-12-148,-1-1-1,1 1 1,-1 0-1,0 0 1,0 0-1,0 0 1,0 0-1,0 0 1,-1 1-1,1-1 0,-1 1 1,1-1-1,-1 1 1,0 0-1,0-1 1,0 1-1,0 0 1,0 4-1,0-2-55,-1 0-1,0 1 0,-1-1 0,1 0 0,-1 0 0,0 0 0,0 0 0,0 0 0,-5 8 1,1 0-268,-2 0 1,0-1 0,0 0 0,-1-1 0,-1 0-1,-18 19 1,20-24-383,-1 1-1,0-1 1,0 0-1,0 0 1,-18 7-1,23-12 155,1-1-1,-1 0 1,1 0-1,-1 0 0,1 0 1,-1-1-1,1 1 1,-1-1-1,1 0 1,-1 1-1,1-1 1,-1 0-1,1 0 1,0 0-1,0-1 1,-1 1-1,1-1 0,0 1 1,0-1-1,1 0 1,-1 1-1,0-1 1,0 0-1,-1-3 1,-4-13-3106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2.872"/>
    </inkml:context>
    <inkml:brush xml:id="br0">
      <inkml:brushProperty name="width" value="0.1" units="cm"/>
      <inkml:brushProperty name="height" value="0.1" units="cm"/>
      <inkml:brushProperty name="color" value="#E71224"/>
    </inkml:brush>
  </inkml:definitions>
  <inkml:trace contextRef="#ctx0" brushRef="#br0">366 115 10477,'5'-39'2205,"0"-6"1198,-3 15 2317,-7 32-1715,-18 18-1818,-17 26-695,2 2-1,-54 88 0,-43 119-2861,127-237 448,0 0 0,2 0 0,0 0 0,0 1-1,-3 32 1,8-49 464,1 0-1,0 0 0,0 1 1,-1-1-1,2 0 0,-1 0 1,0 0-1,0 1 1,1-1-1,-1 0 0,1 0 1,0 0-1,0 0 0,-1 0 1,1 0-1,0 0 0,1 0 1,-1 0-1,0-1 0,1 1 1,-1 0-1,1-1 0,-1 1 1,1-1-1,0 1 0,-1-1 1,1 0-1,0 0 1,0 0-1,0 0 0,0 0 1,3 1-1,23 0-4750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3.222"/>
    </inkml:context>
    <inkml:brush xml:id="br0">
      <inkml:brushProperty name="width" value="0.1" units="cm"/>
      <inkml:brushProperty name="height" value="0.1" units="cm"/>
      <inkml:brushProperty name="color" value="#E71224"/>
    </inkml:brush>
  </inkml:definitions>
  <inkml:trace contextRef="#ctx0" brushRef="#br0">152 272 12689,'16'-20'628,"0"1"531,20-33 0,-32 44-785,0 1 0,0-1-1,-1 0 1,0 0 0,-1-1 0,1 1-1,-2 0 1,2-12 0,-2 12 19,0 0 136,0 0-1,-1 0 1,0 1 0,-1-1-1,-1-8 1,2 14-422,0 1 0,-1-1 0,1 0 0,-1 1 0,1-1 0,-1 0 0,0 1 0,0-1 0,0 1 0,0 0 0,0-1 0,0 1 0,0 0 0,0-1 0,0 1 0,-1 0 0,1 0 0,0 0 0,-1 0 0,1 0 0,-1 1 0,1-1 0,-1 0 0,0 1 0,1-1 0,-1 1 0,0-1 0,1 1 0,-3 0 0,-4-1 10,-1 1 0,1 1 0,0-1 0,0 2 0,0-1 0,0 1 0,0 0 0,0 1 0,0-1 0,1 2 0,-1-1 0,1 1 0,0 0-1,0 1 1,0-1 0,1 1 0,0 1 0,0-1 0,0 1 0,0 0 0,1 0 0,0 1 0,0 0 0,1 0 0,0 0 0,0 0 0,-3 9-1,3-8-107,1 1-1,0-1 1,0 1-1,0 0 0,1 0 1,1-1-1,-1 2 0,2-1 1,-1 0-1,1 0 0,0 0 1,1 0-1,0 0 0,1 0 1,-1 0-1,2 0 0,-1 0 1,1-1-1,1 1 1,0-1-1,0 0 0,0 0 1,1 0-1,9 10 0,-6-9-91,1-1-1,1 0 1,-1-1-1,1 0 1,1-1-1,-1 0 1,1 0-1,0-1 1,16 4-1,-1-1-604,0-1 0,55 6 0,-63-11-428,0-1 1,0-1 0,0-1-1,0-1 1,31-7 0,-46 9 647,1-1 0,-1 1 0,0-1 0,1 0 1,-1 0-1,0 0 0,0-1 0,1 1 0,-1-1 0,0 0 0,0 0 1,-1 0-1,1 0 0,0 0 0,-1-1 0,1 1 0,-1-1 0,0 0 1,0 1-1,3-6 0,5-25-4445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3.551"/>
    </inkml:context>
    <inkml:brush xml:id="br0">
      <inkml:brushProperty name="width" value="0.1" units="cm"/>
      <inkml:brushProperty name="height" value="0.1" units="cm"/>
      <inkml:brushProperty name="color" value="#E71224"/>
    </inkml:brush>
  </inkml:definitions>
  <inkml:trace contextRef="#ctx0" brushRef="#br0">1 55 13569,'0'-24'593,"0"-7"3639,8 61 156,37 187 2600,4 2-4307,-32-143-2365,-7-31-463,14 58-1688,-1-40-3145,-22-60 4259,1-1 0,-1 0 0,0 1 0,0-1-1,-1 1 1,1 0 0,0-1 0,-1 1 0,0-1 0,1 1 0,-1 0 0,0-1 0,-1 6-1,-7 0-4514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3.907"/>
    </inkml:context>
    <inkml:brush xml:id="br0">
      <inkml:brushProperty name="width" value="0.1" units="cm"/>
      <inkml:brushProperty name="height" value="0.1" units="cm"/>
      <inkml:brushProperty name="color" value="#E71224"/>
    </inkml:brush>
  </inkml:definitions>
  <inkml:trace contextRef="#ctx0" brushRef="#br0">1 378 10861,'6'-17'772,"17"-8"160,22-11 60,27-10 24,23-1 0,22-3-163,8 0-593,33 1-3601,-67 15 1,-29 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4.317"/>
    </inkml:context>
    <inkml:brush xml:id="br0">
      <inkml:brushProperty name="width" value="0.1" units="cm"/>
      <inkml:brushProperty name="height" value="0.1" units="cm"/>
      <inkml:brushProperty name="color" value="#E71224"/>
    </inkml:brush>
  </inkml:definitions>
  <inkml:trace contextRef="#ctx0" brushRef="#br0">23 87 21470,'-11'-43'2013,"-1"-1"2554,17 85-1230,30 149-1933,34 258-1441,-66-401-86,7 58-1040,-9-92 383,2-1 1,0 1 0,0-1-1,1 0 1,10 20 0,-13-29 249,1 0 1,0 0-1,0 0 1,0-1-1,0 1 0,0-1 1,1 1-1,-1-1 1,1 0-1,0 0 1,-1 0-1,1 0 1,0-1-1,0 1 0,0-1 1,0 0-1,1 0 1,-1 0-1,0 0 1,0 0-1,1-1 0,-1 1 1,0-1-1,1 0 1,-1 0-1,0 0 1,1-1-1,-1 1 1,5-2-1,31-14-4915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4.608"/>
    </inkml:context>
    <inkml:brush xml:id="br0">
      <inkml:brushProperty name="width" value="0.1" units="cm"/>
      <inkml:brushProperty name="height" value="0.1" units="cm"/>
      <inkml:brushProperty name="color" value="#E71224"/>
    </inkml:brush>
  </inkml:definitions>
  <inkml:trace contextRef="#ctx0" brushRef="#br0">43 202 16289,'-9'-22'3607,"4"19"-594,3 16-352,3 122 2533,2 1-3363,0 137-1659,9-459-172,-12 168 0,2-46 0,15-107 0,-14 151 0,2 0 0,0 0 0,1 1 0,1 0 0,1 0 0,1 1 0,1 0 0,0 0 0,20-26 0,-24 37 0,0 0 0,1 1 0,0-1 0,0 1 0,0 1 0,1-1 0,-1 1 0,1 0 0,1 1 0,-1 0 0,0 0 0,1 1 0,0 0 0,0 1 0,15-3 0,-23 5 0,1 0 0,-1 0 0,0 0 0,0 0 0,1 0 0,-1 1 0,0-1 0,1 0 0,-1 1 0,0-1 0,0 1 0,0-1 0,1 1 0,-1 0 0,0-1 0,0 1 0,0 0 0,0 0 0,0 0 0,0 0 0,-1 0 0,1 0 0,0 0 0,0 0 0,-1 0 0,1 0 0,0 0 0,-1 0 0,1 1 0,-1-1 0,1 0 0,-1 0 0,0 1 0,0-1 0,0 0 0,1 1 0,-1-1 0,0 0 0,-1 0 0,1 3 0,0 2 0,-1 1 0,0 0 0,0 0 0,-1-1 0,0 1 0,-4 10 0,-1-1 0,-1-1 0,-1 0 0,0 0 0,-2 0 0,-18 20 0,-68 59 0,70-72 0,1 2 0,1 2 0,-38 50 0,62-76 0,1 1 0,-1 0 0,1-1 0,0 1 0,-1 0 0,1-1 0,0 1 0,0 0 0,-1 0 0,1-1 0,0 1 0,0 0 0,0 0 0,0 0 0,0-1 0,0 1 0,0 0 0,0 0 0,0-1 0,0 1 0,0 0 0,1 0 0,-1 0 0,0-1 0,1 1 0,-1 0 0,0-1 0,1 1 0,-1 0 0,1-1 0,-1 1 0,1-1 0,-1 1 0,1 0 0,-1-1 0,1 1 0,0-1 0,-1 0 0,1 1 0,0-1 0,-1 1 0,1-1 0,0 0 0,0 0 0,-1 1 0,2-1 0,45 11 0,-36-9 0,53 7-41,-44-7-411,-1 0 0,1 2 0,-1 0 0,0 1 0,22 9-1,-17-9-3088,18-9-6255,-16 1 4265,6 0-33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4.991"/>
    </inkml:context>
    <inkml:brush xml:id="br0">
      <inkml:brushProperty name="width" value="0.1" units="cm"/>
      <inkml:brushProperty name="height" value="0.1" units="cm"/>
      <inkml:brushProperty name="color" value="#E71224"/>
    </inkml:brush>
  </inkml:definitions>
  <inkml:trace contextRef="#ctx0" brushRef="#br0">103 328 13841,'6'-2'346,"1"-1"0,0 0 0,-1-1 0,0 1 1,1-1-1,-2 0 0,1-1 0,0 1 0,-1-1 0,0 0 0,0 0 0,0-1 0,-1 0 0,0 0 0,0 0 0,0 0 0,-1 0 0,0-1 0,0 0 0,0 1 0,-1-1 0,0 0 0,-1 0 1,1 0-1,-1-1 0,-1 1 0,1 0 0,-1 0 0,-1 0 0,-1-13 0,1 7 223,0 1 1,-1 0-1,-1 0 1,0 0-1,0 0 1,-8-16-1,10 26-472,0-1 0,-1 1 1,1-1-1,-1 1 0,0 0 0,0 0 0,0-1 0,0 1 0,0 0 0,0 1 0,0-1 0,0 0 0,-1 1 0,1-1 0,-1 1 0,0 0 0,1-1 0,-1 1 0,0 1 0,1-1 0,-1 0 0,0 1 0,0-1 0,0 1 1,0 0-1,1 0 0,-1 0 0,0 0 0,0 0 0,0 1 0,0 0 0,1-1 0,-5 3 0,1-1-60,-1 1 1,1 0-1,1 0 0,-1 0 1,0 1-1,1 0 1,0 0-1,-1 1 0,2-1 1,-1 1-1,1 0 0,-1 0 1,1 1-1,1-1 1,-1 1-1,1 0 0,0 0 1,0 0-1,1 0 0,0 1 1,0-1-1,0 1 1,1-1-1,0 1 0,-1 9 1,1-8-41,1-1 0,0 1 1,0-1-1,0 1 1,1-1-1,0 1 1,0-1-1,1 1 0,0-1 1,0 0-1,1 0 1,0 0-1,0 0 0,1-1 1,0 1-1,0-1 1,0 0-1,1 0 0,0 0 1,0-1-1,0 1 1,11 7-1,-7-8-1,1 0 0,0-1 0,0 1 1,0-2-1,1 0 0,-1 0 0,15 2 0,78 3-2663,-102-8 2590,2 0-258,1 0 0,-1-1 0,0 1 1,1 0-1,-1-1 0,0 0 0,0 0 0,1 0 0,-1 0 0,0-1 0,0 1 1,0-1-1,-1 1 0,1-1 0,0 0 0,4-4 0,-3 2-765,0 1 0,1 0-1,0 0 1,0 0 0,0 0 0,10-3 0,14-5-4429,-1-3 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5.350"/>
    </inkml:context>
    <inkml:brush xml:id="br0">
      <inkml:brushProperty name="width" value="0.1" units="cm"/>
      <inkml:brushProperty name="height" value="0.1" units="cm"/>
      <inkml:brushProperty name="color" value="#E71224"/>
    </inkml:brush>
  </inkml:definitions>
  <inkml:trace contextRef="#ctx0" brushRef="#br0">185 70 15241,'0'-3'178,"1"0"-1,-2-1 0,1 1 1,0 0-1,0 0 0,-1 0 1,0-1-1,0 1 0,0 0 1,0 0-1,0 0 1,0 0-1,-1 0 0,0 1 1,-2-5-1,1 5-50,1 0 1,-1 0-1,1 1 1,-1-1-1,0 1 1,1 0-1,-1 0 1,0 0-1,0 0 1,0 0-1,0 0 0,0 1 1,0 0-1,0-1 1,0 1-1,0 0 1,-4 1-1,-1-1 152,1 1 1,0 0-1,-1 0 0,1 0 0,0 1 0,0 0 1,0 1-1,0-1 0,1 1 0,-12 7 0,16-8-219,0-1 0,0 1 1,0 0-1,0-1 0,1 1 0,-1 0 0,1 0 0,-1 0 0,1 0 0,0 0 0,-1 1 0,1-1 1,0 0-1,0 0 0,1 1 0,-1-1 0,1 1 0,-1-1 0,1 1 0,0-1 0,-1 0 0,1 1 0,1-1 1,-1 1-1,0-1 0,0 1 0,1-1 0,0 1 0,-1-1 0,1 0 0,0 1 0,0-1 0,0 0 0,1 0 1,-1 0-1,2 3 0,2 2 50,0 0 1,0 0 0,1 0 0,0-1-1,0 1 1,1-2 0,-1 1-1,1-1 1,11 7 0,9 3 175,39 16 0,-40-20-275,36 21 1,-59-31-100,-1 1 1,1 0-1,-1-1 1,0 1-1,1 0 1,-1 1-1,0-1 1,0 0-1,0 1 1,-1-1-1,1 1 1,-1-1-1,1 1 1,-1 0-1,0 0 1,0 0-1,0-1 1,0 1 0,0 0-1,-1 0 1,0 0-1,1 0 1,-1 0-1,0 1 1,0-1-1,-1 0 1,1 0-1,-1 0 1,1 0-1,-1-1 1,0 1-1,0 0 1,0 0-1,-1 0 1,1 0-1,-3 3 1,-3 6-903,-1-1 1,0 0 0,0-1 0,-1 1 0,0-2-1,-19 16 1,16-17-1811,11-8 2657,1 0 0,0 0 0,0 0 0,0 0 0,-1 0 0,1 0 0,0 0 1,0 0-1,0 0 0,-1 0 0,1 0 0,0 0 0,0 0 0,0 0 0,-1 0 0,1 0 0,0 0 1,0 0-1,0 0 0,-1 0 0,1 0 0,0 0 0,0 0 0,0-1 0,0 1 0,-1 0 0,1 0 1,0 0-1,0 0 0,0 0 0,0-1 0,0 1 0,-1 0 0,1 0 0,0 0 0,0 0 0,0-1 0,0 1 1,0 0-1,0 0 0,0 0 0,0-1 0,0 1 0,0 0 0,0 0 0,0-1 0,0 1 0,0 0 1,0 0-1,0 0 0,0-1 0,0 1 0,0 0 0,0 0 0,0 0 0,0-1 0,0 1 0,1 0 1,0-9-2843</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5.687"/>
    </inkml:context>
    <inkml:brush xml:id="br0">
      <inkml:brushProperty name="width" value="0.1" units="cm"/>
      <inkml:brushProperty name="height" value="0.1" units="cm"/>
      <inkml:brushProperty name="color" value="#E71224"/>
    </inkml:brush>
  </inkml:definitions>
  <inkml:trace contextRef="#ctx0" brushRef="#br0">293 61 9797,'0'-42'4585,"0"23"875,-4 22-1335,-14 15-2000,-51 60 822,-42 54-2066,96-113-1836,2 0 1,1 2-1,0-1 0,-17 44 1,27-60 306,1-1 0,0 1 1,-1-1-1,1 1 0,1-1 1,-1 1-1,0 0 0,1-1 0,0 1 1,0 0-1,0 0 0,0-1 0,0 1 1,1 0-1,0-1 0,0 1 0,0-1 1,0 1-1,0-1 0,1 1 0,-1-1 1,3 4-1,17 12-4469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6.100"/>
    </inkml:context>
    <inkml:brush xml:id="br0">
      <inkml:brushProperty name="width" value="0.1" units="cm"/>
      <inkml:brushProperty name="height" value="0.1" units="cm"/>
      <inkml:brushProperty name="color" value="#E71224"/>
    </inkml:brush>
  </inkml:definitions>
  <inkml:trace contextRef="#ctx0" brushRef="#br0">122 349 12057,'17'-15'621,"-1"-1"0,0 0 0,-2-2 0,0 0 0,19-31 0,-28 40-242,-1 1 0,0-1 0,0 1 0,-1-1 0,-1 0 1,1-1-1,-1 1 0,-1 0 0,0 0 0,0-1 0,-1 1 0,0-1 1,-1 1-1,0-1 0,0 1 0,-3-12 0,3 19-245,0-1 0,0 0 0,0 1 0,0-1 0,0 1 0,-1-1-1,1 1 1,-1 0 0,1 0 0,-1 0 0,0-1 0,0 1 0,0 1 0,0-1 0,0 0 0,-1 1 0,1-1 0,-4-1-1,2 1 12,0 1-1,0 0 1,-1 0-1,1 0 1,0 0-1,0 1 1,-1-1-1,1 1 1,0 0-1,-9 2 1,3 0 29,1 0 1,0 0-1,-1 1 1,1 1-1,0-1 1,1 1-1,-1 1 1,1 0-1,0 0 1,-9 7-1,12-6-138,-1-1 1,1 1-1,0 0 0,1 0 0,-1 1 1,1 0-1,0-1 0,1 1 0,0 0 1,0 1-1,0-1 0,1 0 0,0 1 1,0 0-1,1-1 0,0 1 0,1 0 0,0 0 1,0-1-1,0 1 0,1 0 0,0 0 1,1-1-1,-1 1 0,1-1 0,1 1 1,0-1-1,0 0 0,0 0 0,1 0 1,0 0-1,0-1 0,1 0 0,0 1 0,0-2 1,0 1-1,1 0 0,-1-1 0,1 0 1,1-1-1,-1 1 0,1-1 0,0-1 1,0 1-1,9 3 0,4-1-668,0 0 0,1-2 0,0 0-1,-1-2 1,1 0 0,33-1 0,-34-2-1824,0-1 1,0-1 0,36-10-1,-20-3-2776,-11-6-1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6.445"/>
    </inkml:context>
    <inkml:brush xml:id="br0">
      <inkml:brushProperty name="width" value="0.1" units="cm"/>
      <inkml:brushProperty name="height" value="0.1" units="cm"/>
      <inkml:brushProperty name="color" value="#E71224"/>
    </inkml:brush>
  </inkml:definitions>
  <inkml:trace contextRef="#ctx0" brushRef="#br0">16 126 14805,'-5'-30'1395,"1"3"1858,-3-42 0,11 91 2414,11 21-3552,-7-19-1369,27 83-235,-6 1 0,19 128 0,-41-176-511,-1 78 0,-6-129-28,0-1-1,0 0 1,1 1 0,0-1-1,0 1 1,1-1-1,0 0 1,4 10 0,-6-18-102,0 0 1,0 0-1,0 1 1,1-1-1,-1 0 1,0 1-1,0-1 1,0 0-1,1 0 1,-1 0-1,0 1 1,0-1-1,1 0 1,-1 0-1,0 0 1,0 0-1,1 1 1,-1-1-1,0 0 1,1 0-1,-1 0 1,0 0-1,1 0 1,-1 0-1,0 0 1,0 0-1,1 0 1,-1 0-1,0 0 1,1 0-1,-1 0 1,0 0-1,1 0 1,-1 0-1,0 0 1,1-1-1,-1 1 1,0 0-1,0 0 0,1 0 1,-1 0-1,0-1 1,0 1-1,1 0 1,-1 0-1,0-1 1,0 1-1,0 0 1,1 0-1,-1-1 1,0 1-1,0-1 1,11-15-3469,-10 14 2590,10-13-4253,2-1 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6:56.803"/>
    </inkml:context>
    <inkml:brush xml:id="br0">
      <inkml:brushProperty name="width" value="0.1" units="cm"/>
      <inkml:brushProperty name="height" value="0.1" units="cm"/>
      <inkml:brushProperty name="color" value="#E71224"/>
    </inkml:brush>
  </inkml:definitions>
  <inkml:trace contextRef="#ctx0" brushRef="#br0">1 339 16141,'1'-7'605,"11"-5"67,19-3 12,20-7-124,32-3-776,18-67-3473,21 45 1,-7-9 0,-10-7-1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7:39.372"/>
    </inkml:context>
    <inkml:brush xml:id="br0">
      <inkml:brushProperty name="width" value="0.1" units="cm"/>
      <inkml:brushProperty name="height" value="0.1" units="cm"/>
      <inkml:brushProperty name="color" value="#E71224"/>
    </inkml:brush>
  </inkml:definitions>
  <inkml:trace contextRef="#ctx0" brushRef="#br0">1 6 2904,'0'-2'26,"0"-1"9904,0 3-8955,0 4-918,1 0 0,0-1 0,0 1 1,0 0-1,1-1 0,0 1 1,-1-1-1,1 1 0,0-1 1,1 0-1,-1 0 0,0 0 0,1 0 1,0 0-1,0 0 0,0-1 1,5 4-1,8 6 83,0-2 0,18 10 0,111 42 1537,-17-8-17,-111-45-1458,1 1 0,-2 1-1,1 0 1,-1 1 0,14 15 0,-23-21-164,14 14 216,-1 0 0,0 2 1,-1 0-1,-2 1 1,18 28-1,-25-36-621,-10-15 335,0 0 1,1 0-1,-1 0 0,0 0 1,0 0-1,0 0 1,0 0-1,1 0 1,-1 0-1,0 0 0,0 0 1,0 0-1,1 0 1,-1 0-1,0 0 0,0 0 1,0 0-1,0 0 1,1 0-1,-1 0 0,0 0 1,0 0-1,0 0 1,0 0-1,1 0 1,-1 0-1,0 0 0,0-1 1,0 1-1,0 0 1,0 0-1,1 0 0,-1 0 1,0 0-1,0 0 1,0-1-1,0 1 1,0 0-1,0 0 0,0 0 1,0 0-1,0-1 1,0 1-1,0 0 0,1-15-3865,-6-5-3898,-1 7 3838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7:39.965"/>
    </inkml:context>
    <inkml:brush xml:id="br0">
      <inkml:brushProperty name="width" value="0.1" units="cm"/>
      <inkml:brushProperty name="height" value="0.1" units="cm"/>
      <inkml:brushProperty name="color" value="#E71224"/>
    </inkml:brush>
  </inkml:definitions>
  <inkml:trace contextRef="#ctx0" brushRef="#br0">437 0 6489,'0'0'156,"0"0"-2,0 0 52,0 0 88,0 0 76,-3 5 681,-130 268 4071,61-118-4077,23-51-419,4 2 0,-41 149-1,38-100 929,48-155-1600,0 0 0,0 0 1,0 1-1,0-1 0,0 0 1,0 0-1,0 0 0,0 0 1,0 0-1,0 0 0,0 1 1,0-1-1,0 0 0,0 0 1,0 0-1,0 0 1,0 0-1,0 1 0,0-1 1,0 0-1,0 0 0,0 0 1,0 0-1,0 0 0,0 1 1,0-1-1,0 0 0,0 0 1,0 0-1,1 0 0,-1 0 1,0 0-1,0 0 0,0 1 1,0-1-1,0 0 0,0 0 1,0 0-1,1 0 0,-1 0 1,0 0-1,0 0 0,0 0 1,0 0-1,0 0 0,1 0 1,-1 0-1,0 0 1,0 0-1,0 0 0,0 0 1,0 0-1,1 0 0,-1 0 1,2-1-5141,-6-3 1646</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49.457"/>
    </inkml:context>
    <inkml:brush xml:id="br0">
      <inkml:brushProperty name="width" value="0.1" units="cm"/>
      <inkml:brushProperty name="height" value="0.1" units="cm"/>
      <inkml:brushProperty name="color" value="#E71224"/>
    </inkml:brush>
  </inkml:definitions>
  <inkml:trace contextRef="#ctx0" brushRef="#br0">1 8 3176,'250'14'5061,"-56"-1"417,89 1-3789,130 2-1100,28 5 196,18 0-86,-88-16-449,364 0-7,-1-27-113,-341 0-102,232-16 6,-349 30-40,-250 3-2065,-3-6-3309,-17 0 1812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4.695"/>
    </inkml:context>
    <inkml:brush xml:id="br0">
      <inkml:brushProperty name="width" value="0.1" units="cm"/>
      <inkml:brushProperty name="height" value="0.1" units="cm"/>
      <inkml:brushProperty name="color" value="#E71224"/>
    </inkml:brush>
  </inkml:definitions>
  <inkml:trace contextRef="#ctx0" brushRef="#br0">118 71 17222,'1'-14'1414,"-1"9"-789,0 0-1,0 0 1,0-1 0,0 1-1,-1 0 1,-1-6 0,1 10-522,1 0 0,0 0 0,-1 0 1,1 0-1,-1 0 0,0 1 0,1-1 1,-1 0-1,1 1 0,-1-1 0,0 0 1,0 1-1,1-1 0,-1 1 0,0-1 1,0 1-1,0-1 0,0 1 0,1-1 1,-1 1-1,0 0 0,0 0 0,0-1 1,0 1-1,0 0 0,0 0 0,0 0 1,0 0-1,0 0 0,0 0 0,0 0 1,0 1-1,0-1 0,0 0 0,1 0 1,-1 1-1,0-1 0,0 1 0,-1 0 0,-3 1 160,1 0 0,-1 0-1,1 0 1,0 0-1,0 1 1,0 0-1,0 0 1,1 0-1,-1 0 1,1 0-1,-1 1 1,1 0-1,1 0 1,-1-1-1,-2 6 1,1-2-106,1 1 0,0-1-1,0 1 1,1 0 0,0 0 0,0 0 0,1 0 0,-1 12 0,2-7-156,0 0 0,1-1 1,0 1-1,1 0 0,1-1 1,0 1-1,0-1 1,1 0-1,1 0 0,0-1 1,9 17-1,-9-22-1,0-1 0,0 1 0,0-1 0,1 0 0,-1-1 0,1 1 0,0-1 0,1-1 0,-1 1 0,1-1 0,-1 0 0,1 0 0,0-1 0,11 3 0,-13-4 0,0 1 0,1-1 0,-1-1 0,1 1 0,-1-1 0,0 0 0,1 0 0,-1 0 0,1-1 0,-1 0 0,0 0 0,1 0 0,-1-1 0,0 0 0,0 0 0,0 0 0,0 0 0,-1-1 0,1 0 0,4-3 0,-6 2 1,0 1 0,0-1 0,-1 0 0,1 0 0,-1 0-1,0 0 1,0 0 0,0 0 0,-1-1 0,0 1 0,0-1 0,0 1 0,0-1 0,0 1 0,-1-1 0,0 1 0,0-1-1,0 0 1,-1 1 0,1-1 0,-1 1 0,0-1 0,-1 1 0,-2-8 0,0 1-32,0 1-1,-1 0 1,0 0 0,-1 0-1,0 1 1,0 0 0,-1 0 0,0 0-1,-10-9 1,11 13-269,0 0-1,0 1 1,0 0 0,0 0-1,0 1 1,-1 0-1,1 0 1,-1 0 0,0 1-1,0 0 1,0 0 0,0 1-1,0-1 1,-1 2 0,1-1-1,0 1 1,0 0-1,-1 1 1,-7 1 0,14-2 92,0 0 0,0 0-1,0 0 1,0 0 0,0 1 0,0-1 0,0 0 0,0 1 0,0-1 0,0 0 0,0 1 0,0 0-1,1-1 1,-1 1 0,0-1 0,0 1 0,0 0 0,1 0 0,-1-1 0,0 1 0,1 0-1,-1 0 1,1 0 0,-1 0 0,1 0 0,-1 0 0,1 0 0,0-1 0,-1 1 0,1 0 0,0 1-1,0-1 1,0 0 0,0 0 0,0 0 0,0 0 0,0 0 0,0 0 0,0 0 0,0 0 0,1 0-1,-1 0 1,0 0 0,1 0 0,0 1 0,0 1-412,1 0 0,0 0 0,0 0 0,0-1 0,1 1 0,-1 0 0,1-1 0,-1 1 0,1-1 0,0 0 0,6 3 0,35 13-4101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2.306"/>
    </inkml:context>
    <inkml:brush xml:id="br0">
      <inkml:brushProperty name="width" value="0.1" units="cm"/>
      <inkml:brushProperty name="height" value="0.1" units="cm"/>
      <inkml:brushProperty name="color" value="#E71224"/>
    </inkml:brush>
  </inkml:definitions>
  <inkml:trace contextRef="#ctx0" brushRef="#br0">0 170 10345,'2'3'645,"-1"0"-1,0 0 1,0 0-1,0 1 1,0-1-1,-1 0 1,1 0 0,-1 1-1,0 3 1,2 11 363,1-4-476,5 29 1383,23 66 0,-30-108-1885,0 1-1,-1-1 0,1 0 0,0 0 1,0 1-1,0-1 0,1 0 0,-1 0 1,0 0-1,0 0 0,1 0 0,-1-1 1,0 1-1,1 0 0,-1 0 1,1-1-1,-1 1 0,1-1 0,-1 0 1,1 1-1,-1-1 0,1 0 0,-1 0 1,1 0-1,-1 0 0,1 0 0,0 0 1,-1 0-1,2-1 0,9-1 39,0 0 0,21-8 1,-23 7-4,94-34-1320,128-65 0,-83 33-2898,133-54-4168,-155 64 4160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3.886"/>
    </inkml:context>
    <inkml:brush xml:id="br0">
      <inkml:brushProperty name="width" value="0.1" units="cm"/>
      <inkml:brushProperty name="height" value="0.1" units="cm"/>
      <inkml:brushProperty name="color" value="#E71224"/>
    </inkml:brush>
  </inkml:definitions>
  <inkml:trace contextRef="#ctx0" brushRef="#br0">0 357 5761,'0'0'329,"26"-25"3856,-24 24-4008,0 0 0,0 0 0,0 0 1,0 0-1,0 0 0,1 1 0,-1-1 0,0 1 0,1 0 1,-1 0-1,0 0 0,1 0 0,-1 0 0,0 0 0,1 0 0,-1 1 1,0-1-1,0 1 0,1 0 0,3 1 0,48 23 326,-46-21-253,6 2-143,-2 1-1,1 0 1,-1 0 0,0 2 0,0-1-1,-1 1 1,0 1 0,-1 0 0,0 1-1,13 17 1,-23-27-91,1 0 0,-1 0 0,1 0-1,-1 0 1,1 0 0,0 0 0,-1-1 0,1 1 0,0 0-1,0 0 1,0-1 0,0 1 0,0 0 0,0-1-1,0 1 1,0-1 0,0 1 0,0-1 0,0 1 0,0-1-1,0 0 1,0 0 0,0 1 0,0-1 0,0 0-1,1 0 1,-1 0 0,0 0 0,0 0 0,0-1 0,0 1-1,0 0 1,0 0 0,0-1 0,1 1 0,-1-1-1,0 1 1,0-1 0,0 1 0,0-1 0,1-1 0,4-3 100,-1-1-1,1 1 1,-1-1 0,0-1 0,5-6 0,-3 3-57,61-96 757,-47 71-820,1 0 1,47-55 0,-62 82-462,-1 0 0,0 0 0,0 0 0,5-13 0,-6 13-472,-1 1 0,1-1 1,0 0-1,1 1 0,11-11 0,5-6-2459,-2-4-1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5.041"/>
    </inkml:context>
    <inkml:brush xml:id="br0">
      <inkml:brushProperty name="width" value="0.1" units="cm"/>
      <inkml:brushProperty name="height" value="0.1" units="cm"/>
      <inkml:brushProperty name="color" value="#E71224"/>
    </inkml:brush>
  </inkml:definitions>
  <inkml:trace contextRef="#ctx0" brushRef="#br0">357 63 11929,'-5'-6'204,"1"2"-1,-1-1 1,0 0 0,0 1-1,0 0 1,0 0 0,-1 1-1,0 0 1,0-1 0,0 2-1,-10-5 1,5 4 53,0 1 0,0-1 1,1 2-1,-1 0 0,0 0 0,-22 1 0,24 1-138,0 0-1,-1 0 1,1 0-1,0 1 1,0 1-1,0 0 0,0 0 1,1 0-1,-1 1 1,1 1-1,0-1 1,0 1-1,0 1 1,1-1-1,-1 1 0,1 1 1,1-1-1,-7 9 1,10-10-82,0 1-1,0-1 1,1 1 0,-1-1 0,1 1 0,1 0 0,-1 0 0,1 0-1,0 0 1,1 0 0,-1 0 0,1 0 0,0 0 0,1 0 0,-1 0-1,1 0 1,0 0 0,1 0 0,-1 0 0,1-1 0,1 1 0,-1-1 0,1 1-1,0-1 1,0 0 0,0 0 0,1 0 0,0 0 0,0 0 0,0-1-1,0 0 1,1 0 0,-1 0 0,1 0 0,0-1 0,1 0 0,4 3-1,17 5 114,-1 0 0,2-2 0,-1-1 0,1-1 0,45 5 0,-46-8-24,-1 0-1,0 1 1,0 2-1,-1 1 1,0 0 0,43 23-1,-65-30-113,0 1 0,0 0 0,0 0 0,0 1 0,0-1-1,0 0 1,-1 1 0,1 0 0,-1-1 0,0 1 0,0 0 0,0 0-1,0 0 1,0 1 0,-1-1 0,1 0 0,0 5 0,-1-4-33,-1-1 1,0 0-1,0 1 1,0-1-1,-1 0 0,1 1 1,-1-1-1,1 0 1,-1 0-1,0 0 1,-1 1-1,1-1 1,0 0-1,-1-1 1,-2 5-1,-4 4-186,-1-1 1,0 0-1,0-1 1,-1 0-1,0 0 1,0-1-1,-22 13 1,22-16 264,-7 6-1248,0-2 1,-21 9-1,34-16 640,0-1 1,0 1 0,0-1 0,0 0 0,0 0 0,0 0-1,-1-1 1,1 1 0,0-1 0,0 0 0,0 0 0,-1-1-1,1 1 1,0-1 0,0 0 0,-7-2 0,-9-14-2940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5.406"/>
    </inkml:context>
    <inkml:brush xml:id="br0">
      <inkml:brushProperty name="width" value="0.1" units="cm"/>
      <inkml:brushProperty name="height" value="0.1" units="cm"/>
      <inkml:brushProperty name="color" value="#E71224"/>
    </inkml:brush>
  </inkml:definitions>
  <inkml:trace contextRef="#ctx0" brushRef="#br0">273 55 13913,'0'-55'3370,"-2"56"-3209,1 0 0,0 1-1,0-1 1,-1 0 0,1 1 0,0-1-1,0 1 1,0-1 0,0 1 0,1 0 0,-2 1-1,-89 196 3287,-35 107-3384,116-280-789,1 0 0,-9 50 0,16-60-719,0 0 1,2 1-1,1 22 0,-2-37 1138,1 0 0,0 1-1,1-1 1,-1 0 0,0 0-1,1 1 1,-1-1-1,1 0 1,0 0 0,-1 0-1,1 0 1,0 0 0,0 0-1,1 0 1,-1 0 0,0 0-1,1 0 1,-1-1-1,1 1 1,-1 0 0,1-1-1,0 1 1,2 1 0,25 2-3382</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5.838"/>
    </inkml:context>
    <inkml:brush xml:id="br0">
      <inkml:brushProperty name="width" value="0.1" units="cm"/>
      <inkml:brushProperty name="height" value="0.1" units="cm"/>
      <inkml:brushProperty name="color" value="#E71224"/>
    </inkml:brush>
  </inkml:definitions>
  <inkml:trace contextRef="#ctx0" brushRef="#br0">140 778 12385,'4'-15'405,"-1"0"0,-1 1 0,0-1 0,-1 0 0,0 0-1,-1 0 1,-1 0 0,0 0 0,-2 0 0,1 0 0,-2 1 0,0-1 0,-8-20 0,11 33-288,0 0 1,0 0-1,0 0 1,0 0-1,-1 0 1,1 1-1,0-1 1,-1 0-1,1 1 1,-1-1-1,0 1 1,1-1-1,-1 1 1,0 0-1,0 0 1,0 0-1,0 0 1,0 0-1,-3-1 1,3 2-30,0 0 1,1 0-1,-1 0 1,0 0-1,0 0 1,0 1-1,0-1 1,0 1-1,0-1 1,0 1-1,0 0 1,0 0-1,1-1 1,-1 1-1,0 0 1,1 1-1,-3 0 1,-1 3 31,0 0 0,0 0 0,1 0 1,0 0-1,0 0 0,0 1 0,1 0 0,-1 0 0,1 0 0,1 0 1,-4 10-1,4-8-85,0 1 0,1 0 1,0-1-1,0 1 0,1 0 0,0 0 0,0-1 1,1 1-1,0 0 0,1 0 0,0-1 1,0 1-1,1-1 0,0 0 0,0 0 1,9 14-1,-6-13-97,0-1 1,0-1-1,0 1 1,1-1-1,0 0 0,1-1 1,0 0-1,0 0 1,0 0-1,1-1 0,-1 0 1,1-1-1,0 0 1,19 5-1,-9-4-346,1 0 0,-1-2 0,1 0 1,0-1-1,36-2 0,-47-1 83,-1 0 0,0 0 0,0-1 1,0 0-1,0 0 0,0-1 0,10-5 0,-14 6 51,0-1-1,0 1 0,-1-1 1,1 0-1,-1 0 0,0 0 0,1 0 1,-1 0-1,-1-1 0,1 1 1,0-1-1,-1 0 0,0 0 1,3-6-1,-3 3-39,-1 1 0,1-1 0,-1 1 0,-1-1 0,1 0 0,-1 1 0,0-1 0,0 0-1,-1 1 1,0-1 0,0 0 0,-3-7 0,-5-13 793,-18-42 0,12 33-1398,-13-32-130,-81-216-622,52 93 5145,52 163-1682,6 19 520,6 14-915,8 16-102,-14-19-1216,277 515 3393,-227-424-6075,-49-91 2301,-1 0 1,0 0-1,1 1 0,-1-1 1,0 0-1,0 1 1,0-1-1,-1 1 0,1-1 1,-1 1-1,1 0 1,-1-1-1,0 1 1,0-1-1,0 1 0,0 0 1,-1 3-1,-12 10-2502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6.170"/>
    </inkml:context>
    <inkml:brush xml:id="br0">
      <inkml:brushProperty name="width" value="0.1" units="cm"/>
      <inkml:brushProperty name="height" value="0.1" units="cm"/>
      <inkml:brushProperty name="color" value="#E71224"/>
    </inkml:brush>
  </inkml:definitions>
  <inkml:trace contextRef="#ctx0" brushRef="#br0">0 357 13497,'23'-29'284,"24"-13"8,29-12-20,34-12-316,18-1-2816,1 14 0,-11 7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6.883"/>
    </inkml:context>
    <inkml:brush xml:id="br0">
      <inkml:brushProperty name="width" value="0.1" units="cm"/>
      <inkml:brushProperty name="height" value="0.1" units="cm"/>
      <inkml:brushProperty name="color" value="#E71224"/>
    </inkml:brush>
  </inkml:definitions>
  <inkml:trace contextRef="#ctx0" brushRef="#br0">13 295 18186,'-13'-16'1788,"25"35"-274,5 9-999,-11-18-347,124 235 2092,-116-211-2266,0 1 1,-2 0-1,-2 1 0,-1 0 1,5 57-1,-11-70-88,2 50-243,-5-67 276,0 1 0,0-1 1,-1 0-1,0 0 1,0 0-1,0-1 0,-1 1 1,-5 11-1,7-17 51,0 1 1,0-1-1,-1 1 0,1-1 0,0 1 1,-1-1-1,1 1 0,-1-1 1,1 1-1,0-1 0,-1 1 0,1-1 1,-1 0-1,1 1 0,-1-1 0,0 0 1,1 0-1,-1 1 0,1-1 1,-1 0-1,1 0 0,-1 0 0,0 0 1,1 0-1,-1 1 0,1-1 0,-1 0 1,0 0-1,1-1 0,-1 1 1,1 0-1,-1 0 0,0 0 0,1 0 1,-1 0-1,1-1 0,-1 1 0,1 0 1,-1-1-1,1 1 0,-1 0 0,1-1 1,-1 1-1,1 0 0,-1-1 1,1 1-1,-1-2 0,-20-24-155,13 11 150,0-1-1,1 0 1,1-1 0,0 1 0,1-1-1,-3-27 1,-8-107 161,16 146-142,-4-72 130,7-95 0,0 138-83,1-1 0,2 1 1,1 0-1,2 1 0,16-39 1,-18 56-27,1 0 1,1 0 0,0 1-1,1 1 1,0-1-1,18-16 1,-21 23-12,0 1 1,1 0-1,0 1 1,0-1-1,1 2 1,-1-1-1,1 1 0,0 1 1,1-1-1,-1 2 1,1-1-1,13-2 1,-21 5-12,0 1 0,0-1 0,0 1 0,0 0 0,0-1 0,-1 1 0,1 0 0,0 0 0,0 0 0,0 1 0,0-1 1,0 0-1,0 1 0,0-1 0,-1 1 0,1 0 0,0 0 0,0-1 0,-1 1 0,1 0 0,0 1 0,-1-1 0,1 0 0,-1 0 1,0 1-1,1-1 0,-1 0 0,0 1 0,0-1 0,0 1 0,0 0 0,0-1 0,0 1 0,0 0 0,-1 0 0,1 0 1,0-1-1,-1 1 0,0 0 0,1 0 0,-1 0 0,0 0 0,0 0 0,0 0 0,0 0 0,-1 3 0,0 7 7,-1 1-1,0-1 1,-1 0-1,-1 0 1,1 0-1,-7 12 1,-10 14 13,-1-1 0,-2 0 0,-38 44 0,31-43 2,2 3 0,-27 48 0,50-79-31,0 1 0,1-1 0,0 1 0,1 0 1,0 0-1,-2 18 0,4-25 3,1-1 0,0 1 0,0-1-1,0 1 1,0-1 0,1 1 0,-1-1 0,1 1 0,0-1 0,0 0 0,0 1-1,0-1 1,1 0 0,0 0 0,-1 0 0,1 0 0,0 0 0,0 0-1,1 0 1,-1-1 0,1 1 0,-1-1 0,1 0 0,0 0 0,3 3 0,22 9-74,0-2 0,1 0 0,42 10 0,-10-2-580,-27-9-924,38 8 0,-50-15-1040,0-1 1,44 0-1,-21-8-1387,-5-7-1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7.218"/>
    </inkml:context>
    <inkml:brush xml:id="br0">
      <inkml:brushProperty name="width" value="0.1" units="cm"/>
      <inkml:brushProperty name="height" value="0.1" units="cm"/>
      <inkml:brushProperty name="color" value="#E71224"/>
    </inkml:brush>
  </inkml:definitions>
  <inkml:trace contextRef="#ctx0" brushRef="#br0">151 356 14701,'15'-18'577,"-1"-1"-1,0-1 1,-2-1-1,0 0 0,9-23 1,-18 37-371,0 0 1,0 0-1,-1 0 1,0 0-1,-1-1 1,1 1-1,-1 0 1,-1-1-1,1 1 0,-1 0 1,-1-1-1,1 1 1,-1-1-1,-1 1 1,1 0-1,-1 0 1,-1 0-1,1 0 0,-1 0 1,-5-9-1,5 12-124,0 0-1,0 0 0,-1 0 0,1 1 1,-1-1-1,0 1 0,0 0 0,0 0 1,-1 0-1,1 0 0,-1 1 0,1 0 1,-1 0-1,0 0 0,0 1 0,0-1 1,0 1-1,0 0 0,0 1 0,0-1 1,0 1-1,0 0 0,-1 0 0,1 1 1,0-1-1,0 1 0,0 0 0,0 1 1,-5 1-1,4-1-64,1 0 0,0 0 0,-1 1 0,1 0 0,0 0 0,1 0 0,-1 0 0,1 1 0,-1 0 0,1 0 0,0 0 1,0 0-1,1 1 0,-1-1 0,1 1 0,0 0 0,0 0 0,1 0 0,-1 0 0,1 1 0,0-1 0,1 1 0,-1-1 0,1 1 0,-1 11 0,2-9-41,1 0 1,0 0-1,0 0 0,1-1 0,0 1 0,0 0 0,1-1 0,0 1 0,0-1 1,0 0-1,1 0 0,0 0 0,1-1 0,0 1 0,0-1 0,0 0 0,0-1 1,1 1-1,0-1 0,0 0 0,1 0 0,-1-1 0,15 7 0,-1-1-271,0-1 0,0-1 0,1-1-1,-1-1 1,1-1 0,1-1 0,36 3-1,-38-7-899,1-2 0,-1 0-1,1 0 1,-1-2-1,0-1 1,33-12 0,-29 10-418,33-15-2535,-7-9-1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7.556"/>
    </inkml:context>
    <inkml:brush xml:id="br0">
      <inkml:brushProperty name="width" value="0.1" units="cm"/>
      <inkml:brushProperty name="height" value="0.1" units="cm"/>
      <inkml:brushProperty name="color" value="#E71224"/>
    </inkml:brush>
  </inkml:definitions>
  <inkml:trace contextRef="#ctx0" brushRef="#br0">91 0 11749,'-6'1'211,"-1"-1"0,1 2 1,0-1-1,-1 1 0,1 0 0,0 0 0,0 1 1,0-1-1,-8 6 0,12-7-146,1 0 0,-1 1 0,1-1 0,0 0 0,-1 0 0,1 1 0,0-1 0,0 1 1,0-1-1,0 1 0,0-1 0,0 1 0,0 0 0,0 0 0,1-1 0,-1 1 0,1 0 0,-1 0 0,1 0 0,0-1 0,-1 1 0,1 0 0,0 0 0,0 0 0,1 0 1,-1 0-1,0 0 0,1-1 0,-1 1 0,1 0 0,-1 0 0,1-1 0,0 1 0,0 0 0,0-1 0,1 3 0,3 3 144,0-1 1,0 1-1,1-1 0,0 0 0,0 0 0,0 0 0,1-1 1,0 0-1,13 7 0,9 3 348,34 13 0,-57-26-519,48 19 295,-30-13-320,-1 1 0,0 1 0,-1 1 0,32 21 0,-52-32-106,-1 1 0,1 0 0,-1 0 0,1 1-1,-1-1 1,1 0 0,-1 0 0,0 1 0,0-1-1,1 1 1,-1-1 0,0 1 0,0-1 0,0 1-1,-1 0 1,1-1 0,0 1 0,-1 0 0,1 0-1,-1 0 1,0 0 0,1-1 0,-1 1 0,0 0-1,0 0 1,0 0 0,0 0 0,-1 0 0,1-1-1,0 1 1,-2 3 0,1-3-317,-1 1 0,0-1 0,0 1 0,0-1 0,0 0 0,0 0 0,0 0 0,-1 0 0,1 0 0,-1-1 1,1 1-1,-1-1 0,0 1 0,1-1 0,-1 0 0,0 0 0,-6 1 0,-21 1-2770,-6-3-1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7.901"/>
    </inkml:context>
    <inkml:brush xml:id="br0">
      <inkml:brushProperty name="width" value="0.1" units="cm"/>
      <inkml:brushProperty name="height" value="0.1" units="cm"/>
      <inkml:brushProperty name="color" value="#E71224"/>
    </inkml:brush>
  </inkml:definitions>
  <inkml:trace contextRef="#ctx0" brushRef="#br0">34 27 15229,'0'-10'644,"0"-1"17,3 6 155,-3 6 72,0 14 12,0 23 0,-3 16-12,-1 5-120,-4 11-228,-4-3-924,2-2-612,27-16-3172,-17-1-1,5-14 1,5-14-1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5.336"/>
    </inkml:context>
    <inkml:brush xml:id="br0">
      <inkml:brushProperty name="width" value="0.1" units="cm"/>
      <inkml:brushProperty name="height" value="0.1" units="cm"/>
      <inkml:brushProperty name="color" value="#E71224"/>
    </inkml:brush>
  </inkml:definitions>
  <inkml:trace contextRef="#ctx0" brushRef="#br0">298 140 13753,'1'-6'248,"-1"0"-1,-1 0 0,1-1 0,-1 1 1,0 0-1,-1 0 0,1 0 0,-1 0 1,0 1-1,-1-1 0,1 0 1,-1 1-1,0-1 0,-1 1 0,1 0 1,-1 0-1,-5-4 0,5 5-16,-1 0 0,0 1 0,0 0 0,0 0 0,0 0 0,-1 1 0,1 0 0,-1 0 0,1 0 0,-1 1 1,0-1-1,0 1 0,0 1 0,0-1 0,1 1 0,-1 0 0,-9 1 0,4 1 202,0-1 1,0 2-1,0-1 1,1 2-1,-1-1 1,1 1 0,0 1-1,-12 7 1,19-11-319,0 1 1,0 0 0,0-1 0,1 1-1,-1 0 1,1 0 0,0 1-1,-1-1 1,1 0 0,0 1 0,0-1-1,0 1 1,1 0 0,-1 0-1,1 0 1,0-1 0,-1 1 0,1 1-1,0-1 1,1 0 0,-1 0-1,0 0 1,1 0 0,0 0 0,0 1-1,0-1 1,0 0 0,0 0 0,1 0-1,-1 1 1,1-1 0,2 5-1,-1-4-29,1 0-1,-1 0 0,1 0 0,0 0 1,0 0-1,1-1 0,-1 0 0,1 1 0,-1-1 1,1-1-1,0 1 0,0 0 0,0-1 1,1 0-1,-1 0 0,1 0 0,8 2 0,3 0 48,0 0 0,1-1 0,29 2 0,-34-5-83,0 1-1,1-2 1,-1 0 0,0 0-1,0-1 1,0 0 0,18-7-1,-26 8-40,-1-1-1,1 1 1,0-1-1,0 0 1,-1 0-1,0-1 1,1 1-1,-1-1 1,0 0-1,0 0 1,0 0-1,0 0 1,-1 0-1,1-1 1,-1 1-1,0-1 1,0 0-1,0 1 1,-1-1-1,1 0 1,-1 0-1,0 0 1,0 0-1,0 0 1,0-6-1,-1-36-8,-1 43 0,1 0 0,0 0 0,-1 0 0,1 0 0,-1 0 0,0 0 0,0 1 0,0-1 0,0 0 0,-1 1 0,1-1 0,-1 0 0,-2-3 0,4 6 0,-1 0 0,1 0 0,0-1 0,0 1 0,0 0 0,-1 0 0,1 0 0,0-1 0,0 1 0,-1 0 0,1 0 0,0 0 0,-1 0 0,1 0 0,0 0 0,0-1 0,-1 1 0,1 0 0,0 0 0,-1 0 0,1 0 0,0 0 0,0 0 0,-1 0 0,1 0 0,0 0 0,-1 0 0,1 1 0,0-1 0,-1 0 0,1 0 0,0 0 0,0 0 0,-1 0 0,1 0 0,-1 1 0,-3 12 0,2 24 0,2-31 0,2 30 0,1 0 0,2 1 0,2-2 0,1 1 0,2-1 0,1 0 0,16 34 0,25 76 0,-48-129 0,0 1 0,-1 0 0,-1-1 0,0 1 0,-2 0 0,-2 33 0,1-43 0,-1 0 0,0 0 0,0 0 0,-1 0 0,1 0 0,-2 0 0,1-1 0,-1 1 0,0-1 0,0 0 0,-1-1 0,0 1 0,0-1 0,0 1 0,0-1 0,-1-1 0,-10 7 0,10-7 0,1-1 0,-2 1 0,1-1 0,0-1 0,-1 1 0,1-1 0,-1 0 0,1 0 0,-1-1 0,0 0 0,0 0 0,0-1 0,0 0 0,0 0 0,0-1 0,0 1 0,1-2 0,-14-2 0,17 2 0,0 1 0,0 0 0,0-1 0,0 0 0,0 1 0,0-1 0,0-1 0,1 1 0,-1 0 0,1 0 0,-1-1 0,1 0 0,0 1 0,0-1 0,0 0 0,1 0 0,-3-5 0,2 2 0,0 0 0,0-1 0,1 0 0,-1 1 0,2-1 0,-1 0 0,1 1 0,0-11 0,2 1 0,0 0 0,1 0 0,1 1 0,0-1 0,1 1 0,13-26 0,-12 29-74,1 0 1,0 1-1,1 0 0,1 0 0,0 1 1,0 0-1,1 1 0,0 0 0,0 0 1,1 1-1,19-11 0,-15 11-612,1 1 1,0 1-1,0 0 0,0 1 0,23-5 0,44-10-6580,-12 2-3126,-41 11 5343</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8.239"/>
    </inkml:context>
    <inkml:brush xml:id="br0">
      <inkml:brushProperty name="width" value="0.1" units="cm"/>
      <inkml:brushProperty name="height" value="0.1" units="cm"/>
      <inkml:brushProperty name="color" value="#E71224"/>
    </inkml:brush>
  </inkml:definitions>
  <inkml:trace contextRef="#ctx0" brushRef="#br0">25 915 14273,'8'-22'743,"-2"0"-1,0 0 0,-1-1 1,-2 0-1,0 1 0,-1-1 1,-3-36-1,-3 45 803,-5 16-477,-9 23-129,13-14-870,1 0 1,0 0 0,1 0 0,0 0 0,1 1 0,0-1 0,1 1-1,0 0 1,0-1 0,2 1 0,-1 0 0,2-1 0,3 18 0,-4-23-81,1 0 0,0-1 0,0 1 0,0-1 0,1 1 1,-1-1-1,1 0 0,1 0 0,-1 0 0,1-1 0,-1 1 1,1-1-1,1 0 0,-1 0 0,0 0 0,1-1 1,0 1-1,0-1 0,0 0 0,0-1 0,1 1 0,-1-1 1,1 0-1,-1 0 0,1-1 0,0 0 0,-1 0 0,10 1 1,-8-2-6,-1 0 0,1 0 1,-1 0-1,1-1 0,-1 0 1,1 0-1,-1-1 1,0 0-1,0 0 0,1 0 1,-1-1-1,-1 0 0,1 0 1,0 0-1,-1-1 1,9-7-1,-8 5 18,0 0 0,-1-1-1,0 1 1,0-1 0,0-1 0,-1 1 0,0 0 0,-1-1-1,1 0 1,-2 0 0,1 0 0,2-16 0,0-11 106,-2-1 0,-1 0 0,-2 0 1,-5-44-1,-30-143 927,-58-150 2914,82 344-3093,11 29-839,0 0 0,0 0-1,0 0 1,0 1 0,0-1-1,0 0 1,0 0-1,0 0 1,0 0 0,0 0-1,0 0 1,0 1 0,0-1-1,0 0 1,0 0 0,0 0-1,0 0 1,0 0-1,0 0 1,0 1 0,0-1-1,0 0 1,0 0 0,-1 0-1,1 0 1,0 0 0,0 0-1,0 0 1,0 0-1,0 0 1,0 1 0,0-1-1,-1 0 1,1 0 0,0 0-1,0 0 1,0 0-1,0 0 1,0 0 0,0 0-1,-1 0 1,1 0 0,0 0-1,0 0 1,0 0 0,0 0-1,0 0 1,0 0-1,-1 0 1,1 0 0,0 0-1,0 0 1,0 0 0,0 0-1,0 0 1,0-1 0,-1 1-1,1 0 1,0 0-1,0 0 1,0 0 0,0 0-1,0 0 1,0 0 0,0 0-1,-1-1 1,0 56 859,4-8-800,2 1 0,2-1 0,2-1 0,2 0 0,27 70 0,-9-45-1037,4 0 1,68 108 0,-93-167-590,0-1 1,21 22-1,5-4-8605,-26-25 5047,-3-5-1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1:58.604"/>
    </inkml:context>
    <inkml:brush xml:id="br0">
      <inkml:brushProperty name="width" value="0.1" units="cm"/>
      <inkml:brushProperty name="height" value="0.1" units="cm"/>
      <inkml:brushProperty name="color" value="#E71224"/>
    </inkml:brush>
  </inkml:definitions>
  <inkml:trace contextRef="#ctx0" brushRef="#br0">0 416 15769,'8'-17'544,"13"-10"33,20-9 15,22-12-48,14-1-356,21 0-1024,-6-4-2637,-16 6 1,-22 0 0,-17 5-1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04.565"/>
    </inkml:context>
    <inkml:brush xml:id="br0">
      <inkml:brushProperty name="width" value="0.1" units="cm"/>
      <inkml:brushProperty name="height" value="0.1" units="cm"/>
      <inkml:brushProperty name="color" value="#E71224"/>
    </inkml:brush>
  </inkml:definitions>
  <inkml:trace contextRef="#ctx0" brushRef="#br0">300 81 7753,'-17'6'2057,"0"0"1,1 1 0,-17 9 0,22-9-1543,0 0 0,0 1 1,0 0-1,-11 12 0,13-10-426,0 0 1,1 0-1,1 1 0,0 0 0,0 0 1,1 0-1,1 1 0,0 0 0,0 0 1,1 1-1,-3 16 0,3-11 17,1 0 1,1 0-1,0 0 0,1 0 0,1 1 0,1-1 0,7 35 1,-7-45-84,2 1 1,-1-1-1,1 0 1,1 0-1,-1 0 1,1 0-1,1-1 1,-1 0-1,1 0 1,1 0-1,-1 0 1,1-1-1,0 0 1,1 0-1,-1 0 1,1-1-1,0 0 1,13 6-1,-2-2 58,0-1-1,1-1 0,0-1 1,0-1-1,0 0 0,0-2 1,1 0-1,35 1 0,-45-4 54,0 0-1,0-1 1,-1 0-1,1-1 1,-1 0-1,1 0 1,-1-1-1,0 0 1,0-1-1,0 1 1,0-2-1,-1 0 1,1 0-1,-1 0 1,-1-1-1,1 0 1,-1 0-1,0-1 1,10-13-1,-10 11 215,-2-1-1,1 0 1,-1-1-1,-1 1 0,0-1 1,0 0-1,-1 0 1,-1 0-1,3-22 1,-3-9 1043,-3-58 0,0 37-470,1 51-820,0 1 0,-1-1-1,-1 1 1,1-1 0,-2 1-1,0 0 1,0 0 0,-9-20-1,7 23-70,0 0-1,0 0 1,-1 0-1,0 1 1,0 0-1,-1 0 0,1 0 1,-2 1-1,1 0 1,-1 1-1,-10-6 1,1 1-169,-1 2 1,-1 0-1,1 2 0,-1 0 1,0 0-1,0 2 1,-1 0-1,1 2 1,-1 0-1,-25 1 1,26 2-677,1 0 0,-1 1 0,1 1 1,0 1-1,-1 0 0,-26 11 0,39-13 184,0 1-1,0-1 1,-1 1-1,2 1 1,-1-1-1,0 1 0,1 0 1,0 0-1,0 1 1,0-1-1,0 1 1,1 0-1,-1 0 1,1 1-1,1-1 0,-1 1 1,1 0-1,0 0 1,0 0-1,1 1 1,0-1-1,0 0 1,-1 8-1,1 40-4549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05.583"/>
    </inkml:context>
    <inkml:brush xml:id="br0">
      <inkml:brushProperty name="width" value="0.1" units="cm"/>
      <inkml:brushProperty name="height" value="0.1" units="cm"/>
      <inkml:brushProperty name="color" value="#E71224"/>
    </inkml:brush>
  </inkml:definitions>
  <inkml:trace contextRef="#ctx0" brushRef="#br0">39 77 5913,'-2'-4'279,"1"0"0,-1 0 0,1 1 0,-1-1 0,0 1 0,-1-1 0,-3-4 0,-10-16 4362,12 5 4802,5 24-8883,-1 0 0,1-1 0,0 1 0,0 0 0,1-1 0,-1 0 0,1 1 0,0-1 0,0 0 0,4 6 0,34 44 819,-11-18-174,133 229 589,-157-256-1794,-1 1 0,0 0 0,-1 1 0,4 20 0,0-1 0,-3-38-4923,-5-16 2557,0 23 1924,1 0 1,0 0 0,-1 0 0,1 0 0,-1 0 0,1 0-1,-1 0 1,0 0 0,1 0 0,-1 0 0,0 0 0,0 0-1,1 0 1,-1 1 0,0-1 0,-2-1 0,-11-8-5552</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07.581"/>
    </inkml:context>
    <inkml:brush xml:id="br0">
      <inkml:brushProperty name="width" value="0.1" units="cm"/>
      <inkml:brushProperty name="height" value="0.1" units="cm"/>
      <inkml:brushProperty name="color" value="#E71224"/>
    </inkml:brush>
  </inkml:definitions>
  <inkml:trace contextRef="#ctx0" brushRef="#br0">1 29 12833,'0'-7'653,"0"-12"9171,3 16-4955,4 10-3003,3 7-1366,84 116 1831,35 75-3693,-57-76-3260,-72-127 4396,1 0-1,0 0 1,0-1-1,1 1 1,-1 0-1,0-1 1,1 1-1,-1 0 0,1-1 1,-1 1-1,3 1 1,5 0-3419,-6-2 2518,-3 0 686,1 0 0,-1-1 0,1 1 1,-1 0-1,0 0 0,1 0 0,-1-1 1,0 1-1,0 0 0,1 0 0,-1 0 1,0 0-1,0-1 0,0 1 0,0 0 0,0 0 1,0 0-1,0 0 0,-1 0 0,1-1 1,0 2-1,-8 0-4408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08.496"/>
    </inkml:context>
    <inkml:brush xml:id="br0">
      <inkml:brushProperty name="width" value="0.1" units="cm"/>
      <inkml:brushProperty name="height" value="0.1" units="cm"/>
      <inkml:brushProperty name="color" value="#E71224"/>
    </inkml:brush>
  </inkml:definitions>
  <inkml:trace contextRef="#ctx0" brushRef="#br0">136 142 9017,'0'-93'7106,"0"93"-7025,0-1 0,0 1 0,0 0 0,0 0-1,0 0 1,0-1 0,0 1 0,0 0-1,0 0 1,0 0 0,0-1 0,0 1-1,0 0 1,0 0 0,0 0 0,0 0-1,0-1 1,0 1 0,0 0 0,-1 0-1,1 0 1,0 0 0,0 0 0,0-1-1,0 1 1,0 0 0,-1 0 0,1 0-1,0 0 1,0 0 0,0 0 0,0 0 0,-1 0-1,1 0 1,0 0 0,0-1 0,0 1-1,-1 0 1,1 0 0,0 0 0,-11 4 1297,-8 11-227,11-5-898,1 0 0,0 1 0,0 0 1,1 1-1,1-1 0,0 1 0,0 0 0,1 0 0,1 1 1,0-1-1,1 1 0,-2 18 0,2 6 147,1 0 0,2 1 0,5 37-1,-4-60-266,1-1 0,0 1 0,1-1 0,0 1 0,1-1 0,1 0 0,0-1 0,1 1 0,0-1 0,12 15 0,-7-13-1,1-1 0,0 0 0,1-1 0,1 0-1,0-1 1,1-1 0,23 14 0,-18-12-53,1-2 1,1 0-1,0-1 1,0-1-1,1-1 1,0-1-1,1-1 1,-1-1-1,43 2 1,-64-7-70,-1 0 1,1 0 0,0 0-1,0-1 1,-1 1 0,1-1-1,-1 0 1,1 0 0,0 0-1,-1 0 1,1 0 0,-1-1-1,0 1 1,1-1-1,-1 1 1,0-1 0,3-3-1,-2 1 22,0 0 0,0 0-1,-1 0 1,1 0-1,-1-1 1,0 1-1,0-1 1,-1 1 0,2-7-1,1-7 126,-1-1 0,-2 0 0,0-38 0,-2 28-16,-2-1 0,-1 0-1,-2 1 1,0 0 0,-2 0-1,-2 1 1,-19-44 0,12 39-85,-1 0 1,-2 0-1,-1 2 1,-1 1-1,-44-45 1,56 65-64,-1 0 0,0 0 1,0 1-1,-1 1 0,0 0 0,-1 1 1,0 0-1,0 1 0,0 1 0,-25-7 1,31 10-9,0 0 1,0 1-1,-1 0 1,1 1 0,0 0-1,-1 0 1,1 0-1,0 1 1,-1 0 0,1 0-1,0 1 1,0 0 0,0 0-1,0 1 1,0 0-1,1 0 1,-1 1 0,1 0-1,0 0 1,0 0-1,0 1 1,-9 8 0,11-8 1,-1 0 0,1 0 0,0 0 0,1 1 0,-1-1 0,1 1 0,0 0 1,0 0-1,1 0 0,0 0 0,0 1 0,0-1 0,1 0 0,0 1 0,0-1 0,0 1 1,1 0-1,0-1 0,0 1 0,1-1 0,0 1 0,0-1 0,1 1 0,3 8 0,-1-4 20,1 0-1,1 0 1,0 0-1,0-1 1,1 0-1,0 0 0,1-1 1,0 0-1,1 0 1,-1-1-1,2 0 1,14 9-1,18 8 120,1-2 0,81 30 1,42 21-177,-99-33-1236,-44-26-150,0-1-1,1-1 1,0-1-1,33 11 1,-39-18-311,33 12-5849,-31-8 2716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08.984"/>
    </inkml:context>
    <inkml:brush xml:id="br0">
      <inkml:brushProperty name="width" value="0.1" units="cm"/>
      <inkml:brushProperty name="height" value="0.1" units="cm"/>
      <inkml:brushProperty name="color" value="#E71224"/>
    </inkml:brush>
  </inkml:definitions>
  <inkml:trace contextRef="#ctx0" brushRef="#br0">0 125 13581,'0'-6'415,"0"4"20,0 0 0,0 0 1,0-1-1,0 1 1,0 0-1,1 0 1,-1 0-1,1 0 1,1-5-1,-2 7-299,1 0-1,0-1 1,0 1-1,-1-1 1,1 1-1,0 0 1,0 0-1,-1-1 1,1 1-1,0 0 1,0 0-1,0 0 1,0 0-1,-1 0 1,1 0-1,0 0 1,0 0-1,0 0 1,-1 0-1,1 1 1,0-1-1,0 0 1,-1 1-1,1-1 1,0 0-1,0 1 1,-1-1-1,1 1 1,0-1-1,-1 1 1,2 0-1,13 8 1093,0 0 0,-1 1 1,0 0-1,24 25 0,-32-28-941,1-1-1,-2 1 1,1 0-1,-1 1 1,0-1-1,0 1 1,-1 0-1,0 0 0,-1 1 1,0-1-1,3 13 1,-4-211 215,-2 186-500,0 0 0,1 0 0,0 0 0,0 1 0,0-1 0,0 1 1,1-1-1,-1 1 0,1-1 0,0 1 0,0 0 0,0 0 0,1 0 0,-1 0 0,1 0 0,-1 0 0,1 0 0,0 1 0,0 0 0,0 0 1,0-1-1,1 2 0,-1-1 0,1 0 0,-1 1 0,1-1 0,-1 1 0,1 0 0,0 0 0,-1 1 0,1-1 0,0 1 0,0 0 1,6 0-1,-4 0-47,1 0-1,-1 1 1,1 0 0,-1 0 0,1 1 0,-1-1 0,1 1 0,-1 1 0,0-1 0,0 1 0,0 0-1,-1 0 1,1 1 0,-1 0 0,1 0 0,-1 0 0,0 1 0,-1-1 0,7 9 0,6 19-1608,0-2-2077,-2-12-3055,-14-17 6314,-1-1 1,1 0-1,-1 1 1,1-1-1,-1 0 1,1 0-1,0 1 1,-1-1-1,1 0 1,-1 0-1,1 0 1,0 0-1,-1 0 1,1 0-1,0 0 1,-1 0-1,1 0 0,-1 0 1,1 0-1,0 0 1,5-3-4471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09.328"/>
    </inkml:context>
    <inkml:brush xml:id="br0">
      <inkml:brushProperty name="width" value="0.1" units="cm"/>
      <inkml:brushProperty name="height" value="0.1" units="cm"/>
      <inkml:brushProperty name="color" value="#E71224"/>
    </inkml:brush>
  </inkml:definitions>
  <inkml:trace contextRef="#ctx0" brushRef="#br0">1 585 10813,'9'-5'728,"4"-7"188,11-5 108,11-8 48,10-3-8,4-4-127,-3 1-325,0-1-564,16-3-3489,-39 9 1,-11-1 0,-9-3-1</inkml:trace>
  <inkml:trace contextRef="#ctx0" brushRef="#br0" timeOffset="1">230 0 18510,'0'0'812,"4"3"520,7 6 132,7 10 0,8 8 0,12 11 0,9 11 1,2 9-989,2 6-880,1-14-5205,-5 20 1,-8-3-1,-5-10 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0.178"/>
    </inkml:context>
    <inkml:brush xml:id="br0">
      <inkml:brushProperty name="width" value="0.1" units="cm"/>
      <inkml:brushProperty name="height" value="0.1" units="cm"/>
      <inkml:brushProperty name="color" value="#E71224"/>
    </inkml:brush>
  </inkml:definitions>
  <inkml:trace contextRef="#ctx0" brushRef="#br0">326 84 13285,'-8'-7'440,"0"0"0,0 0 0,-1 1 0,0 0 0,0 1 0,0 0 0,-1 0 0,1 1 0,-12-3 0,17 6-218,-1 0 0,1 1 1,-1-1-1,1 1 0,-1 0 0,1 0 1,-1 0-1,1 1 0,0 0 0,-1 0 1,1 0-1,0 0 0,-1 0 0,1 1 1,0 0-1,0 0 0,0 0 0,1 1 1,-1-1-1,0 1 0,1 0 0,0 0 1,-6 6-1,3-1 112,0 0 0,1 0 1,-1 1-1,2 0 1,0 0-1,0 0 0,0 0 1,1 1-1,1-1 0,0 1 1,-2 11-1,1 9 319,0 0 0,3 42 0,1-56-564,0 0-1,1 0 1,1-1-1,0 1 1,2-1-1,-1 1 1,2-1-1,0-1 1,0 1-1,2-1 1,0 0-1,0-1 1,1 0-1,1 0 1,0-1 0,1 0-1,0-1 1,1 0-1,0-1 1,0 0-1,1-1 1,1 0-1,26 12 1,-27-15-161,0 1 1,1-2-1,0 0 1,0 0-1,1-2 1,-1 0-1,1 0 1,16 0 0,-27-3 61,1 0 1,-1 0-1,1-1 1,-1 1-1,1-1 1,-1 0-1,0 0 1,1-1 0,-1 1-1,0-1 1,0 0-1,0 0 1,0-1-1,0 1 1,-1-1-1,1 0 1,-1 0 0,1 0-1,-1 0 1,0 0-1,0-1 1,-1 1-1,1-1 1,-1 0-1,0 0 1,0 0 0,0 0-1,0 0 1,-1-1-1,2-4 1,1-9 85,0-1 0,-2 1 0,0 0 1,-1-1-1,-1 1 0,0-1 0,-2 0 0,0 1 1,-1 0-1,-1 0 0,-11-34 0,6 28 1,-1 0 0,-1 1 0,0 0 0,-2 1 0,-1 0 0,0 1 0,-2 0 0,-18-18 0,20 25-46,-1 1 0,0 0 0,-1 1 0,0 1 0,-1 0 0,-31-14 0,39 21-39,0 0 0,-1 1 1,1 0-1,-1 1 0,1 0 0,-1 0 1,0 1-1,0 0 0,0 1 0,0 0 1,1 0-1,-1 1 0,0 1 0,0 0 1,-11 3-1,16-3-2,0 0 1,0 1 0,1-1-1,0 1 1,-1 0-1,1 0 1,0 0-1,0 0 1,0 1 0,1 0-1,-1 0 1,1 0-1,0 0 1,0 0-1,1 1 1,-1-1 0,1 1-1,0 0 1,0-1-1,0 1 1,1 0 0,0 0-1,0 0 1,0 0-1,0 1 1,1-1-1,0 0 1,0 0 0,1 0-1,-1 0 1,1 1-1,0-1 1,0 0-1,1 0 1,-1 0 0,1-1-1,0 1 1,1 0-1,-1-1 1,1 1-1,0-1 1,5 6 0,1 0 29,1-1 1,0 0 0,1-1 0,0 0 0,0 0 0,1-1 0,0-1 0,0 0 0,18 6 0,18 3 88,58 12 0,-50-13-72,-16-4-393,42 16 0,-68-20-325,0 1 1,0 0 0,-1 0 0,0 2 0,0-1 0,16 16-1,7 5-4927,4-3-5591,-27-18 6378</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0.638"/>
    </inkml:context>
    <inkml:brush xml:id="br0">
      <inkml:brushProperty name="width" value="0.1" units="cm"/>
      <inkml:brushProperty name="height" value="0.1" units="cm"/>
      <inkml:brushProperty name="color" value="#E71224"/>
    </inkml:brush>
  </inkml:definitions>
  <inkml:trace contextRef="#ctx0" brushRef="#br0">1 153 13817,'0'-11'1107,"1"-9"3228,0 19-4153,-1 1 0,1-1 0,-1 1 0,1-1 0,-1 1 0,1-1 0,-1 1 0,1 0 0,0-1 0,-1 1 0,1 0 0,0 0-1,-1-1 1,1 1 0,0 0 0,-1 0 0,1 0 0,0 0 0,-1 0 0,1 0 0,0 0 0,-1 0 0,1 0 0,0 0 0,-1 0 0,1 1 0,0-1 0,-1 0 0,2 1 0,2 0 77,0 0 1,0 1-1,1 0 1,-2 0-1,1 0 1,0 0-1,0 1 0,-1-1 1,1 1-1,-1 0 1,0 0-1,0 0 1,0 1-1,0-1 1,0 1-1,-1 0 1,0-1-1,4 8 1,0 2 224,-1 1 0,0 0 0,-1 0 1,3 19-1,5-96 53,-11 37-501,0 7-15,0 0 0,1 0 0,1 0-1,1 1 1,7-25 0,-10 41-20,0 0 1,1-1-1,-1 1 1,0 0-1,1 0 1,-1 0-1,1 0 1,-1 0-1,1 0 1,0 0-1,0 1 1,0-1-1,0 1 0,0-1 1,0 1-1,1 0 1,-1 0-1,0-1 1,1 2-1,-1-1 1,1 0-1,-1 1 1,1-1-1,-1 1 1,1-1-1,-1 1 0,1 0 1,-1 0-1,1 0 1,0 1-1,-1-1 1,1 1-1,-1-1 1,0 1-1,1 0 1,2 1-1,2 1-65,-1-1 1,0 1-1,1 1 0,-1-1 0,-1 1 1,1 0-1,0 0 0,-1 1 0,0 0 1,0 0-1,-1 0 0,7 8 0,18 40-3379,-19-34-765,1 0-3980,-7-13 2804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5.677"/>
    </inkml:context>
    <inkml:brush xml:id="br0">
      <inkml:brushProperty name="width" value="0.1" units="cm"/>
      <inkml:brushProperty name="height" value="0.1" units="cm"/>
      <inkml:brushProperty name="color" value="#E71224"/>
    </inkml:brush>
  </inkml:definitions>
  <inkml:trace contextRef="#ctx0" brushRef="#br0">1 39 16698,'4'-30'5234,"-4"30"-5139,0-1 0,0 1 0,0-1 0,1 1 0,-1-1-1,0 1 1,0 0 0,1-1 0,-1 1 0,0 0 0,1-1 0,-1 1 0,0 0 0,1-1-1,-1 1 1,0 0 0,1-1 0,-1 1 0,1 0 0,-1 0 0,0 0 0,1-1 0,-1 1 0,1 0-1,-1 0 1,1 0 0,-1 0 0,1 0 0,-1 0 0,1 0 0,-1 0 0,1 0 0,-1 0-1,1 0 1,-1 0 0,0 0 0,1 1 0,-1-1 0,1 0 0,-1 0 0,1 0 0,-1 1-1,0-1 1,1 0 0,-1 0 0,1 1 0,-1-1 0,0 0 0,1 1 0,-1-1 0,0 1-1,0-1 1,1 0 0,-1 1 0,0-1 0,0 1 0,1 0 0,3 4 243,0 0-1,0 1 1,-1-1 0,0 1 0,0 0-1,0 0 1,-1 0 0,1 0 0,-1 0 0,-1 1-1,2 9 1,1 11-1336,-1 40 0,-2-34-679,4-13-424,-1 1-5503,-4-21 7366,-1 1-1,1-1 1,-1 1-1,1-1 0,-1 1 1,1-1-1,-1 0 0,1 1 1,-1-1-1,1 0 1,-1 0-1,0 1 0,1-1 1,-1 0-1,1 0 1,-1 0-1,0 1 0,1-1 1,-1 0-1,0 0 0,1 0 1,-1 0-1,0 0 1,1-1-1,-1 1 0,0 0 1,1 0-1,-1 0 0,1 0 1,-1-1-1,0 1 1,0-1-1,-20-8-4878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0.972"/>
    </inkml:context>
    <inkml:brush xml:id="br0">
      <inkml:brushProperty name="width" value="0.1" units="cm"/>
      <inkml:brushProperty name="height" value="0.1" units="cm"/>
      <inkml:brushProperty name="color" value="#E71224"/>
    </inkml:brush>
  </inkml:definitions>
  <inkml:trace contextRef="#ctx0" brushRef="#br0">0 224 16650,'25'-15'376,"13"-6"-32,12-6-256,14-5-516,-6-7-2977,-10 11 1,-10-1 0,-9-3-1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1.309"/>
    </inkml:context>
    <inkml:brush xml:id="br0">
      <inkml:brushProperty name="width" value="0.1" units="cm"/>
      <inkml:brushProperty name="height" value="0.1" units="cm"/>
      <inkml:brushProperty name="color" value="#E71224"/>
    </inkml:brush>
  </inkml:definitions>
  <inkml:trace contextRef="#ctx0" brushRef="#br0">4 16 21954,'-1'-6'1192,"1"0"-8,-2 3 12,8 3-8,10 9 5,7 11-5,10 13 4,6 9-4,4 12-1428,0-9-6005,-4 9 1,-8-5-1,-6-11 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4.478"/>
    </inkml:context>
    <inkml:brush xml:id="br0">
      <inkml:brushProperty name="width" value="0.1" units="cm"/>
      <inkml:brushProperty name="height" value="0.1" units="cm"/>
      <inkml:brushProperty name="color" value="#E71224"/>
    </inkml:brush>
  </inkml:definitions>
  <inkml:trace contextRef="#ctx0" brushRef="#br0">1 24 11041,'0'-2'441,"0"1"-1,-1 0 1,1 0-1,0 0 1,0 0-1,0 0 1,0 0-1,0 0 1,0 0-1,1 0 1,-1 0-1,0 0 1,0-1-1,1 1 1,-1 0-1,1 0 1,-1 0-1,1 1 1,-1-1-1,2-1 1,8 7 4370,0 6-4900,6 7 1099,-1 1 0,-1 0 0,21 37 0,27 73 1180,-32-66-1250,47 101-649,64 198 1,-135-341-479,4 10 285,15 33 0,-21-56-619,0 0-1,1-1 1,0 1 0,0-1 0,6 7 0,-10-13 355,0 0-1,0 0 0,0 0 1,0 0-1,0 0 0,0-1 1,0 1-1,1-1 0,-1 1 1,0-1-1,0 1 0,1-1 0,-1 1 1,0-1-1,0 0 0,1 0 1,-1 0-1,2 0 0,-2 0-284,1 0-1,-1 0 1,1-1-1,-1 1 1,1-1-1,-1 1 1,1-1-1,-1 0 1,1 1-1,-1-1 1,0 0-1,0 0 1,1 0-1,-1 0 1,0 0-1,0 0 1,0 0-1,0-1 1,0 1-1,0 0 1,0 0-1,0-1 1,-1 1-1,1-1 1,-1 1-1,1-1 1,-1 1-1,1-1 1,-1 1-1,0-1 1,1 1-1,-1-1 1,0 1-1,0-1 1,0 0-1,-1-2 1,-9-24-4430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5.023"/>
    </inkml:context>
    <inkml:brush xml:id="br0">
      <inkml:brushProperty name="width" value="0.1" units="cm"/>
      <inkml:brushProperty name="height" value="0.1" units="cm"/>
      <inkml:brushProperty name="color" value="#E71224"/>
    </inkml:brush>
  </inkml:definitions>
  <inkml:trace contextRef="#ctx0" brushRef="#br0">64 46 7253,'-6'-36'3527,"0"26"1228,5 11-4655,0 0 1,0 0 0,0-1-1,0 1 1,0 0 0,0 0-1,0 0 1,1 0 0,-1 0-1,0 0 1,1 0 0,-1 1-1,1-1 1,-1 0 0,1 0-1,-1 0 1,1 1 0,0 0-1,-1 1 55,-8 24 248,1 1 0,2 0 0,0 1 1,-1 45-1,5 121 507,4-100-537,-1-74-752,1 1 1,1 0 0,10 36-1,-10-45-578,3-34-5136,-3-27-67,-1 19 3079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5.357"/>
    </inkml:context>
    <inkml:brush xml:id="br0">
      <inkml:brushProperty name="width" value="0.1" units="cm"/>
      <inkml:brushProperty name="height" value="0.1" units="cm"/>
      <inkml:brushProperty name="color" value="#E71224"/>
    </inkml:brush>
  </inkml:definitions>
  <inkml:trace contextRef="#ctx0" brushRef="#br0">3 147 4832,'-1'-71'3065,"-1"3"2967,3 68-5912,-1-1 0,0 1 0,0 0 0,1-1 0,-1 1 0,0-1 0,0 1 0,1 0 0,-1-1 0,0 1 0,1 0 0,-1-1 0,0 1 0,1 0 0,-1 0 0,1-1 0,-1 1 0,0 0 0,1 0 0,-1 0 0,1 0 0,-1-1 0,1 1 0,-1 0 0,1 0 0,-1 0 0,1 0 0,0 0 0,18-1 910,-14 1-642,107 2 3915,186 27 0,-254-23-3037,-1 1 1,64 21-1,-91-20-2985,-14-7-2702,0 0-3725,-10-1 2497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6.926"/>
    </inkml:context>
    <inkml:brush xml:id="br0">
      <inkml:brushProperty name="width" value="0.1" units="cm"/>
      <inkml:brushProperty name="height" value="0.1" units="cm"/>
      <inkml:brushProperty name="color" value="#E71224"/>
    </inkml:brush>
  </inkml:definitions>
  <inkml:trace contextRef="#ctx0" brushRef="#br0">57 45 2928,'-7'-2'817,"-27"-13"1310,23 4 1389,7-6 4480,5 35-6567,0-1 1,1 1-1,2-1 1,7 27-1,31 72 1538,-4-12-451,29 70-255,1 5-1760,-60-153-503,-1 1 1,-1 0-1,-2 1 0,2 52 0,-7-59-85,0-16-198,0 0 0,1 0 0,0 0-1,0 1 1,0-1 0,1 0-1,-1 0 1,3 7 0,-3-12 67,1-1 0,-1 1-1,1-1 1,-1 1 0,0 0 0,1-1 0,-1 1 0,0-1 0,1 1 0,-1-1 0,0 1 0,0-1-1,1 1 1,-1-1 0,0 1 0,0-1 0,0 1 0,0-1 0,0 0 0,0 1 0,0-1 0,0 1-1,0-1 1,0 1 0,0-1 0,0 1 0,0-1 0,-1 1 0,1-1 0,0 0 0,-9-7-6416,-3 5 1061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7.370"/>
    </inkml:context>
    <inkml:brush xml:id="br0">
      <inkml:brushProperty name="width" value="0.1" units="cm"/>
      <inkml:brushProperty name="height" value="0.1" units="cm"/>
      <inkml:brushProperty name="color" value="#E71224"/>
    </inkml:brush>
  </inkml:definitions>
  <inkml:trace contextRef="#ctx0" brushRef="#br0">0 12 7873,'1'-1'260,"-1"1"0,0-1 0,0 1 0,0-1 1,0 1-1,0-1 0,0 1 0,1-1 0,-1 1 1,0 0-1,0-1 0,1 1 0,-1-1 0,0 1 0,1 0 1,-1-1-1,0 1 0,1 0 0,-1-1 0,1 1 1,-1 0-1,0-1 0,1 1 0,-1 0 0,1 0 1,-1 0-1,1-1 0,-1 1 0,1 0 0,-1 0 0,2 0 1,24 0 2319,21 11-1618,95 51 1340,-44-18-1381,-76-34-1327,-1 0 0,0 1 0,-1 1 0,30 23 0,-47-32 74,0-1 0,0 0 0,0-1 0,0 1 0,0 0 0,0-1 0,0 0 0,0 0 0,1 0 0,-1 0 0,6 1 0,18 4-4989,-16-3 1445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7.986"/>
    </inkml:context>
    <inkml:brush xml:id="br0">
      <inkml:brushProperty name="width" value="0.1" units="cm"/>
      <inkml:brushProperty name="height" value="0.1" units="cm"/>
      <inkml:brushProperty name="color" value="#E71224"/>
    </inkml:brush>
  </inkml:definitions>
  <inkml:trace contextRef="#ctx0" brushRef="#br0">288 42 7037,'3'-18'286,"2"-5"7873,-3 46-3027,-3-8-4743,0 0-1,-1 0 1,-1-1 0,0 1-1,-1 0 1,-1-1 0,0 0-1,0 0 1,-15 24 0,-7 6 1063,-52 62 0,48-67 113,-38 63 1,59-83-1126,5-13-244,1 0 1,0 0-1,1 1 0,0 0 1,0 0-1,0 0 1,1 0-1,-3 14 1,5-21-329,0 0-782,9-13-12758,0 2 7667,1-11 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0.262"/>
    </inkml:context>
    <inkml:brush xml:id="br0">
      <inkml:brushProperty name="width" value="0.1" units="cm"/>
      <inkml:brushProperty name="height" value="0.1" units="cm"/>
      <inkml:brushProperty name="color" value="#E71224"/>
    </inkml:brush>
  </inkml:definitions>
  <inkml:trace contextRef="#ctx0" brushRef="#br0">252 88 16662,'1'-6'559,"-1"0"1,-1 0 0,1 0 0,-1 0 0,0 0 0,0 0 0,-1 0 0,-2-6 0,3 11-389,0-1 1,0 0-1,-1 0 0,1 0 1,0 1-1,-1-1 1,0 0-1,1 1 1,-1 0-1,0-1 1,0 1-1,0 0 1,0 0-1,0 0 0,0 0 1,0 0-1,0 0 1,0 1-1,0-1 1,0 1-1,-1 0 1,1-1-1,0 1 1,-3 0-1,-3 0 135,1-1-1,-1 2 0,0-1 1,0 1-1,0 0 1,1 1-1,-1 0 1,0 0-1,1 0 1,0 1-1,0 0 1,-1 1-1,2 0 1,-1 0-1,0 0 1,1 1-1,0 0 0,-6 6 1,6-5-249,1 1 1,0 0-1,0 0 1,1 0-1,0 0 0,0 1 1,1 0-1,-1 0 1,2 0-1,-1 0 1,1 0-1,1 0 0,-1 1 1,1-1-1,1 1 1,0 13-1,1-11-57,0-1 0,0 0 0,1 1 0,1-1 0,0 0 0,0 0 0,1 0 0,0 0 0,1-1 0,0 1 0,11 15 0,-6-13 0,0-1 0,0 0 0,1-1 0,0 0 0,1-1 0,0 0 0,23 13 0,-11-10 0,2-1 0,0 0 0,0-2 0,1-1 0,0-2 0,0 0 0,0-2 0,46 2 0,-57-5 0,0-2 0,0 0 0,-1 0 0,1-2 0,0 0 0,-1-1 0,0 0 0,0-1 0,21-10 0,-31 12 0,-1 1 0,0-1 0,1 0 0,-1 0 0,0 0 0,-1 0 0,1-1 0,-1 1 0,1-1 0,-1 0 0,0 0 0,0-1 0,-1 1 0,1-1 0,-1 1 0,0-1 0,0 1 0,-1-1 0,1 0 0,-1 0 0,0 0 0,-1 0 0,1 0 0,-1 0 0,0 0 0,0 0 0,0 0 0,-1-1 0,0 1 0,0 0 0,0 1 0,-4-10 0,0-1-5,-1 1 0,-1-1 1,-1 1-1,0 1 0,0-1 0,-1 1 1,-1 1-1,0 0 0,-15-14 0,4 8-458,0 0 0,-1 1-1,-1 1 1,-34-18 0,56 33 336,-34-15-1165,34 16 1074,0-1-1,-1 1 0,1-1 1,0 1-1,0-1 0,-1 1 0,1 0 1,0-1-1,-1 1 0,1 0 1,0 0-1,-1 0 0,1 0 1,-1 0-1,1 1 0,0-1 0,-1 0 1,1 1-1,0-1 0,0 1 1,-1-1-1,1 1 0,-2 0 1,3 0-55,-1 0 1,1 0-1,0-1 1,-1 1-1,1 0 1,0 0-1,-1-1 1,1 1 0,0 0-1,0 0 1,0 0-1,0-1 1,0 1-1,0 0 1,0 0 0,0 0-1,0-1 1,0 1-1,1 0 1,-1 0-1,0-1 1,0 1-1,1 0 1,-1 0 0,1-1-1,-1 1 1,0 0-1,1-1 1,-1 1-1,1 0 1,1 0 0,22 18-5113,10-3 572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0.608"/>
    </inkml:context>
    <inkml:brush xml:id="br0">
      <inkml:brushProperty name="width" value="0.1" units="cm"/>
      <inkml:brushProperty name="height" value="0.1" units="cm"/>
      <inkml:brushProperty name="color" value="#E71224"/>
    </inkml:brush>
  </inkml:definitions>
  <inkml:trace contextRef="#ctx0" brushRef="#br0">29 35 19366,'0'-11'1304,"0"0"152,-8 3 4,2 3-4,-2 19 0,5 19 5,-1 12-5,8 12 0,12 10-68,8 4-1948,5 1-672,18-1-1444,-12-3-2881,-3-7 1,-13-9-1,-8-7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4.189"/>
    </inkml:context>
    <inkml:brush xml:id="br0">
      <inkml:brushProperty name="width" value="0.1" units="cm"/>
      <inkml:brushProperty name="height" value="0.1" units="cm"/>
      <inkml:brushProperty name="color" value="#E71224"/>
    </inkml:brush>
  </inkml:definitions>
  <inkml:trace contextRef="#ctx0" brushRef="#br0">128 81 14833,'11'-81'6846,"-9"86"-2035,4 27-2358,-6-11-2003,0 0 0,-2 0-1,0 1 1,-2-1-1,0 0 1,-8 22 0,-52 117 122,11-32-468,48-109-104,6-16 0,6-10 0,-5 3 0,1 1 0,0 0 0,0 0 0,0 0 0,0 0 0,0 0 0,1 1 0,-1 0 0,1-1 0,0 1 0,-1 1 0,1-1 0,0 0 0,0 1 0,0 0 0,1 0 0,-1 0 0,5 0 0,10-1 0,0 2 0,33 2 0,-37-1 0,54 4 0,-10 0 0,103-5 0,-155 0 0,0-1 0,0 0 0,0 0 0,0-1 0,0 0 0,0 0 0,-1-1 0,9-4 0,-12 6 0,0-1 0,-1 0 0,1 0 0,-1-1 0,0 1 0,0 0 0,1-1 0,-2 1 0,1-1 0,0 0 0,0 1 0,-1-1 0,0 0 0,1 0 0,-1 0 0,0 0 0,0 0 0,-1-1 0,1 1 0,0-6 0,1-15 0,0 0 0,-2 0 0,0 0 0,-2 0 0,-5-28 0,7 52 0,1 0 0,-1 0 0,0 0 0,0 0 0,0-1 0,0 1 0,0 0 0,0 0 0,0 0 0,0 0 0,0-1 0,0 1 0,0 0 0,0 0 0,0 0 0,0-1 0,0 1 0,0 0 0,0 0 0,0 0 0,0 0 0,0-1 0,0 1 0,0 0 0,0 0 0,-1 0 0,1 0 0,0 0 0,0-1 0,0 1 0,0 0 0,0 0 0,0 0 0,0 0 0,-1 0 0,1 0 0,0 0 0,0 0 0,0-1 0,0 1 0,0 0 0,-1 0 0,1 0 0,0 0 0,0 0 0,0 0 0,-1 0 0,1 0 0,0 0 0,0 0 0,0 0 0,0 0 0,-1 0 0,1 0 0,0 0 0,0 0 0,0 0 0,0 0 0,-1 1 0,-3 13 0,0 24 0,2 30-258,3 0 0,3-1 0,13 77 0,-11-123-1182,1 0 1,1 0-1,0-1 0,18 30 0,-13-26-1258,-10-18 1706,0 1 0,1-1 0,0 0 0,0 0 0,0-1-1,1 1 1,0-1 0,0 0 0,0 0 0,9 6 0,20 4-4464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6.014"/>
    </inkml:context>
    <inkml:brush xml:id="br0">
      <inkml:brushProperty name="width" value="0.1" units="cm"/>
      <inkml:brushProperty name="height" value="0.1" units="cm"/>
      <inkml:brushProperty name="color" value="#E71224"/>
    </inkml:brush>
  </inkml:definitions>
  <inkml:trace contextRef="#ctx0" brushRef="#br0">0 270 10281,'3'-27'764,"-3"-5"56,0 1-4,2-3-20,1 15-92,4 15-164,10 2-328,9 6-548,27 1-2580,-17 12 0,4 1 0,2 1-1</inkml:trace>
  <inkml:trace contextRef="#ctx0" brushRef="#br0" timeOffset="1">804 79 16474,'3'-15'1204,"-2"9"-483,0 0 0,0 1 0,0-1 0,0 0 0,-1 0 0,-1-10 0,1 15-633,0 0 1,0 1-1,0-1 1,-1 1-1,1-1 1,0 0-1,-1 1 1,1-1-1,0 1 1,-1-1-1,1 1 1,0-1-1,-1 1 1,1-1-1,-1 1 1,1 0-1,-1-1 1,1 1-1,-1-1 1,0 1-1,1 0 1,-1 0-1,1-1 1,-1 1-1,0 0 1,-2 0 44,1 0-1,0 0 1,0 0 0,0 0 0,0 0-1,-1 1 1,1-1 0,0 1 0,0 0 0,0 0-1,-3 1 1,-16 8 338,1 2 0,0 0 1,1 1-1,1 0 0,0 2 0,1 0 0,0 1 0,1 1 1,1 0-1,1 1 0,0 1 0,-19 36 0,28-46-468,1 0 0,1 1 1,0-1-1,0 1 0,1-1 0,0 1 0,0 0 0,1 0 0,1 0 0,0 0 0,1 14 0,0-19-9,0 1-1,1-1 1,-1 0 0,1 0-1,0 0 1,0 0 0,1-1-1,-1 1 1,1-1 0,0 1-1,1-1 1,-1 0 0,1 0-1,-1 0 1,1-1 0,0 1-1,1-1 1,-1 0 0,0 0-1,1 0 1,0-1 0,0 0-1,5 2 1,10 3-424,0-2-1,0 0 1,0-1 0,1-1-1,0-1 1,27-1 0,126-1-6352,-126-3 1439,92-16 0,-55-3-729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1.041"/>
    </inkml:context>
    <inkml:brush xml:id="br0">
      <inkml:brushProperty name="width" value="0.1" units="cm"/>
      <inkml:brushProperty name="height" value="0.1" units="cm"/>
      <inkml:brushProperty name="color" value="#E71224"/>
    </inkml:brush>
  </inkml:definitions>
  <inkml:trace contextRef="#ctx0" brushRef="#br0">38 142 18918,'-6'-19'1072,"-3"-4"547,2-1 0,1 0 1,-4-27-1,21 78 3202,3 5-3810,41 165-524,-9-31-2737,-43-158 1921,0 0 0,1 0 0,0 0 0,0-1 0,0 1 0,1-1 0,1 0 0,-1-1 0,7 7 0,8 5-2834,35 25 0,-50-40 2665,1 2-430,1-1 0,0 0 0,0 0 0,0-1-1,0 0 1,1 0 0,-1-1 0,1 0 0,0 0 0,15 1 0,22-5-4177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1.454"/>
    </inkml:context>
    <inkml:brush xml:id="br0">
      <inkml:brushProperty name="width" value="0.1" units="cm"/>
      <inkml:brushProperty name="height" value="0.1" units="cm"/>
      <inkml:brushProperty name="color" value="#E71224"/>
    </inkml:brush>
  </inkml:definitions>
  <inkml:trace contextRef="#ctx0" brushRef="#br0">101 67 19830,'-2'-4'337,"-1"-2"157,-1 0-1,0 0 1,0 0-1,0 1 0,0-1 1,-1 1-1,0 0 1,0 0-1,-9-5 1,14 9-427,-1 1 1,0 0 0,0 0 0,1-1 0,-1 1 0,0 0 0,0 0-1,0 0 1,1 0 0,-1-1 0,0 1 0,0 1 0,0-1 0,0 0-1,1 0 1,-1 0 0,0 0 0,0 0 0,0 1 0,1-1-1,-1 0 1,0 1 0,0-1 0,1 1 0,-1-1 0,0 1 0,1-1-1,-1 1 1,1-1 0,-1 1 0,0 0 0,1-1 0,-1 1 0,1 0-1,0-1 1,-1 1 0,0 1 0,-10 32 1423,8-13-1091,0 0 0,1 0 1,2 0-1,0 0 1,1 0-1,1 0 0,1 0 1,11 39-1,-7-36-401,1-1 0,0-1 0,2 1 1,1-1-1,1-1 0,0 0 0,24 29 0,-25-38 1,0-1 0,0 0 0,1-1 0,1 0 0,0-1 0,0 0 0,1-1 0,0-1 0,0 0 0,0-1 0,1-1 0,0 0 0,0 0 0,1-2 0,-1 0 0,1-1 0,0 0 0,0-1 0,-1-1 0,1-1 0,0 0 0,0-1 0,-1-1 0,1 0 0,-1-1 0,0 0 0,18-9 0,-26 10-1,0-1 1,1 0-1,-1 0 0,-1-1 1,1 0-1,-1 0 0,0-1 1,0 1-1,0-1 0,-1 0 0,0-1 1,0 0-1,0 1 0,3-10 1,-4 7 2,0-1 0,-1 0 1,0 0-1,0 0 0,-1 0 1,-1 0-1,0 0 0,0 0 1,-1 0-1,-1-14 0,-1 8-14,-1 0-1,0 0 0,-1 0 0,-1 1 1,0 0-1,-1 0 0,-1 0 0,0 0 1,-1 1-1,0 1 0,-1-1 0,-1 1 0,0 1 1,-15-15-1,13 17-237,0 1-1,0 0 1,-1 1 0,0 1-1,-1-1 1,1 2-1,-1 0 1,0 1 0,-1 0-1,1 1 1,-1 1 0,0 0-1,-27-1 1,31 4-342,-1 0 0,0 1 0,1 0 0,-1 1 1,1 0-1,0 1 0,-23 8 0,26-7-167,-1 1 0,0 0 0,1 0 0,0 0 0,0 1 0,1 0 0,-1 1 0,1 0 0,1 0 0,-8 10-1,5-4-573,0 0 0,2 0 0,-9 19 0,-11 46-4000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1.833"/>
    </inkml:context>
    <inkml:brush xml:id="br0">
      <inkml:brushProperty name="width" value="0.1" units="cm"/>
      <inkml:brushProperty name="height" value="0.1" units="cm"/>
      <inkml:brushProperty name="color" value="#E71224"/>
    </inkml:brush>
  </inkml:definitions>
  <inkml:trace contextRef="#ctx0" brushRef="#br0">1 56 22790,'0'-14'1108,"0"1"0,0 1 0,0-1 0,0 9 1,0 10-1,3 10 0,3 8 0,8 12 4,1 10-1112,7 7 0,3 1-896,2 5-744,13-5-1417,-13 6-2375,-3-13-1,5-10 1,0-18-1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2.170"/>
    </inkml:context>
    <inkml:brush xml:id="br0">
      <inkml:brushProperty name="width" value="0.1" units="cm"/>
      <inkml:brushProperty name="height" value="0.1" units="cm"/>
      <inkml:brushProperty name="color" value="#E71224"/>
    </inkml:brush>
  </inkml:definitions>
  <inkml:trace contextRef="#ctx0" brushRef="#br0">1 54 22846,'0'-15'1104,"0"1"-4,0 1 4,3 4-4,-3 7 5,0 19-5,4 6 4,4 8-4,6 9 4,8 9-1104,4 4-968,6 3-836,3-13-4193,-2 7 1,-4-10-1,-7-12 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9.274"/>
    </inkml:context>
    <inkml:brush xml:id="br0">
      <inkml:brushProperty name="width" value="0.1" units="cm"/>
      <inkml:brushProperty name="height" value="0.1" units="cm"/>
      <inkml:brushProperty name="color" value="#E71224"/>
    </inkml:brush>
  </inkml:definitions>
  <inkml:trace contextRef="#ctx0" brushRef="#br0">253 49 14861,'-20'-1'351,"0"2"0,0 0 0,0 1 0,0 1 0,-30 9-1,44-10-243,0 0 0,1 0 0,0 1 0,-1 0 0,1 0 0,0 0 0,0 1 0,0 0 0,1 0-1,-1 0 1,1 0 0,0 1 0,1-1 0,-1 1 0,1 0 0,-1 0 0,2 1 0,-1-1 0,0 1-1,1-1 1,0 1 0,-2 9 0,2-1-24,0 1 0,0-1 1,1 1-1,1-1 0,0 1 0,1-1 0,1 1 1,0-1-1,1 1 0,1-1 0,0 0 0,1-1 1,0 1-1,1-1 0,1 0 0,0 0 0,0-1 0,2 0 1,-1 0-1,1-1 0,1 0 0,0 0 0,1-1 1,0-1-1,0 0 0,1 0 0,0-1 0,1-1 1,-1 0-1,2 0 0,-1-2 0,1 1 0,-1-2 0,1 0 1,1 0-1,-1-2 0,0 0 0,16 1 0,-20-3-54,-1 1-1,0-2 0,0 1 1,1-1-1,-1-1 0,0 0 0,0 0 1,0 0-1,0-1 0,-1-1 1,1 0-1,-1 0 0,1 0 1,-2-1-1,1 0 0,9-8 0,-11 7 37,0-1-1,-1 1 0,1-1 1,-1 0-1,0 0 0,-1 0 1,0-1-1,0 0 0,-1 0 1,0 0-1,0 0 0,-1 0 1,0-1-1,0 1 0,-1-1 1,0 1-1,-1-16 0,-1 8-10,-1 0-1,-1 0 1,0 0-1,-1 1 1,-1 0-1,0-1 1,-1 2-1,-1-1 1,0 1-1,-1 0 1,-1 0-1,0 1 0,0 0 1,-2 1-1,0 0 1,-13-12-1,11 12-327,0 0-1,-1 1 1,-1 1-1,1 0 1,-2 1-1,1 1 1,-1 0-1,0 1 1,-1 1-1,1 0 0,-1 1 1,-1 1-1,1 1 1,-23-2-1,38 5 60,1 0-1,-1 0 1,0-1-1,1 1 0,-1 1 1,0-1-1,0 0 1,1 0-1,-1 1 0,0-1 1,1 1-1,-1-1 1,0 1-1,1 0 0,-1-1 1,1 1-1,-1 0 1,1 0-1,0 0 0,-1 0 1,1 1-1,0-1 1,0 0-1,0 0 0,-1 1 1,1-1-1,1 1 1,-1-1-1,0 1 1,0-1-1,0 4 0,0-3-103,1 0 0,0 1 0,0-1 0,0 1 0,0-1 0,1 0 0,-1 1 0,1-1 0,-1 0 0,1 1 0,0-1 0,0 0 0,0 0 0,0 0 0,0 0 0,0 0 0,1 0 0,-1 0 0,1 0 0,3 3 0,31 25-3430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19.722"/>
    </inkml:context>
    <inkml:brush xml:id="br0">
      <inkml:brushProperty name="width" value="0.1" units="cm"/>
      <inkml:brushProperty name="height" value="0.1" units="cm"/>
      <inkml:brushProperty name="color" value="#E71224"/>
    </inkml:brush>
  </inkml:definitions>
  <inkml:trace contextRef="#ctx0" brushRef="#br0">482 69 13209,'-2'-4'217,"0"0"0,0 0 0,0 0 0,0 0-1,0 0 1,-1 0 0,1 1 0,-1-1 0,0 1 0,0 0-1,-1 0 1,1 0 0,-1 0 0,1 1 0,-1-1 0,0 1-1,0 0 1,0 0 0,0 0 0,0 1 0,0 0 0,-1-1-1,-6 0 1,8 2-71,-1 0 0,0 0 0,0 1 0,0-1 0,0 1-1,1-1 1,-1 1 0,0 1 0,1-1 0,-1 0 0,1 1-1,-1 0 1,1 0 0,0 0 0,0 0 0,0 0 0,0 1-1,0-1 1,0 1 0,0 0 0,1 0 0,0 0 0,-1 0-1,1 0 1,0 0 0,1 1 0,-3 4 0,-1 5 4,0 1 0,1-1 1,1 1-1,0 0 0,1 0 0,1 1 1,0 19-1,1-11-20,2 0 0,0 0-1,10 42 1,-9-56-45,-1 1-1,2-1 0,-1 1 1,1-1-1,1 0 1,0 0-1,0-1 0,1 0 1,0 0-1,0 0 1,10 9-1,-10-12 32,1 1 0,0-1-1,0-1 1,1 0 0,-1 0 0,1 0-1,0-1 1,0 0 0,0 0 0,0-1-1,1 0 1,-1-1 0,14 1 0,0-1 195,0-1 0,1-1 1,-1-1-1,0-1 0,36-9 1,-43 8-115,-1-1 0,0 0 0,0-1 0,0 0 1,0-1-1,-1-1 0,-1 0 0,1-1 0,14-12 0,-23 17-139,0 0-1,0-1 1,-1 1-1,1-1 0,-1 1 1,0-1-1,0 0 0,-1 0 1,1-1-1,-1 1 0,0 0 1,-1-1-1,1 1 0,-1-1 1,0 1-1,0-1 0,-1 0 1,0 0-1,0 1 1,0-1-1,-1 0 0,0 1 1,0-1-1,0 0 0,0 1 1,-1 0-1,0-1 0,-4-6 1,1 2-76,-1 0 0,0 1 0,-1-1 0,0 2 0,0-1 0,-1 1 0,0 0 0,-1 0 0,1 1 0,-1 0 0,-1 0 0,1 1 1,-16-7-1,5 5-401,0 1 0,-1 0 1,0 1-1,0 1 0,0 2 1,0 0-1,0 1 1,-1 0-1,1 2 0,-1 1 1,1 1-1,-1 1 0,1 0 1,0 2-1,-36 12 1,35-9-610,1 2 1,-1 0-1,2 1 1,-1 1-1,2 1 1,0 1-1,0 1 0,1 0 1,1 1-1,1 1 1,0 1-1,1 0 1,1 1-1,-14 26 1,-23 59-3962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3.390"/>
    </inkml:context>
    <inkml:brush xml:id="br0">
      <inkml:brushProperty name="width" value="0.1" units="cm"/>
      <inkml:brushProperty name="height" value="0.1" units="cm"/>
      <inkml:brushProperty name="color" value="#E71224"/>
    </inkml:brush>
  </inkml:definitions>
  <inkml:trace contextRef="#ctx0" brushRef="#br0">157 467 5777,'-30'-3'3436,"2"-4"4069,23 5-5966,-5 0-834,0 1 0,0 0 0,0 0 0,-19 2 0,5 0-332,69-3-150,-1-2 1,55-10 0,90-30 326,-135 31-365,40-9 164,188-50 569,-215 51-426,0-3 0,68-34 0,-59 18 525,35-18 1030,-109 57-1984,0 1-16,-1 0-1,1-1 1,-1 1 0,0-1-1,1 0 1,-1 1 0,0-1-1,1 0 1,-1 0 0,0 0-1,0 0 1,0 0 0,0 0-1,0 0 1,0 0-1,0-1 1,0 1 0,0 0-1,0-2 1,-1 3 61,5-2 368,-1-8-4418,1-17-1026,-2 18-3080,-1 6 5079,-1-6-2539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4.796"/>
    </inkml:context>
    <inkml:brush xml:id="br0">
      <inkml:brushProperty name="width" value="0.1" units="cm"/>
      <inkml:brushProperty name="height" value="0.1" units="cm"/>
      <inkml:brushProperty name="color" value="#E71224"/>
    </inkml:brush>
  </inkml:definitions>
  <inkml:trace contextRef="#ctx0" brushRef="#br0">21 505 5324,'0'1'255,"0"0"-1,0-1 0,0 1 0,0 0 0,0 0 0,0 0 0,0-1 0,0 1 0,-1 0 0,1-1 0,0 1 0,-1 0 0,1 0 1,0-1-1,-1 1 0,1-1 0,-1 1 0,1 0 0,-1-1 0,0 1 0,1-1 0,-1 1 0,1-1 0,-1 1 0,0-1 0,1 0 0,-1 1 1,0-1-1,1 0 0,-1 0 0,0 1 0,0-1 0,0 0 0,1 0 0,-1 0 0,0 0 0,0 0 0,1 0 0,-2 0 0,2 0-22,0 0-51,0 0-25,5 0 290,37-2 152,0-1-1,80-18 1,81-33 218,-163 42-597,595-220 1369,-500 177-1221,-45 24-58,120-26-1,-102 30-143,-101 26-87,-1-1 0,0 0 0,0 0-1,0 0 1,0-1 0,0 1 0,9-8-1,-14 9 44,18-3-3794,-13 8-3787,-5-1 3568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5.903"/>
    </inkml:context>
    <inkml:brush xml:id="br0">
      <inkml:brushProperty name="width" value="0.1" units="cm"/>
      <inkml:brushProperty name="height" value="0.1" units="cm"/>
      <inkml:brushProperty name="color" value="#E71224"/>
    </inkml:brush>
  </inkml:definitions>
  <inkml:trace contextRef="#ctx0" brushRef="#br0">1 557 9229,'6'4'11889,"8"-3"-8540,22-6-5217,-29 4 3083,314-69 345,-3-25-724,-207 61-590,282-103 341,-168 56-320,150-48 1361,-369 127-1606,1 0 0,-1 1 0,1-1 1,0 1-1,0 0 0,-1 1 0,9 0 0,-15 0-162,0 0-46,20 3-5041,26-1 975,-32 1-198,-13-2-749,-6-3 374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6.919"/>
    </inkml:context>
    <inkml:brush xml:id="br0">
      <inkml:brushProperty name="width" value="0.1" units="cm"/>
      <inkml:brushProperty name="height" value="0.1" units="cm"/>
      <inkml:brushProperty name="color" value="#E71224"/>
    </inkml:brush>
  </inkml:definitions>
  <inkml:trace contextRef="#ctx0" brushRef="#br0">6 721 5412,'-6'12'3098,"12"-8"2063,9-6-597,-4-1-4983,-10 3 159,483-113 4595,154-42-3214,-33-40-772,-289 90-51,62 6 375,-132 40 97,-239 56-612,-7 3-200,1 0 0,-1 0 0,0-1 0,0 1 1,1 0-1,-1 0 0,0 0 0,0 0 0,1 0 0,-1-1 0,0 1 0,0 0 0,1 0 1,-1 0-1,0 0 0,1 0 0,-1 0 0,0 0 0,0 0 0,1 0 0,-1 0 1,0 0-1,1 0 0,-1 0 0,0 0 0,0 0 0,1 0 0,-1 0 0,0 1 0,0-1 1,1 0-1,-1 0 0,0 0 0,0 0 0,1 0 0,-1 1 0,0-1 0,0 0 0,1 0 1,-1 1-1,0-1 0,0 0 0,0 0 0,0 1 0,0-1 0,1 0 0,-1 0 0,0 1 1,0-1-1,0 0 0,0 0 0,0 1 0,0 0-156,-1 0-1,1 0 0,-1 1 1,1-1-1,-1 0 1,1-1-1,-1 1 1,0 0-1,1 0 1,-1 0-1,0 0 1,0 0-1,0-1 0,0 1 1,0 0-1,0-1 1,0 1-1,0-1 1,0 1-1,0-1 1,0 1-1,0-1 0,0 0 1,0 1-1,0-1 1,-2 0-1,-1 2-630,-44 11-3384,-21 1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6.965"/>
    </inkml:context>
    <inkml:brush xml:id="br0">
      <inkml:brushProperty name="width" value="0.1" units="cm"/>
      <inkml:brushProperty name="height" value="0.1" units="cm"/>
      <inkml:brushProperty name="color" value="#E71224"/>
    </inkml:brush>
  </inkml:definitions>
  <inkml:trace contextRef="#ctx0" brushRef="#br0">643 186 18030,'-99'-96'8544,"87"86"-8115,0 1-1,-1 0 1,0 1 0,0 0 0,0 1 0,-1 0-1,0 1 1,-1 1 0,0 0 0,1 1 0,-1 0-1,0 1 1,-29-1 0,22 4-389,-1 0 0,1 2 0,0 0 0,-38 10 0,46-9-41,0 2 0,1-1 0,-1 2 0,1 0 0,0 1-1,0 0 1,1 1 0,-15 11 0,24-16 1,-1 1 0,0-1 0,1 1 0,0-1 0,0 1 0,0 0 0,0 0 0,1 0 0,-1 1 0,1-1 0,0 1 0,-2 6 0,4-8 0,0 0 0,-1 0 0,1 0 0,0-1 0,0 1 0,0 0 0,1 0 0,-1 0 0,1-1 0,0 1 0,-1 0 0,1-1 0,0 1 0,0 0 0,1-1 0,-1 0 0,1 1 0,-1-1 0,1 0 0,0 1 0,0-1 0,3 3 0,4 2 0,-1-1 0,2 1 0,-1-1 0,1-1 0,0 0 0,0 0 0,1-1 0,-1 0 0,1-1 0,22 4 0,2-2 0,1-1 0,38-1 0,-50-3 0,0 0 0,0-2 0,32-6 0,-49 6 0,0 0 0,0 0 0,0 0 0,0-1 0,-1 0 0,12-8 0,-15 9 0,0 0 0,0 0 0,-1-1 0,1 0 0,-1 1 0,1-1 0,-1 0 0,0 0 0,0 0 0,0-1 0,-1 1 0,1 0 0,-1-1 0,2-4 0,-1-2 0,-1-1 0,0 1 0,0-1 0,-1 1 0,-1-1 0,0 1 0,0-1 0,-1 1 0,0-1 0,-1 1 0,0 0 0,-1 0 0,0 0 0,0 1 0,-8-12 0,12 20 0,0 1 0,0-1 0,-1 0 0,1 1 0,0-1 0,0 0 0,-1 1 0,1-1 0,-1 1 0,1-1 0,-1 1 0,1-1 0,-1 1 0,1-1 0,-1 1 0,1-1 0,-1 1 0,1 0 0,-1-1 0,0 1 0,-1-1 0,-1 13 0,5 26 0,1-20 0,1 0 0,1-1 0,1 0 0,0 0 0,1 0 0,1 0 0,15 23 0,8 6 0,42 47 0,24 35 0,-86-112 0,-1 1 0,-1 1 0,0 0 0,-2 0 0,0 1 0,5 19 0,-11-31 0,1 1 0,-1-1 0,-1 0 0,1 1 0,-1-1 0,-1 1 0,1-1 0,-1 0 0,-1 1 0,1-1 0,-1 0 0,0 0 0,-4 8 0,1-6 0,0 1 0,-1-1 0,0 0 0,0-1 0,-1 1 0,0-1 0,0 0 0,-11 8 0,-2-1 0,0-1 0,-1-1 0,0-1 0,-1-1 0,0 0 0,-1-2 0,-28 8 0,39-13 0,0 0 0,0-1 0,0-1 0,0 0 0,0 0 0,0-1 0,-1-1 0,1 0 0,0-1 0,0 0 0,-20-4 0,29 4 0,0-1 0,1 1 0,-1 0 0,1-1 0,-1 1 0,1-1 0,0 0 0,0 0 0,-1 0 0,1 0 0,1 0 0,-1 0 0,0 0 0,0-1 0,1 1 0,0-1 0,-1 1 0,1-1 0,0 1 0,0-1 0,0 0 0,1 0 0,-1 0 0,1 1 0,-1-1 0,1 0 0,0 0 0,0 0 0,0 0 0,1-4 0,1-5 0,0-1 0,1 1 0,0 0 0,1 0 0,10-21 0,0 4 20,2 1 0,1 1 0,2 0 0,0 1 0,1 2 0,2 0 0,1 1 0,28-23 0,-21 22-926,2 1 1,43-23-1,-44 29-2286,2 2 0,51-18 0,-10 16-7129,-39 11 5160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7.437"/>
    </inkml:context>
    <inkml:brush xml:id="br0">
      <inkml:brushProperty name="width" value="0.1" units="cm"/>
      <inkml:brushProperty name="height" value="0.1" units="cm"/>
      <inkml:brushProperty name="color" value="#E71224"/>
    </inkml:brush>
  </inkml:definitions>
  <inkml:trace contextRef="#ctx0" brushRef="#br0">40 88 11377,'-15'-25'2230,"-4"-11"965,14 9 3989,6 32-6407,0-1-1,0 0 1,0 0-1,1 1 0,0-1 1,3 4-1,6 19 4,12 43 37,-3 0-1,13 92 1,-5-39-1202,-5-25-5597,-23-98 5806,0 0 0,0 1 0,0-1 0,0 0 0,-1 1 0,1-1 0,0 1 0,0-1 0,0 0 0,0 1 0,-1-1 0,1 0 0,0 0 0,0 1 0,-1-1 0,1 0 0,0 0 0,-1 1 0,1-1 0,0 0 0,-1 0 0,1 0 0,0 1 0,-1-1 1,1 0-1,0 0 0,-1 0 0,1 0 0,0 0 0,-1 0 0,1 0 0,-1 0 0,1 0 0,0 0 0,-1 0 0,1 0 0,-1 0 0,1 0 0,0 0 0,-1 0 0,1 0 0,0-1 0,-1 1 0,1 0 0,-1 0 0,-19-6-3872,-12-8-664,-9-5-1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7.764"/>
    </inkml:context>
    <inkml:brush xml:id="br0">
      <inkml:brushProperty name="width" value="0.1" units="cm"/>
      <inkml:brushProperty name="height" value="0.1" units="cm"/>
      <inkml:brushProperty name="color" value="#E71224"/>
    </inkml:brush>
  </inkml:definitions>
  <inkml:trace contextRef="#ctx0" brushRef="#br0">0 426 11177,'47'-32'1364,"99"-51"0,58-9 631,-15 8 107,-95 35-962,74-33-50,-167 82-1249,0-1 1,0 1-1,-1-1 0,1 1 1,0-1-1,0 1 1,0 0-1,0 0 0,0 0 1,0-1-1,0 1 0,0 0 1,0 0-1,0 0 1,0 0-1,0 0 0,0 1 1,0-1-1,0 0 1,0 0-1,0 1 0,-1-1 1,1 1-1,0-1 0,0 0 1,0 1-1,0 0 1,-1-1-1,1 1 0,0-1 1,0 1-1,-1 0 1,1 0-1,0-1 0,0 3 1,1 1-737,-1 0-1,0 0 1,0 0 0,0 0 0,-1 1 0,1-1 0,-1 4 0,1 20-2778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8.080"/>
    </inkml:context>
    <inkml:brush xml:id="br0">
      <inkml:brushProperty name="width" value="0.1" units="cm"/>
      <inkml:brushProperty name="height" value="0.1" units="cm"/>
      <inkml:brushProperty name="color" value="#E71224"/>
    </inkml:brush>
  </inkml:definitions>
  <inkml:trace contextRef="#ctx0" brushRef="#br0">114 56 14001,'0'0'806,"-21"-1"2843,17 2-3454,0 0 0,0 0 0,0 1 0,1-1 0,-1 1 1,0 0-1,0 0 0,1 0 0,-1 0 0,1 0 0,0 1 0,0 0 1,0-1-1,0 1 0,0 1 0,-3 5 0,1-3-71,2 0 1,-1 1-1,1 0 0,0 0 1,1 0-1,-1 0 0,1 1 0,1-1 1,-2 9-1,2-7-95,1-1 0,0 1 0,0 0-1,1 0 1,0 0 0,0-1 0,5 16 0,-5-19-9,1 0 0,0-1 0,0 1 1,0-1-1,1 1 0,-1-1 0,1 0 0,0 0 1,0 0-1,1 0 0,-1-1 0,1 1 0,6 3 0,-3-3 6,1 0-1,0-1 0,0 0 0,0 0 0,0-1 0,0 0 0,0 0 0,1-1 0,-1 0 1,1 0-1,15-2 0,-11 0 34,-1 0 1,0-1 0,1 0-1,-1-1 1,0-1-1,0 0 1,16-8 0,-23 10-32,-1-1 1,1 1 0,-1-1 0,0 0 0,0 0 0,-1 0 0,1-1 0,-1 0 0,1 1 0,-1-1-1,0 0 1,0-1 0,-1 1 0,1 0 0,-1-1 0,0 1 0,0-1 0,-1 0 0,0 0 0,1 0-1,-1 1 1,-1-1 0,1 0 0,-1 0 0,0 0 0,0 0 0,0 0 0,-1 0 0,0 0-1,0 0 1,0 0 0,0 0 0,-4-6 0,2 0-78,-2 1 0,0 0 0,0 1 0,0-1 0,-1 1-1,-1 0 1,1 1 0,-1 0 0,-1 0 0,0 0 0,0 1 0,0 0 0,-1 0 0,-16-9 0,10 10-585,0 1 0,0 0 0,-1 1 0,0 1 1,0 0-1,0 1 0,-16 1 0,19 0-723,7 2-3019,13 5 1591,18 6-835,11 2-49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8.651"/>
    </inkml:context>
    <inkml:brush xml:id="br0">
      <inkml:brushProperty name="width" value="0.1" units="cm"/>
      <inkml:brushProperty name="height" value="0.1" units="cm"/>
      <inkml:brushProperty name="color" value="#E71224"/>
    </inkml:brush>
  </inkml:definitions>
  <inkml:trace contextRef="#ctx0" brushRef="#br0">250 206 8565,'0'-12'560,"0"1"0,-1-1 0,0 1 0,-1 0 0,0-1 0,-1 1 1,-6-19-1,7 26-382,0 0 0,-1 1 0,1-1 0,-1 0 0,1 1 0,-1 0 0,0-1 0,0 1 0,-1 0 0,1 1 0,-1-1 0,1 0 0,-1 1 0,0 0 0,0 0 0,0 0 0,0 1 0,0-1 0,0 1 0,-1 0 0,1 0 0,-9-1 0,5 2 122,-1-1 0,0 2 1,1-1-1,-1 1 0,1 0 0,-1 1 0,1 0 0,-11 4 0,15-5-246,1 0-1,0 0 1,0 1-1,0-1 0,0 1 1,0 0-1,0-1 1,0 1-1,1 1 1,-1-1-1,1 0 1,-1 1-1,1-1 1,0 1-1,0 0 1,0-1-1,0 1 1,1 0-1,-1 0 1,1 1-1,-1-1 0,1 0 1,0 0-1,0 4 1,1-4-41,0-1 0,0 0 0,0 0-1,0 0 1,0 0 0,1 1 0,-1-1 0,1 0 0,-1 0 0,1 0 0,0 0-1,0 0 1,0 0 0,0 0 0,0-1 0,0 1 0,1 0 0,-1 0-1,2 1 1,1 0 6,-1 0 0,1 0-1,0-1 1,0 1 0,1-1-1,-1 0 1,0 0 0,7 2-1,4 0 49,0-1 0,0 0 0,1-1 0,21 0-1,-31-2-57,7 1 165,1-1 0,-1-1 0,0 0 0,26-6 0,-37 7-97,1-1 0,-1 1 0,0-1 1,1 0-1,-1 0 0,0 0 0,0-1 0,0 1 1,0 0-1,0-1 0,0 1 0,0-1 0,0 0 1,0 0-1,-1 0 0,1 0 0,-1 0 0,1 0 0,-1 0 1,0 0-1,0 0 0,0-1 0,0 1 0,0 0 1,-1-1-1,1 1 0,-1-1 0,1 1 0,-1-1 1,0 1-1,0-1 0,0 1 0,-1-5 0,-1-4 326,-1-1-1,-1 1 0,0 0 0,0 1 1,-1-1-1,-1 1 0,1 0 1,-8-10-1,6 9 216,18 64 893,-3-32-1383,1 0-1,1-1 1,0 0-1,2-1 1,13 19-1,78 87 458,-12-16-360,-87-104-261,0 1 0,-1-1 0,1 0 0,-1 1 0,0 0 0,-1 0 0,1 0 0,-1 0 1,-1 0-1,1 0 0,-1 0 0,0 1 0,0-1 0,-1 11 0,0-11-110,-2 0-1,1-1 1,0 1 0,-1 0 0,0-1-1,-1 1 1,1-1 0,-1 0 0,0 1-1,0-1 1,-1-1 0,0 1 0,1 0 0,-1-1-1,-9 8 1,-3 0-509,1 1 0,-2-2 0,0 0 0,-26 12 0,32-18 115,1 0-1,-1-1 0,0 0 0,0-1 0,0-1 0,0 1 0,-1-2 0,1 0 0,-14 0 1,23-1 404,1 0 0,0 0 0,0 0 1,-1 0-1,1 0 0,0 0 0,0-1 1,0 1-1,0 0 0,-1-1 0,1 1 1,0-1-1,0 1 0,0-1 0,0 0 1,0 1-1,0-1 0,0 0 0,0 0 1,0 0-1,1 0 0,-1 0 0,0 0 1,0 0-1,1 0 0,-1 0 0,1 0 1,-1 0-1,1 0 0,-1 0 0,1 0 1,0-1-1,-1 1 0,1 0 0,0 0 1,0 0-1,0-1 0,0 1 0,0 0 1,0 0-1,0-1 0,1 1 0,-1 0 1,0 0-1,1-2 0,2-7-867,1 0 1,0 1-1,0-1 0,8-11 0,-11 19 800,26-43-3041,9-7-1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29.904"/>
    </inkml:context>
    <inkml:brush xml:id="br0">
      <inkml:brushProperty name="width" value="0.1" units="cm"/>
      <inkml:brushProperty name="height" value="0.1" units="cm"/>
      <inkml:brushProperty name="color" value="#E71224"/>
    </inkml:brush>
  </inkml:definitions>
  <inkml:trace contextRef="#ctx0" brushRef="#br0">336 1015 9925,'-4'-8'176,"1"0"-1,-1 1 1,-1-1 0,1 1 0,-1 0-1,0 0 1,-1 0 0,0 1 0,0 0-1,0 0 1,-1 1 0,0-1 0,0 1-1,0 1 1,-1-1 0,1 1 0,-1 1 0,0-1-1,0 1 1,0 1 0,-1 0 0,1 0-1,-1 0 1,1 1 0,-1 0 0,0 1-1,1 0 1,-1 0 0,1 1 0,-1 0-1,0 1 1,1 0 0,0 0 0,-1 0-1,-9 6 1,13-6-86,0 0 0,1 0 1,-1 1-1,1 0 0,-1 0 0,1 0 0,0 1 0,0-1 0,1 1 0,-1 0 1,1 0-1,-4 6 0,5-8-69,1 1 1,-1-1-1,1 1 1,0-1-1,0 1 1,0 0 0,1-1-1,-1 1 1,0 0-1,1 0 1,0-1-1,0 1 1,0 0-1,0 0 1,0 0-1,0-1 1,1 1 0,-1 0-1,1 0 1,0-1-1,0 1 1,0 0-1,0-1 1,3 5-1,1 0 2,1-1-1,-1 1 1,1-2-1,0 1 1,1-1-1,-1 0 1,1 0 0,0 0-1,0-1 1,1 0-1,-1-1 1,1 0-1,0 0 1,14 3-1,5 0 93,1-1 0,55 3-1,-79-8-107,9 1 111,0 0 1,0-1 0,0-1 0,0 0 0,14-4-1,-25 5-69,0-1 0,0 1 0,0-1-1,0 0 1,0 0 0,0 1-1,0-2 1,0 1 0,0 0 0,0 0-1,0-1 1,-1 1 0,1 0-1,0-1 1,-1 0 0,1 1 0,-1-1-1,0 0 1,0 0 0,0 0-1,0 0 1,0 0 0,0 0 0,0 0-1,0 0 1,-1 0 0,1-1-1,-1 1 1,0 0 0,0 0 0,1 0-1,-1-1 1,-1 1 0,1 0-1,0 0 1,0 0 0,-2-3 0,1-1 89,0 1 1,-1-1-1,0 1 1,0 0-1,-1-1 1,1 1 0,-1 0-1,0 0 1,0 1-1,-1-1 1,0 1-1,1-1 1,-2 1-1,1 0 1,0 1 0,-6-5-1,10 8-123,-1 0 0,1 0 0,0-1-1,-1 1 1,1 0 0,-1 0 0,1-1 0,-1 1-1,1 0 1,-1 0 0,1 0 0,-1 0 0,1 0-1,-1 0 1,1 0 0,-1 0 0,1 0-1,-1 0 1,1 0 0,-1 0 0,1 0 0,-1 0-1,1 0 1,-1 0 0,1 1 0,-1-1 0,1 0-1,-1 0 1,1 1 0,-1-1 0,-6 16 269,6 23 118,2-26-194,1 0 1,1 0 0,0 0-1,1 0 1,11 24-1,36 58 1214,-33-65-543,22 50 1,-36-69-686,0 0 0,0 0 0,-1 1 0,-1-1 0,0 0 0,-1 1 0,0-1 0,-1 21 0,-1-25-202,-1 0 0,0-1-1,0 1 1,0 0-1,-1-1 1,0 0-1,0 1 1,-1-1-1,0 0 1,0-1-1,0 1 1,-1-1 0,0 0-1,0 0 1,0 0-1,0-1 1,-1 1-1,0-1 1,0-1-1,-8 5 1,-2 1-205,-1-1 0,-1-1 0,1 0 1,-1-2-1,0 0 0,-26 4 0,41-8 146,0-1-1,-1 1 1,1-1 0,0 0-1,0 0 1,0 0 0,0 0-1,0 0 1,0-1 0,0 0-1,0 1 1,0-1 0,0 0-1,0-1 1,-3-1 0,5 2 34,-1 0 1,1-1-1,0 1 0,0-1 1,0 0-1,0 1 1,0-1-1,1 0 1,-1 0-1,1 1 0,-1-1 1,1 0-1,-1 0 1,1 0-1,0 0 1,0 1-1,0-1 0,0 0 1,0 0-1,0 0 1,1 0-1,-1 0 0,0 0 1,1 1-1,0-1 1,1-3-1,6-15-36,1-1 0,0 1 0,2 0 0,1 1 0,0 0 0,1 1 0,17-18 0,41-60-509,-64 84 377,-1 0 0,0 0 1,-1 0-1,0-1 0,0 0 0,4-25 0,-1-32-2472,-3-133-1,-2 26 378,3 74 1920,15-276 948,-15 132 9190,-4 299-8722,2 0 1,3 0 0,1-1-1,20 61 1,78 198-809,-78-235 52,-19-49-284,2-1 0,1 0 0,1 0 0,1-2 0,31 41 0,-36-53 0,1 0 0,0-1 0,1 0 0,0-1 0,0 0 0,1-1 0,1 0 0,-1-1 0,1 0 0,0-1 0,0 0 0,26 6 0,-25-8 0,0-2 0,0 1 0,0-2 0,1 0 0,-1 0 0,0-2 0,0 1 0,1-2 0,-1 0 0,19-6 0,-25 6 0,-1-1 0,1 0 0,0-1 0,-1 0 0,0 0 0,0-1 0,0 0 0,-1 0 0,1 0 0,-1-1 0,0 0 0,-1 0 0,0-1 0,0 1 0,0-1 0,-1 0 0,1-1 0,-2 1 0,4-10 0,0-2 0,-2 0 0,0 0 0,-1 0 0,-1-1 0,0 0 0,-2 1 0,0-1 0,-2 0 0,0 0 0,-1 0 0,-1 1 0,-1-1 0,0 1 0,-2 0 0,0 0 0,-12-24 0,15 38 0,0-1 0,0 2 0,-1-1 0,1 0 0,-1 1 0,0-1 0,0 1 0,-1 0 0,1 0 0,-1 1 0,0 0 0,0-1 0,0 2 0,0-1 0,-1 0 0,1 1 0,-8-2 0,10 3 0,-1 1 0,1-1 0,0 1 0,-1 0 0,1-1 0,-1 2 0,1-1 0,0 0 0,-1 1 0,1-1 0,0 1 0,0 0 0,-1 0 0,1 0 0,0 1 0,0-1 0,0 1 0,0 0 0,0-1 0,1 1 0,-1 0 0,1 1 0,-1-1 0,1 0 0,0 1 0,-1 0 0,1-1 0,1 1 0,-1 0 0,-3 6 0,2-2 0,1 1 0,-1-1 1,1 1-1,0 0 0,1 0 0,0 0 1,0 0-1,1 0 0,0 0 0,0 0 1,1 0-1,0 0 0,0 0 0,1 0 1,0-1-1,0 1 0,1-1 0,0 1 1,5 7-1,-1-1-135,0-1 1,2 0 0,-1-1-1,2 1 1,-1-2 0,2 1-1,0-2 1,0 1 0,17 11-1,-5-8-546,-1-1-1,2-1 0,0-1 1,0-1-1,1-1 1,0-2-1,37 7 1,-12-6-2852,1-2 0,96-1 0,-37-14-1587,-8-9-1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30.230"/>
    </inkml:context>
    <inkml:brush xml:id="br0">
      <inkml:brushProperty name="width" value="0.1" units="cm"/>
      <inkml:brushProperty name="height" value="0.1" units="cm"/>
      <inkml:brushProperty name="color" value="#E71224"/>
    </inkml:brush>
  </inkml:definitions>
  <inkml:trace contextRef="#ctx0" brushRef="#br0">18 109 15465,'-4'-23'1045,"0"-1"167,-1-3-132,1 1-408,5 18-344,7 14-1008,0 14-3145,-6 13 1,-6 9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30.563"/>
    </inkml:context>
    <inkml:brush xml:id="br0">
      <inkml:brushProperty name="width" value="0.1" units="cm"/>
      <inkml:brushProperty name="height" value="0.1" units="cm"/>
      <inkml:brushProperty name="color" value="#E71224"/>
    </inkml:brush>
  </inkml:definitions>
  <inkml:trace contextRef="#ctx0" brushRef="#br0">0 53 15657,'0'8'212,"9"-2"-48,22-4-456,36-12-2856,38-5 0,37-29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6.526"/>
    </inkml:context>
    <inkml:brush xml:id="br0">
      <inkml:brushProperty name="width" value="0.1" units="cm"/>
      <inkml:brushProperty name="height" value="0.1" units="cm"/>
      <inkml:brushProperty name="color" value="#E71224"/>
    </inkml:brush>
  </inkml:definitions>
  <inkml:trace contextRef="#ctx0" brushRef="#br0">0 58 12181,'0'-2'214,"0"-1"1,1 1-1,-1 0 0,0-1 0,1 1 1,-1 0-1,1-1 0,0 1 0,0 0 1,0 0-1,0 0 0,0 0 0,0-1 1,1 2-1,-1-1 0,1 0 1,-1 0-1,1 0 0,0 1 0,0-1 1,-1 1-1,1-1 0,0 1 0,0 0 1,1 0-1,-1 0 0,0 0 0,0 0 1,0 0-1,1 0 0,-1 1 0,0 0 1,6-1-1,-2 0 252,0 1 0,1 0 1,-1 0-1,0 0 0,1 1 0,-1 0 1,0 0-1,1 1 0,-1 0 0,0 0 1,10 5-1,-2 2 22,-1 0-1,0 1 1,0 0-1,-1 1 1,-1 1 0,0 0-1,13 18 1,60 100 1755,-78-120-2052,17 29 160,-1 1 0,-3 1 0,24 71 0,-36-87-355,-1 1 0,-1 0 0,-1 0 0,-2 0-1,0 0 1,-2 1 0,-5 43 0,-2-28-293,-1-1 0,-3 0 1,-1-1-1,-2 0 0,-2-1 0,-2-1 0,-1 0 0,-2-2 1,-36 50-1,44-70-580,0 1 1,-18 15-1,-68 51-7666,77-65 6459,-30 19-3429,8-16 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7.126"/>
    </inkml:context>
    <inkml:brush xml:id="br0">
      <inkml:brushProperty name="width" value="0.1" units="cm"/>
      <inkml:brushProperty name="height" value="0.1" units="cm"/>
      <inkml:brushProperty name="color" value="#E71224"/>
    </inkml:brush>
  </inkml:definitions>
  <inkml:trace contextRef="#ctx0" brushRef="#br0">1 326 9105,'16'-25'655,"1"1"1,1 1 0,2 0-1,0 2 1,1 0 0,2 1-1,0 1 1,0 1 0,2 2-1,0 0 1,1 2 0,1 0-1,0 2 1,0 1-1,1 1 1,1 2 0,-1 0-1,40-4 1,-12 6 165,-1 2 1,0 3-1,1 2 1,109 18-1,-124-11-272,-1 1-1,-1 3 1,0 1 0,-1 2-1,0 2 1,-1 1-1,50 33 1,-31-9-219,-1 2 0,-3 3-1,-1 2 1,-3 2 0,-2 2 0,69 103-1,-93-122-1774,-1 0 0,-2 2-1,21 49 1,-38-79 754,0 1-1,-1-1 1,1 0-1,-1 0 1,-1 1-1,1-1 1,-1 0 0,0 1-1,0-1 1,-1 0-1,0 1 1,0-1-1,0 0 1,-5 12-1,-17 26-4712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7.725"/>
    </inkml:context>
    <inkml:brush xml:id="br0">
      <inkml:brushProperty name="width" value="0.1" units="cm"/>
      <inkml:brushProperty name="height" value="0.1" units="cm"/>
      <inkml:brushProperty name="color" value="#E71224"/>
    </inkml:brush>
  </inkml:definitions>
  <inkml:trace contextRef="#ctx0" brushRef="#br0">0 886 13313,'365'-20'8243,"-8"-42"-4385,-258 36-3285,-1-4-1,-2-5 1,-1-3-1,-2-5 0,96-59 1,-86 37 146,120-100 0,-171 122-227,-3-2-1,-2-3 1,79-103 0,-124 149-737,-1 1 0,0 0 1,1 0-1,-1 0 1,1 0-1,-1 0 1,1 0-1,0 0 0,-1 1 1,1-1-1,0 1 1,-1-1-1,1 1 1,0 0-1,0-1 0,3 1 1,36 1-5727,-25 0-917,-8-1 1812,-11-2-1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7.398"/>
    </inkml:context>
    <inkml:brush xml:id="br0">
      <inkml:brushProperty name="width" value="0.1" units="cm"/>
      <inkml:brushProperty name="height" value="0.1" units="cm"/>
      <inkml:brushProperty name="color" value="#E71224"/>
    </inkml:brush>
  </inkml:definitions>
  <inkml:trace contextRef="#ctx0" brushRef="#br0">329 35 15973,'-3'-2'188,"0"0"-1,0 1 0,0-1 0,-1 1 1,1 0-1,0 0 0,0 0 0,-1 1 0,1-1 1,-1 1-1,1-1 0,-1 1 0,1 0 1,-5 1-1,-3-1 337,-5 0 51,1 1 0,-1 0 0,0 1 0,1 1 0,0 0 0,-1 1 0,1 1 0,1 1 0,-1 0 0,1 0 0,0 1 0,0 1 0,1 1 0,-18 14 0,29-21-408,-1 0 0,1 1-1,0-1 1,0 1 0,0-1-1,1 1 1,-1-1 0,1 1-1,-1 0 1,1 0 0,0 0 0,0 0-1,0 0 1,0 0 0,0 5-1,1-6-108,1 0 0,-1 0 0,0-1 0,1 1-1,-1-1 1,1 1 0,0 0 0,0-1 0,-1 1 0,1-1-1,0 1 1,0-1 0,0 0 0,0 1 0,1-1 0,-1 0-1,0 0 1,0 0 0,1 0 0,-1 0 0,1 0 0,-1 0-1,1 0 1,-1-1 0,1 1 0,0 0 0,-1-1 0,1 1-1,0-1 1,1 0 0,14 4-8,0-2 1,-1 0-1,1 0 0,0-2 0,0 0 1,0-1-1,31-6 0,-36 5-52,1-1 0,-1-1 0,0 1 0,0-2-1,0 0 1,-1 0 0,0-1 0,0 0 0,0-1-1,-1-1 1,13-10 0,-19 13 2,1 0 0,-1 0 0,0-1 0,0 0 0,0 1 0,-1-1 0,1-1 0,-2 1 0,1 0 0,-1-1 0,0 1 0,0-1 0,-1 0 0,1 0 0,-2 1 0,1-1 0,-1-9 0,10 35-498,1-1 0,1 0-1,0 0 1,21 22 0,-30-36 70,1 0 0,0 0 0,0-1 0,0 1 0,0-1 0,1 0 0,-1 0 0,1 0 0,0-1 0,0 0 0,8 3 0,37 3-9159,-28-8 4403</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8.480"/>
    </inkml:context>
    <inkml:brush xml:id="br0">
      <inkml:brushProperty name="width" value="0.1" units="cm"/>
      <inkml:brushProperty name="height" value="0.1" units="cm"/>
      <inkml:brushProperty name="color" value="#E71224"/>
    </inkml:brush>
  </inkml:definitions>
  <inkml:trace contextRef="#ctx0" brushRef="#br0">12 62 13737,'-11'-58'8641,"11"58"-8481,1-1 0,-1 1 1,1-1-1,-1 1 0,1 0 0,0 0 1,-1-1-1,1 1 0,-1 0 0,1 0 0,0 0 1,-1-1-1,1 1 0,-1 0 0,1 0 0,0 0 1,-1 0-1,1 0 0,0 0 0,-1 0 1,1 1-1,-1-1 0,1 0 0,0 0 0,-1 0 1,1 1-1,-1-1 0,1 1 0,22 5 1147,23 12-406,-2 1 1,0 2 0,-1 2 0,42 30 0,-55-31-915,0 1 1,-1 1 0,-2 2 0,0 1 0,43 56 0,-61-69 12,1 1 0,-2 0 0,0 1 0,-1-1 0,0 2 0,-2-1 0,0 1 0,0-1 0,-2 1 0,3 26 0,-5-18 0,-1-1 0,-2 0 0,0 1 0,-1-1 0,-1 0 0,-13 41 0,-3-12 0,-3 0-1,-1-2 0,-3 0 0,-2-2 0,-57 73 0,38-61-523,-46 66-343,58-59-2541,31-56 1557,0 0-1,1 1 1,-3 21 0,6-24-1167,2-8 819,0-6-2857,2-14-81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8.970"/>
    </inkml:context>
    <inkml:brush xml:id="br0">
      <inkml:brushProperty name="width" value="0.1" units="cm"/>
      <inkml:brushProperty name="height" value="0.1" units="cm"/>
      <inkml:brushProperty name="color" value="#E71224"/>
    </inkml:brush>
  </inkml:definitions>
  <inkml:trace contextRef="#ctx0" brushRef="#br0">0 400 10953,'1'-8'259,"0"0"-1,0 1 1,0-1-1,1 1 1,0-1 0,0 1-1,1 0 1,0 0 0,0 0-1,1 0 1,0 0-1,0 1 1,0 0 0,1 0-1,0 0 1,0 0-1,1 1 1,7-6 0,10-7 481,1 1 1,1 1-1,37-18 1,-1 4 500,1 2 1,1 3-1,1 3 1,1 2-1,1 4 1,0 2-1,1 3 1,117-3-1,-115 13-607,-1 4-1,1 3 1,102 21 0,-135-19-609,-1 2 1,0 2 0,-1 1-1,0 2 1,-1 1-1,-1 1 1,-1 2-1,39 30 1,-15 1-24,-2 1-1,71 92 1,-25-28-160,-49-55-1400,-30-25-1072,-10 0-3538,-9-33 5771,-1-1 0,0 1-1,0-1 1,0 1 0,0-1 0,0 1 0,0 0 0,-1-1-1,1 1 1,0-1 0,-1 1 0,1-1 0,-1 1 0,1-1-1,-1 0 1,0 1 0,0-1 0,0 0 0,0 1-1,0-1 1,0 0 0,0 0 0,0 0 0,0 0 0,0 0-1,-1 0 1,-1 2 0,-24 10-5163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9.537"/>
    </inkml:context>
    <inkml:brush xml:id="br0">
      <inkml:brushProperty name="width" value="0.1" units="cm"/>
      <inkml:brushProperty name="height" value="0.1" units="cm"/>
      <inkml:brushProperty name="color" value="#E71224"/>
    </inkml:brush>
  </inkml:definitions>
  <inkml:trace contextRef="#ctx0" brushRef="#br0">7 849 14449,'0'0'112,"0"0"0,-1 0 1,1 0-1,-1 1 0,1-1 0,0 0 0,-1 0 0,1 1 0,-1-1 0,1 0 0,0 1 0,-1-1 0,1 0 0,0 1 1,0-1-1,-1 1 0,1-1 0,0 0 0,0 1 0,0-1 0,0 1 0,-1-1 0,1 1 0,0-1 0,0 1 0,0-1 1,0 1-1,0-1 0,0 1 0,0-1 0,0 1 0,0-1 0,0 0 0,1 1 0,-1-1 0,0 1 0,19 9 2487,36-3 128,-49-7-2376,84 5 1505,1-4-1,-1-5 1,178-29 0,-159 10-1500,0-4 0,191-77 0,-213 64-355,-2-3 0,154-106 0,130-143-1,-340 267 0,8-5 0,31-35 0,-50 36-518,-15 23-3727,8 5 2182,-4 0-1904,-18-7-6550,2 2 4793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0.078"/>
    </inkml:context>
    <inkml:brush xml:id="br0">
      <inkml:brushProperty name="width" value="0.1" units="cm"/>
      <inkml:brushProperty name="height" value="0.1" units="cm"/>
      <inkml:brushProperty name="color" value="#E71224"/>
    </inkml:brush>
  </inkml:definitions>
  <inkml:trace contextRef="#ctx0" brushRef="#br0">444 197 12641,'-8'-10'1018,"-1"0"-1,0 1 0,0 0 1,-1 0-1,0 1 1,-1 0-1,-15-8 0,22 14-686,-1 0-1,1 0 0,-1 0 0,1 1 1,-1 0-1,0 0 0,1 0 0,-1 0 0,0 1 1,0 0-1,0 0 0,1 0 0,-1 0 1,0 1-1,0 0 0,1 0 0,-1 0 1,0 0-1,1 1 0,0 0 0,-1 0 0,1 0 1,-6 4-1,3 0-161,1 0 0,0 0-1,0 0 1,0 0 0,1 1 0,0 0 0,1 0-1,-1 1 1,1-1 0,1 1 0,-1 0 0,1 0-1,1 0 1,0 0 0,0 1 0,0-1 0,1 0 0,0 1-1,1 0 1,0-1 0,1 12 0,-1-11-152,1 1 0,0-1 1,0 0-1,1 0 1,1 1-1,-1-1 0,1-1 1,1 1-1,0 0 0,0-1 1,0 0-1,1 0 0,1 0 1,-1 0-1,1-1 1,0 0-1,1 0 0,0-1 1,11 9-1,-3-7-17,0-1 0,1 0 0,0-2 0,0 1 0,0-2 0,1 0 0,-1-1 0,1-1 0,0 0 0,0-2 0,0 0 0,0 0 0,0-2 0,0 0 0,-1-1 0,1 0 0,-1-2 0,1 0 0,-1 0 0,21-12 0,-32 14 0,0 0 0,-1-1 0,1 0 0,0 1 0,-1-2 0,0 1 0,0 0 0,0-1 0,-1 0 0,1 0 0,-1 0 0,0 0 0,-1 0 0,1-1 0,-1 1 0,0-1 0,-1 0 0,1 1 0,-1-1 0,0 0 0,0 0 0,-1 0 0,0 0 0,0 0 0,0 0 0,-1 0 0,0 1 0,-2-9 0,-1-3 0,-1 0 0,-1 0 0,-1 1 0,0 0 0,-1 0 0,-1 0 0,0 1 0,-16-18 0,13 18-139,0 2-1,-1 0 1,0 0-1,-1 1 1,0 1-1,-1 1 1,-1 0 0,0 0-1,0 2 1,0 0-1,-1 1 1,-35-10-1,32 13-989,0 0 0,0 1 0,0 1 0,0 1 0,0 1 0,0 1 0,-23 3 0,3 3-4347,-57 19-1,43-9 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0.955"/>
    </inkml:context>
    <inkml:brush xml:id="br0">
      <inkml:brushProperty name="width" value="0.1" units="cm"/>
      <inkml:brushProperty name="height" value="0.1" units="cm"/>
      <inkml:brushProperty name="color" value="#E71224"/>
    </inkml:brush>
  </inkml:definitions>
  <inkml:trace contextRef="#ctx0" brushRef="#br0">371 75 13405,'-19'-12'802,"-1"2"0,-1 0 0,1 1 0,-1 1 0,-1 1 0,1 1 0,-32-5 0,46 10-475,-1 1-1,1 0 0,0 0 1,-1 0-1,1 1 0,0 0 1,0 0-1,-1 1 1,1 0-1,0 1 0,-9 4 1,11-4-111,0 0 1,0 0 0,0 1-1,1 0 1,0 0 0,0 0-1,0 0 1,0 1 0,0 0-1,1 0 1,0 0 0,0 0-1,1 0 1,-1 0 0,1 1 0,-2 6-1,0 1-51,1 1 1,1-1-1,0 1 0,0-1 1,2 1-1,-1 0 0,2-1 1,0 1-1,1 0 0,0-1 1,1 1-1,0-1 0,1 0 0,0 0 1,2 0-1,-1-1 0,1 0 1,1 0-1,0 0 0,1-1 1,0 0-1,1 0 0,0-1 0,1 0 1,0-1-1,0 0 0,1-1 1,0 0-1,13 8 0,0-5-130,0-1 1,1 0-1,0-2 0,1-1 0,0-1 0,0-1 0,0-1 1,0-1-1,1-2 0,50-3 0,-72 1-35,0 1 0,1-1 0,-1 0 0,1 0 0,-1 0 0,0-1 0,0 0 0,0 0 0,0-1 0,0 1 0,0-1 0,-1 0 0,1 0 0,5-6 0,-7 6 0,-1 0 0,0-1 0,0 1 0,0-1 0,0 1 0,0-1 0,-1 0 0,1 0 0,-1 0 0,0 0 0,0 0 0,-1 0 0,1 0 0,-1 0 0,0 0 0,0 0 0,0 0 0,-1-1 0,-1-6 0,-2-6 0,0 0 0,-2 1 0,0-1 0,-1 1 0,0 0 0,-1 1 0,-13-18 0,-5-3 0,-49-55 0,75 91-3,-19-20 14,-27-24-1,41 39-176,-1 1-1,0 0 1,1 0 0,-1 1-1,0-1 1,-1 1-1,1 1 1,-1-1 0,1 1-1,-13-2 1,18 3 47,0 1-1,0 0 1,0 0 0,-1 0 0,1 0 0,0 0-1,0 0 1,0 0 0,-1 0 0,1 0-1,0 0 1,0 1 0,0-1 0,0 0 0,-1 1-1,1-1 1,0 1 0,0-1 0,0 1 0,0 0-1,0-1 1,-1 2 0,2-1-188,0 0 0,-1 0-1,1 0 1,0 0 0,-1 0 0,1 0 0,0 0 0,0-1 0,0 1 0,0 0-1,0 0 1,0 0 0,0 0 0,0 0 0,1 0 0,-1 0 0,0 0-1,0 0 1,1 0 0,0 1 0,1 3-783,0-1 0,1 0 1,0 0-1,-1 0 0,2 0 0,-1 0 0,0 0 1,1-1-1,6 6 0,28 10-4335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1.289"/>
    </inkml:context>
    <inkml:brush xml:id="br0">
      <inkml:brushProperty name="width" value="0.1" units="cm"/>
      <inkml:brushProperty name="height" value="0.1" units="cm"/>
      <inkml:brushProperty name="color" value="#E71224"/>
    </inkml:brush>
  </inkml:definitions>
  <inkml:trace contextRef="#ctx0" brushRef="#br0">0 615 16033,'47'-20'1377,"1"2"-1,57-14 1,-38 13-331,586-156 5625,5 26-3045,-657 148-3620,712-185 1249,-701 182-1570,0 1 0,1 1 0,19-2 0,-20 3-892,0 1-1,-1 0 1,1 0-1,-1 2 0,1-1 1,11 4-1,-22-5 1023,-1 1-1,1-1 0,0 0 1,0 0-1,-1 1 1,1-1-1,-1 0 1,1 1-1,0-1 1,-1 1-1,1-1 1,-1 1-1,1-1 0,-1 1 1,1-1-1,-1 1 1,1 0-1,-1-1 1,1 1-1,-1 0 1,0-1-1,0 1 0,1 0 1,-1-1-1,0 1 1,0 0-1,0 0 1,1-1-1,-1 1 1,0 0-1,0 0 1,0-1-1,-1 2 0,-8 23-4599,8-23 4358,-20 35-5333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1.997"/>
    </inkml:context>
    <inkml:brush xml:id="br0">
      <inkml:brushProperty name="width" value="0.1" units="cm"/>
      <inkml:brushProperty name="height" value="0.1" units="cm"/>
      <inkml:brushProperty name="color" value="#E71224"/>
    </inkml:brush>
  </inkml:definitions>
  <inkml:trace contextRef="#ctx0" brushRef="#br0">6 459 7745,'-3'21'2312,"3"-18"-1608,-1 0 0,0 0-1,1 0 1,0 0 0,0 0 0,-1 0 0,2 0-1,-1 0 1,1 4 0,13-6 2730,-9-1-2732,53-4 1658,0-3 1,101-25-1,111-49-346,-130 37-910,786-231 54,-882 264-1933,4-2-1688,-18 0-3669,-29 12 5932,-1 1 0,0 0 0,1 0 0,-1 0 0,1-1 0,-1 1 0,0 0 0,1 0 0,-1-1 0,1 1 0,-1 0 0,0-1 0,0 1 0,1 0 0,-1-1 0,0 1 0,1-1 0,-1 1 0,0-1 0,0 1 0,0 0 0,0-1 0,0 1 0,1-1 0,-1 1 0,0-1 0,0 1 0,0-1 0,0 1 0,0-1 0,0 1 0,0-1-1,0 1 1,-1-1 0,1 1 0,0 0 0,0-1 0,0 1 0,0-1 0,-1 1 0,1-1 0,0 1 0,0 0 0,-1-1 0,1 1 0,0 0 0,-1-1 0,1 1 0,0 0 0,-1-1 0,1 1 0,-1 0 0,1 0 0,0-1 0,-1 1 0,1 0 0,-2 0 0,-20-14-5600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2.876"/>
    </inkml:context>
    <inkml:brush xml:id="br0">
      <inkml:brushProperty name="width" value="0.1" units="cm"/>
      <inkml:brushProperty name="height" value="0.1" units="cm"/>
      <inkml:brushProperty name="color" value="#E71224"/>
    </inkml:brush>
  </inkml:definitions>
  <inkml:trace contextRef="#ctx0" brushRef="#br0">1 620 8673,'4'3'6897,"7"-4"-4443,14-4-2222,-21 4 487,381-94 6298,158-38-2629,-23 8-2147,109-29-2095,-572 140-146,84-27 0,-140 41-6,0 0 2,0 0 0,0-1 0,1 1-1,-1-1 1,0 1 0,0-1 0,1 1 0,-1-1 0,0 0-1,0 0 1,0 0 0,0 1 0,0-1 0,0 0 0,0 0-1,1-2 1,-2 3-515,-2-6-3595,2 1 2952,0 3 896,0 0 1,-1 0-1,1 1 0,0-1 0,-1 0 1,1 1-1,-1-1 0,1 0 0,-1 1 1,0-1-1,1 1 0,-3-3 0,3 4-19,-1-1 0,0 0 0,0 1-1,1-1 1,-1 1 0,0-1 0,0 1 0,0 0-1,0-1 1,1 1 0,-1 0 0,0 0 0,0-1-1,0 1 1,0 0 0,0 0 0,0 0-1,0 0 1,0 0 0,0 0 0,-1 1 0,-34 3-5436,-9 4 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4.505"/>
    </inkml:context>
    <inkml:brush xml:id="br0">
      <inkml:brushProperty name="width" value="0.1" units="cm"/>
      <inkml:brushProperty name="height" value="0.1" units="cm"/>
      <inkml:brushProperty name="color" value="#E71224"/>
    </inkml:brush>
  </inkml:definitions>
  <inkml:trace contextRef="#ctx0" brushRef="#br0">93 3663 8785,'0'-5'4364,"1"-19"-93,-6-44 4147,2 52-7298,-1 0 1,0-1 0,-14-28-1,6 14-687,1 0 0,2-1 0,1 0 0,2-1 0,-4-51-1,7-168-740,4 188 466,0 2-158,3 1 0,16-92 0,-15 131 0,1-1 0,0 1 0,2 0 0,1 0 0,0 1 0,2 1 0,0-1 0,1 1 0,28-33 0,-32 44 0,1 1 0,1 0 0,0 0 0,0 1 0,0 0 0,18-8 0,73-28 0,-42 20 0,-7 4 0,0 3 0,102-19 0,30-8 0,117-69 0,-86 30 0,-20 9 0,224-71 0,628-197 0,-959 308 0,107-43 0,-149 55 0,0-2 0,45-30 0,-66 35 0,-1-1 0,-1-1 0,-1-1 0,-1-1 0,0 0 0,-2-2 0,18-28 0,-17 20 0,-2 0 0,-1-1 0,-1-1 0,-2-1 0,13-50 0,-20 52 0,-2-1 0,-2 1 0,-1 0 0,-1-1 0,-5-46 0,2 67 0,0 1 0,-1 0 0,0 0 0,-1 0 0,0 0 0,-1 1 0,-12-22 0,-55-72 0,12 21 0,47 64 0,6 10 0,0-1 0,1 0 0,0 0 0,1 0 0,0-1 0,-4-17 0,-2 4-17973,2 11 15472,-17-21-3639</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5.298"/>
    </inkml:context>
    <inkml:brush xml:id="br0">
      <inkml:brushProperty name="width" value="0.1" units="cm"/>
      <inkml:brushProperty name="height" value="0.1" units="cm"/>
      <inkml:brushProperty name="color" value="#E71224"/>
    </inkml:brush>
  </inkml:definitions>
  <inkml:trace contextRef="#ctx0" brushRef="#br0">0 991 7101,'0'0'192,"0"0"152,0 0 217,6-1 1269,43-6 618,-1-2 0,89-31 0,-65 18-1141,5 0-234,575-177 5377,-15-40-2735,-254 58-1974,-301 135-1374,-2-2 0,113-92 0,-190 138-411,3-2-220,-1-1 0,0 1-1,0-1 1,0-1 0,4-5 0,-10 13-264,0-1 1,-1 0 0,1 0 0,0 0 0,0 0 0,-1 0 0,1 0-1,0 0 1,-1 0 0,1-1 0,-3 2 0,-40 9-3429,13-4 1314,-17 12-1372,-48 26-1,74-34 2947,-77 39-3481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7.850"/>
    </inkml:context>
    <inkml:brush xml:id="br0">
      <inkml:brushProperty name="width" value="0.1" units="cm"/>
      <inkml:brushProperty name="height" value="0.1" units="cm"/>
      <inkml:brushProperty name="color" value="#E71224"/>
    </inkml:brush>
  </inkml:definitions>
  <inkml:trace contextRef="#ctx0" brushRef="#br0">21 112 15557,'-21'-111'9866,"59"262"-4384,7 0-3759,43 174-1635,-83-296-271,13 57-1564,-16-80 1235,1 1-1,-1-1 1,1 1 0,0-1 0,0 0 0,1 0 0,0-1 0,0 1-1,9 9 1,-11-13 232,-1-1 1,1 1-1,-1-1 0,1 0 0,0 0 0,-1 0 0,1 0 0,0 0 0,0 0 0,-1 0 0,1-1 0,0 1 1,0-1-1,0 1 0,0-1 0,0 0 0,0 1 0,0-1 0,0 0 0,0-1 0,2 1 0,-1-1-185,0 0 0,0 0 0,-1-1-1,1 1 1,-1-1 0,1 1 0,-1-1 0,1 0-1,-1 0 1,0 0 0,0 0 0,3-5-1,5-6-1004,-2-1-1,0 0 1,-1-1-1,7-18 1,-10 22 1333,37-101-1091,-35 92 2011,-2-1 1,0 1 0,2-38-1,-6 55-553,0-1-1,0 1 0,0-1 0,0 1 0,-1-1 0,1 1 0,-1-1 0,0 1 1,0 0-1,0 0 0,-1-1 0,1 1 0,-1 0 0,1 0 0,-1 0 0,0 0 0,0 1 1,-1-1-1,1 0 0,-1 1 0,-4-4 0,3 3 3,-1 1 0,0 0 0,0 0 0,0 0 0,0 0 0,0 1-1,0 0 1,0 0 0,-1 0 0,1 1 0,0-1 0,0 1 0,-10 2 0,4-1-382,0 0 0,0 1 1,0 1-1,1 0 0,-18 7 1,26-9-104,-1 0 0,1-1 1,0 1-1,0 0 0,0 1 0,0-1 1,1 0-1,-1 0 0,0 1 1,0-1-1,1 1 0,-1-1 1,1 1-1,-1 0 0,1 0 1,0 0-1,0 0 0,0 0 1,0 0-1,0 0 0,0 0 0,0 0 1,1 0-1,-1 0 0,1 1 1,-1-1-1,1 0 0,0 0 1,0 0-1,0 1 0,0-1 1,1 0-1,-1 0 0,1 5 1,14 18-2957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6.585"/>
    </inkml:context>
    <inkml:brush xml:id="br0">
      <inkml:brushProperty name="width" value="0.1" units="cm"/>
      <inkml:brushProperty name="height" value="0.1" units="cm"/>
      <inkml:brushProperty name="color" value="#E71224"/>
    </inkml:brush>
  </inkml:definitions>
  <inkml:trace contextRef="#ctx0" brushRef="#br0">23 283 6473,'-14'-16'1926,"7"10"4139,5 21-2238,7 38-2834,3 0 0,1-1 0,3 0-1,3 0 1,32 79 0,-44-124-978,0-1 0,0 1 0,1-1-1,-1 0 1,1 1 0,1-2 0,-1 1-1,1 0 1,0-1 0,0 0 0,1 0-1,0-1 1,0 1 0,11 5 0,-7-5 16,1-1 0,-1-1 0,1 1 0,0-2-1,0 0 1,0 0 0,0-1 0,22 0 0,26-3 149,0-2-1,0-3 1,-1-3 0,60-17-1,221-88 1462,23-11 713,510-107 0,-643 181-1986,385-72-67,-164 67-254,1 32-16,-446 25-32,217 9-6,-197-6 11,-1 1-1,0 1 1,0 2 0,0 0 0,-1 1 0,43 23-1,-40-15-2,-1 1 0,-1 1 0,0 1-1,-1 2 1,-1 0 0,-1 1 0,-1 1-1,19 29 1,39 47-1,32 47 0,-8-6 0,8 13 0,-93-123 0,-1 0 0,16 46 0,-17-41 0,5 7-489,-10-31-1992,-10-11 2342,1 0 0,-1 0-1,0 0 1,1 0-1,-1 0 1,0-1-1,0 1 1,1 0-1,-1 0 1,0 0-1,0-1 1,1 1-1,-1 0 1,0 0-1,0-1 1,0 1-1,0 0 1,1 0 0,-1-1-1,0 1 1,0 0-1,0-1 1,0 1-1,0 0 1,0-1-1,0 1 1,0 0-1,0-1 1,0 1-1,0 0 1,0 0-1,0-1 1,0 1 0,0 0-1,0-1 1,0 1-1,0 0 1,-1-1-1,-3 1-5993,-17-2 89,-10-5-44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7.721"/>
    </inkml:context>
    <inkml:brush xml:id="br0">
      <inkml:brushProperty name="width" value="0.1" units="cm"/>
      <inkml:brushProperty name="height" value="0.1" units="cm"/>
      <inkml:brushProperty name="color" value="#E71224"/>
    </inkml:brush>
  </inkml:definitions>
  <inkml:trace contextRef="#ctx0" brushRef="#br0">0 345 5533,'1'1'129,"-1"0"0,0 0 0,1 0 0,-1 0 1,1 0-1,0 0 0,-1 0 0,1 0 1,0 0-1,0 0 0,-1 0 0,1 0 1,0-1-1,0 1 0,0 0 0,0-1 1,0 1-1,0-1 0,0 1 0,0-1 1,0 1-1,0-1 0,0 0 0,0 1 0,1-1 1,-1 0-1,1 0 0,39 1 1183,-28-2-671,99-7 3165,215-45 0,-276 43-3313,-46 9-451,436-90 2739,-6-30-2564,-432 120-238,39-17-1869,-41 18 1697,0-1 0,1 0 0,-1 0 0,0 1 1,0-1-1,0 0 0,0 0 0,0 0 0,0 0 0,0-1 0,-1 1 1,1 0-1,0 0 0,-1 0 0,1-1 0,0 1 0,-1 0 1,0 0-1,1-1 0,-1 1 0,0-1 0,0 1 0,1-2 0,-2 2 3,1 0-1,0 0 0,0 1 1,0-1-1,-1 0 0,1 1 1,0-1-1,-1 0 0,1 1 0,-1-1 1,1 1-1,-1-1 0,1 1 1,-1-1-1,1 1 0,-1-1 1,1 1-1,-1-1 0,0 1 1,1-1-1,-1 1 0,0 0 0,1 0 1,-2-1-1,-22-5-1804,17 5 909,-42-10-2839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8.064"/>
    </inkml:context>
    <inkml:brush xml:id="br0">
      <inkml:brushProperty name="width" value="0.1" units="cm"/>
      <inkml:brushProperty name="height" value="0.1" units="cm"/>
      <inkml:brushProperty name="color" value="#E71224"/>
    </inkml:brush>
  </inkml:definitions>
  <inkml:trace contextRef="#ctx0" brushRef="#br0">0 13 16382,'0'0'121,"1"-1"0,-1 0 1,0 1-1,0-1 1,1 0-1,-1 1 1,1-1-1,-1 1 0,0-1 1,1 0-1,-1 1 1,1-1-1,-1 1 1,1 0-1,-1-1 1,1 1-1,0-1 0,-1 1 1,1 0-1,0-1 1,-1 1-1,1 0 1,0 0-1,-1-1 1,1 1-1,0 0 0,-1 0 1,1 0-1,0 0 1,-1 0-1,1 0 1,0 0-1,0 0 1,-1 0-1,1 0 0,1 1 1,31 4 1431,-33-5-1515,60 16 2769,109 45 1,-93-27-1446,-2 4 0,98 65 1,-142-82-1379,52 47 0,-34-14-2769,-39-42-94,-1 0 0,12 25 0,-17-29-816,-3-7 3589,0-1 0,0 0 1,0 0-1,0 0 0,1 0 1,-1 0-1,0 0 0,0 1 1,0-1-1,0 0 0,0 0 1,0 0-1,0 0 0,0 0 1,0 0-1,0 1 0,0-1 1,0 0-1,0 0 0,0 0 1,0 0-1,0 0 0,0 0 0,0 1 1,-1-1-1,1 0 0,0 0 1,0 0-1,0 0 0,0 0 1,0 0-1,0 0 0,0 1 1,0-1-1,0 0 0,0 0 1,-1 0-1,1 0 0,0 0 1,0 0-1,0 0 0,0 0 1,0 0-1,0 0 0,-1 0 0,1 0 1,0 0-1,0 0 0,0 0 1,0 0-1,0 0 0,-1 0 1,1 0-1,0 0 0,0 0 1,0 0-1,0 0 0,0 0 1,0 0-1,-1 0 0,1 0 1,0 0-1,-11-7-5071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8.398"/>
    </inkml:context>
    <inkml:brush xml:id="br0">
      <inkml:brushProperty name="width" value="0.1" units="cm"/>
      <inkml:brushProperty name="height" value="0.1" units="cm"/>
      <inkml:brushProperty name="color" value="#E71224"/>
    </inkml:brush>
  </inkml:definitions>
  <inkml:trace contextRef="#ctx0" brushRef="#br0">439 48 15409,'-6'-14'940,"-4"1"165,0 0 635,-3 5 80,2 12-4,-8 21 0,-3 15 4,-4 15-3,-11 18-1,-6 14-1660,-13 10-972,51 6-5069,-62 8 1,5-11-1,10-11 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19.370"/>
    </inkml:context>
    <inkml:brush xml:id="br0">
      <inkml:brushProperty name="width" value="0.1" units="cm"/>
      <inkml:brushProperty name="height" value="0.1" units="cm"/>
      <inkml:brushProperty name="color" value="#E71224"/>
    </inkml:brush>
  </inkml:definitions>
  <inkml:trace contextRef="#ctx0" brushRef="#br0">1 610 9905,'0'0'119,"1"1"1,0-1-1,0 1 1,0-1-1,0 0 1,0 1 0,-1-1-1,1 0 1,0 0-1,0 0 1,0 0-1,0 0 1,0 0-1,0 0 1,0 0-1,0 0 1,-1 0-1,1 0 1,0 0-1,0-1 1,0 1-1,0 0 1,1-1-1,-1 0-14,44-12 1981,85-39 0,-55 20-821,297-105 3396,104-43 930,-429 160-4799,-2-2 0,-1-2 0,-1-2 0,60-46 1,-97 66-2350,9-10 4956,-8 8-6432,-6 6-3660,-3 4-5046,-7 2 7443,-9 2-1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20.553"/>
    </inkml:context>
    <inkml:brush xml:id="br0">
      <inkml:brushProperty name="width" value="0.1" units="cm"/>
      <inkml:brushProperty name="height" value="0.1" units="cm"/>
      <inkml:brushProperty name="color" value="#E71224"/>
    </inkml:brush>
  </inkml:definitions>
  <inkml:trace contextRef="#ctx0" brushRef="#br0">3 39 14309,'-2'-16'2103,"2"-2"3849,0 18-5812,1-1-1,-1 1 0,1-1 0,-1 1 0,1 0 0,0-1 0,-1 1 0,1 0 0,0-1 0,-1 1 1,1 0-1,0 0 0,-1 0 0,1 0 0,0-1 0,0 1 0,-1 0 0,1 0 0,0 1 0,-1-1 1,1 0-1,0 0 0,0 0 0,-1 0 0,1 0 0,0 1 0,-1-1 0,2 1 0,81 26 3979,41 27-2348,-23-9-1398,38 4-144,22 10-2226,-145-50 455,6 3-951,-14-10-1844,-4-4-3674,-1-11 3180,-1-6-1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20.899"/>
    </inkml:context>
    <inkml:brush xml:id="br0">
      <inkml:brushProperty name="width" value="0.1" units="cm"/>
      <inkml:brushProperty name="height" value="0.1" units="cm"/>
      <inkml:brushProperty name="color" value="#E71224"/>
    </inkml:brush>
  </inkml:definitions>
  <inkml:trace contextRef="#ctx0" brushRef="#br0">491 109 10261,'-5'-21'1348,"2"-2"428,-3-2 396,1 1 129,1 11 39,-6 10 0,-5 19 0,-12 16 0,-7 19 1,-11 24-901,-11 20-640,-1 10-976,1 9-1012,2-3-796,35-12-3705,-18-4 1,8-21-1,0-15 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28.333"/>
    </inkml:context>
    <inkml:brush xml:id="br0">
      <inkml:brushProperty name="width" value="0.1" units="cm"/>
      <inkml:brushProperty name="height" value="0.1" units="cm"/>
      <inkml:brushProperty name="color" value="#E71224"/>
    </inkml:brush>
  </inkml:definitions>
  <inkml:trace contextRef="#ctx0" brushRef="#br0">98 234 4704,'-4'0'457,"-1"-1"-1,0 0 1,1 0-1,0-1 1,-1 1-1,1-1 1,0 0-1,-1 0 1,1-1-1,-6-4 1,3 2 459,0-1 0,0 1 0,1-1 0,-11-13 0,33 19 4109,65-1-4354,456-32 2384,-100-5-2165,38-6-613,-224 18 479,-57 7 240,-182 18-1221,78-7 1300,-32 11-5007,-53-2-4969,-5-4 4237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32.167"/>
    </inkml:context>
    <inkml:brush xml:id="br0">
      <inkml:brushProperty name="width" value="0.1" units="cm"/>
      <inkml:brushProperty name="height" value="0.1" units="cm"/>
      <inkml:brushProperty name="color" value="#E71224"/>
    </inkml:brush>
  </inkml:definitions>
  <inkml:trace contextRef="#ctx0" brushRef="#br0">1 131 9313,'27'-30'4796,"-20"24"-4391,-1 2 0,1-1 0,1 1 0,-1 0 0,0 0-1,1 1 1,0 0 0,0 1 0,-1-1 0,2 1 0,8 0 0,13-2 368,52 2 0,-48 2-258,271-3 2190,335-10-55,420-16-777,-709 22-1797,278 7 64,-281 2-244,-311 0-3239,-15 1-6242,-16-3 4441,-7-5-1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33.734"/>
    </inkml:context>
    <inkml:brush xml:id="br0">
      <inkml:brushProperty name="width" value="0.1" units="cm"/>
      <inkml:brushProperty name="height" value="0.1" units="cm"/>
      <inkml:brushProperty name="color" value="#E71224"/>
    </inkml:brush>
  </inkml:definitions>
  <inkml:trace contextRef="#ctx0" brushRef="#br0">93 216 7929,'-23'1'1828,"17"-1"-1178,1 1-1,-1-1 0,1 0 1,-1 0-1,1 0 0,-1-1 1,1 0-1,-1 0 0,1-1 1,-6-1-1,7-3 3946,13 2-2646,12 1-1175,602-8 5877,314-35-4753,-241 14-1898,-221 12 0,517-24 0,-163 32 0,-334 11 0,173-5 0,-605 8-3562,-36-1-301,-19 0 2177,3-2-2333,-9-8-2941,-6-9 628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8.314"/>
    </inkml:context>
    <inkml:brush xml:id="br0">
      <inkml:brushProperty name="width" value="0.1" units="cm"/>
      <inkml:brushProperty name="height" value="0.1" units="cm"/>
      <inkml:brushProperty name="color" value="#E71224"/>
    </inkml:brush>
  </inkml:definitions>
  <inkml:trace contextRef="#ctx0" brushRef="#br0">78 351 14325,'1'-6'417,"4"-29"1829,-5 34-2201,0 1 1,0 0 0,0-1-1,0 1 1,0-1 0,0 1-1,0-1 1,0 1 0,0-1-1,0 1 1,0-1 0,0 1 0,-1-1-1,1 1 1,0-1 0,0 1-1,0 0 1,-1-1 0,1 1-1,0-1 1,-1 1 0,1 0-1,0-1 1,-1 1 0,1 0 0,0-1-1,-1 1 1,1 0 0,-1 0-1,1-1 1,-1 1 0,1 0-1,-1 0 1,1 0 0,0 0-1,-1 0 1,1-1 0,-1 1 0,1 0-1,-1 0 1,1 0 0,-1 0-1,1 0 1,-1 0 0,1 1-1,-1-1 1,1 0 0,-1 0 0,1 0-1,-1 0 1,1 1 0,0-1-1,-1 0 1,1 0 0,-1 1-1,1-1 1,-1 1 0,-4 2 178,0 0 0,1 0 0,0 1 0,-1 0-1,1-1 1,1 1 0,-1 1 0,0-1 0,1 1 0,0-1 0,0 1 0,0 0 0,1 0 0,0 0 0,0 0 0,0 1 0,0-1 0,1 0 0,0 1 0,0-1-1,0 11 1,1-12-112,0 0-1,0 0 1,0 0-1,1 1 1,-1-1-1,1 0 0,0 0 1,0 0-1,1 0 1,-1 0-1,1 0 1,0 0-1,0-1 0,0 1 1,0-1-1,1 1 1,-1-1-1,1 0 1,0 0-1,0 0 0,0 0 1,1 0-1,-1-1 1,0 0-1,1 1 0,0-1 1,0-1-1,-1 1 1,8 2-1,3-1 117,1 0 0,0-1 0,-1 0 0,1-1 0,0-1 0,0 0 0,0-1-1,0-1 1,-1 0 0,1-1 0,23-9 0,-27 9-108,0-1-1,0-1 1,-1 0 0,1-1-1,-1 0 1,-1 0 0,1-1 0,-1 0-1,0 0 1,-1-1 0,0-1-1,0 1 1,-1-1 0,0-1-1,9-14 1,-8 5-106,-1 0 0,0 0 0,-1-1 0,-1 0 0,-1 0 0,-1-1 0,-1 1 0,0-1 0,-2 1 0,0-1 0,-2 1 0,0-1 0,-1 1 0,-7-27 0,9 44-14,0 0 0,0 0 0,0-1 0,0 1 0,0 0 0,-1 0 0,1 0 0,-1 0 0,0 1 0,0-1 0,0 0 0,0 1 0,0-1 0,-1 1 0,-4-4 0,7 6 0,0 0 0,-1 0 0,1 0 0,0 0 0,0-1 0,0 1 0,0 0 0,-1 0 0,1 0 0,0 0 0,0 0 0,0 0 0,-1 0 0,1 0 0,0 0 0,0 0 0,0 0 0,-1 0 0,1 0 0,0 0 0,0 0 0,0 0 0,0 1 0,-1-1 0,1 0 0,0 0 0,0 0 0,0 0 0,0 0 0,-1 0 0,1 0 0,0 1 0,0-1 0,0 0 0,0 0 0,0 0 0,0 0 0,-1 1 0,1-1 0,0 0 0,0 0 0,0 0 0,0 0 0,0 1 0,0-1 0,0 0 0,2 14 0,9 15 0,24 22 0,1-1 0,62 66 0,-60-75 0,-3 0 0,-1 3 0,48 83 0,-75-115 3,-2 1-1,1-1 1,-1 1 0,-1 1 0,-1-1-1,4 22 1,-6-28-145,-1 0-1,0 0 1,0 0 0,-1 0-1,0 0 1,0 0 0,-1 0-1,0 0 1,0-1 0,0 1-1,-1-1 1,0 1 0,0-1-1,-8 11 1,-3-1-1034,0-1 0,-1 0 1,0-1-1,-1-1 0,-1 0 1,0-2-1,-1 0 0,0 0 0,-29 11 1,7-5-924,1-2 0,-49 12 0,-140 23-4197</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0.459"/>
    </inkml:context>
    <inkml:brush xml:id="br0">
      <inkml:brushProperty name="width" value="0.1" units="cm"/>
      <inkml:brushProperty name="height" value="0.1" units="cm"/>
      <inkml:brushProperty name="color" value="#E71224"/>
    </inkml:brush>
  </inkml:definitions>
  <inkml:trace contextRef="#ctx0" brushRef="#br0">1 1 21086,'0'0'851,"3"14"3850,1 278 1522,1 0-7788,0-248-1566,5-16-3720,-5-21 1522,0-10 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0.791"/>
    </inkml:context>
    <inkml:brush xml:id="br0">
      <inkml:brushProperty name="width" value="0.1" units="cm"/>
      <inkml:brushProperty name="height" value="0.1" units="cm"/>
      <inkml:brushProperty name="color" value="#E71224"/>
    </inkml:brush>
  </inkml:definitions>
  <inkml:trace contextRef="#ctx0" brushRef="#br0">1 68 16626,'0'-13'965,"3"-39"3494,-3 52-4424,0 0 0,0 0 0,0 0 0,0 0 1,0-1-1,0 1 0,0 0 0,0 0 0,0 0 0,0 0 0,0 0 0,0 0 0,0 0 1,0 0-1,0 0 0,0 0 0,0 0 0,0 0 0,0 0 0,0-1 0,0 1 0,1 0 1,-1 0-1,0 0 0,0 0 0,0 0 0,0 0 0,0 0 0,0 0 0,0 0 0,0 0 1,0 0-1,0 0 0,0 0 0,0 0 0,1 0 0,-1 0 0,0 0 0,0 0 1,0 0-1,0 0 0,0 0 0,0 0 0,0 0 0,0 0 0,0 0 0,0 0 0,0 0 1,1 0-1,-1 0 0,0 0 0,0 0 0,0 0 0,0 0 0,0 1 0,0-1 0,0 0 1,0 0-1,0 0 0,0 0 0,0 0 0,0 0 0,0 0 0,0 0 0,0 0 0,0 0 1,6 10 1211,5 15 229,6 20 143,-3 1-1,11 66 1,5 98-834,-26-166-2290,-1 0 0,-5 64 1,1-104 1020,1-1 1,0 1 0,-1 0 0,0 0-1,0 0 1,0-1 0,-1 1 0,1 0 0,-1-1-1,0 1 1,0-1 0,0 0 0,0 1-1,0-1 1,-1 0 0,0 0 0,1-1-1,-1 1 1,0-1 0,-1 1 0,1-1 0,0 0-1,0 0 1,-1 0 0,0-1 0,-5 3-1,-38 7-4584</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1.126"/>
    </inkml:context>
    <inkml:brush xml:id="br0">
      <inkml:brushProperty name="width" value="0.1" units="cm"/>
      <inkml:brushProperty name="height" value="0.1" units="cm"/>
      <inkml:brushProperty name="color" value="#E71224"/>
    </inkml:brush>
  </inkml:definitions>
  <inkml:trace contextRef="#ctx0" brushRef="#br0">0 315 12497,'13'-11'616,"19"-9"144,19-6 84,18-6 20,13-4-15,7-1-161,-2 4-440,-5 3-752,1-14-2869,-16 22 1,-9-1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1.460"/>
    </inkml:context>
    <inkml:brush xml:id="br0">
      <inkml:brushProperty name="width" value="0.1" units="cm"/>
      <inkml:brushProperty name="height" value="0.1" units="cm"/>
      <inkml:brushProperty name="color" value="#E71224"/>
    </inkml:brush>
  </inkml:definitions>
  <inkml:trace contextRef="#ctx0" brushRef="#br0">97 54 15545,'0'0'191,"0"-1"-1,1 1 1,-1-1-1,0 0 1,0 1-1,0-1 1,0 1-1,0-1 1,0 1-1,0-1 0,0 0 1,0 1-1,0-1 1,0 1-1,0-1 1,-1 1-1,1-1 1,0 1-1,0-1 1,0 1-1,-1-1 0,1 1 1,0-1-1,-1 1 1,1-1-1,0 1 1,-1-1-1,1 1 1,-1 0-1,1-1 1,-1 1-1,1 0 0,-1-1 1,1 1-1,-1 0 1,1 0-1,-1-1 1,0 1-1,-1 1 122,0 0 0,0 0 1,0 0-1,0 0 0,1 0 0,-1 0 0,0 0 0,1 1 0,-1-1 0,-2 4 0,-3 2 118,0 1 1,1 1-1,0-1 0,1 1 0,0 0 0,0 0 0,1 1 0,0 0 0,1-1 0,0 1 0,0 0 0,-1 16 0,3-19-387,0 1 0,0 0-1,1 0 1,0 0 0,1-1 0,-1 1 0,1 0-1,1-1 1,0 1 0,0 0 0,0-1-1,1 0 1,0 0 0,1 0 0,-1 0-1,1 0 1,7 9 0,-6-12-43,-1-1 0,1 1 0,0-1 0,0 0 0,0 0 0,0 0 0,0 0 0,1-1 0,-1 0 0,1 0 0,0-1 0,-1 0 0,1 0 0,0 0 0,0 0 0,10-1 0,-12 0 0,-1 0 0,1 0 0,-1 0 0,0-1 0,1 1 0,-1-1 0,1 0 0,-1 0 0,0 0 0,0 0 0,0-1 0,0 1 0,0-1 0,0 0 0,0 0 0,0 0 0,0 0 0,-1 0 0,1-1 0,-1 1 0,0-1 0,0 1 0,0-1 0,0 0 0,0 0 0,0 0 0,-1 0 0,0 0 0,2-6 0,-1-2 11,-1 0 0,-1-1-1,0 1 1,-1 0 0,0 0 0,0-1-1,-1 1 1,-1 0 0,0 1 0,0-1-1,-1 0 1,-9-17 0,7 16-246,0 0 1,-1 1-1,-1 0 1,1 0-1,-1 1 0,-1 0 1,0 1-1,-1 0 1,1 0-1,-20-13 1,26 21 5,-20-12-3786,6 6-6479,15 10 5298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1.795"/>
    </inkml:context>
    <inkml:brush xml:id="br0">
      <inkml:brushProperty name="width" value="0.1" units="cm"/>
      <inkml:brushProperty name="height" value="0.1" units="cm"/>
      <inkml:brushProperty name="color" value="#E71224"/>
    </inkml:brush>
  </inkml:definitions>
  <inkml:trace contextRef="#ctx0" brushRef="#br0">1 37 19802,'0'-9'1408,"0"-2"0,0 2 0,0 1 4,3 8-4,-3 15 1,0 12 3,0 13-4,1 14 0,-1 11-1124,5 7-284,7 0-136,5-5-828,6-4-660,25-13-1277,-10-13-2527,-2-12-1,-2-8 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2.141"/>
    </inkml:context>
    <inkml:brush xml:id="br0">
      <inkml:brushProperty name="width" value="0.1" units="cm"/>
      <inkml:brushProperty name="height" value="0.1" units="cm"/>
      <inkml:brushProperty name="color" value="#E71224"/>
    </inkml:brush>
  </inkml:definitions>
  <inkml:trace contextRef="#ctx0" brushRef="#br0">1 92 20594,'-1'-10'1292,"2"-19"2683,5 22-1849,7 13-114,-3 2-1762,-2 1 0,1 0 0,-1 1 0,-1-1 0,1 2 0,-2-1-1,0 1 1,0 0 0,-1 0 0,0 0 0,4 16 0,4 16-365,11 77-1,-20-79 116,1 67 0,-5-107 0,0-1 0,0 1 0,0-1 0,0 1 0,0-1 0,0 1 0,0 0 0,0-1 0,0 1 0,0-1 0,0 1 0,0-1 0,0 1 0,0 0 0,-1-1 0,1 1 0,0-1 0,0 1 0,-1-1 0,1 1 0,0-1 0,-1 0 0,1 1 0,0-1 0,-1 1 0,1-1 0,-1 0 0,1 1 0,-1 0 0,-14-9 0,-11-24 0,21 19 0,0 1 0,1-1 0,1 0 0,0 0 0,0 0 0,2 0 0,-1-1 0,2-24 0,1 15 0,1 0 0,1 0 0,1 0 0,10-29 0,-11 41 0,1 0 0,0 1 0,1-1 0,0 1 0,1 0 0,0 1 0,0 0 0,1-1 0,0 2 0,1-1 0,0 1 0,0 1 0,1-1 0,15-9 0,-12 10 0,0 1 0,1 1 0,0 0 0,0 0 0,0 1 0,1 1 0,-1 0 0,1 1 0,0 1 0,-1 0 0,24 1 0,-21 1 6,-1 1 0,1 0 0,0 1 0,-1 1 0,1 1 0,-1 0 0,0 1 0,24 12-1,-34-15-12,0 1-1,0-1 1,0 1-1,-1 0 0,1 0 1,-1 0-1,0 1 0,0 0 1,0-1-1,-1 1 0,5 8 1,-7-9-26,1 0 1,-1 0 0,0 0 0,0 1 0,0-1-1,0 0 1,-1 1 0,0-1 0,0 1 0,0-1-1,0 0 1,-1 1 0,0-1 0,0 0 0,0 1-1,0-1 1,-3 6 0,0-1-273,0-1 0,-1 1 0,0-1 0,-1 0 0,0-1 0,0 1 0,-1-1 0,1 0 0,-2-1 0,1 1 0,-15 8 0,-8 4-3558,-62 27-1,40-22 479,-42 20-2407</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2.857"/>
    </inkml:context>
    <inkml:brush xml:id="br0">
      <inkml:brushProperty name="width" value="0.1" units="cm"/>
      <inkml:brushProperty name="height" value="0.1" units="cm"/>
      <inkml:brushProperty name="color" value="#E71224"/>
    </inkml:brush>
  </inkml:definitions>
  <inkml:trace contextRef="#ctx0" brushRef="#br0">8 139 15453,'-3'-138'7549,"-1"293"-1070,8 3-3289,9 6-3158,7-1 0,64 252 0,-26-204-90,23 90 203,-61-208-737,11 120 0,-23-140-3940,3-3-10625,-10-67 9169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3.990"/>
    </inkml:context>
    <inkml:brush xml:id="br0">
      <inkml:brushProperty name="width" value="0.1" units="cm"/>
      <inkml:brushProperty name="height" value="0.1" units="cm"/>
      <inkml:brushProperty name="color" value="#E71224"/>
    </inkml:brush>
  </inkml:definitions>
  <inkml:trace contextRef="#ctx0" brushRef="#br0">1 200 20982,'8'140'9501,"29"99"-7217,-25-156-2284,-15-120 0,3-52 0,0 35 0,-1-8 0,2-129 0,-1 188 0,0 1 0,0-1 0,1 1 0,-1-1 0,0 1 0,1 0 0,-1-1 0,1 1 0,0 0 0,0-1 0,0 1 0,0 0 0,0 0 0,0 0 0,1 0 0,-1 0 0,4-3 0,-3 3 0,0 1 0,1 0 0,-1 0 0,1 1 0,-1-1 0,1 0 0,-1 1 0,1-1 0,0 1 0,-1 0 0,1 0 0,-1 0 0,1 0 0,0 1 0,-1-1 0,5 2 0,9 1 0,0 2 0,-1 0 0,0 0 0,0 2 0,27 14 0,64 52 0,-70-46 0,-35-26 0,0 0 0,0 0 0,0 0 0,0-1 0,0 1 0,0 0 0,0 0 0,0-1 0,1 1 0,-1 0 0,0-1 0,0 1 0,1-1 0,-1 0 0,0 1 0,1-1 0,-1 0 0,0 0 0,1 0 0,-1 0 0,0 0 0,1 0 0,-1 0 0,1 0 0,-1-1 0,0 1 0,0-1 0,1 1 0,-1-1 0,0 1 0,0-1 0,1 1 0,-1-1 0,0 0 0,2-1 0,0-3 0,0 0 0,0 0 0,-1 0 0,1-1 0,-1 1 0,0 0 0,1-8 0,-3 12 0,10-38 0,-2-1 0,5-75 0,-8 55 0,-5 59 0,0 0 0,0 0 0,0 0 0,0 0 0,0-1 0,0 1 0,1 0 0,-1 0 0,0 0 0,1 0 0,-1 0 0,0 0 0,1 0 0,0 0 0,-1 0 0,1 0 0,-1 0 0,1 0 0,0 0 0,0 1 0,0-1 0,-1 0 0,3-1 0,-1 2 0,-1 0 0,0 0 0,1 1 0,-1-1 0,1 0 0,-1 0 0,0 1 0,1-1 0,-1 1 0,0 0 0,0-1 0,1 1 0,-1 0 0,0 0 0,0-1 0,0 1 0,0 0 0,0 0 0,2 2 0,7 7 4,-1 1-1,0 0 1,0 0 0,-1 1-1,0 0 1,-1 0 0,5 14-1,33 96-233,-16-36-1394,-27-80 1120,1 1 0,-1-1 0,1 0 0,1 0-1,-1 0 1,1 0 0,0-1 0,1 1 0,-1-1 0,1 0-1,0 0 1,0-1 0,1 1 0,-1-1 0,1-1 0,0 1-1,0-1 1,0 0 0,0 0 0,1-1 0,-1 1 0,1-1-1,0-1 1,-1 1 0,1-1 0,0-1 0,0 1 0,9-1-1,17 1-2601,17-1 784,-45 0 2536,1-1 1,-1 0-1,1 0 0,-1-1 0,1 0 0,-1 0 0,6-3 0,-2 0 371,0-1 0,0 0 0,0 0-1,-1-1 1,0-1 0,0 1 0,-1-1-1,0 0 1,-1-1 0,1 0 0,-1 0-1,-1 0 1,0-1 0,0 0 0,-1 0-1,-1 0 1,1 0 0,-1-1 0,-1 1-1,0-1 1,-1 1 0,0-1 0,0 0-1,-2-14 1,1 23-493,0 0-1,0 0 1,0 0 0,0 1-1,-1-1 1,1 0 0,-1 0-1,1 0 1,-1 0 0,0 1-1,1-1 1,-1 0 0,0 0-1,0 1 1,0-1 0,-1 1-1,1-1 1,0 1 0,0 0-1,-1-1 1,1 1-1,-1 0 1,1 0 0,-1 0-1,0 0 1,1 0 0,-1 0-1,0 0 1,0 1 0,0-1-1,0 1 1,1-1 0,-1 1-1,0 0 1,0-1 0,0 1-1,0 0 1,0 0 0,0 1-1,0-1 1,0 0 0,1 1-1,-1-1 1,-2 2-1,-1-1-9,0 1-1,1 0 0,0 0 0,-1 1 0,1-1 0,0 1 0,0 0 0,1 0 0,-1 0 1,0 0-1,1 1 0,0 0 0,0 0 0,0 0 0,0 0 0,-3 7 0,4-6-76,0 1-1,0-1 0,1 1 0,0-1 0,0 1 0,0-1 1,1 1-1,0 0 0,0-1 0,0 1 0,1-1 0,-1 1 1,1 0-1,1-1 0,2 8 0,-1-6-72,0 0 0,1 0 0,0 0-1,0-1 1,1 1 0,0-1 0,0 0-1,0 0 1,1-1 0,7 6 0,-1-2-454,0-1 1,0 0 0,1-1-1,0 0 1,0-1 0,1 0 0,0-2-1,0 1 1,0-2 0,1 0-1,23 3 1,-22-6-1176,0 1 0,0-2 0,0 0 0,0-1 1,0 0-1,0-2 0,-1 1 0,21-9 0,2-9-3556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4.526"/>
    </inkml:context>
    <inkml:brush xml:id="br0">
      <inkml:brushProperty name="width" value="0.1" units="cm"/>
      <inkml:brushProperty name="height" value="0.1" units="cm"/>
      <inkml:brushProperty name="color" value="#E71224"/>
    </inkml:brush>
  </inkml:definitions>
  <inkml:trace contextRef="#ctx0" brushRef="#br0">1 178 12077,'-1'-7'714,"1"-15"2920,2 18-1009,3 12 363,24 48 2700,-18-36-4436,-1 0 1,-1 1-1,12 40 0,-21-61-1252,0 0 1,0 0-1,0 1 1,0-1-1,0 0 1,0 0-1,0 0 1,0 0-1,0 0 0,0 0 1,0 0-1,0 0 1,0 1-1,0-1 1,0 0-1,0 0 1,0 0-1,0 0 0,0 0 1,0 0-1,0 0 1,0 0-1,0 1 1,0-1-1,0 0 0,1 0 1,-1 0-1,0 0 1,0 0-1,0 0 1,0 0-1,0 0 1,0 0-1,0 0 0,0 0 1,0 0-1,1 1 1,-1-1-1,0 0 1,0 0-1,0 0 1,0 0-1,0 0 0,0 0 1,0 0-1,0 0 1,1 0-1,-1 0 1,0 0-1,0 0 1,0 0-1,0 0 0,0 0 1,0 0-1,0-1 1,1 1-1,-1 0 1,0 0-1,0 0 0,0 0 1,0 0-1,0 0 1,0 0-1,0 0 1,0 0-1,0 0 1,0 0-1,7-12 5,2-18-8,2-19 3,-5 20 0,16-47 0,-22 74 0,1 0 0,0 0 0,0 0 0,0 0 0,0 0 0,0 0 0,0 0 0,0 1 0,1-1 0,-1 0 0,1 1 0,-1-1 0,1 1 0,-1 0 0,1 0 0,0-1 0,0 1 0,0 0 0,0 0 0,0 1 0,0-1 0,0 0 0,2 0 0,0 1 0,0 0 0,0 0 0,0 0 0,0 0 0,-1 1 0,1 0 0,0-1 0,0 2 0,0-1 0,-1 0 0,7 4 0,3 2 0,0 1 0,-1 0 0,0 1 0,0 1 0,17 18 0,-20-19 0,-2 0 0,1 0 0,-1 1 0,-1-1 0,0 2 0,0-1 0,8 21 0,13-70 0,3-14 0,65-100 0,-93 150 0,0 0 0,1 0 0,-1 0 0,1 1 0,-1-1 0,1 1 0,0 0 0,0-1 0,0 1 0,0 0 0,0 1 0,1-1 0,-1 1 0,1-1 0,5-1 0,-6 3 0,-1 0 0,0 1 0,0-1 0,0 0 0,1 0 0,-1 1 0,0 0 0,0-1 0,0 1 0,0 0 0,0 0 0,0 0 0,0 0 0,0 0 0,-1 0 0,1 1 0,0-1 0,-1 1 0,1-1 0,-1 1 0,1 0 0,-1-1 0,0 1 0,1 0 0,-1 0 0,0 0 0,1 3 0,4 9-43,-1 0-1,-1 1 1,0-1 0,0 1-1,-2 0 1,2 20 0,3 17-1558,-7-50 1312,0 0 1,1 1-1,0-1 0,-1 0 1,1 0-1,0 0 0,0 0 1,1 0-1,-1 0 1,0 0-1,0 0 0,1 0 1,-1 0-1,1-1 0,0 1 1,0 0-1,-1-1 0,1 0 1,0 1-1,4 1 1,16 13-7081,-9-9 1561,2-4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5.214"/>
    </inkml:context>
    <inkml:brush xml:id="br0">
      <inkml:brushProperty name="width" value="0.1" units="cm"/>
      <inkml:brushProperty name="height" value="0.1" units="cm"/>
      <inkml:brushProperty name="color" value="#E71224"/>
    </inkml:brush>
  </inkml:definitions>
  <inkml:trace contextRef="#ctx0" brushRef="#br0">51 199 18730,'-51'-199'7517,"56"262"-3005,95 344-2515,-43-201-1986,-34-103 13,-5 1-1,7 146 1,-16 213-636,-9-365 94,-1-76-188,2 15-864,9-5-3854,-9-28 4699,1 0-300,-1 1 0,1 0 0,1-1 0,-1 1 0,0-1 0,1 0 1,0 0-1,0 0 0,0 0 0,7 5 0,13 1-4975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9.046"/>
    </inkml:context>
    <inkml:brush xml:id="br0">
      <inkml:brushProperty name="width" value="0.1" units="cm"/>
      <inkml:brushProperty name="height" value="0.1" units="cm"/>
      <inkml:brushProperty name="color" value="#E71224"/>
    </inkml:brush>
  </inkml:definitions>
  <inkml:trace contextRef="#ctx0" brushRef="#br0">0 98 23798,'1'-86'3985,"-2"86"-3935,1-1 1,0 1 0,0 0 0,0-1 0,0 1-1,0-1 1,0 1 0,1-1 0,-1 1 0,0 0-1,0-1 1,0 1 0,0-1 0,0 1 0,1 0-1,-1-1 1,0 1 0,0-1 0,0 1 0,1 0-1,-1-1 1,0 1 0,1 0 0,-1 0 0,0-1-1,1 1 1,-1 0 0,0 0 0,1-1 0,-1 1-1,1 0 1,-1 0 0,1 0 0,15 6 967,14 20 222,-18-12-1158,-1 0 1,-1 1 0,0 0-1,-1 0 1,-1 1 0,0 0-1,-1 1 1,-1 0 0,-1 0-1,0 0 1,-1 0 0,-1 1-1,2 26 1,-2 24-312,-3 0 1,-10 82-1,5-88-166,2-38-145,2-16 99,0 1 0,0 0 1,1-1-1,0 1 0,0 0 0,1 0 1,3 11-1,16 12-4918,-6-13-38,-5-11-272,2-13 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5.949"/>
    </inkml:context>
    <inkml:brush xml:id="br0">
      <inkml:brushProperty name="width" value="0.1" units="cm"/>
      <inkml:brushProperty name="height" value="0.1" units="cm"/>
      <inkml:brushProperty name="color" value="#E71224"/>
    </inkml:brush>
  </inkml:definitions>
  <inkml:trace contextRef="#ctx0" brushRef="#br0">1 1 23742,'1'1'200,"0"1"-1,-1-1 1,1 1 0,0-1-1,0 1 1,-1-1 0,1 1-1,-1 0 1,0-1 0,1 1-1,-1 0 1,0 1 0,1 1 112,47 347 5394,-39-303-5510,8 55-820,-12-36-4607,-5-66 5077,0-1 1,0 0-1,0 0 0,0 0 0,0 1 1,0-1-1,0 0 0,0 0 0,0 0 1,-1 1-1,1-1 0,0 0 1,0 0-1,0 0 0,0 1 0,0-1 1,0 0-1,0 0 0,0 0 0,0 0 1,-1 0-1,1 1 0,0-1 0,0 0 1,0 0-1,0 0 0,-1 0 0,1 0 1,0 0-1,0 1 0,0-1 0,0 0 1,-1 0-1,1 0 0,0 0 1,0 0-1,0 0 0,-1 0 0,1 0 1,0 0-1,0 0 0,0 0 0,-1 0 1,1 0-1,0 0 0,0 0 0,0 0 1,-1 0-1,1 0 0,0-1 0,0 1 1,0 0-1,0 0 0,-1 0 0,1 0 1,0 0-1,0 0 0,0 0 1,0-1-1,0 1 0,-1 0 0,1 0 1,0 0-1,0 0 0,0-1 0,0 1 1,0 0-1,0 0 0,-12-14-5034,-3-14-256</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6.287"/>
    </inkml:context>
    <inkml:brush xml:id="br0">
      <inkml:brushProperty name="width" value="0.1" units="cm"/>
      <inkml:brushProperty name="height" value="0.1" units="cm"/>
      <inkml:brushProperty name="color" value="#E71224"/>
    </inkml:brush>
  </inkml:definitions>
  <inkml:trace contextRef="#ctx0" brushRef="#br0">1 19 14181,'1'-1'134,"0"-1"0,1 0 0,-1 1 0,1 0 0,0-1 0,-1 1 0,1 0 1,0 0-1,0 0 0,0 0 0,0 0 0,0 0 0,0 1 0,0-1 0,0 1 0,0-1 0,0 1 0,0 0 0,0 0 0,0 0 0,1 0 0,-1 0 0,0 0 0,0 0 0,0 1 0,3 0 0,8 2 408,-1 0-1,1 1 1,11 4-1,30 17 2208,73 45 0,8 5 49,-111-64-3168,1-1-1,0 0 0,45 9 1,-69-18 142,1-1 0,-1 0 1,1 1-1,-1-1 0,1 0 1,-1 0-1,0 0 0,1 0 1,-1-1-1,1 1 0,-1 0 1,1-1-1,-1 1 0,0 0 1,1-1-1,-1 0 0,0 1 1,1-1-1,-1 0 0,0 0 1,0 0-1,0 1 0,0-1 1,0 0-1,0-1 0,0 1 1,1-1-1,0-1-727,0-1 0,-1 1-1,1-1 1,-1 0 0,0 1-1,0-1 1,0 0 0,-1 0-1,1 1 1,-1-6 0,1-25-3990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6.621"/>
    </inkml:context>
    <inkml:brush xml:id="br0">
      <inkml:brushProperty name="width" value="0.1" units="cm"/>
      <inkml:brushProperty name="height" value="0.1" units="cm"/>
      <inkml:brushProperty name="color" value="#E71224"/>
    </inkml:brush>
  </inkml:definitions>
  <inkml:trace contextRef="#ctx0" brushRef="#br0">30 95 14369,'-25'-95'5370,"22"111"-1212,1 17-2557,3 7-54,2 0 0,10 49-1,-3-42-1061,2-2-1,2 1 0,28 62 1,-21-60-1194,-7-14-838,22 39 0,-29-62-530,1 0 0,-1-1 1,19 19-1,-25-28 1721,0 0-1,0 0 1,0-1 0,0 1-1,0 0 1,0 0 0,1-1-1,-1 1 1,0-1 0,0 1-1,1-1 1,-1 1 0,0-1-1,1 0 1,-1 0 0,1 1-1,-1-1 1,0 0 0,1 0-1,-1-1 1,0 1 0,1 0 0,-1 0-1,1-1 1,-1 1 0,0-1-1,3 0 1,20-13-4633</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6.952"/>
    </inkml:context>
    <inkml:brush xml:id="br0">
      <inkml:brushProperty name="width" value="0.1" units="cm"/>
      <inkml:brushProperty name="height" value="0.1" units="cm"/>
      <inkml:brushProperty name="color" value="#E71224"/>
    </inkml:brush>
  </inkml:definitions>
  <inkml:trace contextRef="#ctx0" brushRef="#br0">50 60 16862,'-2'-10'2079,"-3"14"-164,-6 20 155,4-1-1049,2 0-1,0 1 1,1-1 0,-1 34-1,5-42-577,0 1 0,1 0 1,1-1-1,0 1 0,1-1 0,1 0 0,9 28 0,-10-38-399,0 1 0,0-1 0,1 0 0,-1 0 0,1-1 0,0 1 0,0-1 0,1 1 0,-1-1 0,1-1 0,0 1 0,0-1 0,0 0 0,0 0 0,1 0 0,-1-1 0,1 1 0,0-1 0,0-1 0,0 1 0,0-1 0,0 0 0,0-1 0,0 1 0,0-1 0,0 0 0,0-1 0,10-1 0,-9 1-48,-1 0 1,1 0 0,-1-1 0,0 0 0,0 0 0,0-1 0,0 1 0,0-1 0,0 0 0,-1-1 0,0 0 0,1 1 0,-1-2 0,-1 1 0,1-1 0,0 1 0,-1-1 0,0 0-1,-1-1 1,1 1 0,-1-1 0,0 0 0,0 1 0,0-1 0,-1-1 0,3-10 0,-3 3 7,-1-1 0,-1 1 0,0-1 0,-1 0 0,0 1 0,-1 0 0,-1-1-1,0 1 1,-1 0 0,-1 0 0,0 1 0,-1-1 0,-12-20 0,13 25-36,0 1-1,-1-1 1,0 1-1,0 1 1,-1-1-1,0 1 1,0 0-1,-1 1 1,0 0-1,0 0 1,0 1-1,-1-1 1,0 2-1,0-1 1,0 2-1,0-1 1,-1 1-1,1 0 1,-1 1-1,-16-2 1,20 4-296,0 0 1,0 1 0,0-1 0,0 1 0,1 1 0,-1-1 0,0 1 0,1 0-1,-10 4 1,14-5 10,-1 0-1,1-1 1,-1 1 0,1 0-1,0 0 1,-1 0-1,1 0 1,0 0-1,0 0 1,0 0 0,0 0-1,0 1 1,0-1-1,0 0 1,0 1-1,1-1 1,-1 0-1,0 1 1,1-1 0,-1 1-1,1-1 1,0 1-1,-1-1 1,1 1-1,0 0 1,0-1 0,0 1-1,0-1 1,0 1-1,0-1 1,0 1-1,1 0 1,-1-1-1,1 1 1,-1-1 0,1 1-1,-1-1 1,1 0-1,0 1 1,1 1-1,16 16-4962,11-5-1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7.273"/>
    </inkml:context>
    <inkml:brush xml:id="br0">
      <inkml:brushProperty name="width" value="0.1" units="cm"/>
      <inkml:brushProperty name="height" value="0.1" units="cm"/>
      <inkml:brushProperty name="color" value="#E71224"/>
    </inkml:brush>
  </inkml:definitions>
  <inkml:trace contextRef="#ctx0" brushRef="#br0">151 33 15601,'0'-2'172,"0"1"-1,0 0 0,-1-1 1,1 1-1,0 0 0,-1-1 1,1 1-1,-1 0 0,1-1 0,-1 1 1,1 0-1,-1 0 0,0-1 1,0 1-1,0 0 0,1 0 1,-1 0-1,0 0 0,0 0 1,-1 0-1,1 1 0,0-1 0,0 0 1,0 0-1,0 1 0,-1-1 1,1 1-1,0-1 0,-1 1 1,1 0-1,0-1 0,-1 1 1,1 0-1,0 0 0,-1 0 0,1 0 1,-1 0-1,1 0 0,0 0 1,-1 0-1,-2 2 0,-2-2 257,0 1-1,0 1 0,0-1 0,0 1 1,1 0-1,-1 1 0,0-1 0,-5 4 1,7-3-189,0 1 1,0-1-1,1 0 1,-1 1-1,1 0 1,0-1-1,0 2 1,0-1-1,0 0 1,1 0-1,0 1 1,0-1-1,0 1 1,0 0-1,1 0 1,-1-1-1,1 1 1,1 0-1,-1 0 1,1 0-1,0 0 1,0 8-1,1-5-191,0 1-1,1-1 0,0 0 1,0 0-1,1 0 1,0 0-1,1 0 1,-1-1-1,1 1 1,1-1-1,0 0 1,8 10-1,-4-8-47,-6-7 0,-1 0 0,1 1 0,-1-1 0,0 1 0,0-1 0,0 1 0,0 0 0,0-1 0,-1 1 0,1 0 0,1 4 0,-3-6 0,1 0 0,0-1 0,-1 1 0,1 0 0,0 0 0,0-1 0,0 1 0,0 0 0,0-1 0,0 1 0,0-1 0,-1 1 0,2-1 0,-1 0 0,0 1 0,0-1 0,0 0 0,0 0 0,0 0 0,0 0 0,2 0 0,25 2 0,-26-2 0,42 0 65,91-2-4172,-131 1 3617,0 0 0,0 1 0,-1-1 0,1 0 0,-1-1 0,1 1-1,-1-1 1,0 1 0,1-1 0,-1 0 0,0 0 0,0-1 0,0 1 0,4-5 0,16-11-4935,-4 3 109</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7.827"/>
    </inkml:context>
    <inkml:brush xml:id="br0">
      <inkml:brushProperty name="width" value="0.1" units="cm"/>
      <inkml:brushProperty name="height" value="0.1" units="cm"/>
      <inkml:brushProperty name="color" value="#E71224"/>
    </inkml:brush>
  </inkml:definitions>
  <inkml:trace contextRef="#ctx0" brushRef="#br0">8 58 13705,'-5'-37'3316,"3"18"-634,1 17-682,1 9 648,9 223 4558,-2-79-6163,-7-67-889,-2-50-151,2 0 1,2 0-1,7 44 0,-9-77-3,0 0 0,1-1 0,-1 1 0,0 0 0,1 0 0,-1-1 0,0 1 0,1 0 0,-1-1 0,0 1 0,1 0 0,-1-1 0,1 1 0,0-1 0,-1 1 0,1-1 0,-1 1 0,1-1 0,0 1 0,-1-1 0,1 0 0,0 1 0,-1-1 0,1 0 0,0 0 0,0 1 0,-1-1 0,1 0 0,0 0 0,0 0 0,0 0 0,-1 0 0,1 0 0,0 0 0,0 0 0,-1 0 0,1 0 0,0-1 0,0 1 0,0-1 0,32-13 0,-32 13 0,20-12 0,-1-2 0,-1 0 0,0-1 0,-1 0 0,0-2 0,25-34 0,-41 50 0,-1-1 1,1 1-1,0 0 0,0 0 1,-1 0-1,1 1 0,1-1 1,-1 0-1,0 1 1,0-1-1,1 1 0,-1 0 1,5-2-1,-6 3-2,1 0 0,-1 0-1,0 1 1,1-1 0,-1 0 0,0 1 0,1-1-1,-1 0 1,0 1 0,1 0 0,-1-1 0,0 1-1,0 0 1,0-1 0,0 1 0,0 0 0,0 0-1,0 0 1,0 0 0,0 0 0,0 0 0,0 0-1,0 1 1,-1-1 0,1 0 0,-1 0 0,2 3-1,14 34-1024,-14-32 597,0 0-1,1 0 1,-1 0 0,1-1-1,0 1 1,6 6-1,-8-10 43,1 0 0,0-1 0,0 1 0,0-1-1,0 1 1,0-1 0,0 0 0,1 0-1,-1 0 1,0 0 0,1 0 0,-1 0 0,1-1-1,-1 1 1,0-1 0,1 0 0,-1 0 0,1 0-1,-1 0 1,4 0 0,56-4-9869,-29-1 5128</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8.589"/>
    </inkml:context>
    <inkml:brush xml:id="br0">
      <inkml:brushProperty name="width" value="0.1" units="cm"/>
      <inkml:brushProperty name="height" value="0.1" units="cm"/>
      <inkml:brushProperty name="color" value="#E71224"/>
    </inkml:brush>
  </inkml:definitions>
  <inkml:trace contextRef="#ctx0" brushRef="#br0">260 92 15981,'-18'-2'1140,"0"1"-1,0 0 0,0 1 1,-34 5-1,43-3-720,0-1 0,0 2 0,0-1 0,0 1 0,0 1 1,1-1-1,0 1 0,0 1 0,0 0 0,0 0 0,-8 8 0,13-11-223,1 0 0,0 0-1,0 0 1,0 0 0,0 1-1,1-1 1,-1 1 0,1-1-1,-1 1 1,1 0 0,0-1 0,0 1-1,0 0 1,0 0 0,1 0-1,-1 0 1,1 0 0,0 0 0,0 3-1,0-4-122,1 0-1,-1 0 1,1 0-1,0-1 1,-1 1-1,1 0 1,0 0-1,0 0 0,0-1 1,1 1-1,-1 0 1,0-1-1,1 1 1,-1-1-1,1 0 1,-1 1-1,1-1 1,0 0-1,-1 0 1,1 0-1,0 0 1,0 0-1,0 0 0,0-1 1,-1 1-1,1-1 1,4 1-1,13 3-46,-1-2-1,1 0 0,-1-1 1,36-3-1,-42 1-26,-1 0 0,0-1 0,1 0 0,-1-1 0,0-1 0,0 0 0,-1 0 0,1-1 0,12-7 0,-21 10 1,-1 1 0,1-1 0,0 1 0,0-1 0,-1 1 0,1-1 0,-1 0 0,1 0 0,-1 0 0,0 0 0,0 0 0,0 0 0,0 0 0,0-1 0,1-2 0,-1 8-20,1 1 1,0 0-1,0 0 0,0-1 1,0 1-1,1-1 1,-1 0-1,1 0 0,0 0 1,0 0-1,0 0 0,0 0 1,1-1-1,4 3 0,1 1-399,0-1-1,0 0 0,0-1 1,18 6-1,-19-8-303,1 0 1,0 0-1,0-1 0,0 0 1,0 0-1,15-1 0,-21-1 420,0 1 1,-1 0-1,1 0 1,-1-1-1,1 0 0,-1 1 1,1-1-1,-1 0 0,0 0 1,0-1-1,1 1 1,-1 0-1,0-1 0,0 1 1,0-1-1,0 0 0,0 1 1,-1-1-1,1 0 1,0 0-1,-1 0 0,1 0 1,-1-1-1,0 1 0,0 0 1,0-1-1,0 1 0,1-4 1,2-20-1453,3-49 0,-3 28 5031,-5 46-3137,1 1 0,0 0-1,0-1 1,0 1 0,0-1 0,0 1 0,0-1 0,0 0 0,0 1 0,0-1-1,0 1 1,0 0 0,0-1 0,1 1 0,-1-1 0,0 1 0,0-1 0,0 1-1,1-1 1,-1 1 0,0-1 0,1 1 0,-1 0 0,0-1 0,1 1 0,-1 0-1,0-1 1,1 1 0,-1 0 0,1-1 0,-1 1 0,0 0 0,1 0-1,-1-1 1,1 1 0,-1 0 0,1 0 0,-1 0 0,1 0 0,-1 0 0,1 0-1,-1 0 1,1 0 0,-1 0 0,1 0 0,-1 0 0,1 0 0,-1 0 0,1 0-1,-1 0 1,1 0 0,-1 1 0,1-1 0,-1 0 0,1 0 0,-1 1 0,0-1-1,1 0 1,-1 1 0,1-1 0,-1 0 0,0 1 0,1-1 0,-1 0 0,0 1-1,1 0 1,27 31 3369,-24-28-3125,35 54 2021,-36-53-2318,0 1 0,0-1 1,-1 1-1,1 0 0,-1 0 1,-1 0-1,1 0 0,-1 0 1,0 7-1,2-19-86,-1 1 0,1-1 0,0 1 0,0 0 0,5-6 0,3-6 0,66-117 0,-76 132 0,0 0 0,0 0 0,1 0 0,-1 0-1,1 1 1,-1-1 0,1 0 0,0 1 0,0 0 0,0-1 0,0 1 0,0 0 0,0 0-1,0 0 1,0 0 0,0 0 0,0 1 0,0-1 0,1 1 0,-1-1 0,4 1-1,-3 0 2,1 0 0,0 1-1,0 0 1,0 0-1,0 0 1,-1 0-1,1 1 1,-1 0-1,1-1 1,-1 1-1,6 4 1,5 5-11,0 1 1,-1 1 0,0 0 0,12 17-1,-21-24-342,1-1-1,1 1 0,-1-1 1,1 0-1,0 0 1,0 0-1,1-1 0,-1 0 1,1 0-1,0-1 0,11 4 1,16-1-5733,2-11-5274,-22 0 5843</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9.287"/>
    </inkml:context>
    <inkml:brush xml:id="br0">
      <inkml:brushProperty name="width" value="0.1" units="cm"/>
      <inkml:brushProperty name="height" value="0.1" units="cm"/>
      <inkml:brushProperty name="color" value="#E71224"/>
    </inkml:brush>
  </inkml:definitions>
  <inkml:trace contextRef="#ctx0" brushRef="#br0">217 241 15673,'0'-2'198,"0"0"0,0 0-1,1-1 1,-1 1-1,-1 0 1,1 0-1,0-1 1,-1 1-1,1 0 1,-1 0-1,1 0 1,-1 0-1,0 0 1,0-1 0,0 1-1,0 1 1,0-1-1,-1 0 1,1 0-1,0 0 1,-1 1-1,0-1 1,1 1-1,-1-1 1,0 1 0,0-1-1,0 1 1,0 0-1,0 0 1,0 0-1,0 0 1,0 1-1,0-1 1,0 0-1,0 1 1,-1 0 0,1-1-1,0 1 1,0 0-1,-1 0 1,-2 0-1,-5 0 388,-1 0 0,1 0 0,-1 1 0,1 0 0,-1 1 1,1 0-1,0 0 0,-1 1 0,1 1 0,1 0 0,-18 9 0,25-12-517,1-1 1,0 1 0,0 0-1,-1 0 1,1 0-1,0 0 1,0 0-1,0 0 1,0 0 0,0 0-1,1 0 1,-1 0-1,0 1 1,0-1 0,1 0-1,-1 1 1,1-1-1,-1 3 1,1-3-48,0 0 1,0 0-1,0-1 1,0 1-1,1 0 1,-1 0 0,0 0-1,1 0 1,-1 0-1,1 0 1,-1 0-1,1-1 1,-1 1-1,1 0 1,-1 0-1,1-1 1,0 1-1,-1 0 1,1-1-1,1 2 1,2 0-20,1 1 1,-1-1-1,1 0 0,-1 0 1,1 0-1,0 0 0,0-1 1,9 1-1,2 0-2,0 0 0,0-1 0,0-1 0,31-4 0,-44 3 0,0 1 0,0-1 0,0 0 0,0 1 0,-1-1 0,1-1 0,0 1 0,0 0 0,0-1 0,-1 1 0,1-1 0,-1 0 0,1 0 0,-1 0 0,0 0 0,0 0 0,0 0 0,0-1 0,0 1 0,0-1 0,-1 1 0,1-1 0,-1 0 0,0 0 0,0 1 0,0-1 0,0 0 0,0 0 0,-1 0 0,1 0 0,-1 0 0,0-6 0,1 8 0,-1 0 0,0 0 0,0 1 0,0-1 0,0 0 0,0 1 0,0-1 0,0 0 0,0 0 0,0 1 0,0-1 0,-1 0 0,1 0 0,0 1 0,0-1 0,-1 0 0,1 1 0,0-1 0,-1 0 0,1 1 0,-1-1 0,1 1 0,-1-1 0,1 1 0,-1-1 0,1 1 0,-1-1 0,1 1 0,-1-1 0,0 1 0,1 0 0,-1-1 0,0 1 0,1 0 0,-1 0 0,0-1 0,0 1 0,1 0 0,-1 0 0,0 0 0,1 0 0,-1 0 0,0 0 0,0 0 0,1 0 0,-1 0 0,0 0 0,0 0 0,1 1 0,-1-1 0,0 0 0,1 1 0,-1-1 0,0 0 0,1 1 0,-2 0 0,-2 1 0,1 0 0,-1 0 0,1 0 0,-1 1 0,1-1 0,0 1 0,0 0 0,-4 5 0,4-3 0,0 0 0,1 0 0,0 0 0,0 0 0,0 0 0,1 0 0,0 1 0,0-1 0,0 1 0,1-1 0,-1 1 0,1-1 0,1 1 0,-1-1 0,2 9 0,3 6 0,0 1 0,15 33 0,-7-22 0,-5-10 0,-2-8 0,-1 0 0,-1 0 0,0 0 0,-1 1 0,2 19 0,-5-30 0,0 0 0,0 0 0,0 0 0,-1 1 0,0-1 0,0 0 0,0 0 0,0 0 0,-1 0 0,1 0 0,-1 0 0,0-1 0,0 1 0,-1-1 0,1 1 0,-1-1 0,1 0 0,-1 0 0,0 0 0,0 0 0,-1 0 0,1-1 0,-6 4 0,5-3 0,1-1 0,-1 0 0,0 0 0,0-1 0,0 1 0,0-1 0,0 0 0,-1 0 0,1 0 0,0 0 0,0-1 0,-1 1 0,-6-2 0,11 1 0,0 0 0,-1 0 0,1 0 0,0 0 0,0 0 0,-1 0 0,1 0 0,0 0 0,0 0 0,-1 0 0,1 0 0,0 0 0,0 0 0,0 0 0,-1 0 0,1-1 0,0 1 0,0 0 0,-1 0 0,1 0 0,0 0 0,0-1 0,0 1 0,0 0 0,-1 0 0,1 0 0,0-1 0,0 1 0,0 0 0,0 0 0,0-1 0,0 1 0,0 0 0,0 0 0,0-1 0,0 1 0,0 0 0,-1 0 0,1-1 0,1 1 0,6-12 0,16-10 0,89-58 0,-52 38 0,87-77 0,-132 104 0,0 0 0,-1-1 0,0 0 0,-1-2 0,-1 1 0,-1-1 0,-1-1 0,0 0 0,14-40 0,-22 49 0,1 1 0,-1-1 0,-1 0 0,0 0 0,0 0 0,-1 0 0,0 0 0,-1 0 0,-2-12 0,3 19 0,-1 0 0,0 0 0,0 0 0,0 1 0,0-1 0,0 0 0,0 1 0,-1-1 0,0 1 0,1-1 0,-1 1 0,0 0 0,0 0 0,0 0 0,0 0 0,-1 0 0,1 0 0,0 0 0,-1 1 0,1 0 0,-1-1 0,0 1 0,1 0 0,-1 0 0,0 0 0,0 0 0,0 1 0,0-1 0,0 1 0,1 0 0,-1 0 0,0 0 0,0 0 0,0 0 0,-4 1 0,4 0 0,-1-1 0,0 1 0,0-1 0,0 1 0,1 0 0,-1 0 0,1 1 0,-1-1 0,1 1 0,-1 0 0,1 0 0,0 0 0,0 0 0,0 1 0,0-1 0,0 1 0,0 0 0,1 0 0,-1 0 0,1 0 0,0 0 0,0 0 0,0 1 0,0-1 0,1 0 0,-1 1 0,1 0 0,0-1 0,0 1 0,0 0 0,0 7 0,1-2 0,0 0 0,0 0 0,1 0 0,0 0 0,0 0 0,1-1 0,0 1 0,1 0 0,0-1 0,0 1 0,1-1 0,0 0 0,6 8 0,-3-6-146,1-1-1,0 1 1,1-1 0,0-1-1,0 0 1,1 0 0,0 0-1,0-1 1,1-1 0,0 0-1,0 0 1,0-1 0,1-1-1,-1 0 1,19 4 0,-2-2-2192,54 5 0,28-7-5618,-35-4 2027,2-6 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9.641"/>
    </inkml:context>
    <inkml:brush xml:id="br0">
      <inkml:brushProperty name="width" value="0.1" units="cm"/>
      <inkml:brushProperty name="height" value="0.1" units="cm"/>
      <inkml:brushProperty name="color" value="#E71224"/>
    </inkml:brush>
  </inkml:definitions>
  <inkml:trace contextRef="#ctx0" brushRef="#br0">0 41 13993,'0'0'232,"3"0"16,-3 0-24,2 0-240,2 0-756,-1-29-2008,-1 25 0,1-2 0,-12 5-1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59.970"/>
    </inkml:context>
    <inkml:brush xml:id="br0">
      <inkml:brushProperty name="width" value="0.1" units="cm"/>
      <inkml:brushProperty name="height" value="0.1" units="cm"/>
      <inkml:brushProperty name="color" value="#E71224"/>
    </inkml:brush>
  </inkml:definitions>
  <inkml:trace contextRef="#ctx0" brushRef="#br0">172 235 12537,'-74'41'1351,"47"-28"1138,-44 30 0,81-42 3143,41 0-3079,375-37 2513,-7-34-8288,-294 46-2482,-1-5 1,193-73 0,-160 30-185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19.500"/>
    </inkml:context>
    <inkml:brush xml:id="br0">
      <inkml:brushProperty name="width" value="0.1" units="cm"/>
      <inkml:brushProperty name="height" value="0.1" units="cm"/>
      <inkml:brushProperty name="color" value="#E71224"/>
    </inkml:brush>
  </inkml:definitions>
  <inkml:trace contextRef="#ctx0" brushRef="#br0">1 311 13841,'1'-13'382,"2"0"0,-1 0-1,2 0 1,0 1 0,0-1 0,1 1-1,0 0 1,1 1 0,1-1 0,0 1-1,0 0 1,1 1 0,1 0-1,0 0 1,13-12 0,-4 8 438,1 0-1,0 1 1,1 1 0,0 1-1,1 1 1,0 0 0,39-11-1,-54 19-506,-1 1-1,1 0 0,-1-1 0,1 2 0,-1-1 1,11 1-1,-15 0-263,0 0 1,0 0 0,0 0-1,0 0 1,0 1 0,0-1-1,0 1 1,0-1 0,0 1-1,0-1 1,-1 1 0,1-1-1,0 1 1,0-1-1,0 1 1,-1 0 0,1 0-1,0-1 1,-1 1 0,1 0-1,-1 0 1,1 0 0,-1 0-1,1 0 1,-1 0-1,0 0 1,1 0 0,-1 0-1,0 0 1,0 0 0,0 0-1,0 0 1,0 0 0,0 0-1,0 0 1,0 0-1,0 0 1,0 0 0,0 0-1,-1 0 1,1-1 0,0 1-1,-1 0 1,0 2-1,-5 13 226,0 1 0,-1-1 0,-1 0 0,-1-1 0,-16 22 0,-5 11-117,20-30-144,0-2-9,0 0-1,2 0 1,0 1-1,-11 35 0,18-48-4,0 0 0,1 1 0,-1-1 0,1 0 0,0 0 0,0 1 0,0-1 0,0 0 0,1 1 0,-1-1-1,1 0 1,1 0 0,-1 0 0,0 0 0,1 0 0,0 0 0,0 0 0,0-1 0,0 1 0,1-1 0,-1 1 0,1-1-1,0 0 1,0 0 0,0 0 0,0 0 0,5 3 0,9 5 0,1-1 0,0 0 0,1-1 0,-1-1 0,33 9 0,107 18 0,-49-13 0,-82-16 0,42 12 0,-63-16 0,-1 0 0,1 1 0,-1-1 0,0 1 0,0 0 0,0 0 0,0 1 0,0-1 0,4 6 0,-8-8 0,-1-1 0,1 1 0,0 0 0,-1 0 0,1-1 0,-1 1 0,1 0 0,-1 0 0,1 0 0,-1 0 0,0 0 0,0-1 0,1 1 0,-1 0 0,0 0 0,0 0 0,0 0 0,0 0 0,0 0 0,0 0 0,0 0 0,0 0 0,0 0 0,0 0 0,-1 1 0,0 0 0,0 0 0,-1 0 0,1 0 0,0 0 0,-1 0 0,1-1 0,-1 1 0,0-1 0,0 1 0,1-1 0,-4 2 0,-20 12-59,-1-1 0,0-1 0,-35 12 0,-92 25-841,117-39 575,-15 5-378,-81 23-1283,47-22-3027,75-18-643,16-7 1916,23-10-417,-26 16 3679,47-29-4303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06.074"/>
    </inkml:context>
    <inkml:brush xml:id="br0">
      <inkml:brushProperty name="width" value="0.1" units="cm"/>
      <inkml:brushProperty name="height" value="0.1" units="cm"/>
      <inkml:brushProperty name="color" value="#E71224"/>
    </inkml:brush>
  </inkml:definitions>
  <inkml:trace contextRef="#ctx0" brushRef="#br0">188 132 3096,'-139'1'4822,"90"0"3643,276 0-5983,625-22 1303,142-64-2851,-497 73-790,-199 10-90,-96-4-38,617-2 171,-814 8-185,311 22 37,172 16 83,3-35 1872,-293-4 223,-198 1-2044,0 0-36,0 0-23,0 0 4,0 0-20,0 0-26,0 0-27,0 0-30,0 0-4,0 0 0,0 0 10,0 0 16,13 2-374,-4 0-3289,-10-6-5585,4 6 3871,-3 0-1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3.760"/>
    </inkml:context>
    <inkml:brush xml:id="br0">
      <inkml:brushProperty name="width" value="0.1" units="cm"/>
      <inkml:brushProperty name="height" value="0.1" units="cm"/>
      <inkml:brushProperty name="color" value="#E71224"/>
    </inkml:brush>
  </inkml:definitions>
  <inkml:trace contextRef="#ctx0" brushRef="#br0">302 22 3260,'-1'0'82,"1"0"-1,-1 1 0,1-1 1,-1 1-1,0-1 1,1 0-1,-1 1 0,1-1 1,-1 1-1,1 0 0,0-1 1,-1 1-1,1-1 1,0 1-1,-1 0 0,1-1 1,0 1-1,0 0 0,-1-1 1,1 1-1,0 0 1,0-1-1,0 1 0,0 0 1,0 1-1,0-2 50,0 1 1,0-1-1,0 0 0,0 1 1,0-1-1,0 1 0,0-1 0,0 1 1,0-1-1,-1 1 0,1-1 1,0 1-1,0-1 0,0 1 0,-1-1 1,1 0-1,0 1 0,0-1 1,-1 0-1,1 1 0,0-1 1,-1 1-1,1-1 0,-1 0 0,1 0 1,0 1-1,-1-1 0,1 0 1,-1 0-1,1 0 0,-1 1 0,1-1 1,0 0-1,-1 0 0,1 0 1,-1 0-1,1 0 0,-1 0 0,1 0 1,-1 0-1,0 0 0,-25 3 203,0 1 1,0 1-1,1 1 0,0 2 0,0 0 0,1 2 0,0 0 1,1 2-1,-30 19 0,53-31-292,0 0 1,0 0-1,0 0 1,0 0-1,-1 0 1,1 0-1,0 0 1,0 0-1,0 0 1,0 0-1,0 0 0,0 0 1,0 1-1,-1-1 1,1 0-1,0 0 1,0 0-1,0 0 1,0 0-1,0 0 1,0 0-1,0 1 1,0-1-1,0 0 0,0 0 1,0 0-1,0 0 1,0 0-1,0 1 1,0-1-1,0 0 1,0 0-1,0 0 1,0 0-1,0 0 1,0 0-1,0 1 0,0-1 1,0 0-1,0 0 1,0 0-1,0 0 1,0 0-1,0 0 1,0 1-1,0-1 1,0 0-1,0 0 0,1 0 1,-1 0-1,0 0 1,0 0-1,0 0 1,0 0-1,0 1 1,0-1-1,0 0 1,1 0-1,-1 0 1,0 0-1,0 0 0,0 0 1,0 0-1,0 0 1,1 0-1,17 3 1012,33-2-872,-42-1 104,77-3 129,-1-4 0,0-3 0,0-4 0,-1-4 0,81-28 0,-164 46-585,1 0 1,-1 0-1,0-1 1,0 1-1,0 0 1,0-1-1,0 1 1,0-1-1,0 1 1,0-1-1,0 0 1,0 1-1,0-1 1,-1 0-1,1 0 1,0 0-1,0 1 1,-1-1-1,1 0 1,0 0-1,-1 0 1,1 0 0,-1 0-1,0 0 1,1 0-1,-1 0 1,0 0-1,1-1 1,-1 1-1,0 0 1,0 0-1,0 0 1,0-2-1,4-19-4444,-3 13 1058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04.278"/>
    </inkml:context>
    <inkml:brush xml:id="br0">
      <inkml:brushProperty name="width" value="0.1" units="cm"/>
      <inkml:brushProperty name="height" value="0.1" units="cm"/>
      <inkml:brushProperty name="color" value="#E71224"/>
    </inkml:brush>
  </inkml:definitions>
  <inkml:trace contextRef="#ctx0" brushRef="#br0">1 1 8113,'0'0'493,"29"0"3809,-20 0-4018,59 0 2025,79 10 1,-126-8-2091,0 2 0,-1 1 0,0 0 0,0 1 0,0 1 0,-1 1 0,0 1 0,23 15 0,-40-23-214,0 1 1,1-1-1,-1 1 1,0 0 0,-1 0-1,1 0 1,0 0-1,0 0 1,-1 0-1,1 0 1,-1 0-1,0 1 1,0-1 0,0 1-1,0-1 1,0 1-1,0-1 1,0 1-1,0 4 1,-1-2 5,-1 1 1,1-1-1,-1 0 0,0 0 1,0 0-1,0 0 1,0-1-1,-1 1 0,-4 8 1,-4 4 21,0 0 0,-1-1 0,-1 0 0,-17 18 1,-163 145 206,163-153-392,-20 15-1975,33-28-1303,-1-1 1,-30 16-1,28-21-487</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39.649"/>
    </inkml:context>
    <inkml:brush xml:id="br0">
      <inkml:brushProperty name="width" value="0.1" units="cm"/>
      <inkml:brushProperty name="height" value="0.1" units="cm"/>
      <inkml:brushProperty name="color" value="#E71224"/>
    </inkml:brush>
  </inkml:definitions>
  <inkml:trace contextRef="#ctx0" brushRef="#br0">30 126 3712,'-15'0'-626,"0"2"6473,15-2-5671,0 0 0,0 0-1,0 0 1,0 0-1,0 0 1,0 0-1,0 0 1,0 0-1,1 0 1,-1 0-1,0 0 1,0 0-1,0 0 1,0 1-1,0-1 1,0 0-1,0 0 1,0 0 0,0 0-1,0 0 1,0 0-1,0 0 1,0 0-1,0 0 1,0 0-1,0 0 1,0 0-1,0 0 1,0 0-1,0 0 1,0 0-1,0 0 1,0 1-1,18-1 1816,3 0-1560,57 1 798,0-3-1,0-3 0,82-18 0,-105 11-945,0 3 0,1 1 0,62 1-1,-72 5-147,-1-3 0,0-1 0,0-2 0,62-20 0,-107 28-246,0 0 0,0 0 0,0 0 0,0 0 0,1 0 0,-1 0 0,0 0-1,0 0 1,0 0 0,0 0 0,0 0 0,0 0 0,1 0 0,-1 0 0,0 0 0,0 0 0,0 0 0,0 0-1,0 0 1,1 0 0,-1 0 0,0 0 0,0-1 0,0 1 0,0 0 0,0 0 0,0 0 0,0 0 0,1 0-1,-1 0 1,0 0 0,0 0 0,0 0 0,0-1 0,0 1 0,0 0 0,0 0 0,0 0 0,0 0 0,0 0-1,0 0 1,0-1 0,0 1 0,0 0 0,0 0 0,0 0 0,0 0 0,0 0 0,0-1 0,0 1 0,0 0 0,0 0-1,0 0 1,0 0 0,0 0 0,0 0 0,0-1 0,0 1 0,-11-4-4447,-15-1-1095,7 3 2020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8:40.422"/>
    </inkml:context>
    <inkml:brush xml:id="br0">
      <inkml:brushProperty name="width" value="0.1" units="cm"/>
      <inkml:brushProperty name="height" value="0.1" units="cm"/>
      <inkml:brushProperty name="color" value="#E71224"/>
    </inkml:brush>
  </inkml:definitions>
  <inkml:trace contextRef="#ctx0" brushRef="#br0">17 18 5621,'-11'-10'2431,"5"5"3960,22 2-3750,9 5-2278,-1 1 0,0 1 0,44 13 0,17 3 83,-28-13-66,80 0 1,-16-3 121,-120-4-488,0 0 1,0 0 0,0-1-1,-1 1 1,1 0 0,0 0-1,0 1 1,0-1 0,0 0 0,0 0-1,0 0 1,0 1 0,0-1-1,-1 0 1,1 1 0,0-1 0,0 0-1,0 1 1,-1-1 0,1 1-1,0 0 1,-1-1 0,1 1 0,0 0-1,-1-1 1,1 1 0,-1 0-1,1-1 1,-1 1 0,1 0 0,-1 0-1,0 0 1,1 0 0,-1 1-1,0 1 90,-1 1 0,0 0 0,0-1-1,0 0 1,0 1 0,0-1 0,-4 6-1,-1 3-125,-123 247 1765,-20 42 3564,141-284-4441,4-11-443,1 1 0,0 0 0,0 1 0,-3 12 0,8-19-986,0-1-1,0 1 0,-1 0 0,1 0 1,0-1-1,0 0 0,0 1 1,0-1-1,0 0 0,0 0 1,0 0-1,4 0 0,2 1-4262,2-4-2477,0-7 1239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09.217"/>
    </inkml:context>
    <inkml:brush xml:id="br0">
      <inkml:brushProperty name="width" value="0.1" units="cm"/>
      <inkml:brushProperty name="height" value="0.1" units="cm"/>
      <inkml:brushProperty name="color" value="#E71224"/>
    </inkml:brush>
  </inkml:definitions>
  <inkml:trace contextRef="#ctx0" brushRef="#br0">137 94 2668,'-43'18'2010,"34"-14"-577,0 1 1,-1-1 0,0-1 0,-10 3-1,13-5 605,-18 3 730,21-2-1513,14-2 609,240-9 304,482-81-1,-632 75-1407,-96 12-5067,-4 2 3986,0 0-1,0 1 1,0-1-1,0 0 1,0 0 0,0 0-1,0 1 1,0-1-1,0 0 1,0 0 0,-1 0-1,1 1 1,0-1-1,-1 0 1,1 1 0,0-1-1,-1 0 1,1 0-1,-1 1 1,1-1 0,-1 1-1,1-1 1,-1 0-1,1 1 1,-1-1-1,-1 0 1,-6-3-3639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0.005"/>
    </inkml:context>
    <inkml:brush xml:id="br0">
      <inkml:brushProperty name="width" value="0.1" units="cm"/>
      <inkml:brushProperty name="height" value="0.1" units="cm"/>
      <inkml:brushProperty name="color" value="#E71224"/>
    </inkml:brush>
  </inkml:definitions>
  <inkml:trace contextRef="#ctx0" brushRef="#br0">17 23 7657,'-16'-16'10164,"16"16"-10030,0 0 0,0-1 1,1 1-1,-1-1 0,0 1 0,0 0 1,1-1-1,-1 1 0,0 0 0,1-1 1,-1 1-1,1 0 0,-1-1 0,0 1 1,1 0-1,-1 0 0,1 0 0,-1-1 0,1 1 1,-1 0-1,1 0 0,-1 0 0,0 0 1,1 0-1,-1 0 0,1 0 0,-1 0 1,1 0-1,0 0 0,22 0-149,-16 0 409,181-1 1101,191 2 690,-402 24 282,-109 86 401,58-51-2109,-84 88 0,143-131-754,2-5-5,1 1 0,1 1 1,0 0-1,1 0 1,-15 29-1,24-43-116,1 1-1,0-1 1,0 0 0,-1 1-1,1-1 1,0 1-1,0-1 1,0 1 0,-1-1-1,1 1 1,0-1 0,0 0-1,0 1 1,0-1 0,0 1-1,0-1 1,0 1 0,0-1-1,0 1 1,0-1-1,0 1 1,1-1 0,-1 1-1,0-1 1,0 0 0,0 1-1,0-1 1,1 1 0,-1-1-1,0 1 1,1-1-1,14 1-6181,22-15-5282,-15 0 6004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2.172"/>
    </inkml:context>
    <inkml:brush xml:id="br0">
      <inkml:brushProperty name="width" value="0.1" units="cm"/>
      <inkml:brushProperty name="height" value="0.1" units="cm"/>
      <inkml:brushProperty name="color" value="#E71224"/>
    </inkml:brush>
  </inkml:definitions>
  <inkml:trace contextRef="#ctx0" brushRef="#br0">0 253 11117,'0'0'489,"2"0"7677,11 2-6017,-2 4-1280,-1 0 1,1 0-1,-2 1 1,1 0-1,-1 0 1,0 1-1,14 17 1,-10-12 42,0 0 1,18 13-1,-25-23-807,-1 1 0,1-1-1,-1 0 1,1 0 0,0-1 0,0 1 0,0-2 0,1 1-1,-1 0 1,8 0 0,0-2-105,1 0 0,-1 0 0,1-2 0,-1 0 0,1 0 0,-1-1 0,0-1 0,0 0 0,-1-1 0,20-10 0,12-9 0,67-48 0,-84 53 0,58-41 0,195-119 0,-267 170 468,-14 9-743,0-1 0,1 1 1,-1-1-1,1 1 0,-1-1 1,1 1-1,-1-1 1,1 1-1,-1 0 0,1-1 1,0 1-1,-1 0 0,1 0 1,0-1-1,-1 1 0,1 0 1,-1 0-1,1 0 1,0 0-1,-1 0 0,1 0 1,0 0-1,0 0 0,-1 0 1,1 0-1,0 0 0,-1 0 1,1 0-1,-1 0 1,1 1-1,0-1 0,-24 11-11942,9-8 6109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2.818"/>
    </inkml:context>
    <inkml:brush xml:id="br0">
      <inkml:brushProperty name="width" value="0.1" units="cm"/>
      <inkml:brushProperty name="height" value="0.1" units="cm"/>
      <inkml:brushProperty name="color" value="#E71224"/>
    </inkml:brush>
  </inkml:definitions>
  <inkml:trace contextRef="#ctx0" brushRef="#br0">356 55 10493,'0'0'135,"1"0"1,-1-1-1,0 1 0,1 0 1,-1-1-1,0 1 1,1-1-1,-1 1 0,0 0 1,1-1-1,-1 1 0,0-1 1,0 1-1,0-1 1,1 1-1,-1-1 0,0 1 1,0-1-1,0 1 1,0-1-1,0 1 0,0-1 1,0 1-1,0-1 0,0 1 1,0-1-1,0 1 1,0-1-1,0 1 0,-1-1 1,1 1-1,0-1 0,0 1 1,-1-1-1,-8-20 2606,6 19-2491,-1 0-1,1 0 0,-1 0 1,1 0-1,-1 1 1,0 0-1,0-1 0,0 2 1,0-1-1,0 0 0,-6 0 1,-50 1 612,51 0-697,-10 1 1,0 1 1,0 1-1,0 0 0,0 2 1,-21 7-1,35-11-137,-1 1 0,1 0 0,-1 1 0,1-1 1,0 1-1,0 0 0,0 0 0,0 1 0,1 0 0,-1-1 0,1 1 0,0 1 0,0-1 0,0 1 0,1-1 0,-1 1 1,1 0-1,1 0 0,-1 1 0,-3 10 0,5-14-6,1 1-1,-1-1 1,1 1 0,0-1 0,0 1-1,0-1 1,0 1 0,1-1 0,-1 0-1,1 1 1,-1-1 0,1 1 0,0-1-1,0 0 1,0 0 0,0 1 0,2 2-1,0-2 19,0 1 1,1-1-1,-1 1 0,1-1 0,-1 0 0,1 0 0,0 0 1,7 3-1,7 2 109,0 0 1,1-1 0,28 6-1,-36-10-85,111 23 557,-74-18 27,88 28 0,-132-34-636,1 0-1,0 0 1,-1 0 0,1 0 0,-1 1 0,0 0-1,1 0 1,-2 0 0,1 0 0,0 0 0,0 1-1,2 4 1,-5-6-78,0 0-1,0 0 1,0 0 0,0 0-1,-1 0 1,1 0-1,-1 0 1,1 0-1,-1 0 1,0 0 0,0 0-1,0 0 1,0 1-1,0-1 1,0 0 0,-1 0-1,1 0 1,-1 0-1,1 0 1,-1 0-1,0 0 1,0 0 0,0 0-1,0 0 1,0 0-1,0 0 1,-1-1 0,1 1-1,0 0 1,-3 1-1,-3 4-505,0 1 0,-1-2 0,0 1 0,0-1 0,0 0-1,-1-1 1,0 0 0,-10 5 0,9-6-830,1-1 1,-1 1-1,0-2 1,0 0-1,0 0 0,0-1 1,0 0-1,-12 0 1,-6-3-2273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3.182"/>
    </inkml:context>
    <inkml:brush xml:id="br0">
      <inkml:brushProperty name="width" value="0.1" units="cm"/>
      <inkml:brushProperty name="height" value="0.1" units="cm"/>
      <inkml:brushProperty name="color" value="#E71224"/>
    </inkml:brush>
  </inkml:definitions>
  <inkml:trace contextRef="#ctx0" brushRef="#br0">401 77 12065,'4'-76'7470,"-24"94"-1641,-110 143-302,41-47-4105,60-79-1188,-50 63-644,70-86-140,1 1 0,1-1-1,0 1 1,1 1-1,0-1 1,-4 18 0,8-24-282,1-1 0,1 1 0,-1-1 0,1 1 0,1 6 0,-2-11 378,1-1 1,0 0-1,0 1 1,0-1 0,1 0-1,-1 0 1,0 1-1,0-1 1,1 0 0,-1 0-1,1 1 1,-1-1-1,1 0 1,-1 0-1,1 0 1,0 0 0,-1 0-1,1 0 1,0 0-1,0 0 1,0 0 0,0 0-1,0 0 1,0 0-1,0-1 1,0 1 0,0 0-1,0-1 1,1 1-1,0 0 1,13-1-4160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0.663"/>
    </inkml:context>
    <inkml:brush xml:id="br0">
      <inkml:brushProperty name="width" value="0.1" units="cm"/>
      <inkml:brushProperty name="height" value="0.1" units="cm"/>
      <inkml:brushProperty name="color" value="#E71224"/>
    </inkml:brush>
  </inkml:definitions>
  <inkml:trace contextRef="#ctx0" brushRef="#br0">231 837 15841,'0'-3'281,"0"0"0,0 0-1,0 0 1,0 0-1,0 0 1,-1 0 0,0 0-1,0 0 1,0 0-1,0 0 1,0 0-1,0 0 1,-1 1 0,1-1-1,-1 0 1,0 1-1,0 0 1,0-1 0,0 1-1,-3-3 1,1 3-33,1 0 1,0 1-1,0-1 0,-1 1 1,1 0-1,-1 0 1,1 0-1,-1 0 1,1 1-1,-1-1 0,1 1 1,-1 0-1,0 0 1,1 1-1,-5 0 0,1 0 83,-1 0 0,1 1 0,-1 0 0,1 1 0,0 0 0,0 0 0,0 0 1,0 1-1,1 0 0,0 0 0,-1 1 0,1 0 0,1 0 0,-1 0 0,1 1 0,-5 5 0,6-3-246,-1 1 0,2-1 1,-1 0-1,1 1 0,1 0 1,-1 0-1,1 0 0,1 0 1,0 0-1,0 0 0,1 0 1,0 0-1,0 0 0,1 1 1,0-1-1,1 0 0,4 12 1,-4-14-91,0 0 0,1 0 0,0 0 0,0 0 0,1 0 0,0-1 0,0 1 0,1-1 0,0 0 0,0 0 0,0-1 0,0 0 0,1 0 0,0 0 0,0 0 0,1-1 0,-1 0 0,1 0 0,0-1 0,14 5 0,-10-5 5,1 0 0,0-1 0,-1 0 0,1-1 0,0 0 0,18-1 0,-27-1 0,0 1 0,0 0 0,0 0 0,0-1 0,0 0 0,-1 1 0,1-1 0,0 0 0,-1-1 0,1 1 0,0 0 0,-1-1 0,1 1 0,-1-1 0,0 0 0,0 0 0,1 0 0,-1 0 0,-1 0 0,1 0 0,0 0 0,0-1 0,-1 1 0,1-1 0,-1 0 0,0 1 0,0-1 0,0 0 0,0 1 0,0-1 0,-1 0 0,1-4 0,0-20 0,-1-1 0,-2 1 0,-5-31 0,3 25 0,-1-52 0,5 82 0,0-1 0,0 1 0,1 0 0,-1 0 0,1 0 0,0 0 0,0 0 0,0 0 0,0 0 0,1 0 0,-1 1 0,1-1 0,0 0 0,-1 1 0,1-1 0,0 1 0,3-3 0,0 2 0,-1-1 0,0 1 0,1 1 0,0-1 0,-1 1 0,1 0 0,0 0 0,0 0 0,8-1 0,2 0 0,0 1 0,0 1 0,0 0 0,0 2 0,0-1 0,21 5 0,-29-4 0,0 0 0,0 1 0,0 0 0,0 0 0,-1 1 0,1 0 0,-1 0 0,1 0 0,-1 1 0,0 0 0,0 0 0,-1 1 0,1-1 0,8 11 0,-6-4 0,0 1 0,-1-1 0,-1 1 0,1 1 0,-2 0 0,7 22 0,-9-27 0,0 0 0,0-1 0,1 1 0,0-1 0,0 0 0,1 0 0,-1 0 0,2 0 0,-1-1 0,1 0 0,0 0 0,8 6 0,-9-8 0,0-1 0,0 0 0,1-1 0,-1 1 0,0-1 0,1 0 0,0 0 0,-1-1 0,1 1 0,0-1 0,0-1 0,0 1 0,0-1 0,0 0 0,0 0 0,0-1 0,0 0 0,5-1 0,-8 1 0,0 1 0,-1-1 0,1 1 0,0-1 0,0 0 0,-1 0 0,1 0 0,-1 0 0,1-1 0,-1 1 0,0-1 0,1 1 0,-1-1 0,0 0 0,0 0 0,0 0 0,0 0 0,-1 0 0,1 0 0,0 0 0,-1-1 0,0 1 0,1-1 0,-1 1 0,0-1 0,0 0 0,-1 1 0,1-1 0,0 0 0,-1 1 0,0-1 0,1 0 0,-1 0 0,0 0 0,-1 1 0,1-1 0,0 0 0,-1 0 0,1 1 0,-2-4 0,-1-1 0,1-1 0,-1 1 0,-1-1 0,1 1 0,-1 0 0,-1 0 0,1 1 0,-1-1 0,0 1 0,-1 0 0,0 1 0,1-1 0,-8-4 0,0 2 0,1 1 0,-2 1 0,1 0 0,-1 0 0,0 2 0,0-1 0,0 2 0,-17-3 0,-10 2 0,-66-1 0,64 9 0,37 0 0,26-1 0,-2-2 0,1 0 0,0-2 0,-1 0 0,0-1 0,1-1 0,-1-1 0,34-11 0,-44 12 0,-1 0 0,0 0 0,0 0 0,0-1 0,0-1 0,-1 1 0,1-1 0,-1 0 0,0 0 0,0 0 0,-1-1 0,0 0 0,0 0 0,0-1 0,-1 1 0,0-1 0,0 0 0,-1 0 0,0-1 0,0 1 0,2-10 0,0-10 0,-2 0 0,0-1 0,-2 1 0,-5-53 0,-24-109 0,18 147 0,-15-41 0,13 46 0,-11-55 0,39 164 0,4-1 0,47 114 0,-30-90 0,-21-50 0,2-1 0,2-1 0,1-1 0,3-1 0,1 0 0,2-2 0,43 48 0,-59-75 0,1 1 0,1 0 0,0-1 0,24 18 0,-32-27 0,1 0 0,-1 0 0,0-1 0,1 1 0,-1-1 0,1-1 0,-1 1 0,1-1 0,0 0 0,0 0 0,0-1 0,0 1 0,0-1 0,-1-1 0,9 0 0,-2-1 0,-1-1 0,1 0 0,-1-1 0,0 0 0,0-1 0,-1 0 0,1-1 0,-1 0 0,0 0 0,0-1 0,-1-1 0,0 1 0,0-1 0,-1-1 0,0 0 0,10-15 0,-11 13 0,0 0 0,0-1 0,-1 1 0,-1-1 0,0-1 0,-1 1 0,0-1 0,-1 0 0,-1 0 0,0 0 0,0 0 0,-1 0 0,-1 0 0,-2-23 0,2 33 0,0 0 0,-1 0 0,1 0 0,-1 0 0,0 0 0,0 0 0,0 1 0,0-1 0,0 0 0,-1 0 0,1 1 0,-1-1 0,0 1 0,0-1 0,0 1 0,0 0 0,0 0 0,0 0 0,0 0 0,-1 0 0,1 0 0,-1 1 0,0-1 0,1 1 0,-1 0 0,0 0 0,0 0 0,0 0 0,1 0 0,-6 0 0,3 0 0,0 1 0,0 0 0,0 1 0,0-1 0,0 1 0,0 0 0,0 0 0,0 1 0,0-1 0,0 1 0,1 0 0,-1 0 0,0 1 0,1-1 0,0 1 0,0 0 0,-6 6 0,7-7-2,0 1 1,0 1-1,0-1 0,0 0 0,1 1 1,-1-1-1,1 1 0,0 0 1,0 0-1,0 0 0,1 0 1,-1 0-1,1 0 0,0 0 0,0 1 1,1-1-1,-1 0 0,1 1 1,0-1-1,0 0 0,0 0 0,1 1 1,-1-1-1,1 0 0,0 1 1,1-1-1,-1 0 0,1 0 0,-1 0 1,3 4-1,2 1-148,-1 0-1,1-1 1,1 1 0,0-1-1,0 0 1,0-1 0,1 0-1,0 0 1,0 0 0,1-1-1,13 7 1,-4-5-762,1 0 0,0 0 0,1-2 0,0-1 1,-1 0-1,37 3 0,-13-5-3650,0-2 0,51-5 0,-37-3-855</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3.602"/>
    </inkml:context>
    <inkml:brush xml:id="br0">
      <inkml:brushProperty name="width" value="0.1" units="cm"/>
      <inkml:brushProperty name="height" value="0.1" units="cm"/>
      <inkml:brushProperty name="color" value="#E71224"/>
    </inkml:brush>
  </inkml:definitions>
  <inkml:trace contextRef="#ctx0" brushRef="#br0">139 175 12709,'8'-6'434,"0"-1"0,-1 1 0,1-1 0,-1 0 0,-1-1 0,0 0 0,8-11 0,-11 14 3,0 0 0,0 0-1,-1 0 1,0 0 0,0 0-1,0-1 1,0 1 0,-1-1-1,0 1 1,0-1 0,-1 1-1,1-1 1,-1 0 0,-1-7-1,0 11-315,1 1 0,-1 0 0,1 0 0,-1 0 0,0 0 0,1 0 0,-1 0 0,0 0 0,0 0 0,0 0 0,0 1 0,0-1 0,0 0 0,0 0 0,0 1 0,0-1 0,0 1 0,0-1 0,0 1 0,-1-1 0,1 1 0,0 0 0,0-1 0,0 1 0,-1 0 0,1 0 0,0 0 0,0 0 0,-1 0 0,0 1 0,-43 3 1255,44-3-1307,-10 1 194,1 0 1,-1 1 0,1 1 0,-1 0 0,1 0-1,1 1 1,-1 0 0,-14 11 0,21-14-215,0 1 1,0-1 0,0 1-1,0 0 1,0 0-1,0 0 1,1 0 0,0 1-1,0-1 1,0 0-1,0 1 1,0 0 0,0-1-1,1 1 1,0 0 0,0 0-1,0 0 1,0 0-1,1 0 1,-1 0 0,1 0-1,0 0 1,0 0-1,1 0 1,-1 0 0,3 7-1,-1-6-42,1 1 0,0-1 0,0 0 0,0 0-1,1 0 1,-1-1 0,1 1 0,0-1 0,1 0 0,-1 0-1,1 0 1,0 0 0,0-1 0,0 0 0,0 0 0,0 0 0,1-1-1,-1 0 1,7 2 0,13 4-420,1 0 1,45 5-1,-36-7-1076,55 0 0,-28-10-2521,-50 2 1914,0-1-1,-1 0 1,13-5-1,-2-1-2955,-22 9 4811,1 0 1,0 1-1,-1-1 1,1 0-1,0 0 0,-1 0 1,1 0-1,-1 1 1,1-1-1,0 0 0,-1 0 1,1 1-1,-1-1 1,1 1-1,-1-1 0,1 0 1,-1 1-1,1-1 1,-1 1-1,1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3.933"/>
    </inkml:context>
    <inkml:brush xml:id="br0">
      <inkml:brushProperty name="width" value="0.1" units="cm"/>
      <inkml:brushProperty name="height" value="0.1" units="cm"/>
      <inkml:brushProperty name="color" value="#E71224"/>
    </inkml:brush>
  </inkml:definitions>
  <inkml:trace contextRef="#ctx0" brushRef="#br0">3 335 6957,'-1'-112'2539,"-1"-21"869,6 44 2265,2 100-491,8 22-3262,13 67 418,-5 0 1,13 135-1,-32-198-2352,8 57-300,-10-86-289,1 1 0,0 0 0,1-1-1,0 1 1,0-1 0,1 0 0,7 13 0,10-1-6607,-7-11-1892,-8-10 3490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4.265"/>
    </inkml:context>
    <inkml:brush xml:id="br0">
      <inkml:brushProperty name="width" value="0.1" units="cm"/>
      <inkml:brushProperty name="height" value="0.1" units="cm"/>
      <inkml:brushProperty name="color" value="#E71224"/>
    </inkml:brush>
  </inkml:definitions>
  <inkml:trace contextRef="#ctx0" brushRef="#br0">0 325 13525,'0'-11'1160,"0"-3"312,5-5 173,10-6 91,20 2 32,21-2-272,22-1-796,58-7-1772,-29 3-3412,-16-6-1,-26-4 1,-27-2-1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15.647"/>
    </inkml:context>
    <inkml:brush xml:id="br0">
      <inkml:brushProperty name="width" value="0.1" units="cm"/>
      <inkml:brushProperty name="height" value="0.1" units="cm"/>
      <inkml:brushProperty name="color" value="#E71224"/>
    </inkml:brush>
  </inkml:definitions>
  <inkml:trace contextRef="#ctx0" brushRef="#br0">610 1 6409,'-275'71'4543,"-48"17"3802,311-82-6193,27-7-648,11-1-1238,882-23 3677,-214-15-1538,-109 29 848,-373 9-3306,243 1 53,121-2 0,-427-4 0,158-28 0,-247 29-224,-60 6-2580,1-7-1668,-1 4-1941,-5-4 128</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20.511"/>
    </inkml:context>
    <inkml:brush xml:id="br0">
      <inkml:brushProperty name="width" value="0.1" units="cm"/>
      <inkml:brushProperty name="height" value="0.1" units="cm"/>
      <inkml:brushProperty name="color" value="#E71224"/>
    </inkml:brush>
  </inkml:definitions>
  <inkml:trace contextRef="#ctx0" brushRef="#br0">113 40 688,'-35'0'7269,"-42"0"-3348,76 0-3580,1 0 9,11 6 722,14 2-808,-1 0 0,1-2 0,0-1 0,43 4 0,107-4 284,-117-5-361,818 12 2629,-76-12-1841,-327-2-844,561-43 615,-295 4 859,-610 37-278,-86 2-3465,-25 2-7267,-37-2 5489,-8-1-1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21.798"/>
    </inkml:context>
    <inkml:brush xml:id="br0">
      <inkml:brushProperty name="width" value="0.1" units="cm"/>
      <inkml:brushProperty name="height" value="0.1" units="cm"/>
      <inkml:brushProperty name="color" value="#E71224"/>
    </inkml:brush>
  </inkml:definitions>
  <inkml:trace contextRef="#ctx0" brushRef="#br0">85 84 4968,'-25'-4'-534,"-20"2"5407,31 3 269,50 1-3015,145 3-384,289 5 984,515-62 10,-938 49-2590,-30 3 35,-1-1-1,0 0 1,21-6 0,-31 3 2312,-6 3-3526,0 0-1,1 0 1,-1 1 0,0-1-1,0 0 1,0 0 0,0 0-1,0 0 1,-1 0-1,1 0 1,0 0 0,0 0-1,0 1 1,-1-1-1,0-2 1,-2-9-4277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22.993"/>
    </inkml:context>
    <inkml:brush xml:id="br0">
      <inkml:brushProperty name="width" value="0.1" units="cm"/>
      <inkml:brushProperty name="height" value="0.1" units="cm"/>
      <inkml:brushProperty name="color" value="#E71224"/>
    </inkml:brush>
  </inkml:definitions>
  <inkml:trace contextRef="#ctx0" brushRef="#br0">46 147 8133,'-11'2'352,"8"-2"-74,0 1-1,0-1 1,0 1-1,0 0 1,0 0-1,0 0 1,0 0-1,0 0 1,-4 3-1,7-4 803,7 0 4960,259-27-1676,358-14-2076,510-11 1103,-871 38-2595,78-4 370,-160 16 734,-128 1-4213,-24 0-8921,-54 0 4993,-22-1 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28.691"/>
    </inkml:context>
    <inkml:brush xml:id="br0">
      <inkml:brushProperty name="width" value="0.1" units="cm"/>
      <inkml:brushProperty name="height" value="0.1" units="cm"/>
      <inkml:brushProperty name="color" value="#E71224"/>
    </inkml:brush>
  </inkml:definitions>
  <inkml:trace contextRef="#ctx0" brushRef="#br0">49 210 4200,'-2'-1'164,"1"1"-1,0-1 1,-1 0 0,1 1-1,-1-1 1,1 1-1,-1-1 1,1 1-1,-1 0 1,1 0-1,-1-1 1,1 1 0,-1 0-1,0 1 1,-1-1-1,-14-1 3824,11-4 1173,14 2-2703,15 0-1687,963 59 3427,-233-43-3845,-491-15-276,570 16 133,-166-1-87,597-14 479,-589-30 765,-288 9-69,174-1 273,-325 8-1048,269-52 0,289-12 81,-549 63-527,603-16 1342,-689 32-1035,374 4-88,-2 35-328,-259-12 33,-199-21 0,-69 3-1041,-3-6-553,-1-7-405,-8-16-2503,-13 1-5278,15 14 7434,-12-13-3398</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1.930"/>
    </inkml:context>
    <inkml:brush xml:id="br0">
      <inkml:brushProperty name="width" value="0.1" units="cm"/>
      <inkml:brushProperty name="height" value="0.1" units="cm"/>
      <inkml:brushProperty name="color" value="#E71224"/>
    </inkml:brush>
  </inkml:definitions>
  <inkml:trace contextRef="#ctx0" brushRef="#br0">51 183 6001,'-50'0'6696,"91"9"-4305,54-3-503,106-7 0,-69-1-997,396-12 1324,-399 9-1802,722-2 917,-218 6-1135,0-20-72,-34 0 24,-14 17 73,53-1 410,-66-3 1004,-190 7 2484,-381 1-4051,-1 1-255,2 0 1226,-2-14-3722,-1 3 1135,-3-26-2201,-2 2-8083,2 17 5901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4.699"/>
    </inkml:context>
    <inkml:brush xml:id="br0">
      <inkml:brushProperty name="width" value="0.1" units="cm"/>
      <inkml:brushProperty name="height" value="0.1" units="cm"/>
      <inkml:brushProperty name="color" value="#E71224"/>
    </inkml:brush>
  </inkml:definitions>
  <inkml:trace contextRef="#ctx0" brushRef="#br0">128 27 19538,'1'-14'1205,"1"2"1036,-7 20 428,-8 28-980,2 1 0,2 0 1,-9 72-1,9 118-4420,11-214 1109,0 4-3533,-2-17 4909,0 1-1,-1-1 1,1 1 0,0-1-1,-1 0 1,1 1 0,0-1-1,-1 1 1,1-1 0,-1 0-1,1 1 1,-1-1 0,1 0-1,0 0 1,-1 1 0,1-1-1,-1 0 1,1 0 0,-1 0 0,1 0-1,-1 0 1,0 0 0,1 1-1,-1-1 1,1 0 0,-1 0-1,1-1 1,-1 1 0,1 0-1,-1 0 1,1 0 0,-1 0-1,-22-6-4673,-9-7-1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1.032"/>
    </inkml:context>
    <inkml:brush xml:id="br0">
      <inkml:brushProperty name="width" value="0.1" units="cm"/>
      <inkml:brushProperty name="height" value="0.1" units="cm"/>
      <inkml:brushProperty name="color" value="#E71224"/>
    </inkml:brush>
  </inkml:definitions>
  <inkml:trace contextRef="#ctx0" brushRef="#br0">246 52 15337,'-1'-3'271,"0"0"-1,0 0 0,-1 0 1,1 1-1,-1-1 0,1 1 1,-1-1-1,0 1 0,0 0 1,0-1-1,-1 1 0,1 0 1,0 0-1,-1 1 0,1-1 0,-1 0 1,0 1-1,-4-2 0,1 1 51,1 1 0,-1-1 0,1 1 0,-1 1 0,0-1 0,1 1 0,-1 0-1,0 0 1,-8 2 0,4 0 174,-1 0 1,1 0-1,1 2 0,-1-1 0,0 1 1,1 0-1,0 1 0,0 0 1,0 0-1,-13 11 0,20-14-359,0 0 0,1 0 1,-1-1-1,0 1 0,1 0 0,-1 0 0,1 0 0,0 1 1,0-1-1,0 0 0,0 0 0,0 1 0,0-1 0,1 1 1,-1 2-1,1-4-77,0 1 1,0 0 0,0-1-1,0 1 1,1 0 0,-1-1-1,1 1 1,-1 0 0,1-1-1,0 1 1,-1-1 0,1 1-1,0-1 1,0 1 0,0-1-1,0 0 1,2 2 0,1 1-28,0-1 0,1 0 0,0 1 0,-1-2 0,1 1 0,0 0 0,1-1 0,-1 0 0,0 0 0,1-1 0,7 2 0,3 0-32,0-1 0,0-1 0,1 0 0,-1-1 0,0-1 0,0-1 0,21-4 0,-32 5 0,1-1 0,0 0 0,-1 0 0,1 0 0,-1-1 0,0 1 0,0-2 0,0 1 0,0 0 0,5-6 0,-7 6 0,-1 0 0,1 0 0,-1 0 0,0-1 0,0 1 0,0-1 0,0 1 0,0-1 0,-1 0 0,0 0 0,0 1 0,0-1 0,0 0 0,0 0 0,-1 0 0,0-6 0,1 12-67,1 1 0,-1 0 0,0 0 0,1-1 0,0 1 0,0-1 0,0 1 0,0-1 0,0 0 0,4 4 0,28 25-1804,-26-25 1100,-1-1-1,1 1 0,0-1 0,1-1 1,-1 0-1,1 0 0,0 0 0,10 2 0,-12-4-823,0-1 0,0 0 0,0 0 0,0-1 0,0 1 0,0-2 0,8 0 0,-1-3-3630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5.026"/>
    </inkml:context>
    <inkml:brush xml:id="br0">
      <inkml:brushProperty name="width" value="0.1" units="cm"/>
      <inkml:brushProperty name="height" value="0.1" units="cm"/>
      <inkml:brushProperty name="color" value="#E71224"/>
    </inkml:brush>
  </inkml:definitions>
  <inkml:trace contextRef="#ctx0" brushRef="#br0">1 218 14717,'56'-25'412,"20"-9"72,21-5 20,15-6-3,-25 13 7,-16 7-88,-18 13-256,-19 7-280,-11 10-604,-13 7-2653,-11 22 1,-17 10 0,-7 14-1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5.358"/>
    </inkml:context>
    <inkml:brush xml:id="br0">
      <inkml:brushProperty name="width" value="0.1" units="cm"/>
      <inkml:brushProperty name="height" value="0.1" units="cm"/>
      <inkml:brushProperty name="color" value="#E71224"/>
    </inkml:brush>
  </inkml:definitions>
  <inkml:trace contextRef="#ctx0" brushRef="#br0">0 5 8185,'0'17'776,"0"0"120,6 2 128,12 3 52,11-11 8,15-11-4,14 2-160,9-4-304,7-6-704,-10-19-3024,-4 15 0,-6-8 0,-10-3-1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5.687"/>
    </inkml:context>
    <inkml:brush xml:id="br0">
      <inkml:brushProperty name="width" value="0.1" units="cm"/>
      <inkml:brushProperty name="height" value="0.1" units="cm"/>
      <inkml:brushProperty name="color" value="#E71224"/>
    </inkml:brush>
  </inkml:definitions>
  <inkml:trace contextRef="#ctx0" brushRef="#br0">75 203 18982,'0'-11'582,"-1"0"910,1 15 31,-3 35 482,-5 8-458,-17 52 1,15-66-985,2 0 1,1 0 0,1 1-1,-1 39 1,8-73-547,0 0-1,-1 0 1,1 0 0,-1 0 0,1 0-1,-1 0 1,1 0 0,0 0 0,-1-1 0,1 1-1,-1 0 1,1 0 0,-1 0 0,1-1-1,-1 1 1,1 0 0,-1-1 0,1 1 0,-1 0-1,1-1 1,-1 1 0,1-1 0,0 0-1,20-22 122,0 0-1,-2-1 0,29-47 0,-28 41-58,32-56 123,28-38 15,-79 122-217,0 0 0,1 0-1,-1 0 1,1 1 0,0-1 0,-1 0-1,1 1 1,0-1 0,0 1-1,0 0 1,0-1 0,0 1 0,1 0-1,-1 0 1,0 1 0,0-1-1,1 0 1,-1 1 0,0-1 0,1 1-1,2 0 1,-2 0 7,0 1 0,0 0 0,0-1 0,0 2 0,0-1 0,0 0 0,0 0 0,0 1 0,-1 0 0,1-1 0,0 1 0,-1 0 0,5 5 0,4 5 29,-1 1 0,0 0 1,-1 1-1,14 27 1,-14-24-14,64 110 178,-64-113-157,1 0-1,1-2 0,0 1 0,1-1 1,0-1-1,23 18 0,-31-27-42,-1 1 0,1-1 0,0 0-1,0 0 1,0 0 0,0-1 0,0 1 0,0-1 0,0 0-1,1 0 1,-1 0 0,0-1 0,1 0 0,-1 1 0,0-1-1,1-1 1,-1 1 0,0-1 0,0 0 0,1 0 0,-1 0-1,0 0 1,0-1 0,0 1 0,6-5 0,-4 2-1,-1 0 0,0 0-1,0 0 1,-1-1 0,1 0 0,-1 0 0,0 0 0,0-1 0,-1 1 0,0-1 0,0 0-1,0 0 1,0 0 0,-1 0 0,0 0 0,1-10 0,1-7 10,-1-1-1,-1 1 1,-1-1-1,-2 0 1,0 1 0,-5-26-1,0 14-219,-2-1 0,-2 2-1,-18-45 1,16 54-545,1-1-2302,11 25 2927,1 1-1,-1-1 1,0 1 0,0-1-1,1 1 1,-1-1-1,0 1 1,1-1 0,-1 1-1,0-1 1,1 1 0,-1 0-1,1-1 1,-1 1-1,1 0 1,-1-1 0,1 1-1,-1 0 1,1 0 0,-1-1-1,1 1 1,-1 0-1,1 0 1,-1 0 0,1 0-1,0 0 1,-1 0 0,1 0-1,-1 0 1,1 0-1,-1 0 1,1 0 0,-1 0-1,1 0 1,0 0 0,-1 0-1,1 1 1,-1-1-1,1 0 1,0 1-415,0 0 0,0 0-1,0 0 1,0 0 0,-1 1-1,1-1 1,-1 0 0,1 0 0,-1 0-1,1 0 1,-1 1 0,1-1-1,-1 0 1,0 0 0,0 2 0,3 8-2212,10 15-2983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6.106"/>
    </inkml:context>
    <inkml:brush xml:id="br0">
      <inkml:brushProperty name="width" value="0.1" units="cm"/>
      <inkml:brushProperty name="height" value="0.1" units="cm"/>
      <inkml:brushProperty name="color" value="#E71224"/>
    </inkml:brush>
  </inkml:definitions>
  <inkml:trace contextRef="#ctx0" brushRef="#br0">1 147 16309,'0'0'34,"0"0"-1,0 0 1,0-1-1,0 1 1,0 0-1,0 0 1,0 0-1,0 0 1,0 0-1,0-1 0,0 1 1,0 0-1,0 0 1,0 0-1,0 0 1,0-1-1,0 1 1,0 0-1,0 0 1,0 0-1,0 0 0,1 0 1,-1 0-1,0-1 1,0 1-1,0 0 1,0 0-1,0 0 1,0 0-1,0 0 1,1 0-1,-1 0 0,0 0 1,0 0-1,0-1 1,0 1-1,0 0 1,1 0-1,-1 0 1,0 0-1,0 0 1,0 0-1,0 0 0,1 0 1,-1 0-1,0 0 1,0 0-1,0 0 1,1 0-1,9 7 980,8 12 396,6 14 831,-2 1 0,30 61 0,13 22 2189,-64-116-4398,0 0 1,0 1 0,0-1-1,0 1 1,0-1-1,1 0 1,-1 0-1,0 0 1,1 0-1,-1 0 1,1 0-1,-1 0 1,1 0-1,0-1 1,-1 1 0,1 0-1,-1-1 1,1 0-1,0 1 1,0-1-1,-1 0 1,1 0-1,0 0 1,0 0-1,-1 0 1,1 0-1,0 0 1,0-1-1,-1 1 1,1-1 0,0 1-1,-1-1 1,1 1-1,-1-1 1,1 0-1,-1 0 1,1 0-1,-1 0 1,1 0-1,1-2 1,5-4-45,0 0 0,-1 0 0,1 0-1,-1-1 1,8-12 0,-5 5 26,-1-1 0,-1-1 0,0 1 0,-1-1 0,-1-1 0,7-27 0,14-115-531,-16 83-1508,-11 77 1849,0-1-1,0 0 1,0 0-1,0 1 1,1-1-1,-1 0 1,0 0 0,1 1-1,-1-1 1,0 0-1,1 1 1,-1-1-1,1 0 1,-1 1-1,1-1 1,-1 1 0,1-1-1,-1 1 1,1-1-1,0 1 1,-1-1-1,1 1 1,0 0 0,-1-1-1,1 1 1,0 0-1,0 0 1,-1-1-1,1 1 1,0 0-1,0 0 1,-1 0 0,1 0-1,0 0 1,0 0-1,0 0 1,-1 0-1,1 0 1,1 1-1,1 0-570,0-1 0,-1 1 0,1 0-1,0 0 1,-1 0 0,1 1-1,-1-1 1,0 1 0,4 2-1,10 13-4495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6.548"/>
    </inkml:context>
    <inkml:brush xml:id="br0">
      <inkml:brushProperty name="width" value="0.1" units="cm"/>
      <inkml:brushProperty name="height" value="0.1" units="cm"/>
      <inkml:brushProperty name="color" value="#E71224"/>
    </inkml:brush>
  </inkml:definitions>
  <inkml:trace contextRef="#ctx0" brushRef="#br0">366 7 13077,'-4'-2'150,"1"1"0,-1 0 0,0 0 0,0 0 0,0 1 0,0-1 0,0 1 0,0 0 0,0 0 0,-4 1 0,-3-1 122,-10 2 129,0 0 1,0 1-1,0 0 1,1 2 0,-1 1-1,1 0 1,0 2-1,1 0 1,0 1-1,0 1 1,1 1 0,-17 13-1,32-22-263,0 1-1,0 0 1,0 0-1,0 1 0,1-1 1,-1 0-1,1 1 1,0 0-1,0-1 1,0 1-1,-2 8 1,4-11-97,0 1 1,-1-1-1,1 1 1,0-1-1,0 1 1,0-1-1,1 1 1,-1-1-1,0 1 1,0-1-1,1 0 1,-1 1-1,1-1 1,0 0-1,-1 1 1,1-1-1,0 0 1,0 1-1,-1-1 1,1 0-1,0 0 1,0 0-1,0 0 1,1 0-1,-1 0 1,0 0-1,0 0 1,0-1-1,1 1 1,-1 0-1,0-1 1,1 1-1,-1-1 1,1 1-1,-1-1 1,2 0-1,14 5 151,0-2 1,0 0-1,0-1 0,0-1 0,1-1 1,-1 0-1,0-1 0,1-1 0,-1-1 1,0 0-1,0-1 0,-1-1 0,1-1 1,-1 0-1,0-1 0,16-10 0,-26 13 16,0-1 0,-1 0 1,1 0-1,-1 0 0,0-1 0,0 0 0,-1 0 0,0 0 0,0 0 0,0-1 0,-1 0 0,0 0 0,0 0 0,2-8 0,27 66-1997,-27-44 1182,0 0 0,0 0 0,1 0 0,0-1 0,0 0-1,0 0 1,1-1 0,7 6 0,-8-8-641,0 1-1,1-1 0,-1 0 0,1 0 1,-1-1-1,1 1 0,0-2 1,0 1-1,0-1 0,8 1 1,3-2-3149</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6.888"/>
    </inkml:context>
    <inkml:brush xml:id="br0">
      <inkml:brushProperty name="width" value="0.1" units="cm"/>
      <inkml:brushProperty name="height" value="0.1" units="cm"/>
      <inkml:brushProperty name="color" value="#E71224"/>
    </inkml:brush>
  </inkml:definitions>
  <inkml:trace contextRef="#ctx0" brushRef="#br0">24 238 16041,'-20'-238'8209,"19"279"-2800,-1 11-3952,2 18-726,3 232 436,24 0-2932,-25-292 1101,0-1 0,1 1 0,0-1 0,0 0 0,1 1 0,0-1 0,1-1 0,11 17 0,-11-19-536,0 0 1,0 0-1,1 0 0,0-1 1,0 1-1,0-1 0,1-1 1,-1 1-1,1-1 0,0-1 1,12 5-1,16 1-4233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7.242"/>
    </inkml:context>
    <inkml:brush xml:id="br0">
      <inkml:brushProperty name="width" value="0.1" units="cm"/>
      <inkml:brushProperty name="height" value="0.1" units="cm"/>
      <inkml:brushProperty name="color" value="#E71224"/>
    </inkml:brush>
  </inkml:definitions>
  <inkml:trace contextRef="#ctx0" brushRef="#br0">131 407 18922,'3'-30'4111,"-3"30"-4075,0 0 0,0-1 0,0 1 0,0 0 1,0 0-1,1 0 0,-1 0 0,0 0 0,0 0 0,0 0 0,0 0 1,0 0-1,0 0 0,0 0 0,0 0 0,0 0 0,0-1 1,0 1-1,0 0 0,1 0 0,-1 0 0,0 0 0,0 0 0,0 0 1,0 0-1,0 0 0,0 0 0,0 0 0,0 0 0,0 0 0,1 0 1,-1 0-1,0 0 0,0 0 0,0 0 0,0 0 0,0 0 0,0 0 1,0 0-1,0 0 0,0 0 0,0 1 0,1-1 0,-1 0 1,0 0-1,0 0 0,0 0 0,0 0 0,0 0 0,0 0 0,0 0 1,0 0-1,0 0 0,0 0 0,0 0 0,0 1 0,0-1 0,0 0 1,0 0-1,0 0 0,0 0 0,0 0 0,0 0 0,6 18 1277,-2 4-617,-1 1-1,-1 22 0,5 28-3134,-7-71 2295,0 0 0,0-1 0,1 1 0,-1 0-1,1-1 1,-1 1 0,1-1 0,0 1 0,-1-1 0,1 1-1,0-1 1,0 1 0,0-1 0,0 0 0,0 0-1,1 1 1,-1-1 0,0 0 0,1 0 0,-1 0 0,0 0-1,1-1 1,-1 1 0,1 0 0,-1-1 0,1 1 0,0-1-1,-1 1 1,1-1 0,-1 1 0,1-1 0,0 0-1,-1 0 1,1 0 0,0 0 0,-1 0 0,1-1 0,0 1-1,-1 0 1,1-1 0,2 0 0,-1 0-120,1 0 0,0-1-1,-1 1 1,1-1 0,-1 0 0,1 0 0,-1 0 0,0 0 0,0 0 0,0-1 0,0 0-1,0 1 1,0-1 0,-1 0 0,1 0 0,-1-1 0,2-3 0,-1-2 51,0 0 0,-1 0 0,-1 1 0,0-2 0,0 1 0,0 0 0,-1 0 0,0 0 0,-1 0 1,0 0-1,-1 0 0,0 0 0,0 0 0,-4-9 0,-7-16 223,-1 0 0,-19-33 0,31 63 3,-32-54 1063,-2 2 0,-48-56 0,84 112-1073,-25-27 899,11 18-401,13 9-488,1 0 1,-1 0 0,1 0 0,0 0 0,-1 0-1,1 0 1,-1 0 0,1 0 0,0 0-1,-1 0 1,1 0 0,0 0 0,-1 0-1,1 1 1,0-1 0,-1 0 0,1 0 0,0 0-1,-1 1 1,1-1 0,0 0 0,-1 0-1,1 1 1,0-1 0,0 0 0,-1 1-1,1-1 1,0 0 0,0 1 0,0-1 0,-1 0-1,1 1 1,0-1 0,0 1 0,0 0-48,-1-1 0,1 1 0,0 0 0,0 0 0,0 0 0,0 0 0,0 0 0,0 0 0,0-1 0,0 1 0,0 0 1,0 0-1,0 0 0,0 0 0,1 0 0,-1 0 0,0-1 0,0 1 0,1 0 0,-1 0 0,1-1 0,-1 1 0,1 0 1,0 1-1,21 14-1446,-6-4 159,-8-3 309,-1 0 1,0 0-1,9 16 0,15 19-1845,20 7-596</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7.809"/>
    </inkml:context>
    <inkml:brush xml:id="br0">
      <inkml:brushProperty name="width" value="0.1" units="cm"/>
      <inkml:brushProperty name="height" value="0.1" units="cm"/>
      <inkml:brushProperty name="color" value="#E71224"/>
    </inkml:brush>
  </inkml:definitions>
  <inkml:trace contextRef="#ctx0" brushRef="#br0">460 809 17222,'3'-1'352,"-1"0"0,0-1 0,0 1 0,0 0 0,1-1 0,-1 0 0,-1 1 1,1-1-1,0 0 0,0 0 0,-1 0 0,1 0 0,-1-1 0,0 1 0,3-5 1,-4 7-207,0-1 0,0 0 0,0 0 0,0 1 0,0-1 1,0 0-1,0 0 0,0 1 0,0-1 0,-1 0 1,1 1-1,0-1 0,0 0 0,-1 0 0,1 1 0,0-1 1,-1 1-1,1-1 0,-1 0 0,1 1 0,-1-2 1,-1 1 11,0 0 0,0-1 0,0 1 0,0 0 0,0 0 0,0 0 0,0 0 0,0 0 0,0 1 0,-3-2 1,-16-2 764,0 0 0,0 2 1,-36-1-1,27 4-671,1 1 0,-1 1 0,1 2 0,-35 10 0,49-11-251,1 1-1,0 1 1,1 0-1,-1 1 0,1 1 1,-18 13-1,26-17 0,1 0 0,0 0 0,0 0 0,0 0 0,1 0 0,-1 1 0,1 0 0,0 0 0,-2 6 0,3-8 0,1 0 0,0 0 0,0 1 0,1-1 0,-1 0 0,1 1 0,0-1 0,0 1 0,0-1 0,0 0 0,0 1 0,1-1 0,-1 1 0,1-1 0,0 0 0,2 5 0,-1-4 0,0-1 0,0 0 0,0 0 0,1 0 0,-1 0 0,1 0 0,0-1 0,0 1 0,-1-1 0,2 0 0,-1 1 0,0-1 0,0-1 0,1 1 0,-1 0 0,1-1 0,-1 0 0,1 0 0,0 0 0,4 1 0,11 1 0,0-1 0,33 0 0,-50-2 0,20 1 0,0-2 0,0 0 0,0-2 0,0 0 0,0-2 0,-1 0 0,32-13 0,-42 13 0,-1 0 0,1 0 0,-1-2 0,0 1 0,-1-1 0,0 0 0,0-1 0,0 0 0,-1-1 0,0 0 0,-1 0 0,0 0 0,0-1 0,-1 0 0,0 0 0,4-12 0,-1-2 0,-2-1 0,0 0 0,-2 0 0,0 0 0,-2-1 0,-1 1 0,-1-1 0,-4-48 0,-3 24 0,-2 1 0,-2 0 0,-26-78 0,-13 6 0,41 104 0,-1 1 0,-1 0 0,0 1 0,-1 0 0,-13-13 0,22 26 0,1 0 0,-1 0 0,1 0 0,-1 0 0,0 1 0,0-1 0,0 1 0,0 0 0,0-1 0,0 1 0,0 0 0,-1 0 0,1 0 0,0 1 0,0-1 0,-1 0 0,1 1 0,-1 0 0,-2-1 0,3 2 0,1-1 0,-1 1 0,1 0 0,-1-1 0,1 1 0,0 0 0,-1 0 0,1 0 0,0 0 0,-1 0 0,1 0 0,0 0 0,0 1 0,0-1 0,0 0 0,0 1 0,0-1 0,0 0 0,1 1 0,-2 2 0,-2 8 0,1-1 0,0 1 0,0-1 0,2 1 0,-1 0 0,1 13 0,2 14-11,1-1 0,2 1 0,2-1 0,1 0 0,2-1 0,2 1 0,1-2 0,2 0 0,1 0 0,2-2 0,2 0 0,38 54 0,-51-80-258,0 0-1,1 0 0,0-1 0,0 0 1,0 0-1,1-1 0,0 0 0,0 0 1,11 5-1,-8-7-904,0 0 0,0 0 1,0-1-1,19 3 0,18 2-4838,78 3-1,-19-12 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8.225"/>
    </inkml:context>
    <inkml:brush xml:id="br0">
      <inkml:brushProperty name="width" value="0.1" units="cm"/>
      <inkml:brushProperty name="height" value="0.1" units="cm"/>
      <inkml:brushProperty name="color" value="#E71224"/>
    </inkml:brush>
  </inkml:definitions>
  <inkml:trace contextRef="#ctx0" brushRef="#br0">0 38 23190,'3'-9'1064,"-1"-1"0,-2 3 0,1-3 1,-1 9-1,4 1-904,0 1-820,40 1-4941,-36 13 1,-11 6-1,-8 8 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9:38.554"/>
    </inkml:context>
    <inkml:brush xml:id="br0">
      <inkml:brushProperty name="width" value="0.1" units="cm"/>
      <inkml:brushProperty name="height" value="0.1" units="cm"/>
      <inkml:brushProperty name="color" value="#E71224"/>
    </inkml:brush>
  </inkml:definitions>
  <inkml:trace contextRef="#ctx0" brushRef="#br0">0 231 21786,'0'2'204,"2"-2"564,10 0 344,14 0 0,15 0 0,27-4-252,32-4-1680,37-11-4404,22-19-1,36-25 1,39-37-1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1.583"/>
    </inkml:context>
    <inkml:brush xml:id="br0">
      <inkml:brushProperty name="width" value="0.1" units="cm"/>
      <inkml:brushProperty name="height" value="0.1" units="cm"/>
      <inkml:brushProperty name="color" value="#E71224"/>
    </inkml:brush>
  </inkml:definitions>
  <inkml:trace contextRef="#ctx0" brushRef="#br0">0 231 14205,'3'-20'2561,"-3"19"-2466,0 1 0,0 0 1,0 0-1,1-1 1,-1 1-1,0 0 1,0 0-1,0 0 1,0-1-1,1 1 1,-1 0-1,0 0 1,0 0-1,0-1 1,1 1-1,-1 0 1,0 0-1,0 0 1,1 0-1,-1 0 1,0 0-1,0 0 1,1-1-1,-1 1 1,0 0-1,0 0 1,1 0-1,-1 0 1,0 0-1,1 0 1,-1 0-1,0 0 1,1 1-1,2 0 480,0 1-1,0 0 0,-1 0 1,1 0-1,0 0 1,-1 1-1,4 3 1,-1 0-493,91 84 5879,-94-87-5894,0-1 1,0 0 0,0 0-1,1 0 1,-1 0-1,1-1 1,-1 1 0,1-1-1,0 1 1,-1-1-1,1 0 1,0 0 0,0 0-1,0-1 1,0 1-1,0-1 1,0 0 0,0 1-1,0-1 1,0 0-1,0-1 1,0 1 0,0-1-1,0 1 1,0-1-1,0 0 1,3-1 0,-1-1-69,0 0 0,-1 0 0,1-1 1,-1 1-1,0-1 0,0 0 0,0-1 1,0 1-1,-1-1 0,1 1 0,-1-1 0,0 0 1,3-7-1,45-127 42,-51 138-37,1 0 0,-1 0 0,1-1-1,-1 1 1,1 0 0,-1 0 0,1 0 0,0 0 0,0 0 0,-1 1 0,1-1 0,0 0 0,0 0 0,0 0 0,0 1 0,0-1 0,0 0 0,0 1 0,0-1 0,0 1 0,0 0 0,1-1 0,-1 1 0,0 0 0,0-1 0,2 1 0,-1 0-1,0 1 1,-1-1-1,1 1 1,0 0 0,0 0-1,0-1 1,0 1 0,-1 0-1,1 1 1,0-1 0,-1 0-1,1 0 1,-1 1 0,2 1-1,5 6 3,-1 0 0,0 1 0,0 0 0,5 11 0,-2-3-6,-1 1 1,-1 1-1,-1-1 0,-1 1 1,7 39-1,9-101 0,-1 4 0,3 0 0,42-54 0,-54 77 0,0 2 0,1-1 0,0 2 0,1 0 0,0 0 0,1 2 0,1 0 0,32-17 0,-42 25 0,1-1 1,0 1-1,-1 0 0,1 1 1,0-1-1,0 1 0,0 1 1,0-1-1,0 1 1,0 0-1,0 1 0,0 0 1,0 0-1,0 0 0,0 1 1,-1 0-1,1 0 0,-1 1 1,11 5-1,-10-3-5,-1-1 0,0 1 0,0 0 0,-1 0 1,1 1-1,-1 0 0,-1 0 0,1 0 0,-1 0 0,0 1 0,0 0 0,-1-1 0,1 1 0,-2 1 0,1-1 0,-1 0 1,2 13-1,5 45-233,-8-50-1119,0 0-1,-3 23 1,1-31 483,1-1 0,-2 1 0,1-1 0,0 0 1,-1 0-1,0 1 0,-1-1 0,1 0 0,-1-1 0,0 1 1,-1-1-1,1 1 0,-1-1 0,0 0 0,-1 0 1,1 0-1,-1-1 0,-7 6 0,-35 16-5006</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06.628"/>
    </inkml:context>
    <inkml:brush xml:id="br0">
      <inkml:brushProperty name="width" value="0.1" units="cm"/>
      <inkml:brushProperty name="height" value="0.1" units="cm"/>
      <inkml:brushProperty name="color" value="#E71224"/>
    </inkml:brush>
  </inkml:definitions>
  <inkml:trace contextRef="#ctx0" brushRef="#br0">57 1676 1744,'-16'-5'688,"-24"0"8132,43 1-3044,4 2-5915,28 4 906,1 1 0,68 16 0,-70-12-515,-17-4-82,0 0-1,0-1 0,1-1 0,-1 0 0,0-1 0,1-1 0,34-7 0,-46 5-101,1 0 1,0 0-1,0 0 0,-1-1 0,0 0 0,0-1 0,0 1 1,0-1-1,5-5 0,45-56 232,-38 43-156,221-309 954,39-46-716,-109 185 225,73-86 1806,-151 176-1237,-55 65-197,-2-1 0,-1-2 0,53-88 1,-81 119-109,-5 10-992,0-1-1,0 0 1,0 0 0,0 0-1,1 1 1,-1-1 0,0 0-1,1 1 1,-1-1 0,0 0-1,1 1 1,-1-1 0,1 0-1,-1 1 1,1-1 0,-1 1-1,1-1 1,0 1 0,-1-1-1,1 1 1,0-1 0,-1 1-1,1-1 1,0 1 0,-1 0-1,1 0 1,0-1 0,0 1-1,0 0 1,-1 0 0,1 0-1,0 0 1,0 0 0,-1 0-1,1 0 1,0 0 0,0 0 0,0 0-1,-1 0 1,1 1 0,0-1-1,0 0 1,0 0 11,-1 1 0,0-1 0,0 0 0,0 0-1,0 0 1,1 0 0,-1 0 0,0 0 0,0 0 0,0 0 0,0 0 0,0 1 0,1-1 0,-1 0 0,0 0 0,0 0 0,0 0-1,0 0 1,0 1 0,0-1 0,0 0 0,0 0 0,0 0 0,1 0 0,-1 1 0,0-1 0,0 0 0,0 0 0,0 0 0,0 0-1,0 1 1,0-1 0,0 0 0,0 0 0,0 0 0,0 1 0,-1-1 0,1 0 0,0 0 0,0 0 0,0 0 0,0 1 0,0-1-1,0 0 1,0 0 0,0 0 0,0 0 0,-1 0 0,1 0 0,0 1 0,0-1 0,0 0 0,0 0 0,0 0 0,-1 0 0,1 0-1,0 0 1,0 0 0,0 0 0,0 0 0,-1 0 0,1 1 0,-14 7-3585,-30 13-1814,-24 27 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0.938"/>
    </inkml:context>
    <inkml:brush xml:id="br0">
      <inkml:brushProperty name="width" value="0.1" units="cm"/>
      <inkml:brushProperty name="height" value="0.1" units="cm"/>
      <inkml:brushProperty name="color" value="#E71224"/>
    </inkml:brush>
  </inkml:definitions>
  <inkml:trace contextRef="#ctx0" brushRef="#br0">1508 206 4984,'-70'-17'1141,"46"10"-874,0 2 0,0 0 0,-27-1 0,-26 8 173,1 2-1,0 4 1,-96 23 0,71-13 1927,64-12-1279,22-5-631,-1 2-1,0 0 1,1 1-1,-22 8 1,32-11-282,0 0-1,1-1 1,-1 1-1,0-1 1,-10 0-1,-4 0-34,-259 41 181,-27-32 1980,270-9-1942,34 0-277,1 0-21,31 0 197,973-40 3073,-661 8-3162,170-18 38,-410 38-199,257-22 67,-211 28 32,357-11 871,104-3 1304,150-23-338,-668 40-1392,482-1 3017,-311 6-3283,-211-4-286,99-19 0,-28 2 0,-104 18-841,-16 2-8379,-13-3 3544,-9-6-1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9.827"/>
    </inkml:context>
    <inkml:brush xml:id="br0">
      <inkml:brushProperty name="width" value="0.1" units="cm"/>
      <inkml:brushProperty name="height" value="0.1" units="cm"/>
      <inkml:brushProperty name="color" value="#E71224"/>
    </inkml:brush>
  </inkml:definitions>
  <inkml:trace contextRef="#ctx0" brushRef="#br0">1 300 7453,'0'0'502,"0"0"127,0 0 136,0 0 100,0 0 85,0 0 84,0 0 61,0 0 85,0 0 86,9 8 1798,198 140 2591,-199-142-5394,1-1 0,0-1-1,0 0 1,1 0 0,-1-1 0,1 0-1,-1 0 1,1-1 0,0 0 0,0-1-1,0 0 1,0-1 0,0 0 0,0-1-1,0 0 1,0 0 0,15-5 0,16-4 500,-1-3 0,69-31 0,-108 44-754,59-26 331,264-121 492,-14-22-673,-303 165-163,0-1 0,-1 0 1,1 0-1,-1 0 0,7-9 0,-12 13-606,-1 1 681,0-6-3352,0-2 2716,0 0-4231,0 7 4289,0 0 0,-1 1 0,1-1 0,-1 1-1,1-1 1,-1 1 0,1-1 0,-1 1-1,1-1 1,-1 1 0,1-1 0,-1 1-1,0 0 1,1-1 0,-1 1 0,0 0-1,1 0 1,-1 0 0,0-1 0,1 1 0,-1 0-1,-1 0 1,-20-5-5403</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35.615"/>
    </inkml:context>
    <inkml:brush xml:id="br0">
      <inkml:brushProperty name="width" value="0.1" units="cm"/>
      <inkml:brushProperty name="height" value="0.1" units="cm"/>
      <inkml:brushProperty name="color" value="#E71224"/>
    </inkml:brush>
  </inkml:definitions>
  <inkml:trace contextRef="#ctx0" brushRef="#br0">1 300 1688,'0'-12'-1339,"2"-5"8994,-2 16-7427,1 1 1,0 0-1,-1-1 1,1 1-1,0 0 1,-1 0-1,1 0 1,0-1-1,-1 1 1,1 0-1,0 0 0,0 0 1,-1 0-1,1 0 1,0 0-1,-1 1 1,1-1-1,0 0 1,-1 0-1,1 0 1,0 1-1,-1-1 1,2 1-1,26 5 230,0 0 0,0-2-1,0-2 1,0 0 0,46-4 0,-20 1 40,27 1 40,914-9 2564,-3-56-2701,-288 11-348,-92 9 60,-111 1 83,116 14 1,-446 30-197,127-6 329,-277 6-1340,7-1 4221,-19-6-6701,-8-7-7825,-4 1 6791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37.928"/>
    </inkml:context>
    <inkml:brush xml:id="br0">
      <inkml:brushProperty name="width" value="0.1" units="cm"/>
      <inkml:brushProperty name="height" value="0.1" units="cm"/>
      <inkml:brushProperty name="color" value="#E71224"/>
    </inkml:brush>
  </inkml:definitions>
  <inkml:trace contextRef="#ctx0" brushRef="#br0">0 408 5805,'0'1'116,"0"0"0,1 0 0,-1 0 0,0-1 1,0 1-1,1 0 0,-1 0 0,0-1 1,1 1-1,-1 0 0,1-1 0,-1 1 0,1 0 1,-1-1-1,1 1 0,0-1 0,-1 1 1,1-1-1,0 1 0,-1-1 0,1 1 1,0-1-1,0 0 0,-1 1 0,1-1 0,0 0 1,0 0-1,-1 0 0,1 0 0,0 1 1,0-1-1,0 0 0,0 0 0,40-1 1172,-24 1-606,343-9 4561,179-29-2150,492-22-643,-831 52-2020,525-29 959,-558 27-1096,595-26 277,-691 33-537,985-37 206,-476 11 412,-218 9 377,-162 9-312,296-9 1086,42 19 88,310-8-676,-460 2-1214,-123 4 0,-238 2 0,5 1 0,57-8 0,-80 4-1066,-6-7-9310,-10-4 724,-1 4 9872,-25-21-6164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39.361"/>
    </inkml:context>
    <inkml:brush xml:id="br0">
      <inkml:brushProperty name="width" value="0.1" units="cm"/>
      <inkml:brushProperty name="height" value="0.1" units="cm"/>
      <inkml:brushProperty name="color" value="#E71224"/>
    </inkml:brush>
  </inkml:definitions>
  <inkml:trace contextRef="#ctx0" brushRef="#br0">1 139 12121,'11'0'2979,"173"-10"2537,-43 1-4175,578-3 777,-258 7-1325,-345 3 605,176-26 1,-262 20-336,-3 0-3769,-26 8 2432,0 0 0,-1 0 0,1 0 0,-1 0-1,1 0 1,0 0 0,-1 0 0,1 0 0,-1 0 0,1 0 0,-1 0 0,1-1 0,0 1 0,-1 0 0,1 0 0,-1-1 0,1 1 0,-1-1 0,1 1 0,-1 0 0,0-1 0,1 1 0,-1-1 0,1 1-1,-1-1 1,0 1 0,1-1 0,-1 1 0,0-1 0,0 1 0,1-1 0,-1 1 0,0-1 0,0 0 0,0 0 0,0-1-187,0 1-1,-1-1 1,1 0 0,-1 1 0,0-1-1,1 1 1,-1-1 0,0 1 0,0-1-1,0 1 1,-2-3 0,-21-20-4844</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58.955"/>
    </inkml:context>
    <inkml:brush xml:id="br0">
      <inkml:brushProperty name="width" value="0.1" units="cm"/>
      <inkml:brushProperty name="height" value="0.1" units="cm"/>
      <inkml:brushProperty name="color" value="#E71224"/>
    </inkml:brush>
  </inkml:definitions>
  <inkml:trace contextRef="#ctx0" brushRef="#br0">1 24 3704,'0'0'515,"0"0"106,0 0 112,0 0 126,0 0 102,0 0 87,3-23 9183,134 22-7187,381 16 3956,124 34-3959,-275-24-2539,167-12-314,-496-13-187,79-1 10,290 11 145,-199 10-212,-170-16-1307,8 1-4224,-42-4 4392,1-1 0,-1 0 0,1-1 0,-1 1 0,1-1 0,-1 0 0,5-1 0,-8 1 814,1 1-1,-1-1 0,0 0 0,1 1 1,-1-1-1,0 0 0,0 0 0,0 0 1,0 0-1,0 0 0,0-1 0,0 1 1,1-2-1,10-25-4963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01.278"/>
    </inkml:context>
    <inkml:brush xml:id="br0">
      <inkml:brushProperty name="width" value="0.1" units="cm"/>
      <inkml:brushProperty name="height" value="0.1" units="cm"/>
      <inkml:brushProperty name="color" value="#E71224"/>
    </inkml:brush>
  </inkml:definitions>
  <inkml:trace contextRef="#ctx0" brushRef="#br0">1 0 6929,'11'3'340,"1"-1"0,-1-1 1,1 0-1,-1-1 0,1 0 1,15-2-1,12 0 261,-23 2-340,878 26 8775,-651-8-7704,126 12-218,-90 6-526,277 27 585,222-23-378,908 37-82,-1072-23 286,93 5 1534,154-38 343,-697-19-2221,315-15 125,-444 7-780,-26 3-398,0 2 1,0-1-1,0 1 0,0 0 1,0 1-1,10 1 0,-12 2-2162,-7-3 2305,0 1-1,0-1 1,0 0-1,0 0 1,0 1-1,1-1 1,-1 0-1,0 0 1,0 1-1,0-1 1,0 0-1,0 0 0,0 1 1,0-1-1,0 0 1,0 1-1,0-1 1,0 0-1,0 0 1,0 1-1,0-1 1,0 0-1,-1 0 1,1 1-1,0-1 0,0 0 1,0 0-1,0 1 1,0-1-1,-1 0 1,1 0-1,0 0 1,0 1-1,0-1 1,-1 0-1,1 0 1,0 0-1,0 0 0,0 1 1,-1-1-1,1 0 1,0 0-1,0 0 1,-1 0-1,1 0 1,0 0-1,-1 0 1,1 0-1,0 0 1,0 0-1,-1 0 0,1 0 1,0 0-1,0 0 1,-1 0-1,1 0 1,0 0-1,-1 0 1,1 0-1,0 0 1,0 0-1,-1-1 1,1 1-1,-14-3-5276</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02.950"/>
    </inkml:context>
    <inkml:brush xml:id="br0">
      <inkml:brushProperty name="width" value="0.1" units="cm"/>
      <inkml:brushProperty name="height" value="0.1" units="cm"/>
      <inkml:brushProperty name="color" value="#E71224"/>
    </inkml:brush>
  </inkml:definitions>
  <inkml:trace contextRef="#ctx0" brushRef="#br0">1 16 8901,'205'0'7381,"148"0"-1386,472-12-3940,-224 8-616,-333 6-1016,753 5 1289,-247 13 460,-321-4-1670,-93-11-103,410 21 295,-474-9-509,84 8 15,-5 2 352,-240-19-395,-128-5-213,7 1-3931,19 1-1207,-33-5 5058,0 0-1,0 0 1,0 0 0,0 0-1,-1 0 1,1 0 0,0 0-1,0 1 1,0-1 0,0 0-1,0 0 1,0 0 0,0 0-1,0 0 1,0 0 0,0 1-1,0-1 1,0 0 0,0 0-1,-1 0 1,1 0 0,0 0-1,0 1 1,0-1 0,0 0-1,0 0 1,1 0 0,-1 0-1,0 0 1,0 0 0,0 1-1,0-1 1,0 0 0,0 0-1,0 0 1,0 0 0,0 0-1,0 0 1,0 1-1,0-1 1,0 0 0,1 0-1,-1 0 1,0 0 0,0 0-1,0 0 1,0 0 0,0 0-1,0 0 1,0 1 0,1-1-1,-1 0 1,-15 2-4399,-13-7-1345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04.248"/>
    </inkml:context>
    <inkml:brush xml:id="br0">
      <inkml:brushProperty name="width" value="0.1" units="cm"/>
      <inkml:brushProperty name="height" value="0.1" units="cm"/>
      <inkml:brushProperty name="color" value="#E71224"/>
    </inkml:brush>
  </inkml:definitions>
  <inkml:trace contextRef="#ctx0" brushRef="#br0">21 0 8585,'-3'1'-614,"-15"4"5312,31-3 1867,142 6-2189,-28 0-2769,201 6 121,-1 5-4982,-3 1-4724,-118-13 2742,13-7-1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4.518"/>
    </inkml:context>
    <inkml:brush xml:id="br0">
      <inkml:brushProperty name="width" value="0.1" units="cm"/>
      <inkml:brushProperty name="height" value="0.1" units="cm"/>
      <inkml:brushProperty name="color" value="#E71224"/>
    </inkml:brush>
  </inkml:definitions>
  <inkml:trace contextRef="#ctx0" brushRef="#br0">6 78 30855,'0'-17'212,"-3"-2"0,3 2 0,-2 0 0,4 10-1064,35 14-5317,-38 9 1,-4-5-1,2-2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2.365"/>
    </inkml:context>
    <inkml:brush xml:id="br0">
      <inkml:brushProperty name="width" value="0.1" units="cm"/>
      <inkml:brushProperty name="height" value="0.1" units="cm"/>
      <inkml:brushProperty name="color" value="#E71224"/>
    </inkml:brush>
  </inkml:definitions>
  <inkml:trace contextRef="#ctx0" brushRef="#br0">186 177 24386,'0'-1'116,"0"0"0,0 0 1,0 0-1,0 0 0,0 0 0,-1 0 0,1 0 0,0 0 0,0 0 0,-1 0 1,1 0-1,0 0 0,-1 0 0,1 1 0,-1-1 0,0-1 0,1 2-65,-1-1 0,1 1 1,-1 0-1,1 0 0,0 0 0,-1-1 0,1 1 0,-1 0 0,1 0 0,-1 0 0,1 0 1,0 0-1,-1 0 0,1 0 0,-1 0 0,1 0 0,-1 0 0,1 0 0,0 0 0,-1 0 1,1 0-1,-1 1 0,1-1 0,-1 0 0,0 1 0,-2 0 99,0 2 1,0-1-1,1 0 0,-1 1 1,0-1-1,1 1 0,-1 0 1,-2 4-1,-13 21 355,2 2 1,0-1-1,2 2 1,2 0-1,1 1 0,-14 63 1,14-38-444,2 1 1,-1 104-1,13-255-62,18-116 0,32-90 0,-52 297 0,1-11 0,0 1 0,1 0 0,1 0 0,0 0 0,1 0 0,7-13 0,-11 22 0,1 0 0,1 0 0,-1 1 0,0-1 0,1 1 0,-1-1 0,1 1 0,0 0 0,0 0 0,0 0 0,0 1 0,0-1 0,0 1 0,0 0 0,1-1 0,-1 1 0,0 1 0,1-1 0,-1 0 0,1 1 0,-1 0 0,1 0 0,-1 0 0,1 0 0,-1 0 0,0 1 0,7 1 0,9 3 0,-1 1 0,1 0 0,-1 1 0,0 1 0,-1 1 0,0 1 0,0 0 0,-1 1 0,-1 0 0,0 2 0,0 0 0,19 23 0,-5-3 0,-2 1 0,-1 2 0,-2 1 0,29 60 0,-46-84-257,-1 0-1,0 0 1,-1 1 0,0 0 0,-1 0-1,4 25 1,-8-37-61,0 0-1,-1 0 1,1 0-1,0 0 0,-1 0 1,1 0-1,-1 0 1,0 0-1,1 0 1,-1 0-1,0 0 1,0 0-1,0 0 0,-1-1 1,1 1-1,0 0 1,-1-1-1,1 1 1,-1-1-1,1 1 1,-1-1-1,0 0 0,0 0 1,1 0-1,-1 0 1,0 0-1,0 0 1,0 0-1,0-1 1,0 1-1,0-1 0,-4 1 1,-8 2-1742,-1-1 0,-1-1 0,-22 0 0,29-1 1511,-82 0-5275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07.573"/>
    </inkml:context>
    <inkml:brush xml:id="br0">
      <inkml:brushProperty name="width" value="0.1" units="cm"/>
      <inkml:brushProperty name="height" value="0.1" units="cm"/>
      <inkml:brushProperty name="color" value="#E71224"/>
    </inkml:brush>
  </inkml:definitions>
  <inkml:trace contextRef="#ctx0" brushRef="#br0">30 1 2040,'-1'0'122,"0"1"-1,0 0 1,0-1-1,1 1 1,-1 0-1,0-1 1,1 1-1,-1 0 1,1 0 0,-1 0-1,1-1 1,-1 1-1,1 0 1,0 0-1,-1 0 1,1 0-1,0 0 1,0 0-1,-1 1 1,1-1 93,0 0 0,0 0 1,-1 1-1,1-1 0,0 0 0,-1 0 0,1 0 1,-1 0-1,1 0 0,-1 0 0,0 0 0,1 0 1,-1 0-1,0 0 0,0 0 0,0-1 1,0 2-1,0-2-163,1 0 1,-1 1 0,1-1 0,-1 0-1,1 0 1,-1 1 0,1-1-1,-1 0 1,1 1 0,0-1 0,-1 0-1,1 1 1,0-1 0,-1 1-1,1-1 1,0 0 0,-1 1-1,1-1 1,0 1 0,0-1 0,0 1-1,-1-1 1,1 1 0,0-1-1,0 1 1,0 0 0,0-1 0,0 1-1,0-1 1,0 1 0,0-1-1,0 1 1,0-1 0,1 1-1,-1-1 1,0 1 0,0 0 0,2 0 20,-1 1 1,0-1-1,1 1 1,-1-1-1,1 0 1,0 0 0,-1 0-1,1 0 1,0 0-1,3 1 1,46 12 659,61-2 754,121-2 0,10-1-522,292 15 612,-335-26-467,288 35 1,-286-14-1006,267-9-1,-29-3 73,-277 3-180,384 13 15,240-21 453,-784-2 783,17 1-10310,-12-2 4838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09.008"/>
    </inkml:context>
    <inkml:brush xml:id="br0">
      <inkml:brushProperty name="width" value="0.1" units="cm"/>
      <inkml:brushProperty name="height" value="0.1" units="cm"/>
      <inkml:brushProperty name="color" value="#E71224"/>
    </inkml:brush>
  </inkml:definitions>
  <inkml:trace contextRef="#ctx0" brushRef="#br0">1 1 5412,'68'9'1252,"0"-3"-1,73-3 0,-18 0 7,471 51 1846,-209-13-2460,674 73 597,-1058-114-1241,638 56 484,18 2 763,-160-29 278,-364-30-1272,201 4 496,-325-2-1877,-1-1 0,1 2-1,0-1 1,16 6 0,-23-6 906,-1-1 0,1 1 1,-1-1-1,1 1 0,0-1 1,-1 1-1,1 0 0,-1 0 0,0 0 1,1 0-1,-1 0 0,0 0 0,0 0 1,1 0-1,-1 0 0,0 1 0,0-1 1,0 0-1,0 1 0,-1-1 0,1 1 1,0-1-1,0 1 0,-1-1 1,1 1-1,-1-1 0,0 1 0,1 0 1,-1-1-1,0 1 0,0 0 0,0 2 1,-1-3-3132</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10.402"/>
    </inkml:context>
    <inkml:brush xml:id="br0">
      <inkml:brushProperty name="width" value="0.1" units="cm"/>
      <inkml:brushProperty name="height" value="0.1" units="cm"/>
      <inkml:brushProperty name="color" value="#E71224"/>
    </inkml:brush>
  </inkml:definitions>
  <inkml:trace contextRef="#ctx0" brushRef="#br0">1 107 4488,'0'-3'174,"-1"0"0,1 0 0,0 1 0,1-1-1,-1 0 1,0 0 0,1 0 0,-1 1 0,1-1-1,0 0 1,0 1 0,0-1 0,0 1 0,1-1-1,-1 1 1,1 0 0,-1-1 0,1 1-1,0 0 1,0 0 0,0 0 0,0 0 0,0 1-1,0-1 1,1 0 0,-1 1 0,0-1 0,1 1-1,2-1 1,7-4 205,1 0 1,-1 1-1,1 1 0,0 0 0,0 0 0,0 1 0,0 1 0,1 0 1,-1 1-1,0 1 0,1 0 0,-1 1 0,1 0 0,24 6 0,154 22 500,226 6-1,198-27 1035,-281-7-1179,584 24 39,-197-1-398,570 31 69,-179-17 66,-749-20 120,-46 0-190,730-26 1030,-980 2-1225,15-1-2595,-79 5-2701,-26-6 1485,-86-17-1002,-103-5-1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14.123"/>
    </inkml:context>
    <inkml:brush xml:id="br0">
      <inkml:brushProperty name="width" value="0.1" units="cm"/>
      <inkml:brushProperty name="height" value="0.1" units="cm"/>
      <inkml:brushProperty name="color" value="#E71224"/>
    </inkml:brush>
  </inkml:definitions>
  <inkml:trace contextRef="#ctx0" brushRef="#br0">132 138 6745,'-4'-68'7918,"1"33"-2366,2 1 3480,1 114-7471,-4 262 507,-3-231-2122,-21 120-1,-42 258 55,65-440 0,-5 59 0,10-107 0,1-1 0,-1 1 0,0-1 0,0 1 0,0 0 0,0-1 0,0 1 0,0 0 0,1-1 0,-1 1 0,0-1 0,0 1 0,1-1 0,-1 1 0,1-1 0,-1 1 0,0-1 0,1 1 0,-1-1 0,1 1 0,-1-1 0,1 1 0,-1-1 0,1 0 0,-1 1 0,1-1 0,0 0 0,-1 0 0,1 0 0,1 1 0,21 1 0,-15-2 0,561-1 0,-324-2 0,298-3 0,1360 1 0,-1345 27 0,-335-10 0,-98-9 0,-34-1 0,92 13 0,-170-11 778,2 1-4197,-7 0-2522,-18-6-846,-10-7 990,-19-8 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16.750"/>
    </inkml:context>
    <inkml:brush xml:id="br0">
      <inkml:brushProperty name="width" value="0.1" units="cm"/>
      <inkml:brushProperty name="height" value="0.1" units="cm"/>
      <inkml:brushProperty name="color" value="#E71224"/>
    </inkml:brush>
  </inkml:definitions>
  <inkml:trace contextRef="#ctx0" brushRef="#br0">23 0 1500,'0'0'204,"0"0"62,0 0 79,0 0 67,0 0 65,0 0 71,0 0 81,0 0 116,-23 11 7577,71-7-4600,-22-1-3274,255 21 1337,189 11-1129,40 19-624,-124-7 185,-317-42-189,786 48 197,-351-35-164,110 1-154,203-19-366,-421 9 488,-251-2-18,74 0 10,-155-7-400,36-1 724,-43 3-9717,-78-4 5800,-14-5-1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17.853"/>
    </inkml:context>
    <inkml:brush xml:id="br0">
      <inkml:brushProperty name="width" value="0.1" units="cm"/>
      <inkml:brushProperty name="height" value="0.1" units="cm"/>
      <inkml:brushProperty name="color" value="#E71224"/>
    </inkml:brush>
  </inkml:definitions>
  <inkml:trace contextRef="#ctx0" brushRef="#br0">373 0 12093,'0'0'788,"0"0"146,0 0 135,0 0 111,0 0 121,0 0 236,0 0 244,-1 0 2188,-9 0-2943,-1 1-628,1 0 0,-1 1 0,0 0-1,1 1 1,-1 0 0,1 0 0,-15 9-1,-6 3 193,-29 21-1,39-23-376,0 2 0,1 0 1,-31 31-1,46-40-160,-1 0-1,1 0 1,0 1 0,0 0-1,0 0 1,1 0 0,0 0-1,1 1 1,0-1 0,0 1-1,0 0 1,1 0 0,0 0 0,1 0-1,-1 10 1,2-13-20,1 1-1,0-1 1,0 0 0,0 0-1,1 0 1,0 0-1,0-1 1,0 1 0,0 0-1,1-1 1,-1 1 0,1-1-1,0 0 1,1 0 0,-1 0-1,1-1 1,0 1 0,0-1-1,0 0 1,0 0 0,0 0-1,1 0 1,5 2 0,6 3-37,1-1 1,0 0 0,0-1 0,0-1 0,24 3 0,-7-2-1044,1-1 0,-1-2 1,52-3-1,-65-1-1030,0-2 0,0 0 1,38-12-1,-34 7-779,-13 5 474,-1-1 1,21-9-1,5-9-2619</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18.301"/>
    </inkml:context>
    <inkml:brush xml:id="br0">
      <inkml:brushProperty name="width" value="0.1" units="cm"/>
      <inkml:brushProperty name="height" value="0.1" units="cm"/>
      <inkml:brushProperty name="color" value="#E71224"/>
    </inkml:brush>
  </inkml:definitions>
  <inkml:trace contextRef="#ctx0" brushRef="#br0">1 72 14049,'0'-71'6349,"-1"221"2713,2 181-5755,-1-322-3307,0 0 0,1 1 0,0-1 0,0 0 0,1 0 0,4 14 0,-4-20 0,-1-1 0,1 1 0,-1 0 0,1-1 0,0 1 0,0-1 0,0 0 0,0 0 0,0 0 0,1 0 0,-1 0 0,1 0 0,-1 0 0,1-1 0,0 1 0,0-1 0,-1 0 0,1 0 0,0 0 0,0 0 0,0 0 0,0-1 0,4 1 0,26 3-899,-1-2 1,1-1-1,0-2 0,52-7 1,-58 4-1002,0-2 0,-1-1 0,32-12 0,-47 14 752,1-1 1,-1 0-1,1 0 0,-2-1 1,1-1-1,-1 0 0,0 0 1,15-17-1,11-21-4017</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18.650"/>
    </inkml:context>
    <inkml:brush xml:id="br0">
      <inkml:brushProperty name="width" value="0.1" units="cm"/>
      <inkml:brushProperty name="height" value="0.1" units="cm"/>
      <inkml:brushProperty name="color" value="#E71224"/>
    </inkml:brush>
  </inkml:definitions>
  <inkml:trace contextRef="#ctx0" brushRef="#br0">21 74 15033,'-5'-13'1661,"1"1"-1,0-1 0,-4-23 0,11 82 5028,-3 29-3870,2 32-2251,19 85 606,-16-160-1812,2 0 0,2-1 1,24 59-1,-31-86 145,0 0 0,0 0 1,0-1-1,0 1 0,1 0 1,0-1-1,-1 0 0,1 1 1,5 2-1,-6-4-388,0-1 0,1 1 0,-1-1 0,1 0 0,-1 0 0,1 0 0,-1 0 0,1 0 0,-1-1-1,4 1 1,2-4-4358,-2-8-1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18.984"/>
    </inkml:context>
    <inkml:brush xml:id="br0">
      <inkml:brushProperty name="width" value="0.1" units="cm"/>
      <inkml:brushProperty name="height" value="0.1" units="cm"/>
      <inkml:brushProperty name="color" value="#E71224"/>
    </inkml:brush>
  </inkml:definitions>
  <inkml:trace contextRef="#ctx0" brushRef="#br0">239 79 11937,'2'-25'1735,"-1"21"-1147,0-1 1,0 1-1,-1-1 0,0 1 1,0-1-1,0 1 1,0-1-1,-1 1 0,-1-7 1,0 11-241,0-1 0,-1 1 0,1-1 0,0 1 0,-1 0 1,1 0-1,0 0 0,-1 0 0,1 1 0,0-1 0,0 1 0,-1-1 0,1 1 0,-4 1 1,-8 4 179,1 0 1,-1 0 0,1 2 0,0 0 0,0 0 0,1 1 0,0 0-1,-21 23 1,27-26-370,-1 2-1,1-1 0,0 1 1,1 0-1,0 0 1,0 0-1,1 1 0,0-1 1,0 1-1,1 0 1,0 1-1,1-1 0,0 0 1,0 1-1,0 12 1,2-18-128,1-1 0,-1 0 0,1 1 0,0-1 0,0 0 0,0 0 0,0 1 0,0-1 0,1 0 0,0 0 0,-1-1 0,1 1 0,0 0 0,0 0 0,1-1 0,-1 1 0,0-1 0,1 0 0,0 0 0,4 3 0,4 2-134,0-2 0,0 1 0,1-1 0,17 5 0,163 38-4815,105-11-10923,-216-33 10121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0.681"/>
    </inkml:context>
    <inkml:brush xml:id="br0">
      <inkml:brushProperty name="width" value="0.1" units="cm"/>
      <inkml:brushProperty name="height" value="0.1" units="cm"/>
      <inkml:brushProperty name="color" value="#E71224"/>
    </inkml:brush>
  </inkml:definitions>
  <inkml:trace contextRef="#ctx0" brushRef="#br0">1 1 8397,'52'1'3261,"54"9"0,131 34 884,-94-15-2208,6-1-1163,245 37 12,-340-59-679,468 44 675,-106-9-634,117 7-52,135-5-29,-40-1 2,-301-32 177,207 10 671,72 35 5012,-555-48-5402,-20-1 109,55 1-1,-82-3-4053,-8-9-2222,-9 3-3148,5 1 5751,-9-6-2875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2.692"/>
    </inkml:context>
    <inkml:brush xml:id="br0">
      <inkml:brushProperty name="width" value="0.1" units="cm"/>
      <inkml:brushProperty name="height" value="0.1" units="cm"/>
      <inkml:brushProperty name="color" value="#E71224"/>
    </inkml:brush>
  </inkml:definitions>
  <inkml:trace contextRef="#ctx0" brushRef="#br0">0 298 15693,'15'-6'508,"23"-3"101,28-8 23,26-5-12,22-1-280,11-2-388,-1-1-728,-11-19-2737,-18 12 1,-17-9 0,-18-7-1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2.763"/>
    </inkml:context>
    <inkml:brush xml:id="br0">
      <inkml:brushProperty name="width" value="0.1" units="cm"/>
      <inkml:brushProperty name="height" value="0.1" units="cm"/>
      <inkml:brushProperty name="color" value="#E71224"/>
    </inkml:brush>
  </inkml:definitions>
  <inkml:trace contextRef="#ctx0" brushRef="#br0">53 211 11973,'-12'-23'2260,"-1"-2"2282,9 7 5025,4 18-8188,0 20 1402,5 76-2638,21 125 0,5 69-164,-28-192 21,-12-123 0,2 12 0,-9-30 0,2-1 0,2 0 0,2-1 0,2 0 0,2-1 0,2 1 0,2-1 0,2 0 0,1 1 0,10-49 0,-10 81 0,1 1 0,0-1 0,1 1 0,1 0 0,0 0 0,0 0 0,1 0 0,1 0 0,0 1 0,1 0 0,0 1 0,0-1 0,1 1 0,0 1 0,1 0 0,0 0 0,1 0 0,0 1 0,0 1 0,1-1 0,-1 2 0,2 0 0,-1 0 0,1 1 0,-1 0 0,21-5 0,0 2 0,0 1 0,0 1 0,1 2 0,0 1 0,63 2 0,-75 3 0,1 0 0,-1 1 0,0 1 0,-1 1 0,1 1 0,-1 0 0,0 2 0,0 0 0,-1 2 0,23 14 0,-32-17 0,0 1 0,-1 1 0,0 0 0,0 0 0,-1 1 0,0 0 0,0 0 0,-1 1 0,-1 0 0,0 0 0,0 1 0,-1-1 0,-1 1 0,0 0 0,-1 1 0,0-1 0,0 0 0,-2 1 0,1 0 0,-2-1 0,1 1 0,-3 15 0,0-9 0,0-1 0,-2 0 0,0 1 0,-1-1 0,0-1 0,-2 1 0,0-1 0,-1 0 0,-1-1 0,0 0 0,-1 0 0,-1-1 0,0 0 0,-24 23 0,2-9-319,-2-2 0,-1-1 0,-2-1 1,-70 34-1,-34 1-2823,2-15-3527,64-29 1328,11-10 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3.497"/>
    </inkml:context>
    <inkml:brush xml:id="br0">
      <inkml:brushProperty name="width" value="0.1" units="cm"/>
      <inkml:brushProperty name="height" value="0.1" units="cm"/>
      <inkml:brushProperty name="color" value="#E71224"/>
    </inkml:brush>
  </inkml:definitions>
  <inkml:trace contextRef="#ctx0" brushRef="#br0">122 126 18434,'7'-25'2200,"6"-33"1050,-10 17 2017,-3 41-5210,0 0 0,0 0 0,0 0-1,0 0 1,0 0 0,1 0-1,-1 0 1,0-1 0,0 1 0,0 0-1,0 0 1,0 0 0,0 0-1,0 0 1,1 0 0,-1 0 0,0 0-1,0 0 1,0 0 0,0 0 0,0 0-1,1 0 1,-1 0 0,0 0-1,0 0 1,0 0 0,0 0 0,0 0-1,0 0 1,1 0 0,-1 0-1,0 0 1,0 0 0,0 0 0,0 0-1,0 0 1,1 0 0,-1 0 0,0 0-1,0 0 1,0 0 0,0 0-1,0 1 1,0-1 0,0 0 0,0 0-1,1 0 1,-1 0 0,0 0-1,0 0 1,0 0 0,0 1 0,0-1-1,0 0 1,0 0 0,0 0 0,0 0-1,8 9 178,7 19-212,-1 0-1,-1 1 1,17 58-1,-11-32-15,16 42-6,53 172 0,-82-246 5,-1 0 1,-1 0-1,-2 0 1,1 38-1,-3-55-19,0-1 0,-1 1 0,0 0 0,0 0 0,0-1 0,0 1 0,-1-1 1,0 1-1,0-1 0,-1 0 0,1 0 0,-1 0 0,0 0 0,-1 0 0,1 0 0,-1-1 0,0 0 0,0 1 0,0-2 0,0 1 0,-1 0 1,0-1-1,-9 6 0,6-6-316,0 1 0,0-1 1,0-1-1,0 1 1,0-1-1,-1-1 1,1 1-1,-1-1 0,1-1 1,-14 0-1,15-1-571,0 0 0,0-1-1,0 0 1,0 0-1,0-1 1,0 0 0,0 0-1,-7-4 1,-79-38-9452,41 17 5176</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3.828"/>
    </inkml:context>
    <inkml:brush xml:id="br0">
      <inkml:brushProperty name="width" value="0.1" units="cm"/>
      <inkml:brushProperty name="height" value="0.1" units="cm"/>
      <inkml:brushProperty name="color" value="#E71224"/>
    </inkml:brush>
  </inkml:definitions>
  <inkml:trace contextRef="#ctx0" brushRef="#br0">0 586 12305,'8'-19'462,"0"-1"0,1 1-1,0 0 1,2 1 0,0 0 0,1 1 0,1 0-1,19-18 1,-2 5 385,1 2 0,1 1 0,39-26-1,45-20 2641,243-111-1,-357 183-3668,0 0 0,0 0 0,0 0 0,1 0 0,-1 0 0,0 1 0,0-1 0,1 1 0,-1-1 0,0 1 0,1 0 0,-1 0 0,0 0 0,1 0 0,-1 0 0,0 1 0,1-1 0,2 2 0,-2 0-594,-1-1 0,0 1-1,1 0 1,-1 0 0,0 1 0,0-1 0,0 0 0,0 1 0,-1-1 0,1 1-1,-1-1 1,3 6 0,9 16-3648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4.164"/>
    </inkml:context>
    <inkml:brush xml:id="br0">
      <inkml:brushProperty name="width" value="0.1" units="cm"/>
      <inkml:brushProperty name="height" value="0.1" units="cm"/>
      <inkml:brushProperty name="color" value="#E71224"/>
    </inkml:brush>
  </inkml:definitions>
  <inkml:trace contextRef="#ctx0" brushRef="#br0">0 57 15169,'0'-39'5034,"0"21"-299,2 33 768,7 11-4108,0-1-847,24 83-210,-2-7-315,36 193-1,-58-88-1590,-9-192 940,0 2 1228,4 0-7312,-4-16 6587,0 0 1,0 0 0,0 0 0,0-1 0,0 1 0,0 0 0,0 0 0,0 0 0,0 0 0,0 0 0,0 0 0,0 0 0,0 0 0,0 0 0,0 0 0,0 0 0,0 0 0,0 0 0,0 0-1,0 0 1,1 0 0,-1-1 0,0 1 0,0 0 0,0 0 0,0 0 0,0 0 0,0 0 0,0 0 0,0 0 0,0 0 0,0 0 0,0 0 0,1 0 0,-1 0 0,0 0 0,0 0 0,0 0-1,0 0 1,0 0 0,0 1 0,0-1 0,0 0 0,0 0 0,0 0 0,0 0 0,0 0 0,0 0 0,1 0 0,-1 0 0,0 0 0,0 0 0,0 0 0,0 0 0,0 0 0,0 0 0,0 0-1,0 0 1,0 0 0,0 1 0,0-1 0,0 0 0,0 0 0,0 0 0,3-18-5814,-1-9 717</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4.496"/>
    </inkml:context>
    <inkml:brush xml:id="br0">
      <inkml:brushProperty name="width" value="0.1" units="cm"/>
      <inkml:brushProperty name="height" value="0.1" units="cm"/>
      <inkml:brushProperty name="color" value="#E71224"/>
    </inkml:brush>
  </inkml:definitions>
  <inkml:trace contextRef="#ctx0" brushRef="#br0">323 263 12793,'6'-12'361,"35"-87"1975,-37 89-2000,-2 1 1,1 0-1,-1-1 0,-1 1 1,0-1-1,0 1 0,-1-1 1,-1-15-1,1 22-171,-1 1 0,1 0-1,-1 0 1,0-1 0,1 1 0,-1 0-1,0 0 1,0 0 0,0 0 0,-1 0 0,1 0-1,0 0 1,-1 0 0,1 0 0,-1 1-1,0-1 1,1 1 0,-1-1 0,0 1-1,-4-3 1,2 3 50,1-1 0,-1 1 0,-1 0 0,1 0-1,0 1 1,0-1 0,0 1 0,0-1 0,0 1 0,-8 1-1,-1 1 113,0 1-1,1 0 1,-1 1-1,1 0 0,0 1 1,-16 8-1,13-4-85,0 1 0,1 0 1,1 1-1,0 1 0,0 0 0,1 1 0,0 0 1,2 0-1,-1 2 0,2-1 0,-9 17 0,11-18-83,1 1-1,0-1 1,1 1-1,0 1 1,1-1-1,1 1 1,0 0-1,1 0 1,1 0-1,0 0 1,1 0-1,1 0 1,2 18-1,0-23-95,0-1 0,0 1 0,1-1 0,0 0 1,1 0-1,0 0 0,0 0 0,1-1 0,0 0 0,1 0 0,0-1 0,0 0 0,0 0 0,1 0 0,0-1 0,17 10 0,9 3-320,0-1-1,2-2 0,36 12 1,-67-27 173,18 9-935,1-2-1,1-1 0,47 8 1,-32-13-1653,-25-2 669,0 1 0,0 0 0,23 6 1,1 4-3626,-17-3 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5.269"/>
    </inkml:context>
    <inkml:brush xml:id="br0">
      <inkml:brushProperty name="width" value="0.1" units="cm"/>
      <inkml:brushProperty name="height" value="0.1" units="cm"/>
      <inkml:brushProperty name="color" value="#E71224"/>
    </inkml:brush>
  </inkml:definitions>
  <inkml:trace contextRef="#ctx0" brushRef="#br0">0 67 15585,'2'-33'4032,"-1"-1"3898,12 55-3092,-2-4-4557,17 49-256,-2 0-1,-4 2 1,18 85-1,-38-144-21,14 69-40,-4 0 1,-3 1-1,-1 128 0,-9-196-420,1-8 101,-1 0-1,1 1 0,0-1 1,0 1-1,0-1 0,0 1 1,1-1-1,-1 1 0,1-1 1,0 0-1,2 5 0,6-5-1672,4 2-763,-20-4-3176,-11-7 271,-3-10 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5.665"/>
    </inkml:context>
    <inkml:brush xml:id="br0">
      <inkml:brushProperty name="width" value="0.1" units="cm"/>
      <inkml:brushProperty name="height" value="0.1" units="cm"/>
      <inkml:brushProperty name="color" value="#E71224"/>
    </inkml:brush>
  </inkml:definitions>
  <inkml:trace contextRef="#ctx0" brushRef="#br0">1 433 9757,'5'0'502,"1"-1"0,-1 0-1,1 0 1,-1-1 0,0 1 0,0-1 0,5-3 0,10-3 200,259-98 4535,86-29-1138,-301 114-3517,179-65 1318,-227 80-1944,26-11-2006,-19 2-7443,-14 4 4593,-3-4-1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27.451"/>
    </inkml:context>
    <inkml:brush xml:id="br0">
      <inkml:brushProperty name="width" value="0.1" units="cm"/>
      <inkml:brushProperty name="height" value="0.1" units="cm"/>
      <inkml:brushProperty name="color" value="#E71224"/>
    </inkml:brush>
  </inkml:definitions>
  <inkml:trace contextRef="#ctx0" brushRef="#br0">73 257 7349,'19'-8'4394,"59"-28"-2390,187-60 869,-33 14-945,-221 78-1775,-8 3-70,1 0-1,0 0 1,-1 0-1,1 0 1,-1-1-1,0 0 1,0 0-1,1 1 1,-1-2-1,0 1 1,-1 0-1,6-5 1,-34 3 426,26 4-498,-51 0-12,0 2 1,0 3-1,0 2 0,1 2 1,0 3-1,0 1 1,1 3-1,1 1 0,1 3 1,-46 27-1,84-42-20,0 0 0,0 1 0,1 0 0,-1 0 0,1 1 0,1 1 0,-10 10 0,13-13 9,1 1-1,-1-1 0,1 1 0,0 0 0,1 0 0,-1 0 0,1 1 0,1-1 0,-1 1 1,1-1-1,0 1 0,0 9 0,0 73 261,4-1 0,16 99 0,55 171 2061,0-142 112,-18-63-1015,106 273 398,-8-62-1187,-132-298-548,-3 0 1,-3 1 0,13 119-1,-23-123 75,22 103-1,-20-137-38,0-1-1,2-1 1,1 1 0,1-2-1,30 49 1,43 62 759,-71-111-621,-2 0-1,0 1 1,11 43-1,-17-46-105,68 293 213,-71-293-350,2-1 0,0 1 0,11 27 0,-12-42 0,1 0 0,-1 0 0,2 0 0,-1-1 0,1 1 0,1-1 0,-1-1 0,1 1 0,1-1 0,8 7 0,8 7 0,37 42 0,-42-41 0,1-2 0,35 29 0,-44-42 0,-1-1 0,0 0 0,1-1 0,0 0 0,1-1 0,-1-1 1,1 1-1,-1-2 0,1 1 0,24 0 0,8-2-4,73-7 0,-83 3-2,215-23-3476,118-45-14233,-263 40 11943</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43.096"/>
    </inkml:context>
    <inkml:brush xml:id="br0">
      <inkml:brushProperty name="width" value="0.1" units="cm"/>
      <inkml:brushProperty name="height" value="0.1" units="cm"/>
      <inkml:brushProperty name="color" value="#E71224"/>
    </inkml:brush>
  </inkml:definitions>
  <inkml:trace contextRef="#ctx0" brushRef="#br0">480 105 12781,'0'-4'426,"-1"0"0,0 0 0,0 0 0,0 0 0,0 0 0,-1 1-1,1-1 1,-1 0 0,0 1 0,0-1 0,0 1 0,0 0 0,-1-1 0,0 1 0,1 0-1,-1 1 1,0-1 0,0 0 0,-1 1 0,1 0 0,-1 0 0,-4-3 0,-1 1 243,1-1 1,-1 2-1,0-1 0,0 1 1,0 1-1,0 0 1,-1 0-1,-13-1 0,15 3-469,1 0 0,0 1 0,0 0-1,0 0 1,0 1 0,0-1 0,0 2-1,0-1 1,0 1 0,1 0 0,-8 4-1,3 0-51,1 1-1,0-1 0,1 1 1,0 1-1,-16 18 0,6 0-45,0 1-1,1 0 0,-25 59 0,29-55-11,1 0 0,2 1 0,-9 44 0,17-66-82,1 0 0,0 0 0,1 1 0,1-1 0,0 0 0,0 1 0,1-1 0,0 0 0,1 0 0,1 1 0,-1-1 0,2-1 0,0 1 0,5 11 0,-3-14-7,0 0-1,0 0 1,0-1-1,1 0 1,0 0-1,1-1 1,-1 0-1,1 0 1,0-1-1,1 0 1,-1 0-1,1-1 1,0 0-1,0-1 1,1 0-1,10 2 0,14 3-26,1-2 0,-1-2 0,39 0-1,-58-3-190,110-1-2919,-111-1 1494,-1-1 1,0-1 0,0 0-1,14-5 1,-21 6 682,-1 0-1,0-1 1,-1 0-1,1 0 1,0 0 0,-1 0-1,1-1 1,-1 0 0,0 1-1,5-8 1,12-19-4318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43.644"/>
    </inkml:context>
    <inkml:brush xml:id="br0">
      <inkml:brushProperty name="width" value="0.1" units="cm"/>
      <inkml:brushProperty name="height" value="0.1" units="cm"/>
      <inkml:brushProperty name="color" value="#E71224"/>
    </inkml:brush>
  </inkml:definitions>
  <inkml:trace contextRef="#ctx0" brushRef="#br0">1 85 12305,'0'-59'5221,"0"34"1986,4 25-3022,12 12-2972,-4 2-917,0 1-1,-1 0 0,0 0 0,-2 1 1,0 1-1,0-1 0,-2 2 0,9 24 0,2 21-375,10 69 1,-13-54 217,0-9-138,44 181 0,-58-246 0,11 26 0,-11-29 0,0 0 0,0 0 0,0 0 0,0 0 0,0-1 0,1 1 0,-1 0 0,0-1 0,0 1 0,1 0 0,-1-1 0,0 1 0,1-1 0,-1 0 0,1 1 0,-1-1 0,0 0 0,1 0 0,-1 0 0,3 0 0,21-3 4,0 0 0,0-1 0,-1-2 1,0 0-1,36-16 0,28-17-2059,-12-3-4600,-72 39 5853,0 1 0,-1-1 0,0 1-1,1-1 1,-1 0 0,0-1 0,-1 1 0,1 0-1,0-1 1,-1 1 0,0-1 0,0 0 0,0 0-1,2-5 1,6-21-5214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3.010"/>
    </inkml:context>
    <inkml:brush xml:id="br0">
      <inkml:brushProperty name="width" value="0.1" units="cm"/>
      <inkml:brushProperty name="height" value="0.1" units="cm"/>
      <inkml:brushProperty name="color" value="#E71224"/>
    </inkml:brush>
  </inkml:definitions>
  <inkml:trace contextRef="#ctx0" brushRef="#br0">17 74 17830,'-16'-73'6309,"40"124"-1176,-2-8-3874,12 34-63,31 103-1,-40-90-1596,-4 1 0,14 135-1,-34-220 220,10 74-2135,2-44-1643,8-2-4593,-21-33 8155,1 0 1,0 0-1,0 0 1,0 0-1,0 0 1,0-1-1,0 1 1,0 0-1,1 0 1,-1-1-1,0 1 1,0-1-1,3 1 1,18 0-5167</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44.193"/>
    </inkml:context>
    <inkml:brush xml:id="br0">
      <inkml:brushProperty name="width" value="0.1" units="cm"/>
      <inkml:brushProperty name="height" value="0.1" units="cm"/>
      <inkml:brushProperty name="color" value="#E71224"/>
    </inkml:brush>
  </inkml:definitions>
  <inkml:trace contextRef="#ctx0" brushRef="#br0">0 60 14401,'0'-35'3889,"0"11"2163,6 35-1357,13 15-3216,-9-13-780,54 78 145,89 171 0,-132-220-864,-3 0 1,-1 2 0,-2 0-1,-3 1 1,-1 0-1,10 92 1,-21-132-583,4 65 1053,-4-50-5044,-1-8-6772,3-22 5812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44.655"/>
    </inkml:context>
    <inkml:brush xml:id="br0">
      <inkml:brushProperty name="width" value="0.1" units="cm"/>
      <inkml:brushProperty name="height" value="0.1" units="cm"/>
      <inkml:brushProperty name="color" value="#E71224"/>
    </inkml:brush>
  </inkml:definitions>
  <inkml:trace contextRef="#ctx0" brushRef="#br0">308 100 11961,'0'-71'3946,"0"42"1528,-11 36-1501,2-3-3464,-26 23 933,0 1 0,-46 51 0,62-59-1106,2 0 1,1 2-1,0 0 0,2 1 0,-18 36 0,28-50-288,0 0-1,1 1 1,0-1 0,0 1-1,1 0 1,1 0-1,-1 0 1,2 0-1,-1 0 1,2 13-1,0-18-45,0 1 0,0-1 0,1 1 0,0-1 0,0 1 0,0-1 0,0 0-1,1 0 1,0 0 0,0-1 0,1 1 0,-1-1 0,1 1 0,0-1 0,0 0-1,0-1 1,0 1 0,1-1 0,8 6 0,12 4 1,-1-2-1,1 0 1,1-2 0,28 7-1,112 20-163,-163-36 153,222 29-2796,-109-17-1609,-4 5-4628,-82-9 3593,-17 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0:45.151"/>
    </inkml:context>
    <inkml:brush xml:id="br0">
      <inkml:brushProperty name="width" value="0.1" units="cm"/>
      <inkml:brushProperty name="height" value="0.1" units="cm"/>
      <inkml:brushProperty name="color" value="#E71224"/>
    </inkml:brush>
  </inkml:definitions>
  <inkml:trace contextRef="#ctx0" brushRef="#br0">69 582 7809,'-68'119'6576,"68"-119"-6427,0 1 0,1-1 1,-1 0-1,1 1 0,-1-1 1,1 1-1,-1-1 1,1 0-1,-1 1 0,1-1 1,-1 0-1,1 0 0,0 1 1,-1-1-1,1 0 0,-1 0 1,1 0-1,0 0 1,-1 0-1,1 0 0,0 0 1,-1 0-1,1 0 0,0 0 1,-1 0-1,1 0 0,-1 0 1,1 0-1,1-1 1,30-2 1788,85-18 1708,218-69 1,767-252 1023,-1053 327-4670,319-111 0,-357 122-20,-7 2 1,0 1-1,0-1 1,0 0 0,0 0 0,0 0-1,-1 0 1,1-1 0,-1 1 0,0-1-1,6-5 1,-15-3-9365,-6-15-1210,6-12 4322</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4.258"/>
    </inkml:context>
    <inkml:brush xml:id="br0">
      <inkml:brushProperty name="width" value="0.1" units="cm"/>
      <inkml:brushProperty name="height" value="0.1" units="cm"/>
      <inkml:brushProperty name="color" value="#E71224"/>
    </inkml:brush>
  </inkml:definitions>
  <inkml:trace contextRef="#ctx0" brushRef="#br0">442 204 9613,'0'-4'624,"1"0"-1,-2 1 1,1-1 0,0 0 0,-1 1-1,0-1 1,1 1 0,-1-1 0,-1 1-1,1-1 1,0 1 0,-1 0 0,0 0-1,0-1 1,0 1 0,0 0 0,-5-4-1,4 4-147,0 1 0,-1 0 0,1 0 0,0 0 0,-1 1 0,0-1 0,1 1 0,-1 0 0,0 0 0,1 0 0,-1 0 0,0 1 0,0-1 0,-5 1 0,-5 1 33,-1 1 0,1 0 0,0 1 0,0 0 0,0 1 0,0 1 0,-23 10 0,21-6-461,1-1 1,0 2-1,0 0 0,1 1 0,0 0 0,1 1 0,0 0 1,1 1-1,1 1 0,0 0 0,0 1 0,2-1 0,0 2 0,1 0 1,-9 20-1,13-25-50,0 1-1,1 0 1,0 0 0,1 0-1,0 0 1,1 0 0,0 0-1,1 0 1,1 1 0,0-1-1,0 0 1,1 0 0,1 0-1,0 0 1,0 0 0,1-1-1,1 0 1,0 1 0,0-2-1,1 1 1,1-1 0,0 1-1,9 9 1,-7-10 2,0-1 0,1 0 0,0 0 0,1-1 0,0 0 0,0-1 0,0 0 0,1-1 0,0 0 0,0-1 0,1 0 0,0-1 0,-1-1 0,1 0 0,1 0 0,-1-1 0,24 0 0,-25-2 0,0-1 0,0 0 0,0-1 0,0 0 0,-1-1 0,1 0 0,-1-1 0,0 0 0,0 0 0,0-2 0,0 1 0,-1-1 0,0-1 0,0 0 0,-1 0 0,1-1 0,-2 0 0,1-1 0,-1 0 0,7-10 0,-5 3 0,-1 0 0,-1 0 0,0 0 0,-2-1 0,0 0 0,0 0 0,-2-1 0,0 0 0,3-33 0,-5 21 0,-2-1 0,0 0 0,-3 1 0,0-1 0,-8-30 0,9 49 0,-1 0 0,0 1 0,-1-1 0,0 1 0,-1 0 0,0 0 0,-1 0 0,0 1 0,-1 0 0,0 0 0,-1 0 0,0 1 0,0 0 0,-1 1 0,0 0 0,0 0 0,-1 1 0,0 0 0,0 1 0,-1 0 0,1 0 0,-2 1 0,1 1 0,0 0 0,-20-4 0,11 4 0,-1 1 0,0 1 0,-32 0 0,47 2 0,0 0 0,0 1 0,-1 0 0,1 0 0,0 0 0,0 0 0,0 1 0,0 0 0,1 0 0,-1 1 0,1 0 0,-1 0 0,1 0 0,0 0 0,0 1 0,-6 5 0,8-4 0,0 0 0,0 1 0,0-1 0,0 0 0,1 1 0,0 0 0,0-1 0,1 1 0,-1 0 0,1 0 0,1 0 0,-1 0 0,1 0 0,0 0 0,0 0 0,2 6 0,-1 3 0,2 0 0,0 0 0,1-1 0,0 1 0,9 16 0,0-3-34,2-1 1,1 0-1,35 45 1,71 64 508,-77-89-2157,-1 2-1,36 55 1,-49-58-2908,20 21-8572,-34-50 8013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4.813"/>
    </inkml:context>
    <inkml:brush xml:id="br0">
      <inkml:brushProperty name="width" value="0.1" units="cm"/>
      <inkml:brushProperty name="height" value="0.1" units="cm"/>
      <inkml:brushProperty name="color" value="#E71224"/>
    </inkml:brush>
  </inkml:definitions>
  <inkml:trace contextRef="#ctx0" brushRef="#br0">4 165 14369,'-2'-16'1851,"2"12"-957,-1 0-1,1 0 1,0 0 0,0 0-1,0 0 1,1 0 0,-1 0-1,2-5 1,3 17 4334,5 16-3578,-4 7-1113,0 1-1,1 46 1,-2-13-521,-4-64-16,2-7 0,2-7 0,0-10 0,1 1 0,0 1 0,2-1 0,1 1 0,0 1 0,1-1 0,2 2 0,0-1 0,1 2 0,0 0 0,2 0 0,0 1 0,32-27 0,-43 42 0,-1-1 0,1 0 0,0 1 0,0 0 0,0 0 0,0 0 0,0 0 0,0 1 0,0 0 0,1 0 0,-1 0 0,1 0 0,-1 0 0,1 1 0,-1 0 0,9 1 0,-10 0 0,0-1 0,0 1 0,0 1 0,0-1 0,-1 0 0,1 1 0,0 0 0,0-1 0,-1 1 0,1 0 0,-1 0 0,0 1 0,0-1 0,0 0 0,0 1 0,0-1 0,0 1 0,0 0 0,-1 0 0,1 0 0,-1-1 0,0 1 0,2 6 0,1 12 40,1 0 0,-2 0-1,-1 0 1,-1 24 0,0-18-1196,9 52 1,-10-77 900,1 0 0,-1 0 0,1 0 0,0 0 0,0 0 0,0 0 0,0 0-1,0 0 1,0-1 0,1 1 0,-1 0 0,1-1 0,-1 1 0,3 1 0,-1-1-548,0 0 1,0 0-1,1-1 0,-1 1 0,0-1 0,1 0 0,-1 0 0,1 0 1,-1 0-1,1 0 0,-1-1 0,1 0 0,5 0 0,19-4-4393</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5.143"/>
    </inkml:context>
    <inkml:brush xml:id="br0">
      <inkml:brushProperty name="width" value="0.1" units="cm"/>
      <inkml:brushProperty name="height" value="0.1" units="cm"/>
      <inkml:brushProperty name="color" value="#E71224"/>
    </inkml:brush>
  </inkml:definitions>
  <inkml:trace contextRef="#ctx0" brushRef="#br0">1 168 14957,'4'-3'808,"1"-1"37,5-2 31,13-4 12,12-1-16,12-1-84,9-1-344,6 2-496,5-2-884,-10-22-2961,-14 22 1,-8-2 0,-11-6-1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5.471"/>
    </inkml:context>
    <inkml:brush xml:id="br0">
      <inkml:brushProperty name="width" value="0.1" units="cm"/>
      <inkml:brushProperty name="height" value="0.1" units="cm"/>
      <inkml:brushProperty name="color" value="#E71224"/>
    </inkml:brush>
  </inkml:definitions>
  <inkml:trace contextRef="#ctx0" brushRef="#br0">119 50 17470,'0'-13'1656,"0"4"4,0-5-4,0 3 0,0 9 4,0 15-3,0 10-1,0 19 4,0 17-4,0 25-1276,0 23-1292,-3 21-1372,-11 18-3629,-7 7 1,-16-11-1,-7-12 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7.569"/>
    </inkml:context>
    <inkml:brush xml:id="br0">
      <inkml:brushProperty name="width" value="0.1" units="cm"/>
      <inkml:brushProperty name="height" value="0.1" units="cm"/>
      <inkml:brushProperty name="color" value="#E71224"/>
    </inkml:brush>
  </inkml:definitions>
  <inkml:trace contextRef="#ctx0" brushRef="#br0">162 141 12701,'-3'-19'1304,"0"0"-1,1-31 1,1 12 3765,2 24-1621,-1 14-2440,0 26 1798,-2 94-949,-30 219 0,-25 76-1739,9-57-126,42-326 8,3-17 0,1-1 0,0 0 0,0 0 0,2 26 0,1-38 0,-1-1 0,1 0 0,-1 1 0,1-1 0,0 1 0,0-1 0,0 0 0,0 0 0,0 1 0,0-1 0,0 0 0,0 0 0,0 0 0,0 0 0,1 0 0,-1 0 0,0-1 0,1 1 0,-1 0 0,0-1 0,1 1 0,-1-1 0,3 1 0,43 10 0,-36-10 0,129 16 0,214 0 0,-202-14 0,2091 120 0,-1803-103-95,-440-21-386,0 0-1,0 0 1,0 1 0,0-1-1,0 0 1,0 0-1,0 0 1,0 1 0,0-1-1,0 0 1,-1 0-1,1 1 1,0-1-1,0 0 1,-1 1 0,1-1-1,-1 0 1,1 1-1,-1-1 1,1 0-1,-1 1 1,1-1 0,-1 1-1,1-1 1,-1 1-1,0-1 1,1 1-1,-1-1 1,-1 1 0,-16-9-5596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8.210"/>
    </inkml:context>
    <inkml:brush xml:id="br0">
      <inkml:brushProperty name="width" value="0.1" units="cm"/>
      <inkml:brushProperty name="height" value="0.1" units="cm"/>
      <inkml:brushProperty name="color" value="#E71224"/>
    </inkml:brush>
  </inkml:definitions>
  <inkml:trace contextRef="#ctx0" brushRef="#br0">15 0 6009,'-14'1'2385,"15"1"-167,25 3 770,-10-3-2702,630 103 8681,4-22-4167,27 4-2432,-6 24-817,-631-104-1596,4 1-449,-1 1 1,0 3-1,44 17 1,-71-20-2016,-16-8 2414,0-1-1,0 0 1,0 0-1,0 0 1,0 0 0,0 1-1,0-1 1,0 0-1,0 0 1,0 0-1,0 0 1,-1 1-1,1-1 1,0 0-1,0 0 1,0 0 0,0 0-1,0 0 1,0 0-1,-1 1 1,1-1-1,0 0 1,0 0-1,0 0 1,0 0-1,0 0 1,-1 0 0,1 0-1,0 0 1,0 0-1,0 0 1,0 0-1,-1 0 1,1 0-1,0 0 1,0 0 0,0 0-1,0 0 1,-1 0-1,1 0 1,0 0-1,0 0 1,0 0-1,0 0 1,-1 0-1,-40-3-8103,27 2 7378,-43-2-3723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8.606"/>
    </inkml:context>
    <inkml:brush xml:id="br0">
      <inkml:brushProperty name="width" value="0.1" units="cm"/>
      <inkml:brushProperty name="height" value="0.1" units="cm"/>
      <inkml:brushProperty name="color" value="#E71224"/>
    </inkml:brush>
  </inkml:definitions>
  <inkml:trace contextRef="#ctx0" brushRef="#br0">1 36 10185,'0'0'61,"-1"-1"-1,1 1 1,0-1 0,0 0-1,0 1 1,0-1 0,0 1-1,0-1 1,0 0 0,0 1-1,0-1 1,1 0 0,-1 1-1,0-1 1,0 1 0,0-1-1,1 1 1,-1-1 0,0 1-1,1-1 1,-1 0 0,0 1 0,1 0-1,-1-1 1,1 1 0,-1-1-1,1 1 1,-1 0 0,1-1-1,-1 1 1,1 0 0,-1-1-1,1 1 1,0-1 0,27-6 861,-27 7-852,43-6 930,0 2 0,79 4 0,-61 1-387,739 46 4069,-1 55-2949,-670-83-1606,642 115 93,-747-128-420,-4-2-355,0 1 1,0 1-1,0 1 0,-1 1 1,33 18-1,-61-28-6077,-9 0 3744,-27-3-351,-16-5-450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3.630"/>
    </inkml:context>
    <inkml:brush xml:id="br0">
      <inkml:brushProperty name="width" value="0.1" units="cm"/>
      <inkml:brushProperty name="height" value="0.1" units="cm"/>
      <inkml:brushProperty name="color" value="#E71224"/>
    </inkml:brush>
  </inkml:definitions>
  <inkml:trace contextRef="#ctx0" brushRef="#br0">528 263 15717,'1'-8'332,"0"0"-1,0-1 0,-1 1 0,0 0 0,0 0 1,-1 0-1,0 0 0,0 0 0,-1 0 0,0 0 1,-1 1-1,0-1 0,0 1 0,0-1 0,-1 1 1,0 0-1,-10-13 0,6 11 39,-1 1 0,0 0 1,0 0-1,-1 1 0,0 0 1,0 0-1,0 1 0,-1 1 1,0 0-1,0 0 0,-17-4 0,4 2 268,0 2 0,0 0 0,-1 1 0,-24 0 0,35 3-408,1 1 0,0 1 0,0 0 0,0 1 0,-1 0 0,2 1 1,-1 1-1,0 0 0,-13 7 0,22-10-185,0 1 0,0 0 0,0 1 0,0-1 1,1 1-1,-1 0 0,1 0 0,0 0 0,-1 0 0,2 0 0,-1 1 1,0 0-1,1-1 0,-1 1 0,1 0 0,0 0 0,0 0 0,1 0 1,-1 1-1,1-1 0,0 0 0,0 1 0,0 7 0,1-7-41,1 0-1,-1 0 0,1 0 1,0-1-1,0 1 0,1 0 1,-1 0-1,1-1 1,0 1-1,0-1 0,1 1 1,0-1-1,-1 0 0,1 0 1,1 0-1,-1 0 1,0-1-1,1 1 0,0-1 1,7 5-1,2 0-3,0-1 0,0-1 0,1 1 0,0-2 0,0 0 0,0-1 0,1 0 0,0-2 0,16 3 0,-8-3 0,-1-1 0,1-1 0,-1-1 0,1-1 0,31-7 0,-47 7 0,-1 1 0,0-1 0,1 0 0,-1 0 0,0-1 0,0 0 0,0 0 0,0-1 0,-1 1 0,1-1 0,-1 0 0,8-8 0,-10 7 0,1 0 0,-1 0 0,0 0 0,0-1 0,0 1 0,-1-1 0,0 0 0,0 1 0,-1-1 0,1 0 0,-1 0 0,0 0 0,-1-11 0,1-81 0,-2 89 0,-3 16 0,0 18 0,3-10 0,1 0 0,1 0 0,1 0 0,0 0 0,0 0 0,2 0 0,0-1 0,1 0 0,0 0 0,11 20 0,6 5 0,2-1 0,33 40 0,-25-37 0,30 54 0,-58-88 0,0 0 0,-1 0 0,0 0 0,0 0 0,-1 1 0,1-1 0,-2 1 0,1 0 0,-1 0 0,0-1 0,-1 1 0,0 0 0,0 0 0,-1 0 0,1 0 0,-4 10 0,1-11 0,0 0 0,0 0 0,0 0 0,-1 0 0,0-1 0,0 0 0,-1 0 0,0 0 0,0 0 0,0-1 0,-1 1 0,1-2 0,-1 1 0,0 0 0,-1-1 0,1-1 0,-8 4 0,-11 5 0,0-1 0,-1-2 0,0-1 0,0-1 0,-44 6 0,51-10 0,-1-1 0,1-1 0,-1-1 0,1-1 0,-1-1 0,1 0 0,-1-2 0,-28-8 0,45 11 0,0 0 0,0 0 0,-1-1 0,1 1 0,0-1 0,0 0 0,0 0 0,1 0 0,-1 0 0,0 0 0,1 0 0,-1-1 0,1 0 0,0 1 0,0-1 0,0 0 0,0 0 0,0 0 0,1 0 0,0 0 0,-1 0 0,0-4 0,1 2 0,1-1 0,0 1 0,-1 0 0,2-1 0,-1 1 0,1 0 0,0-1 0,0 1 0,0 0 0,0 0 0,1 0 0,0 0 0,5-9 0,8-12-88,1 2 0,0 0 0,2 0 0,1 2 0,1 0 1,44-37-1,43-23-2068,3 7-3357,-68 47 2048,39-25-7040,-48 34 5252</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8.990"/>
    </inkml:context>
    <inkml:brush xml:id="br0">
      <inkml:brushProperty name="width" value="0.1" units="cm"/>
      <inkml:brushProperty name="height" value="0.1" units="cm"/>
      <inkml:brushProperty name="color" value="#E71224"/>
    </inkml:brush>
  </inkml:definitions>
  <inkml:trace contextRef="#ctx0" brushRef="#br0">179 55 7589,'-47'-10'619,"22"6"-35,1-1 0,1-1 0,-37-14 0,60 20-565,1 0 0,-1 0 0,0 0 1,0 0-1,0 0 0,0 0 1,1 0-1,-1-1 0,0 1 0,0 0 1,0 0-1,0 0 0,0 0 1,1 0-1,-1 0 0,0 0 0,0 0 1,0-1-1,0 1 0,0 0 1,0 0-1,0 0 0,0 0 0,0 0 1,1-1-1,-1 1 0,0 0 1,0 0-1,0 0 0,0 0 0,0 0 1,0-1-1,0 1 0,0 0 1,0 0-1,0 0 0,0 0 0,0-1 1,0 1-1,0 0 0,0 0 1,0 0-1,-1 0 0,1-1 0,0 1 1,0 0-1,0 0 0,0 0 1,0 0-1,0 0 0,0-1 0,17 0 477,0 0-1,1 0 0,18 3 0,-9-1-81,710 66 4953,1 42-3236,-667-98-1903,230 35 294,824 146-738,-941-147-1758,-135-32 106,-31-11-2407,-37-7 144,-28 1 891,-25 1-1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29.336"/>
    </inkml:context>
    <inkml:brush xml:id="br0">
      <inkml:brushProperty name="width" value="0.1" units="cm"/>
      <inkml:brushProperty name="height" value="0.1" units="cm"/>
      <inkml:brushProperty name="color" value="#E71224"/>
    </inkml:brush>
  </inkml:definitions>
  <inkml:trace contextRef="#ctx0" brushRef="#br0">56 10 10145,'-39'-6'441,"24"4"25,13 1 25,5 1 246,1089 72 5379,-910-57-5500,-50-4-225,390 37 750,-9 25-688,-500-70-530,-3-2-85,1 1 0,-1 0 1,0 1-1,0 0 0,0 1 1,15 8-1,-23-12-156,-1 1 1,1 0 0,0-1-1,0 0 1,0 1-1,0-1 1,0 0 0,0 0-1,0 0 1,-1 0-1,1 0 1,0 0 0,0 0-1,0-1 1,2 0-1,18-1-3950,-3 4 788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30.405"/>
    </inkml:context>
    <inkml:brush xml:id="br0">
      <inkml:brushProperty name="width" value="0.1" units="cm"/>
      <inkml:brushProperty name="height" value="0.1" units="cm"/>
      <inkml:brushProperty name="color" value="#E71224"/>
    </inkml:brush>
  </inkml:definitions>
  <inkml:trace contextRef="#ctx0" brushRef="#br0">496 108 15925,'-28'-11'705,"0"1"0,-1 1 0,0 2-1,-1 1 1,-36-3 0,56 8-456,1 1 1,0 0 0,-1 0-1,1 1 1,0 1 0,-1-1 0,1 1-1,0 1 1,0 0 0,1 0-1,-1 1 1,1 0 0,-1 0 0,1 1-1,0 0 1,1 0 0,-1 1 0,1 0-1,0 0 1,-10 14 0,7-6 74,0 1 1,2 1 0,0-1 0,0 1 0,2 0 0,0 1 0,1 0-1,0 0 1,2 0 0,-3 22 0,2 7 553,2-1 0,8 81 0,-6-114-781,2-1 0,-1 0-1,1 0 1,1 0 0,0 0 0,1-1 0,0 1 0,0-1 0,1 0-1,11 16 1,-11-19-91,1-1 0,0 0 0,0 0 0,0-1 1,0 1-1,1-2 0,0 1 0,0-1 0,0 0 0,1 0 0,0-1 0,-1 0 0,1 0 0,0-1 0,9 2 0,0-1-6,0-1 0,-1 0 0,1-1 0,0-1 0,0 0 0,0-1 0,0-1 0,-1-1 0,28-8 0,-33 8 0,0-1 0,0-1 0,-1 0 0,0 0 0,0-1 0,0 0 0,-1-1 0,0 0 0,0 0 0,-1-1 0,1 0 0,-2-1 0,1 0 0,-2 0 0,7-10 0,-2-3 0,-2 0 0,0 0 0,-1-1 0,-2 0 0,0 0 0,-1 0 0,-2-1 0,0 0 0,-2 0 0,0 1 0,-2-1 0,0 0 0,-2 0 0,-7-28 0,7 40 0,-2-1 0,1 1 0,-2 0 0,1 1 0,-2-1 0,0 1 0,0 1 0,0-1 0,-2 1 0,1 0 0,-1 1 0,-1 0 0,1 1 0,-2 0 0,1 0 0,-1 1 0,0 0 0,0 1 0,-16-6 0,-2 1 0,1 1 0,-1 1 0,0 2 0,-1 0 0,0 2 0,0 2 0,-35 0 0,56 2 0,0 1 0,1 1 0,-1 0 0,0 0 0,0 0 0,1 1 0,-15 5 0,20-5 0,0-1 0,0 1 0,0 0 0,0 0 0,1 0 0,-1 0 0,1 0 0,-1 0 0,1 1 0,0-1 0,0 1 0,0-1 0,0 1 0,1 0 0,-1 0 0,1 0 0,-1 0 0,1 0 0,0 0 0,0 0 0,0 1 0,1-1 0,-1 5 0,1 2 0,0 0 0,0 0 0,1 0 0,0 0 0,1-1 0,0 1 0,1 0 0,0-1 0,1 0 0,-1 1 0,2-1 0,-1-1 0,1 1 0,1-1 0,8 12 0,13 12 0,1-2 0,44 39 0,-40-40 0,14 16 0,-2 1 0,-2 3 0,36 56 0,-54-72-1143,55 58 0,-74-86 555,0 0-1,1 0 0,0-1 0,0 0 0,0 0 0,1 0 0,0-1 0,9 4 0,35 20-7414,-31-15 2282,-4-4 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30.973"/>
    </inkml:context>
    <inkml:brush xml:id="br0">
      <inkml:brushProperty name="width" value="0.1" units="cm"/>
      <inkml:brushProperty name="height" value="0.1" units="cm"/>
      <inkml:brushProperty name="color" value="#E71224"/>
    </inkml:brush>
  </inkml:definitions>
  <inkml:trace contextRef="#ctx0" brushRef="#br0">1 20 16329,'4'-12'3989,"-2"8"2092,1 15-3158,7 55 281,-3 36-2963,-7-102-241,0 0 0,0 1 0,0-1 0,0 0 0,0 0 0,0 0 0,0 1 0,0-1 0,0 0 0,0 0 0,0 1 0,0-1 0,0 0 0,0 0 0,0 0 0,0 1 0,1-1 0,-1 0 0,0 0 0,0 0 0,0 1 0,0-1 0,0 0 0,1 0 0,-1 0 0,0 0 0,0 0 0,0 0 0,1 1 0,-1-1 0,0 0 0,0 0 0,1 0 0,-1 0 0,0 0 0,0 0 0,0 0 0,1 0 0,-1 0 0,0 0 0,0 0 0,1 0 0,-1 0 0,0 0 0,0 0 0,1 0 0,-1 0 0,0 0 0,0 0 0,0-1 0,1 1 0,-1 0 0,0 0 0,0 0 0,0 0 0,0 0 0,1-1 0,-1 1 0,0 0 0,0 0 0,0 0 0,0 0 0,1-1 0,9-8 0,12-13 0,2-4 0,1 1 0,34-25 0,-50 43 0,0 1 0,1 0 0,-1 0 0,1 1 0,1 1 0,-1 0 0,1 0 0,0 1 0,-1 0 0,1 1 0,14-1 0,-23 2 0,1 1 0,0 0 0,-1 0 0,1 0 0,0 1 0,-1-1 0,1 1 0,0-1 0,-1 1 0,1 0 0,-1 0 0,1 0 0,-1 0 0,0 0 0,1 1 0,-1-1 0,0 1 0,0-1 0,0 1 0,0 0 0,0 0 0,0 0 0,0 0 0,-1 0 0,1 0 0,-1 1 0,0-1 0,1 1 0,-1-1 0,0 1 0,0-1 0,-1 1 0,2 3 0,0 9 0,0 0 0,0 0 0,-1 0 0,-3 28 0,2-16 0,0 26-258,0-19-2868,0-33 2856,0-1-1,0 1 1,0-1-1,0 1 1,1 0-1,-1-1 0,0 1 1,0 0-1,1-1 1,-1 1-1,0-1 1,1 1-1,-1-1 0,1 1 1,-1-1-1,1 1 1,-1-1-1,1 0 1,-1 1-1,1-1 0,-1 1 1,1-1-1,0 1 1,1-1-581,-1 1 0,0-1 0,0 0 0,1 1 0,-1-1 0,0 0 0,0 0 0,1 0 1,-1 0-1,0 0 0,1 0 0,-1 0 0,2 0 0,11-5-4633</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31.288"/>
    </inkml:context>
    <inkml:brush xml:id="br0">
      <inkml:brushProperty name="width" value="0.1" units="cm"/>
      <inkml:brushProperty name="height" value="0.1" units="cm"/>
      <inkml:brushProperty name="color" value="#E71224"/>
    </inkml:brush>
  </inkml:definitions>
  <inkml:trace contextRef="#ctx0" brushRef="#br0">1 11 12897,'0'0'784,"3"0"160,-1 0 72,5 0-19,2 0 31,11 0 16,13 0 8,10 0-24,7 0-112,8 0-736,-2 0-600,-8 0-748,4-6-2889,-28 6 1,-9-2 0,-7-1-1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31.618"/>
    </inkml:context>
    <inkml:brush xml:id="br0">
      <inkml:brushProperty name="width" value="0.1" units="cm"/>
      <inkml:brushProperty name="height" value="0.1" units="cm"/>
      <inkml:brushProperty name="color" value="#E71224"/>
    </inkml:brush>
  </inkml:definitions>
  <inkml:trace contextRef="#ctx0" brushRef="#br0">28 96 11553,'7'-77'6474,"-6"60"-1455,-1 15 3836,-17 142-7907,-1 18-1030,19 9-620,8-97-8881,-6-57 3963,-2-6-1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32.152"/>
    </inkml:context>
    <inkml:brush xml:id="br0">
      <inkml:brushProperty name="width" value="0.1" units="cm"/>
      <inkml:brushProperty name="height" value="0.1" units="cm"/>
      <inkml:brushProperty name="color" value="#E71224"/>
    </inkml:brush>
  </inkml:definitions>
  <inkml:trace contextRef="#ctx0" brushRef="#br0">0 141 15785,'0'0'276,"0"0"-1,0 0 0,0 0 0,0-1 0,0 1 0,0 0 1,0 0-1,0 0 0,0-1 0,0 1 0,0 0 0,0 0 0,0 0 1,0 0-1,0-1 0,1 1 0,-1 0 0,0 0 0,0 0 0,0 0 1,0-1-1,0 1 0,0 0 0,0 0 0,1 0 0,-1 0 1,0 0-1,0 0 0,0-1 0,0 1 0,1 0 0,-1 0 0,0 0 1,0 0-1,0 0 0,0 0 0,1 0 0,-1 0 0,0 0 1,0 0-1,0 0 0,1 0 0,-1 0 0,0 0 0,0 0 0,12 6 3102,9 11-2810,-10-3-434,-1-1 0,16 29 1,-18-28-140,1 0 1,0 0 0,13 13-1,-18-23 7,0 0-1,0 0 0,1 0 0,-1-1 0,1 1 1,0-1-1,0 0 0,0-1 0,1 1 0,-1-1 1,1 0-1,10 2 0,7-1-12,0-1 1,1-1-1,-1-1 0,0-2 1,1 0-1,-1-1 1,31-8-1,155-55-3349,-121 30-2413,-1-4 1,105-65 0,-57 25-215</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48.187"/>
    </inkml:context>
    <inkml:brush xml:id="br0">
      <inkml:brushProperty name="width" value="0.1" units="cm"/>
      <inkml:brushProperty name="height" value="0.1" units="cm"/>
      <inkml:brushProperty name="color" value="#E71224"/>
    </inkml:brush>
  </inkml:definitions>
  <inkml:trace contextRef="#ctx0" brushRef="#br0">0 2481 2580,'16'0'14964,"-7"0"-15698,52-8 1567,-1-2 0,65-20 0,-54 12-274,84-26 1217,182-80-1,-64 21-507,-115 50-847,173-64-185,-314 106-488,-16 10 267,-1 0 0,1-1-1,0 1 1,0-1 0,-1 1 0,1-1 0,0 1 0,-1-1 0,0 1 0,1-1 0,-1 1 0,0-1 0,0 0 0,0 1 0,0-1 0,0 1 0,0-1 0,0 1 0,-1-1 0,1 0-1,0 1 1,-1-1 0,0 1 0,1-1 0,-1 1 0,-1-2 0,-1-4 95,0 1 1,-1-1-1,0 1 0,-7-8 0,-70-73 610,-29-34-317,9-4-707,-116-189 0,188 266 499,-67-84 0,75 108 55,-1 1-1,-1 1 1,-1 0 0,-47-31 0,62 47-124,-27-20 245,34 24-244,0 0 0,1 0 0,-1-1 1,0 1-1,1 0 0,0-1 0,-1 1 0,1 0 1,0-1-1,0 1 0,1-1 0,-1 0 0,0 1 1,1-4-1,-1-3 221,-1-1 32,2-1 1,-1 0-1,2-14 0,0 22-362,-1 0-1,1 1 0,-1-1 0,1 0 0,0 0 1,0 0-1,0 1 0,1-1 0,-1 0 1,1 1-1,-1-1 0,1 1 0,0 0 0,0-1 1,0 1-1,4-3 0,16-13-17,2 2 0,-1 0 0,2 2 0,0 0 0,1 2 0,0 1 0,39-12 0,173-36 0,211-61 0,-81-10 0,33-10 0,-93 37 41,-179 54-2430,-129 49 2267,0 0-1,0 0 0,0 0 0,0 1 0,0-1 0,0 0 1,0 0-1,0 0 0,0 0 0,0 1 0,0-1 0,0 0 0,0 0 1,0 0-1,0 0 0,0 1 0,0-1 0,0 0 0,0 0 0,0 0 1,0 0-1,0 0 0,1 1 0,-1-1 0,0 0 0,0 0 1,0 0-1,0 0 0,0 0 0,0 0 0,0 1 0,1-1 0,-1 0 1,0 0-1,0 0 0,0 0 0,0 0 0,0 0 0,1 0 0,-1 0 1,0 0-1,0 0 0,0 0 0,0 0 0,1 0 0,-1 0 1,0 0-1,0 0 0,0 0 0,0 0 0,1 0 0,-1 0 0,0 0 1,0 0-1,0 0 0,0 0 0,1 0 0,-1 0 0,0 0 0,0 0 1,0 0-1,0-1 0,0 1 0,1 0 0,-1 0 0,0 0 1,0 0-1,-1 0-250,1 1 1,-1 0 0,1 0 0,-1-1 0,0 1-1,1 0 1,-1-1 0,0 1 0,0-1-1,1 1 1,-1-1 0,0 1 0,0-1-1,0 1 1,0-1 0,0 0 0,-1 1-1,-23 2-4747,-11 1-1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50.346"/>
    </inkml:context>
    <inkml:brush xml:id="br0">
      <inkml:brushProperty name="width" value="0.1" units="cm"/>
      <inkml:brushProperty name="height" value="0.1" units="cm"/>
      <inkml:brushProperty name="color" value="#E71224"/>
    </inkml:brush>
  </inkml:definitions>
  <inkml:trace contextRef="#ctx0" brushRef="#br0">63 606 2048,'-5'0'691,"-1"0"0,1-1-1,-1 0 1,1 0 0,0 0-1,-1 0 1,-6-4 0,5 3 1220,7 2-1765,-1 0 1,1 0-1,0 0 1,0 0-1,0 0 1,-1 0-1,1-1 1,0 1-1,0 0 1,0 0-1,-1 0 1,1 0-1,0 0 1,0 0-1,0 0 1,-1 0-1,1 0 1,0-1-1,0 1 1,0 0-1,0 0 1,-1 0-1,1 0 1,0-1-1,0 1 1,0 0-1,0 0 1,0 0-1,0 0 1,0-1-1,0 1 1,0 0-1,-1 0 1,1-1-1,0 1 1,0 0-1,0 0 1,0 0-1,0-1 1,0 1-1,0 0 1,0 0-1,1 0 1,-1-1-1,0 1 1,0 0-1,0-1 1,12-7 1552,19-4-1561,581-155 2676,-400 107-2171,387-122 153,-525 157-770,12-4 24,91-44 0,-174 72-31,-1 0 1,0 0-1,0-1 1,0 1 0,0 0-1,0-1 1,0 1-1,0-1 1,-1 1-1,1-1 1,0 0 0,-1 0-1,0 0 1,1 0-1,-1 0 1,1-2-1,-2 3 56,0 1 6,0 0 6,0 0 32,0 0 52,0 0 37,0 0-16,0 0-25,0 0-30,0 0-21,0 23 801,1 6-320,1-1 0,2 0 0,1 0 0,0 0 1,18 48-1,67 127 2245,-65-146-2407,18 62 0,-31-79-408,2 0 1,2 0-1,2-2 1,32 52-1,-20-47-27,-2 0 0,-2 3 0,-2 0 0,-2 1 0,21 64 0,-37-89 0,-3-10 0,0 0 0,1 0 0,0-1 0,1 1 0,1-1 0,-1 0 0,2 0 0,0 0 0,0-1 0,10 11 0,65 74 0,-81-94 0,1 0 0,-1 0 0,1 0 0,-1 0 0,1 0 0,0 0 0,0-1 0,-1 1 0,1-1 0,0 1 0,0-1 0,0 0 0,-1 1 0,1-1 0,0 0 0,2 0 0,35-3 0,-30 2 0,20-5 0,0-1 0,0-1 0,-1-1 0,0-2 0,38-20 0,3 0 0,-34 16 0,675-263 0,-296 167 0,-89 29 0,-301 75 0,-14 5 0,-1 0 0,1-1 0,-1 0 0,0-1 0,0 0 0,0-1 0,17-10 0,-26 14-564,0 1 1,0-1-1,1 1 1,-1-1-1,0 1 1,0-1-1,0 1 1,0-1-1,1 1 1,-1-1-1,0 1 0,0-1 1,0 1-1,0-1 1,0 0-1,0 1 1,0-1-1,-1 1 1,1-1-1,0 1 1,0-1-1,0 1 0,-1-1 1,1 1-1,0-1 1,0 1-1,-1-1 1,-5-9-4124,-10-7-1461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56.169"/>
    </inkml:context>
    <inkml:brush xml:id="br0">
      <inkml:brushProperty name="width" value="0.1" units="cm"/>
      <inkml:brushProperty name="height" value="0.1" units="cm"/>
      <inkml:brushProperty name="color" value="#E71224"/>
    </inkml:brush>
  </inkml:definitions>
  <inkml:trace contextRef="#ctx0" brushRef="#br0">36 88 16201,'-4'-7'839,"-21"-41"2924,18 16 2632,35 62-1924,-6 1-4188,-2 2-1,-1 1 1,18 42 0,34 112-291,18 41-17,-79-205 25,-5-14 0,-1 1 0,1-2 0,10 17 0,-13-24 0,0 0 0,0 1 0,0-1 0,0 0 0,0 0 0,0 0 0,0-1 0,1 1 0,-1 0 0,1-1 0,-1 0 0,1 1 0,0-1 0,0 0 0,-1 0 0,1-1 0,0 1 0,5 0 0,2-1-15,0 0 0,0-1 0,0 0 0,0-1 1,0 0-1,0-1 0,-1 0 0,1 0 0,9-5 0,7-5-1104,45-31 1,-64 39 491,0 0 0,0-1 0,-1-1 0,0 1 0,0-1 0,0 0 0,-1 0 0,0-1 0,-1 1 0,0-1 0,5-11 0,-5 9-1305,-1-1 0,0 1 0,0-1 0,-1 0 0,1-13 0,-3-10-3696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3.980"/>
    </inkml:context>
    <inkml:brush xml:id="br0">
      <inkml:brushProperty name="width" value="0.1" units="cm"/>
      <inkml:brushProperty name="height" value="0.1" units="cm"/>
      <inkml:brushProperty name="color" value="#E71224"/>
    </inkml:brush>
  </inkml:definitions>
  <inkml:trace contextRef="#ctx0" brushRef="#br0">199 302 13805,'20'-7'712,"-1"-2"0,0 0 1,-1-1-1,32-23 0,-44 29-408,0-1-1,-1 0 1,1-1 0,-1 1 0,0-1-1,0 0 1,-1 0 0,1-1 0,-2 0-1,1 1 1,-1-1 0,0 0 0,0-1 0,-1 1-1,4-15 1,-6 18-103,1 0 0,-1 0 0,0 0 1,0 0-1,0 1 0,-1-1 0,1 0 0,-1 0 0,0 0 0,0 0 1,0 1-1,-1-1 0,1 1 0,-1-1 0,0 1 0,0-1 1,0 1-1,-3-3 0,1 2 24,0 0-1,0 0 1,-1 1 0,1 0-1,-1-1 1,0 2 0,0-1 0,0 1-1,0-1 1,0 1 0,-8-1 0,-1 0 66,0 0 0,-1 1 0,1 1 0,0 0 1,-1 1-1,1 1 0,-1 0 0,-27 7 1,31-5-259,1 0 0,-1 1 1,0 1-1,1 0 0,0 1 1,0-1-1,1 2 0,-1-1 1,2 2-1,-12 10 0,16-15-70,1 1 0,0-1 0,0 1 0,0 0 0,1 0 0,-1 0 0,1 0 0,0 0 0,0 0 0,0 1 0,1-1 0,0 1 0,0-1 0,0 1 0,0 0 0,0-1 0,1 1 0,0 0 0,0 0 0,1-1 0,-1 1 0,1 0 0,0-1 0,0 1 0,0-1 0,1 1 0,3 7 0,1-3-128,0-1 0,0 0 1,1 0-1,-1 0 0,2-1 0,-1 0 0,1 0 0,0-1 0,1 0 0,-1 0 1,1-1-1,1 0 0,-1-1 0,0 0 0,14 4 0,6 1-1095,0-2 0,1 0 0,57 4-1,-58-9-992,0-1 0,0-2 0,42-5 0,-2-10-2415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55.723"/>
    </inkml:context>
    <inkml:brush xml:id="br0">
      <inkml:brushProperty name="width" value="0.1" units="cm"/>
      <inkml:brushProperty name="height" value="0.1" units="cm"/>
      <inkml:brushProperty name="color" value="#E71224"/>
    </inkml:brush>
  </inkml:definitions>
  <inkml:trace contextRef="#ctx0" brushRef="#br0">283 73 11977,'0'-21'1550,"1"-7"1033,-3 11 2986,2 16-5322,-1 0 1,0 1-1,0-1 0,1 1 0,-1-1 0,0 1 0,0-1 1,0 1-1,0 0 0,0-1 0,1 1 0,-1 0 0,0 0 1,0-1-1,0 1 0,0 0 0,0 0 0,0 0 0,0 0 1,0 0-1,0 1 0,0-1 0,0 0 0,-1 1 0,-28 5 890,18-1-962,-1 0 0,1 1 0,0 0 1,1 1-1,0 0 0,0 1 0,0 0 0,1 1 1,0 0-1,1 1 0,0 0 0,0 0 1,1 1-1,1 0 0,0 1 0,0-1 0,-8 21 1,7-11-141,0 1 0,1 0 1,1 0-1,1 0 0,1 1 1,0-1-1,2 1 1,1 0-1,3 38 0,-1-51-19,1 0 0,0 0-1,0 0 1,1-1 0,0 1-1,1-1 1,0 1-1,1-1 1,0 0 0,0-1-1,1 1 1,0-1 0,0 0-1,1-1 1,0 1 0,0-1-1,1-1 1,0 0 0,0 0-1,0 0 1,1-1-1,0 0 1,0 0 0,0-1-1,18 5 1,-5-3-237,1-1 1,-1 0-1,1-2 1,0-1-1,0 0 1,1-2-1,-1-1 0,0 0 1,0-2-1,31-7 1,-28 3-1414,1 0 1,-1-2 0,25-12-1,-40 16 384,0-1 0,-1 0 0,0-1 0,0 0 0,-1-1 0,0 1 0,0-2 0,-1 1 0,10-14 0,9-24-4470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56.522"/>
    </inkml:context>
    <inkml:brush xml:id="br0">
      <inkml:brushProperty name="width" value="0.1" units="cm"/>
      <inkml:brushProperty name="height" value="0.1" units="cm"/>
      <inkml:brushProperty name="color" value="#E71224"/>
    </inkml:brush>
  </inkml:definitions>
  <inkml:trace contextRef="#ctx0" brushRef="#br0">43 98 15069,'-9'-16'1181,"-17"-33"2173,19 17 1858,17 44-1074,6 6-2877,43 78-59,60 130 0,-69-125-1054,-43-88-219,68 127 34,-17-52-2872,-57-87 2806,23 27-3672,-22-27 3109,-1 0-1,0 0 1,0-1 0,1 1 0,-1 0 0,1 0 0,-1-1-1,1 1 1,-1-1 0,1 1 0,-1-1 0,1 0 0,1 1 0,3-7-4847,-5-10 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56.954"/>
    </inkml:context>
    <inkml:brush xml:id="br0">
      <inkml:brushProperty name="width" value="0.1" units="cm"/>
      <inkml:brushProperty name="height" value="0.1" units="cm"/>
      <inkml:brushProperty name="color" value="#E71224"/>
    </inkml:brush>
  </inkml:definitions>
  <inkml:trace contextRef="#ctx0" brushRef="#br0">196 151 13945,'0'-20'766,"1"3"291,-1 0 0,-1 0 0,-1-1-1,-5-26 1,6 43-919,1 0 0,-1 0 0,1 0 0,-1 0 0,1 0 0,-1 0 0,0 0 0,1 0 0,-1 1 0,0-1 0,0 0 0,1 0 0,-1 0 0,0 1 0,0-1 0,0 1 0,0-1 0,0 1 0,0-1 0,0 1 0,0-1 0,0 1 0,0 0 0,0-1 0,-1 1 0,1 0 0,0 0 0,0 0 0,0 0 0,0 0 0,0 0 0,0 0 0,-1 1 0,1-1 0,0 0 0,0 1 0,-2 0 0,-2 1 231,0-1 1,0 2-1,0-1 0,0 1 0,0-1 0,-5 6 0,1 0-129,0 0-1,1 1 1,0 1-1,0-1 1,1 1-1,0 1 1,1-1-1,0 1 1,1 0-1,0 0 0,1 1 1,-4 17-1,2-4-16,1-1 0,1 1-1,1 0 1,2 0 0,1 28-1,1-41-206,0 0-1,0 0 1,1-1-1,0 1 1,1-1-1,1 1 1,0-1-1,0 0 0,1 0 1,1-1-1,0 0 1,0 0-1,1 0 1,0 0-1,0-1 1,1 0-1,1-1 1,-1 0-1,1 0 1,1-1-1,-1 0 0,1-1 1,0 0-1,1 0 1,0-1-1,-1-1 1,2 1-1,-1-2 1,0 0-1,1 0 1,11 1-1,23 1-885,74-1 0,-65-5-3412,-2-2-3621,-16 0 1626,-10-4 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07.922"/>
    </inkml:context>
    <inkml:brush xml:id="br0">
      <inkml:brushProperty name="width" value="0.1" units="cm"/>
      <inkml:brushProperty name="height" value="0.1" units="cm"/>
      <inkml:brushProperty name="color" value="#E71224"/>
    </inkml:brush>
  </inkml:definitions>
  <inkml:trace contextRef="#ctx0" brushRef="#br0">1 326 6305,'15'1'8506,"-2"0"-4090,-9 0-4320,-1 0 0,1 0 0,-1 1 0,1-1 0,-1 1 1,1-1-1,-1 1 0,0 0 0,0 0 0,0 1 0,0-1 1,-1 1-1,1-1 0,-1 1 0,3 3 0,-1-1 10,1 0 0,0 0 0,0 0 0,0-1 0,0 0 0,1 0 0,0 0 0,0-1 0,0 0 0,0 0 0,0 0 0,7 1 0,3-1 35,-1 0 0,1-2 0,-1 1 0,20-2 0,10-2 17,0-3 1,-1-1-1,1-2 0,-1-2 1,-1-2-1,0-2 1,77-35-1,68-28 587,208-55 0,-366 123-380,-5 2 868,44-18 1,-61 18-483,-7 6-707,0 1 0,-1-1-1,1 0 1,0 0 0,0 1 0,-1-1 0,1 0-1,0 1 1,0-1 0,0 1 0,0-1-1,0 1 1,0-1 0,0 1 0,0 0-1,0 0 1,0-1 0,0 1 0,1 0-1,22 0-3319,-18-3-4849,-11-5 4316,-15-7-175,-24-8-1449</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11.672"/>
    </inkml:context>
    <inkml:brush xml:id="br0">
      <inkml:brushProperty name="width" value="0.1" units="cm"/>
      <inkml:brushProperty name="height" value="0.1" units="cm"/>
      <inkml:brushProperty name="color" value="#E71224"/>
    </inkml:brush>
  </inkml:definitions>
  <inkml:trace contextRef="#ctx0" brushRef="#br0">31 15 3008,'0'0'302,"0"0"86,0 0 126,0 0 190,0 0 182,0 0 109,0 0 52,0 0 22,0 0-28,-29 5 2557,27-2-2383,9 0-413,24 5-60,41 3-57,492 3 3579,-390-15-3509,221-10 621,-1-1-842,-5 13-428,517-4 96,-535-12-90,115-2 125,-329 17-180,242 29-1,-267-8 39,508 59 737,-34-69 1572,-130-5 788,-396 3-2732,-54-5-180,38 2 0,-58-2-1308,-6-4 759,0 0 1,1 1-1,-1-1 0,0 0 0,0 0 0,0 1 1,0-1-1,0 0 0,0 1 0,0-1 1,0 0-1,0 0 0,1 1 0,-1-1 0,0 0 1,0 0-1,0 1 0,-1-1 0,1 0 1,0 1-1,0-1 0,0 0 0,0 0 0,0 1 1,0-1-1,0 0 0,0 0 0,0 1 0,-1-1 1,1 0-1,0 0 0,0 1 0,0-1 1,-1 0-1,1 0 0,0 0 0,0 1 0,0-1 1,-1 0-1,1 0 0,0 0 0,0 0 1,-1 0-1,1 0 0,0 1 0,-1-1 0,1 0 1,0 0-1,0 0 0,-1 0 0,0 0 1,-13 2-5477</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13.274"/>
    </inkml:context>
    <inkml:brush xml:id="br0">
      <inkml:brushProperty name="width" value="0.1" units="cm"/>
      <inkml:brushProperty name="height" value="0.1" units="cm"/>
      <inkml:brushProperty name="color" value="#E71224"/>
    </inkml:brush>
  </inkml:definitions>
  <inkml:trace contextRef="#ctx0" brushRef="#br0">3 128 7517,'-1'-20'795,"-1"-2"4028,3 22-4732,-1-1-1,1 0 1,-1 1 0,1-1-1,-1 1 1,1-1-1,0 1 1,-1 0-1,1-1 1,0 1 0,-1 0-1,1-1 1,0 1-1,-1 0 1,1 0-1,0 0 1,0-1 0,-1 1-1,1 0 1,0 0-1,0 0 1,1 0-1,22-1 196,-20 1-110,1055-4 4880,-573 6-4123,2458-8-145,-2540 18-848,0 0 40,-331-12 21,208-4 27,-190-1-19,100-19 0,-55 4-21,1 5 1,160 4-1,-56 6 860,-237 5-2249,6 1-1390,-8-6-7897,-5-1 6511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14.419"/>
    </inkml:context>
    <inkml:brush xml:id="br0">
      <inkml:brushProperty name="width" value="0.1" units="cm"/>
      <inkml:brushProperty name="height" value="0.1" units="cm"/>
      <inkml:brushProperty name="color" value="#E71224"/>
    </inkml:brush>
  </inkml:definitions>
  <inkml:trace contextRef="#ctx0" brushRef="#br0">0 24 7409,'2'-1'243,"0"-1"1,0 1 0,0 0-1,0-1 1,0 1-1,1 0 1,-1 1 0,0-1-1,1 0 1,-1 1-1,0-1 1,1 1 0,-1-1-1,3 1 1,-3 0-103,64-7 2302,107 4 0,-85 3-1601,1470 3 5093,-2 79-5344,-458-26-161,-741-48 31,-282-2-258,-1 3-1,128 33 1,-195-40-413,25 9 647,-31-11-562,0 0 1,0 1 0,0-1 0,0 1-1,0-1 1,0 1 0,0-1 0,-1 1-1,1 0 1,0-1 0,0 1 0,0 0 0,-1 0-1,1 0 1,0 0 0,-1 0 0,1-1-1,-1 1 1,1 0 0,-1 0 0,0 0-1,1 0 1,-1 2 0,-5 0-6492,-24 0 135,-6-10 1936</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16.040"/>
    </inkml:context>
    <inkml:brush xml:id="br0">
      <inkml:brushProperty name="width" value="0.1" units="cm"/>
      <inkml:brushProperty name="height" value="0.1" units="cm"/>
      <inkml:brushProperty name="color" value="#E71224"/>
    </inkml:brush>
  </inkml:definitions>
  <inkml:trace contextRef="#ctx0" brushRef="#br0">304 147 648,'-34'-2'1940,"-1"-1"0,-53-13 1,-20-3 1678,78 15-2085,21 0 170,20 2 127,293-3 882,-61 3-1499,-11-11-182,111-2 962,-339 3-2005,-3 5-1083,0-9-530,0-2-4184,-3 10 1284</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26.314"/>
    </inkml:context>
    <inkml:brush xml:id="br0">
      <inkml:brushProperty name="width" value="0.1" units="cm"/>
      <inkml:brushProperty name="height" value="0.1" units="cm"/>
      <inkml:brushProperty name="color" value="#E71224"/>
    </inkml:brush>
  </inkml:definitions>
  <inkml:trace contextRef="#ctx0" brushRef="#br0">28 2368 2360,'-21'-3'1364,"20"2"-1168,0 1-1,1-1 1,-1 0 0,1 1-1,-1-1 1,1 1 0,-1-1 0,1 0-1,0 0 1,-1 1 0,1-1-1,0 0 1,0 0 0,-1 1-1,1-1 1,0 0 0,0 0-1,0 0 1,0 1 0,0-1-1,0 0 1,0-1 0,0 2 591,0 0-57,0 0-48,0 0-40,0 0 3,0 0 25,0 0 4,0-1-416,0 1 0,0-1 0,1 1 0,-1-1 0,0 1 0,0-1 0,0 1 0,0-1 0,0 1 0,1-1 0,-1 1 0,0 0 0,0-1 0,1 1 0,-1-1 0,0 1 0,1 0 0,-1-1 0,1 1 0,-1 0 0,1-1 0,24-4 70,0-1 0,-1-2 0,37-15 0,-27 10-54,430-150 2479,-323 121-1957,196-32 0,-69 10-295,-207 48-410,120-21 6,-112 25 31,83-25 1,-148 36-20,-3 1-49,0-1 0,0 1 0,0 0 1,0 0-1,0-1 0,0 1 0,0-1 0,0 1 0,0-1 0,0 1 1,0-1-1,0 1 0,0-1 0,0 0 0,0 0 0,-1 1 0,1-1 1,0 0-1,1-2 0,-2 3 464,0 0 107,-1-28 2638,0 19-3101,-1-1 0,-1 1 1,0-1-1,0 1 0,-1 0 1,0 0-1,-6-10 0,-43-60-121,34 51-17,13 20-34,-166-251 26,23-13-243,126 219-199,-3 1 0,-2 2 1,-2 1-1,-39-48 0,11 21-192,58 75 590,0 1 0,-1 0 1,1-1-1,0 1 0,0-1 1,0 1-1,0 0 0,0-1 1,0 1-1,0-1 0,0 1 1,1 0-1,-1-1 0,0 1 1,0-1-1,0 1 0,0 0 1,0-1-1,1 1 0,-1 0 1,0-1-1,0 1 0,1 0 1,-1-1-1,0 1 0,0 0 1,1-1-1,-1 1 0,0 0 0,1 0 1,-1-1-1,1 1 0,-1 0 1,0 0-1,1 0 0,-1 0 1,0 0-1,1-1 0,-1 1 1,1 0-1,24-8 1,-20 7-36,960-332 185,-621 209 45,-182 65-76,209-69 32,-282 106 299,-88 22-419,-1 0-72,0 0-231,0 0 119,1 0-1,0 0 0,-1 0 0,1 0 0,-1 0 0,1 1 1,0-1-1,-1 0 0,1 0 0,-1 0 0,1 1 1,0-1-1,-1 0 0,1 1 0,-1-1 0,1 1 1,-1-1-1,1 0 0,-1 1 0,0-1 0,1 1 1,-1-1-1,1 1 0,-1-1 0,0 1 0,0-1 0,1 1 1,-1 0-1,0-1 0,0 1 0,0-1 0,1 1 1,-1 0-1,0-1 0,0 1 0,0 0 0,0-1 1,0 1-1,0 0 0,0-1 0,0 1 0,-1-1 0,1 1 1,0 0-1,-1 0 0,1 2-471,-1-1 0,0 1 0,0 0 1,0-1-1,0 1 0,0-1 0,-1 1 0,1-1 0,-3 3 0,-25 17-4329,-15 2-1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28.486"/>
    </inkml:context>
    <inkml:brush xml:id="br0">
      <inkml:brushProperty name="width" value="0.1" units="cm"/>
      <inkml:brushProperty name="height" value="0.1" units="cm"/>
      <inkml:brushProperty name="color" value="#E71224"/>
    </inkml:brush>
  </inkml:definitions>
  <inkml:trace contextRef="#ctx0" brushRef="#br0">117 553 5469,'1'1'92,"-1"-1"0,0 0 0,1 0 0,-1 0 0,0 1 1,0-1-1,0 0 0,1 0 0,-1 1 0,0-1 1,0 0-1,0 1 0,1-1 0,-1 0 0,0 0 0,0 1 1,0-1-1,0 0 0,0 1 0,0-1 0,0 0 0,0 1 1,0-1-1,0 0 0,0 1 0,0-1 0,0 0 1,0 1-1,0-1 0,0 0 0,0 1 0,0-1 0,-1 0 1,1 1-1,0-1 0,0 0 0,0 1 0,0-1 1,-1 0-1,1 0 0,0 1 0,0-1 0,-1 0 0,1 0 1,0 0-1,0 1 0,-1-1 0,1 0 0,0 0 1,-1 0-1,1 0 0,0 0 0,-1 1 0,1-1 0,0 0 1,-1 0-1,1 0 0,0 0 0,-1 0 0,1 0 1,0 0-1,-1 0 0,1 0 0,-1-1 0,-30 7 774,24-5-554,-65 20 1034,199-32-395,-60-2-512,104-34-1,64-37 455,20-8-140,-73 39-339,205-73 46,70-32-255,-428 148-239,-28 9 17,-1 1 5,0 0 9,0 0 28,0 0 31,0 0 22,0 0 18,0 0 11,0 0 15,0 0 7,0 0-5,0 0-6,0 0-8,0 0-22,7 21 118,107 442 344,-8-111 87,-47-172-317,105 355 254,-157-511-427,2-1 0,11 24 0,8 9 224,-27-55-359,1 0 0,-1 1 0,1-1 0,-1 0 0,1 0 0,-1 0 0,1 0 0,-1 0 0,1 0 0,0-1 0,0 1 0,-1 0 0,1-1 0,0 1 0,0-1 0,0 0 0,0 0 0,-1 1 0,1-1-1,0 0 1,0-1 0,0 1 0,3-1 0,52-7 203,-52 8-198,101-26 283,141-53-1,-155 47-249,658-262 116,-660 256-142,-64 28-172,45-10 0,-29 9-228,-18 3 1235,-10 1-3580,-12 3-6305,-7-7 4886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4.581"/>
    </inkml:context>
    <inkml:brush xml:id="br0">
      <inkml:brushProperty name="width" value="0.1" units="cm"/>
      <inkml:brushProperty name="height" value="0.1" units="cm"/>
      <inkml:brushProperty name="color" value="#E71224"/>
    </inkml:brush>
  </inkml:definitions>
  <inkml:trace contextRef="#ctx0" brushRef="#br0">48 136 14777,'-12'-31'1710,"2"7"693,1-1-1,-8-31 0,32 79 3314,8 13-4038,3 8-1398,-3 1 0,-1 2 0,-2 0-1,-3 1 1,14 60 0,-22-56-280,-2 0 0,0 82 0,-8-183 0,0 16 0,1 0 0,2 0 0,6-34 0,-7 58 0,2 0 0,-1-1 0,1 1 0,0 0 0,1 1 0,0-1 0,1 1 0,-1-1 0,2 1 0,-1 1 0,1-1 0,0 1 0,1 0 0,-1 0 0,10-7 0,-4 7 0,0 0 0,0 0 0,0 1 0,1 0 0,0 1 0,0 1 0,0 0 0,1 1 0,-1 0 0,1 1 0,0 0 0,-1 1 0,1 1 0,28 3 0,-36-3 0,1 1 0,0 0 0,0 1 0,-1 0 0,1 0 0,-1 0 0,1 1 0,-1-1 0,0 2 0,0-1 0,0 1 0,-1 0 0,1 0 0,-1 0 0,0 1 0,0 0 0,0 0 0,-1 0 0,0 1 0,0-1 0,0 1 0,-1 0 0,0 0 0,0 0 0,0 1 0,-1-1 0,0 1 0,0-1 0,0 1 0,-1 0 0,0 10 0,0-10-3,-1-1 1,0 0-1,-1 1 1,1-1-1,-1 0 1,-1 0-1,1 1 0,-1-1 1,0 0-1,0 0 1,-1-1-1,0 1 1,-4 6-1,1-4 14,0 0 0,-1 0 0,1-1 0,-2 0 0,1 0 0,-1 0 0,-12 7 1,-10 3-272,0-2 1,-1 0 0,-56 16 0,86-30 239,-40 13-751,0 0-1055,12-4-4286,22-11 123,11-8 457,14-7-228</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31.482"/>
    </inkml:context>
    <inkml:brush xml:id="br0">
      <inkml:brushProperty name="width" value="0.1" units="cm"/>
      <inkml:brushProperty name="height" value="0.1" units="cm"/>
      <inkml:brushProperty name="color" value="#E71224"/>
    </inkml:brush>
  </inkml:definitions>
  <inkml:trace contextRef="#ctx0" brushRef="#br0">1 257 2616,'0'0'235,"1"1"9724,2 1-5138,16 13-4767,70 54 830,-77-61-731,1 0 0,0-1 0,0-1 0,0 0 0,25 7 0,-25-12 87,1 0 0,0-1 0,-1-1-1,1 0 1,-1-1 0,1 0 0,16-5 0,-24 5-167,432-119 1092,-241 63-901,-97 30-147,300-92 524,-378 115-506,-18 4 49,1 1 0,-1-1 0,1 0 0,-1-1 0,0 1 0,1-1 0,-1 0 1,0 0-1,0 0 0,0-1 0,5-3 0,-9 5 507,5-2 2035,-2 0-6292,-3 2-4254,-8-3 1808,-4-8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32.778"/>
    </inkml:context>
    <inkml:brush xml:id="br0">
      <inkml:brushProperty name="width" value="0.1" units="cm"/>
      <inkml:brushProperty name="height" value="0.1" units="cm"/>
      <inkml:brushProperty name="color" value="#E71224"/>
    </inkml:brush>
  </inkml:definitions>
  <inkml:trace contextRef="#ctx0" brushRef="#br0">28 266 4004,'-1'-1'172,"1"1"0,0-1 0,0 1 0,0-1-1,0 1 1,0-1 0,-1 1 0,1-1-1,0 1 1,0-1 0,-1 1 0,1-1 0,0 1-1,-1-1 1,1 1 0,0 0 0,-1-1 0,1 1-1,-1 0 1,1-1 0,-1 1 0,1 0 0,-1 0-1,1-1 1,-1 1 0,1 0 0,-1 0-1,1 0 1,-1 0 0,1 0 0,-1 0 0,1 0-1,-1 0 1,0 0 0,0 0-3,1 0 0,-1 0 0,1 0 0,-1 0 0,1 0 0,-1-1 0,1 1 0,-1 0 0,0 0 0,1 0 0,-1 0 0,1-1 0,-1 1 0,1 0 0,0 0 0,-1-1 0,1 1 0,-1 0 0,1-1 0,-1 1 0,1-1 1,0 1-1,-1 0 0,1-1 0,0 1 0,0-1 0,-1 1 0,1-1 0,0 1 0,0-1 0,-1 1 0,1-1 0,0 1 0,0-2 0,0 2 253,19 2 1163,-11 2-1410,0 1 0,0 0-1,0 0 1,0 0 0,-1 1-1,0 0 1,0 1-1,-1 0 1,9 10 0,-10-10-76,0-1 1,0 0-1,1 0 1,0 0-1,1 0 1,-1-1-1,1 0 1,0-1-1,0 1 1,0-2-1,1 1 0,9 3 1,2-3 53,1-2 1,-1 0 0,1-1-1,-1-1 1,1 0-1,0-2 1,23-4-1,136-41 139,-114 28-141,405-137 949,-203 63 99,-205 71-790,76-21 833,-113 41-1518,-15 4-2094,-10-2 2245,0 0 0,0 0 0,0 1 0,0-1 1,0 0-1,0 0 0,0 0 0,0 1 0,0-1 1,0 0-1,0 0 0,0 0 0,0 1 0,0-1 1,0 0-1,0 0 0,0 0 0,0 1 0,0-1 1,0 0-1,0 0 0,0 0 0,0 0 0,0 1 1,0-1-1,-1 0 0,1 0 0,0 0 0,0 1 1,0-1-1,0 0 0,0 0 0,-1 0 0,1 0 1,0 0-1,0 0 0,0 0 0,0 1 0,-1-1 0,1 0 1,-3 1-611,0 1 1,0-1-1,0 0 0,0 0 1,0 0-1,-1 0 1,1-1-1,0 1 0,0-1 1,-6 0-1,-2 1-601,-38 3-3373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37.255"/>
    </inkml:context>
    <inkml:brush xml:id="br0">
      <inkml:brushProperty name="width" value="0.1" units="cm"/>
      <inkml:brushProperty name="height" value="0.1" units="cm"/>
      <inkml:brushProperty name="color" value="#E71224"/>
    </inkml:brush>
  </inkml:definitions>
  <inkml:trace contextRef="#ctx0" brushRef="#br0">0 1 5460,'19'3'498,"-1"-1"0,1 0-1,0-2 1,33-2 0,-8 0 73,785 31 5798,74 38-4845,-792-60-1437,1020 11 1342,-758-20-928,-72 2-219,1889-17 2211,-725-2-830,-581 28-1405,26-9 1001,-916-15-7946,-14 11 2262,-14 0 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38.622"/>
    </inkml:context>
    <inkml:brush xml:id="br0">
      <inkml:brushProperty name="width" value="0.1" units="cm"/>
      <inkml:brushProperty name="height" value="0.1" units="cm"/>
      <inkml:brushProperty name="color" value="#E71224"/>
    </inkml:brush>
  </inkml:definitions>
  <inkml:trace contextRef="#ctx0" brushRef="#br0">49 79 2688,'-10'0'1036,"-16"0"648,15-5 2764,11 5-4294,0 0-1,0-1 0,0 1 0,0 0 1,0 0-1,-1-1 0,1 1 1,0 0-1,0 0 0,0-1 0,0 1 1,0 0-1,0-1 0,0 1 1,0 0-1,0 0 0,0-1 0,0 1 1,0 0-1,0-1 0,0 1 1,0 0-1,0 0 0,0-1 0,0 1 1,0 0-1,1 0 0,-1-1 1,0 1-1,0 0 0,0 0 0,0-1 1,1 1-1,-1 0 0,0 0 1,1-1-1,13-3 1450,26 5-2575,-31-1 1548,696 4 978,-392-6-847,-312 2-678,1 0 0,-1 0 0,0 0 0,1 0 0,-1 0 0,0 0 0,0-1 0,1 1 0,-1-1 0,0 1 0,0-1 0,0 1 0,1-1 0,-1 1 0,0-1 1,0 0-1,0 0 0,0 0 0,0 0 0,0 0 0,0 1 0,-1-2 0,1 1 0,0 0 0,0 0 0,-1 0 0,1 0 0,-1 0 0,1-1 0,-1 1 0,0 0 0,1 0 0,-1-1 0,0 1 0,0-2 1,7-15 909,-7 18-681,0 0-24,0 0-44,0 0-42,0 0-41,0 0-44,0 0-29,0 0-22,0 0-14,0 0-24,0 0-141,0 0-412,-4 0-4893,-10-1 1716,0-4-248,-7-5-1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37.585"/>
    </inkml:context>
    <inkml:brush xml:id="br0">
      <inkml:brushProperty name="width" value="0.1" units="cm"/>
      <inkml:brushProperty name="height" value="0.1" units="cm"/>
      <inkml:brushProperty name="color" value="#E71224"/>
    </inkml:brush>
  </inkml:definitions>
  <inkml:trace contextRef="#ctx0" brushRef="#br0">28 96 16526,'-6'-13'1122,"3"7"-474,0 0 1,0 1 0,1-1-1,-1 0 1,1 0-1,1-1 1,-1 1-1,1 0 1,0-1-1,1 1 1,-1-8-1,5 12 4336,3 10-3477,6 13-1469,-12-19 321,20 37-123,151 292-23,-107-188-213,-7 2 0,53 205 0,-109-342 0,162 573 0,-157-552 0,-7-25 0,1 0 0,-1 0 0,1 0 0,0 0 0,1 0 0,-1 0 0,1 0 0,0 0 0,-1 0 0,2-1 0,1 5 0,-1-8 0,0 1 0,-1-1 0,1 0 0,0 0 0,0 0 0,-1 0 0,1 0 0,0 0 0,-1-1 0,1 0 0,0 1 0,4-3 0,-5 3 0,477-144 0,-60 17 0,-162 54 0,1030-277 0,-708 185 0,-542 152-723,53-27 0,-89 33-1824,-1 6 2224,-1 0 0,1 0 0,0 0 0,-1 0 0,1-1 0,-1 1 0,0 0 0,1 0 0,-1 0 0,0 0 0,0 0 0,1 0-1,-1 0 1,0 1 0,0-1 0,0 0 0,0 0 0,0 1 0,0-1 0,0 0 0,0 1 0,-3-1 0,-33-4-7192,17 4 5455,-39-4-3820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39.909"/>
    </inkml:context>
    <inkml:brush xml:id="br0">
      <inkml:brushProperty name="width" value="0.1" units="cm"/>
      <inkml:brushProperty name="height" value="0.1" units="cm"/>
      <inkml:brushProperty name="color" value="#E71224"/>
    </inkml:brush>
  </inkml:definitions>
  <inkml:trace contextRef="#ctx0" brushRef="#br0">860 2291 6689,'0'0'728,"3"-5"14682,-1 0-13289,-4-1-1651,1 0-1,-1 1 1,0 0-1,0-1 1,-1 1-1,1 0 0,-1 0 1,0 0-1,-1 1 1,1-1-1,-1 1 1,-6-6-1,-16-24 370,-67-135 36,45 77-874,-3 2-1,-94-121 1,-233-312-1,368 503 0,1 0 0,0-1 0,2 0 0,0 0 0,-6-38 0,6 26 0,4 19 0,3 9 0,-1 1 0,0 0 0,0 0 0,0 0 0,0 0 0,-1 0 0,1 0 0,-1 0 0,0 0 0,-3-4 0,5 7 0,28-10 0,248-56 0,170-52 0,-118-3 0,142-47 0,142-28 0,-586 188 0,107-37 0,127-39 0,-258 84-304,1 0 1,0 0-1,0 0 0,-1 0 0,1 1 1,0-1-1,0 1 0,0 0 0,0 0 1,-1 0-1,1 0 0,0 0 0,0 1 1,0-1-1,0 1 0,3 1 0,-6-2 166,1 1 0,-1-1 0,0 0 0,0 1 0,0-1 0,0 0 0,0 1 0,0-1 0,1 0 0,-1 1 0,0-1 0,0 0 0,0 1 0,0-1 0,0 0 0,0 0 0,0 1 0,0-1 0,-1 0 0,1 1 0,0-1 0,0 0 0,0 1 0,0-1 0,0 0 0,0 1-1,-1-1 1,1 0 0,0 0 0,0 1 0,0-1 0,-1 0 0,1 0 0,0 1 0,0-1 0,-1 0 0,1 0 0,-1 1 0,-26 14-5160,-27 5-343</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41.994"/>
    </inkml:context>
    <inkml:brush xml:id="br0">
      <inkml:brushProperty name="width" value="0.1" units="cm"/>
      <inkml:brushProperty name="height" value="0.1" units="cm"/>
      <inkml:brushProperty name="color" value="#E71224"/>
    </inkml:brush>
  </inkml:definitions>
  <inkml:trace contextRef="#ctx0" brushRef="#br0">77 2486 5585,'-53'0'1419,"32"0"804,18 0 389,7 0 1428,62 0-2902,0-3 0,-1-4 0,0-2 0,108-29 0,211-87 2083,81-23-771,-36 27-1924,-428 121-526,1 0 2,1-1 0,0 0 1,-1 0-1,1 0 0,0 0 0,-1 0 0,0 0 0,1-1 0,-1 1 0,4-4 0,-6 5 11,-12-19 3393,-7-1-2903,-12-10-313,1-2 0,-52-71-1,-117-180-771,149 215 550,28 34 35,1-1 0,-24-58 0,33 63 17,-2 1 1,-2 0-1,0 1 1,-41-51 0,37 57 1,0-1 0,1-1 1,1 0-1,1-2 1,2 0-1,0 0 1,-11-31-1,14 26 9,7 18 13,0 0-1,0 0 1,1 0-1,1-1 1,0 1-1,1-1 1,0-17-1,2 30-59,0 0-1,0 0 0,1 0 1,-1 0-1,0 0 0,1 0 0,-1 1 1,1-1-1,-1 0 0,1 0 1,-1 1-1,1-1 0,0 0 1,-1 1-1,1-1 0,0 0 0,0 1 1,-1-1-1,1 1 0,0 0 1,0-1-1,0 1 0,0-1 1,1 1-1,30-9 16,-16 5-35,680-247 285,-429 151-83,402-93 0,-621 182-144,63-15 63,146-53-1,-184 45-864,-72 34-8353,-5 2 3728,-37 16-2054,1-4 2522</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41.223"/>
    </inkml:context>
    <inkml:brush xml:id="br0">
      <inkml:brushProperty name="width" value="0.1" units="cm"/>
      <inkml:brushProperty name="height" value="0.1" units="cm"/>
      <inkml:brushProperty name="color" value="#E71224"/>
    </inkml:brush>
  </inkml:definitions>
  <inkml:trace contextRef="#ctx0" brushRef="#br0">208 2411 2456,'1'0'151,"-1"-1"0,0 1 0,0-1-1,0 0 1,0 1 0,0-1 0,0 1 0,0-1 0,0 0-1,0 1 1,0-1 0,-1 1 0,1-1 0,0 1-1,0-1 1,0 0 0,-1 1 0,1-1 0,0 1-1,-1-1 1,1 1 0,0-1 0,-1 1 0,1 0 0,-1-1-1,1 1 1,-1-1 0,0 0 0,-17 5 3691,8-1-4554,-9 3 835,0 1 1,0 0-1,-19 12 0,29-15-87,0 2 1,1-1 0,-1 1-1,1 1 1,1-1-1,-1 1 1,1 1 0,-6 8-1,12-16-30,1 0 1,0 0-1,0 1 0,0-1 0,0 0 0,0 0 0,0 1 0,0-1 0,0 0 0,0 0 1,0 0-1,0 1 0,0-1 0,0 0 0,0 0 0,1 1 0,-1-1 0,0 0 1,0 0-1,0 0 0,0 1 0,0-1 0,0 0 0,0 0 0,1 0 0,-1 0 0,0 1 1,0-1-1,0 0 0,0 0 0,1 0 0,-1 0 0,0 0 0,0 1 0,1-1 1,-1 0-1,0 0 0,0 0 0,0 0 0,1 0 0,-1 0 0,0 0 0,0 0 0,1 0 1,-1 0-1,0 0 0,0 0 0,0 0 0,1 0 0,-1 0 0,0 0 0,0 0 1,1 0-1,-1-1 0,20 1 149,-15 0-99,98-3 798,195-32 1,97-49 327,-309 64-970,64-15 413,239-88-1,-377 118-369,0 0-1,0-1 1,-1 0 0,0-1-1,0 0 1,0-1 0,-1-1-1,0 1 1,-1-1-1,14-17 1,-17 17 287,-5 7-470,0 0 1,0 1-1,1-1 1,-1 0-1,1 0 0,-1 1 1,1-1-1,0 0 1,0 1-1,0 0 0,3-2 1,-2 1-54,-1 1 0,1-1 0,0 1 0,-1-1 1,1 0-1,-1 0 0,0 0 0,1 0 0,-1 0 0,0-1 1,0 1-1,0-1 0,-1 1 0,1-1 0,-1 0 0,1 1 1,-1-1-1,2-5 0,-3 5-15,0 0 0,-1 0 0,1 0 0,0 0 0,-1 0 0,0 0 1,0 1-1,1-1 0,-2 0 0,1 0 0,0 1 0,-1-1 0,1 1 0,-1-1 0,1 1 0,-1 0 0,0 0 1,0-1-1,0 1 0,-4-2 0,-20-18 65,-40-27 1,-14-11 36,48 31-80,1-1 0,2-1 0,1-2 0,1-1 1,2-1-1,1-1 0,2-1 0,2-1 0,1-1 0,-20-61 0,5-1 7,2 2 49,-52-110 0,71 186-77,-28-39 1,27 42-1,0-1 0,-17-35 0,-24-33-19,54 89 5,1 0 1,0-1 0,0 1 0,0 0-1,0-1 1,0 1 0,0-1-1,0 1 1,0 0 0,-1-1 0,1 1-1,0 0 1,1-1 0,-1 1 0,0-1-1,0 1 1,0 0 0,0-1 0,0 1-1,0 0 1,0-1 0,0 1-1,1 0 1,-1-1 0,0 1 0,0 0-1,0 0 1,1-1 0,-1 1 0,0 0-1,1-1 1,-1 1 0,0 0 0,0 0-1,1 0 1,-1-1 0,0 1-1,1 0 1,-1 0 0,0 0 0,1 0-1,-1 0 1,1 0 0,21-3-20,-10 2-11,819-181-146,-18-79 366,-368 89-86,-424 165-102,42-9 0,-48 13 10,8 0-1819,-14 4-410,-13 4-669,2-4 2649,1-1 0,-1 1-1,0-1 1,1 0 0,-1 1-1,0-1 1,1 0 0,-1 0-1,0 0 1,0-1 0,1 1 0,-1 0-1,-2-1 1,-74-22-3202,-55-29-1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43.322"/>
    </inkml:context>
    <inkml:brush xml:id="br0">
      <inkml:brushProperty name="width" value="0.1" units="cm"/>
      <inkml:brushProperty name="height" value="0.1" units="cm"/>
      <inkml:brushProperty name="color" value="#E71224"/>
    </inkml:brush>
  </inkml:definitions>
  <inkml:trace contextRef="#ctx0" brushRef="#br0">10 52 17514,'-10'-46'3439,"10"46"-3400,0-1 0,0 1 0,0 0 1,0 0-1,0 0 0,0-1 0,0 1 1,0 0-1,1 0 0,-1 0 0,0-1 1,0 1-1,0 0 0,0 0 0,0 0 0,0 0 1,0-1-1,0 1 0,0 0 0,1 0 1,-1 0-1,0 0 0,0 0 0,0-1 1,0 1-1,0 0 0,1 0 0,-1 0 1,0 0-1,0 0 0,0 0 0,0 0 1,1 0-1,-1 0 0,0 0 0,0 0 1,0-1-1,1 1 0,-1 0 0,0 0 1,0 0-1,0 1 0,1-1 0,-1 0 1,0 0-1,0 0 0,0 0 0,1 0 0,-1 0 1,0 0-1,0 0 0,0 0 0,0 0 1,1 0-1,-1 1 0,0-1 0,0 0 1,0 0-1,0 0 0,0 0 0,0 0 1,1 1-1,13 9 1261,-14-10-1287,27 24 1173,-1 1 0,-1 2 1,29 39-1,59 98 131,-99-142-1023,30 50-85,-4 1 0,-2 2 0,-4 1 0,-4 2 0,-3 2 1,-3 0-1,19 119 0,-12-12-209,55 271 0,-67-371 0,24 89 0,-42-175 0,0 1 0,0-1 0,0 1 0,0-1 0,0 0 0,0 0 0,0 1 0,1-1 0,-1 0 0,0 0 0,1 0 0,-1 0 0,1 0 0,-1-1 0,1 1 0,-1 0 0,1-1 0,0 1 0,-1-1 0,1 0 0,0 1 0,-1-1 0,1 0 0,0 0 0,0 0 0,-1 0 0,1 0 0,0-1 0,1 1 0,11-2 0,0-1 0,21-6 0,-24 6 0,349-109 0,-135 38 0,578-160 0,-37 12 0,187-82 0,-918 294 35,21-7-4581,-56 17 4424,1 0 1,-1-1-1,0 1 0,0 0 1,1 0-1,-1 0 1,0 0-1,0 0 0,0-1 1,1 1-1,-1 0 0,0 0 1,0 0-1,0 0 0,0-1 1,1 1-1,-1 0 1,0 0-1,0-1 0,0 1 1,0 0-1,0 0 0,0-1 1,0 1-1,0 0 0,0 0 1,0-1-1,0 1 1,0 0-1,0 0 0,0-1 1,0 1-1,0 0 0,0 0 1,0-1-1,0 1 1,0 0-1,0 0 0,0-1 1,0 1-1,0 0 0,-1 0 1,1-1-1,0 1 0,0 0 1,0 0-1,0 0 1,-1 0-1,1-1 0,0 1 1,0 0-1,0 0 0,-1 0 1,1 0-1,0-1 0,-17-9-3503,16 9 3044,-42-21-5160,-16-2 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1:45.403"/>
    </inkml:context>
    <inkml:brush xml:id="br0">
      <inkml:brushProperty name="width" value="0.1" units="cm"/>
      <inkml:brushProperty name="height" value="0.1" units="cm"/>
      <inkml:brushProperty name="color" value="#E71224"/>
    </inkml:brush>
  </inkml:definitions>
  <inkml:trace contextRef="#ctx0" brushRef="#br0">54 515 4364,'-37'0'2388,"21"0"3119,23-1-1021,7-5-2717,4-1-1243,371-76 1959,-301 61-2284,417-112 1060,-350 85-761,178-81 1,-131 53-301,-201 77 74,0-1 0,0 0 1,0 1-1,0-1 0,0 1 1,1-1-1,-1 1 0,0-1 1,0 1-1,0 0 0,1 0 1,-1 0-1,0 0 0,1 0 1,-1 0-1,2 0 0,-2 1 83,0 0 1,-1 0-1,1 0 0,-1 0 0,1 0 0,-1 0 0,1 0 1,-1 1-1,0-1 0,0 0 0,1 0 0,-1 0 0,0 0 0,0 0 1,0 2-1,1 11-2156,7 24 1799,21 62 0,-1-6 0,-15-49 0,2 0 0,1-1 0,25 45 0,75 120 0,88 175 0,-193-357 0,-1 1 0,9 48 0,-5-21 0,-10-35 0,0 1 0,0 34 0,-2-32 0,6 36 0,-8-58 0,1 0 0,-1 0 0,1 0 0,0-1 0,0 1 0,-1 0 0,1 0 0,0-1 0,0 1 0,0 0 0,0-1 0,0 1 0,0-1 0,0 1 0,0-1 0,0 0 0,0 1 0,0-1 0,0 0 0,0 0 0,0 0 0,0 0 0,0 0 0,0 0 0,0 0 0,0 0 0,0 0 0,0 0 0,1 0 0,0-1 0,41-9 0,-40 9 0,220-73 0,-90 27 0,953-315 0,-570 199 0,-505 160-170,14-3 358,-15 0-3488,-14 0-4570,-12 3 3635,-22 1-215,34 2 3593,-68-2-5175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4.996"/>
    </inkml:context>
    <inkml:brush xml:id="br0">
      <inkml:brushProperty name="width" value="0.1" units="cm"/>
      <inkml:brushProperty name="height" value="0.1" units="cm"/>
      <inkml:brushProperty name="color" value="#E71224"/>
    </inkml:brush>
  </inkml:definitions>
  <inkml:trace contextRef="#ctx0" brushRef="#br0">1 185 16057,'16'-9'928,"1"2"-1,0 0 0,1 1 0,0 0 1,0 2-1,0 0 0,25-1 0,2 2 967,84 5-1,-93 1-774,0 1 0,55 14 0,-82-16-987,0 0 0,0 1 0,0 0 0,-1 1 0,1 0 0,-1 0 0,0 1 0,0 0 0,0 0 0,-1 1 0,0 0 0,0 0 0,0 0-1,-1 1 1,9 12 0,-13-16-130,-1 0 0,1 0 0,-1 0-1,1 0 1,-1 0 0,0 0-1,0 1 1,-1-1 0,1 0 0,0 1-1,-1-1 1,0 0 0,0 1-1,0-1 1,-1 0 0,1 1 0,-1-1-1,1 0 1,-3 6 0,1-4-2,-1 0 1,0-1-1,0 1 1,0-1-1,-1 0 1,1 0-1,-1 0 0,0 0 1,0-1-1,0 1 1,-6 3-1,-8 3 0,-1 0-1,1-1 1,-2-1-1,1-1 1,-26 6-1,27-8 1,-1-1 0,0 0 0,0-2 0,0 0 0,0-1 0,-1 0 0,-23-4 0,41 3 0,0 0 0,0-1 0,1 1 0,-1 0 0,0-1 0,0 1 0,1-1 0,-1 0 0,0 0 0,1 1 0,-1-1 0,0 0 0,1 0 0,-1-1 0,1 1 0,0 0 0,-1 0 0,1-1 0,0 1 0,0 0 0,0-1 0,0 0 0,0 1 0,0-1 0,0 1 0,1-1 0,-1 0 0,0 0 0,1 1 0,0-1 0,-1 0 0,1 0 0,0 0 0,0 1 0,0-1 0,0 0 0,1-3 0,0-2 0,1-1 0,0 1 0,0-1 0,1 1 0,0 0 0,0 0 0,9-12 0,9-12 40,2 1-1,0 1 1,47-43 0,93-69-2684,-158 137 2433,-3 2-185,-1 0 0,1 1-1,0-1 1,0 1 0,0 0-1,0 0 1,0 0 0,0 0-1,0 0 1,1 0 0,-1 0-1,0 1 1,0-1 0,1 1-1,-1-1 1,0 1 0,1 0-1,3 0 1,-2 1-897,-1 1 1,1-1-1,-1 1 0,0 0 0,0 0 1,1 0-1,-1 0 0,-1 0 0,1 0 1,4 5-1,7 7-2860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45.944"/>
    </inkml:context>
    <inkml:brush xml:id="br0">
      <inkml:brushProperty name="width" value="0.1" units="cm"/>
      <inkml:brushProperty name="height" value="0.1" units="cm"/>
      <inkml:brushProperty name="color" value="#E71224"/>
    </inkml:brush>
  </inkml:definitions>
  <inkml:trace contextRef="#ctx0" brushRef="#br0">414 483 1792,'-21'-13'342,"18"10"-245,-1 1 0,1 0 0,-1 0 0,0 0 1,1 0-1,-1 0 0,0 1 0,0 0 0,0 0 0,0 0 1,0 0-1,-7 0 0,-3 1 91,-1 0-1,1 1 1,0 1-1,0 0 1,0 1-1,0 1 1,-16 6 0,-11 6 67,-38 24 0,-8 2 791,102-41 2718,83-8-2670,99-26 156,368-111-1,-275 41-577,-146 49-387,201-48 0,-333 99-271,120-29-7,-111 25 57,0 0 0,-1-1 0,0-1 1,21-14-1,-25 14 242,0 0 1,34-11-1,-48 110 478,0-40-696,3 0 0,12 54-1,2 14 104,-13-87-46,1-1 0,2 1 0,1-1 0,26 54 0,-20-51-56,-2 1-1,-2 0 0,11 45 0,-18-51-60,1-1 1,1 1-1,2-1 0,0-1 0,2 0 0,22 39 0,-5-20-11,-2 1 0,-2 1 0,-2 1 0,21 64 0,-35-81-3,-1-6 17,1 0-1,11 24 1,-13-48 43,-1 0 0,1 0 0,0-1 0,0 0 0,0 0 0,6-1-1,-8 1-58,70-5-10,146-29 0,71-39 20,-168 40-8,645-187 119,-9 18-125,-665 190-1141,-25 4-6472,-54 4 3930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52.245"/>
    </inkml:context>
    <inkml:brush xml:id="br0">
      <inkml:brushProperty name="width" value="0.1" units="cm"/>
      <inkml:brushProperty name="height" value="0.1" units="cm"/>
      <inkml:brushProperty name="color" value="#E71224"/>
    </inkml:brush>
  </inkml:definitions>
  <inkml:trace contextRef="#ctx0" brushRef="#br0">38 33 1744,'0'-1'72,"0"-1"-1,0 1 1,-1 0 0,1-1-1,0 1 1,0 0 0,-1 0-1,1-1 1,-1 1 0,1 0-1,-1 0 1,1 0 0,-1-1-1,0 1 1,0 0 0,1 0-1,-1 0 1,0 0 0,0 1-1,0-1 1,0 0 0,0 0-1,0 0 1,-1 1 0,1-1-1,0 1 1,0-1 0,0 1-1,0-1 1,-2 0 0,-10 0 6822,422 22-2481,-182-5-3760,865 47 2051,-449-32-845,-368-26-1186,79 3 172,-248-4-499,-61-4 8579,-18 4-18389,-27-4 9395,0 0 0,0 0 0,0 0-1,0 0 1,0 0 0,0 0 0,0 0 0,0 0 0,0 0-1,0 0 1,0 0 0,0 0 0,0 0 0,-1 0 0,1 0-1,0 0 1,0 0 0,0 0 0,0 0 0,0 0 0,0 0-1,0 0 1,0 0 0,0 0 0,0 0 0,0 0 0,0 1-1,0-1 1,0 0 0,0 0 0,0 0 0,-1 0 0,1 0-1,0 0 1,0 0 0,0 0 0,0 0 0,0 0 0,0 0-1,0 0 1,0 0 0,0 1 0,0-1 0,0 0 0,0 0-1,0 0 1,0 0 0,0 0 0,0 0 0,0 0 0,0 0-1,0 0 1,0 0 0,0 0 0,0 0 0,1 0 0,-1 1-1,0-1 1,0 0 0,0 0 0,0 0 0,0 0 0,0 0-1,0 0 1,0 0 0,0 0 0,-18 2-5966,-5-2 471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2:53.991"/>
    </inkml:context>
    <inkml:brush xml:id="br0">
      <inkml:brushProperty name="width" value="0.1" units="cm"/>
      <inkml:brushProperty name="height" value="0.1" units="cm"/>
      <inkml:brushProperty name="color" value="#E71224"/>
    </inkml:brush>
  </inkml:definitions>
  <inkml:trace contextRef="#ctx0" brushRef="#br0">167 344 2824,'-17'-1'809,"-1"0"-1,1-1 1,-17-5-1,21 4 656,-1 0 0,1-2 0,1 0 0,-16-8 0,27 13-1033,8-2 321,23-2-245,48 0 0,-15 2-189,804-36 2714,172-3-2185,-807 29-671,624-75 565,-359 32 498,-267 35-830,-134 16 395,-30 3-2962,-24-3-6136,-41 4 8059,-1 0 0,1 0 0,0 0 1,0-1-1,0 1 0,0 0 0,-1 0 0,1-1 0,0 1 0,0-1 0,-1 1 0,1-1 0,0 1 0,-1-1 0,1 1 1,-1-1-1,2-1 0,8-19-3994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25.460"/>
    </inkml:context>
    <inkml:brush xml:id="br0">
      <inkml:brushProperty name="width" value="0.1" units="cm"/>
      <inkml:brushProperty name="height" value="0.1" units="cm"/>
      <inkml:brushProperty name="color" value="#E71224"/>
    </inkml:brush>
  </inkml:definitions>
  <inkml:trace contextRef="#ctx0" brushRef="#br0">737 5 10989,'-4'6'11721,"-5"-4"-6855,-19-6-4711,12 2 1357,-31-2-764,0 2 0,0 2-1,0 2 1,-87 15-1,111-12-765,0 0 1,0 2-1,0 1 0,1 1 0,0 1 0,1 0 0,0 2 0,1 1 1,0 0-1,1 1 0,-26 25 0,37-31 18,0 1 0,1 0 0,0 0 0,1 1 0,0 0 0,0 0 0,1 0 0,0 0 0,1 1 0,0 0 0,-2 13 0,5-18 0,0 1 0,0-1 0,0 0 0,1 0 0,0 0 0,1 1 0,-1-1 0,1 0 0,0 0 0,1 0 0,-1 0 0,1 0 0,1 0 0,-1 0 0,1 0 0,0-1 0,0 1 0,0-1 0,1 0 0,0 0 0,8 8 0,1-3 2,-1 0 1,2-1-1,-1 0 0,1-1 0,0-1 1,1 0-1,0-1 0,0-1 1,0 0-1,26 4 0,8-1-581,0-2 0,56-1 1,-73-4-764,0-3 1,33-5 0,-33 2-4048,60-20-1,-54 7-26,-9-6-1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25.918"/>
    </inkml:context>
    <inkml:brush xml:id="br0">
      <inkml:brushProperty name="width" value="0.1" units="cm"/>
      <inkml:brushProperty name="height" value="0.1" units="cm"/>
      <inkml:brushProperty name="color" value="#E71224"/>
    </inkml:brush>
  </inkml:definitions>
  <inkml:trace contextRef="#ctx0" brushRef="#br0">84 128 15393,'-1'-108'7094,"0"89"3118,-6 105-10175,-25 119 0,15-119-40,-6 123 0,22-195 3,0-1 0,1 0 0,0 1 0,1-1 0,3 21 0,-3-31 0,0 0 0,0 0 0,0 0 0,0 0 0,0 0 0,1 0 0,-1-1 0,1 1 0,-1-1 0,1 1 0,0-1 0,0 1 0,0-1 0,1 0 0,-1 0 0,1 0 0,-1 0 0,1 0 0,-1-1 0,1 1 0,0-1 0,0 0 0,0 0 0,0 0 0,3 1 0,23 3-446,0-1 1,0-1-1,0-2 1,33-2-1,55-13-7415,-110 13 6830,1-1 1,-1 1-1,0-1 1,0-1-1,0 1 0,-1-1 1,1 0-1,-1-1 0,1 0 1,8-6-1,14-21-4637</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26.248"/>
    </inkml:context>
    <inkml:brush xml:id="br0">
      <inkml:brushProperty name="width" value="0.1" units="cm"/>
      <inkml:brushProperty name="height" value="0.1" units="cm"/>
      <inkml:brushProperty name="color" value="#E71224"/>
    </inkml:brush>
  </inkml:definitions>
  <inkml:trace contextRef="#ctx0" brushRef="#br0">4 105 18914,'-2'-75'4511,"1"46"1515,4 191-2667,4-39-3381,26 133 1,-27-217-360,3-1 1,1 0-1,22 54 0,-31-89 99,1 0 0,-1-1 0,0 0 0,1 1-1,0-1 1,-1 0 0,1 0 0,0 0 0,0 0 0,4 3-1,-3-4-341,-1 0-1,0 0 1,1 0-1,-1 0 1,1 0-1,-1-1 1,1 1-1,-1-1 1,1 1-1,-1-1 0,1 0 1,0 0-1,-1-1 1,1 1-1,-1 0 1,1-1-1,-1 1 1,1-1-1,-1 0 0,1 0 1,-1 0-1,0 0 1,0-1-1,1 1 1,-1 0-1,0-1 1,3-2-1,24-23-4696</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26.579"/>
    </inkml:context>
    <inkml:brush xml:id="br0">
      <inkml:brushProperty name="width" value="0.1" units="cm"/>
      <inkml:brushProperty name="height" value="0.1" units="cm"/>
      <inkml:brushProperty name="color" value="#E71224"/>
    </inkml:brush>
  </inkml:definitions>
  <inkml:trace contextRef="#ctx0" brushRef="#br0">498 226 16730,'-3'-33'2138,"-5"-32"1,6 56-1643,0 0 0,0-1-1,-1 1 1,-1 0 0,0 0 0,0 0 0,-10-15 0,11 21-281,0-1 1,0 1 0,0 0 0,0 0 0,-1 0 0,1 1-1,-1-1 1,0 1 0,1 0 0,-1 0 0,0 0-1,0 1 1,-1-1 0,1 1 0,0 0 0,0 0 0,-1 0-1,1 1 1,-1 0 0,1 0 0,0 0 0,-1 0 0,1 0-1,-1 1 1,1 0 0,0 0 0,0 0 0,-7 3-1,-6 3 36,1 0 0,1 0-1,-1 2 1,1 0-1,-23 18 1,15-9-247,2 1 0,1 1 0,0 0 1,2 2-1,0 0 0,1 1 0,-13 25 1,23-36-5,1-1-1,0 1 1,1 0 0,0 1 0,1-1 0,0 1 0,1 0 0,0 0-1,2 0 1,-1 0 0,1 0 0,1 1 0,1-1 0,-1 0-1,2 0 1,0 0 0,5 17 0,-4-23 0,0 1 0,1-1 1,0 0-1,0 0 0,1-1 0,0 1 0,0-1 0,1 0 1,-1-1-1,1 1 0,0-1 0,1 0 0,-1 0 0,1-1 1,0 0-1,0 0 0,1-1 0,-1 0 0,9 3 1,15 3-343,1-1 1,0-1 0,44 2 0,82 3-3486,82-11-6206,-124-9 4184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40.025"/>
    </inkml:context>
    <inkml:brush xml:id="br0">
      <inkml:brushProperty name="width" value="0.1" units="cm"/>
      <inkml:brushProperty name="height" value="0.1" units="cm"/>
      <inkml:brushProperty name="color" value="#E71224"/>
    </inkml:brush>
  </inkml:definitions>
  <inkml:trace contextRef="#ctx0" brushRef="#br0">0 1434 3740,'0'0'460,"7"0"10311,1 0-9964,457 23 3466,-92 0-2506,-227-16-1478,313-3 488,-248-6-369,-211 2-395,0 0-3,0 0 0,0 0 0,0 0 2,0 0 3,0 0 1,0 0 1,0 0 7,0 0 2,0 0-4,0 0 1,0 0 2,0 0 4,0 0 8,0 0-3,0 0 11,0 0 33,0 0 84,0 0 161,0 0 184,0 0 132,0-38 4920,5-167-3770,-7 45-1739,8-241-50,10 282 0,-9 73 0,2-72 0,-10 10 0,3-126 0,-2 233 0,0 0 0,0 0 0,0-1 0,0 1 0,1 0 0,-1-1 0,0 1 0,1 0 0,-1 0 0,0 0 0,1-1 0,0 1 0,-1 0 0,1 0 0,0 0 0,-1 0 0,1 0 0,0 0 0,0 0 0,0 0 0,0 0 0,0 0 0,0 1 0,0-1 0,0 0 0,0 1 0,0-1 0,0 1 0,1-1 0,-1 1 0,2-1 0,3 0 0,0 1 0,-1 0 0,1 1 0,-1-1 0,1 1 0,6 2 0,0-1 0,92 13 0,142 3 0,110-19 0,-140-2 0,-77 3 0,575-11 0,-709 11 0,-1 0 0,-1 0 0,1 0 0,-1 0 0,1 0 0,0-1 0,-1 0 0,1 1 0,-1-1 0,5-2 0,-7 1-1192,4-9-3159,-6 10 3911,1 0 0,0 1-1,-1-1 1,1 0 0,-1 0 0,1 0 0,-1 1 0,1-1 0,-1 0 0,0 1 0,1-1 0,-1 0-1,0 1 1,0-1 0,1 1 0,-1-1 0,0 1 0,0 0 0,-1-1 0,-37-19-5701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42.459"/>
    </inkml:context>
    <inkml:brush xml:id="br0">
      <inkml:brushProperty name="width" value="0.1" units="cm"/>
      <inkml:brushProperty name="height" value="0.1" units="cm"/>
      <inkml:brushProperty name="color" value="#E71224"/>
    </inkml:brush>
  </inkml:definitions>
  <inkml:trace contextRef="#ctx0" brushRef="#br0">17 413 3956,'-11'4'13860,"7"-1"-11811,3 1-1894,1 0-1,-1 1 0,1-1 1,0 0-1,0 0 0,1 0 1,-1 0-1,1 0 0,0 1 1,0-1-1,0 0 0,1-1 1,-1 1-1,1 0 0,3 5 1,5 7 869,1 0 0,13 15 0,-14-18 28,-8-11-864,0-1 1,0 1-1,-1-1 1,1 0-1,0 1 0,0-1 1,1 0-1,-1 0 0,0 0 1,0-1-1,0 1 1,1-1-1,-1 1 0,0-1 1,0 1-1,1-1 1,-1 0-1,0 0 0,5-1 1,50-9 261,-42 7-118,23-7 107,0-1 1,67-30-1,71-47 18,-6 2-474,203-57 17,-136 55 0,-171 58-6,-53 22-10,0 2 0,0 0-1,0 0 1,1 1 0,-1 1-1,1 0 1,0 1 0,0 1-1,1 0 1,13 0 0,-24 2-4455,0-3 2047,-2-5-872,-2 0-2725,-1 4 564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44.127"/>
    </inkml:context>
    <inkml:brush xml:id="br0">
      <inkml:brushProperty name="width" value="0.1" units="cm"/>
      <inkml:brushProperty name="height" value="0.1" units="cm"/>
      <inkml:brushProperty name="color" value="#E71224"/>
    </inkml:brush>
  </inkml:definitions>
  <inkml:trace contextRef="#ctx0" brushRef="#br0">0 174 1636,'6'-6'12567,"17"5"-8371,3 5-6299,-15-2 3471,16 5-713,-16-4-332,0 0 0,1-1-1,-1 0 1,1-1 0,0 0-1,-1 0 1,17-3 0,170-41 416,-63 10-486,27-1 1510,-160 33-1937,-1 1 0,1-1 0,-1 0 0,1 1 1,-1-1-1,0 0 0,1 0 0,-1 0 1,0 0-1,0 0 0,1 0 0,-1 0 1,0 0-1,0 0 0,0-1 0,-1 1 1,1 0-1,0-1 0,0 1 0,0-3 1,0 2-319,0 0 0,0 0 0,1 0 0,-1-1 1,0 2-1,1-1 0,0 0 0,-1 0 0,1 0 1,0 1-1,0-1 0,2-1 0,9-9-4040,-11-6-1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5.415"/>
    </inkml:context>
    <inkml:brush xml:id="br0">
      <inkml:brushProperty name="width" value="0.1" units="cm"/>
      <inkml:brushProperty name="height" value="0.1" units="cm"/>
      <inkml:brushProperty name="color" value="#E71224"/>
    </inkml:brush>
  </inkml:definitions>
  <inkml:trace contextRef="#ctx0" brushRef="#br0">472 83 12653,'1'-5'759,"0"0"-1,0 0 0,-1 0 1,1 1-1,-1-1 1,0 0-1,-1-9 1,0 12-580,0 0 1,1 1-1,-1-1 1,0 1 0,0-1-1,0 1 1,0-1-1,-1 1 1,1 0 0,0 0-1,0-1 1,-1 1-1,1 0 1,-1 0 0,1 0-1,-1 0 1,0 1-1,1-1 1,-1 0 0,0 1-1,1-1 1,-1 1-1,0-1 1,1 1 0,-4 0-1,-15-3 844,-1 0-1,0 2 0,0 1 1,-29 2-1,22 2-454,0 0 1,0 2-1,0 1 0,1 1 1,-31 14-1,49-17-479,-1 0-1,1 0 1,0 1-1,0 0 1,0 0-1,1 1 1,0 0-1,-8 10 0,14-15-86,0 1 0,0-1-1,0 0 1,1 1 0,-1-1 0,1 1-1,-1-1 1,1 1 0,0 0-1,0-1 1,0 1 0,1 0-1,-1 0 1,1 0 0,-1-1-1,1 1 1,0 0 0,0 0-1,0 0 1,1 0 0,-1 0-1,1 0 1,-1-1 0,1 1-1,0 0 1,0 0 0,0-1-1,1 1 1,-1-1 0,0 1-1,1-1 1,0 1 0,0-1-1,3 4 1,1-1-2,0-1 0,0 1 0,0-1 0,1 0 0,0-1 0,-1 0 0,1 0 0,1 0 0,-1-1 0,0 0 0,0 0 0,1-1 0,13 1 0,2 0 0,0-2 0,0 0 0,30-5 0,-45 4 0,1-1 0,-1 1 0,1-1 0,-1-1 0,0 0 0,0 0 0,0 0 0,0-1 0,-1 0 0,0-1 0,0 0 0,0 0 0,0 0 0,-1-1 0,1 0 0,-2 0 0,1-1 0,-1 1 0,0-1 0,5-8 0,-10 14 0,1 1 0,0-1 1,-1 1-1,1-1 0,0 1 0,-1 0 1,1-1-1,0 1 0,0 0 0,-1 0 0,1 0 1,0-1-1,0 1 0,-1 0 0,1 0 0,0 0 1,0 0-1,-1 0 0,1 0 0,0 1 1,0-1-1,-1 0 0,1 0 0,0 0 0,0 1 1,-1-1-1,2 1 0,24 11-78,-21-9-19,46 25-1850,-33-17-664,0-1-1,1 0 1,0-2-1,26 8 1,8-5-3254</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52.272"/>
    </inkml:context>
    <inkml:brush xml:id="br0">
      <inkml:brushProperty name="width" value="0.1" units="cm"/>
      <inkml:brushProperty name="height" value="0.1" units="cm"/>
      <inkml:brushProperty name="color" value="#E71224"/>
    </inkml:brush>
  </inkml:definitions>
  <inkml:trace contextRef="#ctx0" brushRef="#br0">0 298 5753,'0'3'811,"0"0"0,1-1 0,-1 1 0,0 0 0,1-1 1,0 1-1,-1-1 0,1 1 0,2 4 0,0-3-515,0-1-1,-1 1 0,1-1 0,0 0 0,1 0 0,-1-1 0,0 1 0,6 2 0,-1 1 87,2 2-117,1-1 1,0 0 0,1-1-1,-1 0 1,1-1 0,0 0-1,0-1 1,1 0 0,0-1-1,-1 0 1,1-1 0,0-1 0,0 0-1,0 0 1,0-2 0,0 1-1,24-6 1,27-7 202,0-2-1,62-25 1,123-59 273,49-17 292,-222 94-502,-38 11 496,0-1 0,0-2-1,44-22 1,-57 11 2162,-25 25-3723,2-2-4135,-3-8 271,0 9-1335,-2-3-52</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57.745"/>
    </inkml:context>
    <inkml:brush xml:id="br0">
      <inkml:brushProperty name="width" value="0.1" units="cm"/>
      <inkml:brushProperty name="height" value="0.1" units="cm"/>
      <inkml:brushProperty name="color" value="#E71224"/>
    </inkml:brush>
  </inkml:definitions>
  <inkml:trace contextRef="#ctx0" brushRef="#br0">1 277 4820,'0'0'528,"0"0"83,0 0 108,0 0 106,0 0 108,0 0 95,0 0 87,0-2 5646,2-3-3766,9 14-2815,-1 0 1,19 21-1,9 9 17,-34-34-146,1 0 0,1-1 0,-1 0 0,1 0 0,-1-1 0,1 1 0,0-1 0,0 0 0,1-1-1,-1 1 1,0-1 0,1-1 0,0 1 0,-1-1 0,11 1 0,11-3 155,0 0 0,0-2 0,-1-1 0,1-1-1,47-16 1,132-61 461,-120 45-460,76-25 2132,259-61 0,-340 95-236,-41 12-236,-40 16-2208,-1 0 0,0 0 0,1 0 0,-1-1 0,1 1 0,-1 0 0,1 0 0,-1-1 1,0 1-1,1 0 0,-1-1 0,1 1 0,-1 0 0,0-1 0,1 1 0,-1-1 0,0 1 0,0 0 0,1-1 0,-1 1 0,0-1 0,0 1 0,0-2 0,0 0-4426,0 1-3283,-5-8 2234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56.167"/>
    </inkml:context>
    <inkml:brush xml:id="br0">
      <inkml:brushProperty name="width" value="0.1" units="cm"/>
      <inkml:brushProperty name="height" value="0.1" units="cm"/>
      <inkml:brushProperty name="color" value="#E71224"/>
    </inkml:brush>
  </inkml:definitions>
  <inkml:trace contextRef="#ctx0" brushRef="#br0">75 29 4188,'0'-2'952,"0"0"-1,0 0 1,0 0-1,0 0 1,-1 0-1,1 0 1,-1 0-1,1 0 1,-2-3-1,-68 5 581,69 0-1400,1 0 8,0 0-1,0 0 17,0 0 13,26 0 960,299-4 2734,178 3-2727,-16 48-990,-331-26-114,-134-18-30,311 32 67,-228-25-63,67 3 969,-172-13-955,0 0-6,0 0 3,0 0 14,0 0 31,0 0 41,0 0 42,0 0 57,0 0 57,0 0 59,0 0 16,0 0 2,0 0-8,0 0-44,0 0-50,0 0-58,0 0-53,0 0-84,0 0-99,0 0-76,0 0-2,0 19-295,-28 88 439,16-64 729,-10 64-1,15-71 467,-16 55 0,13-58-718,1 0 1,-4 41-1,1 28-158,-8 110 414,14 163-301,31-374-311,210 8 100,176 14-230,-203 3 3,226 19 0,-223-28 0,-194-14-27,-16-3-187,-1 0-1,1 0 1,-1 0-1,0 0 1,1 0-1,-1 0 1,0 1-1,1-1 1,-1 0-1,1 0 1,-1 0-1,0 0 1,1 0-1,-1 0 1,0 1-1,1-1 0,-1 0 1,0 0-1,1 1 1,-1-1-1,0 0 1,0 0-1,1 1 1,-1-1-1,0 0 1,0 1-1,0-1 1,1 0-1,-1 1 1,0-1-1,0 0 1,0 1-1,0-1 1,0 1-81,0-1 0,0 1 0,-1-1 0,1 1 0,0-1 0,-1 1 0,1-1 0,0 1 0,-1-1 0,1 0 0,-1 1 0,1-1 0,0 1 0,-1-1 0,1 0 0,-1 0 0,1 1 0,-1-1 0,1 0 0,-1 0 0,0 0 0,1 1 0,-1-1 0,1 0 0,-1 0 0,1 0 0,-1 0 0,1 0 0,-1 0 0,-1-1-1,-23 1-5136,-6-3-1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58.898"/>
    </inkml:context>
    <inkml:brush xml:id="br0">
      <inkml:brushProperty name="width" value="0.1" units="cm"/>
      <inkml:brushProperty name="height" value="0.1" units="cm"/>
      <inkml:brushProperty name="color" value="#E71224"/>
    </inkml:brush>
  </inkml:definitions>
  <inkml:trace contextRef="#ctx0" brushRef="#br0">1 160 7533,'25'-4'8046,"-2"1"-288,-4 8-6339,42 30 1338,-51-28-2325,1 0 0,0-1 0,1 0 0,0 0 0,-1-2 0,23 7 0,1-5-124,0-2-1,0-1 1,0-2-1,0-2 1,39-5-1,-3-4-115,103-29 1,-138 28-239,0-2 0,-1-1-1,51-30 1,-84 43-179,0 0-1,0 0 1,0 0-1,0 1 1,1-1-1,-1 0 1,0 1-1,0 0 1,0 0-1,0-1 1,1 1-1,-1 0 1,3 1-1,3-1-1018,-7 0 884,0 0-1,0 0 0,-1 0 1,1 0-1,0-1 0,0 1 1,-1 0-1,1 0 0,0-1 1,-1 1-1,1-1 0,0 1 1,-1 0-1,1-1 0,0 0 1,-1 1-1,1-1 0,-1 1 1,1-1-1,-1 0 0,1 1 1,-1-1-1,0 0 0,1 1 1,-1-1-1,0 0 0,1 1 1,-1-2-1,3-25-3644,-3 14 1745,10-43-3464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11.110"/>
    </inkml:context>
    <inkml:brush xml:id="br0">
      <inkml:brushProperty name="width" value="0.1" units="cm"/>
      <inkml:brushProperty name="height" value="0.1" units="cm"/>
      <inkml:brushProperty name="color" value="#E71224"/>
    </inkml:brush>
  </inkml:definitions>
  <inkml:trace contextRef="#ctx0" brushRef="#br0">1 1001 1960,'1'-36'5448,"-1"0"4860,33 36-8770,-25 0-1428,0 1-1,0 0 0,0 0 0,0 1 0,0 0 0,0 0 1,0 1-1,-1 0 0,1 0 0,8 6 0,6 6 300,38 32-1,-47-36-263,1 0 0,-1 0 0,1-1 0,1-1 0,0 0 0,26 10 0,-33-17-85,0-1 0,1 0 0,-1 0 0,0-1 0,1 0 0,-1 0 0,0-1 0,1 0 0,-1-1 0,0 0 0,0 0 1,0-1-1,0 0 0,10-5 0,11-6 73,-1-2 0,35-25 0,464-309 789,-488 326-867,404-257 272,-317 192 421,161-146-1,-284 232-789,-1 1-1,1 0 0,0 0 0,0 0 1,0 0-1,0 0 0,1 1 0,-1-1 1,0 1-1,1 0 0,-1 0 0,0 0 1,5-1-1,7 3-4900,-2 2-6537,-41-13 6799</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17.846"/>
    </inkml:context>
    <inkml:brush xml:id="br0">
      <inkml:brushProperty name="width" value="0.1" units="cm"/>
      <inkml:brushProperty name="height" value="0.1" units="cm"/>
      <inkml:brushProperty name="color" value="#E71224"/>
    </inkml:brush>
  </inkml:definitions>
  <inkml:trace contextRef="#ctx0" brushRef="#br0">1 7 5889,'194'2'10466,"9"3"-7449,291 2-2170,76-8 301,268-4-34,-194 3-612,-413 2-2874,-228 0-3967,-4-2 3464,-5-1 1155,4 2 408,-7-5-2865</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20.362"/>
    </inkml:context>
    <inkml:brush xml:id="br0">
      <inkml:brushProperty name="width" value="0.1" units="cm"/>
      <inkml:brushProperty name="height" value="0.1" units="cm"/>
      <inkml:brushProperty name="color" value="#E71224"/>
    </inkml:brush>
  </inkml:definitions>
  <inkml:trace contextRef="#ctx0" brushRef="#br0">38 343 4212,'-16'0'-914,"-3"0"5424,17 0 333,22 0-3191,112 0-774,877-22 2901,288-100-3274,-706 61-394,-162 19-43,4 15 292,-266 22-50,179 3 601,-335 3-1505,7 1 2448,-13-5-4251,-4-7-5134,-13-10 3347,-22-11-1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28.714"/>
    </inkml:context>
    <inkml:brush xml:id="br0">
      <inkml:brushProperty name="width" value="0.1" units="cm"/>
      <inkml:brushProperty name="height" value="0.1" units="cm"/>
      <inkml:brushProperty name="color" value="#E71224"/>
    </inkml:brush>
  </inkml:definitions>
  <inkml:trace contextRef="#ctx0" brushRef="#br0">659 63 15629,'-80'-22'2409,"42"11"-113,0 1 1,-77-8-1,102 17-1927,0 1 0,0 0 0,0 1-1,-1 0 1,1 2 0,0-1-1,1 1 1,-1 1 0,1 1 0,-1-1-1,1 2 1,-22 13 0,19-9-141,1 1 1,-1 1 0,2 1 0,0 0-1,0 0 1,1 1 0,1 1 0,0 0-1,1 1 1,-13 28 0,14-23-170,0 0 0,2 0-1,0 1 1,2 0 0,0 0 0,2 0 0,0 1 0,1 30 0,2-43-57,1-1-1,-1 1 1,2-1 0,0 1 0,0-1-1,0 0 1,1 0 0,1 0 0,7 15-1,-8-18-28,1-1 0,0 1 0,0-1 0,1 0 0,-1 0 0,1 0 0,0-1 0,1 0 0,-1 0 0,1 0 0,-1-1 0,1 1-1,0-2 1,11 5 0,2-1-342,0-2-1,0 0 0,1-1 0,-1 0 1,1-2-1,0-1 0,0 0 0,-1-1 0,36-7 1,-37 4-459,1 0 1,-2-1-1,1-1 1,-1-1-1,0 0 0,0-1 1,0-1-1,-2-1 1,1 0-1,17-16 1,-26 20 128,-1-1 0,-1 0 0,1 0 0,-1 0 0,0-1 0,-1 1 0,0-1 0,0 0 1,-1 0-1,0-1 0,0 1 0,-1-1 0,3-15 0,3-52-4194</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29.051"/>
    </inkml:context>
    <inkml:brush xml:id="br0">
      <inkml:brushProperty name="width" value="0.1" units="cm"/>
      <inkml:brushProperty name="height" value="0.1" units="cm"/>
      <inkml:brushProperty name="color" value="#E71224"/>
    </inkml:brush>
  </inkml:definitions>
  <inkml:trace contextRef="#ctx0" brushRef="#br0">48 146 10813,'-14'-40'1578,"-19"-65"3539,58 202 3934,10 10-4927,96 219-3458,-122-307-1381,0 1 0,2-1 1,20 28-1,-26-40 135,0-2 0,1 1 0,0-1 0,0 0 0,0 0 0,0 0 0,1-1 0,-1 0 0,1 0 0,1-1 0,-1 0 0,0 0 0,10 2 0,-8-2-354,7 1-1377,0 0 1,0-1-1,31 2 0,4-8-2778</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29.395"/>
    </inkml:context>
    <inkml:brush xml:id="br0">
      <inkml:brushProperty name="width" value="0.1" units="cm"/>
      <inkml:brushProperty name="height" value="0.1" units="cm"/>
      <inkml:brushProperty name="color" value="#E71224"/>
    </inkml:brush>
  </inkml:definitions>
  <inkml:trace contextRef="#ctx0" brushRef="#br0">35 384 11317,'19'-46'3179,"21"-84"-1,-34 105-1897,-2-1-1,0 1 0,-2-1 1,0 1-1,-3-30 0,1 54-1196,0 0 0,0 0 0,0 0 0,0 0 0,0 0 0,0 0-1,0 0 1,0 0 0,0 0 0,-1 0 0,1 1 0,0-1 0,0 0 0,-1 0-1,1 0 1,-1 0 0,1 0 0,-1 1 0,1-1 0,-1 0 0,1 0-1,-1 1 1,0-1 0,1 0 0,-1 1 0,0-1 0,0 1 0,0-1 0,1 1-1,-1-1 1,-1 1 0,0 0 13,0 0 1,1 1-1,-1-1 0,0 1 0,1 0 1,-1-1-1,1 1 0,-1 0 0,1 0 0,-1 0 1,1 0-1,-1 0 0,1 0 0,0 1 1,-1 0-1,-8 9 311,2-1 1,-1 1-1,-7 15 1,11-18-303,1 1 1,0-1 0,1 1 0,0 0 0,1 0-1,-1 0 1,2 0 0,-1 1 0,1-1 0,1 1-1,0-1 1,0 0 0,2 14 0,-1-17-187,1 1 1,0 0-1,0-1 1,0 1 0,1-1-1,-1 0 1,2 0-1,-1 0 1,1 0-1,0-1 1,0 1 0,0-1-1,1 0 1,0 0-1,0 0 1,0-1-1,0 0 1,1 0 0,7 4-1,3 0-460,0-2 0,1 1 0,-1-2-1,1 0 1,1-1 0,-1-1 0,0-1 0,28 1-1,-29-3-733,0-1-1,1 0 0,-1-1 0,0-1 0,23-6 1,-35 7 609,1 1-1,0-2 1,0 1 0,-1 0 0,1-1-1,6-4 1,16-23-3991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6.788"/>
    </inkml:context>
    <inkml:brush xml:id="br0">
      <inkml:brushProperty name="width" value="0.1" units="cm"/>
      <inkml:brushProperty name="height" value="0.1" units="cm"/>
      <inkml:brushProperty name="color" value="#E71224"/>
    </inkml:brush>
  </inkml:definitions>
  <inkml:trace contextRef="#ctx0" brushRef="#br0">0 76 12137,'2'-4'864,"-1"0"-1,0-1 1,0 1-1,0-1 1,-1 1-1,1-1 1,-1 1-1,0-1 1,0 1-1,-2-5 1,2-3 2131,0 11-2808,0 1-1,0 0 1,-1-1-1,1 1 1,0 0 0,0 0-1,0-1 1,0 1 0,0 0-1,0-1 1,0 1-1,0 0 1,0-1 0,0 1-1,0 0 1,0 0 0,0-1-1,0 1 1,0 0-1,1-1 1,-1 1 0,0 0-1,0 0 1,0-1 0,0 1-1,0 0 1,1 0-1,-1-1 1,0 1 0,0 0-1,1 0 1,-1-1 0,0 1-1,0 0 1,1 0-1,-1 0 1,0 0 0,0 0-1,1-1 1,-1 1 0,11 11 1011,8 24-1912,-7-4 686,0 1 0,-2 0 0,7 39 0,10 102 293,1 9-509,-21-149-188,1-1 0,2-1 1,21 47-1,-26-69-298,0 0-1,0 0 1,1-1 0,0 0 0,1 0-1,11 11 1,-15-16 102,-1-1-1,1 1 1,0-1-1,-1 0 1,1 0-1,0-1 1,0 1-1,0 0 1,1-1-1,-1 0 1,0 0-1,1 0 1,-1 0-1,0 0 1,1-1-1,-1 1 1,1-1-1,-1 0 1,1 0-1,-1-1 1,1 1-1,-1 0 0,5-2 1,17-14-4745</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29.748"/>
    </inkml:context>
    <inkml:brush xml:id="br0">
      <inkml:brushProperty name="width" value="0.1" units="cm"/>
      <inkml:brushProperty name="height" value="0.1" units="cm"/>
      <inkml:brushProperty name="color" value="#E71224"/>
    </inkml:brush>
  </inkml:definitions>
  <inkml:trace contextRef="#ctx0" brushRef="#br0">76 165 11877,'-55'-119'4565,"35"73"2379,33 75-4699,2 0-1,34 46 1,47 51-1033,-74-99-790,116 152-76,-53-57-3113,-65-94-1562,36 38 0,-33-41-16,3-1-1096,1-10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0.078"/>
    </inkml:context>
    <inkml:brush xml:id="br0">
      <inkml:brushProperty name="width" value="0.1" units="cm"/>
      <inkml:brushProperty name="height" value="0.1" units="cm"/>
      <inkml:brushProperty name="color" value="#E71224"/>
    </inkml:brush>
  </inkml:definitions>
  <inkml:trace contextRef="#ctx0" brushRef="#br0">234 99 13785,'-1'-6'288,"0"1"0,0-1 0,-1 1 0,0-1-1,0 1 1,0 0 0,0 0 0,-1-1 0,0 2-1,0-1 1,0 0 0,-1 1 0,1-1 0,-5-3-1,5 6-91,0 0 0,0 0 0,0 0 1,0 0-1,0 1 0,-1-1 0,1 1 0,0 0 0,-1 0 0,1 0 0,-1 1 0,1-1 0,-1 1 0,1 0 0,-1 0 0,1 0 0,-1 0 0,0 0 0,1 1 0,0 0 0,-1 0 0,1 0 0,-5 2 0,0 1 100,1 0 1,0 0-1,0 1 0,0 0 1,1 0-1,0 1 1,0 0-1,0 0 0,1 0 1,0 1-1,0 0 1,0 0-1,1 0 1,0 0-1,1 1 0,0-1 1,0 1-1,0 0 1,1 0-1,-2 16 0,3-17-173,0 0 0,0 0-1,1-1 1,0 1 0,1 0-1,-1 0 1,1-1-1,1 1 1,-1-1 0,1 1-1,5 11 1,-5-14-53,1 0-1,-1 0 1,1 0-1,0 0 1,0 0 0,0-1-1,1 1 1,-1-1 0,1 0-1,0 0 1,0 0-1,0-1 1,0 1 0,0-1-1,1 0 1,-1 0 0,10 2-1,-6-2-36,1 0-1,-1-1 1,1 0-1,0 0 1,0-1 0,-1 0-1,1-1 1,0 0-1,-1 0 1,1-1-1,0 0 1,8-3-1,-12 3-15,1-1 1,-1 1-1,1-1 0,-1 0 0,0 0 0,-1 0 0,1-1 0,0 0 0,-1 1 0,0-2 0,0 1 0,0 0 0,0-1 0,-1 0 0,0 0 0,0 0 1,0 0-1,4-11 0,-3-1 25,-1 1 1,-1-1 0,0 0 0,-1 0-1,-1-18 1,0 30-39,0 4-4,0 1 0,0-1 0,0 1 0,0-1 0,0 1 0,0-1 0,0 1 0,0-1 0,0 1 0,0 0 0,1-1 0,-1 1 0,0-1 0,0 1 0,0-1 0,1 1 0,-1 0-1,0-1 1,1 1 0,-1 0 0,0-1 0,1 1 0,-1 0 0,0-1 0,1 1 0,-1 0 0,0 0 0,1-1 0,-1 1 0,1 0 0,18 1 7,25 19-33,-35-15-12,25 11-533,6 4-579,51 16-1,-77-31 178,-1-1 0,1-1 1,0-1-1,0 0 0,0 0 0,0-2 0,0 1 0,15-3 0,-18 1-309,-3 0 125,-1 0 0,0 0 0,0 0 0,0-1 0,0 0 1,0 0-1,13-6 0,4-14-4112</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0.567"/>
    </inkml:context>
    <inkml:brush xml:id="br0">
      <inkml:brushProperty name="width" value="0.1" units="cm"/>
      <inkml:brushProperty name="height" value="0.1" units="cm"/>
      <inkml:brushProperty name="color" value="#E71224"/>
    </inkml:brush>
  </inkml:definitions>
  <inkml:trace contextRef="#ctx0" brushRef="#br0">0 360 13597,'1'4'258,"-1"1"1,1-1-1,0 0 0,0 1 0,1-1 1,-1 0-1,1 0 0,0 0 0,0 0 1,0 0-1,1 0 0,0-1 0,-1 1 1,1-1-1,0 1 0,1-1 0,-1 0 0,0 0 1,1-1-1,0 1 0,-1-1 0,1 0 1,0 0-1,5 2 0,5 3 381,1-2-1,0 1 0,1-2 1,-1 0-1,24 3 1,-24-5-170,1-1 0,-1-1 1,1 0-1,-1-1 1,1-1-1,-1 0 1,0-1-1,27-8 1,-36 8-337,0 1 1,0-1 0,0 1 0,0-2 0,0 1-1,-1-1 1,0 0 0,1 0 0,-1 0-1,-1 0 1,1-1 0,-1 0 0,0 0 0,0-1-1,0 1 1,0-1 0,-1 1 0,0-1 0,-1 0-1,1-1 1,-1 1 0,0 0 0,1-7 0,-1-10-31,-1 1 0,-1-1 1,-1 1-1,0-1 0,-2 1 1,-1-1-1,-1 1 1,0 1-1,-2-1 0,0 1 1,-2 0-1,0 0 1,-24-37-1,33 58-103,0 0 0,0 0 0,0-1 0,-1 1 0,1 0 0,0 0 0,0 0 0,0 0 0,0 0 0,0 0 0,0 0 0,0-1 0,0 1 0,0 0 0,0 0 0,0 0 0,0 0 0,0 0 0,-1 0 0,1 0 0,0 0 0,0 0 0,0 0 0,0 0 0,0-1 0,0 1 0,0 0 0,-1 0 0,1 0 0,0 0 0,0 0 0,0 0 0,0 0 0,0 0 0,0 0 0,0 0 0,-1 0 0,1 0 0,0 0 0,0 0 0,0 0 0,0 0 0,0 0 0,0 1 0,-1-1 0,1 0 0,0 0 0,0 0 0,0 0 0,0 0 0,0 0 0,0 0 0,0 0 0,0 0 0,0 0 0,-1 0 0,1 1 0,0-1 0,-2 12 0,1 17 0,6-8 0,0 0 0,1 0 0,1-1 0,1 0 0,1 0 0,1-1 0,0 0 0,1-1 0,1 0 0,1-1 0,16 17 0,26 24 0,98 81 0,-149-135 0,56 46 0,-27-25 0,-2 1 0,-1 2 0,45 53 0,-70-75 0,-1-1 0,0 1 0,-1 0 0,1 1 0,-1-1 0,0 1 0,-1-1 0,0 1 0,0 0 0,0 0 0,-1 0 0,0 0 0,0 0 0,-1 0 0,1 0 0,-2 10 0,-1-10 0,0 1 0,0-1 0,-1 0 0,1 0 0,-2 0 0,1 0 0,-1-1 0,0 1 0,0-1 0,-1 0 0,1 0 0,-2-1 0,1 1 0,-12 8 0,6-5 0,-1 0 0,0-1 0,-1-1 0,0 0 0,-19 7 0,26-11 0,0-1 0,0 0 0,-1 0 0,1-1 0,-1 1 0,1-2 0,-1 1 0,1-1 0,-1 0 0,0 0 0,1-1 0,-1 1 0,1-2 0,-8-1 0,11 2 0,1 0 0,-1-1 0,1 1 0,-1-1 0,1 1 0,0-1 1,0 0-1,0 0 0,0 0 0,0 0 0,0 0 0,0 0 0,1-1 0,-1 1 0,1-1 0,0 1 0,-1-1 0,1 1 0,1-1 1,-1 0-1,0 1 0,0-1 0,1-4 0,-1-3-31,0 1 0,1 0 0,1-1 0,0 1-1,3-18 1,1 4-399,0 0 0,2 1 0,1 0-1,0 1 1,1-1 0,2 2 0,0-1 0,1 2-1,1-1 1,26-29 0,27-7-2746,-37 33-622,36-38 0,-24 19-1895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0.896"/>
    </inkml:context>
    <inkml:brush xml:id="br0">
      <inkml:brushProperty name="width" value="0.1" units="cm"/>
      <inkml:brushProperty name="height" value="0.1" units="cm"/>
      <inkml:brushProperty name="color" value="#E71224"/>
    </inkml:brush>
  </inkml:definitions>
  <inkml:trace contextRef="#ctx0" brushRef="#br0">0 387 18102,'0'4'564,"8"-2"16,21 0 28,28-12 12,30-5 8,36-16-40,26-6-124,14-10-264,-7 4-380,-10-3-1148,-8 1-964,-38 9-1417,-24 3 1,-24 4 0,-22 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1.246"/>
    </inkml:context>
    <inkml:brush xml:id="br0">
      <inkml:brushProperty name="width" value="0.1" units="cm"/>
      <inkml:brushProperty name="height" value="0.1" units="cm"/>
      <inkml:brushProperty name="color" value="#E71224"/>
    </inkml:brush>
  </inkml:definitions>
  <inkml:trace contextRef="#ctx0" brushRef="#br0">1 184 15557,'0'7'640,"4"3"241,18-2 147,29-3 48,35-5-260,36-13-524,31-16-1080,6-30-3113,-8 8 1,-25-11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1.860"/>
    </inkml:context>
    <inkml:brush xml:id="br0">
      <inkml:brushProperty name="width" value="0.1" units="cm"/>
      <inkml:brushProperty name="height" value="0.1" units="cm"/>
      <inkml:brushProperty name="color" value="#E71224"/>
    </inkml:brush>
  </inkml:definitions>
  <inkml:trace contextRef="#ctx0" brushRef="#br0">90 74 14369,'-20'-11'992,"-22"-13"578,39 22-1215,1 1 0,0-1 0,-1 0 1,1 0-1,0 0 0,1 0 0,-1 0 0,0 0 0,0 0 1,1 0-1,-1-1 0,1 1 0,-1-4 0,2 6-256,-1 0 1,1-1-1,0 1 0,0 0 0,0 0 0,0 0 0,0-1 0,0 1 0,0 0 1,0 0-1,0 0 0,0-1 0,1 1 0,-1 0 0,0 0 0,0 0 0,0-1 1,0 1-1,0 0 0,0 0 0,0 0 0,0-1 0,1 1 0,-1 0 0,0 0 1,0 0-1,0 0 0,0 0 0,1-1 0,-1 1 0,0 0 0,0 0 0,0 0 0,0 0 1,1 0-1,-1 0 0,0 0 0,0 0 0,0 0 0,1 0 0,-1 0 0,15 0 1498,14 7-613,273 101 2251,-106-34-2772,439 125 24,9-31-1149,-492-125-2303,-149-41 2530,1-1 0,0 0-1,0 1 1,0-2 0,0 1 0,0 0-1,0-1 1,0 0 0,0 0-1,1 0 1,-1-1 0,0 1-1,0-1 1,0 0 0,0 0 0,-1 0-1,7-3 1,0 1-3033,-10 3 3235,1 0 1,-1 0-1,0 0 0,1 0 1,-1 0-1,1 0 0,-1 0 1,0 0-1,1 0 0,-1 0 1,0-1-1,1 1 0,-1 0 1,0 0-1,1 0 0,-1 0 1,0-1-1,1 1 0,-1 0 0,0 0 1,0-1-1,1 1 0,-1 0 1,0-1-1,0 1 0,1 0 1,-1-1-1,0 1 0,0 0 1,0-1-1,-1-16-5108</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2.213"/>
    </inkml:context>
    <inkml:brush xml:id="br0">
      <inkml:brushProperty name="width" value="0.1" units="cm"/>
      <inkml:brushProperty name="height" value="0.1" units="cm"/>
      <inkml:brushProperty name="color" value="#E71224"/>
    </inkml:brush>
  </inkml:definitions>
  <inkml:trace contextRef="#ctx0" brushRef="#br0">1714 33 16353,'-7'-4'288,"0"0"0,-1 0 0,1 0 0,-1 1 0,1 0 0,-1 1 0,0 0 0,0 0 0,0 0 0,0 1-1,0 0 1,0 1 0,-1 0 0,1 0 0,0 1 0,0 0 0,-12 3 0,3 2 250,0 0 0,0 2 0,1 0 0,0 1 0,0 0 0,-25 21 0,-18 17 1207,-76 77 0,-45 70 141,64-68-938,-285 281-1962,186-194-4754,106-110-803,91-88 4934,-1-1 0,-1 0 1,0-2-1,-28 14 0,-32 3-3400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2.541"/>
    </inkml:context>
    <inkml:brush xml:id="br0">
      <inkml:brushProperty name="width" value="0.1" units="cm"/>
      <inkml:brushProperty name="height" value="0.1" units="cm"/>
      <inkml:brushProperty name="color" value="#E71224"/>
    </inkml:brush>
  </inkml:definitions>
  <inkml:trace contextRef="#ctx0" brushRef="#br0">1 113 15833,'5'-8'137,"0"1"0,0 0 0,1 0 0,-1 0 0,2 1 0,-1-1-1,1 2 1,0-1 0,0 1 0,1 0 0,-1 0 0,1 1-1,0 0 1,0 1 0,1-1 0,-1 2 0,1-1 0,9-1-1,14-1 260,1 0-1,0 2 1,52 2-1,260 26 1938,1 23-686,-306-42-1521,198 32 526,410 52-1318,-502-81-2097,-3-13-4992,-137 4 7108,-1-1 0,1 0 0,-1 0 1,0 0-1,1-1 0,6-2 0,-9 2 0,0 0 0,0 0 0,0 0 0,0-1 0,0 1 0,4-6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2.879"/>
    </inkml:context>
    <inkml:brush xml:id="br0">
      <inkml:brushProperty name="width" value="0.1" units="cm"/>
      <inkml:brushProperty name="height" value="0.1" units="cm"/>
      <inkml:brushProperty name="color" value="#E71224"/>
    </inkml:brush>
  </inkml:definitions>
  <inkml:trace contextRef="#ctx0" brushRef="#br0">1207 0 15517,'-25'3'477,"0"0"0,0 2 0,0 1-1,1 0 1,0 2 0,1 1 0,0 1 0,0 1-1,-30 19 1,6 1 449,1 2 0,2 2 0,-43 44 1,-1 9 992,5 4 1,-87 122-1,120-140-1169,3 1-1,3 2 0,-63 154 1,64-100-1405,37-109-1259,-4 45 1,10-66 1573,0 1-1,0-1 1,0 0-1,0 0 1,0 0-1,0 0 1,0 0 0,-1 0-1,1 0 1,0 0-1,-1 0 1,1 0 0,-1 0-1,1 0 1,-1 0-1,0 0 1,1 0 0,-1 0-1,0-1 1,0 1-1,1 0 1,-1 0 0,0-1-1,-2 2 1,2-2-158,-1 0-1,1 0 1,-1 0 0,1 0 0,0 0 0,-1 0 0,1 0 0,-1 0-1,1-1 1,-1 1 0,1-1 0,-1 1 0,1-1 0,0 1 0,-1-1-1,1 0 1,0 1 0,-2-3 0,-20-14-4643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34.245"/>
    </inkml:context>
    <inkml:brush xml:id="br0">
      <inkml:brushProperty name="width" value="0.1" units="cm"/>
      <inkml:brushProperty name="height" value="0.1" units="cm"/>
      <inkml:brushProperty name="color" value="#E71224"/>
    </inkml:brush>
  </inkml:definitions>
  <inkml:trace contextRef="#ctx0" brushRef="#br0">1 252 11421,'0'0'578,"15"4"4894,12 10-3986,182 103 4130,-201-112-5396,0-1 0,0 1-1,0-1 1,1-1 0,0 0 0,-1 0 0,1 0-1,0-1 1,1-1 0,13 1 0,-7-2 198,1-1 1,-1-1-1,0 0 0,-1-1 1,22-7-1,46-17 958,121-57-1,71-57-860,-228 114-585,-30 15-567,1 2-1,1 1 0,37-15 1,-49 22-837,-3 2 569,0-1 0,-1 0 0,1 0 0,0 0 0,-1-1 1,1 1-1,-1-1 0,0 0 0,1 0 0,-1 0 0,0 0 0,0 0 0,0-1 1,0 0-1,-1 1 0,1-1 0,2-4 0,2-23-5279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7.127"/>
    </inkml:context>
    <inkml:brush xml:id="br0">
      <inkml:brushProperty name="width" value="0.1" units="cm"/>
      <inkml:brushProperty name="height" value="0.1" units="cm"/>
      <inkml:brushProperty name="color" value="#E71224"/>
    </inkml:brush>
  </inkml:definitions>
  <inkml:trace contextRef="#ctx0" brushRef="#br0">1 48 18870,'0'-2'227,"-1"0"1,1 0-1,0-1 0,0 1 1,1 0-1,-1 0 1,0 0-1,1 0 0,-1 0 1,1 0-1,0 0 1,-1 0-1,1 0 0,0 1 1,0-1-1,1 0 1,-1 0-1,0 1 0,0-1 1,1 1-1,1-3 1,-1 4-71,0-1 1,0 0-1,0 1 1,1-1 0,-1 1-1,0 0 1,0 0 0,0 0-1,0 0 1,0 0-1,1 0 1,-1 0 0,0 1-1,0-1 1,0 1-1,0 0 1,0-1 0,0 1-1,0 0 1,3 2-1,9 5 246,-1 1-1,0 0 1,0 0-1,-1 1 0,0 1 1,-1 0-1,0 0 0,-1 2 1,0-1-1,-1 1 1,11 21-1,6 15-38,35 99-1,-61-146-357,19 51-72,12 61 1,-11-1-3578,-17-97 2872,-3-14 13,1-1 1,-1 1-1,1 0 1,-1 0-1,0 0 1,0-1-1,0 1 1,0 0-1,0 0 1,-1 3-1,1-4 410,-1-1 0,0 1 0,1-1 0,-1 1 0,0-1 0,1 1 0,-1-1 0,0 0 0,0 1 0,0-1 0,1 0 0,-1 1 0,0-1 0,0 0 0,0 0-1,0 0 1,1 0 0,-1 0 0,0 0 0,0 0 0,0 0 0,0 0 0,1-1 0,-1 1 0,0 0 0,0 0 0,0-1 0,1 1 0,-2-1 0,-18-4-4361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05.998"/>
    </inkml:context>
    <inkml:brush xml:id="br0">
      <inkml:brushProperty name="width" value="0.1" units="cm"/>
      <inkml:brushProperty name="height" value="0.1" units="cm"/>
      <inkml:brushProperty name="color" value="#E71224"/>
    </inkml:brush>
  </inkml:definitions>
  <inkml:trace contextRef="#ctx0" brushRef="#br0">631 96 9585,'0'0'671,"0"0"149,0 0 164,0 0 155,0 0 136,0 0 123,0 0 132,0 0 201,-1-3 7933,-5-14-7167,2 12-2373,-1 1 0,1 0 0,-1 0 0,0 0 0,0 1 0,0-1 0,0 1 0,0 0 0,-1 1 0,1 0 0,-11-3 0,-67-15-155,80 20 47,-24-5-16,0 1 0,0 2 0,-1 0 0,1 2 0,-1 1 0,1 2 0,-1 0 0,-36 10 0,57-10 0,0-1 0,0 1 0,0 1 0,0 0 0,0 0 0,1 0 0,0 1 0,0 0 0,0 0 0,0 0 0,1 1 0,0-1 0,-7 11 0,9-11 0,0 0 0,0 1 0,0-1 0,1 1 0,-1-1 0,1 1 0,1 0 0,-1 0 0,1 0 0,0 0 0,1 0 0,-1 0 0,1 0 0,0 0 0,1 0 0,-1 1 0,4 9 0,-3-11 0,1-1 0,1 1 0,-1 0 0,1-1 0,0 0 0,0 0 0,0 0 0,0 0 0,1 0 0,-1-1 0,1 1 0,0-1 0,0 0 0,0 0 0,1 0 0,-1-1 0,1 0 0,8 4 0,5 0 0,1 0 0,-1-1 0,30 5 0,113 5 0,-116-13 0,0 1 0,0 3 0,78 21 0,-115-25 0,0 1 0,-1 0 0,0 0 0,1 1 0,-1-1 0,-1 2 0,1-1 0,0 1 0,-1 0 0,0 1 0,0-1 0,-1 1 0,0 0 0,0 0 0,0 1 0,-1 0 0,1 0 0,-2 0 0,1 0 0,-1 0 0,0 1 0,-1 0 0,1-1 0,-2 1 0,1 0 0,-1 0 0,0 0 0,-1 0 0,0 14 0,-2-15 0,0-1 0,0 0 0,0 0 0,0-1 0,-1 1 0,0 0 0,-1-1 0,1 1 0,-1-1 0,0 0 0,0-1 0,0 1 0,-1-1 0,0 1 0,0-1 0,0-1 0,0 1 0,-9 4 0,-11 5 0,1-1 0,-48 15 0,71-27 0,-58 20-148,0-3 0,-2-2 0,0-3 1,0-3-1,-1-2 0,0-3 0,-87-6 0,147 2-11,1 0 0,0 0-1,-1 0 1,1 0 0,0-1-1,-1 1 1,1 0-1,0-1 1,-1 1 0,1-1-1,0 1 1,0-1 0,0 0-1,0 1 1,-1-1 0,1 0-1,-2-2 1,3 2-9,0 1 0,0-1 0,-1 0 0,1 1 0,0-1 0,0 0 0,0 0-1,0 0 1,-1 1 0,1-1 0,0 0 0,1 0 0,-1 1 0,0-1 0,0 0 0,0 0 0,0 1 0,1-1 0,-1 0 0,0 0 0,0 1 0,1-2-1,2-2-657,-1 1-1,1-1 0,0 1 0,0 0 0,0-1 0,0 1 0,1 1 0,-1-1 0,6-3 1,26-14-4699,9-3 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07.080"/>
    </inkml:context>
    <inkml:brush xml:id="br0">
      <inkml:brushProperty name="width" value="0.1" units="cm"/>
      <inkml:brushProperty name="height" value="0.1" units="cm"/>
      <inkml:brushProperty name="color" value="#E71224"/>
    </inkml:brush>
  </inkml:definitions>
  <inkml:trace contextRef="#ctx0" brushRef="#br0">0 302 18626,'0'-49'9049,"10"58"-4682,10 42-4209,-3 1 0,-2 0-1,-2 1 1,10 82 0,-5 222-222,-21-522 64,0 40 0,16-166 0,-9 267 0,0 1 0,1-1 0,2 1 0,0 0 0,2 0 0,0 1 0,2 0 0,0 1 0,21-29 0,-25 40 0,0 0 0,1 0 0,1 1 0,0 0 0,0 1 0,0 0 0,1 1 0,1-1 0,-1 2 0,1 0 0,0 0 0,0 1 0,1 0 0,-1 1 0,1 0 0,0 1 0,0 0 0,1 1 0,-1 1 0,13-1 0,-21 2 0,1 1 0,-1-1 0,0 1 0,1 0 0,-1 0 0,0 0 0,0 1 0,0-1 0,0 1 0,0 0 0,0 0 0,0 1 0,-1-1 0,1 1 0,-1-1 0,1 1 0,-1 1 0,0-1 0,0 0 0,-1 1 0,1-1 0,-1 1 0,1 0 0,-1-1 0,-1 1 0,1 1 0,0-1 0,-1 0 0,0 0 0,1 6 0,0-2 0,-1-1 0,0 1 0,0 0 0,0 0 0,-1 0 0,-1 0 0,1 0 0,-1 0 0,-1 0 0,1 0 0,-1-1 0,-1 1 0,1-1 0,-1 1 0,-1-1 0,-6 11 0,1-6 0,-1-1 0,0 0 0,-1-1 0,0 0 0,-15 11 0,-69 40 0,54-36 0,-4 3 0,17-12 0,1 1 0,0 2 0,-34 31 0,59-49 0,1 1 0,0-1 0,0 0 0,0 1 0,0-1 0,0 1 0,0-1 0,0 1 0,0-1 0,1 1 0,-1-1 0,0 1 0,1 0 0,0-1 0,-1 1 0,1 0 0,0 0 0,0-1 0,0 1 0,0 0 0,0-1 0,0 1 0,1 0 0,-1 0 0,0-1 0,1 1 0,-1 0 0,1-1 0,0 1 0,0-1 0,-1 1 0,1-1 0,0 1 0,0-1 0,1 0 0,0 2 0,4 3 0,-1 0 0,1-1 0,1 0 0,-1 0 0,1-1 0,9 6 0,153 71 0,-107-55 0,-2 4 0,77 49 0,-106-53-698,-13-10-2586,-18-16 3058,0 0 0,0 1 0,1-1 0,-1 0 0,0 0-1,0 1 1,0-1 0,1 0 0,-1 0 0,0 1 0,0-1-1,0 0 1,0 0 0,1 1 0,-1-1 0,0 0 0,0 1-1,0-1 1,0 0 0,0 1 0,0-1 0,0 0 0,0 1-1,0-1 1,0 0 0,0 0 0,0 1 0,0-1 0,0 0-1,0 1 1,-1-1 0,1 1 0,0-1 27,0 0-1,0 0 1,0 0-1,0 0 1,-1 0-1,1 0 1,0 0 0,0 1-1,0-1 1,0 0-1,0 0 1,-1 0-1,1 0 1,0 0-1,0 0 1,0 0 0,0 0-1,0 0 1,-1 0-1,1 0 1,0 0-1,0 0 1,0 0 0,0 0-1,0 0 1,-1 0-1,1 0 1,0 0-1,0-1 1,0 1-1,0 0 1,0 0 0,-1 0-1,1 0 1,0 0-1,0 0 1,0 0-1,0 0 1,0 0 0,0-1-1,0 1 1,0 0-1,-1 0 1,1 0-1,0 0 1,0 0 0,0-1-1,-1-10-5668</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1.380"/>
    </inkml:context>
    <inkml:brush xml:id="br0">
      <inkml:brushProperty name="width" value="0.1" units="cm"/>
      <inkml:brushProperty name="height" value="0.1" units="cm"/>
      <inkml:brushProperty name="color" value="#E71224"/>
    </inkml:brush>
  </inkml:definitions>
  <inkml:trace contextRef="#ctx0" brushRef="#br0">1 1 17618,'1'0'353,"0"1"0,0 0 1,1 0-1,-1-1 0,0 1 1,0 0-1,0 0 0,0 0 1,0 0-1,0 0 0,0 0 0,0 1 1,0-1-1,0 2 0,11 26 1135,-2 0-1,-1 1 0,-2 0 1,0 1-1,2 41 1,-3 43-345,-6-1-4715,-1-50-1265,-1-64-4738,-4-5 4575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1.731"/>
    </inkml:context>
    <inkml:brush xml:id="br0">
      <inkml:brushProperty name="width" value="0.1" units="cm"/>
      <inkml:brushProperty name="height" value="0.1" units="cm"/>
      <inkml:brushProperty name="color" value="#E71224"/>
    </inkml:brush>
  </inkml:definitions>
  <inkml:trace contextRef="#ctx0" brushRef="#br0">1 272 13305,'1'-8'273,"2"-1"0,-1 1 1,1-1-1,0 1 0,1 0 0,0 0 0,0 0 0,0 1 0,1-1 0,1 1 0,-1 0 1,1 1-1,0-1 0,0 1 0,1 0 0,12-8 0,10-5 745,1 0 0,54-24 0,-81 42-938,28-14 792,37-11 0,-57 22-855,0 1 0,0 1 0,0 0 1,1 0-1,-1 1 0,1 1 0,13 0 0,-22 0-123,-1 1 0,1-1 0,0 1 0,0-1 0,0 1 0,-1 0-1,1 0 1,0 0 0,-1 1 0,1-1 0,-1 1 0,1-1 0,-1 1 0,0 0-1,0 0 1,0 0 0,0 0 0,0 0 0,0 0 0,0 0 0,-1 1-1,1-1 1,-1 1 0,0-1 0,1 1 0,0 4 0,-1-1-303,1-1 1,-2 0-1,1 0 0,-1 1 1,1-1-1,-2 0 1,1 0-1,0 1 0,-1-1 1,0 0-1,0 0 1,-1 0-1,-3 9 0,-4 5-1028,-2 0 0,0 0 1,-1-1-1,-17 20 0,-24 24-2156</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2.060"/>
    </inkml:context>
    <inkml:brush xml:id="br0">
      <inkml:brushProperty name="width" value="0.1" units="cm"/>
      <inkml:brushProperty name="height" value="0.1" units="cm"/>
      <inkml:brushProperty name="color" value="#E71224"/>
    </inkml:brush>
  </inkml:definitions>
  <inkml:trace contextRef="#ctx0" brushRef="#br0">0 50 8365,'0'13'948,"0"1"252,4-3 184,12 1 72,11-7 12,17-6-20,14-3-231,13-2-465,8-3-824,-1-21-3561,-15 15 1,-11-4 0,-11-1-1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2.408"/>
    </inkml:context>
    <inkml:brush xml:id="br0">
      <inkml:brushProperty name="width" value="0.1" units="cm"/>
      <inkml:brushProperty name="height" value="0.1" units="cm"/>
      <inkml:brushProperty name="color" value="#E71224"/>
    </inkml:brush>
  </inkml:definitions>
  <inkml:trace contextRef="#ctx0" brushRef="#br0">1 22 15777,'3'-21'3495,"2"27"506,6 37 97,-2 153 1049,-12-64-6343,2-111 492,-2 7-725,-1 8-1605,9-20-3207,-3-13 1984,-2-4 1318,1-3 182,1-9-2220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2.726"/>
    </inkml:context>
    <inkml:brush xml:id="br0">
      <inkml:brushProperty name="width" value="0.1" units="cm"/>
      <inkml:brushProperty name="height" value="0.1" units="cm"/>
      <inkml:brushProperty name="color" value="#E71224"/>
    </inkml:brush>
  </inkml:definitions>
  <inkml:trace contextRef="#ctx0" brushRef="#br0">1 367 13141,'3'-13'1497,"4"-5"1586,-7 18-3000,1 0-1,-1-1 1,1 1-1,-1-1 1,1 1-1,-1 0 1,1 0-1,0-1 1,-1 1-1,1 0 1,-1 0-1,1 0 1,0 0-1,-1 0 1,1 0-1,-1 0 1,1 0-1,0 0 1,-1 0 0,1 0-1,0 0 1,-1 0-1,1 0 1,-1 1-1,1-1 1,-1 0-1,1 0 1,0 1-1,-1-1 1,1 1-1,22 10 1707,-1 2-1,27 18 1,38 37 7,37 24-2808,-112-84 102,39 21-861,-24-21-1778,-25-8 2840,0 0 0,0 0 0,0 0 0,0 0 0,0 0 0,0-1 1,-1 1-1,1 0 0,0-1 0,3-1 0,0-4-3423,-3-4-1</inkml:trace>
  <inkml:trace contextRef="#ctx0" brushRef="#br0" timeOffset="1">432 110 11777,'-17'-109'7675,"21"157"1844,-6 41-7495,1-23-1089,0 41-668,1-16-794,0-31-3145,0-10-2826,2 1-4149,-2-34 5222</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3.093"/>
    </inkml:context>
    <inkml:brush xml:id="br0">
      <inkml:brushProperty name="width" value="0.1" units="cm"/>
      <inkml:brushProperty name="height" value="0.1" units="cm"/>
      <inkml:brushProperty name="color" value="#E71224"/>
    </inkml:brush>
  </inkml:definitions>
  <inkml:trace contextRef="#ctx0" brushRef="#br0">0 104 13829,'2'-4'360,"-1"0"0,1 0-1,-1 0 1,1 0 0,0 0-1,1 0 1,-1 1-1,1-1 1,-1 1 0,7-7-1,-7 9-149,0 0-1,1-1 1,-1 1-1,0 1 1,0-1-1,0 0 1,1 0 0,-1 1-1,0-1 1,1 1-1,-1 0 1,0 0-1,1 0 1,-1 0-1,1 0 1,-1 0-1,0 1 1,1-1-1,-1 1 1,0-1-1,5 3 1,3 1 443,1 1 0,-1 0 0,1 0 0,-2 1 0,1 1-1,-1-1 1,0 2 0,13 12 0,1 5 1022,31 44 0,-4-3-538,-48-64-1136,-1-1-1,0 1 0,1-1 1,-1 1-1,1-1 1,-1 0-1,1 0 0,0 0 1,-1 0-1,1 0 0,0 0 1,0 0-1,0 0 1,0-1-1,0 1 0,0-1 1,0 1-1,0-1 0,0 0 1,0 0-1,2 0 0,0-1 1,0 0-1,-1 0 0,1 0 0,-1 0 0,1 0 0,-1-1 0,1 0 0,-1 1 1,0-1-1,6-5 0,-2 1 0,0-1 0,0 0-1,0 0 1,-1-1 0,0 0 0,0 0 0,-1 0 0,5-10 0,-5 3-53,0 0 0,-1 0-1,0-1 1,-2 0 0,0 0 0,1-19-1,-2-21-3195,0 54 2513,0 1 0,0 0 1,0-1-1,1 1 1,-1 0-1,0 0 0,1 0 1,-1 0-1,1 0 1,-1 0-1,1 0 0,3-1 1,-2 2 9,-1 1 0,1-1 1,-1 0-1,1 1 0,-1 0 1,1-1-1,-1 1 0,1 0 0,-1 0 1,4 2-1,2 1-1076,18 7-3091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3.530"/>
    </inkml:context>
    <inkml:brush xml:id="br0">
      <inkml:brushProperty name="width" value="0.1" units="cm"/>
      <inkml:brushProperty name="height" value="0.1" units="cm"/>
      <inkml:brushProperty name="color" value="#E71224"/>
    </inkml:brush>
  </inkml:definitions>
  <inkml:trace contextRef="#ctx0" brushRef="#br0">301 75 10365,'0'-13'1450,"1"8"-754,-1 1-1,0-1 1,-1 1 0,1-1 0,-1 1 0,-1-9 0,1 12-514,0 0 0,1-1 0,-1 1 0,0 0 0,0-1 0,0 1 0,0 0 0,0 0 0,0 0 0,0 0 0,0 0 0,-1 0 1,1 0-1,0 1 0,0-1 0,-1 0 0,1 1 0,-1-1 0,1 1 0,-1-1 0,1 1 0,0 0 0,-1-1 0,1 1 0,-3 0 0,-10-1 545,0 1 0,0 1-1,0 0 1,0 1 0,0 0-1,0 1 1,0 1 0,1 0-1,-18 8 1,24-9-554,0 0 0,0 0-1,1 1 1,-1-1 0,1 1 0,0 1 0,0-1-1,1 1 1,-1 0 0,1 1 0,0-1 0,0 1 0,1 0-1,0 0 1,0 0 0,0 1 0,1-1 0,0 1-1,-4 11 1,7-17-150,-1 1 0,1 0-1,0 0 1,-1 0-1,1-1 1,0 1 0,0 0-1,0 0 1,0 0 0,1-1-1,-1 1 1,0 0 0,1 0-1,-1-1 1,1 1 0,0 0-1,-1-1 1,1 1-1,0 0 1,0-1 0,0 1-1,0-1 1,2 3 0,0-3-16,-1 1-1,0-1 1,1 0 0,-1 0 0,1 0 0,0 0 0,-1 0-1,1 0 1,-1-1 0,1 0 0,0 1 0,0-1 0,-1 0 0,4 0-1,4-1-11,-1 0 0,1-1 0,0 0 0,-1 0 0,0-1-1,1 0 1,15-8 0,-20 7 6,1 0 1,-1-1-1,0 1 0,0-1 1,-1 0-1,1 0 0,-1 0 1,0-1-1,0 0 0,-1 0 1,0 0-1,0 0 0,0 0 1,3-13-1,-6 19-1,0-1 0,0 1 0,0-1 0,0 1 1,0 0-1,0-1 0,1 1 0,-1-1 0,0 1 0,0 0 0,1-1 0,-1 1 0,0 0 0,0-1 1,1 1-1,-1 0 0,0 0 0,1-1 0,-1 1 0,1 0 0,-1 0 0,0 0 0,1-1 0,-1 1 1,0 0-1,1 0 0,-1 0 0,1 0 0,-1 0 0,1 0 0,-1 0 0,0 0 0,1 0 0,-1 0 1,1 0-1,-1 0 0,1 0 0,-1 0 0,0 0 0,1 0 0,-1 0 0,1 1 0,-1-1 0,0 0 1,1 0-1,-1 1 0,0-1 0,1 0 0,-1 0 0,0 1 0,1-1 0,18 19-64,-16-16 14,26 31-1114,-16-18-518,1 0 0,17 14 0,-24-24-369,0-1-1,0 0 0,0-1 0,14 7 0,1-4-3344</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3.875"/>
    </inkml:context>
    <inkml:brush xml:id="br0">
      <inkml:brushProperty name="width" value="0.1" units="cm"/>
      <inkml:brushProperty name="height" value="0.1" units="cm"/>
      <inkml:brushProperty name="color" value="#E71224"/>
    </inkml:brush>
  </inkml:definitions>
  <inkml:trace contextRef="#ctx0" brushRef="#br0">0 169 13341,'0'-138'6601,"0"108"3568,0 45-9733,0 143 1873,12 213-2503,-10-350-26,4 49-981,-5-64 911,0-1 0,1 0 0,-1 1 0,1-1-1,0 0 1,0 0 0,1 0 0,0 0 0,0 0 0,3 4 0,21 16-2661,-19-19 1370,-1 0 0,0 0 0,0 1 0,9 13 0,7 6-4148,2-5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5.376"/>
    </inkml:context>
    <inkml:brush xml:id="br0">
      <inkml:brushProperty name="width" value="0.1" units="cm"/>
      <inkml:brushProperty name="height" value="0.1" units="cm"/>
      <inkml:brushProperty name="color" value="#E71224"/>
    </inkml:brush>
  </inkml:definitions>
  <inkml:trace contextRef="#ctx0" brushRef="#br0">55 85 16177,'1'-54'4330,"0"24"1865,-4 62-1733,-2 19-3193,2-23-1202,0-1 0,2 1 0,1 0-1,4 34 1,-3-59-67,0-1 0,-1 1 0,1 0 0,1-1 0,-1 0 0,0 1 0,1-1 0,-1 0 0,1 1 0,0-1 0,-1 0 0,1 0 0,0-1 0,0 1 0,1 0 0,-1-1 0,0 1 0,0-1 0,1 1 0,-1-1 0,1 0 0,-1 0 0,1 0 0,-1-1 0,1 1 0,0-1 0,3 1 0,10 1 0,0-1 0,0 0 0,24-3 0,-29 2 0,155-22 0,-110 13 0,94-4 0,-147 13 0,-1-1 0,1 1 0,-1 0 0,1 0 0,-1 0 0,1 1 0,-1-1 0,1 0 0,-1 1 0,1 0 0,-1-1 0,0 1 0,1 0 0,-1 0 0,0 1 0,0-1 0,0 0 0,0 1 0,0-1 0,0 1 0,0 0 0,0 0 0,0-1 0,-1 1 0,1 0 0,-1 1 0,1-1 0,-1 0 0,0 0 0,0 0 0,0 1 0,0-1 0,-1 1 0,1-1 0,0 1 0,-1-1 0,0 1 0,0-1 0,1 1 0,-2-1 0,1 1 0,0-1 0,0 1 0,-1-1 0,0 4 0,-2 5 0,1 0 0,-2 0 0,1 0 0,-2 0 0,1-1 0,-2 1 0,1-1 0,-1-1 0,-1 1 0,0-1 0,0 0 0,-16 15 0,-8 4 0,-1-1 0,-41 26 0,35-26 92,-79 39 1,103-59-324,0-1 1,0 0 0,-1-2 0,0 1 0,0-2 0,0 0 0,0-1-1,0 0 1,-27-1 0,40-2-179,-1 1 0,0-1 0,1 1 0,-1-1 0,0 0-1,1 0 1,-1 0 0,1 0 0,-1 0 0,1 0 0,0-1 0,-1 1 0,1-1 0,0 0-1,0 0 1,0 0 0,0 0 0,1 0 0,-1 0 0,-2-5 0,-1-2-1719,0-1 0,1 1 0,1-1 0,-3-12 0,2 9 1126,-12-37-4203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7.930"/>
    </inkml:context>
    <inkml:brush xml:id="br0">
      <inkml:brushProperty name="width" value="0.1" units="cm"/>
      <inkml:brushProperty name="height" value="0.1" units="cm"/>
      <inkml:brushProperty name="color" value="#E71224"/>
    </inkml:brush>
  </inkml:definitions>
  <inkml:trace contextRef="#ctx0" brushRef="#br0">14 364 2372,'-2'-2'101,"1"1"1,0 0-1,0 0 0,0-1 0,0 1 0,0-1 0,0 1 0,1-1 1,-1 1-1,0-1 0,1 1 0,-1-1 0,1 0 0,-1 1 0,1-1 1,0 0-1,0 1 0,0-4 0,2-39 2384,0 21-977,-2 12-761,0-1-1,1 0 0,0 1 0,1-1 0,1 1 0,0 0 0,0 0 0,1 0 0,0 0 0,1 0 0,11-17 0,-10 20-371,0 1-1,0 0 0,1 0 0,0 0 0,0 1 0,0 0 0,1 1 0,0-1 0,0 1 0,0 1 0,1 0 0,-1 0 0,1 0 0,0 1 0,12-2 0,36-5 896,1 3-1,1 2 0,-1 2 0,67 7 0,-108-3-949,1 0 0,0 1 0,-1 1 0,1 0 0,29 12 0,-40-13-251,-1 1 0,1 0 1,-1 1-1,0 0 0,0 0 0,0 0 0,-1 0 1,0 1-1,0 0 0,0 0 0,0 0 0,-1 1 0,1 0 1,-2 0-1,1 0 0,-1 0 0,4 9 0,0 4-64,-2 0 0,0 0-1,-1 1 1,3 29 0,-2 84-1692,-1-8-6250,-4-123 7408,1 0-1,-1 0 1,0 1-1,0-1 1,0 0-1,0 0 1,0 0-1,0 0 1,-1 0-1,1 1 1,-1-1-1,1 0 0,-1 0 1,0 0-1,0 0 1,0 0-1,0-1 1,0 1-1,0 0 1,-1 0-1,1-1 1,0 1-1,-1-1 1,0 1-1,-1 1 1,-14 1-4148</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4.194"/>
    </inkml:context>
    <inkml:brush xml:id="br0">
      <inkml:brushProperty name="width" value="0.1" units="cm"/>
      <inkml:brushProperty name="height" value="0.1" units="cm"/>
      <inkml:brushProperty name="color" value="#E71224"/>
    </inkml:brush>
  </inkml:definitions>
  <inkml:trace contextRef="#ctx0" brushRef="#br0">0 114 13209,'13'-69'3981,"-10"24"2499,4 58-1416,-1-5-4173,5 22 659,12 52-1,0 2-4851,-14-67-50,1-11-6457,-8-7 4389</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4.540"/>
    </inkml:context>
    <inkml:brush xml:id="br0">
      <inkml:brushProperty name="width" value="0.1" units="cm"/>
      <inkml:brushProperty name="height" value="0.1" units="cm"/>
      <inkml:brushProperty name="color" value="#E71224"/>
    </inkml:brush>
  </inkml:definitions>
  <inkml:trace contextRef="#ctx0" brushRef="#br0">0 90 12637,'0'-20'876,"0"0"44,0 0 8,0 0 4,0 10-7,6 14-173,8 11-312,14 4-608,30 6-3481,-9 7 1,2 7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4.926"/>
    </inkml:context>
    <inkml:brush xml:id="br0">
      <inkml:brushProperty name="width" value="0.1" units="cm"/>
      <inkml:brushProperty name="height" value="0.1" units="cm"/>
      <inkml:brushProperty name="color" value="#E71224"/>
    </inkml:brush>
  </inkml:definitions>
  <inkml:trace contextRef="#ctx0" brushRef="#br0">335 801 16145,'0'-1'435,"0"-1"-1,0 0 1,0 1-1,-1-1 1,1 1-1,0-1 1,-1 1-1,1-1 1,-1 1-1,1-1 1,-1 1-1,0-1 1,0 1-1,0-1 1,0 1-1,0 0 1,0 0-1,-1-2 1,0 1-118,0 1 0,-1 0 1,1-1-1,0 1 1,0 0-1,-1 0 0,1 0 1,-1 1-1,1-1 0,-5 0 1,-4 0 183,-1 0 0,0 1 0,0 1 0,-12 2 1,20-3-211,-13 3-2,0 0 0,0 1-1,0 1 1,0 0-1,0 2 1,-21 11-1,31-15-279,0 2-1,1-1 0,0 1 1,0 0-1,0 0 0,0 0 1,-7 10-1,10-11-8,1-1-1,0 1 0,0 0 1,0 0-1,0 0 0,1 0 1,-1 0-1,1 0 1,0 0-1,0 0 0,1 0 1,-1 1-1,1-1 1,0 8-1,1-9 1,-1 0 0,1 0 0,0 0 0,0 0 0,0-1 0,1 1 0,-1 0 0,1 0 0,-1-1 0,1 1 0,0-1 0,0 1 0,0-1 0,0 0 0,0 0 0,1 0 0,-1 0 0,1 0 0,-1 0 0,1-1 0,0 1 0,0-1 0,0 0 0,0 0 0,0 0 0,4 1 0,5 1 0,0 0 0,1-1 0,-1-1 0,1 0 0,14 0 0,-18-1 0,1-1 0,-1 0 0,1 0 0,0-1 0,-1 0 0,0-1 0,0 0 0,0 0 0,0-1 0,0 0 0,-1-1 0,1 0 0,13-11 0,-14 8 0,1 0 0,-1-1 0,-1 0 0,0 0 0,0 0 0,-1-1 0,0 0 0,0-1 0,-1 1 0,-1-1 0,4-12 0,-1-2 0,-1 0 0,-2 0 0,3-43 0,-5-78 0,-5 94 0,-2 0 0,-2 0 0,-2 1 0,-3 0 0,-2 0 0,-2 2 0,-43-93 0,58 140 0,1 0 0,-1 0 0,0 0 0,0 0 0,0 1 0,-1-1 0,1 0 0,0 1 0,-1-1 0,1 1 0,-1-1 0,1 1 0,-3-2 0,3 3 0,1 0 0,0 0 0,-1 0 0,1 0 0,-1 0 0,1 0 0,-1 0 0,1 0 0,-1 0 0,1 0 0,-1 1 0,1-1 0,0 0 0,-1 0 0,1 0 0,-1 1 0,1-1 0,0 0 0,-1 0 0,1 1 0,-1-1 0,1 0 0,0 1 0,0-1 0,-1 1 0,1-1 0,0 0 0,0 1 0,-1-1 0,1 1 0,0-1 0,0 0 0,0 1 0,-1 0 0,-1 8 0,-1 0 0,1 0 0,1 0 0,-2 14 0,0 25 0,2 1 1,2 0-1,3 0 1,1-1-1,18 72 1,-5-52-9,3-1 0,4-2 0,40 81 0,-55-128-1127,1 1 0,0-1 0,17 18 0,-11-12-4055,-16-23 4584,-1 0 0,1 0-1,0 0 1,-1 0 0,1 1 0,-1-1-1,1 0 1,-1 0 0,0 1 0,0-1-1,1 0 1,-1 0 0,0 1-1,0-1 1,0 0 0,0 0 0,0 1-1,-1 1 1,-4 4-5130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18.199"/>
    </inkml:context>
    <inkml:brush xml:id="br0">
      <inkml:brushProperty name="width" value="0.1" units="cm"/>
      <inkml:brushProperty name="height" value="0.1" units="cm"/>
      <inkml:brushProperty name="color" value="#E71224"/>
    </inkml:brush>
  </inkml:definitions>
  <inkml:trace contextRef="#ctx0" brushRef="#br0">33 432 8805,'-27'-20'2890,"22"11"2629,5 9-5007,23 29 1764,-3-6-1882,1-1 0,0-1 0,31 23 0,-42-36-290,1 0 0,0-1-1,1-1 1,0 0 0,0 0-1,0-2 1,0 1 0,1-1-1,-1-1 1,15 2 0,-4-3 106,0 0 0,-1-2 1,1 0-1,0-2 0,-1 0 1,1-2-1,-1 0 0,0-2 1,0 0-1,-1-1 0,0-2 1,0 0-1,-1-1 0,24-15 1,263-201 3643,-162 114-2352,-116 90-1248,-2 3 52,-1-1 1,0-1-1,38-42 1,-64 62-295,13-12-2571,6 11-5498,-18 2 7722,0 0 0,-1 0 1,1 0-1,-1 0 0,1 0 0,-1 0 0,1 0 0,-1 0 1,1 0-1,-1 0 0,1 0 0,-1-1 0,1 1 1,-1 0-1,1 0 0,-1 0 0,1-1 0,-1 1 0,1 0 1,-1-1-1,0 1 0,1 0 0,-1-1 0,1 1 1,-1-1-1,0 1 0,1 0 0,-1-1 0,0 1 0,0-1 1,1 1-1,-1-2 0,3-14-5189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58.124"/>
    </inkml:context>
    <inkml:brush xml:id="br0">
      <inkml:brushProperty name="width" value="0.1" units="cm"/>
      <inkml:brushProperty name="height" value="0.1" units="cm"/>
      <inkml:brushProperty name="color" value="#E71224"/>
    </inkml:brush>
  </inkml:definitions>
  <inkml:trace contextRef="#ctx0" brushRef="#br0">0 231 8073,'38'14'4518,"-25"-10"-2611,0 1-1,0 0 1,0 1-1,17 12 1,-7-1-649,-21-15-1107,0 1-1,1-1 0,-1 0 1,1-1-1,-1 1 1,1 0-1,0-1 1,0 1-1,-1-1 1,1 0-1,0 0 1,0 0-1,0 0 1,0-1-1,1 1 0,-1-1 1,0 0-1,0 0 1,0 0-1,5-1 1,6-1 243,1 0 0,-1-1 0,0-1 0,0 0 0,24-12 0,66-39 1074,-49 24-768,17-5-277,2 3 1,2 3-1,104-27 0,-156 51-423,-13 4 0,1-1 0,-1-1 0,0 1 0,17-10 0,-24 10 1654,-2 0-3418,-2 3 1126,0 0 1,0-1-1,0 1 0,0 0 0,0 0 0,0-1 1,0 1-1,0 0 0,0-1 0,0 1 0,0 0 1,0 0-1,-1-1 0,1 1 0,0 0 1,0-1-1,0 1 0,0 0 0,-1 0 0,1 0 1,0-1-1,0 1 0,0 0 0,-1 0 0,1 0 1,0-1-1,-1 1 0,1 0 0,0 0 1,0 0-1,-1 0 0,1 0 491,-6-4-5897</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0.216"/>
    </inkml:context>
    <inkml:brush xml:id="br0">
      <inkml:brushProperty name="width" value="0.1" units="cm"/>
      <inkml:brushProperty name="height" value="0.1" units="cm"/>
      <inkml:brushProperty name="color" value="#E71224"/>
    </inkml:brush>
  </inkml:definitions>
  <inkml:trace contextRef="#ctx0" brushRef="#br0">45 64 13353,'-6'-5'844,"1"0"-1,0 0 1,0 0-1,0-1 0,1 0 1,-5-6-1,4-8 10936,5 274-9671,0-85-5937,3-151 467,-3-18 3232,1 0 0,-1 0 0,0 0 0,0 0 0,1 0 0,-1 0 1,0 0-1,1 0 0,-1 0 0,0 0 0,0 0 0,1 0 1,-1 0-1,0 0 0,0 0 0,1 0 0,-1 0 0,0-1 0,0 1 1,1 0-1,-1 0 0,0 0 0,0 0 0,0-1 0,1 1 1,-1 0-1,0 0 0,0 0 0,0-1 0,0 1 0,1 0 0,-1 0 1,0-1-1,0 1 0,15-33-8029,-8 5 3743</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0.561"/>
    </inkml:context>
    <inkml:brush xml:id="br0">
      <inkml:brushProperty name="width" value="0.1" units="cm"/>
      <inkml:brushProperty name="height" value="0.1" units="cm"/>
      <inkml:brushProperty name="color" value="#E71224"/>
    </inkml:brush>
  </inkml:definitions>
  <inkml:trace contextRef="#ctx0" brushRef="#br0">1 66 8149,'6'-58'6412,"-5"57"-6265,-1 1 0,1-1 0,-1 1-1,1-1 1,-1 1 0,1-1 0,0 1-1,-1-1 1,1 1 0,-1 0 0,1-1-1,0 1 1,0 0 0,-1-1 0,1 1-1,0 0 1,-1 0 0,1 0 0,0 0-1,0 0 1,-1 0 0,1 0-1,1 0 1,19 1 1820,-20-1-1759,21 3 892,0 2 0,-1 0-1,0 1 1,0 1 0,0 1 0,30 16 0,112 78 2207,-40-23-7865,-120-77 3973,1 0-1,0 0 1,0 0-1,0-1 0,1 0 1,-1 1-1,0-1 0,0-1 1,7 2-1,9-5-5607,-13-3 1313,-10-7-1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0.890"/>
    </inkml:context>
    <inkml:brush xml:id="br0">
      <inkml:brushProperty name="width" value="0.1" units="cm"/>
      <inkml:brushProperty name="height" value="0.1" units="cm"/>
      <inkml:brushProperty name="color" value="#E71224"/>
    </inkml:brush>
  </inkml:definitions>
  <inkml:trace contextRef="#ctx0" brushRef="#br0">1 137 8553,'1'-47'2485,"0"-27"2448,-1 74-4673,-1-1 0,1 1 0,0-1 0,0 0 0,0 1 0,0-1 0,0 1 0,-1-1-1,1 0 1,0 1 0,1-1 0,-1 0 0,0 1 0,0-1 0,0 0 0,0 1 0,0-1 0,1 1 0,-1-1 0,0 0 0,0 1 0,1-1 0,-1 1 0,1-2 0,9 12 2949,10 25-894,-12-12-1670,-1 1 1,0 0-1,-2 1 1,-1-1-1,2 35 1,-4-32-1477,1-1 1,2 0-1,0 0 0,15 41 1,-18-62 157,1 0 1,0 0-1,0-1 1,1 1-1,0-1 1,0 1-1,0-1 1,0-1-1,0 1 0,1 0 1,8 4-1,10 9-3741,1 1-662</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1.229"/>
    </inkml:context>
    <inkml:brush xml:id="br0">
      <inkml:brushProperty name="width" value="0.1" units="cm"/>
      <inkml:brushProperty name="height" value="0.1" units="cm"/>
      <inkml:brushProperty name="color" value="#E71224"/>
    </inkml:brush>
  </inkml:definitions>
  <inkml:trace contextRef="#ctx0" brushRef="#br0">0 100 10697,'0'-61'2951,"0"37"-346,0 19-101,0 8 1152,0 22-2890,1 1 0,1 0 0,2-1 1,0 0-1,13 43 0,-14-60-649,1 0 0,0 1 0,0-1 1,0 0-1,1-1 0,0 1 0,1-1 0,10 10 0,-12-12-16,1-1 0,0-1 0,0 1 0,1-1-1,-1 0 1,1 0 0,-1 0 0,1-1 0,0 0 0,0 0-1,0-1 1,0 1 0,11 0 0,-13-2-54,0 1 0,0-1 0,0 0 0,0 0 0,0-1-1,-1 1 1,1-1 0,0 0 0,0 1 0,-1-2 0,1 1 0,0 0 0,-1-1 0,1 0 0,-1 0 0,0 0-1,0 0 1,0 0 0,0-1 0,0 1 0,0-1 0,0 0 0,-1 0 0,1 0 0,-1 0 0,0 0 0,0 0-1,0-1 1,-1 1 0,1-1 0,-1 1 0,0-1 0,1 0 0,-2 0 0,2-7 0,0-3-31,-1 1 1,-1-1 0,0 0 0,-1 1-1,0-1 1,-1 0 0,-1 1 0,-8-26 0,9 31-196,-2 0 1,1 0-1,-1 0 1,0 1 0,0 0-1,-1 0 1,-5-7-1,7 11-164,0 0-1,1 1 0,-1-1 1,0 1-1,-1 0 0,1 0 1,0 0-1,0 0 0,-1 0 1,1 1-1,-1-1 0,0 1 1,1 0-1,-1 0 0,0 0 1,0 1-1,-6-1 0,8 1 9,1 0 1,0 1-1,0-1 0,0 0 0,-1 0 0,1 1 1,0-1-1,0 1 0,0-1 0,0 1 0,0-1 1,0 1-1,0 0 0,0-1 0,0 1 0,0 0 1,0 0-1,1 0 0,-1-1 0,0 1 1,0 0-1,1 0 0,-1 0 0,1 0 0,-1 1 1,1-1-1,-1 0 0,1 0 0,0 0 0,-1 0 1,1 0-1,0 1 0,0-1 0,0 0 0,0 0 1,0 0-1,0 0 0,0 1 0,0-1 0,1 0 1,-1 1-1,4 17-4482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1.558"/>
    </inkml:context>
    <inkml:brush xml:id="br0">
      <inkml:brushProperty name="width" value="0.1" units="cm"/>
      <inkml:brushProperty name="height" value="0.1" units="cm"/>
      <inkml:brushProperty name="color" value="#E71224"/>
    </inkml:brush>
  </inkml:definitions>
  <inkml:trace contextRef="#ctx0" brushRef="#br0">205 76 11529,'0'-10'519,"0"5"-146,0 1 0,0-1 0,0 0 0,-1 0 0,1 1 0,-1-1 0,-3-8 0,3 12-272,1-1 0,-1 1 0,-1 0 0,1 0 0,0-1 0,0 1 0,0 0 0,-1 0 1,1 0-1,0 0 0,-1 0 0,1 0 0,-1 1 0,1-1 0,-1 0 0,1 1 0,-1-1 0,0 1 0,1-1 0,-1 1 0,0 0 0,1 0 0,-1 0 1,0 0-1,-3 0 0,-2 1 149,0 0 0,-1 0 1,1 0-1,0 1 0,0 0 1,0 0-1,0 0 0,0 1 0,1 1 1,-1-1-1,1 1 0,0 0 1,0 0-1,0 1 0,0-1 1,-7 10-1,9-10-175,0 0 0,1 1 0,-1-1 0,1 1-1,0 0 1,1 0 0,-1 0 0,1 0 0,0 1 0,0-1 0,0 1-1,1-1 1,0 1 0,0 0 0,0-1 0,1 1 0,0 0 0,0-1 0,1 1-1,-1 0 1,3 10 0,-1-12-65,-1 0 0,1 0 0,0 0 0,0 0 0,0 0 0,1-1 0,-1 1 0,1-1 0,0 0 0,0 1 0,0-1 0,0-1 0,4 4 0,1-1-59,0 0 0,0-1-1,0 0 1,0 0 0,16 4 0,2-2-357,1 0 1,-1-2-1,33 1 1,-44-4-126,1-1-1,-1 0 1,1-1 0,-1 0 0,19-5 0,-30 5 86,0 0 1,0 0-1,0-1 1,0 1-1,0-1 1,0 0-1,-1 0 1,1-1-1,0 1 1,-1-1-1,0 1 1,0-1-1,0 0 0,0 0 1,0-1-1,0 1 1,-1 0-1,1-1 1,-1 0-1,0 1 1,0-1-1,-1 0 1,1 0-1,1-6 1,2-28-3297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8.275"/>
    </inkml:context>
    <inkml:brush xml:id="br0">
      <inkml:brushProperty name="width" value="0.1" units="cm"/>
      <inkml:brushProperty name="height" value="0.1" units="cm"/>
      <inkml:brushProperty name="color" value="#E71224"/>
    </inkml:brush>
  </inkml:definitions>
  <inkml:trace contextRef="#ctx0" brushRef="#br0">1 326 14329,'5'-2'404,"16"-6"104,22-9 88,30-8 69,31-7 27,30-8-44,2-4-380,0 2-692,12-4-3113,-58 18 1,-25 3 0,-19 8-1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1.906"/>
    </inkml:context>
    <inkml:brush xml:id="br0">
      <inkml:brushProperty name="width" value="0.1" units="cm"/>
      <inkml:brushProperty name="height" value="0.1" units="cm"/>
      <inkml:brushProperty name="color" value="#E71224"/>
    </inkml:brush>
  </inkml:definitions>
  <inkml:trace contextRef="#ctx0" brushRef="#br0">1 75 9789,'0'-74'4596,"6"78"-312,8 18-1949,15 28 316,-12-20-1960,-2 0 0,-2 2 1,0-1-1,-3 2 0,0 0 0,-2 0 1,-2 0-1,0 1 0,-3 0 1,0 35-1,-3-69-695,0 0 1,0 1 0,0-1-1,0 0 1,0 0-1,0 0 1,0 1 0,0-1-1,0 0 1,0 0 0,0 1-1,0-1 1,0 0-1,0 0 1,0 0 0,0 1-1,0-1 1,0 0-1,0 0 1,0 0 0,1 1-1,-1-1 1,0 0-1,0 0 1,0 0 0,0 0-1,1 0 1,-1 1-1,0-1 1,0 0 0,0 0-1,0 0 1,1 0-1,-1 0 1,0 0 0,0 0-1,1 0 1,-1 1-1,0-1 1,0 0 0,1 0-1,10-6-165,13-17-153,-21 21 270,7-8-97,0 0 0,0 1 0,1 1-1,0 0 1,0 0 0,1 1 0,15-6-1,-22 10 15,0 2 1,1-1-1,-1 1 0,1 0 0,0 0 0,0 0 0,-1 1 0,1 0 0,0 0 0,0 0 0,-1 1 0,1 0 0,0 0 0,-1 0 0,1 1 0,-1 0 0,0 0 0,1 0 0,9 7 0,-2 0-850,0 1 0,17 15 0,17 14-3189,-45-38 3976,5 4-1074,0-1 1,0 1-1,0-1 1,0-1-1,1 1 0,0-1 1,0-1-1,15 4 1,5-3-2682</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2.244"/>
    </inkml:context>
    <inkml:brush xml:id="br0">
      <inkml:brushProperty name="width" value="0.1" units="cm"/>
      <inkml:brushProperty name="height" value="0.1" units="cm"/>
      <inkml:brushProperty name="color" value="#E71224"/>
    </inkml:brush>
  </inkml:definitions>
  <inkml:trace contextRef="#ctx0" brushRef="#br0">237 51 12989,'0'-2'125,"0"1"0,0-1 1,0 0-1,0 0 0,0 0 0,0 0 0,0 0 0,-1 0 0,1 0 0,-1 0 0,1 1 1,-1-1-1,0 0 0,0 0 0,0 1 0,0-1 0,0 1 0,0-1 0,0 1 0,0-1 1,-1 1-1,1-1 0,-1 1 0,1 0 0,-1 0 0,1 0 0,-1 0 0,0 0 0,1 0 1,-1 0-1,0 1 0,0-1 0,0 1 0,1-1 0,-1 1 0,0-1 0,0 1 0,0 0 1,0 0-1,0 0 0,0 0 0,-3 1 0,-7 0 281,-1 0-1,1 1 1,0 0 0,-1 1-1,1 0 1,1 1 0,-15 6-1,22-9-295,0 1-1,-1 0 0,1 0 1,0 1-1,0-1 0,0 1 1,0 0-1,0 0 0,1 0 1,-1 1-1,1-1 0,0 1 1,0 0-1,0 0 0,1 0 1,-1 0-1,1 0 0,0 1 1,0-1-1,0 1 0,-1 7 1,3-10-93,0 0 0,-1 0 1,1-1-1,1 1 0,-1 0 1,0 0-1,0 0 0,1-1 1,-1 1-1,1 0 0,-1 0 1,1-1-1,0 1 0,0-1 1,0 1-1,0 0 0,0-1 1,0 0-1,0 1 0,3 1 1,-1 0 6,0-1 1,0 0 0,0 0 0,1 0 0,-1-1-1,0 1 1,1-1 0,-1 0 0,8 1 0,-2 0 39,1-1 0,0 0 1,0-1-1,0 0 1,0-1-1,19-3 0,-26 4-23,0-1 0,0 0 0,1 0 0,-1 0 0,0-1 0,0 1 0,0-1 0,0 1 0,0-1 0,0 0 0,-1 0 0,1-1 0,-1 1 0,1 0 0,3-6-1,-2 1 204,-1 1 0,0-1 0,-1 0 0,1 0 0,2-13 0,-5 18-193,1 1-34,0 0 1,0 1-1,0-1 1,0 0-1,0 0 1,0 0-1,0 1 1,0-1-1,1 0 1,-1 1-1,0-1 0,0 1 1,1-1-1,-1 1 1,0 0-1,1 0 1,-1-1-1,0 1 1,1 0-1,-1 0 1,0 0-1,1 1 1,-1-1-1,3 1 1,12 1-378,0 0 1,0 1 0,0 2-1,-1-1 1,1 2 0,16 7-1,8 8-3573,-3 1-4266,-29-18 3855,-6-3-1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2.623"/>
    </inkml:context>
    <inkml:brush xml:id="br0">
      <inkml:brushProperty name="width" value="0.1" units="cm"/>
      <inkml:brushProperty name="height" value="0.1" units="cm"/>
      <inkml:brushProperty name="color" value="#E71224"/>
    </inkml:brush>
  </inkml:definitions>
  <inkml:trace contextRef="#ctx0" brushRef="#br0">1 116 13665,'0'-1'104,"0"1"1,0-1-1,0 0 0,0 0 0,0 0 0,0 0 0,0 0 1,0 0-1,1 1 0,-1-1 0,0 0 0,1 0 1,-1 0-1,0 1 0,1-1 0,-1 0 0,1 0 0,-1 1 1,1-1-1,0 0 0,-1 1 0,1-1 0,0 1 0,-1-1 1,1 1-1,0-1 0,0 1 0,-1-1 0,3 0 0,-1 1 83,1 0-1,-1-1 0,1 1 0,-1 0 0,1 0 0,0 0 0,-1 1 0,1-1 0,-1 0 0,4 2 0,4 1 353,0 1 1,-1 0-1,1 0 0,10 8 0,-15-8-324,0 0-1,0 1 0,0-1 0,0 1 1,-1 0-1,0 1 0,0-1 0,-1 1 1,1-1-1,-1 1 0,0 0 1,-1 1-1,0-1 0,1 0 0,-2 1 1,1-1-1,-1 1 0,0-1 0,-1 1 1,1 0-1,-1-1 0,-1 1 1,0 6-1,1-12-219,0 0 0,0 0-1,0-1 1,0 1 0,0 0 0,0 0 0,0-1 0,-1 1 0,1 0-1,0 0 1,0-1 0,-1 1 0,1 0 0,0-1 0,-1 1 0,1 0 0,-1-1-1,1 1 1,-1-1 0,1 1 0,-1-1 0,1 1 0,-1-1 0,0 1-1,1-1 1,-1 1 0,1-1 0,-1 0 0,0 1 0,0-1 0,1 0 0,-2 1-1,1-2-17,0 1 0,0 0 0,0-1 0,0 1-1,0-1 1,0 1 0,1-1 0,-1 1 0,0-1 0,0 0-1,0 1 1,1-1 0,-1 0 0,1 0 0,-1 0 0,0 1-1,1-1 1,-1 0 0,1 0 0,0 0 0,-1 0-1,1 0 1,0 0 0,-1 0 0,1-1 0,-1-6-31,0 1 1,0-1-1,1 0 1,0 1-1,1-1 1,0 1-1,0-1 1,0 1-1,1-1 1,0 1-1,0 0 1,1 0-1,0 0 1,7-12-1,-3 7 71,0 0 0,1 0 0,1 1-1,0 0 1,0 0 0,1 1 0,12-9 0,-14 13 27,1 0 1,0 1-1,0 0 1,0 1 0,1-1-1,0 2 1,0 0 0,0 0-1,0 1 1,0 0-1,0 0 1,1 1 0,-1 1-1,0 0 1,1 0-1,-1 1 1,13 3 0,-15-3-23,0 1 1,1 0-1,-1 1 1,0 0-1,0 0 1,-1 1 0,1 0-1,-1 0 1,1 1-1,-1-1 1,-1 2-1,1-1 1,-1 1 0,0 0-1,0 0 1,-1 1-1,1 0 1,-2 0-1,1 0 1,-1 0 0,4 10-1,0 12-623,-7-24 292,0 0 0,0 0-1,1 0 1,-1 0 0,1-1-1,0 1 1,0 0 0,1-1 0,-1 1-1,6 5 1,9 1-1850,10 10-4413,-13-13 1976,7-5-1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3.223"/>
    </inkml:context>
    <inkml:brush xml:id="br0">
      <inkml:brushProperty name="width" value="0.1" units="cm"/>
      <inkml:brushProperty name="height" value="0.1" units="cm"/>
      <inkml:brushProperty name="color" value="#E71224"/>
    </inkml:brush>
  </inkml:definitions>
  <inkml:trace contextRef="#ctx0" brushRef="#br0">197 175 13097,'0'-3'126,"0"0"1,0 1-1,-1-1 0,1 1 1,-1-1-1,1 0 0,-1 1 1,0-1-1,0 1 0,0 0 0,0-1 1,0 1-1,-1 0 0,1 0 1,-1 0-1,0-1 0,1 2 0,-4-4 1,2 3 21,-1-1 0,0 1-1,0-1 1,0 1 0,0 0 0,0 1 0,0-1 0,0 1 0,-1-1 0,-4 1 0,0-1 133,1 1 1,-1 1-1,0-1 0,0 2 1,1-1-1,-1 1 1,0 0-1,1 1 0,-1 0 1,-13 5-1,21-7-224,0 1-1,0-1 1,0 1-1,0-1 1,0 1-1,0-1 1,0 1 0,0-1-1,0 1 1,0 0-1,0 0 1,1-1-1,-1 1 1,0 0-1,0 0 1,1 0 0,-1 0-1,1 0 1,-1 0-1,0 1 1,1-1-35,0-1 1,0 1 0,1 0-1,-1-1 1,0 1 0,0 0-1,0-1 1,1 1 0,-1-1-1,0 1 1,1 0 0,-1-1-1,1 1 1,-1-1 0,1 1-1,-1-1 1,1 1 0,-1-1-1,1 0 1,-1 1 0,1-1-1,0 1 1,0-1 0,5 3 30,-1-1 0,1 1 1,0-2-1,0 1 0,10 1 1,-6-1 17,1-1 0,-1 0 0,1-1 1,0 0-1,14-3 0,-23 3 29,0 0 0,0-1 0,-1 1 1,1-1-1,0 1 0,0-1 0,0 1 0,0-1 0,-1 0 0,1 0 0,0 0 0,-1 0 0,1-1 0,-1 1 0,1 0 0,-1 0 1,1-1-1,-1 1 0,0-1 0,0 0 0,0 1 0,0-1 0,0 0 0,0 1 0,0-1 0,-1 0 0,1 0 0,0 0 0,-1 0 1,0 0-1,1 0 0,-1 1 0,0-1 0,0 0 0,0 0 0,0-2 0,2 2 1322,5 7-869,8 10-131,-15-15-413,42 43 715,-17-18-584,33 41 0,-53-58-124,1-1 0,-2 1 0,1 0 1,-1 0-1,0 0 0,0 1 0,-1-1 0,0 1 0,-1 0 0,3 16 0,-6-21-45,1 1 0,-1-1 0,0 0 0,0 1 1,0-1-1,-1 0 0,1 0 0,-1 0 0,0 0 0,0 0 0,0 0 0,-1 0 0,0-1 1,1 1-1,-1-1 0,0 0 0,-1 0 0,1 0 0,-1 0 0,1 0 0,-1-1 0,0 0 0,0 0 1,0 0-1,0 0 0,0 0 0,0-1 0,0 0 0,-1 0 0,1 0 0,-8 1 0,12-2 23,0 0-1,0 0 1,0 0 0,0 0-1,-1 0 1,1 0-1,0 0 1,0 0-1,0 0 1,-1 0-1,1 0 1,0 0-1,0 0 1,0 0 0,-1 0-1,1 0 1,0 0-1,0 0 1,0 0-1,0-1 1,-1 1-1,1 0 1,0 0-1,0 0 1,0 0 0,0 0-1,-1 0 1,1 0-1,0-1 1,0 1-1,0 0 1,0 0-1,0 0 1,0 0-1,0-1 1,-1 1 0,1 0-1,0 0 1,0 0-1,0-1 1,0 1-1,0 0 1,0 0-1,0 0 1,0-1-1,7-9-156,16-11 23,-22 21 134,46-37 0,86-75 695,-121 100-548,0-1 1,-1 0-1,0 0 1,-1-1-1,-1-1 1,0 1 0,12-29-1,-19 37-70,0 0-1,0 0 1,0 0-1,-1 0 1,0-1-1,0 1 0,0 0 1,-1-1-1,0 1 1,0 0-1,-2-9 1,1 12-32,0 0-1,0 0 1,0 0 0,0 1 0,-1-1-1,1 0 1,-1 0 0,0 1 0,0-1-1,0 1 1,0-1 0,0 1-1,-1 0 1,1 0 0,-1 0 0,1 0-1,-1 0 1,0 1 0,1-1 0,-1 1-1,0 0 1,0 0 0,-5-2 0,1 2 4,0-1-1,0 1 1,0 0 0,0 1 0,0 0 0,0 0 0,0 0 0,0 1 0,0 0 0,0 1 0,0-1 0,0 1 0,1 0 0,-11 5 0,14-5-43,-1 0 0,1 0 0,0 0 0,0 0 0,0 0 0,0 1 0,0-1 0,1 1 0,-1 0-1,1-1 1,-1 1 0,1 1 0,0-1 0,0 0 0,1 0 0,-1 1 0,1-1 0,-1 1 0,1-1 0,0 1 0,1 0 0,-1-1 0,0 1 0,1 0 0,0-1 0,0 1 0,0 0 0,2 7 0,0-2-109,0 0-1,1 0 1,1 0-1,-1 0 1,1 0 0,1-1-1,0 0 1,0 0-1,10 12 1,3 0-549,1 0 0,24 19 0,-32-29 110,1-1 0,-1-1 0,2 0 0,14 8-1,20 3-2432,-36-15 1915,0 0 0,0 1 1,0 0-1,-1 1 1,1 0-1,8 8 1,22 23-4416</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3.692"/>
    </inkml:context>
    <inkml:brush xml:id="br0">
      <inkml:brushProperty name="width" value="0.1" units="cm"/>
      <inkml:brushProperty name="height" value="0.1" units="cm"/>
      <inkml:brushProperty name="color" value="#E71224"/>
    </inkml:brush>
  </inkml:definitions>
  <inkml:trace contextRef="#ctx0" brushRef="#br0">10 45 17182,'-5'-19'1834,"4"17"-1508,0 0 0,0 0-1,1 0 1,-1 0-1,1 0 1,0-1-1,-1 1 1,1 0-1,0 0 1,0-3-1,1 5-175,0 0-1,-1 0 1,1 0-1,0 1 0,-1-1 1,1 0-1,0 0 1,-1 1-1,1-1 0,0 0 1,-1 1-1,1-1 1,-1 1-1,1-1 0,-1 1 1,1-1-1,-1 1 1,1-1-1,-1 1 0,1-1 1,-1 1-1,0-1 1,1 2-1,14 17 1170,95 127 3203,2-1-7346,-105-137 1992,0 0 0,0-1 0,1 0-1,18 12 1,4 5-3805,-3 9-4928,-23-27 4148</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4.044"/>
    </inkml:context>
    <inkml:brush xml:id="br0">
      <inkml:brushProperty name="width" value="0.1" units="cm"/>
      <inkml:brushProperty name="height" value="0.1" units="cm"/>
      <inkml:brushProperty name="color" value="#E71224"/>
    </inkml:brush>
  </inkml:definitions>
  <inkml:trace contextRef="#ctx0" brushRef="#br0">1 83 16269,'4'-24'1458,"9"-27"2890,-13 51-4270,0-1 1,0 1 0,1 0 0,-1-1 0,0 1 0,0-1-1,1 1 1,-1 0 0,0-1 0,1 1 0,-1 0-1,0-1 1,1 1 0,-1 0 0,0-1 0,1 1 0,-1 0-1,1 0 1,-1 0 0,1-1 0,-1 1 0,0 0-1,1 0 1,-1 0 0,1 0 0,-1 0 0,1 0 0,-1 0-1,1 0 1,-1 0 0,1 0 0,-1 0 0,1 0-1,-1 0 1,1 1 0,21 12 1671,12 26 564,-23-21-2139,-1-1 0,0 2-1,-2-1 1,0 1 0,-1 1 0,-1-1 0,5 34 0,10 28-3286,-19-77 2223,0 1 0,-1 1 0,0-1 0,0 0 0,0 0 0,0 0 0,-1 11-1,0-15 556,-1 1-1,1-1 0,-1 1 0,0-1 1,1 0-1,-1 1 0,0-1 0,0 1 1,0-1-1,0 0 0,0 0 0,0 0 1,0 1-1,0-1 0,-1 0 0,1-1 1,0 1-1,-1 0 0,1 0 0,0 0 1,-1-1-1,1 1 0,-1-1 0,1 1 0,-1-1 1,1 0-1,-1 1 0,0-1 0,1 0 1,-3 0-1,-34 4-4567</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4.374"/>
    </inkml:context>
    <inkml:brush xml:id="br0">
      <inkml:brushProperty name="width" value="0.1" units="cm"/>
      <inkml:brushProperty name="height" value="0.1" units="cm"/>
      <inkml:brushProperty name="color" value="#E71224"/>
    </inkml:brush>
  </inkml:definitions>
  <inkml:trace contextRef="#ctx0" brushRef="#br0">0 136 14577,'29'-6'540,"20"-3"56,20-4-12,15-2-191,10 5-405,-3-1-709,-4-29-2467,-10 30 0,-2 1 0,-12-3-1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4.728"/>
    </inkml:context>
    <inkml:brush xml:id="br0">
      <inkml:brushProperty name="width" value="0.1" units="cm"/>
      <inkml:brushProperty name="height" value="0.1" units="cm"/>
      <inkml:brushProperty name="color" value="#E71224"/>
    </inkml:brush>
  </inkml:definitions>
  <inkml:trace contextRef="#ctx0" brushRef="#br0">113 406 15953,'0'-1'134,"0"1"-1,0-1 0,0 0 1,0 0-1,0 0 0,0 1 1,0-1-1,0 0 0,0 0 1,-1 1-1,1-1 0,0 0 1,-1 0-1,1 1 0,0-1 1,-1 0-1,1 1 0,-1-1 1,1 0-1,-1 1 0,1-1 1,-1 1-1,1-1 0,-1 1 1,0-1-1,1 1 0,-1-1 0,0 1 1,1 0-1,-1-1 0,0 1 1,0 0-1,1 0 0,-1 0 1,0-1-1,0 1 0,1 0 1,-1 0-1,0 0 0,0 0 1,0 0-1,1 0 0,-1 0 1,0 1-1,0-1 0,1 0 1,-1 0-1,0 1 0,0-1 1,-1 1-1,-3 1 248,-1 1 1,0-1-1,1 1 1,-1 0-1,-6 6 1,8-6-205,1 0 1,-1 0 0,1 0 0,0 1-1,0-1 1,0 1 0,0 0-1,1 0 1,-1 0 0,1 0 0,0 0-1,0 1 1,1-1 0,-1 0-1,1 1 1,0 0 0,0-1 0,1 1-1,-1 9 1,1-10-165,1 1 0,-1 0 0,1-1 0,0 1 0,1-1 0,-1 1 0,1-1 0,0 1 0,0-1 0,0 0 0,0 0 0,1 0 0,-1 0 0,1 0 0,0-1-1,1 1 1,-1-1 0,1 0 0,-1 0 0,1 0 0,0-1 0,0 1 0,0-1 0,0 0 0,0 0 0,1 0 0,-1 0 0,1-1 0,-1 0 0,6 1 0,-4-1-25,-1 0 0,1 0 0,0-1-1,-1 0 1,1 0 0,0-1 0,-1 1 0,1-1 0,0 0-1,-1-1 1,0 1 0,1-1 0,9-5 0,-13 6 12,0-1 1,1 0-1,-1 0 1,0 0-1,0 0 1,0-1-1,0 1 1,0 0-1,-1-1 1,1 1-1,-1-1 1,1 0-1,-1 0 1,0 1-1,0-1 1,0 0-1,-1 0 1,1 0-1,-1 0 1,1 0 0,-1 0-1,0 0 1,0 0-1,0 0 1,-1 0-1,1 0 1,-1 0-1,-1-3 1,0-2-39,0 0 1,-1 1 0,0-1 0,0 1 0,-1 0 0,0 0 0,0 0-1,0 0 1,-1 1 0,0 0 0,-1 0 0,1 0 0,-1 0-1,0 1 1,-1 0 0,1 0 0,-9-4 0,8 5-612,-1 0-1,0 1 1,-16-5 0,16 5-536,0 2-1,0-1 1,0 1-1,-10 0 1,3 6-3728,9 1 1</inkml:trace>
  <inkml:trace contextRef="#ctx0" brushRef="#br0" timeOffset="1">276 98 16594,'3'-23'1596,"-3"2"112,1-4 0,2 2-4,2 18 4,8 12 0,7 13-3,5 14 3,5 14-112,4 11-1480,-3 6-1124,-2-5-636,3-3-897,-8-47-2787,-2 30-1,-4-10 1,1-9-1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5.141"/>
    </inkml:context>
    <inkml:brush xml:id="br0">
      <inkml:brushProperty name="width" value="0.1" units="cm"/>
      <inkml:brushProperty name="height" value="0.1" units="cm"/>
      <inkml:brushProperty name="color" value="#E71224"/>
    </inkml:brush>
  </inkml:definitions>
  <inkml:trace contextRef="#ctx0" brushRef="#br0">367 535 18058,'1'-5'262,"-2"1"1,1 0-1,0-1 0,-1 1 1,0 0-1,0-1 1,0 1-1,0 0 1,-1 0-1,0 0 1,0 0-1,0 0 1,0 1-1,0-1 0,-1 1 1,0-1-1,0 1 1,-4-4-1,2 2 18,-1 2 0,0-1 0,1 1 0,-1 0 0,0 0 0,-1 0 0,1 1 0,0 0 0,-1 0 0,1 1 0,-8-1 1,1 1 126,-1 0 0,1 1 0,0 0 0,0 1 0,-1 0 0,1 1 0,0 1 1,0 0-1,1 1 0,-1 0 0,-18 9 0,25-9-316,0 0 1,1 0-1,-1 0 0,1 0 1,0 1-1,1 0 0,-1 0 0,1 0 1,0 1-1,0-1 0,0 1 0,1 0 1,0 0-1,0 0 0,-3 10 1,5-11-98,0 0 1,0 0-1,0 1 1,0-1-1,1 0 1,0 0-1,0 1 1,0-1-1,1 0 1,0 1-1,0-1 1,0 0-1,1 0 1,-1 0 0,1 0-1,1 0 1,-1 0-1,1-1 1,-1 1-1,5 4 1,1 0-23,1 0 1,0-1 0,1 0-1,-1 0 1,1-1 0,1-1-1,-1 0 1,1 0-1,0-1 1,1 0 0,-1-1-1,1-1 1,0 1 0,0-2-1,0 0 1,0 0 0,0-1-1,1-1 1,20-1 0,-22 1 27,0-1 1,0-1 0,-1 1 0,1-2 0,0 1 0,-1-1 0,0-1-1,1 0 1,-1-1 0,-1 0 0,1 0 0,-1-1 0,0 0 0,0 0-1,-1-1 1,1-1 0,-2 1 0,1-1 0,-1-1 0,0 1 0,-1-1-1,8-14 1,-7 6 41,-1-1 1,0 1-1,-1-2 0,-1 1 0,-1 0 1,-1-1-1,0 0 0,-1 1 0,-1-1 0,-3-19 1,0 10-16,-1 1 1,-2 0 0,0 0 0,-2 0-1,-1 1 1,-14-28 0,14 36-28,-2 0 0,1 0 0,-2 1 0,-23-27 0,30 38 0,0 1 0,-1-1 0,1 1 0,-2 0 0,1 0 0,0 1 0,-1 0 0,0 0 0,0 0 0,0 1 0,0 0 0,0 1 0,-1-1 0,0 1 0,-9-1 0,15 3 0,1 0 0,-1 0 0,0-1 0,1 1 0,-1 1 0,1-1 0,-1 0 0,0 0 0,1 1 0,-1-1 0,1 0 0,-1 1 0,1 0 0,-1-1 0,1 1 0,0 0 0,-1 0 0,1 0 0,0 0 0,-1 0 0,1 0 0,0 0 0,0 0 0,0 0 0,0 1 0,0-1 0,0 0 0,0 1 0,1-1 0,-1 1 0,0-1 0,1 1 0,-1-1 0,1 1 0,0-1 0,-1 1 0,1 0 0,0-1 0,0 1 0,0-1 0,0 4 0,1 2 0,0 0 0,0-1 0,0 1 0,1 0 0,0-1 0,0 1 0,1-1 0,-1 0 0,6 8 0,22 29-468,3-1 1,1-1-1,53 47 1,-83-84 376,86 78-3053,-58-55-879,-2 0 0,0 2-1,34 45 1,-42-40-1753</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6.203"/>
    </inkml:context>
    <inkml:brush xml:id="br0">
      <inkml:brushProperty name="width" value="0.1" units="cm"/>
      <inkml:brushProperty name="height" value="0.1" units="cm"/>
      <inkml:brushProperty name="color" value="#E71224"/>
    </inkml:brush>
  </inkml:definitions>
  <inkml:trace contextRef="#ctx0" brushRef="#br0">0 191 19402,'2'-1'178,"-1"1"0,0-1 1,0 0-1,1 0 0,-1 1 0,1-1 1,-1 1-1,0-1 0,1 1 1,-1-1-1,1 1 0,-1 0 0,1 0 1,-1 0-1,1 0 0,-1 0 0,1 0 1,-1 0-1,1 1 0,-1-1 1,1 0-1,-1 1 0,1-1 0,-1 1 1,0 0-1,1-1 0,-1 1 1,0 0-1,1 0 0,-1 0 0,0 0 1,0 0-1,0 0 0,1 2 0,6 3 382,-2 2-1,1-1 0,10 17 1,-8-9 24,0 1 0,-2 0 1,0 1-1,0 0 1,4 22-1,13 78 898,-21-99-1582,-14-80 100,-18-131 0,25 156 0,2 1 0,2-1 0,5-46 0,-5 82 0,0 1 0,0-1 0,0 0 0,0 1 0,1-1 0,-1 0 0,0 1 0,0-1 0,0 0 0,1 1 0,-1-1 0,0 1 0,0-1 0,1 0 0,-1 1 0,1-1 0,-1 1 0,0-1 0,1 1 0,-1-1 0,1 1 0,-1 0 0,1-1 0,0 1 0,-1-1 0,1 1 0,-1 0 0,1 0 0,0-1 0,-1 1 0,1 0 0,0 0 0,-1 0 0,1 0 0,0 0 0,-1-1 0,1 1 0,0 0 0,-1 1 0,1-1 0,0 0 0,-1 0 0,1 0 0,-1 0 0,1 0 0,0 1 0,-1-1 0,1 0 0,0 1 0,-1-1 0,1 1 0,33 22 0,-32-22 0,19 19 0,-1 1 0,0 0 0,21 31 0,-4-5 0,-34-42 0,1 0 0,0-1 0,0 0 0,1 0 0,-1 0 0,1 0 0,0-1 0,0 0 0,0 0 0,11 5 0,-13-7 0,0-1 0,1 1 0,-1-1 0,1 1 0,-1-1 0,1 0 0,-1 0 0,1-1 0,-1 1 0,1-1 0,-1 1 0,0-1 0,1 0 0,-1-1 0,0 1 0,0 0 0,0-1 0,0 0 0,0 0 0,3-2 0,2-1 0,-1-1 0,0-1 0,0 0 0,-1 0 0,1 0 0,-1 0 0,-1-1 0,0 0 0,7-14 0,1-6 0,14-49 0,-7 19 0,-20 58 0,0 0 0,0-1 0,0 1 0,0 0 0,0-1 0,0 1 0,0 0 0,0 0 0,0-1 0,0 1 0,0 0 0,1 0 0,-1-1 0,0 1 0,0 0 0,0 0 0,0-1 0,0 1 0,1 0 0,-1 0 0,0 0 0,0-1 0,0 1 0,1 0 0,-1 0 0,0 0 0,0 0 0,1 0 0,-1 0 0,0-1 0,0 1 0,1 0 0,-1 0 0,0 0 0,1 0 0,-1 0 0,0 0 0,0 0 0,1 0 0,-1 0 0,0 0 0,0 0 0,1 0 0,-1 0 0,0 0 0,0 1 0,1-1 0,-1 0 0,0 0 0,0 0 0,1 0 0,-1 0 0,0 0 0,0 1 0,1-1 0,-1 0 0,0 0 0,0 0 0,0 1 0,0-1 0,1 0 0,-1 0 0,0 1 0,0-1 0,0 0 0,10 21 0,-9-19 0,13 32 0,2 5 0,1 1 0,2-2 0,34 51 0,-47-80 0,1 0 0,0 0 0,0 0 0,1-1 0,0-1 0,0 1 0,1-1 0,0-1 0,1 0 0,-1 0 0,1-1 0,0 0 0,0 0 0,1-1 0,-1-1 0,1 0 0,0 0 0,15 1 0,-22-3 0,-1-1 0,1 0 0,0 0 0,0 0 0,-1 0 0,1-1 0,0 0 0,-1 1 0,1-1 0,-1-1 0,1 1 0,-1 0 0,1-1 0,-1 0 0,0 0 0,1 0 0,-1 0 0,0 0 0,-1-1 0,1 1 0,0-1 0,-1 0 0,1 0 0,-1 0 0,0 0 0,0 0 0,0 0 0,0 0 0,-1-1 0,0 1 0,3-8 0,-2 1 0,0 0 0,0 0 0,-1-1 0,0 1 0,-1 0 0,0-1 0,0 1 0,-1 0 0,-1-1 0,-4-15 0,6 24 1,0 1-1,-1-1 1,1 0 0,-1 0-1,1 1 1,-1-1 0,0 1-1,1-1 1,-1 0-1,0 1 1,0 0 0,0-1-1,0 1 1,-1-1 0,1 1-1,0 0 1,-1 0 0,1 0-1,0 0 1,-1 0 0,1 0-1,-1 0 1,0 0-1,1 1 1,-1-1 0,0 1-1,1-1 1,-1 1 0,0-1-1,1 1 1,-1 0 0,0 0-1,0 0 1,0 0 0,1 0-1,-3 1 1,2-1-15,0 1 1,0 0 0,0 0-1,0 0 1,0 0-1,1 1 1,-1-1 0,0 0-1,0 1 1,1-1-1,-1 1 1,1-1-1,0 1 1,-1 0 0,1 0-1,0 0 1,0 0-1,0-1 1,0 1-1,0 1 1,1-1 0,-1 0-1,1 0 1,-1 0-1,1 0 1,0 0-1,0 0 1,0 5 0,1-1-142,0 0 0,0 0 0,1 0 0,0 0 0,0-1 1,0 1-1,1 0 0,0-1 0,0 0 0,0 0 0,1 0 1,0 0-1,0 0 0,8 7 0,0-1-442,0 0 0,0-1 0,1-1 0,24 13 0,-18-14-706,1 0 1,0-1-1,0-1 0,0-1 1,1-1-1,0-1 0,26 1 1,-25-2-618,24 1-2996,-13-4-1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29.727"/>
    </inkml:context>
    <inkml:brush xml:id="br0">
      <inkml:brushProperty name="width" value="0.1" units="cm"/>
      <inkml:brushProperty name="height" value="0.1" units="cm"/>
      <inkml:brushProperty name="color" value="#E71224"/>
    </inkml:brush>
  </inkml:definitions>
  <inkml:trace contextRef="#ctx0" brushRef="#br0">605 892 15089,'1'-5'208,"-1"0"0,0 1 0,-1-1-1,1 0 1,-1 1 0,0-1-1,0 1 1,0-1 0,-1 1 0,0-1-1,0 1 1,0 0 0,0 0-1,-1 0 1,1 0 0,-1 0 0,0 0-1,0 1 1,0-1 0,-1 1-1,1 0 1,-1 0 0,0 0 0,0 1-1,0-1 1,0 1 0,0 0-1,-1 0 1,1 0 0,-1 1 0,1 0-1,-5-1 1,-17-5 570,1 2 1,-1 1-1,0 1 1,0 1-1,0 2 1,-36 3-1,40-1-376,0 1 0,0 1 0,0 1 0,0 1 0,0 1-1,1 1 1,-33 17 0,47-21-292,0 1 0,0 0 0,1 0-1,-1 0 1,1 1 0,0 0 0,1 0 0,0 0-1,0 1 1,0 0 0,1 0 0,0 0 0,-6 14-1,8-17-84,1 1-1,0-1 1,0 1-1,0 0 1,0 0-1,1-1 1,0 1-1,0 0 0,0-1 1,0 1-1,1 0 1,0 0-1,0-1 1,0 1-1,0-1 0,1 1 1,0-1-1,0 1 1,0-1-1,0 0 1,1 0-1,0 0 0,0 0 1,5 5-1,0-2-23,-1 0 0,2-1 0,-1 0 0,1-1 0,0 1 0,0-1 0,0-1 0,1 0 0,0-1 0,-1 1 0,16 1 0,-1 0-1,1-2-1,0 0 1,39-3 0,-58 0 0,0 0 0,0 0 0,0-1 0,0 0 0,0 0 0,0-1 0,0 0 0,0 0 0,0 0 0,-1-1 0,1 0 0,-1 0 0,1 0 0,4-5 0,-4 3 0,-1-1 0,0 0 0,0 0 0,-1 0 0,0 0 0,0-1 0,-1 0 0,1 1 0,-1-1 0,-1-1 0,3-7 0,3-18 0,0 0 0,-2 0 0,-2 0 0,-1-1 0,-1 0 0,-2 0 0,-2 1 0,-1-1 0,-1 0 0,-2 1 0,-1 0 0,-2 1 0,-1-1 0,-2 2 0,0-1 0,-29-47 0,40 77 0,0 0 0,0 0 0,0 0 0,0 0 0,-1 0 0,1 0 0,-1 1 0,1-1 0,-1 1 0,0-1 0,0 1 0,-2-2 0,3 3 0,1-1 0,0 1 0,-1 0 0,1 1 0,-1-1 0,1 0 0,-1 0 0,1 0 0,0 0 0,-1 0 0,1 0 0,-1 0 0,1 1 0,0-1 0,-1 0 0,1 0 0,0 1 0,-1-1 0,1 0 0,0 0 0,-1 1 0,1-1 0,0 0 0,0 1 0,-1-1 0,1 0 0,0 1 0,0-1 0,0 1 0,-1-1 0,1 0 0,0 1 0,0-1 0,0 1 0,0-1 0,0 1 0,-1 7 0,0-1 0,0 1 0,1-1 0,0 0 0,0 1 0,2 8 0,2 4 0,0 0 0,2 1 0,0-2 0,2 1 0,0-1 0,1 0 0,0-1 0,2 0 0,23 31 0,-16-27 0,1 0 0,1-2 0,1-1 0,1 0 0,0-1 0,43 25 0,-56-38 0,0 0 0,1-1 0,-1 1 0,1-2 0,0 0 0,0 0 0,1 0 0,-1-2 0,0 1 0,17 0 0,-20-3 0,0 1 0,-1-1 0,1 0 0,-1-1 0,1 0 0,-1 0 0,0 0 0,0 0 0,0-1 0,0 0 0,0-1 0,-1 1 0,1-1 0,-1 0 0,0 0 0,0-1 0,6-7 0,31-39 0,-23 26 0,1 1 0,38-35 0,-51 53 0,-1 0 0,1 1 0,0 1 0,1-1 0,-1 1 0,1 0 0,0 1 0,0 0 0,0 0 0,0 0 0,1 1 0,-1 1 0,0-1 0,13 1 0,-17 1 0,-1 0 0,1 1 0,-1-1 0,1 1 0,-1 0 0,0 0 0,0 0 0,1 0 0,-1 1 0,0-1 0,0 1 0,0 0 0,-1 0 0,1 0 0,0 0 0,-1 0 0,4 4 0,-47-5 0,18-2 0,0 2 0,0 1 0,0 0 0,0 2 0,1 1 0,-30 10 0,45-13 0,1 1 0,-1 0 0,1 0 0,-1 0 0,1 1 0,0 0 0,1 0 0,-1 1 0,1 0 0,0 0 0,0 0 0,0 0 0,1 1 0,0 0 0,0 0 0,0 0 0,1 0 0,0 0 0,0 1 0,0 0 0,1-1 0,0 1 0,1 0 0,-2 13 0,2-13 0,1 0 0,0 0 0,0 0 0,1 0 0,0 0 0,0 0 0,0 0 0,1-1 0,0 1 0,0 0 0,1-1 0,0 0 0,0 1 0,1-1 0,-1-1 0,1 1 0,5 5 0,-2-4 0,0 0 0,0-1 0,0 1 0,1-2 0,0 1 0,0-1 0,0 0 0,1-1 0,0 0 0,0 0 0,15 3 0,-14-4 0,0-1 0,0-1 0,0 1 0,0-2 0,0 1 0,0-2 0,0 1 0,0-1 0,0-1 0,0 1 0,11-5 0,-14 3 0,0 1 0,0-1 0,-1 0 0,1-1 0,-1 0 0,0 0 0,0 0 0,0-1 0,-1 0 0,0 0 0,0 0 0,0-1 0,0 0 0,-1 0 0,0 0 0,4-8 0,0-3 0,-1-1 0,-1 0 0,-1 0 0,0-1 0,-2 0 0,0 1 0,0-21 0,-4-135 0,1 165 0,-2-32 0,-1 1 0,-2-1 0,-2 1 0,-2 0 0,-1 1 0,-2 0 0,-2 1 0,-1 0 0,-2 1 0,-2 1 0,-33-49 0,32 66 0,20 19 0,-1 0 0,1-1 0,-1 1 0,1 0 0,-1 0 0,1 0 0,-1 0 0,0-1 0,1 1 0,-1 0 0,1 0 0,-1 0 0,1 0 0,-1 0 0,0 0 0,1 1 0,-1-1 0,1 0 0,-1 0 0,0 0 0,1 0 0,-1 1 0,1-1 0,-1 1 0,-1 1 0,0 0 0,1 0 0,-1 0 0,1 1 0,0-1 0,-1 0 0,1 1 0,0 0 0,1-1 0,-1 1 0,0-1 0,1 1 0,-1 0 0,1 5 0,-1 12 0,1 1 0,0-1 0,2 1 0,0-1 0,1 0 0,11 37 0,-6-31 0,2-1 0,0 0 0,1 0 0,27 40 0,-25-47 0,0-1 0,2 0 0,0-1 0,1-1 0,1 0 0,0-1 0,1-1 0,0 0 0,1-2 0,24 12 0,-19-13 0,-1 0 0,1-1 0,1-2 0,0 0 0,0-2 0,0-1 0,0-1 0,41 0 0,-61-3 0,1 0 0,0 0 0,-1-1 0,1 0 0,0 0 0,-1 0 0,1-1 0,-1 0 0,0 0 0,1 0 0,-1-1 0,0 1 0,0-1 0,-1-1 0,1 1 0,0-1 0,-1 1 0,0-1 0,0-1 0,0 1 0,-1 0 0,1-1 0,-1 0 0,0 0 0,-1 0 0,1 0 0,-1 0 0,0 0 0,0-1 0,0 1 0,0-7 0,2-6 0,-2 1 0,0-1 0,-1-1 0,-1 1 0,0 0 0,-1 0 0,-6-25 0,7 41 0,0 1 0,0 0 0,0 0 0,0 0 0,-1 0 0,1 0 0,0 0 0,-1 0 0,1 0 0,-1 0 0,1 0 0,-1 0 0,0 0 0,1 0 0,-1 0 0,0 0 0,1 0 0,-1 1 0,0-1 0,0 0 0,0 0 0,0 1 0,0-1 0,0 1 0,0-1 0,0 1 0,0-1 0,0 1 0,0 0 0,0-1 0,0 1 0,0 0 0,-1 0 0,1 0 0,0 0 0,0 0 0,0 0 0,0 0 0,0 0 0,0 1 0,-1-1 0,1 0 0,-1 1 0,-1 1 0,0-1 0,0 1 0,0 0 0,1 0 0,-1 0 0,1 1 0,0-1 0,0 0 0,0 1 0,0 0 0,0-1 0,0 1 0,0 0 0,0 3 0,0-1 0,0-1 0,1 1 0,0-1 0,0 1 0,1 0 0,-1-1 0,1 1 0,0 0 0,0-1 0,0 1 0,1 0 0,0-1 0,0 1 0,0-1 0,0 1 0,1-1 0,-1 1 0,1-1 0,0 0 0,1 0 0,-1 0 0,1 0 0,0 0 0,0 0 0,0-1 0,0 0 0,8 7 0,-2-2 0,1-1 0,1 0 0,-1-1 0,1 1 0,0-2 0,0 0 0,1 0 0,0-1 0,19 4 0,-6-3 0,0-2 0,0-1 0,0 0 0,0-2 0,0-1 0,0-1 0,0-1 0,-1-2 0,43-11 0,-57 12 0,1 0 0,-1 0 0,0 0 0,0-2 0,0 1 0,-1-1 0,1 0 0,-2-1 0,1 0 0,-1-1 0,0 0 0,0 0 0,-1 0 0,0-1 0,-1 0 0,0-1 0,0 1 0,-1-1 0,0 0 0,-1-1 0,0 1 0,0-1 0,3-19 0,-4 6 0,-1-1 0,-1 1 0,-1 0 0,-1-1 0,-1 1 0,-2 0 0,-6-25 0,5 35 0,0 13 0,4 3 0,1-1 0,-1 0 0,1 1 0,0-1 0,-1 1 0,1-1 0,0 1 0,0-1 0,0 1 0,0-1 0,0 1 0,0-1 0,0 1 0,1 2 0,5 14-323,-1 0 0,2 0 0,1-1 0,0 0-1,1-1 1,0 1 0,2-2 0,0 1 0,0-1 0,24 22 0,9-9-3252,-25-17 1835,42 29-3484,20 13-1497,-3-18 749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6.738"/>
    </inkml:context>
    <inkml:brush xml:id="br0">
      <inkml:brushProperty name="width" value="0.1" units="cm"/>
      <inkml:brushProperty name="height" value="0.1" units="cm"/>
      <inkml:brushProperty name="color" value="#E71224"/>
    </inkml:brush>
  </inkml:definitions>
  <inkml:trace contextRef="#ctx0" brushRef="#br0">3 179 14421,'-2'-13'1076,"2"-4"2558,4 16-1619,5 8-306,5 8 356,32 35 994,-42-46-2752,0 1 0,0 0-1,-1 1 1,0-1 0,0 1-1,-1-1 1,1 1 0,1 8-1,8-48-633,-5 15 194,4-12-108,1 0 0,16-30-1,-27 59 244,0 0 0,0 1 0,0-1 0,0 0 0,1 0 0,-1 1 0,1-1 0,-1 1 0,1-1 1,0 1-1,-1-1 0,1 1 0,0 0 0,0 0 0,0 0 0,0 0 0,0 0 0,0 1 0,0-1 0,0 1 0,0-1 0,1 1 0,-1 0 0,0-1 0,0 1 0,0 0 0,0 1 0,1-1 0,-1 0 0,0 1 0,0-1 0,0 1 0,0-1 0,0 1 0,0 0 0,0 0 0,0 0 0,0 0 0,0 0 0,3 3 0,1 0 63,-1 1 1,1-1-1,-1 1 0,0 0 1,0 0-1,0 1 0,-1-1 1,0 1-1,0 0 0,0 0 1,3 10-1,0 10 268,-2-4 37,-3-18-242,-1-7-80,0-6-87,1-1 0,0 1 1,0 0-1,1 0 0,0 0 1,1 1-1,-1-1 0,2 1 1,-1 0-1,1 0 0,7-9 0,-5 8-28,0 1 0,1-1 0,0 1 0,0 1 0,1 0 0,-1 0-1,2 0 1,18-10 0,-22 15 43,-1 0 0,0 0 0,0 0 0,1 1 0,-1-1 0,1 1 1,0 1-1,-1-1 0,1 1 0,0 0 0,-1 0 0,1 0 0,-1 1 0,1 0 0,-1 0 0,1 1 0,-1-1 0,1 1 0,8 4 0,-9-2-176,1 0-1,0 0 1,-1 0-1,0 1 0,0 0 1,0 0-1,0 0 1,-1 0-1,0 1 0,0-1 1,0 1-1,-1 0 1,0 1-1,0-1 0,2 10 1,-3-12-254,0 0 0,0 0 1,0 0-1,1-1 0,-1 1 1,1 0-1,0-1 0,0 0 1,0 0-1,6 5 0,-5-5-950,-1 0 0,1-1 0,0 1 0,1-1 0,8 3 0,1-2-2972</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08.118"/>
    </inkml:context>
    <inkml:brush xml:id="br0">
      <inkml:brushProperty name="width" value="0.1" units="cm"/>
      <inkml:brushProperty name="height" value="0.1" units="cm"/>
      <inkml:brushProperty name="color" value="#E71224"/>
    </inkml:brush>
  </inkml:definitions>
  <inkml:trace contextRef="#ctx0" brushRef="#br0">76 498 14545,'0'-1'193,"0"0"0,0-1 0,0 1-1,0 0 1,0-1 0,0 1 0,0-1 0,0 1-1,0 0 1,-1 0 0,1-1 0,0 1 0,-1 0-1,1-1 1,-1 1 0,0 0 0,1 0 0,-1 0-1,0 0 1,0 0 0,0 0 0,0 0 0,0 0-1,-1-1 1,1 2-62,-1 0 1,1 0-1,-1 0 0,1 0 1,-1 0-1,1 1 0,-1-1 1,1 1-1,-1-1 0,1 1 1,-1 0-1,1-1 0,0 1 1,0 0-1,-1 0 0,1 0 0,0 0 1,0 0-1,0 0 0,0 0 1,-2 2-1,0 1 53,0-1 1,0 1-1,0 0 0,0 0 1,1 0-1,-1 0 0,1 0 1,0 0-1,0 1 0,1-1 0,-1 1 1,1-1-1,0 1 0,0 0 1,1-1-1,-1 9 0,1-8-162,1 0-1,0-1 0,0 1 1,0 0-1,0-1 0,1 1 1,-1-1-1,1 1 0,0-1 1,0 0-1,1 0 1,0 0-1,-1 0 0,1 0 1,0-1-1,1 1 0,-1-1 1,1 0-1,-1 0 0,1 0 1,0-1-1,0 1 0,0-1 1,1 0-1,6 3 0,2-1-49,1 0-1,-1-1 0,0 0 1,1-1-1,-1-1 0,1 0 1,0 0-1,19-3 0,-27 1 15,-1 0-1,0 0 0,0 0 0,0-1 1,0 0-1,0 0 0,-1 0 0,1 0 1,0-1-1,-1 0 0,5-3 0,-7 3 1,1 1-1,-1-1 0,1 0 1,-1 0-1,0 0 1,0 0-1,-1 0 0,1 0 1,0 0-1,-1-1 1,0 1-1,0-1 0,0 1 1,0-1-1,-1 1 1,1-1-1,-1-6 0,0 3 7,-1 0 0,0 0 0,0-1-1,0 1 1,-1 0 0,0 0 0,-1 0-1,1 1 1,-1-1 0,-1 0 0,1 1-1,-1 0 1,0 0 0,-1 0 0,1 0-1,-1 1 1,0 0 0,-1 0 0,1 0-1,-7-4 1,5 4-12,1 1-1,-1 0 0,0 0 1,0 0-1,0 1 1,-1 0-1,1 1 1,-1 0-1,1 0 1,-1 0-1,0 1 1,0 0-1,0 1 1,0-1-1,0 2 1,0-1-1,1 1 0,-12 2 1,17-2 7,0-1 0,0 1 0,1 0 0,-1 0 0,0 0 0,0 0 0,1 0 0,-1 0 1,1 0-1,-1 0 0,1 1 0,-1-1 0,1 0 0,0 1 0,0-1 0,-1 1 0,1 0 0,0-1 0,1 1 0,-1 0 0,0 0 0,0-1 0,1 1 0,-1 0 1,1 0-1,-1 3 0,1-3 11,0-1 0,0 0 1,0 1-1,1-1 0,-1 0 1,0 0-1,1 1 1,-1-1-1,1 0 0,-1 0 1,1 1-1,-1-1 0,1 0 1,0 0-1,0 0 1,0 0-1,0 0 0,-1 0 1,1 0-1,0 0 0,1 0 1,-1-1-1,0 1 1,0 0-1,0-1 0,0 1 1,0 0-1,1-1 0,-1 0 1,0 1-1,1-1 1,-1 0-1,0 0 0,1 1 1,-1-1-1,0 0 0,1 0 1,1-1-1,1 1 83,0 0-1,0-1 0,0 1 1,1-1-1,-1 0 1,0 0-1,0-1 0,0 1 1,0-1-1,-1 0 1,1 0-1,0 0 1,-1-1-1,1 1 0,-1-1 1,0 0-1,0 0 1,0 0-1,0 0 0,-1 0 1,1-1-1,-1 1 1,0-1-1,0 0 0,0 1 1,0-1-1,1-6 1,4-11 440,-2 0 1,0-1-1,-1 1 1,1-26-1,-2 20 101,-2 18-336,7-39 741,-8 48-1005,0-1-1,0 0 1,0 0 0,0 0 0,1 0 0,-1 1 0,0-1 0,1 0-1,-1 0 1,0 0 0,1 1 0,-1-1 0,1 0 0,0 1 0,-1-1 0,1 0-1,-1 1 1,1-1 0,0 1 0,-1-1 0,1 1 0,0-1 0,0 1-1,-1 0 1,1-1 0,0 1 0,0 0 0,0-1 0,0 1 0,-1 0-1,1 0 1,0 0 0,0 0 0,0 0 0,0 0 0,0 0 0,-1 0-1,1 0 1,0 0 0,0 1 0,0-1 0,0 0 0,0 1 0,8 4 30,-1 0 0,-1 1 0,1 0 0,-1 0 0,0 0 0,0 1-1,-1 0 1,9 13 0,3 6-46,18 36 0,-28-46 15,1-1 1,0 1-1,1-1 1,1-1-1,17 19 1,-24-29-16,0-1 0,1 1 0,-1-1 1,1 0-1,0 0 0,0 0 0,0 0 0,1-1 0,-1 0 0,0 0 0,1-1 1,-1 1-1,1-1 0,0 0 0,-1-1 0,1 1 0,0-1 0,-1-1 1,1 1-1,0-1 0,6-1 0,-1-1-6,0-1 0,0 0 0,0 0 0,0-1 0,-1-1 0,0 0 0,0 0 0,0-1 0,-1 0 0,0-1 0,0 1 0,-1-2 0,10-13 0,-6 7 0,0-1 0,-1 0 0,-2-1 0,1 0 0,-2-1 0,0 0 0,6-25 0,-14 48 0,0 0 0,1-1 0,-1 1 0,1 0 0,0 0 0,0-1 0,0 1 0,1-1 0,-1 1 0,1-1 0,0 0 0,1 0 0,4 8 0,0-2 0,-1 0 0,1-1 0,1 0 0,0 0 0,11 10 0,-9-12 0,-1-1 0,1 0 0,0 0 0,1-1 0,-1 0 0,1-1 0,0 0 0,0-1 0,0 0 0,1-1 0,-1 0 0,0-1 0,1 0 0,0-1 0,-1 0 0,16-2 0,-19 0 0,1 1 0,-1-1 0,0 0 0,0-1 0,0 0 0,0 0 0,0-1 0,0 0 0,-1 0 0,0-1 0,0 0 0,0 0 0,-1 0 0,1-1 0,-1 0 0,-1-1 0,1 1 0,-1-1 0,0 0 0,-1 0 0,1-1 0,5-13 0,-4-1 0,0 0 0,-2 0 0,0-1 0,-2 1 0,0-1 0,-3-43 0,1-8 0,0 73 0,0-1 0,1 1 0,-1 0 0,0-1 0,0 1 0,-1 0 0,1 0 0,0-1 0,0 1 0,-1 0 0,1 0 0,-1-1 0,0-1 0,1 3 0,-1 0 0,1 0 0,0-1 0,-1 1 0,1 0 0,0 0 0,0 0 0,-1 0 0,1 0 0,0 0 0,-1 0 0,1 0 0,0 0 0,-1 0 0,1 0 0,0 0 0,0 0 0,-1 0 0,1 0 0,0 0 0,-1 0 0,1 0 0,0 0 0,0 1 0,-1-1 0,1 0 0,0 0 0,0 0 0,-1 0 0,1 1 0,0-1 0,0 0 0,-1 0 0,1 1 0,-3 2 0,1 0 0,-1 0 0,1 0 0,-1 0 0,1 1 0,0-1 0,-2 7 0,-1 5 0,1 1 0,0 0 0,1 0 0,0 0 0,2 0 0,0 32 0,14 100 0,-12-140 0,5 26 0,1 1 0,1-1 0,21 50 0,50 93 0,-39-92 0,-33-71 0,-1 0 0,-1 0 0,0 1 0,-1 0 0,-1-1 0,4 28 0,-7-34 0,0-1 0,-1 0 0,1 0 0,-1 0 0,-1 0 0,1-1 0,-1 1 0,0 0 0,-1-1 0,1 1 0,-2-1 0,1 1 0,0-1 0,-1 0 0,0-1 0,-9 11 0,3-7-16,0 0-1,0-1 1,0 0-1,-1-1 1,0 0-1,-1 0 1,0-2 0,0 1-1,-19 5 1,12-5-95,0-2 0,0 0 1,0-1-1,0 0 1,-37-2-1,53-1 99,-1 0 0,1 0-1,-1-1 1,0 1 0,1-1 0,-1 0 0,1 0-1,-1 0 1,1 0 0,0-1 0,0 0 0,-1 1-1,1-1 1,-4-3 0,6 3 8,-1 0-1,0-1 1,0 1 0,1 0 0,0-1-1,-1 1 1,1-1 0,0 1 0,0-1-1,0 0 1,1 1 0,-1-1 0,0 0-1,1 0 1,0 1 0,0-1 0,0 0-1,0 0 1,1-4 0,1-7 19,1 0 1,0 0-1,1 1 1,1-1-1,0 1 0,1 0 1,13-22-1,65-85 223,-72 103-204,59-75 141,4 3 1,3 4-1,111-93 0,-135 128-175,-54 50-299,1 0-1,-1 1 1,1-1-1,-1 0 1,1 0-1,-1 1 1,0-1-1,1 0 1,-1 1-1,1-1 1,-1 0-1,0 1 1,1-1-1,-1 0 1,0 1-1,1-1 1,-1 1-1,0-1 1,0 1-1,1-1 1,-1 1-1,0-1 1,0 1-1,0-1 1,0 2-1,0-3 91,0 1 0,0 0 0,0 0 0,0 0 0,-1 0 0,1 0 0,0 0 0,0-1 0,-1 1-1,1 0 1,0 0 0,0 0 0,0 0 0,-1 0 0,1 0 0,0 0 0,0 0 0,-1 0 0,1 0 0,0 0 0,0 0 0,-1 0 0,1 0 0,0 0 0,0 0 0,0 0-1,-1 1 1,1-1 0,0 0 0,0 0 0,0 0 0,-1 0 0,1 0 0,0 0 0,0 1 0,0-1 0,-1 0 0,1 0 0,0 0 0,0 0 0,0 1 0,0-1-1,0 0 1,0 0 0,0 1 0,-1-1 0,1 0 0,0 0 0,0 0 0,0 1 0,0-1 0,0 0 0,0 0 0,0 1 0,0-1 0,0 0 0,0 0 0,0 1 0,0-1-1,0 0 1,0 0 0,1 0 0,-1 1 0,0-1 0,0 0 0,0 1 0,-10-8-5271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16.313"/>
    </inkml:context>
    <inkml:brush xml:id="br0">
      <inkml:brushProperty name="width" value="0.1" units="cm"/>
      <inkml:brushProperty name="height" value="0.1" units="cm"/>
      <inkml:brushProperty name="color" value="#E71224"/>
    </inkml:brush>
  </inkml:definitions>
  <inkml:trace contextRef="#ctx0" brushRef="#br0">1 239 12973,'0'0'323,"0"0"68,0 0 61,0 0 48,10 14 2515,4 6-1641,0-1 110,0 0 1,1-1 0,27 26-1,-37-41-1232,0 0-1,-1-1 0,1 0 0,0 0 1,0 0-1,0-1 0,0 0 1,0 0-1,1 0 0,-1 0 0,0-1 1,1 0-1,-1 0 0,0 0 1,0-1-1,7-1 0,13-3 481,45-14 0,4-8 257,121-63-1,-27 9-1686,-131 66-899,2 1 0,61-14 0,-68 22-1629,0-1-1,0-2 0,0-2 1,54-26-1,-15-3-2297</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21.169"/>
    </inkml:context>
    <inkml:brush xml:id="br0">
      <inkml:brushProperty name="width" value="0.1" units="cm"/>
      <inkml:brushProperty name="height" value="0.1" units="cm"/>
      <inkml:brushProperty name="color" value="#E71224"/>
    </inkml:brush>
  </inkml:definitions>
  <inkml:trace contextRef="#ctx0" brushRef="#br0">233 81 6233,'-2'-3'528,"0"1"1,0-1-1,0 0 1,0 0 0,0 0-1,1 0 1,-1 0 0,1 0-1,0 0 1,0 0 0,0-1-1,0 1 1,1-1 0,-1 1-1,1 0 1,0-5-1,-2-10 3036,-1 16-3283,0 1-1,0 1 1,0-1-1,0 0 1,0 1-1,0-1 1,0 1 0,0 0-1,-1 0 1,1 0-1,-6 2 1,8-2-110,-2 0-109,1 0 0,0 1 0,-1-1 0,1 1 0,0-1-1,-1 1 1,1 0 0,0 0 0,0 0 0,0 0 0,0 1-1,0-1 1,0 0 0,0 1 0,0 0 0,0-1 0,1 1 0,-1 0-1,1 0 1,-1 0 0,1 0 0,0 0 0,0 0 0,0 0-1,0 0 1,0 1 0,0-1 0,0 0 0,0 3 0,-1 8 315,0 1 0,1-1 1,0 0-1,2 18 1,-1 0 376,-2 3 116,-7 258 3768,6-233-4481,-2 0-1,-17 71 0,-7 74-184,-6 174-116,35-374 1729,-1 5-3029,0 3-6552,0-10-66,1-14 2553,0-18-87</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22.012"/>
    </inkml:context>
    <inkml:brush xml:id="br0">
      <inkml:brushProperty name="width" value="0.1" units="cm"/>
      <inkml:brushProperty name="height" value="0.1" units="cm"/>
      <inkml:brushProperty name="color" value="#E71224"/>
    </inkml:brush>
  </inkml:definitions>
  <inkml:trace contextRef="#ctx0" brushRef="#br0">667 107 5140,'5'-4'713,"5"-4"242,0-1 1,18-18-1,-12 0 3016,-10-5 6468,-26 32-7228,6 1-2899,0 1-1,0 0 0,0 1 0,1 0 0,-1 1 1,1 1-1,0 0 0,0 1 0,1 0 1,-1 1-1,2 0 0,-1 1 0,1 0 0,-18 17 1,3 3 30,0 2 0,2 0 0,1 2 0,-20 37 0,-14 16-490,-3-3 0,-4-2-1,-104 101 1,152-161-1178,16-20 1238,-1 0 0,1 1 1,0-1-1,-1 0 0,1 0 0,0 1 0,0-1 1,-1 0-1,1 1 0,0-1 0,0 0 0,0 0 0,-1 1 1,1-1-1,0 0 0,0 1 0,0-1 0,0 0 1,0 1-1,0-1 0,0 1 0,0-1 0,-1 0 0,1 1 1,0-1-1,1 0 0,-1 1 0,0-1 0,0 0 1,0 1-1,0-1 0,0 1 0,0-1 0,0 0 1,0 1-1,1-1 0,-1 0 0,0 0 0,0 1 0,1-1 1,-1 0-1,0 1 0,0-1 0,1 0 0,-1 0 1,0 1-1,0-1 0,1 0 0,-1 0 0,0 0 0,1 0 1,-1 1-1,0-1 0,1 0 0,-1 0 0,1 0 1,-1 0-1,0 0 0,1 0 0,-1 0 0,0 0 1,1 0-1,-1 0 0,1 0 0,-1 0 0,13-2-2384,-1 0 0,0 0 1,0-1-1,-1-1 0,16-6 0,8-9-2613</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22.690"/>
    </inkml:context>
    <inkml:brush xml:id="br0">
      <inkml:brushProperty name="width" value="0.1" units="cm"/>
      <inkml:brushProperty name="height" value="0.1" units="cm"/>
      <inkml:brushProperty name="color" value="#E71224"/>
    </inkml:brush>
  </inkml:definitions>
  <inkml:trace contextRef="#ctx0" brushRef="#br0">0 0 4728,'0'0'534,"0"0"123,1 0 6419,1 0-3328,15 4-1910,-7 4-1296,-1 1 0,0 0 1,0 1-1,-1 0 0,14 22 0,29 64 1749,-28-50-1029,-7-20-335,1 0 0,29 33 1,-27-35-292,0 0 0,21 39 0,-37-58-929,0 1 0,1-1 0,-1 0 0,1 0 1,0 0-1,10 8 0,-10-10-820,-1 0 1,1 0 0,0-1 0,0 0 0,0 0 0,0 0 0,1 0 0,-1-1 0,1 1 0,4 0-1,13 0-4151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24.890"/>
    </inkml:context>
    <inkml:brush xml:id="br0">
      <inkml:brushProperty name="width" value="0.1" units="cm"/>
      <inkml:brushProperty name="height" value="0.1" units="cm"/>
      <inkml:brushProperty name="color" value="#E71224"/>
    </inkml:brush>
  </inkml:definitions>
  <inkml:trace contextRef="#ctx0" brushRef="#br0">193 39 9949,'0'-2'189,"0"1"-1,0-1 1,-1 1 0,1-1 0,-1 1 0,0-1-1,1 1 1,-1-1 0,0 1 0,0 0-1,0-1 1,0 1 0,0 0 0,0 0 0,0 0-1,0 0 1,0 0 0,-1 0 0,1 0-1,0 0 1,-1 0 0,1 0 0,0 1 0,-1-1-1,1 0 1,-1 1 0,1 0 0,-1-1-1,0 1 1,-1 0 0,-10-2 914,1 0 0,-25 0 0,21 2 447,13 0-1306,1 0 1,-1 0-1,0 0 1,0 1-1,0-1 1,0 1-1,1-1 1,-1 1-1,0 0 1,1 0-1,-1 1 1,1-1-1,-1 0 1,1 1-1,-1 0 1,1-1-1,0 1 0,0 0 1,0 0-1,0 0 1,0 0-1,1 1 1,-1-1-1,0 0 1,1 1-1,0-1 1,-1 1-1,1-1 1,0 1-1,1 0 1,-1 0-1,0 2 1,-3 12 124,1 0 0,1 0 1,1 0-1,0 20 1,1-22 107,-2 119 95,6 0-1,36 224 1,-14-198-572,6 176 0,-27-123-48,-4-211-1787,3-7-598,-1-14-1671,1-23-8610,-7 14 6902</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25.417"/>
    </inkml:context>
    <inkml:brush xml:id="br0">
      <inkml:brushProperty name="width" value="0.1" units="cm"/>
      <inkml:brushProperty name="height" value="0.1" units="cm"/>
      <inkml:brushProperty name="color" value="#E71224"/>
    </inkml:brush>
  </inkml:definitions>
  <inkml:trace contextRef="#ctx0" brushRef="#br0">0 0 10337,'0'0'700,"4"0"7326,16 4-5194,-8 2-1939,1 1-1,-1 1 0,-1-1 1,0 2-1,0 0 0,13 13 1,56 68 1698,-58-64-1708,12 14-107,-5-4-592,60 57-1,-81-85-764,1 1 0,-1 0 0,0 0 0,11 20 0,-16-26 61,-1 0 0,0 0 1,1-1-1,0 1 0,0-1 0,0 1 0,0-1 0,0 0 0,3 2 1,-3-3-460,-1 0 0,0 0 1,1 0-1,-1 0 1,0 0-1,1-1 1,-1 1-1,1-1 0,-1 1 1,1-1-1,-1 0 1,1 0-1,-1 0 0,5-1 1,7-5-4007</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26.015"/>
    </inkml:context>
    <inkml:brush xml:id="br0">
      <inkml:brushProperty name="width" value="0.1" units="cm"/>
      <inkml:brushProperty name="height" value="0.1" units="cm"/>
      <inkml:brushProperty name="color" value="#E71224"/>
    </inkml:brush>
  </inkml:definitions>
  <inkml:trace contextRef="#ctx0" brushRef="#br0">432 1 9085,'-5'34'10594,"1"-23"-10275,-1 1 0,0-1-1,0 0 1,-1-1 0,0 1 0,-1-1 0,-8 9-1,-116 133 3125,-41 48 1131,107-125-2393,65-75-2248,-1 1-1,1-1 1,0 0-1,-1 1 1,1-1-1,-1 0 1,1 1-1,0-1 1,0 1-1,-1-1 1,1 0-1,0 1 1,-1-1-1,1 1 1,0-1 0,0 1-1,0-1 1,0 1-1,0-1 1,0 1-1,-1-1 1,1 1-1,0-1 1,0 1-1,0-1 1,1 1-1,-1-1 1,0 2-1,14 1-3671,-11-4 2867,0 1 0,0-1 0,1 0 1,-1 1-1,0-2 0,0 1 0,0 0 1,0-1-1,0 1 0,0-1 0,3-2 0,22-28-4548,4-17-1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31.850"/>
    </inkml:context>
    <inkml:brush xml:id="br0">
      <inkml:brushProperty name="width" value="0.1" units="cm"/>
      <inkml:brushProperty name="height" value="0.1" units="cm"/>
      <inkml:brushProperty name="color" value="#E71224"/>
    </inkml:brush>
  </inkml:definitions>
  <inkml:trace contextRef="#ctx0" brushRef="#br0">1 52 7513,'0'-36'9252,"0"21"-809,0 15-6793,0 0-193,0 0-187,0 0-183,0 18 837,5 17-1898,1 1 0,1-2 0,2 1 0,2-1 0,18 40 0,-11-26-11,25 65-15,-8-25 0,44 174 0,-54-155 1,14 90-111,-39-196-50,1 0-1,-1 0 1,0-1-1,0 1 1,1 0-1,-1 0 1,0-1-1,1 1 1,-1 0 0,1-1-1,-1 1 1,1-1-1,-1 1 1,1 0-1,-1-1 1,1 1-1,-1-1 1,1 0-1,0 1 1,-1-1-1,1 1 1,0-1-1,0 0 1,-1 0-1,1 1 1,0-1-1,0 0 1,-1 0-1,1 0 1,0 0-1,0 0 1,-1 0-1,1 0 1,0 0-1,0 0 1,-1 0 0,1 0-1,1-1 1,-1 1-356,0 0 0,0-1 0,0 1 1,0 0-1,0-1 0,0 1 1,0-1-1,0 1 0,0-1 1,-1 0-1,1 1 0,0-1 1,0 0-1,0 0 0,-1 1 1,1-1-1,0 0 0,0-2 1,5-17-5014,-4-9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1.877"/>
    </inkml:context>
    <inkml:brush xml:id="br0">
      <inkml:brushProperty name="width" value="0.1" units="cm"/>
      <inkml:brushProperty name="height" value="0.1" units="cm"/>
      <inkml:brushProperty name="color" value="#E71224"/>
    </inkml:brush>
  </inkml:definitions>
  <inkml:trace contextRef="#ctx0" brushRef="#br0">3 63 19002,'-2'-53'4680,"2"43"1189,4 31-5240,1-1 1,1 0-1,1 0 1,11 24-1,-4-11-560,32 75-288,27 69 603,-65-153-1230,-1 1-1,-1 0 0,-2 1 0,0-1 0,0 36 0,-4-61 659,0 1 0,0 0-1,0-1 1,0 1 0,0 0-1,0-1 1,0 1 0,0 0-1,0-1 1,0 1 0,0-1-1,1 1 1,-1 0-1,0-1 1,0 1 0,1-1-1,-1 1 1,0 0 0,1-1-1,-1 1 1,0-1 0,1 1-1,-1-1 1,1 0 0,0 1-1,-1-1-66,1-1-1,-1 1 1,0-1-1,1 1 1,-1-1-1,0 1 1,0-1-1,1 1 1,-1-1-1,0 1 1,0-1-1,0 0 1,0 1-1,0-1 1,0 1-1,0-1 1,0 1-1,0-1 1,0 0-1,0 1 1,0-1-1,0 1 1,0-1-1,-1 1 1,1-1-1,0 0 1,0 1-1,-1-1 1,1 0-1,-10-33-4836,-4-14-1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32.569"/>
    </inkml:context>
    <inkml:brush xml:id="br0">
      <inkml:brushProperty name="width" value="0.1" units="cm"/>
      <inkml:brushProperty name="height" value="0.1" units="cm"/>
      <inkml:brushProperty name="color" value="#E71224"/>
    </inkml:brush>
  </inkml:definitions>
  <inkml:trace contextRef="#ctx0" brushRef="#br0">110 79 5469,'-1'-7'924,"1"1"1,-2-1 0,1 1-1,-1-1 1,0 1 0,-4-9-1,-2-9 5438,5 29-1639,-4 31-2725,-17 158 2815,-29 320-2443,53-477-6236,3-32-1951,2-22-2362,-3 0 3403,0-4-1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33.192"/>
    </inkml:context>
    <inkml:brush xml:id="br0">
      <inkml:brushProperty name="width" value="0.1" units="cm"/>
      <inkml:brushProperty name="height" value="0.1" units="cm"/>
      <inkml:brushProperty name="color" value="#E71224"/>
    </inkml:brush>
  </inkml:definitions>
  <inkml:trace contextRef="#ctx0" brushRef="#br0">1 36 4284,'0'-31'13975,"8"29"-13442,1 1 0,0 0-1,-1 1 1,1 0 0,-1 0 0,1 1-1,13 3 1,58 17 2016,151 62 3340,-5 11-4053,-214-89-1864,-8-3-33,32 15 212,-33-16-237,-1 0 1,0 0-1,0 0 1,0 1-1,0-1 0,0 1 1,0-1-1,0 1 0,0 0 1,0 0-1,2 4 1,2-4-1649,3-2 602,5 1-668,0 1-3570,-8-2 96,5-10-107,-10 10 5147,10-17-5211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28.565"/>
    </inkml:context>
    <inkml:brush xml:id="br0">
      <inkml:brushProperty name="width" value="0.1" units="cm"/>
      <inkml:brushProperty name="height" value="0.1" units="cm"/>
      <inkml:brushProperty name="color" value="#E71224"/>
    </inkml:brush>
  </inkml:definitions>
  <inkml:trace contextRef="#ctx0" brushRef="#br0">1 24 3488,'0'0'2403,"1"-2"10182,-1 0-13110,0 1 688,0 0 0,1 1 0,-1-1-1,0 0 1,1 0 0,-1 0 0,0 0 0,1 0 0,-1 0-1,1 0 1,0 1 0,-1-1 0,1 0 0,0 0 0,-1 1 0,1-1-1,0 0 1,0 1 0,0-1 0,-1 1 0,1-1 0,0 1 0,0-1-1,0 1 1,0 0 0,0-1 0,0 1 0,0 0 0,0 0-1,0 0 1,0 0 0,2 0 0,44 0-522,-29 1 734,305 12 863,-44 0-181,149 8 369,-14 0-844,35-4-130,-294-15-314,-153 2 172,-1 0 1096,0-8-4818,0-5 1702,-1-2-968,1-2-8663,0 6 5944</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30.432"/>
    </inkml:context>
    <inkml:brush xml:id="br0">
      <inkml:brushProperty name="width" value="0.1" units="cm"/>
      <inkml:brushProperty name="height" value="0.1" units="cm"/>
      <inkml:brushProperty name="color" value="#E71224"/>
    </inkml:brush>
  </inkml:definitions>
  <inkml:trace contextRef="#ctx0" brushRef="#br0">1 1 3508,'60'5'11295,"0"7"-8120,-32-6-2691,0 0-1,29 0 0,406 8 2872,-259-8-2976,282 21-54,-348-11-303,295 19 133,-375-36-132,97 4 26,-113 4-256,-41-5-543,0-1-2914,0-5-6750,1-1 6069</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32.216"/>
    </inkml:context>
    <inkml:brush xml:id="br0">
      <inkml:brushProperty name="width" value="0.1" units="cm"/>
      <inkml:brushProperty name="height" value="0.1" units="cm"/>
      <inkml:brushProperty name="color" value="#E71224"/>
    </inkml:brush>
  </inkml:definitions>
  <inkml:trace contextRef="#ctx0" brushRef="#br0">0 26 5288,'0'0'654,"0"0"139,0 0 143,0-6 6650,2-13 3891,0 21-11232,0 1 1,-1 0 0,1 0-1,-1 0 1,1 0 0,-1 0-1,0 0 1,0 0-1,0 1 1,-1-1 0,1 0-1,-1 6 1,1 47 723,-2-34-351,1 224-663,1-235-4240,0-22 141,0 0-2578,-1 6 1369,1-4-127</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32.601"/>
    </inkml:context>
    <inkml:brush xml:id="br0">
      <inkml:brushProperty name="width" value="0.1" units="cm"/>
      <inkml:brushProperty name="height" value="0.1" units="cm"/>
      <inkml:brushProperty name="color" value="#E71224"/>
    </inkml:brush>
  </inkml:definitions>
  <inkml:trace contextRef="#ctx0" brushRef="#br0">258 18 8501,'0'0'254,"1"-1"1,-1 1 0,0-1-1,0 0 1,0 1 0,0-1-1,0 1 1,0-1 0,0 0-1,0 1 1,0-1 0,0 1-1,0-1 1,-1 0 0,1 1-1,0-1 1,0 1 0,-1-1-1,1 1 1,0-1-1,-1 1 1,1-1 0,0 1-1,-1-1 1,1 1 0,-1-1-1,1 1 1,-1 0 0,1-1-1,-1 1 1,1 0 0,-1-1-1,1 1 1,-1 0 0,1 0-1,-2-1 1,-1 2-42,1-1-1,0 1 1,-1-1 0,1 1-1,-1 0 1,1 0 0,0 0-1,0 0 1,-3 2 0,-8 6-352,0 1 0,1 0-1,1 1 1,-1 0 0,2 1 0,-1 0 0,2 1 0,0 0 0,-8 16-1,5-11-2178,0 0-1,-2 0 0,0-1 0,-16 16 1,7-15-1207</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33.029"/>
    </inkml:context>
    <inkml:brush xml:id="br0">
      <inkml:brushProperty name="width" value="0.1" units="cm"/>
      <inkml:brushProperty name="height" value="0.1" units="cm"/>
      <inkml:brushProperty name="color" value="#E71224"/>
    </inkml:brush>
  </inkml:definitions>
  <inkml:trace contextRef="#ctx0" brushRef="#br0">1 31 10097,'0'2'416,"2"-2"72,5 2 24,12-2 20,21 0-24,21 0-248,36-5-944,2 2-1740,6-5 0,-5 1-1,-14-5 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3:35.168"/>
    </inkml:context>
    <inkml:brush xml:id="br0">
      <inkml:brushProperty name="width" value="0.1" units="cm"/>
      <inkml:brushProperty name="height" value="0.1" units="cm"/>
      <inkml:brushProperty name="color" value="#E71224"/>
    </inkml:brush>
  </inkml:definitions>
  <inkml:trace contextRef="#ctx0" brushRef="#br0">233 23 9433,'0'0'621,"0"0"88,-1-6 4749,-2-6-2253,-4 11-2981,0 0 1,0 0-1,0 0 0,0 1 1,0 0-1,0 0 0,0 0 1,0 1-1,0 1 1,0-1-1,1 1 0,-13 5 1,10-4-180,1 2 0,0-1 0,1 1 0,-1 0 0,1 1 0,0 0 0,0 0 0,1 1 0,0-1 0,0 1 1,0 1-1,1-1 0,0 1 0,1 0 0,0 0 0,0 0 0,0 1 0,1-1 0,0 1 0,1 0 0,0 0 0,1 0 0,-2 16 0,2-13-59,1 0 0,0 0-1,0-1 1,1 1-1,1 0 1,0 0-1,0-1 1,1 1-1,1-1 1,0 0-1,0 0 1,1 0-1,1-1 1,0 0-1,0 0 1,1 0-1,0-1 1,10 11-1,-10-15-8,-1-1 0,1 1-1,0-1 1,0-1-1,0 1 1,1-2 0,-1 1-1,1-1 1,0 0-1,-1 0 1,1-1-1,0 0 1,0 0 0,10-1-1,-1 0 63,-1-1-1,1 0 1,-1-2-1,0 0 1,31-10-1,-35 8 78,1 0 0,-1-1-1,-1-1 1,0 0 0,1 0 0,-2-1-1,1-1 1,14-15 0,-19 18 175,0-1 1,-1 0 0,0 0 0,0 0 0,0-1-1,-1 1 1,0-1 0,-1 0 0,1 0 0,-2-1-1,1 1 1,-1-1 0,2-16 0,-3 18-128,-1 1 1,1-1-1,-2 1 0,1-1 1,0 1-1,-1-1 1,0 1-1,-1-1 0,0 1 1,0 0-1,0 0 0,0 0 1,-1 0-1,0 0 1,-1 0-1,1 1 0,-1-1 1,0 1-1,0 0 0,-1 0 1,1 1-1,-1-1 1,0 1-1,0 0 0,-9-5 1,-2 0-463,0 1 0,-23-9 0,-3-2-2140,37 17 1160,0-1 0,-1 1 0,0 0 0,1 1 0,-1-1 0,0 1 0,-11-1 0,-54 0-2943,32 2 1501,-71-2-3244</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37.149"/>
    </inkml:context>
    <inkml:brush xml:id="br0">
      <inkml:brushProperty name="width" value="0.1" units="cm"/>
      <inkml:brushProperty name="height" value="0.1" units="cm"/>
      <inkml:brushProperty name="color" value="#E71224"/>
    </inkml:brush>
  </inkml:definitions>
  <inkml:trace contextRef="#ctx0" brushRef="#br0">112 1317 2752,'-29'0'4283,"-52"-6"0,80 4-1723,5 0-1528,9-1-735,734 3 4122,377 0-3363,-1066-4-815,-58 4-119,1-1-61,0 0 1,0 0-1,0 0 1,0 0 0,0 0-1,0 0 1,0 0 0,1 0-1,-1 0 1,0 1 0,0-1-1,1 0 1,-1 1-1,1-1 1,-1 1 0,2-1-1,12-6 130,-13 6-165,-1-1 1,0 0 0,0 0-1,0 0 1,0 0-1,0 0 1,0 0 0,0 0-1,-1 0 1,1 0 0,-1 0-1,0 0 1,1 0 0,-1-4-1,-1-38 275,0 25-166,2-128 361,-4-171-260,-2 277-233,-11-45 1,9 54 4,1-1 0,-2-59-1,8 49-5,2 0 0,2 0-1,14-64 1,-13 78 242,0-1 0,-2 1-1,-1-40 1,-1 69-244,-1-1-1,0 1 1,1-1-1,-1 1 1,0 0-1,1-1 1,-1 1-1,0-1 1,1 1-1,-1 0 1,1-1-1,-1 1 1,1 0-1,-1 0 1,1-1-1,-1 1 1,1 0-1,-1 0 1,1 0-1,-1 0 1,1 0-1,-1 0 1,1-1-1,-1 1 1,1 0-1,0 1 1,23-2-78,-16 1 62,371-3-112,-1 0 309,-92-9-141,230-3 61,-110 17-53,-375 2-1073,-30-4 645,0 0 0,0 0 0,0 1 0,-1-1 0,1 0 0,0 0 0,0 0 0,0 1-1,0-1 1,-1 0 0,1 1 0,0-1 0,0 1 0,-1-1 0,1 1 0,0-1-1,-1 1 1,1 0 0,0-1 0,-1 1 0,1 0 0,-1-1 0,1 1 0,-1 0-1,1 1 1,-7 5-4316</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38.869"/>
    </inkml:context>
    <inkml:brush xml:id="br0">
      <inkml:brushProperty name="width" value="0.1" units="cm"/>
      <inkml:brushProperty name="height" value="0.1" units="cm"/>
      <inkml:brushProperty name="color" value="#E71224"/>
    </inkml:brush>
  </inkml:definitions>
  <inkml:trace contextRef="#ctx0" brushRef="#br0">1 1492 7485,'3'-3'359,"1"0"0,0 1 0,0-1-1,0 1 1,0 0 0,0-1 0,0 2 0,1-1 0,-1 0 0,1 1 0,-1 0 0,1 0 0,0 0 0,-1 1 0,1 0 0,0 0 0,-1 0 0,8 1 0,-8-1-261,538 0 6085,272 0-4179,-395-9-1793,-387 9-202,-16 1 26,-1-1 0,24-2 0,-38 2 12,-1-1 0,1 1 0,-1-1-1,1 1 1,0-1 0,-1 0-1,1 1 1,-1-1 0,1 0 0,-1 1-1,0-1 1,1 0 0,-1 1-1,0-1 1,1 0 0,-1 0 0,0 0-1,0 1 1,0-1 0,0 0-1,0 0 1,0 1 0,0-1-1,0-1 1,0-27 488,-1 21-329,-1-31 145,-2 0-1,-2 0 1,-13-48 0,9 48-317,2-1 0,-5-73 0,18-87 133,-1 163-132,1 1 0,2 0 0,16-49 0,-15 58-32,-1-1-1,-1 0 1,-1 0-1,-2 0 1,-1-1-1,-2-45 1,-32-167 1103,25 203-764,7 37-350,-1 1 0,1 0 0,0-1-1,0 1 1,0-1 0,0 1 0,0-1 0,0 1 0,0-1 0,0 1 0,0-1-1,1 1 1,-1-1 0,0 1 0,0-1 0,0 1 0,1-1 0,-1 1 0,0-1-1,0 1 1,1 0 0,-1-1 0,0 1 0,1-1 0,-1 1 0,0 0 0,1 0-1,-1-1 1,0 1 0,1 0 0,-1-1 0,1 1 0,-1 0 0,1 0 0,-1 0-1,1 0 1,-1-1 0,1 1 0,0 0 0,25 0-75,-9 1 18,233-8-236,296-17 596,436-18-69,-830 42-162,-151 0-21,-1 0 10,0 0-12,0 0-165,0 0-383,13-2-3675,2 4 2217,-11-2 679,-4 0 1208,0 0 0,0 0 0,0 0 0,0 0-1,1 0 1,-1 0 0,0 0 0,0 0 0,0 0 0,0 0 0,0 0 0,0 0 0,1 0 0,-1 0 0,0 0 0,0 0 0,0 0 0,0 0 0,0 0-1,0 0 1,1 0 0,-1 0 0,0 0 0,0 0 0,0 0 0,0 0 0,0 0 0,1 0 0,-1 0 0,0 0 0,0 0 0,0 0 0,0 0-1,0 0 1,0 1 0,0-1 0,0 0 0,1 0 0,-1 0 0,0 0 0,0 0 0,0 0 0,0 0 0,0 1 0,0-1 0,0 0 0,0 0-1,0 0 1,0 0 0,0 0 0,0 1 0,0-1 0,0 0 0,0 0 0,0 0 0,0 0 0,0 0 0,0 0 0,0 1 0,0-1 0,0 0-1,0 0 1,0 0 0,-7 3-4918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2.228"/>
    </inkml:context>
    <inkml:brush xml:id="br0">
      <inkml:brushProperty name="width" value="0.1" units="cm"/>
      <inkml:brushProperty name="height" value="0.1" units="cm"/>
      <inkml:brushProperty name="color" value="#E71224"/>
    </inkml:brush>
  </inkml:definitions>
  <inkml:trace contextRef="#ctx0" brushRef="#br0">4 125 10145,'-3'-24'936,"3"-1"152,0 1 72,0-3 40,13 8 48,12 15 33,16 2 3,12 4 12,14 9 20,1 3-756,-3 8-304,-6 0-348,-8 3-508,-7-4-792,-11-12-2545,-5 3 1,-4-10 0,-3-6-1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41.201"/>
    </inkml:context>
    <inkml:brush xml:id="br0">
      <inkml:brushProperty name="width" value="0.1" units="cm"/>
      <inkml:brushProperty name="height" value="0.1" units="cm"/>
      <inkml:brushProperty name="color" value="#E71224"/>
    </inkml:brush>
  </inkml:definitions>
  <inkml:trace contextRef="#ctx0" brushRef="#br0">109 1471 2968,'0'-2'503,"0"0"0,0 0 0,-1 0 0,1 0-1,-1 0 1,1 0 0,-1 0 0,0 0 0,0 0-1,0 1 1,0-1 0,0 0 0,0 0 0,-2-1 0,-26-20 2992,21 18-3046,-1 1 1,0 0-1,0 0 1,0 1-1,-14-3 1,93 1 2173,239 6-1100,719-14 206,-731 6-1234,-74 0 1548,-220 7-1895,0 0 1,0-1 0,-1 1-1,1-1 1,0 0 0,-1 0-1,1 0 1,-1 0 0,1 0-1,-1 0 1,1-1 0,-1 1-1,0-1 1,0 0 0,0 0-1,0 0 1,0 0 0,0 0-1,0 0 1,0 0 0,-1 0-1,2-3 1,0 0-64,-1 0-1,1-1 1,-1 1-1,0-1 1,0 1-1,-1-1 1,1 0-1,-2 1 1,2-8-1,-3-50 188,-2 0 1,-3 0-1,-25-109 0,23 120-259,2-1 0,3 0 0,5-76 0,0 32-7,2-383 1107,-3 480-1108,-1-1 1,0 0-1,1 0 1,-1 1-1,1-1 1,-1 0 0,1 1-1,-1-1 1,1 0-1,-1 1 1,1-1-1,0 1 1,-1-1 0,1 1-1,0-1 1,0 1-1,-1-1 1,1 1-1,0 0 1,0 0 0,0-1-1,-1 1 1,1 0-1,0 0 1,0 0-1,0 0 1,0 0 0,-1 0-1,2 0 1,33-1-39,-27 1 46,1426-2 613,-1435 2-957,0-1 0,1 1 0,-1 0 0,0 0 0,1 0 1,-1-1-1,1 1 0,-1 0 0,0-1 0,1 1 0,-1 0 0,1-1 0,-1 1 0,1-1 0,0 1 0,-1-1 1,1 1-1,-1-1 0,1 0 0,-1 0 0,-11-11-2459,10 11 2416,0 1 0,0-1 0,0 1 0,1-1 1,-1 1-1,0 0 0,0 0 0,0 0 0,0 0 0,0 0 0,-3 1 0,-3 0-807,-39-1-4488</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49.827"/>
    </inkml:context>
    <inkml:brush xml:id="br0">
      <inkml:brushProperty name="width" value="0.1" units="cm"/>
      <inkml:brushProperty name="height" value="0.1" units="cm"/>
      <inkml:brushProperty name="color" value="#E71224"/>
    </inkml:brush>
  </inkml:definitions>
  <inkml:trace contextRef="#ctx0" brushRef="#br0">0 58 7109,'5'1'10687,"6"-3"-6617,35-8-9101,-34 7 5428,130-26-10636,-78 15 6746</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3.654"/>
    </inkml:context>
    <inkml:brush xml:id="br0">
      <inkml:brushProperty name="width" value="0.1" units="cm"/>
      <inkml:brushProperty name="height" value="0.1" units="cm"/>
      <inkml:brushProperty name="color" value="#E71224"/>
    </inkml:brush>
  </inkml:definitions>
  <inkml:trace contextRef="#ctx0" brushRef="#br0">93 5 2144,'-64'-5'3489,"63"5"-2573,-5 1 5403,-16 2-3136,55 3 831,-22-4-3472,190 17 3616,-70-10-2931,-119-5-1352,1 0-4640,-6-7-8084,-1-3 8724</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4.547"/>
    </inkml:context>
    <inkml:brush xml:id="br0">
      <inkml:brushProperty name="width" value="0.1" units="cm"/>
      <inkml:brushProperty name="height" value="0.1" units="cm"/>
      <inkml:brushProperty name="color" value="#E71224"/>
    </inkml:brush>
  </inkml:definitions>
  <inkml:trace contextRef="#ctx0" brushRef="#br0">1 16 4896,'1'0'7002,"12"0"-6181,522 0 5442,-535 0-6614,0 0-228,14-10-5794,-8 7 1071,-1 0 2121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5.773"/>
    </inkml:context>
    <inkml:brush xml:id="br0">
      <inkml:brushProperty name="width" value="0.1" units="cm"/>
      <inkml:brushProperty name="height" value="0.1" units="cm"/>
      <inkml:brushProperty name="color" value="#E71224"/>
    </inkml:brush>
  </inkml:definitions>
  <inkml:trace contextRef="#ctx0" brushRef="#br0">229 119 14489,'-5'-10'647,"-2"1"0,1 0 0,-1 0 0,-1 0-1,-11-10 1,-4-5 4496,24 34-344,-2 19-3544,-1-12-643,2 590 1887,-8-616-3053,-2-10 319,-1-13 33,2-2-1,2 1 1,1-1 0,1 0 0,2 0-1,1-1 1,2 1 0,2 0 0,0-1-1,10-37 1,-10 59 156,2 0-1,0 1 1,0 0 0,1 0-1,1 0 1,0 0 0,0 1-1,1 0 1,0 0-1,1 1 1,1 0 0,0 0-1,0 1 1,0 0 0,1 1-1,1 0 1,-1 1 0,1 0-1,1 0 1,-1 1-1,1 0 1,0 1 0,0 1-1,1 0 1,21-4 0,-12 3-22,0 1 0,0 1 0,0 0 1,1 2-1,-1 1 0,1 0 0,23 5 1,-44-5 57,0 0 1,0 1 0,0-1-1,0 1 1,0 0 0,0-1 0,0 1-1,0 0 1,-1 0 0,1 0-1,0 0 1,0 0 0,-1 1 0,1-1-1,-1 0 1,1 1 0,-1 0 0,3 2-1,-4-2 1,1-1 0,-1 1-1,0-1 1,1 1 0,-1-1 0,0 1-1,0-1 1,0 1 0,0 0-1,0-1 1,-1 1 0,1-1 0,0 1-1,-1-1 1,1 1 0,-1-1-1,0 0 1,1 1 0,-2 1 0,-4 5-24,1-1 1,-1 1-1,0-1 1,-1-1-1,0 1 1,0-1-1,-10 6 1,-31 18-83,-2-2 1,-94 39-1,86-43 68,1 3 0,-60 38 0,113-62 50,-1 0 1,0 0-1,1 1 1,0 0-1,0 0 1,0 0-1,0 1 1,-5 8 0,8-12 23,0 0 1,1 1 0,-1-1 0,1 1 0,-1 0 0,1-1 0,-1 1 0,1-1 0,0 1 0,0 0 0,0-1-1,0 1 1,0 0 0,0-1 0,0 1 0,1-1 0,-1 1 0,0 0 0,1-1 0,0 1 0,-1-1 0,1 1 0,0-1-1,0 0 1,-1 1 0,1-1 0,0 0 0,1 1 0,-1-1 0,0 0 0,0 0 0,0 0 0,3 2 0,18 11 413,-1-1 1,2-1 0,0-1 0,0-1 0,35 10 0,26 12 634,-10-6-2436,-53-20-1276,0-1 0,43 4 0,20-6-8485,-39-6 5561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6.121"/>
    </inkml:context>
    <inkml:brush xml:id="br0">
      <inkml:brushProperty name="width" value="0.1" units="cm"/>
      <inkml:brushProperty name="height" value="0.1" units="cm"/>
      <inkml:brushProperty name="color" value="#E71224"/>
    </inkml:brush>
  </inkml:definitions>
  <inkml:trace contextRef="#ctx0" brushRef="#br0">105 328 13013,'7'-4'229,"18"-8"630,0-1 1,-1-1-1,-1-2 1,33-27-1,-51 39-646,0-1 0,-1 0 1,1 0-1,-1-1 0,0 1 0,0-1 0,-1 0 1,1 0-1,-1 0 0,-1 0 0,1-1 0,-1 1 0,0-1 1,-1 0-1,1 1 0,-1-1 0,-1 0 0,1 0 1,-1 0-1,0 1 0,-1-1 0,0 0 0,0 0 1,-2-7-1,2 11-125,0-1 0,-1 0 0,0 1 0,0-1 1,0 1-1,0 0 0,0 0 0,-1-1 0,1 1 0,-1 1 1,0-1-1,0 0 0,0 1 0,0-1 0,0 1 1,-1 0-1,1 0 0,0 1 0,-1-1 0,0 0 0,1 1 1,-1 0-1,0 0 0,0 0 0,0 1 0,0-1 0,0 1 1,-5 0-1,-4 0 41,1 0 1,-1 1-1,0 0 0,0 1 1,1 1-1,-1 0 1,-17 7-1,23-7-60,0 0-1,1 0 1,-1 0 0,1 1-1,0 0 1,0 1 0,1-1-1,-1 1 1,1 0 0,0 0-1,0 1 1,1 0-1,-1-1 1,1 2 0,-4 8-1,5-10-33,1 1-1,1-1 0,-1 0 0,1 1 0,0-1 0,0 1 0,0 0 0,1-1 0,0 1 1,0 0-1,1-1 0,-1 1 0,1-1 0,0 1 0,1-1 0,-1 1 0,1-1 1,0 0-1,1 1 0,4 7 0,-1-4-100,1-1 0,0 1 0,1-2 0,-1 1 0,2-1 0,-1 0 0,1 0 0,0-1-1,0-1 1,0 1 0,16 5 0,-1 0-766,1-2-1,1-1 1,39 8 0,-34-12-3925,0 0 1,61-2 0,-53-6-185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6.491"/>
    </inkml:context>
    <inkml:brush xml:id="br0">
      <inkml:brushProperty name="width" value="0.1" units="cm"/>
      <inkml:brushProperty name="height" value="0.1" units="cm"/>
      <inkml:brushProperty name="color" value="#E71224"/>
    </inkml:brush>
  </inkml:definitions>
  <inkml:trace contextRef="#ctx0" brushRef="#br0">239 105 12285,'0'-5'241,"-1"0"0,-1 0-1,1 1 1,0-1 0,-1 0-1,0 1 1,0 0 0,-1-1 0,1 1-1,-1 0 1,0 0 0,0 0-1,0 1 1,-1-1 0,1 1-1,-1-1 1,0 1 0,0 0 0,0 1-1,0-1 1,0 1 0,-6-3-1,3 2 98,-1 1 0,1-1 0,0 2-1,-1-1 1,1 1 0,-1 0 0,0 0 0,1 1-1,-1 0 1,0 0 0,1 1 0,-1 0-1,-12 3 1,17-3-253,0-1 0,1 1 0,-1 0 0,1 0 0,-1 0 0,1 0 0,0 0 0,-1 1 1,1-1-1,0 1 0,0 0 0,0-1 0,0 1 0,0 0 0,0 0 0,0 0 0,1 0 0,-1 1 0,1-1 0,-1 0 0,1 1 0,0-1 0,0 1 0,0-1 0,1 1 0,-1-1 0,0 1 0,1 0 1,0-1-1,-1 1 0,1 0 0,0-1 0,1 1 0,-1 0 0,0-1 0,1 1 0,-1 0 0,1-1 0,0 1 0,0-1 0,1 3 0,3 7 111,0-1 1,0-1-1,1 1 0,1-1 0,0 0 0,0 0 0,1-1 1,9 9-1,14 9 582,60 40-1,-60-46-671,-1 1 0,45 42-1,-73-62-241,0 1 1,0-1-1,0 0 0,0 1 0,0-1 0,0 1 1,-1 0-1,1 0 0,-1-1 0,0 1 1,0 0-1,0 0 0,0 0 0,0 0 0,0 0 1,-1 1-1,0-1 0,0 0 0,0 0 1,0 0-1,0 0 0,0 0 0,-1 0 0,0 0 1,1 0-1,-1 0 0,0 0 0,-1 0 1,1 0-1,-2 3 0,-6 13-2773,9-17 2591,0-1 1,-1 0-1,1 0 0,-1 0 1,1 0-1,-1 0 0,0 0 1,1 0-1,-1 0 0,0 0 1,0 0-1,0 0 0,1 0 1,-1 0-1,0-1 0,0 1 1,0 0-1,0-1 1,0 1-1,-1 0 0,1-1 1,0 0-1,0 1 0,0-1 1,0 0-1,-2 1 0,-27 7-4366,4-6-1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6.838"/>
    </inkml:context>
    <inkml:brush xml:id="br0">
      <inkml:brushProperty name="width" value="0.1" units="cm"/>
      <inkml:brushProperty name="height" value="0.1" units="cm"/>
      <inkml:brushProperty name="color" value="#E71224"/>
    </inkml:brush>
  </inkml:definitions>
  <inkml:trace contextRef="#ctx0" brushRef="#br0">347 117 9409,'21'-114'6126,"-21"114"-6079,0 0 1,0 0 0,-1 0-1,1 0 1,0-1-1,0 1 1,0 0 0,0 0-1,0 0 1,0 0-1,0 0 1,0 0 0,0 0-1,0 0 1,0 0-1,0 0 1,0 0 0,0-1-1,0 1 1,0 0-1,0 0 1,0 0 0,0 0-1,0 0 1,-1 0 0,1 0-1,0 0 1,0 0-1,0 0 1,0 0 0,0 0-1,0 0 1,0 0-1,0 0 1,0 0 0,0 0-1,-1 0 1,1 0-1,0 0 1,0 0 0,0 0-1,0 0 1,0 0-1,0 0 1,0 0 0,0 0-1,0 0 1,0 0-1,-1 0 1,1 0 0,0 0-1,0 0 1,0 0-1,0 0 1,0 1 0,0-1-1,0 0 1,0 0 0,0 0-1,0 0 1,0 0-1,0 0 1,0 0 0,0 0-1,0 0 1,0 0-1,0 0 1,0 1 0,-11 8 1389,-12 14-77,-73 78 547,34-39-2191,-52 72-1,106-123-417,1 0-1,0 1 0,0 0 1,-8 25-1,1 21-6938,15-46 3713,5-7-1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7.174"/>
    </inkml:context>
    <inkml:brush xml:id="br0">
      <inkml:brushProperty name="width" value="0.1" units="cm"/>
      <inkml:brushProperty name="height" value="0.1" units="cm"/>
      <inkml:brushProperty name="color" value="#E71224"/>
    </inkml:brush>
  </inkml:definitions>
  <inkml:trace contextRef="#ctx0" brushRef="#br0">121 225 10789,'13'-10'439,"0"-1"0,-1 0 1,-1-1-1,16-21 0,-22 26-152,0-1-1,-1 1 1,0-1-1,0 0 1,-1 0-1,0 0 1,-1 0-1,1-1 1,-1 1-1,0-11 1,-1 17-174,-1 0 0,0 0 0,0 1 0,0-1 0,0 0 0,0 0 0,0 0 0,0 1 0,-1-1 0,1 0 0,-1 0 0,1 1 0,-1-1 0,0 0 0,0 1 0,1-1 0,-1 1 0,0-1 0,0 1 0,-1-1 0,1 1 1,0 0-1,-2-2 0,0 2 5,1-1 0,-1 1 0,0 0 1,1 0-1,-1 0 0,0 1 1,0-1-1,0 1 0,1 0 1,-1-1-1,0 1 0,0 0 1,-4 1-1,-4 1 105,-1 0 0,0 1 0,1 0 0,0 1 1,-21 10-1,25-11-200,1 1 0,1 0 1,-1 0-1,1 0 0,-1 0 0,1 1 1,0 0-1,1 0 0,-1 1 1,1-1-1,0 1 0,1 0 1,-1 0-1,1 0 0,0 0 0,1 1 1,-1-1-1,1 1 0,1-1 1,-1 1-1,1 0 0,0 0 1,1 0-1,-1 0 0,2 0 1,-1 0-1,1-1 0,0 1 0,0 0 1,0 0-1,1 0 0,0-1 1,1 1-1,0-1 0,0 0 1,0 0-1,0 0 0,1 0 0,5 6 1,1-2-96,0-1 0,1 0 0,0-1-1,1 0 1,0 0 0,0-2 0,1 1 0,-1-1 0,1-1 0,1-1 0,-1 0 0,21 4 0,-8-4-957,0 0 1,0-2 0,0-1-1,-1-1 1,46-6-1,-60 5-90,0-1 1,0 0-1,0 0 0,0-2 0,-1 1 0,21-11 0,3-10-2798</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7.589"/>
    </inkml:context>
    <inkml:brush xml:id="br0">
      <inkml:brushProperty name="width" value="0.1" units="cm"/>
      <inkml:brushProperty name="height" value="0.1" units="cm"/>
      <inkml:brushProperty name="color" value="#E71224"/>
    </inkml:brush>
  </inkml:definitions>
  <inkml:trace contextRef="#ctx0" brushRef="#br0">136 142 9657,'1'-65'2023,"0"11"1258,-1 32 4565,11 262 8,-18 3-6101,3-134-2291,3-92-245,1 1 0,5 32 0,7-10-2308,10-4-3715,-21-35 6229,0 0 0,0 0 0,0 0 0,0 0 0,0 0 0,0 0 0,0-1 0,0 1 0,0 0 0,0-1 0,1 1 0,-1-1 0,0 1 0,1-1 0,-1 1 0,2-1 0,-1-1-4328</inkml:trace>
  <inkml:trace contextRef="#ctx0" brushRef="#br0" timeOffset="1">1 613 11057,'21'-12'468,"20"-1"48,21-4-4,20-6-164,14 3-728,1-29-2124,-1 28 0,-8 0-1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2.576"/>
    </inkml:context>
    <inkml:brush xml:id="br0">
      <inkml:brushProperty name="width" value="0.1" units="cm"/>
      <inkml:brushProperty name="height" value="0.1" units="cm"/>
      <inkml:brushProperty name="color" value="#E71224"/>
    </inkml:brush>
  </inkml:definitions>
  <inkml:trace contextRef="#ctx0" brushRef="#br0">236 116 17730,'0'-12'632,"0"2"40,-6 5 40,-9 7 8,-13 17-4,-3 19-96,-6 14-160,4 8-212,2 5-196,11-2-868,8-6-264,0-10-500,8-14-688,-1-4-1093,4-14 1,1-13 0,0-10-1</inkml:trace>
  <inkml:trace contextRef="#ctx0" brushRef="#br0" timeOffset="1">111 104 13921,'5'-24'1093,"-5"18"-724,1-1 0,1 0 0,-1 1 0,1-1 0,0 1 0,0-1 0,1 1 0,0 0 0,4-6 0,-6 11-269,-1 0 0,1 0 0,0 1 0,0-1 0,-1 0 0,1 1 0,0-1 0,0 0 0,0 1 0,0-1 0,0 1 0,0 0 0,0-1 0,0 1 0,0 0 0,0 0 0,0-1 0,0 1 0,0 0 0,0 0-1,0 0 1,0 0 0,0 0 0,1 1 0,1-1 103,0 1 0,0 0 0,-1 1-1,1-1 1,0 0 0,-1 1 0,1-1 0,3 4-1,4 3 421,-1 1 0,-1 0 0,10 11 0,-8-6-243,0 1 0,0 0 0,-2 1 0,0 0 0,7 19 0,23 87 269,-5-11-3040,-25-91 730,0-1 0,1 0 0,17 28 0,-19-37 510,0 1-560,0-1 0,1 1 1,0-1-1,11 10 0,9 0-3142</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7.922"/>
    </inkml:context>
    <inkml:brush xml:id="br0">
      <inkml:brushProperty name="width" value="0.1" units="cm"/>
      <inkml:brushProperty name="height" value="0.1" units="cm"/>
      <inkml:brushProperty name="color" value="#E71224"/>
    </inkml:brush>
  </inkml:definitions>
  <inkml:trace contextRef="#ctx0" brushRef="#br0">0 21 18050,'0'-4'1424,"3"3"124,2-3 0,0-2 0,-1 3 0,4 3-276,4-3-976,3 3-1088,-5 5-4496,-2 4-1,-13 2 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8.322"/>
    </inkml:context>
    <inkml:brush xml:id="br0">
      <inkml:brushProperty name="width" value="0.1" units="cm"/>
      <inkml:brushProperty name="height" value="0.1" units="cm"/>
      <inkml:brushProperty name="color" value="#E71224"/>
    </inkml:brush>
  </inkml:definitions>
  <inkml:trace contextRef="#ctx0" brushRef="#br0">36 346 16073,'-11'9'865,"-1"-1"551,5-1 316,1 1 4,17-6-4,29-7 0,34-4-1040,102-8-2116,2-15-3484,33-29-1,84-44 1,83-46-1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26.335"/>
    </inkml:context>
    <inkml:brush xml:id="br0">
      <inkml:brushProperty name="width" value="0.1" units="cm"/>
      <inkml:brushProperty name="height" value="0.1" units="cm"/>
      <inkml:brushProperty name="color" value="#E71224"/>
    </inkml:brush>
  </inkml:definitions>
  <inkml:trace contextRef="#ctx0" brushRef="#br0">945 192 13613,'-2'-9'368,"0"-1"-1,-1 0 1,-1 1-1,0-1 1,0 1-1,0 0 1,-1 1-1,-1-1 0,1 1 1,-1 0-1,-1 0 1,1 1-1,-1-1 1,-1 2-1,1-1 1,-1 1-1,-1 0 1,1 1-1,-1 0 1,0 0-1,0 0 1,0 2-1,0-1 1,-1 1-1,-10-2 0,-13 0-255,1 2 0,-1 2 0,0 1 0,0 1 0,0 2 0,1 1 0,0 1 0,-1 2 0,2 1 0,-1 2 0,1 1 0,1 2 0,-30 16 0,47-21-76,0 0-1,1 1 1,0 0-1,1 1 1,0 0-1,0 1 1,1 0 0,1 1-1,0 0 1,0 0-1,1 1 1,-9 21-1,7-10 73,2 0 0,1 0 0,0 1-1,2 1 1,1-1 0,-2 40 0,3 11 400,9 104-1,-2-141-290,1-1 0,2-1-1,2 1 1,22 60 0,-21-77-74,1 0 0,0-1 0,2 0 1,0-1-1,1 0 0,1-1 0,1-1 1,0 0-1,33 25 0,-10-14 179,1-1 0,1-2-1,76 34 1,-82-45-181,1-2 0,0-1 0,1-1 0,-1-3-1,2 0 1,-1-3 0,1-1 0,-1-2 0,1-1 0,0-2 0,-1-2 0,42-9-1,-49 7-129,0-2-1,-1-1 0,1-1 1,-2-2-1,1 0 0,-2-2 1,0-1-1,-1-2 1,0 0-1,-1-2 0,-2 0 1,1-2-1,-2 0 0,-1-2 1,20-28-1,-30 36-10,-2-1 0,0 0 0,-1 0 0,0-1 0,-2 0 0,0 0 0,-1-1 0,0 0 0,-2 0 0,0 0 0,-1 0 0,-1 0 0,0-1 0,-2 1 0,0 0 0,-1 0 0,0-1 0,-2 1 0,-7-21 0,2 11 0,-2 0 0,-1 1 0,-1 1 0,-1 0 0,-1 1 0,-2 0 0,0 2 0,-2 0 0,0 0 0,-2 2 0,-30-25 0,12 16-276,-2 1 0,-1 3 0,0 1 0,-2 2 0,-1 2 0,-1 2 0,-1 2 0,0 2 0,-1 2 0,-52-6 0,28 9-1605,-1 3-1,1 4 1,-1 3 0,0 3-1,1 3 1,-94 20 0,-49 25-3640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45.582"/>
    </inkml:context>
    <inkml:brush xml:id="br0">
      <inkml:brushProperty name="width" value="0.1" units="cm"/>
      <inkml:brushProperty name="height" value="0.1" units="cm"/>
      <inkml:brushProperty name="color" value="#E71224"/>
    </inkml:brush>
  </inkml:definitions>
  <inkml:trace contextRef="#ctx0" brushRef="#br0">165 16 3080,'-143'0'7015,"121"0"-881,2318-3-2318,-1421-6-3742,-282 6 57,524 4 252,-860 13 235,-248-12-455,3 3-4854,-10-3-632,-17-5 1732,-24-9-306</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47.279"/>
    </inkml:context>
    <inkml:brush xml:id="br0">
      <inkml:brushProperty name="width" value="0.1" units="cm"/>
      <inkml:brushProperty name="height" value="0.1" units="cm"/>
      <inkml:brushProperty name="color" value="#E71224"/>
    </inkml:brush>
  </inkml:definitions>
  <inkml:trace contextRef="#ctx0" brushRef="#br0">468 10 9257,'0'0'645,"-4"-9"10076,2 11-10599,-1-1 0,1 1 0,-1 0 0,1 0-1,-1 1 1,1-1 0,0 0 0,0 1 0,0 0 0,0-1-1,1 1 1,-1 0 0,1 0 0,0 0 0,-2 3 0,-13 51 802,13-42-555,-21 104 2613,-11 182 0,16-110-1313,12-101-1238,5 1-1,11 107 1,-3-86-455,-4 198 24,-3-164 0,-2-66 0,-4-1 0,-3 0 0,-3 0 0,-37 119 0,23-88 0,4 0 0,5 1 0,-5 192 0,12-110 0,0 135 0,14 291 0,-4-383 0,-31 140 0,6-128 0,9-65 0,-3 88 0,17-190 0,1 9 0,-26 174 0,27-261-6,-14 87 36,14-79-72,0 0 0,1 1 0,0-1 0,1 0 0,0 0-1,3 13 1,-4-22-79,1 0 1,-1-1-1,1 1 0,-1 0 0,1-1 0,-1 1 0,1 0 1,0-1-1,0 1 0,0-1 0,0 1 0,0-1 0,0 1 0,0-1 1,1 0-1,-1 0 0,0 0 0,1 1 0,-1-1 0,1 0 0,-1-1 1,1 1-1,-1 0 0,3 0 0,0 0-482,-1-1-1,1 0 1,-1 0-1,1-1 1,0 1-1,-1-1 1,1 1 0,6-4-1,23-2-6394,-32 7 6643,0-1 0,0 0 0,0 0 0,0 0 1,0-1-1,0 1 0,0 0 0,0 0 1,0 0-1,0-1 0,0 1 0,0 0 0,0-1 1,-1 1-1,3-2 0,9-14-5321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48.632"/>
    </inkml:context>
    <inkml:brush xml:id="br0">
      <inkml:brushProperty name="width" value="0.1" units="cm"/>
      <inkml:brushProperty name="height" value="0.1" units="cm"/>
      <inkml:brushProperty name="color" value="#E71224"/>
    </inkml:brush>
  </inkml:definitions>
  <inkml:trace contextRef="#ctx0" brushRef="#br0">3 0 4976,'-1'10'611,"1"-9"-469,-1 0-1,1-1 0,0 1 1,0 0-1,-1-1 1,1 1-1,0 0 1,0 0-1,0-1 1,0 1-1,0 0 1,0 0-1,0-1 0,0 1 1,1 0-1,-1 0 1,0-1-1,0 1 1,1 0-1,-1-1 1,0 1-1,1 0 1,-1-1-1,1 1 0,-1 0 1,0-1-1,1 1 1,0-1-1,-1 1 1,1-1-1,-1 1 1,1-1-1,0 1 1,-1-1-1,1 0 1,0 1-1,-1-1 0,1 0 1,0 0-1,-1 1 1,1-1-1,1 0 1,129 20 6197,1 4-4034,139 21-1390,1371 62 251,-319-108-424,-533-1-477,-746 2-245,527-14 145,-463 7-510,118 6 0,-217 4-729,7 1-2882,-10-4-5278,-4-5 4925</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1.163"/>
    </inkml:context>
    <inkml:brush xml:id="br0">
      <inkml:brushProperty name="width" value="0.1" units="cm"/>
      <inkml:brushProperty name="height" value="0.1" units="cm"/>
      <inkml:brushProperty name="color" value="#E71224"/>
    </inkml:brush>
  </inkml:definitions>
  <inkml:trace contextRef="#ctx0" brushRef="#br0">459 1 7533,'1'0'480,"0"0"1,0 0 0,0 0 0,-1 1 0,1-1-1,0 0 1,0 1 0,0-1 0,0 1-1,0-1 1,-1 1 0,1-1 0,0 1-1,-1-1 1,1 1 0,0 0 0,-1-1-1,1 1 1,0 0 0,-1 0 0,1-1 0,-1 1-1,0 0 1,1 1 0,0 10 1502,-2-3-3461,-50 958 7869,-13-333-3578,35-240-1366,16-231-1111,-6 176 320,-6 69 311,4-94-857,-13 124-120,22-350 10,-46 274 0,18-79 0,17-98 0,-2 26 0,-9 49 0,22-178 0,-2 106 0,13 86 0,2-134 0,-1 18 0,-3-137-189,4-20-189,-1-1 0,0 0 1,1 1-1,-1-1 0,0 0 0,1 1 0,-1-1 0,0 0 0,1 0 0,-1 1 0,1-1 0,-1 0 0,1 0 0,-1 0 1,1 1-1,-1-1 0,1 0 0,-1 0 0,0 0 0,1 0 0,-1 0 0,1 0 0,-1 0 0,1 0 0,-1 0 0,1 0 1,-1 0-1,1-1 0,-1 1 0,1 0 0,-1 0 0,1 0 0,-1-1 0,0 1 0,1 0 0,-1 0 0,1-1 0,-1 1 1,1-1-1,13-19-5439,11-18 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2.778"/>
    </inkml:context>
    <inkml:brush xml:id="br0">
      <inkml:brushProperty name="width" value="0.1" units="cm"/>
      <inkml:brushProperty name="height" value="0.1" units="cm"/>
      <inkml:brushProperty name="color" value="#E71224"/>
    </inkml:brush>
  </inkml:definitions>
  <inkml:trace contextRef="#ctx0" brushRef="#br0">0 253 6305,'4'0'12,"10"-1"11752,-7 0-10603,247-48 968,-111 18-1514,41-5 380,289-95 0,-473 131-1085,0 0 1,0 0-1,0 0 1,0 0 0,0 0-1,0 0 1,0 0 0,0 0-1,0-1 1,0 1-1,0 0 1,0 0 0,0 0-1,0 0 1,0 0 0,0 0-1,0 0 1,0 0-1,0 0 1,0 0 0,0 0-1,0 0 1,0 0 0,0-1-1,0 1 1,0 0-1,0 0 1,0 0 0,0 0-1,0 0 1,0 0 0,0 0-1,0 0 1,0 0-1,0 0 1,0 0 0,1 0-1,-1 0 1,0 0 0,0 0-1,0 0 1,0 0 0,0-1-1,0 1 1,0 0-1,0 0 1,0 0 0,0 0-1,0 0 1,0 0 0,0 0-1,1 0 1,-13-1-3012,-19 3-796,-14 3-183</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3.177"/>
    </inkml:context>
    <inkml:brush xml:id="br0">
      <inkml:brushProperty name="width" value="0.1" units="cm"/>
      <inkml:brushProperty name="height" value="0.1" units="cm"/>
      <inkml:brushProperty name="color" value="#E71224"/>
    </inkml:brush>
  </inkml:definitions>
  <inkml:trace contextRef="#ctx0" brushRef="#br0">0 241 9513,'1'0'145,"-1"1"0,0-1-1,0 1 1,0-1 0,1 1 0,-1-1 0,0 1 0,0-1-1,1 1 1,-1-1 0,0 1 0,1-1 0,-1 0 0,1 1-1,-1-1 1,1 1 0,-1-1 0,0 0 0,1 0 0,-1 1-1,1-1 1,0 0 0,-1 0 0,1 1 0,-1-1 0,1 0-1,-1 0 1,1 0 0,-1 0 0,1 0 0,0 0 0,-1 0-1,1 0 1,27-1 889,-18 1-422,153-16 3499,186-41 1,-250 38-3207,-59 12-740,507-111 1562,-547 119-2161,2-2 64,-4-3-2783,2 2 2823,-1 1 1,1 0-1,-1 0 1,0-1-1,1 1 0,-1 0 1,0 0-1,0 0 0,0 0 1,0 0-1,0 0 1,0 0-1,0 0 0,0 0 1,-1 0-1,1 1 0,0-1 1,0 0-1,-3 0 0,-34-4-6686,36 5 6908,-35-2-4605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3.901"/>
    </inkml:context>
    <inkml:brush xml:id="br0">
      <inkml:brushProperty name="width" value="0.1" units="cm"/>
      <inkml:brushProperty name="height" value="0.1" units="cm"/>
      <inkml:brushProperty name="color" value="#E71224"/>
    </inkml:brush>
  </inkml:definitions>
  <inkml:trace contextRef="#ctx0" brushRef="#br0">7 38 9249,'-7'-32'10559,"11"30"-10377,-1 1 0,1 0 0,-1 1 0,1-1 1,-1 1-1,1-1 0,0 1 0,-1 0 0,1 0 0,4 1 1,6 0 114,586 24 3032,-365-9-2408,-190-8-677,-64 16 2320,-229 260 1022,36-36-3572,188-225-137,16-16-133,0-1-1,1 1 1,1 0-1,-1 1 1,1 0-1,0 0 1,1 0 0,-9 17-1,14-25 183,0 0 0,0 1 0,0-1 0,0 0 0,0 0 0,0 1 0,0-1 0,0 0 0,0 0 0,0 1 0,0-1 1,0 0-1,0 1 0,0-1 0,0 0 0,0 0 0,0 1 0,0-1 0,0 0 0,0 0 0,1 1 0,-1-1 0,0 0 0,0 0 0,0 0 0,0 1 0,1-1 0,-1 0 0,0 0 0,0 0 0,0 1 0,1-1 0,-1 0 0,0 0 0,0 0 0,1 0 0,-1 0 0,0 0 0,0 0 0,1 0 0,-1 0 1,0 1-1,1-1 0,-1 0 0,0 0 0,0 0 0,1-1 0,-1 1 0,0 0 0,0 0 0,1 0 0,-1 0 0,0 0 0,0 0 0,1 0 0,-1 0 0,0 0 0,0-1 0,1 1 0,-1 0 0,0 0 0,0 0 0,0 0 0,1-1 0,9-11-3562,1-3-2691,-3 2 1139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2.906"/>
    </inkml:context>
    <inkml:brush xml:id="br0">
      <inkml:brushProperty name="width" value="0.1" units="cm"/>
      <inkml:brushProperty name="height" value="0.1" units="cm"/>
      <inkml:brushProperty name="color" value="#E71224"/>
    </inkml:brush>
  </inkml:definitions>
  <inkml:trace contextRef="#ctx0" brushRef="#br0">0 229 15117,'2'-8'265,"7"-18"2987,-2 24-1255,3 15-493,-2 2-752,1-1 0,0-1-1,1 1 1,0-1 0,1-1-1,1 0 1,0-1 0,21 16-1,-24-21-568,1 0 0,-1-1-1,1-1 1,0 1 0,0-2-1,0 1 1,1-1 0,-1-1-1,1 0 1,0-1 0,-1 0-1,1 0 1,0-1 0,13-2-1,-17 2-143,-1-1 0,0 0 0,1 0-1,-1-1 1,0 0 0,0 0 0,0 0-1,0-1 1,0 0 0,0 0 0,-1 0-1,1-1 1,-1 0 0,0 0 0,0 0-1,-1-1 1,1 1 0,-1-1 0,5-7-1,-5 5-16,0-1 0,-1 0-1,1 0 1,-1 0 0,-1 0 0,0-1-1,0 1 1,-1 0 0,0-1-1,0 0 1,-1 1 0,0-1 0,0 1-1,-2-10 1,-1-4 54,-1 1-1,-9-31 1,-7 7-1381,16 39 254,0 0 1,0 1-1,0-1 1,-10-8-1,14 13 811,0 1-1,0 0 1,0 0-1,-1 0 1,1 0-1,0-1 0,0 1 1,0 0-1,-1 0 1,1 0-1,0 0 0,0 0 1,0 0-1,-1 0 1,1-1-1,0 1 1,0 0-1,0 0 0,-1 0 1,1 0-1,0 0 1,0 0-1,-1 0 1,1 0-1,0 0 0,0 0 1,-1 0-1,1 1 1,0-1-1,0 0 1,0 0-1,-1 0 0,1 0 1,0 0-1,0 0 1,0 0-1,-1 0 0,1 1 1,0-1-1,0 0 1,0 0-1,0 0 1,0 1-1,-1-1 0,1 0 1,0 0-1,0 0 1,0 1-1,0-1 1,0 0-1,0 0 0,0 0 1,0 1-1,0-1 1,0 0-1,0 0 1,0 1-1,0-1 0,0 0 1,0 0-1,0 0 1,0 1-1,0-1 1,0 0-1,0 3-5140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4.462"/>
    </inkml:context>
    <inkml:brush xml:id="br0">
      <inkml:brushProperty name="width" value="0.1" units="cm"/>
      <inkml:brushProperty name="height" value="0.1" units="cm"/>
      <inkml:brushProperty name="color" value="#E71224"/>
    </inkml:brush>
  </inkml:definitions>
  <inkml:trace contextRef="#ctx0" brushRef="#br0">0 15 10305,'0'0'143,"0"-1"1,0 1-1,0-1 1,0 1-1,1-1 0,-1 1 1,0-1-1,0 1 1,0-1-1,1 1 1,-1 0-1,0-1 0,0 1 1,1-1-1,-1 1 1,0 0-1,1-1 1,-1 1-1,1 0 0,-1 0 1,0-1-1,1 1 1,-1 0-1,1 0 0,-1-1 1,1 1-1,-1 0 1,0 0-1,1 0 1,-1 0-1,2 0 0,19-1 403,-13 1 28,510-4 5254,-291 6-4524,-236 20 258,-6 4-411,-1 0-1,-28 33 0,8-11-6,-13 22 254,-131 189 183,174-249-2445,1 1-1,-1 0 1,-3 12 0,-4 9-6727,11-28 5967,2-4 1249,0 1 1,0 0 0,0-1-1,-1 1 1,1-1 0,0 1-1,0-1 1,-1 1-1,1 0 1,0-1 0,-1 1-1,1-1 1,-1 0 0,1 1-1,-1-1 1,1 1 0,-1-1-1,1 0 1,-1 1-1,1-1 1,-1 0 0,0 1-1,0-1 1,-10 1-4931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4.977"/>
    </inkml:context>
    <inkml:brush xml:id="br0">
      <inkml:brushProperty name="width" value="0.1" units="cm"/>
      <inkml:brushProperty name="height" value="0.1" units="cm"/>
      <inkml:brushProperty name="color" value="#E71224"/>
    </inkml:brush>
  </inkml:definitions>
  <inkml:trace contextRef="#ctx0" brushRef="#br0">1 288 9045,'112'-3'3700,"173"-28"1,105-49-223,-312 60-2949,-1-2-1,-1-4 1,130-64 0,-192 80-885,-14 9 317,0 1-1,0 0 0,0 0 0,1 0 0,-1 0 0,0 0 0,0-1 0,0 1 0,0 0 0,0 0 0,0 0 0,0 0 0,0 0 0,0-1 0,0 1 0,0 0 0,0 0 0,-1 0 0,1 0 0,0 0 0,0 0 1,0-1-1,0 1 0,0 0 0,0 0 0,0 0 0,0 0 0,0 0 0,0 0 0,0 0 0,-1 0 0,1-1 0,0 1 0,0 0 0,0 0 0,0 0 0,0 0 0,0 0 0,-1 0 0,1 0 0,0 0 0,0 0 1,0 0-1,0 0 0,0 0 0,0 0 0,-1 0 0,1 0 0,0 0 0,0 0 0,0 0 0,-36 2-5337,-61 21-1735,32-7 3555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5.310"/>
    </inkml:context>
    <inkml:brush xml:id="br0">
      <inkml:brushProperty name="width" value="0.1" units="cm"/>
      <inkml:brushProperty name="height" value="0.1" units="cm"/>
      <inkml:brushProperty name="color" value="#E71224"/>
    </inkml:brush>
  </inkml:definitions>
  <inkml:trace contextRef="#ctx0" brushRef="#br0">1 277 7801,'0'1'115,"1"0"0,0 0 0,0-1 0,-1 1 0,1-1 0,0 1 0,0-1 0,0 1 0,-1-1 0,1 0 0,0 1 0,0-1 0,0 0 0,0 1 0,0-1 0,0 0 0,0 0 0,0 0 0,0 0 0,0 0 0,0 0 0,0 0 0,0 0 0,-1-1 0,1 1 0,1-1 0,3 1 236,73-5 2256,121-23 0,74-36-338,-65 3-1627,-76 7-3382,-129 53 2220,1-1 1,-1 1 0,1-1 0,-1 0 0,1 0-1,-1 0 1,0 0 0,0-1 0,0 1-1,0-1 1,0 0 0,-1 0 0,1 0 0,-1 0-1,0 0 1,0-1 0,0 1 0,2-5 0,-4-11-2866</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4:56.005"/>
    </inkml:context>
    <inkml:brush xml:id="br0">
      <inkml:brushProperty name="width" value="0.1" units="cm"/>
      <inkml:brushProperty name="height" value="0.1" units="cm"/>
      <inkml:brushProperty name="color" value="#E71224"/>
    </inkml:brush>
  </inkml:definitions>
  <inkml:trace contextRef="#ctx0" brushRef="#br0">33 32 5000,'-23'-7'2601,"22"7"-2508,1 0 1,0 0 0,-1 0 0,1 0-1,-1 0 1,1 0 0,0 0 0,-1 0 0,1-1-1,0 1 1,-1 0 0,1 0 0,0 0-1,-1-1 1,1 1 0,0 0 0,-1 0-1,1-1 1,0 1 0,0 0 0,-1 0 0,1-1-1,0 1 1,0 0 0,0-1 0,-1 1-1,1 0 1,0-1 0,0 1 0,0-1 0,0 1-1,0 0 1,0-1 0,0 1 0,0 0-1,0-1 1,0 1 0,0-1 0,0 1 0,0 0-1,0-1 1,0 1 0,0 0 0,0-1-1,0 1 1,1-1 0,-1 1 0,0 0-1,0-1 1,0 1 0,1 0 0,-1 0 0,0-1-1,0 1 1,1 0 0,-1-1 0,0 1-1,1 0 1,3-2 185,-1 1 0,1 0-1,0 0 1,0 0 0,-1 0-1,1 0 1,0 1 0,0 0-1,8 0 1,0 0 65,438 0 3072,-199 2-2757,-156-2 693,-100 24-510,-23 35 222,-2-1-1,-2-1 1,-59 77-1,24-35 431,32-50-689,21-31-467,1 1 0,0 0 0,2 0 0,0 1 0,-15 43 0,25-63-499,1 0 1,0 1-1,0-1 1,-1 0 0,1 1-1,0-1 1,0 1 0,0-1-1,0 0 1,0 1-1,0-1 1,0 0 0,0 1-1,-1-1 1,1 1 0,1-1-1,-1 0 1,0 1 0,0-1-1,0 1 1,0-1-1,0 0 1,0 1 0,0-1-1,0 0 1,1 1 0,-1-1-1,0 1 1,0-1-1,0 0 1,1 0 0,-1 1-1,0-1 1,0 0 0,1 1-1,-1-1 1,0 0 0,1 0-1,-1 0 1,0 1-1,1-1 1,-1 0 0,1 0-1,-1 0 1,0 0 0,1 0-1,-1 1 1,0-1-1,1 0 1,-1 0 0,1 0-1,-1 0 1,0 0 0,1 0-1,-1-1 1,1 1 0,0 0-1,0 0-588,1-1 0,0 0 0,-1 1 0,1-1 0,0 0 0,-1 0 0,1 0 0,-1 0-1,0 0 1,1 0 0,-1 0 0,0-1 0,2-1 0,13-24-4907</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24.482"/>
    </inkml:context>
    <inkml:brush xml:id="br0">
      <inkml:brushProperty name="width" value="0.1" units="cm"/>
      <inkml:brushProperty name="height" value="0.1" units="cm"/>
      <inkml:brushProperty name="color" value="#E71224"/>
    </inkml:brush>
  </inkml:definitions>
  <inkml:trace contextRef="#ctx0" brushRef="#br0">0 298 16746,'1'-1'1001,"-1"0"0,1 1 1,-1-1-1,1 0 0,0 1 1,-1-1-1,1 1 0,0-1 1,-1 1-1,1-1 0,0 1 1,0-1-1,-1 1 0,1 0 1,1-1-1,6 9-1001,-1 0 0,-1 0 0,1 0 0,-2 1 0,1 0 0,6 15 0,15 23 0,-26-46 0,0-1 0,0 1 0,0-1 0,0 1 0,0-1 0,0 1 0,0-1 0,0 1 0,0-1 0,0 0 0,0 0 0,0 1 0,0-1 0,0 0 0,0 0 0,0 0 0,0 0 0,0 0 0,0-1 0,0 1 0,0 0 0,0 0 0,0-1 0,0 1 0,0 0 0,0-1 0,0 1 0,0-1 0,0 0 0,1 0 0,33-22 0,-31 20 0,122-100-18,-74 58-1952,71-47 0,-93 73 38,141-81-13192,-117 75 9252</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25.780"/>
    </inkml:context>
    <inkml:brush xml:id="br0">
      <inkml:brushProperty name="width" value="0.1" units="cm"/>
      <inkml:brushProperty name="height" value="0.1" units="cm"/>
      <inkml:brushProperty name="color" value="#E71224"/>
    </inkml:brush>
  </inkml:definitions>
  <inkml:trace contextRef="#ctx0" brushRef="#br0">1 283 11141,'0'0'813,"0"0"220,0 0 277,0 0 366,0 0 356,0 0 161,0 0 23,0 0 0,2 2 2305,10 12-2559,17 28-373,-22-30-1578,1 0 0,1-1 0,0 1-1,0-2 1,20 18 0,-27-26-11,1-1 0,-1 0 0,0 0 0,0 0 0,0-1 0,1 1 0,-1 0 0,1-1 0,-1 0 0,0 1 0,1-1 0,-1 0 0,1 0 0,-1 0 0,0-1 0,1 1 0,3-2 0,42-15 0,-45 16 0,25-13 0,-1-1 0,-1 0 0,40-33 0,69-68 0,-29 23 0,-83 75 0,-11 9 0,0 0 0,0-1 0,-2 0 0,1-1 0,-1 0 0,11-16 0,-19 22 0,1 3-2763,3 7-9335,-6-4 6129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27.627"/>
    </inkml:context>
    <inkml:brush xml:id="br0">
      <inkml:brushProperty name="width" value="0.1" units="cm"/>
      <inkml:brushProperty name="height" value="0.1" units="cm"/>
      <inkml:brushProperty name="color" value="#E71224"/>
    </inkml:brush>
  </inkml:definitions>
  <inkml:trace contextRef="#ctx0" brushRef="#br0">1 40 6297,'54'0'12898,"8"1"-4833,79-1-2645,213 2-10527,-351-2 4705,0 0 0,-1 0 0,1 0 0,0 0 0,0-1 0,0 1 0,0-1 0,4-2 0,-5 3 62,-1-1-1,0 0 1,0 0-1,0 0 0,0 0 1,0 0-1,0 0 1,0-1-1,-1 1 0,1 0 1,0 0-1,-1-1 1,1 1-1,0 0 0,-1-2 1,8-10-8909,-12 8 4624</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27.994"/>
    </inkml:context>
    <inkml:brush xml:id="br0">
      <inkml:brushProperty name="width" value="0.1" units="cm"/>
      <inkml:brushProperty name="height" value="0.1" units="cm"/>
      <inkml:brushProperty name="color" value="#E71224"/>
    </inkml:brush>
  </inkml:definitions>
  <inkml:trace contextRef="#ctx0" brushRef="#br0">43 29 6977,'-37'4'5118,"31"-4"-1187,23 0-383,330-7 221,1 1-6005,-339 6 1608,22-2-1158,-14-7-2734,-17 9 4416,0 0 0,0 0 0,0 0 0,-1 0 0,1 0 0,0 0-1,0 0 1,0 0 0,0 0 0,0 0 0,-1 0 0,1 0 0,0 0 0,0 0-1,0 0 1,0 0 0,0-1 0,0 1 0,0 0 0,-1 0 0,1 0 0,0 0-1,0 0 1,0 0 0,0-1 0,0 1 0,0 0 0,0 0 0,0 0-1,0 0 1,0 0 0,0 0 0,0-1 0,0 1 0,0 0 0,0 0 0,0 0-1,0 0 1,0 0 0,0-1 0,0 1 0,0 0 0,0 0 0,0 0 0,0 0-1,0 0 1,0-1 0,0 1 0,0 0 0,0 0 0,1 0 0,-1 0 0,0 0-1,0 0 1,0 0 0,0-1 0,0 1 0,0 0 0,0 0 0,1 0 0,-1 0-1,0 0 1,0 0 0,0 0 0,0 0 0,0 0 0,1 0 0,-10-2-3437</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32.277"/>
    </inkml:context>
    <inkml:brush xml:id="br0">
      <inkml:brushProperty name="width" value="0.1" units="cm"/>
      <inkml:brushProperty name="height" value="0.1" units="cm"/>
      <inkml:brushProperty name="color" value="#E71224"/>
    </inkml:brush>
  </inkml:definitions>
  <inkml:trace contextRef="#ctx0" brushRef="#br0">0 29 6441,'7'4'8324,"9"-2"-5274,26-2-3618,-28-1 1330,79 2-539,265-11-1233,-293-4-3263,-53 9 1356,-20 2-638,-13 0 318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32.608"/>
    </inkml:context>
    <inkml:brush xml:id="br0">
      <inkml:brushProperty name="width" value="0.1" units="cm"/>
      <inkml:brushProperty name="height" value="0.1" units="cm"/>
      <inkml:brushProperty name="color" value="#E71224"/>
    </inkml:brush>
  </inkml:definitions>
  <inkml:trace contextRef="#ctx0" brushRef="#br0">0 36 5557,'0'3'436,"0"-3"44,5 1 232,4 1 184,14 0 100,12-2 64,18 0 36,14 0 24,12-2 4,1 2-432,-3 0-200,-1 0-344,-4-6-912,-10-9-2044,-13 10 0,-12-3 0,-15 0-1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3.224"/>
    </inkml:context>
    <inkml:brush xml:id="br0">
      <inkml:brushProperty name="width" value="0.1" units="cm"/>
      <inkml:brushProperty name="height" value="0.1" units="cm"/>
      <inkml:brushProperty name="color" value="#E71224"/>
    </inkml:brush>
  </inkml:definitions>
  <inkml:trace contextRef="#ctx0" brushRef="#br0">5 162 15305,'-2'-52'2525,"1"36"-959,0-1-1,1 0 1,0 1 0,5-26-1,-5 42-1516,0 0-1,0 0 1,0 0 0,0 0-1,0 0 1,0-1-1,0 1 1,0 0-1,0 0 1,0 0 0,1 0-1,-1 0 1,0 0-1,0 0 1,0 0-1,0 0 1,0 0-1,0 0 1,0 0 0,0 0-1,1 0 1,-1-1-1,0 1 1,0 0-1,0 0 1,0 0 0,0 0-1,0 0 1,0 0-1,0 0 1,1 0-1,-1 0 1,0 0-1,0 0 1,0 0 0,0 1-1,0-1 1,0 0-1,0 0 1,1 0-1,-1 0 1,0 0-1,0 0 1,0 0 0,0 0-1,0 0 1,0 0-1,0 0 1,0 0-1,0 0 1,0 1 0,0-1-1,1 0 1,-1 0-1,0 0 1,8 10 1257,8 13 15,123 267 396,-69-131-3722,-56-130 128,2-1 1,25 35 0,17 7-7611,-33-49 4287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29.261"/>
    </inkml:context>
    <inkml:brush xml:id="br0">
      <inkml:brushProperty name="width" value="0.1" units="cm"/>
      <inkml:brushProperty name="height" value="0.1" units="cm"/>
      <inkml:brushProperty name="color" value="#E71224"/>
    </inkml:brush>
  </inkml:definitions>
  <inkml:trace contextRef="#ctx0" brushRef="#br0">1 35 9697,'132'0'10921,"8"0"-5840,31 0-4311,84 0-4418,-252 0 3558,38-3-2923,-40 2 2802,0 1 0,0 0 0,1-1 0,-1 1 0,0-1 0,0 1 0,0-1 0,0 0-1,0 1 1,0-1 0,0 0 0,0 0 0,0 0 0,0 0 0,0 0 0,0 0 0,0 0 0,-1 0 0,1 0 0,-1 0 0,1 0 0,0 0-1,-1 0 1,1-2 0,-1 2 83,0 1 1,0 0-1,0 0 0,0-1 0,0 1 0,0 0 0,0 0 0,0 0 0,0-1 1,0 1-1,0 0 0,0 0 0,0-1 0,0 1 0,0 0 0,0 0 0,-1-1 0,1 1 1,0 0-1,0 0 0,0 0 0,0-1 0,0 1 0,-1 0 0,1 0 0,0 0 1,0 0-1,0 0 0,-1-1 0,1 1 0,0 0 0,0 0 0,0 0 0,-1 0 0,-14-2-1790,12 2 1096,-29-1-2787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29.591"/>
    </inkml:context>
    <inkml:brush xml:id="br0">
      <inkml:brushProperty name="width" value="0.1" units="cm"/>
      <inkml:brushProperty name="height" value="0.1" units="cm"/>
      <inkml:brushProperty name="color" value="#E71224"/>
    </inkml:brush>
  </inkml:definitions>
  <inkml:trace contextRef="#ctx0" brushRef="#br0">15 7 12793,'-5'0'628,"3"0"76,-2 0 4,1 0 72,7 0 153,13 0 143,9 0 52,21 0 24,20 2 8,15-2-564,9 0-496,12 0-552,17 0-1272,-23 0-2193,-7-3 1,-13-3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35.089"/>
    </inkml:context>
    <inkml:brush xml:id="br0">
      <inkml:brushProperty name="width" value="0.1" units="cm"/>
      <inkml:brushProperty name="height" value="0.1" units="cm"/>
      <inkml:brushProperty name="color" value="#E71224"/>
    </inkml:brush>
  </inkml:definitions>
  <inkml:trace contextRef="#ctx0" brushRef="#br0">0 237 8925,'5'-20'6839,"-5"20"-6577,0 0 0,0-1 0,1 1 1,-1-1-1,1 1 0,-1 0 0,0-1 1,1 1-1,-1 0 0,1-1 0,-1 1 0,1 0 1,-1 0-1,1 0 0,-1-1 0,0 1 1,1 0-1,0 0 0,-1 0 0,1 0 1,-1 0-1,1 0 0,3 1 409,0 0 0,0 0 0,-1 0 0,1 0 0,-1 1 0,1 0 0,4 2 0,-1 1-1284,18 10 1638,-23-13-860,1 0-1,0 1 0,0-1 1,0 0-1,0-1 1,1 1-1,-1 0 0,0-1 1,1 0-1,-1 0 0,1 0 1,0 0-1,-1-1 1,1 1-1,-1-1 0,1 0 1,0 0-1,-1 0 0,1 0 1,0-1-1,5-1 1,-3 0-274,9-2-500,0-2-1,-1 1 1,1-2-1,24-15 1,50-44-4481,22-3-646,12-13-1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12.130"/>
    </inkml:context>
    <inkml:brush xml:id="br0">
      <inkml:brushProperty name="width" value="0.1" units="cm"/>
      <inkml:brushProperty name="height" value="0.1" units="cm"/>
      <inkml:brushProperty name="color" value="#E71224"/>
    </inkml:brush>
  </inkml:definitions>
  <inkml:trace contextRef="#ctx0" brushRef="#br0">1 140 3716,'0'-1'356,"0"0"1,0 0-1,0 1 0,0-1 0,0 0 0,0 1 0,0-1 0,0 0 0,0 0 1,1 1-1,-1-1 0,0 0 0,0 1 0,1-1 0,-1 0 0,0 1 0,1-1 1,-1 0-1,1 1 0,-1-1 0,1 1 0,-1-1 0,1 1 0,-1-1 0,1 1 1,-1-1-1,2 0 0,13-2 2874,-7 2-4054,61-8 1779,0 3 1,120 6-1,-78 2-95,106-1 312,279-4-205,-185-21-573,-218 16-273,26 0 211,-74 6-264,47-8 0,-47 4-42,49-1 0,-57 6-16,49-10 0,-49 6 302,54-2 0,-15 6 2031,167 6 4425,-183-2-7268,-44-3-4198,-13 0-6275,-21-7 5452,-7-6 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13.395"/>
    </inkml:context>
    <inkml:brush xml:id="br0">
      <inkml:brushProperty name="width" value="0.1" units="cm"/>
      <inkml:brushProperty name="height" value="0.1" units="cm"/>
      <inkml:brushProperty name="color" value="#E71224"/>
    </inkml:brush>
  </inkml:definitions>
  <inkml:trace contextRef="#ctx0" brushRef="#br0">356 2043 4968,'-4'-3'10765,"-15"-11"-6826,16 6-3568,-1 1-1,1-1 1,1 1-1,-1-1 1,1 0-1,1 0 1,-1 0-1,1-13 1,-2 1 59,-7-29 370,-3 1-1,-1 0 1,-22-47-1,-19-60 415,3-20-323,-55-229 1116,98 345-1220,-3-102 0,14-63-267,-1 175-594,0 27 74,1 0 0,1 1 0,1-1 0,0 1 0,2 0 0,0 0 0,14-30 0,-3 13 0,2-3 0,-3 0 0,15-53 0,-25 55-145,5 38-2710,8 1 437,-7 0-56,6 0-4063,-11-1 424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14.682"/>
    </inkml:context>
    <inkml:brush xml:id="br0">
      <inkml:brushProperty name="width" value="0.1" units="cm"/>
      <inkml:brushProperty name="height" value="0.1" units="cm"/>
      <inkml:brushProperty name="color" value="#E71224"/>
    </inkml:brush>
  </inkml:definitions>
  <inkml:trace contextRef="#ctx0" brushRef="#br0">0 1450 11141,'0'-270'8156,"0"1"-4172,0 225-3586,5-251 1878,0 215-1666,25-131 0,-16 113-58,-5 22 600,-9 74-1128,1 1 0,-1 0-1,1 0 1,0-1 0,-1 1 0,1 0-1,0 0 1,0 0 0,0 0 0,0 0-1,0 0 1,0 0 0,0 0-1,0 0 1,0 1 0,0-1 0,0 0-1,1 1 1,-1-1 0,0 1-1,0-1 1,1 1 0,-1-1 0,2 1-1,38-5-73,-33 4 65,266-8-188,-31 2 302,778-35 740,-526 30-758,-198 4 14,36 7-205,-333 1-317,0 0-57,1 0 0,0 1 0,-1-1 0,1 0 0,-1 0 0,1 1 0,-1-1 0,1 0 0,-1 0 0,1 1 0,-1-1 0,1 1 0,-1-1 0,1 0 0,-1 1 0,0-1 0,1 1 0,-1-1 0,0 1 0,1-1 0,-1 1 0,0 0 0,-1 5-5271,-15-7 2340,-21-11-1848</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31.758"/>
    </inkml:context>
    <inkml:brush xml:id="br0">
      <inkml:brushProperty name="width" value="0.1" units="cm"/>
      <inkml:brushProperty name="height" value="0.1" units="cm"/>
      <inkml:brushProperty name="color" value="#E71224"/>
    </inkml:brush>
  </inkml:definitions>
  <inkml:trace contextRef="#ctx0" brushRef="#br0">0 479 13541,'0'-1'486,"0"1"-1,0-1 0,0 1 0,0-1 1,0 1-1,0-1 0,0 1 1,0-1-1,0 1 0,1-1 0,-1 1 1,0-1-1,0 1 0,0-1 1,1 1-1,-1-1 0,0 1 0,1 0 1,-1-1-1,0 1 0,1-1 0,-1 1 1,0 0-1,1-1 0,0 1 1,13 0 5069,27 21-5347,-17-8 637,-15-10-843,-1-1-1,1-1 1,0 0-1,-1 0 1,1-1-1,0 1 1,0-2-1,-1 0 1,1 0-1,0 0 1,-1-1-1,15-5 1,7-5-184,0-1 0,33-19 0,-9 4-665,502-292-18946,-421 228 13997</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34.638"/>
    </inkml:context>
    <inkml:brush xml:id="br0">
      <inkml:brushProperty name="width" value="0.1" units="cm"/>
      <inkml:brushProperty name="height" value="0.1" units="cm"/>
      <inkml:brushProperty name="color" value="#E71224"/>
    </inkml:brush>
  </inkml:definitions>
  <inkml:trace contextRef="#ctx0" brushRef="#br0">1 13 836,'0'-3'-20,"0"1"-36,0 1-12,0-1-4,0 2 4,0 0-40,0 0 0,0-2 0,0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45.267"/>
    </inkml:context>
    <inkml:brush xml:id="br0">
      <inkml:brushProperty name="width" value="0.1" units="cm"/>
      <inkml:brushProperty name="height" value="0.1" units="cm"/>
      <inkml:brushProperty name="color" value="#E71224"/>
    </inkml:brush>
  </inkml:definitions>
  <inkml:trace contextRef="#ctx0" brushRef="#br0">259 72 2672,'0'-1'234,"0"0"-1,-1 0 0,1 0 1,0 0-1,0-1 0,0 1 1,-1 0-1,1 0 0,-1 0 1,1 0-1,-1 0 0,1 0 1,-1 0-1,0 0 0,1 0 1,-1 0-1,0 0 0,0 0 1,0 0-1,0 1 0,0-1 1,0 0-1,0 1 0,0-1 1,0 1-1,0-1 0,0 1 1,0-1-1,0 1 0,0 0 1,0-1-1,-1 1 0,1 0 1,0 0-1,-2 0 1,-12-5 2254,15 5-2428,0 0 1,-1 0 0,1 0-1,0 0 1,0 0 0,0 0-1,0 0 1,0 0-1,0-1 1,-1 1 0,1 0-1,0 0 1,0 0 0,0 0-1,0 0 1,0 0 0,0-1-1,0 1 1,0 0 0,0 0-1,0 0 1,0 0 0,0-1-1,0 1 1,0 0 0,0 0-1,0 0 1,0 0 0,0-1-1,0 1 1,0 0 0,0 0-1,0 0 1,0 0 0,0 0-1,0-1 1,0 1 0,0 0-1,0 0 1,0 0-1,0 0 1,0 0 0,0-1-1,1 1 1,-1 0 0,0 0-1,0 0 1,0 0 0,0 0-1,0 0 1,0 0 0,1 0-1,-1-1 1,0 1 0,0 0-1,0 0 1,0 0 0,1 0-1,-1 0 1,0 0 0,0 0-1,0 0 1,14-4 807,16 4-655,-2 1-55,0-1-1,0-1 0,1-2 1,-2 0-1,51-14 1,-100 14 287,-40 0 1,-246 3-622,307 0 182,-1 29 629,5 149 1274,-4 155-282,0-321-1544,-1 1-1,-1-1 0,-6 19 1,-5 24 255,11-40-215,-1-1-1,0 1 0,-10 21 1,8-21-65,0 1 0,-6 23 0,9-14-256,1-1 0,0 39 0,2-46-267,1-16 458,-1 0-1,0 0 1,1 0-1,-1 0 1,1 0 0,-1 0-1,1-1 1,-1 1-1,1 0 1,0 0-1,-1 0 1,1 0 0,0-1-1,0 1 1,-1 0-1,1-1 1,0 1 0,0-1-1,0 1 1,0-1-1,0 1 1,0-1 0,0 0-1,2 1 1,31 8 31,-22-6 2,27 6 581,0-2 0,66 5-1,80-9 2088,-131-3-1891,-51 0-4311,-2 0 3097,-1 0-1,0 0 0,1 0 0,-1 0 1,0 0-1,1 0 0,-1 0 1,0 0-1,1 0 0,-1 0 0,0 0 1,1 0-1,-1 0 0,0-1 0,0 1 1,1 0-1,-1 0 0,0 0 0,0 0 1,1-1-1,-1 1 0,0 0 0,0 0 1,1-1-1,-1 1 0,0 0 0,0 0 1,0-1-1,0 1 0,1 0 0,-1-1 1,0 1-1,0 0 0,0 0 0,0-1 1,0 0-1,6-8-5088</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46.634"/>
    </inkml:context>
    <inkml:brush xml:id="br0">
      <inkml:brushProperty name="width" value="0.1" units="cm"/>
      <inkml:brushProperty name="height" value="0.1" units="cm"/>
      <inkml:brushProperty name="color" value="#E71224"/>
    </inkml:brush>
  </inkml:definitions>
  <inkml:trace contextRef="#ctx0" brushRef="#br0">72 44 2992,'0'0'284,"0"0"99,0 0 6760,2 0-3589,13-2-2871,36 1 111,0-1 0,-1-3 0,1-2 1,51-14-1,-101 20-1144,-6-1 3,-20 0-330,-33 2-592,22 1 434,0 3 1,0 0-1,0 3 0,1 1 1,0 1-1,-36 16 0,69-25 905,1 0 0,0 1 0,0-1 0,0 0 0,0 1-1,0-1 1,0 1 0,0 0 0,0-1 0,0 1 0,0 0 0,0 0-1,1-1 1,-1 1 0,0 0 0,0 0 0,1 0 0,-1 0-1,0 0 1,1 0 0,-1 0 0,1 0 0,0 0 0,-1 0 0,1 2-1,33-5 2268,44-1-999,122-23 0,-169 22-1249,-10-7-4305,-16 8 3087,-4 3 1040,0 0 0,0 0 0,1 0 0,-1 0 0,0 0 0,0 0 0,0 0 0,0 0 0,1 0 0,-1 0 0,0 0 0,0-1 0,0 1 0,0 0 0,0 0 0,1 0 0,-1 0 0,0 0 0,0-1 0,0 1-1,0 0 1,0 0 0,0 0 0,0 0 0,0-1 0,0 1 0,0 0 0,0 0 0,0 0 0,0-1 0,0 1 0,0 0 0,0 0 0,0 0 0,0 0 0,0-1 0,0 1 0,0 0 0,0 0 0,0 0 0,0 0 0,0-1 0,0 1 0,0 0 0,-1 0 0,1 0 0,0 0 0,0 0 0,0-1 0,0 1 0,0 0 0,0 0 0,-1 0 0,1 0-1,0 0 1,0 0 0,0 0 0,0 0 0,-1-1 0,1 1 0,0 0 0,-1 0-431,-4-4-2501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4.259"/>
    </inkml:context>
    <inkml:brush xml:id="br0">
      <inkml:brushProperty name="width" value="0.1" units="cm"/>
      <inkml:brushProperty name="height" value="0.1" units="cm"/>
      <inkml:brushProperty name="color" value="#E71224"/>
    </inkml:brush>
  </inkml:definitions>
  <inkml:trace contextRef="#ctx0" brushRef="#br0">308 158 14873,'2'-15'835,"-1"5"-62,0 1 1,0 0-1,-1-1 1,0 1-1,-2-12 0,1 18-535,0 0-1,1 0 1,-1 0-1,-1 0 1,1 0-1,0 0 1,-1 1-1,0-1 1,1 1 0,-1-1-1,0 1 1,0 0-1,0-1 1,-1 1-1,1 0 1,0 0-1,-1 1 1,0-1-1,1 0 1,-5-1-1,-5-2 235,1 1 0,-1 1 0,0 0 0,0 0 0,0 1 0,0 1 0,-21-1 1,13 2 80,-1 2 1,1 0 0,-36 8 0,54-10-509,0 0 1,0 1-1,0-1 1,0 1-1,0-1 0,0 1 1,0 0-1,0 0 1,1 0-1,-1 0 1,0 0-1,0 0 1,1 0-1,-1 0 1,1 1-1,0-1 1,-1 1-1,-1 2 1,3-3-29,0 0-1,0 0 1,0 0 0,0 0-1,0 0 1,0 1 0,0-1-1,0 0 1,0 0 0,1 0 0,-1 0-1,0 0 1,1 0 0,-1 0-1,1 0 1,-1 0 0,1-1-1,-1 1 1,1 0 0,0 0-1,0 0 1,-1 0 0,1-1 0,1 2-1,7 5 14,0 0 1,1-1-1,0 1 0,18 7 0,31 9-23,19 9-7,-71-29 0,0 1 0,0 0 0,-1 0 0,1 1 0,-1 0 0,0 0 0,9 10 0,-13-12 0,0 1 0,0-1 0,0 1 0,0-1 0,-1 1 0,0 0 0,1 0 0,-1-1 0,-1 1 0,1 0 0,-1 0 0,1 0 0,-1 0 0,0 0 0,0 0 0,-1 0 0,1 0 0,-1 0 0,0-1 0,0 1 0,-2 5 0,-4 9 0,-1 0 0,-1-1 0,-12 19 0,6-10 0,7-13 0,1 1 0,0 0 0,1 1 0,0 0 0,-6 25 0,12-36 0,-1 1 0,1-1 0,0 0 0,0 0 0,0 0 0,0 0 0,1 0 0,0 1 0,0-1 0,0 0 0,0 0 0,1-1 0,-1 1 0,1 0 0,0 0 0,0-1 0,1 1 0,-1-1 0,1 0 0,-1 1 0,1-1 0,0 0 0,0-1 0,0 1 0,1-1 0,3 3 0,6 3 0,-1-2 0,1 0 0,1 0 0,-1-1 0,1-1 0,0 0 0,0-1 0,0 0 0,0-1 0,26 0 0,-20-2 0,0-1 0,1-1 0,-1 0 0,0-2 0,0 0 0,-1-1 0,20-8 0,-32 10 0,-1 0 0,-1 0 0,1 0 0,0-1 0,-1 0 0,0 0 0,0 0 0,0-1 0,0 1 0,-1-1 0,0 0 0,0-1 0,0 1 0,0-1 0,-1 1 0,0-1 0,0 0 0,-1-1 0,0 1 0,3-10 0,-2 1 0,-1-1 0,-1 0 0,0 1 0,-1-1 0,0 0 0,-1 0 0,-5-23 0,5 36 0,1 0 0,-1 1 0,1-1 0,-1 1 0,0-1 0,0 1 0,0-1 0,-1 1 0,1 0 0,0-1 0,-1 1 0,0 0 0,1 0 0,-1 0 0,-3-2 0,4 3 0,0 1 0,0-1 0,-1 1 0,1-1 0,0 1 0,0 0 0,-1 0 0,1-1 0,0 1 0,0 0 0,-1 0 0,1 0 0,0 0 0,0 1 0,-1-1 0,1 0 0,0 0 0,0 1 0,-1-1 0,1 1 0,0-1 0,0 1 0,0-1 0,0 1 0,0 0 0,0 0 0,0-1 0,0 1 0,0 0 0,0 0 0,0 0 0,0 0 0,-1 2 0,-1 2 0,0-1 0,0 1 0,0 0 0,1 0 0,0 0 0,0 1 0,0-1 0,0 0 0,1 1 0,0-1 0,0 1 0,0-1 0,1 9 0,0 0 0,0 0 0,1-1 0,1 1 0,5 18 0,-3-16-107,2 0 0,0 0 0,1 0 0,0-1 0,1 0 0,1-1-1,19 25 1,-20-30-288,0 0-1,0 0 0,1-1 0,0 0 1,0 0-1,1-1 0,0 0 0,1-1 0,-1 0 1,1-1-1,17 6 0,-5-6-2969,37 5 0,-16-4-452,15 0-1716,-5-8 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47.390"/>
    </inkml:context>
    <inkml:brush xml:id="br0">
      <inkml:brushProperty name="width" value="0.1" units="cm"/>
      <inkml:brushProperty name="height" value="0.1" units="cm"/>
      <inkml:brushProperty name="color" value="#E71224"/>
    </inkml:brush>
  </inkml:definitions>
  <inkml:trace contextRef="#ctx0" brushRef="#br0">1 1 5649,'0'0'333,"10"1"6320,43 4-4532,27 0-220,-45-4-1084,1 1 0,67 15 0,-102-17-817,0 0 0,0 1 0,0-1 0,1 0 0,-1 1 0,0 0 0,0-1 0,0 1 0,0 0 0,0-1 0,0 1 0,0 0 0,0 0 0,-1 0 0,1 0 0,0 0 0,0 0 0,-1 0 0,1 0 0,0 0 0,-1 0 0,1 0 0,-1 0 0,0 0 0,1 0 0,-1 1 0,0-1 0,0 0 0,0 0 0,1 1 0,-1-1 0,0 0 0,-1 0 0,1 0 0,0 1 0,0-1 0,-1 0 0,1 0 0,0 0 0,-1 0 0,1 1 0,-1-1 0,1 0 0,-1 0 0,-1 1 0,-4 9 200,0 0 0,-1 0 0,-13 15 0,10-14-6,-51 66 686,32-43-481,2 1 1,-29 51-1,48-73-304,5-10-32,0 0 0,1 1 0,-1-1 0,1 0 0,0 1 0,1-1 0,-1 1 0,1 0 0,-1 5 0,2-10 29,3 0-2422,4-4-9262,-3 0 10878,3-8-3459</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5:48.137"/>
    </inkml:context>
    <inkml:brush xml:id="br0">
      <inkml:brushProperty name="width" value="0.1" units="cm"/>
      <inkml:brushProperty name="height" value="0.1" units="cm"/>
      <inkml:brushProperty name="color" value="#E71224"/>
    </inkml:brush>
  </inkml:definitions>
  <inkml:trace contextRef="#ctx0" brushRef="#br0">33 116 3196,'-10'10'1147,"-8"4"253,14-3 2317,4-11-2565,0 0-216,142-10 3505,-72 0-3734,0-4 0,115-39 0,-174 49-638,-5 2-21,0 0 0,0 0 0,0 0 0,-1-1 0,1 0 0,-1 0 0,7-5 0,-19 1-4158,5 5 3682,-1-1-1,1 1 0,0 0 1,-1 0-1,1 1 0,-1-1 1,0 1-1,1-1 1,-1 1-1,0 0 0,0 0 1,0 0-1,0 0 0,0 0 1,0 1-1,0-1 0,0 1 1,-1 0-1,-2 0 1,-23-4-2509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10.054"/>
    </inkml:context>
    <inkml:brush xml:id="br0">
      <inkml:brushProperty name="width" value="0.1" units="cm"/>
      <inkml:brushProperty name="height" value="0.1" units="cm"/>
      <inkml:brushProperty name="color" value="#E71224"/>
    </inkml:brush>
  </inkml:definitions>
  <inkml:trace contextRef="#ctx0" brushRef="#br0">1 242 5785,'0'0'300,"0"0"119,0 0-198,0 1 1,0-1-1,0 0 0,0 0 0,0 0 1,0 1-1,0-1 0,0 0 1,0 0-1,0 1 0,0-1 0,0 0 1,0 0-1,0 1 0,0-1 1,0 0-1,0 0 0,0 1 1,0-1-1,0 0 0,0 0 0,0 1 1,0-1-1,0 0 0,1 0 1,-1 0-1,0 1 0,0-1 1,0 0-1,0 0 0,0 0 0,1 0 1,-1 1-1,0-1 0,52-3 1108,0-2 0,67-16 0,-33 4-710,145-27 551,247-81 0,-473 124-1157,-5 1-6,1 0 0,0 0 0,0 0 0,0-1 0,-1 1 0,1 0 0,0 0 0,-1 0 0,1-1 0,0 1 0,0 0 0,-1-1-1,1 1 1,0-1 0,-1 1 0,1-1 0,-1 1 0,1-1 0,-1 1 0,1-1 0,-1 0 0,1 1 0,-1-1 0,1 0 0,-1 1 0,0-1 0,1 0 0,-1 1 0,0-1 0,0 0 0,1-1 0,-1 2-50,0 0-178,0 0-394,15-5-3775,-15 4 4307,0 1 0,0 0 1,0 0-1,0-1 0,0 1 0,0 0 1,0 0-1,0-1 0,0 1 0,0 0 1,0 0-1,0-1 0,0 1 0,0 0 1,0 0-1,0-1 0,-1 1 0,1 0 1,0 0-1,0 0 0,0-1 0,0 1 1,-1 0-1,1 0 0,0 0 0,0-1 1,0 1-1,-1 0 0,1 0 0,0 0 0,0 0 1,0 0-1,-1 0 0,1 0 0,0-1 1,0 1-1,-1 0 0,1 0 0,0 0 1,0 0-1,-1 0 0,1 0 0,0 0 1,0 0-1,-1 0 0,1 0 0,0 0 1,0 1-1,-1-1 0,1 0 0,0 0 1,0 0-1,-1 0 0,-22-2-3809,-5-2-1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10.688"/>
    </inkml:context>
    <inkml:brush xml:id="br0">
      <inkml:brushProperty name="width" value="0.1" units="cm"/>
      <inkml:brushProperty name="height" value="0.1" units="cm"/>
      <inkml:brushProperty name="color" value="#E71224"/>
    </inkml:brush>
  </inkml:definitions>
  <inkml:trace contextRef="#ctx0" brushRef="#br0">1 60 7521,'0'0'237,"0"0"43,0 0 53,11 0 1337,52 4-348,-1-3 0,1-3 1,-1-2-1,1-3 0,99-25 0,-154 30-1175,-4 1-46,-1 0 1,1 0 0,0 0 0,0 0-1,-1-1 1,1 1 0,-1-1-1,0 0 1,5-3 0,-9 15 280,0-1-1,-1 1 1,-4 16 0,-2-5-163,0-2-1,-2 1 1,0-1-1,-1-1 0,-25 32 1,-79 77 1793,15-19 778,98-105-2819,1-1-1,-1 0 0,1 1 0,0-1 0,0 1 0,-1-1 0,2 1 1,-1 0-1,0-1 0,0 4 0,-4 11-7166,5-17 7011,0 1 0,0-1-1,0 0 1,0 0 0,0 0 0,0 0 0,0 1 0,0-1 0,-1 0 0,1 0 0,0 0 0,0 0 0,0 1-1,0-1 1,0 0 0,0 0 0,-1 0 0,1 0 0,0 0 0,0 0 0,0 1 0,0-1 0,0 0 0,-1 0-1,1 0 1,0 0 0,0 0 0,0 0 0,-1 0 0,1 0 0,0 0 0,0 0 0,0 0 0,0 0-1,-1 0 1,1 0 0,0 0 0,0 0 0,0 0 0,-1 0 0,1 0 0,0 0 0,0 0 0,0 0 0,0 0-1,-1 0 1,1-1 0,0 1 0,0 0 0,0 0 0,-1 0 0,-7-8-4628</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39.081"/>
    </inkml:context>
    <inkml:brush xml:id="br0">
      <inkml:brushProperty name="width" value="0.1" units="cm"/>
      <inkml:brushProperty name="height" value="0.1" units="cm"/>
      <inkml:brushProperty name="color" value="#E71224"/>
    </inkml:brush>
  </inkml:definitions>
  <inkml:trace contextRef="#ctx0" brushRef="#br0">176 185 6145,'-66'14'1895,"-28"5"3484,79-17-3905,16-1 198,31-1-845,63-6-405,128-26 0,91-38 542,-56 11-63,-191 49-3252,-66 9 2181,-1 1-1,1-1 1,-1 1-1,1-1 1,0 1-1,-1-1 1,1 1-1,-1-1 1,1 1-1,-1-1 1,0 0-1,1 1 1,-1-1-1,0 0 1,1 1-1,-1-1 1,0 0-1,0 0 1,0 1-1,0-1 1,1 0-1,-1 0 1,0 1-1,0-1 1,0 0-1,-1 0 1,1 1-1,0-1 1,0 0-1,0 0 1,0 1-1,-1-1 1,1 0-1,0 1 1,-1-1-1,1 0 1,-1 1-1,1-1 1,-1 0-1,1 1 1,-1-1-1,1 1 1,-1-1-1,1 1 1,-1-1-1,0 0 1,-17-4-3074,-10-2-1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39.615"/>
    </inkml:context>
    <inkml:brush xml:id="br0">
      <inkml:brushProperty name="width" value="0.1" units="cm"/>
      <inkml:brushProperty name="height" value="0.1" units="cm"/>
      <inkml:brushProperty name="color" value="#E71224"/>
    </inkml:brush>
  </inkml:definitions>
  <inkml:trace contextRef="#ctx0" brushRef="#br0">26 11 7009,'-3'0'-580,"-17"0"4478,17 0-760,14-1-1631,581-9 4263,-477 10-5147,-114 0-488,-1 0 40,0 0 52,-3 1-124,1 1 1,0-1-1,-1 0 1,1 1-1,0-1 1,0 1-1,0 0 1,0 0-1,0 0 0,0 0 1,-1 2-1,-4 3 167,-101 89 1241,-33 32-1247,54-36-6310,84-88 4850,0 0 0,-1 1-1,2 0 1,-1-1 0,0 1 0,1 0 0,-3 7 0,3-3-3589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47.910"/>
    </inkml:context>
    <inkml:brush xml:id="br0">
      <inkml:brushProperty name="width" value="0.1" units="cm"/>
      <inkml:brushProperty name="height" value="0.1" units="cm"/>
      <inkml:brushProperty name="color" value="#E71224"/>
    </inkml:brush>
  </inkml:definitions>
  <inkml:trace contextRef="#ctx0" brushRef="#br0">0 217 5849,'1'1'193,"-1"0"1,1-1 0,-1 1-1,0 0 1,1 0 0,-1-1-1,1 1 1,0 0 0,-1-1-1,1 1 1,-1-1 0,1 1-1,0 0 1,0-1 0,-1 0-1,1 1 1,0-1 0,0 1 0,-1-1-1,1 0 1,0 0 0,0 1-1,0-1 1,0 0 0,0 0-1,-1 0 1,1 0 0,0 0-1,0 0 1,0 0 0,0 0-1,0 0 1,1-1 0,39-4 852,-35 4-640,406-95 5515,-182 37-5144,-229 59-975,1 0 0,0-1 0,0 1 0,-1-1 0,1 1 1,-1-1-1,1 0 0,0 0 0,-1 0 0,1 0 0,-1 0 0,0 0 0,1 0 0,-1 0 0,0 0 1,0-1-1,0 1 0,0 0 0,1-3 0,-1 3-160,-1 0 0,0 0-1,0-1 1,1 1 0,-1 0 0,0-1 0,0 1-1,0 0 1,-1 0 0,1-1 0,0 1 0,0 0-1,-1 0 1,1-1 0,-1 1 0,1 0 0,-1 0-1,1 0 1,-1 0 0,0 0 0,1 0-1,-1 0 1,0 0 0,0 0 0,-2-2 0,-12-13-3291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48.513"/>
    </inkml:context>
    <inkml:brush xml:id="br0">
      <inkml:brushProperty name="width" value="0.1" units="cm"/>
      <inkml:brushProperty name="height" value="0.1" units="cm"/>
      <inkml:brushProperty name="color" value="#E71224"/>
    </inkml:brush>
  </inkml:definitions>
  <inkml:trace contextRef="#ctx0" brushRef="#br0">0 1 8157,'0'0'472,"0"0"58,0 0 48,10 0 1477,141 12 1482,-25-1-2468,-89-10-722,-5-1 249,0 2-1,36 6 1,-67 27 992,-3-26-1364,0 0 1,0 0-1,0 0 0,-1 0 1,0 0-1,-1-1 0,0 0 1,-10 15-1,-5 4 558,-25 29 0,10-15-116,24-29-585,-6 8 378,1 2 1,-15 26 0,27-43-564,0 0-1,0 1 1,1-1 0,0 1-1,0 0 1,0-1 0,1 1-1,0 0 1,0 0 0,0 0-1,1 0 1,0 0 0,0 0-1,1 0 1,1 9 0,-1-13-319,0 0 0,0 0 1,-1 1-1,2-1 0,-1 0 1,0-1-1,0 1 0,1 0 1,-1 0-1,1-1 1,-1 1-1,1 0 0,0-1 1,-1 0-1,1 1 0,0-1 1,0 0-1,0 0 1,0 0-1,0 0 0,1 0 1,-1-1-1,0 1 0,0-1 1,0 1-1,1-1 0,-1 0 1,0 0-1,0 0 1,1 0-1,-1 0 0,0 0 1,0-1-1,1 1 0,3-2 1,32-14-4043</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40.214"/>
    </inkml:context>
    <inkml:brush xml:id="br0">
      <inkml:brushProperty name="width" value="0.1" units="cm"/>
      <inkml:brushProperty name="height" value="0.1" units="cm"/>
      <inkml:brushProperty name="color" value="#E71224"/>
    </inkml:brush>
  </inkml:definitions>
  <inkml:trace contextRef="#ctx0" brushRef="#br0">0 286 7673,'12'2'3465,"102"-25"-170,576-130 2064,-653 143-5313,-8 4-256,-1-2 1,0-1 0,50-24-1,-77 33 88,-1 0 0,1 0 0,-1 0-1,1-1 1,-1 1 0,1 0 0,-1 0-1,1-1 1,-1 1 0,1 0 0,-1-1-1,1 1 1,-1-1 0,0 1 0,1 0 0,-1-1-1,0 1 1,1-1 0,-1 1 0,0-1-1,0 1 1,1-1 0,-1 1 0,0-1-1,0 1 1,0-1 0,0 0 0,0 1-1,0-1 1,0 1 0,0-1 0,0 1-1,0-1 1,0 0 0,0 1 0,0-1-1,0 1 1,0-1 0,-1 1 0,1-1-1,0 1 1,0-1 0,-1 1 0,1-1-1,0 1 1,-1-1 0,0 0 0,-21-14-6338,2 7 3131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40.746"/>
    </inkml:context>
    <inkml:brush xml:id="br0">
      <inkml:brushProperty name="width" value="0.1" units="cm"/>
      <inkml:brushProperty name="height" value="0.1" units="cm"/>
      <inkml:brushProperty name="color" value="#E71224"/>
    </inkml:brush>
  </inkml:definitions>
  <inkml:trace contextRef="#ctx0" brushRef="#br0">0 3 7177,'44'0'6944,"85"0"-4902,434-2 2613,-563 2-4640,0 0 0,0 0 0,0 0 0,1 0 0,-1 0 0,0 0 0,0 0-1,0 0 1,1 0 0,-1 1 0,0-1 0,0 0 0,0 0 0,1 0 0,-1 0 0,0 0 0,0 0 0,0 1 0,0-1 0,1 0 0,-1 0 0,0 0 0,0 0 0,0 1 0,0-1-1,0 0 1,0 0 0,0 0 0,0 1 0,0-1 0,0 0 0,0 0 0,1 1 0,-1-1 0,0 0 0,0 0 0,0 0 0,-1 1 0,1-1 0,-3 15 345,-10 12 224,-11 11 159,-2 0 1,-2-2-1,-37 38 0,-8 11 291,32-36-680,-57 76-96,81-102-580,1 2 0,2-1 0,-16 36 1,27-54-60,1 0 1,-1 0-1,1 0 1,1 0-1,-1 1 1,1-1-1,0 0 1,0 1-1,1-1 0,0 12 1,0-18 115,1 1 0,-1-1 0,0 1 0,1-1-1,-1 1 1,0-1 0,1 1 0,-1-1 0,1 1 0,-1-1 0,1 0 0,-1 1 0,1-1-1,-1 0 1,1 1 0,-1-1 0,1 0 0,-1 0 0,1 1 0,-1-1 0,1 0 0,0 0 0,-1 0-1,1 0 1,-1 0 0,1 0 0,0 0 0,-1 0 0,1 0 0,0 0 0,-1 0 0,1 0-1,-1 0 1,1-1 0,-1 1 0,1 0 0,0 0 0,-1-1 0,1 1 0,-1 0 0,1-1-1,-1 1 1,1 0 0,-1-1 0,0 1 0,1-1 0,0 0 0,8-13-4124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5.105"/>
    </inkml:context>
    <inkml:brush xml:id="br0">
      <inkml:brushProperty name="width" value="0.1" units="cm"/>
      <inkml:brushProperty name="height" value="0.1" units="cm"/>
      <inkml:brushProperty name="color" value="#E71224"/>
    </inkml:brush>
  </inkml:definitions>
  <inkml:trace contextRef="#ctx0" brushRef="#br0">675 744 15561,'3'-10'829,"-1"0"-1,0 0 0,0 1 0,-1-1 1,0 0-1,-1 0 0,-1-16 0,1 23-605,-1-1 1,0 1-1,0-1 0,0 1 0,0-1 0,-1 1 0,0 0 0,1-1 0,-1 1 0,0 0 0,-1 0 1,1 0-1,0 1 0,-1-1 0,1 0 0,-1 1 0,0 0 0,0-1 0,0 1 0,0 1 1,-1-1-1,1 0 0,-6-1 0,-7-3 333,-2 1 0,1 1 0,0 1 0,-1 0 0,0 1 0,-23 1 0,8 2-143,0 1 0,-51 11-1,60-8-400,1 1-1,0 2 1,0 0-1,1 1 1,0 2-1,0 0 0,1 1 1,-33 26-1,44-30-12,1 1-1,0-1 1,0 2-1,1-1 1,1 1-1,-1 0 1,2 1-1,-7 13 0,9-16 3,1 1-1,0-1 1,0 1-1,1 0 1,0 0-1,1 0 0,0 0 1,0 0-1,1 1 1,0-1-1,1 0 1,2 11-1,-2-12 0,1 1 0,1-1 0,-1 0 0,2 0 0,-1 0 0,1 0 0,0 0 0,0-1 0,1 0 0,0 0 0,1 0 0,6 6 0,-3-4 0,1-1 0,0 0 0,0 0 0,1-1 0,0-1 0,1 0 0,17 7 0,-6-5 0,1 0 0,0-2 0,0-1 0,0-1 0,1-1 0,-1-1 0,50-3 0,-60 0 0,0-1 0,-1 0 0,1-1 0,-1-1 0,1 0 0,-1 0 0,0-1 0,0-1 0,19-12 0,-24 12 0,0 0 0,0 0 0,-1 0 0,0-1 0,-1 0 0,1-1 0,-1 0 0,-1 1 0,1-2 0,-1 1 0,-1-1 0,0 0 0,0 0 0,4-14 0,-1-8 0,-1-1 0,-1-1 0,-2 1 0,-1-1 0,-2 1 0,-1-1 0,-1 1 0,-2-1 0,-2 1 0,-14-50 0,-14-23 0,-84-176 0,76 189 0,36 75 0,4 13 0,1 0 0,-1 0 0,0 0 0,0 0 0,0 0 0,-5-5 0,7 9 0,0 0 0,0-1 0,0 1 0,0 0 0,0 0 0,-1 0 0,1 0 0,0 0 0,0-1 0,0 1 0,0 0 0,-1 0 0,1 0 0,0 0 0,0 0 0,0 0 0,0 0 0,-1 0 0,1 0 0,0 0 0,0 0 0,0 0 0,-1 0 0,1 0 0,0 0 0,0 0 0,0 0 0,-1 0 0,1 0 0,0 0 0,0 0 0,0 0 0,-1 0 0,1 0 0,0 0 0,0 0 0,0 0 0,-1 0 0,1 0 0,0 1 0,0-1 0,0 0 0,0 0 0,0 0 0,-1 0 0,1 1 0,0-1 0,0 0 0,0 0 0,-5 16 0,3 18 0,4-15 0,1 0 0,1 0 0,0 0 0,2 0 0,0-1 0,1 0 0,1 0 0,14 23 0,4 1 0,1-1 0,37 42 0,-34-46 0,2-2 0,1-1 0,1-2 0,75 54 0,-93-76 0,1 0 0,-1-2 0,2 0 0,-1 0 0,1-2 0,28 7 0,-33-11 0,0 0 0,0-1 0,0 0 0,0-1 0,0-1 0,0 0 0,0-1 0,0 0 0,-1-1 0,19-6 0,-23 6 0,-1 0 0,-1 0 0,1-1 0,0 0 0,-1 0 0,0-1 0,0 1 0,0-1 0,0-1 0,-1 1 0,0-1 0,0 0 0,-1 0 0,7-10 0,-7 7 0,1-1 0,-1 1 0,-1-1 0,1 0 0,-2 0 0,1 0 0,-2 0 0,1 0 0,-1 0 0,-1-14 0,0 15 0,0 0 0,-2 0 0,1 0 0,-1 0 0,0 0 0,-1 1 0,0-1 0,0 1 0,-1-1 0,0 1 0,-8-13 0,7 16 0,1 0 0,-1-1 0,1 1 0,-1 1 0,-1-1 0,1 1 0,-1 0 0,1 0 0,-1 1 0,0 0 0,-1 0 0,1 0 0,-1 0 0,1 1 0,-1 0 0,-9-1 0,10 2 0,1 1 0,0-1 0,-1 1 0,1 0 0,-1 0 0,1 1 0,0 0 0,-1 0 0,1 0 0,0 1 0,0-1 0,0 1 0,0 0 0,0 1 0,0-1 0,-4 4 0,6-4 0,1 0 0,0 0 0,0 0 0,0 1 0,0-1 0,0 1 0,1-1 0,-1 1 0,1-1 0,-1 1 0,1 0 0,0 0 0,0 0 0,0 0 0,1 0 0,-1 0 0,1 0 0,-1 0 0,1 0 0,0 0 0,0 0 0,0 0 0,1 0 0,-1 0 0,1 0 0,0 0 0,0-1 0,0 1 0,0 0 0,2 3 0,1 3-14,1-1-1,1 1 1,-1-1 0,2 0-1,-1-1 1,1 1 0,0-2-1,0 1 1,1-1 0,0 0-1,0 0 1,0-1 0,18 9-1,7 1-436,0-2 0,54 15 1,-52-18-419,0-3 0,0-1 1,43 3-1,-42-8-2023,53-6-1,-24 1-830,51-8-3523,-37-6 1762</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0.727"/>
    </inkml:context>
    <inkml:brush xml:id="br0">
      <inkml:brushProperty name="width" value="0.1" units="cm"/>
      <inkml:brushProperty name="height" value="0.1" units="cm"/>
      <inkml:brushProperty name="color" value="#E71224"/>
    </inkml:brush>
  </inkml:definitions>
  <inkml:trace contextRef="#ctx0" brushRef="#br0">22 107 8785,'-3'0'-1169,"-6"0"2689,1-2 8157,6-5 989,5-1-7385,-1 6-3281,1 1 1,0 0-1,-1 0 1,1 0 0,0 1-1,0-1 1,0 1-1,0-1 1,-1 1-1,1 0 1,4 0-1,1 0 1,70-8-332,33-4-2275,-2-7-5278,-95 16 5690,-1-1 0,0 0 1,0-1-1,13-7 0,-3-2-3290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1.638"/>
    </inkml:context>
    <inkml:brush xml:id="br0">
      <inkml:brushProperty name="width" value="0.1" units="cm"/>
      <inkml:brushProperty name="height" value="0.1" units="cm"/>
      <inkml:brushProperty name="color" value="#E71224"/>
    </inkml:brush>
  </inkml:definitions>
  <inkml:trace contextRef="#ctx0" brushRef="#br0">250 160 13585,'0'-9'495,"0"-1"0,-1 1 0,0 0 0,-1-1-1,0 1 1,0 0 0,0 0 0,-2 1 0,-3-10-1,5 14-176,0 0-1,-1 0 1,0 1-1,0-1 0,0 1 1,0-1-1,0 1 1,0 0-1,-1 0 1,0 1-1,1-1 0,-1 1 1,0-1-1,0 1 1,-1 0-1,1 1 0,0-1 1,-1 1-1,-7-2 1,1 2 180,0-1 0,0 2 0,0 0 0,0 0 0,0 0 0,0 2 0,-19 3 0,28-4-456,0-1-1,0 1 1,0-1 0,0 1 0,-1 0-1,1 0 1,0 0 0,0 0 0,1 0-1,-1 0 1,0 1 0,0-1 0,1 1 0,-1-1-1,0 1 1,1-1 0,0 1 0,-1 0-1,1 0 1,0 0 0,0 0 0,0 0 0,0 0-1,0 0 1,1 0 0,-1 0 0,1 0-1,-1 0 1,1 1 0,0-1 0,-1 0-1,1 0 1,0 1 0,1-1 0,-1 0 0,0 0-1,1 0 1,-1 0 0,1 1 0,0-1-1,-1 0 1,1 0 0,0 0 0,2 2-1,1 4 8,1-1 0,0 1 0,0-1 0,0 0 0,1-1 0,0 1 0,1-1 0,-1-1 0,16 11 0,8 4 126,36 16 0,-39-22-64,12 6 20,41 23 219,-72-37-418,1 0-1,-1 0 0,0 0 0,-1 1 0,1 0 0,9 13 1,-16-17-60,1-1 1,0 0 0,-1 1-1,1 0 1,-1-1 0,0 1 0,0 0-1,0-1 1,0 1 0,0 0-1,-1 0 1,0 0 0,1 0 0,-1 0-1,0-1 1,0 1 0,0 0-1,-1 0 1,1 0 0,-2 4-1,1-3-243,-1 0 1,0 0-1,-1 0 0,1 0 0,-1 0 0,0 0 0,0-1 0,0 1 0,0-1 0,0 0 0,-7 5 0,-1-1-1199,0 0 1,-1 0 0,1-1 0,-1 0 0,-1-1-1,1-1 1,-25 6 0,8-7-2435,5-3-1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1.978"/>
    </inkml:context>
    <inkml:brush xml:id="br0">
      <inkml:brushProperty name="width" value="0.1" units="cm"/>
      <inkml:brushProperty name="height" value="0.1" units="cm"/>
      <inkml:brushProperty name="color" value="#E71224"/>
    </inkml:brush>
  </inkml:definitions>
  <inkml:trace contextRef="#ctx0" brushRef="#br0">333 46 14273,'5'-29'2389,"-2"12"3431,-10 36-1108,1-6-4231,1-1-1,-1 0 0,-1 0 1,0-1-1,-1 0 0,-14 17 0,-65 59 710,36-38-869,20-16-1478,1 1 0,-28 43 1,56-74 869,0-1 1,1 1-1,-1 0 1,1-1-1,-1 1 1,1 0 0,0 0-1,0 0 1,1 0-1,-1 0 1,1 0-1,-1 0 1,1 0 0,0 1-1,0-1 1,0 0-1,0 0 1,1 0-1,1 5 1,1 29-6717,1-19 1719,8-5-1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2.342"/>
    </inkml:context>
    <inkml:brush xml:id="br0">
      <inkml:brushProperty name="width" value="0.1" units="cm"/>
      <inkml:brushProperty name="height" value="0.1" units="cm"/>
      <inkml:brushProperty name="color" value="#E71224"/>
    </inkml:brush>
  </inkml:definitions>
  <inkml:trace contextRef="#ctx0" brushRef="#br0">54 321 13993,'17'-18'780,"0"0"0,0-1 0,-2-1 0,23-37 0,-32 45-185,0 1-1,-1-1 0,0-1 0,-1 1 0,0-1 0,-1 0 0,-1 0 0,0 0 1,0 0-1,-1-21 0,-1 33-496,0 0 0,0-1 0,0 1 0,0 0 0,-1 0 1,1 0-1,0 0 0,-1 0 0,1 0 0,-1 0 0,1-1 0,-1 1 0,1 0 0,-1 1 1,0-1-1,1 0 0,-1 0 0,0 0 0,0 0 0,0 0 0,0 1 0,0-1 0,-1 0 0,-1 0 30,1 0 0,0 0 0,-1 0 0,1 1 0,-1-1 0,0 1 0,1 0 0,-1-1 0,1 1 0,-4 1 0,-4 0 179,0 1 1,0 0-1,0 1 0,-14 5 0,18-5-192,0-1 1,1 2 0,-1-1-1,1 0 1,-1 1 0,1 0-1,0 0 1,1 1 0,-1 0-1,1-1 1,0 1 0,0 1-1,0-1 1,-3 8 0,5-9-104,0 0 0,0 0 0,1 1 0,-1-1 0,1 0 0,0 1 0,1-1 1,-1 1-1,1-1 0,0 1 0,0-1 0,0 1 0,0-1 0,1 1 0,0-1 1,0 1-1,0-1 0,1 0 0,-1 0 0,1 1 0,3 4 0,1 0-130,1 0 1,0 0-1,0-1 0,1 0 0,0 0 0,1-1 1,0 0-1,0-1 0,19 11 0,-4-5-619,1 0 1,49 14-1,-40-18-917,0-1-1,0-2 1,42 1-1,-67-5 1139,8 0-1604,0 0 0,1 0-1,-1-2 1,34-5 0,-13-7-3181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2.696"/>
    </inkml:context>
    <inkml:brush xml:id="br0">
      <inkml:brushProperty name="width" value="0.1" units="cm"/>
      <inkml:brushProperty name="height" value="0.1" units="cm"/>
      <inkml:brushProperty name="color" value="#E71224"/>
    </inkml:brush>
  </inkml:definitions>
  <inkml:trace contextRef="#ctx0" brushRef="#br0">1 80 10857,'4'-24'1765,"-4"20"-1336,0 0 0,0 0 0,1 0 0,0 1 0,0-1-1,0 0 1,0 0 0,0 0 0,1 1 0,0-1 0,0 1 0,2-5 0,-3 8-218,1-1-1,-1 1 1,0 0 0,0-1 0,0 1 0,1 0 0,-1 0 0,0-1 0,1 1 0,-1 0 0,0 0 0,0 1-1,1-1 1,-1 0 0,0 0 0,1 1 0,-1-1 0,0 0 0,0 1 0,0-1 0,0 1 0,1 0 0,-1-1-1,0 1 1,0 0 0,0 0 0,0 0 0,1 1 0,26 28 2578,-23-23-2421,-1 2 1,1-1-1,-2 0 0,1 1 0,-1 0 0,0 0 0,-1 0 1,0 0-1,1 15 0,0 10 455,-4 44 1,0-33-521,2 38-543,-1 19-2514,-1-35-6305,1-66 8755,0-1 0,0 1 0,0 0 0,0-1 0,0 1 0,0 0 0,0-1 0,0 1 0,0 0 0,0-1 0,0 1 0,0 0 0,-1-1 0,1 1-1,0-1 1,-1 1 0,1 0 0,0-1 0,-1 1 0,1-1 0,0 1 0,-1-1 0,1 1 0,-1-1 0,1 1 0,-1-1 0,0 0 0,1 1 0,-1-1 0,1 0 0,-1 1 0,0-1 0,0 0 0,-12 1-4865</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6:53.038"/>
    </inkml:context>
    <inkml:brush xml:id="br0">
      <inkml:brushProperty name="width" value="0.1" units="cm"/>
      <inkml:brushProperty name="height" value="0.1" units="cm"/>
      <inkml:brushProperty name="color" value="#E71224"/>
    </inkml:brush>
  </inkml:definitions>
  <inkml:trace contextRef="#ctx0" brushRef="#br0">1 187 16702,'19'-13'736,"21"-6"92,22-4 8,30-4-252,21 5-676,16-9-3825,-9 13 1,-17 0 0,-34 2-1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42.043"/>
    </inkml:context>
    <inkml:brush xml:id="br0">
      <inkml:brushProperty name="width" value="0.1" units="cm"/>
      <inkml:brushProperty name="height" value="0.1" units="cm"/>
      <inkml:brushProperty name="color" value="#E71224"/>
    </inkml:brush>
  </inkml:definitions>
  <inkml:trace contextRef="#ctx0" brushRef="#br0">4 26 5853,'-4'0'1349,"4"3"5589,5-1-499,1-1-5975,69-1-860,41 1-6253,164-20 0,-202 6 2980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7:42.861"/>
    </inkml:context>
    <inkml:brush xml:id="br0">
      <inkml:brushProperty name="width" value="0.1" units="cm"/>
      <inkml:brushProperty name="height" value="0.1" units="cm"/>
      <inkml:brushProperty name="color" value="#E71224"/>
    </inkml:brush>
  </inkml:definitions>
  <inkml:trace contextRef="#ctx0" brushRef="#br0">57 199 12913,'-12'-2'672,"0"-2"180,-1 0 156,0 1 93,10 0 47,0 2 8,3-1 8,4-2-4,16 2-128,29-4-924,43-4-1468,34-5-2828,41-13-1,20-18 1,18-23-1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06.214"/>
    </inkml:context>
    <inkml:brush xml:id="br0">
      <inkml:brushProperty name="width" value="0.1" units="cm"/>
      <inkml:brushProperty name="height" value="0.1" units="cm"/>
      <inkml:brushProperty name="color" value="#E71224"/>
    </inkml:brush>
  </inkml:definitions>
  <inkml:trace contextRef="#ctx0" brushRef="#br0">231 124 2144,'-43'-13'5046,"-100"9"-561,103 4-2590,36 1-1146,6 1-217,14 3 65,26 5-1,105 2 1139,206-8 1,-193-5-1341,1066-66 2318,-1086 59-2412,99-12 9,-239 20-432,0 0 0,1 0-1,-1 0 1,0-1 0,1 1-1,-1 0 1,0 0 0,1-1 0,-1 1-1,0 0 1,0 0 0,1-1-1,-1 1 1,0 0 0,0 0 0,1-1-1,-1 1 1,0 0 0,0-1-1,0 1 1,0 0 0,0-1 0,1 1-1,-1-1 1,0 1 0,0 0-1,0-1 1,0 1 0,0 0 0,0-1-1,0 1 1,0-1 0,0 1-1,0 0 1,-1-1 0,1 1 0,0 0-1,0-1 1,-5-13-1812,4 13 1208,0 0 274,0 0 0,-1 0-1,1 1 1,-1-1 0,1 0-1,-1 1 1,1-1 0,-1 0-1,1 1 1,-1 0 0,0-1-1,-1 1 1,-7-2-1564,-15-6-1933</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07.093"/>
    </inkml:context>
    <inkml:brush xml:id="br0">
      <inkml:brushProperty name="width" value="0.1" units="cm"/>
      <inkml:brushProperty name="height" value="0.1" units="cm"/>
      <inkml:brushProperty name="color" value="#E71224"/>
    </inkml:brush>
  </inkml:definitions>
  <inkml:trace contextRef="#ctx0" brushRef="#br0">0 31 11613,'0'0'468,"0"0"3,6 0 552,498 2 4503,254 13-2816,678-1 985,-918-16-1320,57-25 1211,-574 27-3586,205-14 307,-198 16-1533,0 1-6431,-20-9-4105,-11-11 6206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5.723"/>
    </inkml:context>
    <inkml:brush xml:id="br0">
      <inkml:brushProperty name="width" value="0.1" units="cm"/>
      <inkml:brushProperty name="height" value="0.1" units="cm"/>
      <inkml:brushProperty name="color" value="#E71224"/>
    </inkml:brush>
  </inkml:definitions>
  <inkml:trace contextRef="#ctx0" brushRef="#br0">1 212 15189,'13'-17'524,"22"-4"56,23-8 37,22-7 7,18 4-28,9 5-348,-2 6-556,6 2-1056,-29 12-1977,-8 4 1,-15 3 0,-7 3-1</inkml:trace>
  <inkml:trace contextRef="#ctx0" brushRef="#br0" timeOffset="1">1299 538 32767,'0'4'0,"0"-1"0,0 1 0,0 0 0,0 5-828,32 2-2360,-35 3-2561,-6-4 1,-3-2-1,-3-16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5.635"/>
    </inkml:context>
    <inkml:brush xml:id="br0">
      <inkml:brushProperty name="width" value="0.1" units="cm"/>
      <inkml:brushProperty name="height" value="0.1" units="cm"/>
      <inkml:brushProperty name="color" value="#E71224"/>
    </inkml:brush>
  </inkml:definitions>
  <inkml:trace contextRef="#ctx0" brushRef="#br0">48 145 18486,'-1'-68'3979,"0"-1"2859,9 80-3617,4 5-3041,6 14-128,-2 1-1,-1 1 0,-2 0 1,16 58-1,-13-21-1230,10 94-1,-22-145-876,-4-18 1978,0 0-1,0 0 0,0 0 0,0 0 0,0 0 0,0 0 1,0 0-1,0 0 0,0-1 0,0 1 0,0 0 0,0 0 1,0 0-1,0 0 0,0 0 0,0 0 0,0 0 0,0 0 1,0 0-1,0 0 0,0 0 0,0 0 0,0 0 1,0 0-1,1 0 0,-1 0 0,0 0 0,0 0 0,0 0 1,0 0-1,0 0 0,0 0 0,0 0 0,0 0 0,0 0 1,0 0-1,0 0 0,0 0 0,0 0 0,0 0 0,1 0 1,-1 0-1,0 0 0,0 0 0,0 0 0,0 0 0,0 0 1,0 0-1,0 0 0,0 0 0,0 0 0,-3-33-5018,-8 0 3173,-1 2-1,-2 0 1,-1 0-1,-28-41 0,-25-49 1666,61 105 1153,0-1 0,1 0 1,1 0-1,0 0 1,-3-29-1,8 45-781,0 1 0,0-1 0,0 0 0,0 1 0,0-1 0,0 0 0,0 1-1,0-1 1,0 1 0,0-1 0,1 0 0,-1 1 0,0-1 0,1 1 0,-1-1 0,0 1 0,1-1 0,-1 1 0,0-1 0,1 1 0,-1-1 0,1 1-1,-1-1 1,1 1 0,-1 0 0,1-1 0,-1 1 0,1 0 0,-1 0 0,1-1 0,0 1 0,-1 0 0,1 0 0,-1 0 0,1 0 0,0-1 0,-1 1-1,1 0 1,-1 0 0,1 0 0,0 0 0,-1 1 0,1-1 0,0 0 0,32 7 1073,-31-6-1083,147 49 1182,49 14-2838,-180-60 655,0 0 1,0-1 0,26 2 0,24-8-4714,-37-3 1703,0-8-1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11.649"/>
    </inkml:context>
    <inkml:brush xml:id="br0">
      <inkml:brushProperty name="width" value="0.1" units="cm"/>
      <inkml:brushProperty name="height" value="0.1" units="cm"/>
      <inkml:brushProperty name="color" value="#E71224"/>
    </inkml:brush>
  </inkml:definitions>
  <inkml:trace contextRef="#ctx0" brushRef="#br0">0 320 7101,'0'-55'9345,"0"55"-8610,0 0-126,9 17 907,0-4-1330,-6-6-88,1-1 0,1 0 0,-1 0 0,1 0-1,0-1 1,0 0 0,0 0 0,1 0 0,0 0 0,9 5 0,-8-9 3,0 0 1,0 0 0,0-1 0,1 0-1,-1 0 1,0 0 0,0-1-1,0 0 1,9-3 0,62-20 222,6-10-15,147-87-1,-150 76-247,-49 28-19,-2-1-1,37-29 1,-58 39 246,6-3-5851,-15 11 5414,1 0 0,-1 0 1,0 0-1,0 0 1,1 0-1,-1 0 0,0-1 1,0 1-1,0 0 1,1 0-1,-1 0 0,0-1 1,0 1-1,0 0 1,0 0-1,0 0 0,1-1 1,-1 1-1,0 0 1,0 0-1,0-1 0,0 1 1,0 0-1,0 0 0,0-1 1,0 1-1,0 0 1,0 0-1,0-1 0,0 1 1,0 0-1,0 0 1,0-1-1,0 1 0,0 0 1,0 0-1,0-1 1,0 1-1,-1 0 0,1 0 1,0-1-1,0 1 1,0 0-1,0 0 0,0 0 1,-1-1-1,1 1 1,0 0-1,0 0 0,0 0 1,-1 0-1,1 0 1,0-1-1,-1 1 0,0-1-390,-16-20-3818</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33.361"/>
    </inkml:context>
    <inkml:brush xml:id="br0">
      <inkml:brushProperty name="width" value="0.1" units="cm"/>
      <inkml:brushProperty name="height" value="0.1" units="cm"/>
      <inkml:brushProperty name="color" value="#E71224"/>
    </inkml:brush>
  </inkml:definitions>
  <inkml:trace contextRef="#ctx0" brushRef="#br0">1 210 6657,'24'4'9984,"-9"-4"-6306,0 5-4678,16 10 1149,-19-9-22,0 0 0,20 7 0,-26-12-100,-1 0 0,0 0 0,1-1 0,-1 0 0,0 0 0,1 0 0,-1-1 0,0 1 0,1-1 0,-1 0 1,0-1-1,0 1 0,0-1 0,0 0 0,0-1 0,5-3 0,9-6 169,0 0 1,27-26 0,-14 12 95,18-15 201,-17 13 213,1 2 1,42-25-1,-69 43-222,-4 8-1474,2 1-861,-1 0 893,10 2-1674,-13-3 2431,-1 0 0,0 0 0,1 0-1,-1 0 1,0 1 0,0-1 0,1 0 0,-1 0 0,0 0 0,0 1 0,0-1 0,1 0 0,-1 0 0,0 1 0,0-1 0,0 0 0,0 0 0,1 1 0,-1-1 0,0 0 0,0 1 0,0-1 0,0 0 0,0 1 0,0-1 0,0 0 0,0 1-1,0-1 1,0 0 0,0 0 0,0 1 0,0-1 0,0 0 0,0 1 0,0-1 0,-1 0 0,1 1 0,0-1 0,0 0 0,0 0 0,0 1 0,-1-1 0,1 0 0,0 1 0,-2 1-4196</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34.830"/>
    </inkml:context>
    <inkml:brush xml:id="br0">
      <inkml:brushProperty name="width" value="0.1" units="cm"/>
      <inkml:brushProperty name="height" value="0.1" units="cm"/>
      <inkml:brushProperty name="color" value="#E71224"/>
    </inkml:brush>
  </inkml:definitions>
  <inkml:trace contextRef="#ctx0" brushRef="#br0">1 317 2312,'0'0'358,"0"0"104,0 1-823,4 5 14564,-1-5-12555,130 12 2025,-125-13-3563,0-1 0,-1 0-1,1-1 1,0 0 0,-1 0-1,1 0 1,-1-1 0,0 0-1,0-1 1,0 1-1,-1-1 1,1-1 0,-1 1-1,6-7 1,11-9 571,-1-2-1,23-31 0,-21 25 112,-19 22-606,28-33 2172,38-56 0,-70 94-2294,1-1-30,-1 0-1,0 0 0,0 0 0,0 0 0,0 0 0,0 0 0,0 0 0,-1 0 0,1 0 1,0-4-1,11 6-3561,-6 0 2252,29 1-1451,-20 1-1565,6 0-4276,-15-1 2720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35.926"/>
    </inkml:context>
    <inkml:brush xml:id="br0">
      <inkml:brushProperty name="width" value="0.1" units="cm"/>
      <inkml:brushProperty name="height" value="0.1" units="cm"/>
      <inkml:brushProperty name="color" value="#E71224"/>
    </inkml:brush>
  </inkml:definitions>
  <inkml:trace contextRef="#ctx0" brushRef="#br0">1 175 7977,'4'0'3355,"17"0"-1182,-6 1-1476,-1 1 0,0 0-1,1 1 1,-1 1 0,15 6-1,-13-5-257,-1 0-1,1-1 0,0-1 0,19 2 0,-23-5-140,-1-1 0,1 0 1,0-1-1,0 0 0,-1 0 1,0-2-1,1 1 0,-1-1 1,0-1-1,-1 0 0,1 0 1,-1-1-1,15-12 0,-1-1 1102,-1-1 0,-1-1-1,-1 0 1,20-28 0,-40 47-1573,1 0 0,0 0-1,0 0 1,0 1 0,0-1 0,0 1 0,0-1 0,1 1 0,-1 0 0,0 0 0,1 0-1,-1 0 1,4-1 0,33-2-8090,-9 3-1028,-14-4 3763</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17.389"/>
    </inkml:context>
    <inkml:brush xml:id="br0">
      <inkml:brushProperty name="width" value="0.1" units="cm"/>
      <inkml:brushProperty name="height" value="0.1" units="cm"/>
      <inkml:brushProperty name="color" value="#E71224"/>
    </inkml:brush>
  </inkml:definitions>
  <inkml:trace contextRef="#ctx0" brushRef="#br0">63 7 612,'-42'-4'2471,"21"2"5106,22 2-6713,-1 0-142,0 0-145,0 0-147,0 0-125,0 0-107,0 0-63,0 0-22,0 0 44,21 14 1593,-3-10-1382,-1-1 0,1 0 0,0-1 0,0-1 1,0-1-1,25-2 0,7 0 297,1386 2 1816,-854 2-2302,308-1 774,-890 31-872,-3 486 5185,4-492-4680,8 42-1,0-2 212,6 203 5,-14-197-734,-3 74 290,0-121-246,-1-1 1,-1 0-1,-1 0 1,-9 24-1,9-28 41,-7 38 0,4-15-2,-25 116 201,30-139-334,0 1 1,2 0-1,0 0 0,3 31 0,0-24-20,-4 43 0,-20 189 2,19-230 0,3 41 0,1-48 0,-2 0 0,0 1 0,-7 37 0,-1-11 0,3-1 0,1 1 0,3 0 0,5 71 0,18 51 0,-17-149 0,0 0 0,1-1 0,1 1 0,1-1 0,1 0 0,22 40 0,-11-21 0,-12-26 0,-3-8 0,0 0 0,-1 0 0,0 1 0,0-1 0,-1 1 0,3 15 0,-5-23-21,0 0 0,0 0 1,0 0-1,0 1 0,0-1 0,0 0 1,0 0-1,0 0 0,0 0 0,1 1 1,-1-1-1,0 0 0,0 0 0,0 0 1,0 0-1,0 0 0,1 1 0,-1-1 1,0 0-1,0 0 0,0 0 0,0 0 1,0 0-1,1 0 0,-1 0 0,0 0 1,0 0-1,0 0 0,1 0 0,-1 0 1,0 0-1,0 0 0,0 0 0,0 0 1,1 0-1,-1 0 0,0 0 0,0 0 1,0 0-1,1 0 0,-1 0 0,0 0 1,0 0-1,0 0 0,0 0 0,1 0 0,-1-1 1,2 1-905,5 0-600,6 0-1551,-13-2 252,-6-2-1555,-18-11-1966,-4-6 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20.316"/>
    </inkml:context>
    <inkml:brush xml:id="br0">
      <inkml:brushProperty name="width" value="0.1" units="cm"/>
      <inkml:brushProperty name="height" value="0.1" units="cm"/>
      <inkml:brushProperty name="color" value="#E71224"/>
    </inkml:brush>
  </inkml:definitions>
  <inkml:trace contextRef="#ctx0" brushRef="#br0">12 74 7433,'0'-74'16995,"-6"294"-15207,1 76 1948,7-188-2474,4 80 85,-3-154-1295,1 0-1,3 0 1,14 48-1,1-15-51,-4 2 0,16 109 0,0 287 0,-31 0 0,-3-310 0,-2-114 0,-2-1 0,-15 66 0,-5 38 0,16-74 0,3-37 0,0 34 0,5 176 0,34-237 0,468-3 0,-278-18 0,42 0 0,36 1 5,-130 5-107,31-9-237,-121 10 225,115-7 182,293 17-1,-319 11 64,112 4 151,-263-17-281,3-1 0,-1 2-1,31 4 0,-49-4 0,-3 0-4,0-1-244,0-1-767,-1 0 0,1-1 1,0 1-1,0-1 0,0 1 0,-1 0 0,1-1 0,-1 1 1,1-1-1,-1 1 0,0-1 0,1 0 0,-1-1 0,0-17-4747,-4-22-506</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23.065"/>
    </inkml:context>
    <inkml:brush xml:id="br0">
      <inkml:brushProperty name="width" value="0.1" units="cm"/>
      <inkml:brushProperty name="height" value="0.1" units="cm"/>
      <inkml:brushProperty name="color" value="#E71224"/>
    </inkml:brush>
  </inkml:definitions>
  <inkml:trace contextRef="#ctx0" brushRef="#br0">1 237 1184,'2'-1'12017,"5"0"-6891,20 1-6880,-22 0 3311,23 0-949,-17 1-318,1 0 1,0-1-1,0 0 1,-1-1-1,1-1 0,0 0 1,-1 0-1,1-2 1,-1 1-1,21-10 1,257-149 3023,-284 159-3014,-1 0 0,1 0 0,-1-1 0,1 1-1,4-7 1,7-11 4864,-15 21-5548,-1 0 0,1 0 0,0 0 0,-1 0 0,1 0 0,0 0 0,-1 0 0,1 0 0,0 0 0,-1 0 0,1 1 0,-1-1 0,1 0 0,0 0 0,-1 1 0,1-1 0,-1 0 0,1 1 0,-1-1 0,1 1 0,-1-1 0,1 0 0,-1 1 0,1-1 0,-1 1 0,1-1 0,-1 1 0,0 0 0,1-1 0,-1 1 0,0-1 0,0 1 0,1 0 0,-1-1 0,0 1 0,0-1 0,0 1 0,0 1 0,-6 5-5361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24.489"/>
    </inkml:context>
    <inkml:brush xml:id="br0">
      <inkml:brushProperty name="width" value="0.1" units="cm"/>
      <inkml:brushProperty name="height" value="0.1" units="cm"/>
      <inkml:brushProperty name="color" value="#E71224"/>
    </inkml:brush>
  </inkml:definitions>
  <inkml:trace contextRef="#ctx0" brushRef="#br0">112 511 728,'-12'-15'100,"5"5"917,0 0 0,-1 0 0,-1 1 0,0 1 0,-19-16 0,25 21-490,0 1 0,1-1-1,-1 0 1,1 0 0,-1-1 0,1 1 0,0 0-1,-2-7 1,2 8-131,1 0 0,0 0 0,1 0 0,-1 0 0,0 0 0,1-1 0,-1 1 0,1 0 0,0 0 0,-1-1 0,1 1 1,0 0-1,1 0 0,-1-1 0,0 1 0,1 0 0,0-3 0,12 2 2858,19 5-3200,-26-2 270,9 2-142,1 0-1,0 1 1,-1 1 0,24 9-1,-25-7-11,1-2-1,-1 1 0,0-2 0,1 0 0,24 1 1,-34-4 19,0-1 0,0 0 0,0 0 1,0 0-1,0-1 0,0 0 0,-1 0 1,1 0-1,0 0 0,-1-1 0,0 1 1,1-1-1,-1-1 0,5-4 1,8-8 826,29-37 1,-15 17-128,166-146 1042,-180 161-6835,1 0-5478,-11 11 4797,1-13 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27.236"/>
    </inkml:context>
    <inkml:brush xml:id="br0">
      <inkml:brushProperty name="width" value="0.1" units="cm"/>
      <inkml:brushProperty name="height" value="0.1" units="cm"/>
      <inkml:brushProperty name="color" value="#E71224"/>
    </inkml:brush>
  </inkml:definitions>
  <inkml:trace contextRef="#ctx0" brushRef="#br0">49 50 2936,'0'0'462,"0"0"95,0 0 132,-12-6 11418,1-1-8099,11-3-3827,-1-14 1707,-4 21-957,-5 13-565,9-8-356,-1 0 1,1 1 0,0-1-1,0 0 1,0 1 0,1-1-1,-1 1 1,1-1-1,-1 1 1,1 0 0,0-1-1,0 1 1,0-1 0,0 1-1,1 4 1,0 8-52,5-19 395,0-7 234,-5 5-917,0-1 2709,-2 6-5188,-3 4-6006,-2 2 3606</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27.957"/>
    </inkml:context>
    <inkml:brush xml:id="br0">
      <inkml:brushProperty name="width" value="0.1" units="cm"/>
      <inkml:brushProperty name="height" value="0.1" units="cm"/>
      <inkml:brushProperty name="color" value="#E71224"/>
    </inkml:brush>
  </inkml:definitions>
  <inkml:trace contextRef="#ctx0" brushRef="#br0">44 59 6457,'-1'0'372,"0"0"0,0 0-1,0 0 1,0 0 0,0 0 0,0 0 0,0-1 0,0 1 0,0 0 0,0 0 0,0-1 0,1 1 0,-1-1 0,0 1 0,-1-2 0,-5-6 6547,4 24-3595,3-12-3775,0-17 796,0-5-85,0 13-80,0 11-106,0-6-78,0 0 30,6-30 77,-13 25-1719,7 5 1290,-1 0 0,0 0 0,1 0 0,-1 0 0,1 0 0,-1 0 0,0 0-1,1 0 1,-1 0 0,1 1 0,-1-1 0,0 0 0,1 0 0,-1 1 0,1-1 0,-1 0-1,1 0 1,-1 1 0,1-1 0,-1 1 0,1-1 0,-1 1 0,1-1 0,0 0 0,-1 1-1,1-1 1,0 1 0,-1 0 0,1 0 0,-1 12-3602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5.972"/>
    </inkml:context>
    <inkml:brush xml:id="br0">
      <inkml:brushProperty name="width" value="0.1" units="cm"/>
      <inkml:brushProperty name="height" value="0.1" units="cm"/>
      <inkml:brushProperty name="color" value="#E71224"/>
    </inkml:brush>
  </inkml:definitions>
  <inkml:trace contextRef="#ctx0" brushRef="#br0">346 44 14861,'0'-16'872,"0"5"37,-6 2 83,-11 1 36,-12 18 12,-9 20 4,-10 16-16,-5 11-68,4 14-136,6-1-1004,10-4-500,10-4-488,19-18-976,2-9-1733,11-12 1,6-11 0,8-12-1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28.568"/>
    </inkml:context>
    <inkml:brush xml:id="br0">
      <inkml:brushProperty name="width" value="0.1" units="cm"/>
      <inkml:brushProperty name="height" value="0.1" units="cm"/>
      <inkml:brushProperty name="color" value="#E71224"/>
    </inkml:brush>
  </inkml:definitions>
  <inkml:trace contextRef="#ctx0" brushRef="#br0">0 16 5857,'6'3'9834,"-5"5"-5183,-5 16-3913,1-2 34,4-22-755,-1 0 0,1 0 0,-1 1 1,1-1-1,-1 0 0,0 0 0,1 0 0,-1 0 0,1 1 1,0-1-1,-1 0 0,1 0 0,-1 0 0,1 0 0,-1 0 1,1 0-1,-1 0 0,1 0 0,-1-1 0,1 1 0,-1 0 1,1 0-1,-1 0 0,1 0 0,-1-1 0,1 1 0,-1 0 0,0-1 1,1 1-1,17-11 571,-17 11-519,-1 0 0,0-1 0,1 1-1,-1-1 1,0 1 0,1 0 0,-1-1-1,0 1 1,0-1 0,1 1 0,-1-1-1,0 1 1,0 0 0,0-1 0,0 1-1,1-1 1,-1 1 0,0-1 0,0 1-1,0-1 1,0 1 0,0-1 0,0 1-1,-1-1 1,1 1 0,0-1 0,0 1-1,0-1 1,0 1 0,0-1 0,-1 1-1,1-1 1,0 1 0,0-1 0,-1 1-1,1 0 1,0-1 0,-1 1 0,1 0-1,0-1 1,-1 1 0,0-1 0,-4-5-2511,12-8-6083,-3 5 3549,-1-3-1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29.967"/>
    </inkml:context>
    <inkml:brush xml:id="br0">
      <inkml:brushProperty name="width" value="0.1" units="cm"/>
      <inkml:brushProperty name="height" value="0.1" units="cm"/>
      <inkml:brushProperty name="color" value="#E71224"/>
    </inkml:brush>
  </inkml:definitions>
  <inkml:trace contextRef="#ctx0" brushRef="#br0">4 38 5096,'2'0'370,"0"0"-1,0 0 1,0 0-1,0 0 0,1-1 1,-1 1-1,0-1 0,0 1 1,0-1-1,0 0 0,0 1 1,2-3-1,-3 2 72,0 0 0,0 0-1,0 0 1,0 0 0,0 0-1,-1 0 1,1 0 0,0-1-1,-1 1 1,1 0 0,-1 0-1,0-1 1,1 1 0,-1 0-1,0-1 1,0 1 0,0 0-1,0-1 1,0-2 0,-2 4-218,0-1 1,0 1-1,0-1 0,0 1 1,0 0-1,0 0 1,0 0-1,0 0 0,0 0 1,0 1-1,-4 0 1,5-1-212,0 1 1,0 0-1,0-1 1,0 1 0,1-1-1,-1 1 1,0 0-1,0 0 1,0-1 0,1 1-1,-1 0 1,0 0-1,1 0 1,-1 0 0,1 0-1,-1 0 1,1 0-1,0 0 1,-1 0 0,1 0-1,0 0 1,0 0-1,-1 0 1,1 0 0,0 0-1,0 0 1,0 0-1,0 1 1,1-1 0,-1 0-1,0 0 1,0 0-1,1 0 1,-1 0 0,0 0-1,1 0 1,-1 0-1,1 0 1,-1 0 0,1-1-1,0 1 1,-1 0-1,1 0 1,0 0 0,0-1-1,0 1 1,-1 0-1,1-1 1,0 1 0,0 0-1,0-1 1,0 0-1,0 1 1,0-1 0,0 1-1,0-1 1,0 0-1,0 0 1,2 1 0,-1-1 35,-1 0 0,1 0 1,0 0-1,0 0 0,0 0 0,0 0 1,-1-1-1,1 1 0,0-1 1,0 1-1,-1-1 0,1 1 1,0-1-1,-1 0 0,1 0 0,-1 0 1,1 0-1,-1 0 0,3-3 1,-2 2 83,-1-1-1,0 0 1,0 0 0,0 1 0,0-1 0,-1 0 0,1 0 0,-1 0-1,0 0 1,0 0 0,0-5 0,0 63 139,0-55-241,0 0-18,0 0-116,0 0-286,0 0-469,-2-1-4738,2 0 5434,0 1 1,-1 0-1,1 0 0,0 0 1,0-1-1,0 1 1,-1 0-1,1 0 1,0 0-1,0 0 1,-1 0-1,1 0 0,0 0 1,0 0-1,-1-1 1,1 1-1,0 0 1,0 0-1,-1 0 1,1 0-1,0 0 0,0 0 1,-1 0-1,1 1 1,0-1-1,0 0 1,-1 0-1,1 0 1,0 0-1,0 0 0,-1 0 1,1 0-1,0 0 1,0 1-1,0-1 1,-1 0-1,-3 8-3849,2 3-1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30.798"/>
    </inkml:context>
    <inkml:brush xml:id="br0">
      <inkml:brushProperty name="width" value="0.1" units="cm"/>
      <inkml:brushProperty name="height" value="0.1" units="cm"/>
      <inkml:brushProperty name="color" value="#E71224"/>
    </inkml:brush>
  </inkml:definitions>
  <inkml:trace contextRef="#ctx0" brushRef="#br0">67 50 2896,'0'0'452,"-7"-25"5622,7 24-5886,-1 0-1,0 0 1,0 0-1,0 0 1,0 1-1,1-1 1,-1 0-1,0 1 1,0-1-1,0 1 1,0-1-1,0 1 0,-1-1 1,1 1-1,0 0 1,0-1-1,0 1 1,0 0-1,0 0 1,-1 0-1,1 0 1,0 0-1,0 0 1,0 0-1,0 0 1,0 1-1,0-1 1,-1 0-1,1 1 1,0-1-1,0 1 1,0-1-1,0 1 1,-1 0-1,0 0-112,1 0 0,-1 1-1,1-1 1,-1 0 0,1 1 0,0-1 0,0 1 0,-1 0-1,1-1 1,0 1 0,0 0 0,1-1 0,-1 1-1,0 0 1,0 0 0,1 0 0,0 0 0,-1 0-1,1 3 1,0-4 80,0-1-23,0 0 19,0-7 863,0 7-973,-1-1-1,1 1 1,0 0 0,0-1 0,0 1 0,-1-1 0,1 1 0,0-1 0,0 1 0,0-1 0,0 1-1,0 0 1,0-1 0,0 1 0,0-1 0,0 1 0,0-1 0,0 1 0,0-1 0,0 1 0,1-1-1,-1 1 1,0 0 0,0-1 0,0 1 0,1-1 0,-1 1 0,0 0 0,0-1 0,1 1 0,-1 0-1,0-1 1,1 1 0,-1 0 0,1-1 0,-1 1 0,0 0 0,1 0 0,-1-1 0,1 1 0,-1 0-1,0 0 1,2 0 0,5 0-209,-7 0 135,1 0 1,0 1 0,0-1-1,-1 0 1,1 0 0,0 0 0,0 0-1,0 0 1,-1 0 0,1 0 0,0 0-1,0 0 1,0 0 0,0 0 0,-1 0-1,1-1 1,0 1 0,0 0-1,-1 0 1,1-1 0,0 1 0,-1-1-1,1 1 1,0-1 0,-1 1 0,1-1-1,0 1 1,-1-1 0,1 1 0,-1-1-1,1 0 1,-1 1 0,0-1 0,1 0-1,-1 0 1,0 1 0,1-1-1,-1 0 1,0 0 0,0 1 0,1-1-1,-1 0 1,0 0 0,0 0 0,0 1-1,0-1 1,0 0 0,0 0 0,-1 0-1,1 0 1,6-8-3934,-2 8-544,4 2 1030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31.516"/>
    </inkml:context>
    <inkml:brush xml:id="br0">
      <inkml:brushProperty name="width" value="0.1" units="cm"/>
      <inkml:brushProperty name="height" value="0.1" units="cm"/>
      <inkml:brushProperty name="color" value="#E71224"/>
    </inkml:brush>
  </inkml:definitions>
  <inkml:trace contextRef="#ctx0" brushRef="#br0">132 3 3496,'0'0'572,"-36"-2"5476,32 2-5705,-1 0 0,1 0 0,-1 0 0,1 1 0,-1-1-1,1 1 1,-1 1 0,1-1 0,0 0 0,-1 1 0,1 0 0,-7 4 0,8-3-245,0 0 0,1-1 1,-1 1-1,1 0 1,-1 1-1,1-1 0,0 0 1,0 1-1,0-1 1,1 1-1,-1 0 0,1-1 1,0 1-1,0 0 1,0 4-1,1-6-9,-1-1-1,1 1 0,0 0 1,0-1-1,0 1 1,1 0-1,-1-1 1,0 1-1,1 0 0,-1-1 1,1 1-1,-1 0 1,2 2-1,5-1 1682,-1-16-101,0-3-390,4 13-3447,6 2-1535,14-9-4409,-18 1 4055</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38.569"/>
    </inkml:context>
    <inkml:brush xml:id="br0">
      <inkml:brushProperty name="width" value="0.1" units="cm"/>
      <inkml:brushProperty name="height" value="0.1" units="cm"/>
      <inkml:brushProperty name="color" value="#E71224"/>
    </inkml:brush>
  </inkml:definitions>
  <inkml:trace contextRef="#ctx0" brushRef="#br0">4481 1805 8433,'0'-22'3119,"4"-172"5515,1-1-5604,-6 96-996,-17-111-1,9 146-798,-4 1-1,-38-113 1,37 136-889,-78-189 883,80 204-1199,-1 1-1,-1 0 0,-1 1 0,-2 1 1,0 0-1,-37-35 0,39 45-29,-1 0 0,-1 1 0,1 1 0,-2 1 0,1 0 0,-1 1 0,-1 1 0,1 1 0,-22-5 0,-26-2 0,-86-6 0,132 17 0,-624-39 0,83 8 0,-282-20 0,296 23 0,-205 0 0,751 31 0,-1-1 0,0 0 0,1 1 0,-1-1 0,1 1 0,-1 0 0,1-1 0,-1 1 0,1 0 0,0 0 0,-1 0 0,1 0 0,0 0 0,0 0 0,-1 0 0,0 3 0,-19 25 0,15-19 0,-20 33 0,2 2 0,-32 81 0,39-84 0,-1 0 0,-2-1 0,-47 71 0,54-98 0,0 0 0,0-1 0,-1-1 0,-22 16 0,36-28-30,0 0 0,0 0 0,0 1 1,-1-1-1,1 0 0,0 0 0,0 0 0,0 1 0,0-1 1,0 0-1,0 0 0,0 0 0,0 1 0,0-1 0,-1 0 0,1 0 1,0 1-1,0-1 0,0 0 0,0 0 0,0 1 0,1-1 1,-1 0-1,0 0 0,0 1 0,0-1 0,0 0 0,0 0 0,0 0 1,0 1-1,0-1 0,0 0 0,1 0 0,-1 0 0,0 1 1,0-1-1,0 0 0,0 0 0,1 0 0,-1 0 0,0 0 0,0 1 1,0-1-1,1 0 0,-1 0 0,0 0 0,0 0 0,1 0 1,-1 0-1,0 0 0,16-1-2532,7-8-5665,1-10 609,-7 3 6137,32-32-4195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8:40.541"/>
    </inkml:context>
    <inkml:brush xml:id="br0">
      <inkml:brushProperty name="width" value="0.1" units="cm"/>
      <inkml:brushProperty name="height" value="0.1" units="cm"/>
      <inkml:brushProperty name="color" value="#E71224"/>
    </inkml:brush>
  </inkml:definitions>
  <inkml:trace contextRef="#ctx0" brushRef="#br0">3931 82 8897,'1'-18'1469,"-1"-23"1360,-6 19 2209,6 22-4895,-1 1-1,1-1 1,-1 0-1,1 1 1,-1-1-1,1 1 1,-1-1-1,1 1 1,0-1-1,-1 1 1,1 0-1,0-1 1,-1 1-1,1-1 1,0 1 0,0 0-1,-1-1 1,1 1-1,0 0 1,0-1-1,0 1 1,0 1-1,-2 337 6639,4-173-5088,-2-162-1657,-4 132 768,1-115-694,0 0-1,-1 0 1,-1 0-1,-10 26 1,5-22 12,-1-1 0,-1 0 1,-1 0-1,-27 37 0,29-47-69,-1 0 0,-1 0 0,0-2 0,-1 0 0,0 0 0,-1-1 0,-31 17 0,-50 20 97,-116 39 0,-111 17-91,157-63-59,-253 28 0,278-49 0,-134 18-38,-282 44 50,6 30-1410,456-88 993,6 1 153,0-5 0,-176 17-1,205-38 2448,60-25-1839,1 10-349,1 1 1,1-1-1,0 1 1,11-30-1,30-60-10,-6 18 4,-27 60-1,-1 0 0,-2-1 0,0 0 0,-2-1 0,4-50 0,-29 95 0,-47 58 0,-104 152 0,123-159 0,13-18 0,2 0 0,3 2 0,1 2 0,-20 56 0,46-106 0,1-1 0,0 1 1,1 0-1,-1-1 0,0 1 0,1 0 0,-1-1 0,1 1 1,0 0-1,0-1 0,0 1 0,0 0 0,0 0 0,1-1 1,-1 1-1,1 0 0,0-1 0,0 1 0,0-1 0,0 1 1,0-1-1,1 1 0,-1-1 0,1 0 0,-1 0 0,1 1 1,0-1-1,0 0 0,0-1 0,0 1 0,0 0 1,4 2-1,5 2-171,1-1 0,0 1 0,0-2 0,0 0 1,21 4-1,-27-6 9,10 0-492,-1 0 1,0-1 0,0 0 0,1-1 0,-1-1 0,0 0 0,27-7 0,14 0-2014,74 3-3209,14 0-89,18-21 45</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04.601"/>
    </inkml:context>
    <inkml:brush xml:id="br0">
      <inkml:brushProperty name="width" value="0.1" units="cm"/>
      <inkml:brushProperty name="height" value="0.1" units="cm"/>
      <inkml:brushProperty name="color" value="#E71224"/>
    </inkml:brush>
  </inkml:definitions>
  <inkml:trace contextRef="#ctx0" brushRef="#br0">1 511 12401,'0'0'528,"0"-6"116,0-7 36,0-12-4,3-15-304,30-23-1452,-13-24-1764,9-34 0,12-35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08.507"/>
    </inkml:context>
    <inkml:brush xml:id="br0">
      <inkml:brushProperty name="width" value="0.1" units="cm"/>
      <inkml:brushProperty name="height" value="0.1" units="cm"/>
      <inkml:brushProperty name="color" value="#E71224"/>
    </inkml:brush>
  </inkml:definitions>
  <inkml:trace contextRef="#ctx0" brushRef="#br0">8 506 11161,'-4'-41'3071,"1"21"147,2-1 5676,22 21-5145,-9 2-3476,0 1 0,0-1 0,-1 2 0,1 0-1,-1 0 1,20 11 0,61 45 435,-65-41-680,53 28 0,-73-44-28,1 0 0,0-1 0,0 0 0,0 0 0,0-1 0,0 0 0,1-1 0,-1 0 0,0 0 0,0-1 0,9-1 0,15-4 0,43-13 0,-65 16 0,61-20 0,0-3 0,78-43 0,127-83 0,-188 102 0,17-13 0,-61 34 0,1 3 0,1 1 0,1 3 0,68-23 0,-98 40 0,-7 1 0,0 1 0,0 1 0,0 0 0,19-1 0,-29 3-290,1 0 1,-1 0-1,1 0 0,-1 0 1,1 0-1,-1 0 1,1-1-1,-1 1 0,1 0 1,-1 0-1,0 0 0,1 0 1,-1-1-1,1 1 0,-1 0 1,0-1-1,1 1 0,-1 0 1,1-1-1,-1 1 1,0 0-1,0-1 0,1 1 1,-1 0-1,1-1 0,-1 0 11,0 1-1,0-1 0,1 1 0,-1-1 0,0 1 0,1 0 1,-1-1-1,0 1 0,1-1 0,-1 1 0,1 0 1,-1 0-1,1-1 0,-1 1 0,1 0 0,-1 0 0,1-1 1,-1 1-1,1 0 0,-1 0 0,1 0 0,-1 0 1,1 0-1,-1 0 0,1 0 0,-1 0 0,1 0 0,0 0 1,10-1-5426,-2-3 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09.389"/>
    </inkml:context>
    <inkml:brush xml:id="br0">
      <inkml:brushProperty name="width" value="0.1" units="cm"/>
      <inkml:brushProperty name="height" value="0.1" units="cm"/>
      <inkml:brushProperty name="color" value="#E71224"/>
    </inkml:brush>
  </inkml:definitions>
  <inkml:trace contextRef="#ctx0" brushRef="#br0">0 145 15041,'0'0'784,"0"0"165,0-2 183,0 2 168,0-1-40,0-3-204,3 2-240,13-3-488,26-5-1176,25-8-3512,18-8-1,8-10 1,-13-4-1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09.933"/>
    </inkml:context>
    <inkml:brush xml:id="br0">
      <inkml:brushProperty name="width" value="0.1" units="cm"/>
      <inkml:brushProperty name="height" value="0.1" units="cm"/>
      <inkml:brushProperty name="color" value="#E71224"/>
    </inkml:brush>
  </inkml:definitions>
  <inkml:trace contextRef="#ctx0" brushRef="#br0">0 188 12469,'0'0'700,"0"0"228,3 0 136,-1 0 28,3 0 9,-1 0-9,2-3-132,12-2-428,20-9-1096,11-10-3309,8-12 1,4-14 0,-4-5-1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6.306"/>
    </inkml:context>
    <inkml:brush xml:id="br0">
      <inkml:brushProperty name="width" value="0.1" units="cm"/>
      <inkml:brushProperty name="height" value="0.1" units="cm"/>
      <inkml:brushProperty name="color" value="#E71224"/>
    </inkml:brush>
  </inkml:definitions>
  <inkml:trace contextRef="#ctx0" brushRef="#br0">1 47 13433,'-1'-17'369,"3"-12"3732,3 31-1792,5 19-858,62 139 4265,12-5-5255,-77-145-793,0 0-1,0 0 1,1-1-1,0 0 1,0 0 0,10 7-1,-12-12-257,0 0 0,0 0 0,0-1 0,0 0 0,0 0 0,1-1-1,-1 0 1,1 0 0,-1 0 0,1-1 0,0 0 0,7 1 0,-12-2 319,12 1-1458,-1-1 1,0 0 0,1 0-1,13-3 1,8-11-2729</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0.434"/>
    </inkml:context>
    <inkml:brush xml:id="br0">
      <inkml:brushProperty name="width" value="0.1" units="cm"/>
      <inkml:brushProperty name="height" value="0.1" units="cm"/>
      <inkml:brushProperty name="color" value="#E71224"/>
    </inkml:brush>
  </inkml:definitions>
  <inkml:trace contextRef="#ctx0" brushRef="#br0">1 158 12449,'0'3'632,"0"-3"84,0 0 16,3 0 0,1 0-96,13-4-352,33-10-1120,9-3-2232,14-13 0,3-18 0,-1 0-1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1.168"/>
    </inkml:context>
    <inkml:brush xml:id="br0">
      <inkml:brushProperty name="width" value="0.1" units="cm"/>
      <inkml:brushProperty name="height" value="0.1" units="cm"/>
      <inkml:brushProperty name="color" value="#E71224"/>
    </inkml:brush>
  </inkml:definitions>
  <inkml:trace contextRef="#ctx0" brushRef="#br0">0 277 12493,'0'2'708,"2"0"204,-2-2 160,0 0 100,0 0 45,0 0 31,0 0 44,7 0 52,13-6-120,18-4-760,21-8-764,32-13-1396,5-11-2532,1-9-1,-10-11 1,-19 2-1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1.613"/>
    </inkml:context>
    <inkml:brush xml:id="br0">
      <inkml:brushProperty name="width" value="0.1" units="cm"/>
      <inkml:brushProperty name="height" value="0.1" units="cm"/>
      <inkml:brushProperty name="color" value="#E71224"/>
    </inkml:brush>
  </inkml:definitions>
  <inkml:trace contextRef="#ctx0" brushRef="#br0">8 145 16382,'-2'0'848,"1"0"428,-2 0 196,1 0 4,7 0-100,12 0-580,33-7-820,33-24-4696,37-8-1,32-29 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2.793"/>
    </inkml:context>
    <inkml:brush xml:id="br0">
      <inkml:brushProperty name="width" value="0.1" units="cm"/>
      <inkml:brushProperty name="height" value="0.1" units="cm"/>
      <inkml:brushProperty name="color" value="#E71224"/>
    </inkml:brush>
  </inkml:definitions>
  <inkml:trace contextRef="#ctx0" brushRef="#br0">41 195 2616,'-37'3'7530,"33"-2"-6091,27 0-736,76-5-134,1-4 0,-1-5-1,-1-4 1,119-37-1,5-9-390,-186 48-3144,-36 15 2869,1 0-1,-1 0 1,0 0 0,0-1 0,1 1-1,-1 0 1,0 0 0,0 0-1,1-1 1,-1 1 0,0 0 0,0 0-1,0-1 1,1 1 0,-1 0 0,0-1-1,0 1 1,0 0 0,0 0 0,0-1-1,0 1 1,0 0 0,0-1 0,1 1-1,-1 0 1,0-1 0,0 1 0,0 0-1,-1-1 1,1 1 0,0 0 0,0-1-1,0 0 1,-1 0-191,0 0 0,0 0-1,0 1 1,-1-1 0,1 0-1,0 0 1,0 0 0,-1 1 0,1-1-1,0 1 1,-1-1 0,-2 0-1,-19-5-2351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3.394"/>
    </inkml:context>
    <inkml:brush xml:id="br0">
      <inkml:brushProperty name="width" value="0.1" units="cm"/>
      <inkml:brushProperty name="height" value="0.1" units="cm"/>
      <inkml:brushProperty name="color" value="#E71224"/>
    </inkml:brush>
  </inkml:definitions>
  <inkml:trace contextRef="#ctx0" brushRef="#br0">1 2 4472,'0'0'424,"0"0"22,15 0 1345,321-1 3502,1 0-4351,-337 1-938,0 0-1,1 0 1,-1 0 0,0 0 0,0 1 0,0-1 0,1 0-1,-1 0 1,0 0 0,0 0 0,0 0 0,1 0-1,-1 0 1,0 0 0,0 0 0,0 1 0,1-1-1,-1 0 1,0 0 0,0 0 0,0 0 0,0 1-1,0-1 1,0 0 0,1 0 0,-1 0 0,0 1-1,0-1 1,0 0 0,0 0 0,0 0 0,0 1-1,0-1 1,0 0 0,0 0 0,0 0 0,0 1-1,0-1 1,0 0 0,0 0 0,0 1 0,0-1-1,0 0 1,0 1 0,-7 15 183,-15 21 157,20-35-307,-2 5 35,-156 219 1352,150-209-1307,10-17-138,0 0 0,0 1 0,0-1 0,0 0 0,0 1 0,0-1 0,0 0 0,0 0 0,0 1 0,0-1 0,0 0 0,1 1 0,-1-1 0,0 0 0,0 1 1,0-1-1,0 0 0,1 0 0,-1 1 0,0-1 0,0 0 0,1 0 0,-1 1 0,0-1 0,0 0 0,1 0 0,-1 0 0,0 0 0,1 1 0,33 1-2790,-25-3 1924,25-2-1961,6-5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7.613"/>
    </inkml:context>
    <inkml:brush xml:id="br0">
      <inkml:brushProperty name="width" value="0.1" units="cm"/>
      <inkml:brushProperty name="height" value="0.1" units="cm"/>
      <inkml:brushProperty name="color" value="#E71224"/>
    </inkml:brush>
  </inkml:definitions>
  <inkml:trace contextRef="#ctx0" brushRef="#br0">38 59 1616,'-1'-2'255,"-1"0"0,1 0-1,-1 1 1,1-1 0,-1 1-1,0-1 1,1 1 0,-1 0-1,0 0 1,0 0 0,0 0 0,0 0-1,0 0 1,0 0 0,0 0-1,-4 0 1,3 0 1789,15 1-1127,-7 0-945,56 0 181,278-4 1887,-169-6-3223,0-10-3818,-157 18 3373,-7 4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8.041"/>
    </inkml:context>
    <inkml:brush xml:id="br0">
      <inkml:brushProperty name="width" value="0.1" units="cm"/>
      <inkml:brushProperty name="height" value="0.1" units="cm"/>
      <inkml:brushProperty name="color" value="#E71224"/>
    </inkml:brush>
  </inkml:definitions>
  <inkml:trace contextRef="#ctx0" brushRef="#br0">0 54 2560,'20'0'1130,"273"-15"2690,148 8-2670,-393 6-1113,515-14-2165,-426 1-2137,-119 12 3121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8.409"/>
    </inkml:context>
    <inkml:brush xml:id="br0">
      <inkml:brushProperty name="width" value="0.1" units="cm"/>
      <inkml:brushProperty name="height" value="0.1" units="cm"/>
      <inkml:brushProperty name="color" value="#E71224"/>
    </inkml:brush>
  </inkml:definitions>
  <inkml:trace contextRef="#ctx0" brushRef="#br0">0 0 2560,'0'0'320,"0"0"-12,6 0 397,781 0 2527,-262 0-7349,-495 1 3117,-4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8.778"/>
    </inkml:context>
    <inkml:brush xml:id="br0">
      <inkml:brushProperty name="width" value="0.1" units="cm"/>
      <inkml:brushProperty name="height" value="0.1" units="cm"/>
      <inkml:brushProperty name="color" value="#E71224"/>
    </inkml:brush>
  </inkml:definitions>
  <inkml:trace contextRef="#ctx0" brushRef="#br0">12 0 2960,'-12'0'1345,"14"0"-452,28 1-42,31 1-239,581 23 288,-212-14-3483,-403-10 1100,54 7 0,-62-4 479</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9.126"/>
    </inkml:context>
    <inkml:brush xml:id="br0">
      <inkml:brushProperty name="width" value="0.1" units="cm"/>
      <inkml:brushProperty name="height" value="0.1" units="cm"/>
      <inkml:brushProperty name="color" value="#E71224"/>
    </inkml:brush>
  </inkml:definitions>
  <inkml:trace contextRef="#ctx0" brushRef="#br0">0 1 2036,'4'0'3441,"505"5"677,-1-1-8225,-504-4 3840,-3 0 137,0 0-1,0 0 1,0 0-1,0 0 1,0 0-1,-1 0 1,1 0-1,0 0 1,0 0-1,0 0 1,0 0-1,0 1 1,0-1-1,-1 0 1,1 1-1,0-1 1,0 0 0,0 1-1,-1-1 1,1 1-1,0 0 1,0 0-1,1 4-973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6.635"/>
    </inkml:context>
    <inkml:brush xml:id="br0">
      <inkml:brushProperty name="width" value="0.1" units="cm"/>
      <inkml:brushProperty name="height" value="0.1" units="cm"/>
      <inkml:brushProperty name="color" value="#E71224"/>
    </inkml:brush>
  </inkml:definitions>
  <inkml:trace contextRef="#ctx0" brushRef="#br0">21 232 10097,'-2'5'1059,"-1"-1"1,2 1-1,-1-1 1,0 1-1,-1 9 1,1-1-463,-1 0 0,2 1 0,0 0 0,0-1 0,2 1 0,-1-1 1,4 17-1,-2-26-497,-1-1 0,1 1 0,0-1 0,0 0 1,0 0-1,1 0 0,-1 0 0,1-1 1,0 1-1,-1-1 0,1 1 0,0-1 0,0 0 1,1 0-1,-1 0 0,0 0 0,1-1 1,-1 1-1,1-1 0,-1 0 0,1 0 0,0-1 1,-1 1-1,1-1 0,5 1 0,5 0 159,0-1 0,1 0-1,-1-1 1,0 0 0,18-5-1,-22 4-61,0 0 0,-1-1 0,1 0 0,-1-1 0,1 0 0,-1-1 0,-1 1 0,1-2 0,-1 1 0,0-1-1,8-7 1,-11 7-39,0 0-1,0 0 0,0-1 1,-1 1-1,0-1 0,-1 0 1,1 0-1,-1 0 0,0 0 1,-1 0-1,0-1 0,0 1 1,-1-1-1,1-15 0,-1 7 69,0 0 0,-2-1 0,0 1 0,-1 0 0,-1 0 0,0 0 0,-1 0 0,-9-22 0,10 31-468,0 1 1,-1-1-1,0 0 1,0 1 0,0 0-1,-1 0 1,0 0 0,-10-9-1,10 12-432,1 0-1,-1 0 1,0 0-1,0 0 1,0 1-1,0 0 1,0 0 0,0 0-1,-1 1 1,1-1-1,0 1 1,-1 1-1,-6-1 1,-5 0-4459,11-1 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9.445"/>
    </inkml:context>
    <inkml:brush xml:id="br0">
      <inkml:brushProperty name="width" value="0.1" units="cm"/>
      <inkml:brushProperty name="height" value="0.1" units="cm"/>
      <inkml:brushProperty name="color" value="#E71224"/>
    </inkml:brush>
  </inkml:definitions>
  <inkml:trace contextRef="#ctx0" brushRef="#br0">0 1 1204,'220'4'4468,"21"5"-3327,285 5-3474,-513-15 1954,0 1-1,-1 1 1,1 0 0,-1 1-1,1 0 1,17 6-1,-10 0-524</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19.778"/>
    </inkml:context>
    <inkml:brush xml:id="br0">
      <inkml:brushProperty name="width" value="0.1" units="cm"/>
      <inkml:brushProperty name="height" value="0.1" units="cm"/>
      <inkml:brushProperty name="color" value="#E71224"/>
    </inkml:brush>
  </inkml:definitions>
  <inkml:trace contextRef="#ctx0" brushRef="#br0">1 38 1888,'140'-5'3969,"-8"1"-3248,380-8 136,-171-4-4132,-322 16 2235,-7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0.127"/>
    </inkml:context>
    <inkml:brush xml:id="br0">
      <inkml:brushProperty name="width" value="0.1" units="cm"/>
      <inkml:brushProperty name="height" value="0.1" units="cm"/>
      <inkml:brushProperty name="color" value="#E71224"/>
    </inkml:brush>
  </inkml:definitions>
  <inkml:trace contextRef="#ctx0" brushRef="#br0">1 1 1376,'17'0'2375,"456"0"1200,0 0-7077,-464 0 2546,-3 2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0.945"/>
    </inkml:context>
    <inkml:brush xml:id="br0">
      <inkml:brushProperty name="width" value="0.1" units="cm"/>
      <inkml:brushProperty name="height" value="0.1" units="cm"/>
      <inkml:brushProperty name="color" value="#E71224"/>
    </inkml:brush>
  </inkml:definitions>
  <inkml:trace contextRef="#ctx0" brushRef="#br0">0 176 1996,'586'-31'4336,"-226"5"-3490,-360 26-858,35-3 144,-33 3-221,0 0 1,0-1-1,0 1 0,0-1 1,0 1-1,0-1 0,0 0 1,0 1-1,0-1 0,0 0 1,0 0-1,0-1 0,1 0 1,-6 1-146,0 0 1,0 0 0,0 0 0,0 1 0,1-1 0,-1 1 0,-1 0 0,-2 0 0,-21 0-394,26 0 688,17 0 182,628-36 2005,-530 27-1979,-93 8-203,-12 1-26,1-1 0,-1 0 0,0 0 0,17-5 0,-17 4 494,0 1 0,1 0 0,-1 0 0,0 1 0,18 2 1,1-1-233,306-12 3202,-325 8-3432,-8 2-728,1 0 1,0 0-1,-1 0 1,1 0-1,-1 0 1,1 0-1,-1-1 1,0 1-1,1 0 1,-1-1-1,0 1 1,2-4-1,-2-4-1832</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4.041"/>
    </inkml:context>
    <inkml:brush xml:id="br0">
      <inkml:brushProperty name="width" value="0.1" units="cm"/>
      <inkml:brushProperty name="height" value="0.1" units="cm"/>
      <inkml:brushProperty name="color" value="#E71224"/>
    </inkml:brush>
  </inkml:definitions>
  <inkml:trace contextRef="#ctx0" brushRef="#br0">1 236 4560,'4'10'1567,"1"-4"929,9-5-784,-7-1-1520,259-13 2972,-145-2-2944,-1-4-1,-1-6 1,133-46-1,-251 71-226,11-4-18,-1 0 0,1-1 0,-1 0 0,12-8 0,-20 11-192,0 0 1,0 0-1,-1-1 1,1 1-1,-1-1 0,0 1 1,0-1-1,3-3 0,-4 3-191,0 1 0,0 0 0,0-1-1,0 1 1,-1-1 0,1 1 0,-1-1 0,1 1-1,-1-1 1,0 1 0,0-1 0,0-3 0,-5-3-1985,-6 1 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4.639"/>
    </inkml:context>
    <inkml:brush xml:id="br0">
      <inkml:brushProperty name="width" value="0.1" units="cm"/>
      <inkml:brushProperty name="height" value="0.1" units="cm"/>
      <inkml:brushProperty name="color" value="#E71224"/>
    </inkml:brush>
  </inkml:definitions>
  <inkml:trace contextRef="#ctx0" brushRef="#br0">0 18 4832,'0'0'584,"0"0"73,0 0 47,0 0 14,12-5 1569,35 0-1448,-1 1 0,49 3 0,-8 0-534,203-1 942,-300 18-903,-45 40 150,36-37-188,-35 41 0,35-34-140,-41 58 271,53-72-356,0-1-1,1 1 1,1 1-1,-1-1 1,-3 19-1,7-20 628,5-4-4111,15-13-3902,-16 5 7099,15-9-2879</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5.845"/>
    </inkml:context>
    <inkml:brush xml:id="br0">
      <inkml:brushProperty name="width" value="0.1" units="cm"/>
      <inkml:brushProperty name="height" value="0.1" units="cm"/>
      <inkml:brushProperty name="color" value="#E71224"/>
    </inkml:brush>
  </inkml:definitions>
  <inkml:trace contextRef="#ctx0" brushRef="#br0">1 324 7625,'0'0'694,"3"-21"6720,-1 16-1452,5 9-5786,-1 1 1,0 0 0,0 0 0,0 0-1,-1 1 1,1 0 0,-1 0-1,6 10 1,2 1 163,-11-15-309,0 0-1,-1 0 0,1 0 0,0-1 0,0 1 0,0-1 0,0 0 0,1 1 0,-1-1 0,0 0 0,0 0 1,1 0-1,-1-1 0,1 1 0,-1 0 0,1-1 0,-1 0 0,1 0 0,-1 1 0,1-2 0,-1 1 0,1 0 1,-1 0-1,1-1 0,-1 1 0,1-1 0,-1 0 0,0 0 0,1 0 0,2-1 0,8-5 53,-1 0-1,0-1 1,-1 0-1,14-11 1,-18 13-40,94-80 386,-58 46-556,2 2 0,2 3 1,93-54-1,-126 82-648,12-4-1156,-25 10 1523,0 1-1,-1-1 1,1 1 0,0-1-1,0 0 1,-1 1-1,1-1 1,0 0 0,-1 1-1,1-1 1,0 0-1,-1 0 1,1 0 0,-1 0-1,1 1 1,-1-1-1,0 0 1,1 0-1,-1 0 1,0 0 0,0-1-1,-3-2-4003,-8 0-1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26.437"/>
    </inkml:context>
    <inkml:brush xml:id="br0">
      <inkml:brushProperty name="width" value="0.1" units="cm"/>
      <inkml:brushProperty name="height" value="0.1" units="cm"/>
      <inkml:brushProperty name="color" value="#E71224"/>
    </inkml:brush>
  </inkml:definitions>
  <inkml:trace contextRef="#ctx0" brushRef="#br0">0 225 8069,'2'3'480,"0"-1"1,0 1-1,0-1 1,0 1-1,0-1 0,0 0 1,1 0-1,-1 0 1,1 0-1,0 0 1,3 1-1,5 5 773,-1 0-473,0 0 0,1 0 0,0-1 0,0-1 0,23 10 0,-28-16-625,0 0-1,0 0 1,-1-1 0,1 0-1,-1 0 1,1-1 0,0 1-1,-1-1 1,0 0 0,1-1-1,-1 1 1,0-1-1,7-5 1,2 0-21,123-74-2742,58-63-8489,-131 92 6924</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39.077"/>
    </inkml:context>
    <inkml:brush xml:id="br0">
      <inkml:brushProperty name="width" value="0.1" units="cm"/>
      <inkml:brushProperty name="height" value="0.1" units="cm"/>
      <inkml:brushProperty name="color" value="#E71224"/>
    </inkml:brush>
  </inkml:definitions>
  <inkml:trace contextRef="#ctx0" brushRef="#br0">52 1 9261,'0'0'667,"0"0"112,0 0 134,0 0 144,0 0 159,0 0 136,0 0 102,0 0 75,0 0-32,0 0-310,0 0-161,0 17 2388,3 334 3482,-6-303-6857,-2 0 1,-15 61-1,-6 42-2349,25-137 1769,1 0 0,1-1 0,0 1 0,0 0 0,5 17 0,23 68-6459,-4-16-2825,-19-56 4836</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40.371"/>
    </inkml:context>
    <inkml:brush xml:id="br0">
      <inkml:brushProperty name="width" value="0.1" units="cm"/>
      <inkml:brushProperty name="height" value="0.1" units="cm"/>
      <inkml:brushProperty name="color" value="#E71224"/>
    </inkml:brush>
  </inkml:definitions>
  <inkml:trace contextRef="#ctx0" brushRef="#br0">107 1 10137,'0'0'493,"0"0"-315,-1 0 0,0 1 0,0-1 0,1 1 0,-1-1 0,0 1 0,0 0 0,1-1 0,-1 1 0,1 0 0,-1-1 0,1 1 0,-1 0 0,1 0 0,-1-1 0,1 1 1,-1 2-1,-42 250 6540,-3 80-4523,39-164-4552,16-3-6185,0-110 4594,0-6-1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37.114"/>
    </inkml:context>
    <inkml:brush xml:id="br0">
      <inkml:brushProperty name="width" value="0.1" units="cm"/>
      <inkml:brushProperty name="height" value="0.1" units="cm"/>
      <inkml:brushProperty name="color" value="#E71224"/>
    </inkml:brush>
  </inkml:definitions>
  <inkml:trace contextRef="#ctx0" brushRef="#br0">1 154 8461,'5'-2'12496,"-1"-3"-4456,0-11-1967,-5-24-10438,1 29 6427,0-9-2062,1 14 0,-1 0 0,0 0 0,0 0 0,0 0 0,-1 0 0,0 0 0,-3-11 0,4 17 0,0 0 0,0 0 0,0 0 0,0 0 0,0 0 0,0 0 0,0 1 0,0-1 0,0 0 0,0 0 0,0 0 0,-1 0 0,1 0 0,0 0 0,0 0 0,0 1 0,0-1 0,0 0 0,0 0 0,0 0 0,0 0 0,-1 0 0,1 0 0,0 0 0,0 0 0,0 0 0,0 0 0,0 0 0,-1 0 0,1 0 0,0 0 0,0 0 0,0 0 0,0 0 0,0 0 0,0 0 0,-1 0 0,1 0 0,0 0 0,0 0 0,0 0 0,0 0 0,0 0 0,-1 0 0,1 0 0,0 0 0,0 0 0,0 0 0,0 0 0,-1 14 0,2 14 10,1 0 0,2 0 0,1 0 1,1 0-1,17 45 0,65 133-484,-24-63-3116,23 82-13429,-66-168 11155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41.623"/>
    </inkml:context>
    <inkml:brush xml:id="br0">
      <inkml:brushProperty name="width" value="0.1" units="cm"/>
      <inkml:brushProperty name="height" value="0.1" units="cm"/>
      <inkml:brushProperty name="color" value="#E71224"/>
    </inkml:brush>
  </inkml:definitions>
  <inkml:trace contextRef="#ctx0" brushRef="#br0">231 2 12305,'0'-2'4102,"-4"6"-2501,-15 31-396,1 1 0,1 0 0,-20 72 0,-18 122-321,54-225-892,-8 41-536,1 1-1,-2 75 0,16-11-3379,-8-91 2790,-1 0-1,0 0 1,-11 31 0,-22 60-3402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47.914"/>
    </inkml:context>
    <inkml:brush xml:id="br0">
      <inkml:brushProperty name="width" value="0.1" units="cm"/>
      <inkml:brushProperty name="height" value="0.1" units="cm"/>
      <inkml:brushProperty name="color" value="#E71224"/>
    </inkml:brush>
  </inkml:definitions>
  <inkml:trace contextRef="#ctx0" brushRef="#br0">0 1 10857,'0'0'448,"1"3"7579,0 5-4053,7 48-3246,3-12 691,24 59 0,-3-12 340,-10-21-484,-4-18-492,-3 1 0,9 62 1,30 215-273,-46-293-524,2 0 0,2-1 0,25 54-1,-36-87-282,0 0 0,0-1-1,0 1 1,1-1 0,-1 1 0,1-1-1,0 0 1,0 0 0,0 0 0,2 3-1,-3-5-84,0 1-1,1-1 1,-1 0-1,0 1 1,0-1-1,1 0 1,-1 0 0,0 0-1,1 1 1,-1-2-1,0 1 1,1 0-1,-1 0 1,0 0-1,0 0 1,1-1-1,-1 1 1,0-1-1,3 0 1,13-3-5076,-3-2 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48.537"/>
    </inkml:context>
    <inkml:brush xml:id="br0">
      <inkml:brushProperty name="width" value="0.1" units="cm"/>
      <inkml:brushProperty name="height" value="0.1" units="cm"/>
      <inkml:brushProperty name="color" value="#E71224"/>
    </inkml:brush>
  </inkml:definitions>
  <inkml:trace contextRef="#ctx0" brushRef="#br0">1 22 7797,'2'-17'4825,"4"12"-490,17 19-2,-13-6-5128,100 68 2426,142 71 1,-238-139-1741,-1 2 1,17 13 0,7 5-1550,-34-27 1361,0 1-1,0-1 1,0 1-1,0-1 0,1 0 1,-1 0-1,0-1 1,1 1-1,-1-1 1,1 1-1,-1-1 1,5 0-1,43-8-5482,-47 8 5094,14-6-3122,-1-5-1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49.098"/>
    </inkml:context>
    <inkml:brush xml:id="br0">
      <inkml:brushProperty name="width" value="0.1" units="cm"/>
      <inkml:brushProperty name="height" value="0.1" units="cm"/>
      <inkml:brushProperty name="color" value="#E71224"/>
    </inkml:brush>
  </inkml:definitions>
  <inkml:trace contextRef="#ctx0" brushRef="#br0">203 17 7065,'9'-16'7125,"-19"23"-3082,-21 27-2580,9 2-987,2 0-1,2 1 0,1 1 1,-14 48-1,10-28 30,2 14 26,5-17-40,12-50-710,-4 18 933,6-23-810,0 1-1,0-1 1,0 1 0,0-1-1,0 0 1,-1 1-1,1-1 1,0 1-1,0-1 1,0 1 0,0-1-1,1 1 1,-1-1-1,0 0 1,0 1-1,0-1 1,0 1 0,0-1-1,0 1 1,1-1-1,-1 0 1,0 1-1,0-1 1,1 0 0,-1 1-1,0-1 1,1 0-1,-1 1 1,0-1-1,1 0 1,-1 1 0,0-1-1,1 0 1,-1 0-1,1 1 1,-1-1-61,1 0-1,-1 0 1,0 0 0,0 0-1,0 0 1,1 0 0,-1 0-1,0 0 1,0 0 0,0 0-1,1 0 1,-1 0 0,0 0 0,0 0-1,0 0 1,1 0 0,-1 0-1,0 0 1,0-1 0,0 1-1,0 0 1,1 0 0,-1 0-1,0 0 1,0 0 0,0 0 0,0-1-1,1 1 1,-1 0 0,0 0-1,0 0 1,0 0 0,0-1-1,0 1 1,0 0 0,0 0-1,0 0 1,1 0 0,-1-1 0,0 1-1,0 0 1,0 0 0,0 0-1,0-1 1,0 1 0,0 0-1,0 0 1,0 0 0,0-1-1,-1 1 1,6-16-4043</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52.264"/>
    </inkml:context>
    <inkml:brush xml:id="br0">
      <inkml:brushProperty name="width" value="0.1" units="cm"/>
      <inkml:brushProperty name="height" value="0.1" units="cm"/>
      <inkml:brushProperty name="color" value="#E71224"/>
    </inkml:brush>
  </inkml:definitions>
  <inkml:trace contextRef="#ctx0" brushRef="#br0">1 1 6401,'0'1'263,"1"0"0,-1 0 0,1 0 0,-1-1 0,1 1 0,0 0 1,0 0-1,-1-1 0,1 1 0,0 0 0,0-1 0,0 1 1,0 0-1,0-1 0,0 0 0,0 1 0,0-1 0,0 1 0,0-1 1,0 0-1,0 0 0,0 0 0,0 0 0,0 0 0,0 0 0,0 0 1,0 0-1,2 0 0,47 0 1316,-33-1-665,110-1 890,-50-1-1232,0 3 0,0 4 1,106 19-1,-49 1 522,140 9 0,137-12 535,-291-17-1244,422 28 849,-306-8-1121,302 14 166,310-25-67,1243-11-142,-1175-41 54,-816 32-118,604-2 0,-12 1 119,-535-4-76,130-5 373,-205 14-6416,-79 3 5398,-1 1 0,1-1 0,0 0 0,0 0 0,-1 0 0,1-1 0,0 1 0,-1-1-1,1 1 1,0-1 0,-1 0 0,1 0 0,-1 0 0,1 0 0,-1-1 0,1 1 0,2-3 0,25-22-4769</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56.412"/>
    </inkml:context>
    <inkml:brush xml:id="br0">
      <inkml:brushProperty name="width" value="0.1" units="cm"/>
      <inkml:brushProperty name="height" value="0.1" units="cm"/>
      <inkml:brushProperty name="color" value="#E71224"/>
    </inkml:brush>
  </inkml:definitions>
  <inkml:trace contextRef="#ctx0" brushRef="#br0">117 0 10289,'0'0'543,"0"3"4573,3 16-3561,-3 138 1160,-36 292 0,31-421-2607,-53 351 616,46-267-409,4 158 0,9 51 1205,-2-169-1039,2-151-480,-1 0 0,1-1-1,-1 1 1,1 0-1,-1 0 1,1 0-1,-1 0 1,1 0-1,0-1 1,-1 1 0,1 0-1,0-1 1,0 1-1,-1-1 1,1 1-1,0 0 1,0-1-1,0 0 1,0 1 0,0-1-1,0 0 1,0 1-1,0-1 1,0 0-1,0 0 1,0 0-1,0 0 1,0 0 0,0 0-1,0 0 1,0 0-1,2 0 1,1 0 13,447 1 1268,-357-4-1061,387-14 936,692-19 605,-1058 34-1836,88-3 408,-67-7-3072,-135 12 2885,12-4-5016,-13 3 4566,0 0 0,0 1-1,0-1 1,0 1 0,0-1 0,0 0 0,-1 1 0,1-1-1,0 0 1,0 1 0,0-1 0,-1 1 0,1-1 0,0 1-1,-1-1 1,1 1 0,0-1 0,-1 1 0,1-1 0,-1 1-1,1-1 1,0 1 0,-1 0 0,0-1 0,1 1 0,-1-1-1,-24-20-4848,-13-8-1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58.348"/>
    </inkml:context>
    <inkml:brush xml:id="br0">
      <inkml:brushProperty name="width" value="0.1" units="cm"/>
      <inkml:brushProperty name="height" value="0.1" units="cm"/>
      <inkml:brushProperty name="color" value="#E71224"/>
    </inkml:brush>
  </inkml:definitions>
  <inkml:trace contextRef="#ctx0" brushRef="#br0">1 32 2344,'9'-5'12280,"-1"4"-12307,806-9 2014,-745 11-1946,185-9 283,-238 0 1370,-14 7 32,0 8-757,1 3-1182,3 28 752,-1-1 0,-1 1 0,-3 1 0,-3 50 0,0-7 165,3 32 787,-10 224 1412,-8-104-2329,14-217-548,-1 1 1,-8 25-1,-5 20 133,6-32-57,9-26-78,0-1-1,1 1 1,-1 0-1,1-1 1,0 1-1,-1 6 1,3-9-49,-1-1 1,1 1-1,0-1 1,-1 0-1,1 0 1,0 1-1,0-1 1,0 0-1,0 0 1,0 0-1,0 0 1,0 0-1,0 0 1,1 0 0,-1-1-1,0 1 1,1 0-1,-1-1 1,0 1-1,1-1 1,-1 1-1,1-1 1,-1 0-1,1 1 1,-1-1-1,1 0 1,1 0-1,53 6 126,-50-6-128,568 4 768,-307-6-578,232 2-55,-498 0-327,1 0 0,-1 0 0,0 0-1,0 0 1,0 0 0,0 0-1,0 0 1,0 0 0,0 0-1,1-1 1,-1 1 0,0 0 0,0-1-1,0 1 1,0-1 0,0 1-1,0-1 1,1-1 0,-2-16-5173,-1 13 5291,-6-6-5084,-3 1 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59:59.737"/>
    </inkml:context>
    <inkml:brush xml:id="br0">
      <inkml:brushProperty name="width" value="0.1" units="cm"/>
      <inkml:brushProperty name="height" value="0.1" units="cm"/>
      <inkml:brushProperty name="color" value="#E71224"/>
    </inkml:brush>
  </inkml:definitions>
  <inkml:trace contextRef="#ctx0" brushRef="#br0">0 20 5448,'5'-2'4912,"17"-6"-1335,-6 5-2998,0 0 0,1 1 0,-1 1 0,1 0 0,25 3 0,1-1-216,928 36 1686,-950-36-2027,-11 0-8,0 0 0,1 0 0,-1 1 0,0 0 1,14 5-1,-24-6 141,1 0 1,0 0 0,-1 0-1,1-1 1,0 2 0,-1-1-1,1 0 1,-1 0-1,0 0 1,1 0 0,-1 0-1,0 0 1,0 0-1,1 0 1,-1 1 0,0-1-1,0 0 1,-1 2-1,1 32-566,-1-22 651,1 705 5972,-1-699-5917,-2-1-1,0 1 1,-1 0-1,-2-1 1,1 0-1,-2 0 0,-17 32 1,-13 38 334,31-69-529,2-11 6,2 0 0,-1 0 1,1 0-1,0 1 0,1-1 0,-1 13 0,13-21-217,95-3-4291,-54 3 1017,1-3-1,58-11 1,88-30-2640,45-19 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06.090"/>
    </inkml:context>
    <inkml:brush xml:id="br0">
      <inkml:brushProperty name="width" value="0.1" units="cm"/>
      <inkml:brushProperty name="height" value="0.1" units="cm"/>
      <inkml:brushProperty name="color" value="#E71224"/>
    </inkml:brush>
  </inkml:definitions>
  <inkml:trace contextRef="#ctx0" brushRef="#br0">46 0 4840,'-7'1'7768,"-10"2"-5246,15-3-2545,1 0 0,0 1 1,0-1-1,0 0 0,0 1 0,0-1 1,0 1-1,0-1 0,0 1 0,1 0 1,-1-1-1,0 1 0,0 0 1,0 0-1,0-1 0,1 1 0,-1 0 1,1 0-1,-1 0 0,0 0 0,1 0 1,-1 0-1,1 0 0,0 0 1,-1 0-1,1 0 0,0 0 0,-1 2 1,29 3 412,72 3 294,161-7 1,-130-3-390,976 1 176,-1107 0-535,0 0-37,11-4-3557,-4 0-3350,-6 4 3931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07.559"/>
    </inkml:context>
    <inkml:brush xml:id="br0">
      <inkml:brushProperty name="width" value="0.1" units="cm"/>
      <inkml:brushProperty name="height" value="0.1" units="cm"/>
      <inkml:brushProperty name="color" value="#E71224"/>
    </inkml:brush>
  </inkml:definitions>
  <inkml:trace contextRef="#ctx0" brushRef="#br0">0 175 7777,'0'0'608,"1"1"5942,1 0-3299,12 9-2730,10 9 69,1 0 0,0-2 1,36 19-1,-47-29-470,0-1-1,0 0 1,1-1 0,-1-1 0,1 0 0,0-1-1,0-1 1,26 1 0,-11-4 75,-1-1 0,1-2-1,-1-1 1,0-1 0,53-19 0,132-70 499,-150 63-487,2 2 1,72-21-1,-101 42-46,-23 6 97,1-1 1,-1 0 0,0-1-1,17-9 1,-27 11-290,-3 2-149,-1 1 0,0 0-1,0 0 1,0 0 0,1 0 0,-1 0-1,0 0 1,0 0 0,1 0-1,-1-1 1,0 1 0,0 0 0,1 0-1,-1 0 1,0 0 0,0 0-1,1 0 1,-1 0 0,0 0 0,0 1-1,1-1 1,-1 0 0,0 0 0,0 0-1,1 0 1,-1 0 0,0 0-1,0 0 1,1 1 0,-1-1 0,0 0-1,0 0 1,0 0 0,1 0-1,-1 1 1,0-1 0,0 0 0,0 0-1,0 0 1,0 1 0,0-1 0,1 0-1,-1 0 1,0 1 0,2-1-4744,0-8 879,0-12-440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44.609"/>
    </inkml:context>
    <inkml:brush xml:id="br0">
      <inkml:brushProperty name="width" value="0.1" units="cm"/>
      <inkml:brushProperty name="height" value="0.1" units="cm"/>
      <inkml:brushProperty name="color" value="#E71224"/>
    </inkml:brush>
  </inkml:definitions>
  <inkml:trace contextRef="#ctx0" brushRef="#br0">57 892 24802,'-6'8'4970,"-21"52"-3106,21-41-1638,1 1 0,1-1 0,0 1 1,-1 37-1,5-57-226,0 1 0,0-1 0,0 1 0,1-1 0,-1 1 0,0-1 0,0 1 0,0-1 0,0 1 0,0-1 0,1 0 0,-1 1 0,0-1 0,0 1 0,1-1 0,-1 0 0,0 1 0,1-1 0,-1 0 0,0 1 0,1-1 0,-1 0 0,1 1 0,-1-1 0,0 0 0,1 0 0,-1 0 0,1 1 0,-1-1 0,1 0 0,-1 0 0,1 0 0,-1 0 0,0 0 0,1 0 0,-1 0 0,1 0 0,-1 0 0,1 0 0,-1 0 0,1 0 0,-1 0 0,1 0 0,0-1 0,13 2-5,1-2-1,0 0 1,-1 0 0,1-2-1,-1 0 1,26-8 0,304-111-1950,330-202-7523,-17-70-694,-271 148 4612</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12.199"/>
    </inkml:context>
    <inkml:brush xml:id="br0">
      <inkml:brushProperty name="width" value="0.1" units="cm"/>
      <inkml:brushProperty name="height" value="0.1" units="cm"/>
      <inkml:brushProperty name="color" value="#E71224"/>
    </inkml:brush>
  </inkml:definitions>
  <inkml:trace contextRef="#ctx0" brushRef="#br0">0 258 4088,'24'-4'626,"1"1"-1,-1 1 1,1 1-1,31 3 1,3 0 729,884-35 6014,-265 15-6735,-351 14-492,399 24 132,-267 2-152,-123-9 6,610 10 124,55-37 7,-96 6-161,288-14 567,-258-50 842,313-16-674,-767 55-686,-91 5-46,47 21 5,-123 5-71,123 3-68,25 50-46,-183-16 87,9-17 276,-96-17 2980,-191-1-2784,5-2 2154,-3-2-5765,-1-3-3969,-1-3 1247,2-7 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13.683"/>
    </inkml:context>
    <inkml:brush xml:id="br0">
      <inkml:brushProperty name="width" value="0.1" units="cm"/>
      <inkml:brushProperty name="height" value="0.1" units="cm"/>
      <inkml:brushProperty name="color" value="#E71224"/>
    </inkml:brush>
  </inkml:definitions>
  <inkml:trace contextRef="#ctx0" brushRef="#br0">1 1 7901,'0'0'320,"11"1"1897,81 20-581,68 12-439,385-15 1538,-375-18-2128,797 27 1168,-697-17-1660,117-7 26,-233-4-34,-59 8-3775,-44-2-542,-9-4 586</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18"/>
    </inkml:context>
    <inkml:brush xml:id="br0">
      <inkml:brushProperty name="width" value="0.1" units="cm"/>
      <inkml:brushProperty name="height" value="0.1" units="cm"/>
      <inkml:brushProperty name="color" value="#E71224"/>
    </inkml:brush>
  </inkml:definitions>
  <inkml:trace contextRef="#ctx0" brushRef="#br0">0 199 6401,'0'0'644,"0"0"114,2-4 8302,-2 4-8960,0 0 1,0 0-1,0-1 0,0 1 1,1 0-1,-1 0 1,0-1-1,0 1 0,0 0 1,1 0-1,-1 0 1,0-1-1,0 1 0,1 0 1,-1 0-1,0 0 0,0 0 1,1 0-1,-1-1 1,0 1-1,1 0 0,-1 0 1,0 0-1,1 0 1,-1 0-1,0 0 0,1 0 1,-1 0-1,0 0 0,27 11 126,0 2-1,-1 0 0,-1 2 1,-1 0-1,0 2 0,36 32 0,-53-44-197,0 0 0,1 0 0,-1-1 0,1-1 0,0 1 0,0-1 0,0 0 0,1-1 0,-1 0 0,1 0 0,-1-1 0,1 0 0,0 0 0,16-2 0,10-2 92,1-1 0,43-11 0,-66 12-92,80-21 212,123-51 0,-80 26-94,-106 39-78,194-60 1507,-222 70-1413,0-1 1,0 1 0,0-1 0,0 1 0,-1-1-1,1 0 1,0 1 0,0-1 0,0 0 0,-1 0-1,1-1 1,0 1 0,-1 0 0,1 0 0,2-3-1,-4 3-28,0 1-57,0 0-34,0 0-24,0 0-47,0 0-178,0 0-250,0 0 388,0 0-1,0 0 0,1 0 1,-1 0-1,0 0 0,1 0 1,-1-1-1,0 1 1,0 0-1,0 0 0,1 0 1,-1-1-1,0 1 1,0 0-1,0 0 0,1 0 1,-1-1-1,0 1 1,0 0-1,0 0 0,0-1 1,0 1-1,0 0 0,0-1 1,1 1-1,-1 0 1,0 0-1,0-1 0,0 1 1,0 0-1,0-1 1,0 1-1,0 0 0,0 0 1,-1-1-1,1 1 1,0 0-1,0-1 0,0 1 1,0 0-1,0-1 1,-1-11-1513,2-18-1257,10 3-6816,1 12 4781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22.378"/>
    </inkml:context>
    <inkml:brush xml:id="br0">
      <inkml:brushProperty name="width" value="0.1" units="cm"/>
      <inkml:brushProperty name="height" value="0.1" units="cm"/>
      <inkml:brushProperty name="color" value="#E71224"/>
    </inkml:brush>
  </inkml:definitions>
  <inkml:trace contextRef="#ctx0" brushRef="#br0">118 40 3936,'7'10'2310,"-3"-5"1602,-13-5-1554,-6-4-1754,-8-1-77,1-1 0,-38-15 0,109 19 1190,529 13 665,-175-9-1894,499-6 52,-742 1-1629,-160 3 894,1 0-1,-1-1 1,0 1-1,1 0 1,-1-1-1,1 1 1,-1 0 0,0-1-1,1 1 1,-1 0-1,0-1 1,0 1-1,1-1 1,-1 1 0,0-1-1,0 1 1,0-1-1,1 1 1,-1-1-1,0 1 1,0-1 0,0 1-1,0-1 1,0 1-1,0-1 1,2-7-6550,0 4 3296</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24.766"/>
    </inkml:context>
    <inkml:brush xml:id="br0">
      <inkml:brushProperty name="width" value="0.1" units="cm"/>
      <inkml:brushProperty name="height" value="0.1" units="cm"/>
      <inkml:brushProperty name="color" value="#E71224"/>
    </inkml:brush>
  </inkml:definitions>
  <inkml:trace contextRef="#ctx0" brushRef="#br0">173 41 3208,'-31'-4'3379,"-1"3"0,-32 1 0,18 1-2525,165-13 1607,1192-8 1530,-939 21-3678,-345-4-4781,-8 1 1283,-3 1-2637,-5 1 2085</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23.566"/>
    </inkml:context>
    <inkml:brush xml:id="br0">
      <inkml:brushProperty name="width" value="0.1" units="cm"/>
      <inkml:brushProperty name="height" value="0.1" units="cm"/>
      <inkml:brushProperty name="color" value="#E71224"/>
    </inkml:brush>
  </inkml:definitions>
  <inkml:trace contextRef="#ctx0" brushRef="#br0">0 158 12353,'2'-44'5498,"-2"43"-5424,0 1 0,0 0 0,0 0 0,1-1 0,-1 1 0,0 0 0,0 0 0,1-1-1,-1 1 1,0 0 0,1 0 0,-1 0 0,0 0 0,1-1 0,-1 1 0,0 0 0,1 0 0,-1 0 0,0 0 0,1 0 0,-1 0 0,0 0 0,1 0 0,-1 0 0,0 0 0,1 0-1,-1 0 1,1 0 0,-1 0 0,0 0 0,1 1 0,-1-1 0,0 0 0,1 0 0,13 5 356,82 44 953,-6-2-532,-71-40-731,0-1 0,0 0 0,0-2 0,1 0 0,0-1 0,-1-1 0,1-1 0,0-1 0,20-2 0,-4-1 177,0-2-1,0-2 0,-1-1 0,37-14 0,48-22 328,204-63 575,-177 61 1083,-146 46-1861,1 0-1334,7 2-4679,-8-2 5270,-1 0 0,0 0 0,1 0 0,-1 0 0,0 0 0,1 1-1,-1-1 1,0 0 0,1 0 0,-1 0 0,0 1 0,1-1 0,-1 0 0,0 1 0,0-1 0,1 0-1,-1 1 1,0-1 0,0 0 0,0 1 0,1-1 0,-1 0 0,0 1 0,0-1 0,0 0-1,0 1 1,0-1 0,0 1 0,0-1 0,0 0 0,0 1 0,0-1 0,0 1 0,0-1 0,0 0-1,0 1 1,0-1 0,0 0 0,-1 1 0,-2 3-5134</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25.880"/>
    </inkml:context>
    <inkml:brush xml:id="br0">
      <inkml:brushProperty name="width" value="0.1" units="cm"/>
      <inkml:brushProperty name="height" value="0.1" units="cm"/>
      <inkml:brushProperty name="color" value="#E71224"/>
    </inkml:brush>
  </inkml:definitions>
  <inkml:trace contextRef="#ctx0" brushRef="#br0">0 145 8889,'0'0'705,"0"0"74,5-1 2918,19-2-1457,-12 5-1859,0-1 0,0 2 0,0-1 0,0 2 0,-1 0 0,1 0 0,-1 1 0,0 0 0,-1 1 0,20 13 0,-19-11-247,0-1 0,0 0 0,1-1 0,0-1 1,0 0-1,0 0 0,1-1 0,-1-1 0,21 3 1,45-4 143,0-3-1,132-21 1,154-49 50,-8 2-10,134 14 3091,-477 55-3414,-10 0-206,-1 0 1,1 0-1,0 0 0,-1 0 0,1 0 0,0-1 1,0 1-1,-1-1 0,3-1 0,47-18-9250,-26 8 4409</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33.627"/>
    </inkml:context>
    <inkml:brush xml:id="br0">
      <inkml:brushProperty name="width" value="0.1" units="cm"/>
      <inkml:brushProperty name="height" value="0.1" units="cm"/>
      <inkml:brushProperty name="color" value="#E71224"/>
    </inkml:brush>
  </inkml:definitions>
  <inkml:trace contextRef="#ctx0" brushRef="#br0">2 1 3776,'0'0'392,"0"0"-367,-2 0 6337,2 0 123,2 0-6242,467 0 3820,628 0-3459,-225 15 474,-719-15-938,395 3 150,-284 11-220,56 0 14,189-14 521,-508 0-630,-1 0-143,8 5-3276,-3-3-3983,-7-11 3043</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39.718"/>
    </inkml:context>
    <inkml:brush xml:id="br0">
      <inkml:brushProperty name="width" value="0.1" units="cm"/>
      <inkml:brushProperty name="height" value="0.1" units="cm"/>
      <inkml:brushProperty name="color" value="#E71224"/>
    </inkml:brush>
  </inkml:definitions>
  <inkml:trace contextRef="#ctx0" brushRef="#br0">5 320 1492,'-3'-2'10142,"1"3"-4233,2 9-2782,6 10-5212,-2-14 3690,5 3-1462,-1-1 0,1 0 0,1 0 0,18 11 0,-16-17-56,-1 1 0,1-2 0,0 1 0,0-2 0,0 0 0,0 0 0,0-1 0,12-2 0,-16 2-20,11-2 81,0 0 1,-1-2-1,0 0 1,32-13-1,69-41 215,-57 27-232,17-8 3,183-83 638,-246 116-676,13-5 1009,-20 13 719,18-2-858,13-5-6747,-38 6 5251,1-1 1,0-1-1,0 1 0,-1 0 1,1-1-1,0 1 1,-1-1-1,0 0 0,1 0 1,-1 0-1,0 0 1,0 0-1,0 0 0,0 0 1,0-1-1,-1 1 0,1-1 1,-1 0-1,0 1 1,2-6-1,9-43-4954</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0:42.738"/>
    </inkml:context>
    <inkml:brush xml:id="br0">
      <inkml:brushProperty name="width" value="0.1" units="cm"/>
      <inkml:brushProperty name="height" value="0.1" units="cm"/>
      <inkml:brushProperty name="color" value="#E71224"/>
    </inkml:brush>
  </inkml:definitions>
  <inkml:trace contextRef="#ctx0" brushRef="#br0">2302 954 8485,'2'-26'5358,"1"8"-2977,0-1 1,-1-26 0,-2 31-1818,-1 0 0,-1 0 0,0 0 0,0 1 0,-1-1 0,-10-24 0,-20-57 1495,27 72-1628,-2 1-1,0 0 0,-1 0 1,-1 1-1,-1 0 1,-16-22-1,-8-3-43,-2 2 0,-2 2 0,-2 1-1,-2 3 1,-60-44 0,80 68-308,-1 1 1,0 1-1,0 1 1,-1 1-1,-50-13 1,-135-14-151,92 19 103,40 7-32,-119-3 0,-81 18 0,144 6 0,-203 43 0,312-47-4,0 2 0,1 0-1,0 2 1,0 1 0,1 0 0,1 2 0,0 1-1,1 0 1,-32 29 0,46-36-37,1 1-1,0 0 1,0 0 0,1 0 0,-1 1-1,2 0 1,-1 0 0,2 0-1,-1 0 1,1 1 0,0 0 0,1-1-1,-1 15 1,0 0-154,1-1 0,1 0 0,2 0 0,4 39 0,-3-54 144,0-1-1,1 1 0,-1-1 1,2 1-1,-1-1 1,1 0-1,0 0 1,0 0-1,0-1 0,9 10 1,9 7 15,31 27 0,-32-32 90,20 16 44,1-2 0,1-3 0,2-1 0,0-2 0,2-2 0,1-2 0,1-2 0,99 26 0,118 1-72,-140-29-125,-33-3-64,75 14-896,191 6-1,-348-35 1021,250-3-1121,-241 0 1127,0 0 1,0-2-1,0 0 0,0-2 0,-1 0 0,31-16 0,1 5-11,-43 17 10,-1-1-1,0-1 1,1 1 0,-1-1 0,0 0-1,0 0 1,-1-1 0,1 0 0,10-8 0,-16 10-66,1 0 1,0 1 0,-1-1 0,1 1-1,0 0 1,0-1 0,0 1 0,1 0-1,-1 0 1,0 0 0,0 0 0,0 1-1,4-2 1,-6 2 79,1 0-57,0 0 0,0 0 0,0-1 1,-1 1-1,1 0 0,0 0 0,-1-1 1,1 1-1,0-1 0,-1 1 1,1-1-1,0 1 0,-1-1 0,1 1 1,-1-1-1,1 0 0,-1 1 0,1-1 1,-1 0-1,1 1 0,-1-1 1,0 0-1,0 0 0,1 1 0,-1-1 1,0-1-1,6-17-1418,-5 14 1108,0 0 0,0 0 0,1 1 0,-1-1 0,1 0 0,4-5 0,-3 6-328,-1 0 0,1 0 1,0 1-1,1 0 0,-1-1 0,6-3 0,36-26-4153,48-31-1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48.267"/>
    </inkml:context>
    <inkml:brush xml:id="br0">
      <inkml:brushProperty name="width" value="0.1" units="cm"/>
      <inkml:brushProperty name="height" value="0.1" units="cm"/>
      <inkml:brushProperty name="color" value="#E71224"/>
    </inkml:brush>
  </inkml:definitions>
  <inkml:trace contextRef="#ctx0" brushRef="#br0">19 557 8105,'-19'-1'6718,"39"-1"1001,-3 0-6021,-2 1-3281,49-11 2076,-1-3 0,0-2-1,-1-3 1,-1-3-1,-1-2 1,90-53 0,-130 66-317,0 0 0,-1-2 0,0 0 0,-1-1 0,26-29 0,-40 39-137,0-1 1,0 0-1,0 1 1,0-2 0,-1 1-1,0 0 1,0-1-1,-1 1 1,0-1 0,2-7-1,-4 9-19,1 1 0,-1-1 0,0 0-1,0 0 1,-1 1 0,1-1 0,-1 0-1,0 1 1,-1-1 0,1 1 0,-1-1-1,1 1 1,-1 0 0,-1 0 0,1 0-1,-5-6 1,1 2 142,0 0-1,0 0 1,-1 1-1,0 0 1,-1 1-1,1-1 1,-1 1-1,-1 1 1,1-1-1,-1 2 1,0-1-1,0 1 0,0 0 1,-15-3-1,24 7-135,0 0 0,0 0-1,-1 0 1,1 0-1,0 0 1,-1 1-1,1-1 1,0 0 0,0 0-1,-1 0 1,1 0-1,0 1 1,0-1-1,0 0 1,-1 0-1,1 0 1,0 1 0,0-1-1,0 0 1,-1 0-1,1 1 1,0-1-1,0 0 1,0 1 0,0-1-1,0 0 1,0 0-1,0 1 1,0-1-1,0 0 1,0 1 0,0-1-1,0 0 1,0 0-1,0 1 1,0-1-1,0 1 1,1 15 297,-1-13-243,6 41 240,2 0 1,21 68-1,41 85-310,-43-123 53,56 171-503,63 313-1,-139-530-711,1 3-1246,-5-13-2229,-8-15-801,-10-3 2522,13 0 1927,-29-3-3817,-14-3-1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49.255"/>
    </inkml:context>
    <inkml:brush xml:id="br0">
      <inkml:brushProperty name="width" value="0.1" units="cm"/>
      <inkml:brushProperty name="height" value="0.1" units="cm"/>
      <inkml:brushProperty name="color" value="#E71224"/>
    </inkml:brush>
  </inkml:definitions>
  <inkml:trace contextRef="#ctx0" brushRef="#br0">1 310 6573,'-1'-10'980,"3"-7"7940,3 20-5407,5 8-3759,78 123 3101,-86-131-2786,1-1 0,-1 0 0,1 0-1,0 0 1,-1 0 0,1-1 0,0 1 0,0-1 0,0 0 0,0 0 0,1 0 0,-1 0 0,0 0 0,0-1 0,1 1 0,-1-1 0,0 0 0,5 0-1,9-1 257,-1-1 0,23-4 0,-30 4-266,44-12 425,-1-2-1,-1-2 1,77-39 0,-23 9-182,296-132 1062,-202 89 1405,-191 88-2796,-1 0 0,1 0 0,0 0 0,0 1-1,0 0 1,8 0 0,-10 2-1287,-1 0 1,0 0-1,0 0 0,0 1 0,1 0 1,7 2-1,4 0-4166,-3-2-1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56.160"/>
    </inkml:context>
    <inkml:brush xml:id="br0">
      <inkml:brushProperty name="width" value="0.1" units="cm"/>
      <inkml:brushProperty name="height" value="0.1" units="cm"/>
      <inkml:brushProperty name="color" value="#E71224"/>
    </inkml:brush>
  </inkml:definitions>
  <inkml:trace contextRef="#ctx0" brushRef="#br0">0 911 10929,'0'-47'5901,"0"27"3241,3 20-9000,0-1-1,0 1 0,-1 0 1,1 0-1,0 0 0,0 1 1,0-1-1,-1 1 0,5 1 1,11 5 269,-1 0 0,0 2 0,24 15 0,-31-16-247,1-1 0,0-1 0,0 0 0,1-1 0,-1 0 0,1 0 0,0-1 0,0-1 0,1 0 0,13 1-1,-8-3-42,0-1 0,-1-1-1,1-1 1,-1 0-1,0-2 1,1 0-1,-1 0 1,19-9-1,-10 1 4,-1-1 1,0-1-1,-1-1 0,29-24 1,117-102 107,-101 79-234,4 4 1,134-84-1,197-53 2,-87 46 0,-294 138 0,-14 8 0,0-1 0,-1 0 0,1-1 0,-1 0 0,0-1 0,0 1 0,-1-1 0,1-1 0,8-9 0,-15 15-113,0 0 0,0 0-1,-1 1 1,1-1 0,0 0 0,0 1 0,1-1 0,-1 1-1,0-1 1,0 1 0,0 0 0,0-1 0,0 1 0,0 0-1,1 0 1,-1 0 0,0 0 0,0 0 0,0 0-1,0 0 1,2 1 0,32 5-4079,-22-3 1402,14-1-3032,-11-5-2</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2:59.800"/>
    </inkml:context>
    <inkml:brush xml:id="br0">
      <inkml:brushProperty name="width" value="0.1" units="cm"/>
      <inkml:brushProperty name="height" value="0.1" units="cm"/>
      <inkml:brushProperty name="color" value="#E71224"/>
    </inkml:brush>
  </inkml:definitions>
  <inkml:trace contextRef="#ctx0" brushRef="#br0">53 120 2404,'-3'0'410,"0"0"0,-1-1 0,1 1 0,0-1 0,0 0 1,0 0-1,-1 0 0,1 0 0,-3-2 0,5 3 22,0-1 0,0 0 1,0 1-1,-1-1 0,1 0 0,0 0 1,0 0-1,0 0 0,1 0 0,-1 0 1,0 0-1,0 0 0,0 0 0,1 0 1,-1-1-1,1 1 0,-1 0 0,1 0 1,-1-1-1,1 1 0,0 0 0,-1-1 1,1-1-1,0 3-82,0 0-123,0 0-107,0 0-79,9 0-76,1007-27 1751,-438 6-1476,-350 17-176,146-5 6,-238 2-8,-119 4 317,1-2-4365,8-1-4744,-20 4 5037</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01.158"/>
    </inkml:context>
    <inkml:brush xml:id="br0">
      <inkml:brushProperty name="width" value="0.1" units="cm"/>
      <inkml:brushProperty name="height" value="0.1" units="cm"/>
      <inkml:brushProperty name="color" value="#E71224"/>
    </inkml:brush>
  </inkml:definitions>
  <inkml:trace contextRef="#ctx0" brushRef="#br0">34 187 3256,'-30'0'2753,"27"0"329,21 0-1407,1392-44 4473,-1140 31-5672,1130-88 250,-782 72-566,-592 30-4715,-10 2-2253,-11-3 3355</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02.288"/>
    </inkml:context>
    <inkml:brush xml:id="br0">
      <inkml:brushProperty name="width" value="0.1" units="cm"/>
      <inkml:brushProperty name="height" value="0.1" units="cm"/>
      <inkml:brushProperty name="color" value="#E71224"/>
    </inkml:brush>
  </inkml:definitions>
  <inkml:trace contextRef="#ctx0" brushRef="#br0">8 181 8693,'0'0'104,"0"0"1,-1 0-1,1 0 1,-1 0-1,1 0 1,0 0-1,-1-1 1,1 1-1,0 0 1,-1 0-1,1-1 1,0 1-1,-1 0 1,1 0-1,0-1 1,0 1-1,-1 0 1,1-1-1,0 1 1,0 0-1,0-1 1,-1 1-1,1 0 1,0-1-1,0 1 1,0 0-1,0-1 1,0 1-1,0-1 1,0 1-1,0 0 1,0-1-1,11-5 1373,23 1-532,578-3 2594,-371 10-3082,174-1 79,626-6 23,-266-46-312,-92 3 15,733 31 448,-1218 17-313,138-2 150,-333 2-737,-1-1 0,1 1 0,-1 0 0,0-1 0,1 1 0,-1-1 0,0 0 0,0 0 0,1 0 0,-1 0 0,0 0 0,0 0 0,0 0 0,2-3 0,-1 2-511,-1 0 0,1 1 1,-1-1-1,1 1 1,0-1-1,-1 1 0,1 0 1,4-1-1,3-3-3519</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0.306"/>
    </inkml:context>
    <inkml:brush xml:id="br0">
      <inkml:brushProperty name="width" value="0.1" units="cm"/>
      <inkml:brushProperty name="height" value="0.1" units="cm"/>
      <inkml:brushProperty name="color" value="#E71224"/>
    </inkml:brush>
  </inkml:definitions>
  <inkml:trace contextRef="#ctx0" brushRef="#br0">585 334 15653,'0'-9'498,"0"1"-1,-1 0 1,0-1-1,0 1 1,-1 0-1,0 0 1,0 0-1,-1 0 1,0 0-1,-6-11 0,6 14-152,0 1-1,0 1 0,0-1 0,0 0 0,-1 1 0,0 0 0,0 0 0,0 0 1,0 0-1,0 0 0,0 1 0,-1 0 0,1 0 0,-1 0 0,1 1 0,-1-1 1,0 1-1,0 0 0,-6 0 0,-3 0-68,1 0 0,-1 2 0,1 0 0,-1 0 0,1 1 0,0 1 0,-1 0 0,1 1 0,1 0 0,-1 1 1,1 0-1,-1 1 0,2 1 0,-14 9 0,4-2-193,1 2 1,0 0 0,1 2-1,1 0 1,1 1 0,-24 33-1,26-29-79,1 0-1,1 2 0,1-1 0,1 1 0,2 1 1,0 0-1,2 0 0,0 0 0,2 1 1,-3 43-1,8-56-4,0 1 1,1 0-1,0-1 1,1 1-1,1-1 1,0 1 0,1-1-1,1 0 1,7 16-1,-6-20 1,0 0 0,0 0 1,0-1-1,1 0 0,1 0 0,0-1 0,0 1 0,0-2 0,1 1 1,0-2-1,1 1 0,19 10 0,-3-5 0,0-2 0,1-1 0,-1-1 0,1-1 0,1-1 0,0-2 0,-1 0 0,38-1 0,-31-3 0,-1-2 0,0-1 0,-1-1 0,1-2 0,-1-2 0,55-19 0,-71 21 0,-1-1 0,-1-1 0,1 0 0,-1-1 0,0-1 0,-1 0 0,0 0 0,-1-2 0,0 1 0,-1-2 0,16-21 0,-17 17 0,1 0 0,-2 0 0,-1-1 0,0-1 0,-1 1 0,-1-1 0,-1 0 0,6-39 0,-8 31 0,-2 1 0,-1-1 0,0 1 0,-2-1 0,-1 1 0,-2 0 0,0 0 0,-2 0 0,0 1 0,-2 0 0,-1 0 0,-1 1 0,-1 0 0,-27-40 0,22 41 0,-2 1 0,0 1 0,-1 1 0,-1 0 0,-1 2 0,-1 0 0,-39-22 0,48 31 0,-1 2 0,0 0 0,0 0 0,0 2 0,-1-1 0,0 2 0,0 0 0,0 2 0,0-1 0,0 2 0,-1 0 0,1 1 0,0 0 0,-28 6 0,37-5 0,0 1 0,0 0 0,0 0 0,0 0 0,0 1 0,0 1 0,1-1 0,0 1 0,0 0 0,0 0 0,0 1 0,0-1 0,-9 12 0,12-11 0,0 0 0,0 0 0,0 0 0,0 0 0,1 1 0,0 0 0,0-1 0,1 1 0,-1 0 0,1 0 0,0 0 0,1 0 0,0-1 0,0 1 0,0 0 0,0 0 0,3 9 0,2 10 0,1-1 0,2 1 0,0-2 0,2 1 0,0-1 0,15 22 0,89 126 0,-100-151 0,103 139 1,100 145-1432,-201-279 101,0-1 1,2-1 0,1-1-1,31 28 1,-24-25-1504,-18-17 1352,0 0 0,0-1 0,1 1 0,0-2 0,1 1 0,-1-1 0,20 8 0,11-3-3520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0.848"/>
    </inkml:context>
    <inkml:brush xml:id="br0">
      <inkml:brushProperty name="width" value="0.1" units="cm"/>
      <inkml:brushProperty name="height" value="0.1" units="cm"/>
      <inkml:brushProperty name="color" value="#E71224"/>
    </inkml:brush>
  </inkml:definitions>
  <inkml:trace contextRef="#ctx0" brushRef="#br0">1 131 15465,'-1'-5'881,"1"0"0,1 0-1,-1-1 1,1 1 0,2-9-1,-3 14-781,0 0-1,1 0 1,-1 0-1,0 0 1,0 0-1,0 0 1,1 0-1,-1 0 1,0 0-1,0 0 0,1 0 1,-1 0-1,0 0 1,0 0-1,0 0 1,1 0-1,-1 1 1,0-1-1,0 0 1,0 0-1,1 0 1,-1 0-1,0 0 1,0 0-1,0 1 1,0-1-1,1 0 1,-1 0-1,0 0 1,0 0-1,0 1 1,0-1-1,0 0 0,0 0 1,1 0-1,-1 1 1,0-1-1,0 0 1,0 0-1,0 0 1,0 1-1,0-1 1,0 0-1,5 11 968,6 25 715,-2 0 0,6 61 1,-13-114-1650,1 0 1,0 0 0,1 1-1,0-1 1,2 1 0,0 0-1,1 0 1,14-23 0,-17 31-129,1 0 0,1 1 0,-1 0 1,1 0-1,1 1 0,-1 0 1,1 0-1,0 0 0,1 1 0,-1 0 1,1 0-1,0 1 0,0 0 1,0 0-1,1 1 0,-1 0 0,1 1 1,9-2-1,-6 2-2,1 1 0,-1 0-1,1 0 1,0 2 0,-1 0 0,1 0-1,-1 1 1,0 0 0,1 1 0,-1 1-1,22 9 1,-26-9-16,0 1 1,-1-1-1,0 1 0,0 0 0,0 1 0,-1 0 0,0 0 0,0 0 1,0 1-1,-1 0 0,0 0 0,0 0 0,-1 0 0,0 1 0,0 0 1,-1 0-1,0 0 0,3 11 0,1 20-784,-5-30-219,-1 0 1,1 0-1,0 0 1,1 0-1,0 0 0,6 11 1,-7-18 386,0 1-1,0-1 1,0 1 0,0-1 0,0 0-1,1 0 1,-1 0 0,1 0 0,-1 0-1,1-1 1,0 1 0,-1-1 0,1 0-1,0 1 1,0-1 0,0-1 0,0 1-1,0 0 1,1-1 0,-1 1 0,0-1-1,0 0 1,4-1 0,19 0-4111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1.190"/>
    </inkml:context>
    <inkml:brush xml:id="br0">
      <inkml:brushProperty name="width" value="0.1" units="cm"/>
      <inkml:brushProperty name="height" value="0.1" units="cm"/>
      <inkml:brushProperty name="color" value="#E71224"/>
    </inkml:brush>
  </inkml:definitions>
  <inkml:trace contextRef="#ctx0" brushRef="#br0">0 140 11213,'8'-5'696,"1"2"108,8-3 28,10-2 24,12-3 4,13 2-116,12-3-384,12 1-768,3-12-2780,-5 10 0,-8-4 0,-6-4-1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1.522"/>
    </inkml:context>
    <inkml:brush xml:id="br0">
      <inkml:brushProperty name="width" value="0.1" units="cm"/>
      <inkml:brushProperty name="height" value="0.1" units="cm"/>
      <inkml:brushProperty name="color" value="#E71224"/>
    </inkml:brush>
  </inkml:definitions>
  <inkml:trace contextRef="#ctx0" brushRef="#br0">1 96 15733,'0'-18'1457,"0"-2"323,0-1 0,0 0 0,0 10 0,0 7 0,4 8 1,2 9-1,3 16 4,6 11-780,8 15-676,-3 12-1160,0 5-516,0 4-860,18-3-3465,-31 13 1,-7-12-1,-4-10 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2.044"/>
    </inkml:context>
    <inkml:brush xml:id="br0">
      <inkml:brushProperty name="width" value="0.1" units="cm"/>
      <inkml:brushProperty name="height" value="0.1" units="cm"/>
      <inkml:brushProperty name="color" value="#E71224"/>
    </inkml:brush>
  </inkml:definitions>
  <inkml:trace contextRef="#ctx0" brushRef="#br0">83 235 7369,'-13'1'811,"0"0"1,-22-1-1,13 0 6420,1217-144-1593,-881 103-4955,-244 30-923,-70 11 173,1 0 0,-1 0 0,0 0 0,0 0 0,0 0 0,0-1 0,1 1 0,-1 0 0,0 0 0,0 0 0,0 0 0,0 0 0,1 0 0,-1 0 0,0 0 0,0 0 0,0 0 1,0 0-1,0 0 0,0-1 0,1 1 0,-1 0 0,0 0 0,0 0 0,0 0 0,0 0 0,0-1 0,0 1 0,0 0 0,0 0 0,0 0 0,0 0 0,0 0 0,0-1 0,0 1 0,0 0 0,0 0 0,0 0 0,0 0 0,0-1 0,0 1 1,0 0-1,0 0 0,0 0 0,0 0 0,0-1 0,0 1 0,0 0 0,0 0 0,0 0 0,0 0 0,0 0 0,0-1 0,-1 1 0,1 0 0,0 0 0,0 0 0,0 0 0,0 0 0,-1 0 0,-13-6-5506,-28-1 1089,-47-13-1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48.584"/>
    </inkml:context>
    <inkml:brush xml:id="br0">
      <inkml:brushProperty name="width" value="0.1" units="cm"/>
      <inkml:brushProperty name="height" value="0.1" units="cm"/>
      <inkml:brushProperty name="color" value="#E71224"/>
    </inkml:brush>
  </inkml:definitions>
  <inkml:trace contextRef="#ctx0" brushRef="#br0">5 530 13701,'-3'-14'744,"1"-5"48,4-9 36,18-14 25,34-7 7,25-8-76,27-7-372,18 0-608,13-5-3557,-27 21 1,-16 8 0,-19 4-1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7.484"/>
    </inkml:context>
    <inkml:brush xml:id="br0">
      <inkml:brushProperty name="width" value="0.1" units="cm"/>
      <inkml:brushProperty name="height" value="0.1" units="cm"/>
      <inkml:brushProperty name="color" value="#E71224"/>
    </inkml:brush>
  </inkml:definitions>
  <inkml:trace contextRef="#ctx0" brushRef="#br0">0 336 12193,'1'-1'99,"0"1"-1,0-1 0,1 0 1,-1 1-1,0-1 1,0 1-1,1 0 1,-1-1-1,0 1 0,1 0 1,-1 0-1,0 0 1,1 0-1,-1 0 1,2 0-1,7-1 199,75-24 838,-59 16-996,0 1 0,46-7 0,1572-120 3956,-1581 133-4064,51 0 76,135-21 1,-233 20 124,-1-1 0,22-9 0,-27 9-420,1 0 1,0 1-1,0 0 1,0 0-1,0 1 1,17 0-1,-26 2 68,-1 0-1,1-1 1,-1 1-1,1 0 1,-1-1-1,0 1 1,1 0-1,-1-1 1,0 0-1,1 1 1,-1-1-1,0 0 1,0 0-1,0 0 1,1 1 0,-1-1-1,0 0 1,0-1-1,0 1 1,0 0-1,-1 0 1,1 0-1,0 0 1,0-1-1,-1 1 1,1-2-1,0 1-106,0 0-1,0 0 0,0 0 1,0 1-1,0-1 1,0 0-1,1 1 0,-1-1 1,1 1-1,-1-1 0,1 1 1,-1 0-1,1 0 1,0 0-1,-1 0 0,1 0 1,0 0-1,0 0 0,0 0 1,0 1-1,0-1 1,3 0-1,22-5-3388,-4-5-1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8.587"/>
    </inkml:context>
    <inkml:brush xml:id="br0">
      <inkml:brushProperty name="width" value="0.1" units="cm"/>
      <inkml:brushProperty name="height" value="0.1" units="cm"/>
      <inkml:brushProperty name="color" value="#E71224"/>
    </inkml:brush>
  </inkml:definitions>
  <inkml:trace contextRef="#ctx0" brushRef="#br0">1 129 7401,'0'0'447,"0"0"95,0 0 103,0 0 91,0 0 81,0 0 64,3-2 5094,19-7-5015,155-3 996,-76 8-1488,230-22 254,359-13-2458,-673 38 100,0-1 0,25-5-1,4-1-2315,-5 0 304,-3-2-1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19.965"/>
    </inkml:context>
    <inkml:brush xml:id="br0">
      <inkml:brushProperty name="width" value="0.1" units="cm"/>
      <inkml:brushProperty name="height" value="0.1" units="cm"/>
      <inkml:brushProperty name="color" value="#E71224"/>
    </inkml:brush>
  </inkml:definitions>
  <inkml:trace contextRef="#ctx0" brushRef="#br0">21 38 6481,'-19'5'3666,"17"-4"-1163,9-1-1520,-5 0-1024,729-3 2410,1-9-3445,-306-6-5492,-290 14 3800,-8-3-1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26.617"/>
    </inkml:context>
    <inkml:brush xml:id="br0">
      <inkml:brushProperty name="width" value="0.1" units="cm"/>
      <inkml:brushProperty name="height" value="0.1" units="cm"/>
      <inkml:brushProperty name="color" value="#E71224"/>
    </inkml:brush>
  </inkml:definitions>
  <inkml:trace contextRef="#ctx0" brushRef="#br0">1 350 5537,'2'-42'11210,"-2"41"-11047,1 0 0,0 0 0,0 1 0,1-1 0,-1 1 0,0-1 0,0 1 0,0-1 0,0 1 0,0-1 0,1 1 0,-1 0 0,0 0 0,0 0 0,2-1 0,2 1 73,127-24 402,2 6 1,146-1-1,212-15 825,68-16-927,-148 16-360,349-17-54,-676 47-129,279-2 5,22-1 214,-38 2-45,-229 5-840,-63-4-2558,-46 3 1622,-1-1 0,1 0 0,0-1-1,-1 0 1,1 0 0,14-8 0,0-8-2888</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28.079"/>
    </inkml:context>
    <inkml:brush xml:id="br0">
      <inkml:brushProperty name="width" value="0.1" units="cm"/>
      <inkml:brushProperty name="height" value="0.1" units="cm"/>
      <inkml:brushProperty name="color" value="#E71224"/>
    </inkml:brush>
  </inkml:definitions>
  <inkml:trace contextRef="#ctx0" brushRef="#br0">1 157 9017,'499'10'6385,"-299"-12"-4577,1000 12 3367,502-39-3540,-700-15-1499,-968 42-133,736-47 58,299-1-43,-262 70 720,33 26 5966,-690-42-5958,-135 0-3344,-5 0-1778,-2-3-4466,-3-4 3305</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3.082"/>
    </inkml:context>
    <inkml:brush xml:id="br0">
      <inkml:brushProperty name="width" value="0.1" units="cm"/>
      <inkml:brushProperty name="height" value="0.1" units="cm"/>
      <inkml:brushProperty name="color" value="#E71224"/>
    </inkml:brush>
  </inkml:definitions>
  <inkml:trace contextRef="#ctx0" brushRef="#br0">60 295 5140,'-2'0'296,"-38"-3"3434,39 3-3526,0 0 1,1 0-1,-1 0 0,0-1 1,1 1-1,-1 0 0,0 0 1,1 0-1,-1 0 0,0-1 1,1 1-1,-1 0 0,1 0 1,-1-1-1,1 1 0,-1-1 1,0 1-1,1 0 0,-1-1 1,1 1-1,0-1 0,-1 1 1,1-1-1,-1 1 0,1-1 1,0 0-1,-1 1 0,1-1 1,0 1-1,0-1 0,-1 0 1,1 1-1,0-1 0,0 0 1,0 1-1,0-1 0,0 0 1,0 1-1,0-1 1,0 0-1,0 1 0,0-1 1,0 0-1,1 1 0,-1-1 1,0 0-1,0 1 0,1-1 1,-1 1-1,0-1 0,1 0 1,-1 1-1,0-1 0,1 0 1,25 2 554,9 4-578,0 2 0,40 14 0,-38-10 181,60 9-1,-84-18-208,0-1-1,1-1 1,-1 0 0,1 0-1,-1-2 1,1 0-1,-1 0 1,18-6 0,-2-4 264,-1-2 0,0 0 1,-1-2-1,50-38 0,5-2 359,145-74 680,-217 124-1386,-8 4-30,1 0 0,0 0 0,0 0 0,0 0 0,1 0 0,-1 1 0,0 0 0,6-2 0,-9 4-5549,0 0 5442,0-1-1,0 0 0,0 0 1,0 0-1,0 1 0,0-1 1,0 0-1,1 0 1,-1 1-1,0-1 0,0 0 1,0 0-1,0 0 0,0 1 1,0-1-1,0 0 1,0 0-1,1 0 0,-1 1 1,0-1-1,0 0 0,0 0 1,0 0-1,1 0 1,-1 0-1,0 0 0,0 1 1,0-1-1,0 0 0,1 0 1,-1 0-1,0 0 1,0 0-1,1 0 0,-1 0 1,0 0-1,0 0 0,0 0 1,1 0-1,-1 0 1,23 5-4303,-3-2-3274,-11-2 3523</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4.325"/>
    </inkml:context>
    <inkml:brush xml:id="br0">
      <inkml:brushProperty name="width" value="0.1" units="cm"/>
      <inkml:brushProperty name="height" value="0.1" units="cm"/>
      <inkml:brushProperty name="color" value="#E71224"/>
    </inkml:brush>
  </inkml:definitions>
  <inkml:trace contextRef="#ctx0" brushRef="#br0">3 0 13681,'-2'81'11556,"1"-2"-7996,4 114-1381,-3-191-2418,0 0 0,0 0 0,0 1 1,1-1-1,-1 0 0,1 0 1,-1 0-1,1 0 0,0 0 1,0 0-1,0 0 0,0 0 1,0-1-1,0 1 0,0 0 1,1 0-1,1 1 0,0-1-600,-1-1 0,1 1 0,0-1 0,-1 0-1,1 0 1,0 0 0,0 0 0,0 0 0,0-1 0,0 1 0,4-1 0,15 1-4698</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5.014"/>
    </inkml:context>
    <inkml:brush xml:id="br0">
      <inkml:brushProperty name="width" value="0.1" units="cm"/>
      <inkml:brushProperty name="height" value="0.1" units="cm"/>
      <inkml:brushProperty name="color" value="#E71224"/>
    </inkml:brush>
  </inkml:definitions>
  <inkml:trace contextRef="#ctx0" brushRef="#br0">842 146 9753,'-13'-13'463,"-1"1"0,0 0-1,-1 1 1,0 1 0,-1 1 0,0 0 0,0 1 0,-1 0-1,0 2 1,-1 0 0,1 1 0,-1 0 0,0 2 0,0 0-1,0 1 1,-1 1 0,-21 1 0,17 2-190,1 0 1,0 2 0,-1 0-1,1 2 1,1 0-1,-1 1 1,1 2 0,0 0-1,1 1 1,0 1-1,1 1 1,0 0-1,-26 24 1,26-18-70,0 0 0,2 2 1,0 0-1,1 0 0,1 2 0,1 0 0,1 1 0,1 0 1,1 1-1,1 0 0,1 1 0,2 0 0,0 0 0,1 0 1,2 1-1,1 0 0,0 0 0,2 0 0,1 1 0,2-1 1,0 0-1,1 0 0,2-1 0,1 1 0,1-1 0,1 0 1,1 0-1,1-1 0,1-1 0,15 25 0,-8-22-159,2 0-1,0-2 0,1 0 0,2-1 1,0-1-1,2-1 0,0-1 0,1-2 1,1 0-1,0-2 0,45 19 0,-31-18-68,0-2-1,1-1 0,1-3 0,0-1 0,0-2 1,0-2-1,84 0 0,-101-6 62,1-2 0,-1 0 0,0-2 0,0-1 0,0-2 0,-1 0 0,0-1 0,35-17 0,-45 17 62,-1 0 1,-1-1-1,1 0 1,-1-1-1,-1-1 0,0 0 1,-1 0-1,0-1 1,0-1-1,-1 0 1,-1 0-1,0-1 0,-1 0 1,12-28-1,-11 18 73,-2-1 0,0 0 0,-2 1 0,0-2 0,-2 1 0,0 0 0,-3-50 0,-3 42-43,-1 1 1,-2-1-1,-1 1 0,-1 0 0,-22-51 0,12 42-112,-2 0 0,-2 2 0,-2 1 0,-1 1-1,-2 0 1,-1 3 0,-2 0 0,-2 2 0,-44-37 0,53 51-274,0 1 1,-1 1 0,-1 2 0,-50-23-1,63 32-162,0 1-1,0 1 1,0 0-1,0 1 1,0 0-1,-13 0 1,18 2-199,-1 1 1,1-1 0,-1 1 0,1 1 0,-1-1 0,1 1 0,0 0 0,0 1 0,0 0 0,-12 6 0,10-3-740,1 0 0,-1 0 0,-14 15-1,-17 27-4070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5.776"/>
    </inkml:context>
    <inkml:brush xml:id="br0">
      <inkml:brushProperty name="width" value="0.1" units="cm"/>
      <inkml:brushProperty name="height" value="0.1" units="cm"/>
      <inkml:brushProperty name="color" value="#E71224"/>
    </inkml:brush>
  </inkml:definitions>
  <inkml:trace contextRef="#ctx0" brushRef="#br0">355 64 13373,'-4'-3'334,"-4"-5"428,0 1 0,-1 0 0,0 0-1,-1 0 1,1 1 0,-1 1-1,-20-9 1,29 14-614,0 0-1,1 0 1,-1 0 0,0 0-1,1 1 1,-1-1-1,0 0 1,1 0-1,-1 1 1,0-1 0,1 0-1,-1 0 1,1 1-1,-1-1 1,0 1 0,1-1-1,-1 1 1,1-1-1,-1 1 1,1-1 0,0 1-1,-1-1 1,1 1-1,-1-1 1,1 1 0,0 0-1,0-1 1,-1 1-1,1 0 1,0-1-1,0 1 1,0 0 0,0-1-1,0 1 1,0 0-1,0-1 1,0 1 0,0 0-1,-2 36 1531,2-31-1309,2 30 581,0 0 1,3 0-1,12 50 0,39 103 367,-31-111-1295,19 100 1,-40-160-23,-2-1 1,0 2-1,-1-1 1,-1 21-1,0-35-1,-1 0 0,1 0 0,-1 0 0,0-1 0,0 1 0,0 0-1,0 0 1,0 0 0,-1-1 0,0 1 0,0-1 0,0 0 0,0 1-1,0-1 1,-1 0 0,0 0 0,1 0 0,-1-1 0,0 1 0,0 0-1,0-1 1,-1 0 0,1 0 0,-1 0 0,-4 2 0,-9 1-458,0-1 1,0-1-1,-1-1 1,1 0-1,-1-1 1,1 0-1,-1-2 1,0 0-1,1-1 1,-31-8 0,43 8-83,0 0 1,0-1-1,0 1 1,0-1-1,0-1 1,0 1 0,1-1-1,-1 1 1,1-1-1,0 0 1,0-1 0,1 1-1,-1-1 1,1 1-1,-5-11 1,0-1-1994,1-1-1,1 0 1,-8-30 0,4-3-1919</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6.109"/>
    </inkml:context>
    <inkml:brush xml:id="br0">
      <inkml:brushProperty name="width" value="0.1" units="cm"/>
      <inkml:brushProperty name="height" value="0.1" units="cm"/>
      <inkml:brushProperty name="color" value="#E71224"/>
    </inkml:brush>
  </inkml:definitions>
  <inkml:trace contextRef="#ctx0" brushRef="#br0">1 281 13705,'0'-15'752,"10"-7"84,19-4 60,25-8 17,23-2 3,35-1 0,12 3 4,6 1-20,-10 10-128,-20 10-872,-20 7-360,-26 5-432,-20 7-656,-20-6-2157,-14 19 1,-15-1 0,-9 5-1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48.923"/>
    </inkml:context>
    <inkml:brush xml:id="br0">
      <inkml:brushProperty name="width" value="0.1" units="cm"/>
      <inkml:brushProperty name="height" value="0.1" units="cm"/>
      <inkml:brushProperty name="color" value="#E71224"/>
    </inkml:brush>
  </inkml:definitions>
  <inkml:trace contextRef="#ctx0" brushRef="#br0">18 4 25078,'-3'-2'856,"-1"2"-584,-2-2-732,1 6-1328,7 10-3000,-4-3-1,2-5 1,11-5-1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6.613"/>
    </inkml:context>
    <inkml:brush xml:id="br0">
      <inkml:brushProperty name="width" value="0.1" units="cm"/>
      <inkml:brushProperty name="height" value="0.1" units="cm"/>
      <inkml:brushProperty name="color" value="#E71224"/>
    </inkml:brush>
  </inkml:definitions>
  <inkml:trace contextRef="#ctx0" brushRef="#br0">4 81 17282,'-1'-40'3266,"0"11"233,0 17 2453,27 82-3166,-6-20-2804,1 17 18,-4 0 0,-2 2 0,-4 0 0,-2 1 0,-1 104 0,-8-163 14,6 108-425,-5-106-70,1 0-1,1-1 0,0 0 1,1 1-1,0-1 1,1 0-1,6 12 0,-9-22 95,0 1-1,0-1 1,0 0 0,0 0-1,0-1 1,0 1-1,1 0 1,-1-1-1,0 1 1,1-1-1,0 0 1,-1 0 0,1 0-1,0 0 1,-1 0-1,1 0 1,5 0-1,-1 0-1465,1-1 0,0 1 0,0-1 0,-1-1 0,16-1 0,5-7-3352</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7.345"/>
    </inkml:context>
    <inkml:brush xml:id="br0">
      <inkml:brushProperty name="width" value="0.1" units="cm"/>
      <inkml:brushProperty name="height" value="0.1" units="cm"/>
      <inkml:brushProperty name="color" value="#E71224"/>
    </inkml:brush>
  </inkml:definitions>
  <inkml:trace contextRef="#ctx0" brushRef="#br0">409 165 12245,'1'-40'1765,"1"26"-533,-2 1-1,0-1 0,0 1 0,-1 0 1,-6-24-1,7 35-964,-1 1 0,0-1 0,0 1 0,0 0-1,-1 0 1,1-1 0,0 1 0,0 0 0,-1 0 0,1 0 0,-1 0 0,1 0 0,-1 0 0,1 1-1,-1-1 1,1 0 0,-1 1 0,0-1 0,1 1 0,-1 0 0,0 0 0,1-1 0,-1 1 0,0 0-1,-2 1 1,-46 2 1841,35 0-1953,-1 1-1,1 0 0,1 1 1,-1 1-1,1 0 0,0 1 1,0 1-1,0 0 0,1 0 1,1 2-1,-1-1 0,2 2 1,-1-1-1,1 2 0,-10 14 1,10-12-166,1 0 1,0 1-1,1 1 1,1 0-1,0 0 0,1 0 1,1 1-1,1 0 1,0 0-1,1 1 1,1-1-1,1 1 1,-1 21-1,4-32 11,-1 0 0,1-1 0,0 1 0,0 0 0,1 0 0,0-1 0,0 1 0,1-1 0,0 1 0,0-1 0,0 0 0,1 0 0,0-1 0,0 1 0,0-1 0,1 0 0,0 0 0,0 0 0,0 0 0,1-1 0,-1 0 0,1 0 0,6 3 0,15 6 0,0-1 0,0-1 0,1-1 0,31 6 0,-41-11 0,63 17 0,1-4 0,138 12 0,-193-22-790,-16-4-4587,-10-6 4049,5-13-735,-5 8-1927,0-2-4380,-3 3 2953</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8.338"/>
    </inkml:context>
    <inkml:brush xml:id="br0">
      <inkml:brushProperty name="width" value="0.1" units="cm"/>
      <inkml:brushProperty name="height" value="0.1" units="cm"/>
      <inkml:brushProperty name="color" value="#E71224"/>
    </inkml:brush>
  </inkml:definitions>
  <inkml:trace contextRef="#ctx0" brushRef="#br0">114 86 8721,'64'-8'8109,"78"-22"-7029,-73 15-292,-22 6-499,-22 5-31,0-2 1,24-8-1,-134 22-398,-337 66-1050,417-73 1189,4-1 6,1 0 0,-1 0 0,0 0 0,1 0-1,-1 0 1,1 0 0,-1 0 0,0 0 0,1 0 0,-1 1-1,1-1 1,-1 0 0,1 0 0,-1 1 0,1-1 0,-1 0-1,1 1 1,-1-1 0,1 0 0,-1 1 0,1-1-1,0 1 1,-1-1 0,1 1 0,0-1 0,-1 1 0,1-1-1,0 1 1,-1-1 0,1 1 0,0-1 0,0 1 0,0-1-1,0 1 1,0 1 0,-5 5 177,5-7-255,0 0 0,0 1-1,0-1 1,-1 0 0,1 0 0,0 0 0,0 1 0,0-1-1,-1 0 1,1 0 0,0 1 0,0-1 0,0 0 0,0 0 0,0 1-1,0-1 1,0 0 0,-1 0 0,1 1 0,0-1 0,0 0-1,0 0 1,0 1 0,0-1 0,0 0 0,0 1 0,0-1 0,0 0-1,1 0 1,-1 1 0,0-1 0,0 0 0,0 0 0,0 1-1,0-1 1,0 0 0,1 0 0,-1 1 0,0-1 0,0 0 0,0 0-1,0 0 1,1 1 0,0 13-9150,-2-12 6058</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9.254"/>
    </inkml:context>
    <inkml:brush xml:id="br0">
      <inkml:brushProperty name="width" value="0.1" units="cm"/>
      <inkml:brushProperty name="height" value="0.1" units="cm"/>
      <inkml:brushProperty name="color" value="#E71224"/>
    </inkml:brush>
  </inkml:definitions>
  <inkml:trace contextRef="#ctx0" brushRef="#br0">1 94 9469,'0'-39'3656,"0"1"2000,0 22 7438,8 87-12669,30 126 0,-16-98-383,-4-15-42,-5-30 0,-3 2 0,6 74 0,-15-88-538,-1-15-4211,-4-39-5337,-11-10 5379,7 11 1913,-9-16-2147</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39.660"/>
    </inkml:context>
    <inkml:brush xml:id="br0">
      <inkml:brushProperty name="width" value="0.1" units="cm"/>
      <inkml:brushProperty name="height" value="0.1" units="cm"/>
      <inkml:brushProperty name="color" value="#E71224"/>
    </inkml:brush>
  </inkml:definitions>
  <inkml:trace contextRef="#ctx0" brushRef="#br0">0 452 7581,'0'-2'229,"0"1"0,1-1 0,-1 0 0,0 0 0,1 1 0,-1-1 0,1 0 0,0 1 0,-1-1 0,1 1 0,0-1 0,0 1 0,0-1 0,0 1 0,1-1 0,-1 1 0,0 0 0,2-2 0,31-18 922,-21 13-445,391-195 7781,-232 122-5997,38-22-807,-206 101-1953,-2 0-5780,0 7-4718,2-3 6091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40.942"/>
    </inkml:context>
    <inkml:brush xml:id="br0">
      <inkml:brushProperty name="width" value="0.1" units="cm"/>
      <inkml:brushProperty name="height" value="0.1" units="cm"/>
      <inkml:brushProperty name="color" value="#E71224"/>
    </inkml:brush>
  </inkml:definitions>
  <inkml:trace contextRef="#ctx0" brushRef="#br0">0 1971 7625,'21'-1'10055,"121"-8"-8038,413-81 2484,-335 50-2331,-192 33-1722,-20 4-241,-1 1 0,0 1-1,1 0 1,9-1 0,-16 0-14,0 1 0,-1-1 0,1 1 1,0-1-1,-1 1 0,1-1 0,-1 0 0,0 1 0,1-1 1,-1 0-1,0 0 0,0 1 0,0-1 0,0 0 1,-1 1-1,1-4 0,-1 1 6,-2-35 24,-2 1 0,-1-1 1,-3 1-1,-1 1 0,-17-45 1,14 44-130,-22-65-94,-60-125 0,68 175 0,2-2 0,3 0 0,2-1 0,-24-113 0,41 148 0,-33-241 0,35 250 0,-1 0 0,-1 1 0,0 0 0,0-1 0,-1 1 0,-1 0 0,1 1 0,-2-1 0,0 1 0,0 0 0,-12-15 0,16 24 0,1-1 0,0 0 0,-1 0 0,1 1 0,0-1 0,0 0 0,0 0 0,0 0 0,0 0 0,1 0 0,-1 0 0,1-1 0,-1 1 0,1 0 0,0 0 0,0 0 0,0 0 0,0-1 0,0 1 0,1-4 0,0 4 0,0 0 0,0-1 0,1 1 0,-1 0 0,0 0 0,1 0 0,0 0 0,-1 0 0,1 1 0,0-1 0,0 1 0,0-1 0,0 1 0,0-1 0,0 1 0,0 0 0,5-2 0,52-18 0,1 3 0,78-14 0,-67 17 0,140-28 0,191-52 0,-392 93-4,-8 1-1,0 1 0,0-1-1,0 0 1,0 1 0,0-1 0,0 0 0,0 0 0,0-1-1,0 1 1,-1 0 0,1 0 0,2-3 0,-4 3-421,0 1-386,3 3-1602,-3-2 2306,0 0 0,1-1 0,-1 1 0,0 0 0,1-1 1,-1 1-1,1-1 0,-1 1 0,1 0 0,-1-1 0,1 1 0,0-1 1,-1 1-1,1-1 0,0 0 0,-1 1 0,1-1 0,0 0 0,-1 1 1,1-1-1,0 0 0,0 0 0,0 1 0,50 11-4725,-50-12 4510,1 1 1,-1 0-1,0 0 1,1 0-1,-1 0 1,0 0-1,0 0 1,0 0-1,0 0 0,0 0 1,0 0-1,0 0 1,0 1-1,-1-1 1,1 0-1,0 1 0,-1-1 1,1 1-1,-1-1 1,1 1-1,-1-1 1,0 1-1,0-1 1,0 1-1,0-1 0,0 1 1,0-1-1,0 1 1,0 2-1,-1 0-809,-1 23-4273</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41.607"/>
    </inkml:context>
    <inkml:brush xml:id="br0">
      <inkml:brushProperty name="width" value="0.1" units="cm"/>
      <inkml:brushProperty name="height" value="0.1" units="cm"/>
      <inkml:brushProperty name="color" value="#E71224"/>
    </inkml:brush>
  </inkml:definitions>
  <inkml:trace contextRef="#ctx0" brushRef="#br0">1 256 8505,'10'2'9215,"23"-8"-8386,-17 2 18,688-146 9428,-568 109-7928,-120 32-3069,-14 8 5,-1-1 0,1 1 0,-1-1 1,0 1-1,0-1 0,0 1 0,1-1 0,-1 0 1,-1 0-1,1 1 0,0-1 0,1-4 0,-1 4 634,7-11-10862,-5 6 5473</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49.235"/>
    </inkml:context>
    <inkml:brush xml:id="br0">
      <inkml:brushProperty name="width" value="0.1" units="cm"/>
      <inkml:brushProperty name="height" value="0.1" units="cm"/>
      <inkml:brushProperty name="color" value="#E71224"/>
    </inkml:brush>
  </inkml:definitions>
  <inkml:trace contextRef="#ctx0" brushRef="#br0">19 869 3168,'0'0'464,"-19"0"5365,48-2-5188,-1-1 0,37-8 0,-20 3-287,51-9 183,724-103 1811,130-8-2564,-737 90 157,536-103-18,-89 21-228,-19 4 82,-636 115 222,820-148 610,-742 139-134,-58 8-59,-20 1-644,0 0-1,0 1 1,0 0 0,0-1-1,0 2 1,1-1-1,-1 1 1,8 1 0,-17 0-4583,-18-2 1819,-5-2 308</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3:51.056"/>
    </inkml:context>
    <inkml:brush xml:id="br0">
      <inkml:brushProperty name="width" value="0.1" units="cm"/>
      <inkml:brushProperty name="height" value="0.1" units="cm"/>
      <inkml:brushProperty name="color" value="#E71224"/>
    </inkml:brush>
  </inkml:definitions>
  <inkml:trace contextRef="#ctx0" brushRef="#br0">1 765 1520,'0'0'334,"1"-1"4544,9-7-3938,18 0-660,1 0 0,0 2-1,33-4 1,8-1-46,316-44 1121,-108 19-398,451-60 380,226-21-1150,-584 67-35,138-33 101,118-13 271,277-1 117,-395 47-97,-497 48-407,-7 2 25,1 0 1,0-1-1,-1 1 0,1-2 0,-1 1 0,1 0 1,-1-1-1,9-4 0,-9 4 504,11-7 1604,-11 5-3554,-8 1-3531,-23 9-1881,4-6 3347</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05.486"/>
    </inkml:context>
    <inkml:brush xml:id="br0">
      <inkml:brushProperty name="width" value="0.1" units="cm"/>
      <inkml:brushProperty name="height" value="0.1" units="cm"/>
      <inkml:brushProperty name="color" value="#E71224"/>
    </inkml:brush>
  </inkml:definitions>
  <inkml:trace contextRef="#ctx0" brushRef="#br0">43 142 5260,'-3'0'456,"2"1"-197,0-1-1,0 0 1,0 0-1,0 0 0,1 0 1,-1 0-1,0 0 0,0 0 1,0 0-1,0 0 1,0 0-1,1 0 0,-1 0 1,0-1-1,0 1 1,0 0-1,1-1 0,-1 1 1,0 0-1,0-1 1,1 1-1,-1-1 0,0 1 1,1-1-1,-1 0 0,1 1 1,-1-1-1,0 1 1,1-1-1,0 0 0,-1 0 1,1 1-1,-1-1 1,1 0-1,0 0 0,-1 0 1,1 1-1,0-2 0,-7-3 1334,1 2 246,12-1-848,25-1-513,0 2 0,46 0 0,-17 1-150,241-13 670,214-13-450,-235 16-388,79-7 23,-154-6 517,-194 23 1687,-9 2-1232,-4 2-1044,-9 14-3684,-20 22-6044,10-19 4614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51.140"/>
    </inkml:context>
    <inkml:brush xml:id="br0">
      <inkml:brushProperty name="width" value="0.1" units="cm"/>
      <inkml:brushProperty name="height" value="0.1" units="cm"/>
      <inkml:brushProperty name="color" value="#E71224"/>
    </inkml:brush>
  </inkml:definitions>
  <inkml:trace contextRef="#ctx0" brushRef="#br0">629 254 12261,'-9'-21'1419,"1"0"0,-8-31 0,1 0 1226,13 47-2375,0 0 1,-1 0-1,1 0 0,-1 0 1,0 0-1,0 0 0,-1 1 1,1-1-1,-1 1 0,0 0 1,0 0-1,-9-6 0,5 5-97,0 0 0,-1 1-1,1 0 1,-1 0 0,0 1-1,0 0 1,-10-1 0,-5 0-63,1 1 1,-1 1 0,0 1 0,1 2-1,-33 4 1,39-3-98,-1 0 1,1 2-1,1 0 1,-1 1-1,1 1 1,-1 1-1,2 0 1,-1 1-1,1 0 1,-17 13-1,26-15-25,-1-1 0,0 1 0,1 1 0,0-1 0,1 1 0,-1 0-1,1 0 1,1 1 0,-1-1 0,1 1 0,0 0 0,1 0 0,0 0-1,1 1 1,-1-1 0,1 1 0,1 0 0,0-1 0,0 1 0,1 0-1,1 16 1,0-17 7,1 0 0,0-1 0,0 1-1,0-1 1,1 0 0,0 1 0,1-1 0,0 0-1,0-1 1,0 1 0,1-1 0,0 0-1,0 0 1,0 0 0,1-1 0,0 0 0,0 0-1,0 0 1,1-1 0,13 7 0,0-1 44,0-1 1,0-1-1,1-1 1,0-1-1,1 0 0,28 2 1,121 2 719,-115-9 6,74 10-1,-111-8-561,0 1 0,0 1 0,-1 0-1,1 2 1,-1 0 0,-1 1 0,30 18-1,-36-18-105,1 0 1,-1 1-1,0 0 0,-1 1 0,0 1 0,0-1 1,-1 2-1,-1-1 0,0 1 0,10 19 0,-14-23-65,-1 0-1,0 1 1,0-1-1,-1 1 1,0 0-1,0 0 1,-1 0 0,0 0-1,-1 0 1,0 0-1,0 0 1,-1 0-1,0 0 1,0 0-1,-1 0 1,-1 0 0,-5 14-1,1-8 14,-1-1-1,0 0 0,-1-1 1,-1 0-1,0 0 1,0-1-1,-2 0 1,1-1-1,-1 0 1,-20 12-1,13-10 26,-1 0 1,0-2-1,-1 0 0,0-1 1,0-2-1,-38 11 1,49-17-64,0 0 1,0 0-1,0-1 1,-1 0-1,1-1 0,0 0 1,0-1-1,-16-3 1,21 3-23,1 0 1,-1 0-1,1-1 1,0 0-1,0 0 1,0 0-1,0 0 1,0 0-1,0-1 1,1 0-1,-1 0 1,1 0-1,0 0 1,0-1-1,0 1 1,0-1-1,1 1 1,-1-1-1,1 0 1,0 0-1,-3-7 1,2-1-33,0 0 0,0 0 0,1 0 1,1 0-1,0 0 0,1 0 0,0-1 1,1 1-1,0 0 0,1 0 0,0 0 1,5-13-1,7-20-114,37-79-1,-20 52 185,-18 40 33,-2-1 0,-2 0 1,0 0-1,3-38 0,-10 56-164,-1 0-1,0 1 1,-1-1-1,-1 0 1,0 0-1,-1 0 1,0 1 0,-1-1-1,-1 1 1,-1 0-1,-12-27 1,13 34-299,0 0 0,-1 0 0,0 1 0,-1-1 0,1 1 0,-1 1 0,0-1 0,-1 1 0,1 0 0,-1 0 0,0 1 0,0 0 0,-1 1 0,1-1 0,-1 1 0,0 0 0,0 1 0,0 0 0,-13-1 0,-4 0-1698,-1 2-1,1 0 1,-1 2-1,-48 8 1,-30 8-3120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06.234"/>
    </inkml:context>
    <inkml:brush xml:id="br0">
      <inkml:brushProperty name="width" value="0.1" units="cm"/>
      <inkml:brushProperty name="height" value="0.1" units="cm"/>
      <inkml:brushProperty name="color" value="#E71224"/>
    </inkml:brush>
  </inkml:definitions>
  <inkml:trace contextRef="#ctx0" brushRef="#br0">1 17 10101,'0'0'231,"0"0"1,0-1-1,-1 0 1,1 1-1,0-1 1,0 1-1,0-1 1,0 1-1,0-1 1,0 1-1,0-1 1,0 1-1,0-1 0,0 1 1,1-1-1,-1 1 1,0-1-1,0 1 1,0-1-1,1 1 1,-1-1-1,0 1 1,0-1-1,1 1 1,-1 0-1,0-1 0,1 1 1,-1-1-1,1 1 1,-1 0-1,0 0 1,1-1-1,-1 1 1,1 0-1,-1-1 1,1 1-1,0 0 1,21 11 2034,-21-11-2394,22 18 404,-1 0 0,-1 1 0,-1 0 0,-1 2 0,30 40 0,-23-27-442,47 46 0,-68-75-205,1 0 0,0-1 0,-1 0-1,2 0 1,-1 0 0,8 3-1,23 2-5683,-37-9 5827,1 0 0,-1 0-1,1 0 1,-1 0 0,1 0 0,-1 0-1,0 0 1,1 0 0,-1 0-1,1 0 1,-1 0 0,1 0 0,-1-1-1,0 1 1,1 0 0,-1 0-1,1 0 1,-1-1 0,0 1 0,1 0-1,-1 0 1,0-1 0,1 1-1,-1 0 1,0-1 0,0 1 0,1-1-1,-1 1 1,1-1 0,3-7-3197</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06.565"/>
    </inkml:context>
    <inkml:brush xml:id="br0">
      <inkml:brushProperty name="width" value="0.1" units="cm"/>
      <inkml:brushProperty name="height" value="0.1" units="cm"/>
      <inkml:brushProperty name="color" value="#E71224"/>
    </inkml:brush>
  </inkml:definitions>
  <inkml:trace contextRef="#ctx0" brushRef="#br0">741 87 10025,'0'-12'660,"0"-3"164,0-4 152,0 2 64,0 4 16,0 5-16,-4 6 17,-11 7 11,-12 13 12,-13 18-504,-21 27-276,-12 26-1008,-18-14-3089,-18 52 1,-31 11 0,-40 4-1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22.218"/>
    </inkml:context>
    <inkml:brush xml:id="br0">
      <inkml:brushProperty name="width" value="0.1" units="cm"/>
      <inkml:brushProperty name="height" value="0.1" units="cm"/>
      <inkml:brushProperty name="color" value="#E71224"/>
    </inkml:brush>
  </inkml:definitions>
  <inkml:trace contextRef="#ctx0" brushRef="#br0">45 19 5264,'-12'1'860,"-9"-2"-290,20 1-352,1 0 1,-1 0 0,1 0 0,-1-1-1,1 1 1,-1 0 0,1-1-1,-1 1 1,1 0 0,-1-1-1,1 1 1,0-1 0,-1 1-1,1-1 1,0 1 0,-1-1 0,1 1-1,0-1 1,-1 1 0,1-1-1,0 1 1,0-1 0,0 1-1,0-1 1,-1 1 0,1-1-1,0 0 1,0 1 0,0-1 0,0 0-1,-1-3 2835,5 4-1373,-2 0-1916,304 7 1453,1430-13 2088,-996 8-2815,590-2-201,-407 0 1297,-309 0 3154,-118 14-1573,-234-15-3164,469 5-3,-621 0 0,-73 1-4628,-15-2 1792,0-6-3845,-17-1 476,-1-4 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23.848"/>
    </inkml:context>
    <inkml:brush xml:id="br0">
      <inkml:brushProperty name="width" value="0.1" units="cm"/>
      <inkml:brushProperty name="height" value="0.1" units="cm"/>
      <inkml:brushProperty name="color" value="#E71224"/>
    </inkml:brush>
  </inkml:definitions>
  <inkml:trace contextRef="#ctx0" brushRef="#br0">1 0 9613,'16'0'887,"284"23"3358,-131-5-2723,2071 130 6206,-1691-110-7415,211 10 420,223 2 408,-898-45-1018,1329 16 4957,-955-23-4529,428 33 221,-342 0-699,0-29-137,-314-3-79,-225 4-1717,-6-3 1773,0 0 1,0 0-1,0 1 0,1-1 1,-1 0-1,0 0 0,0 0 1,1 1-1,-1-1 0,0 0 1,0 0-1,1 0 0,-1 0 1,0 0-1,0 0 0,1 0 1,-1 0-1,0 0 0,0 0 1,1 0-1,-1 0 0,0 0 1,1 0-1,-1 0 0,0 0 1,0 0-1,1 0 0,-1 0 1,0 0-1,0 0 0,1 0 1,5-5-2375,-5 4 1864,0 0 1,0 1-1,0-1 0,0 0 0,1 0 1,-1 1-1,0-1 0,0 1 0,1-1 1,-1 1-1,0 0 0,1-1 0,0 1 1,13-3-5113</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24.982"/>
    </inkml:context>
    <inkml:brush xml:id="br0">
      <inkml:brushProperty name="width" value="0.1" units="cm"/>
      <inkml:brushProperty name="height" value="0.1" units="cm"/>
      <inkml:brushProperty name="color" value="#E71224"/>
    </inkml:brush>
  </inkml:definitions>
  <inkml:trace contextRef="#ctx0" brushRef="#br0">0 404 12385,'5'-3'2717,"-5"2"-2531,1 0 0,-1 1 1,0 0-1,1-1 1,-1 1-1,1-1 1,-1 1-1,1-1 1,0 1-1,-1 0 1,1 0-1,-1-1 1,1 1-1,0 0 1,-1 0-1,1-1 1,-1 1-1,1 0 1,1 0-1,6 1 255,-1-1-1,0 1 1,1 1-1,-1 0 1,0 0-1,1 0 1,-1 1-1,-1 0 1,1 0-1,0 0 1,-1 1-1,1 0 1,-1 1-1,8 7 1,7 8 672,-1 1 1,26 35-1,-5-6 917,-38-48-1969,-1 0 0,1 0 0,0 0 0,0 0 0,0 0-1,0 0 1,1-1 0,-1 0 0,0 1 0,1-1-1,-1 0 1,0-1 0,1 1 0,-1-1 0,1 1-1,-1-1 1,1 0 0,0 0 0,-1-1 0,4 0-1,9-2 15,0 0-1,29-11 1,-42 13-58,61-25 190,109-60-1,-70 31-179,119-49-27,335-107 0,-517 199 0,-17 6 0,0-2 0,41-19 0,-53 25-1097,-5 3 321,17 4-2505,17 3-5254,-39-8 8299,0 0 1,0 0-1,0 0 1,0 0 0,0 0-1,0 0 1,0 0-1,0-1 1,0 1-1,0 0 1,-1-1 0,1 1-1,0 0 1,0-1-1,0 1 1,-1-1-1,1 1 1,0-1 0,0 0-1,-1 1 1,1-1-1,0 0 1,-1 1-1,1-1 1,-1 0 0,1-1-1,20-50-6120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45.491"/>
    </inkml:context>
    <inkml:brush xml:id="br0">
      <inkml:brushProperty name="width" value="0.1" units="cm"/>
      <inkml:brushProperty name="height" value="0.1" units="cm"/>
      <inkml:brushProperty name="color" value="#E71224"/>
    </inkml:brush>
  </inkml:definitions>
  <inkml:trace contextRef="#ctx0" brushRef="#br0">1 640 4244,'2'-2'9677,"3"1"-5810,18-1-5164,-20 1 2329,145-5-377,121-9-73,519-60 1328,-305 26-1413,188-23-321,65-7-111,-155 15-34,-116 11-21,81-9 15,371-32 10,163 40-47,265 47 902,-1076 3-493,251 6 1416,-519-2-1799,1 1 1,0-1-1,0 0 1,0 0-1,0 1 1,0-1-1,0 1 1,0 0-1,0 0 1,-1 0-1,1-1 1,0 2-1,0-1 1,-1 0-1,1 0 1,-1 0-1,1 1 0,-1-1 1,0 1-1,2 1 1,-1 0 78,0 1 0,-1-1 1,1 1-1,-1-1 0,0 1 0,0 0 1,0-1-1,0 1 0,-1 0 0,1 4 1,-1 4 389,-1 1 0,0 0 1,-1-1-1,0 0 1,-7 22-1,-78 196 3280,69-187-3625,9-22-135,0 1 0,2 0 1,0 1-1,1 0 0,2 0 0,0 0 1,2 1-1,0-1 0,2 1 0,0-1 1,5 29-1,11 20-3,51 139 0,-44-150 0,-3 1 0,-3 0 0,12 80 0,-21-36 0,-9 137 0,-2-138 0,-28 482 0,12-324 0,-63 383 0,20-215 0,-13 82 0,-26 316 0,77 136 0,27-866 0,29 181 0,45 92 0,-39-201 0,-24-98 0,-4 0 0,-3 0 0,-4 120 0,-1 6 0,-1-145 0,2-10 5,16 82 1,-2-32-164,-16-86-62,1 0 0,0 0-1,1 0 1,0 0 0,0-1-1,1 1 1,0-1 0,0 0-1,7 9 1,12 22-1898,-21-33 1639,-1 0 0,1 0 0,-1 0 0,-1 0 0,1 0 0,-1 0 0,0 0-1,0 0 1,0 0 0,0 0 0,-1 0 0,0 0 0,0 0 0,-4 8 0,5-10 109,-1 0 0,0-1 0,-1 1 0,1 0 1,0 0-1,-1-1 0,0 1 0,1 0 0,-1-1 0,0 0 1,0 1-1,-1-1 0,1 0 0,0 0 0,-1 0 0,1-1 1,-1 1-1,1-1 0,-1 1 0,0-1 0,0 0 0,0 0 1,0 0-1,0 0 0,-3 0 0,-1-1-451,0-1 1,0 0-1,0-1 0,0 0 1,0 0-1,-8-3 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08.994"/>
    </inkml:context>
    <inkml:brush xml:id="br0">
      <inkml:brushProperty name="width" value="0.1" units="cm"/>
      <inkml:brushProperty name="height" value="0.1" units="cm"/>
      <inkml:brushProperty name="color" value="#E71224"/>
    </inkml:brush>
  </inkml:definitions>
  <inkml:trace contextRef="#ctx0" brushRef="#br0">58 272 4088,'-6'0'546,"-27"-2"885,20-4 1845,7-5 4213,6 11-7081,0 0-64,6-2 352,176-1 829,-115 3-1166,286 6 822,115-2-331,-315-6-566,786-32 424,-935 34-708,1085-91 48,-257 39-80,768 38 194,-1260 26 94,76 0 647,-173-12 364,-235 1-1983,13 2 4346,-12-5-3218,-4-5-3339,-3 0 1523,3-25-2070,-7 6-7123,-6 8 5248</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0.959"/>
    </inkml:context>
    <inkml:brush xml:id="br0">
      <inkml:brushProperty name="width" value="0.1" units="cm"/>
      <inkml:brushProperty name="height" value="0.1" units="cm"/>
      <inkml:brushProperty name="color" value="#E71224"/>
    </inkml:brush>
  </inkml:definitions>
  <inkml:trace contextRef="#ctx0" brushRef="#br0">50 65 19574,'-17'-21'2409,"14"17"-1932,1 1-1,-1 0 1,0 0 0,1-1-1,0 0 1,0 1 0,0-1-1,0 0 1,-1-4 0,3 7-423,0 1 1,0 0 0,0 0 0,0 0-1,0 0 1,0-1 0,0 1-1,0 0 1,0 0 0,0 0-1,0 0 1,1 0 0,-1 0 0,0-1-1,0 1 1,0 0 0,0 0-1,0 0 1,0 0 0,0 0-1,1 0 1,-1 0 0,0 0-1,0 0 1,0-1 0,0 1 0,0 0-1,1 0 1,-1 0 0,0 0-1,0 0 1,0 0 0,0 0-1,1 0 1,-1 0 0,0 0 0,0 0-1,0 0 1,0 0 0,0 0-1,1 0 1,-1 1 0,0-1-1,0 0 1,0 0 0,0 0-1,0 0 1,1 0 0,-1 0 0,0 0-1,0 0 1,0 0 0,0 1-1,0-1 1,0 0 0,0 0-1,0 0 1,1 0 0,-1 1-1,11 6 969,9 12-554,0 1-1,-1 1 1,28 42-1,40 79-771,-65-106 445,-13-19-142,73 129 0,-66-114 0,-1 1 0,18 61 0,-29-78 0,-1 1 0,0-1 0,-1 0 0,0 1 0,-2 0 0,0-1 0,-4 30 0,2-34 0,-1 1 0,-1-1 0,0 0 0,0 0 0,-1 0 0,-1-1 0,0 0 0,-1 0 0,0 0 0,0-1 0,-13 13 0,7-8-24,-1-1 0,-1-1 0,-1-1 0,-16 12 0,23-19-256,1 0 0,0 0 0,-1-1 0,0 0 0,0-1 0,0 0 0,-1 0 0,1-1 0,-1 0 0,-11 0 0,20-1 171,1-1-1,-1 0 0,0 0 0,0 0 1,0 1-1,1-1 0,-1 0 1,0 0-1,0 0 0,0 0 0,1 0 1,-1-1-1,0 1 0,0 0 0,0 0 1,1 0-1,-1-1 0,0 1 1,0 0-1,1-1 0,-1 1 0,0-1 1,0 1-1,1-1 0,-1 1 0,1-1 1,-1 1-1,0-1 0,1 0 0,-1 1 1,1-1-1,0 0 0,-1 1 1,1-1-1,-1 0 0,1 0 0,0 0 1,0 1-1,-1-1 0,1 0 0,0-1 1,-5-13-2888,0 6 1263,-1 1-1,0 1 1,-12-14 0,-9-11-2306,-10-20-1448</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1.277"/>
    </inkml:context>
    <inkml:brush xml:id="br0">
      <inkml:brushProperty name="width" value="0.1" units="cm"/>
      <inkml:brushProperty name="height" value="0.1" units="cm"/>
      <inkml:brushProperty name="color" value="#E71224"/>
    </inkml:brush>
  </inkml:definitions>
  <inkml:trace contextRef="#ctx0" brushRef="#br0">0 563 12309,'0'-18'728,"9"-6"200,11-13 120,15-11 84,17-3 37,21-4 23,12-4 16,6-1-12,3 8-60,-3 4-664,-9 7-468,-9 13-564,-6 7-504,-5 6-1024,-16 11-1673,-7 3 1,-12 6 0,-7 5-1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1.626"/>
    </inkml:context>
    <inkml:brush xml:id="br0">
      <inkml:brushProperty name="width" value="0.1" units="cm"/>
      <inkml:brushProperty name="height" value="0.1" units="cm"/>
      <inkml:brushProperty name="color" value="#E71224"/>
    </inkml:brush>
  </inkml:definitions>
  <inkml:trace contextRef="#ctx0" brushRef="#br0">0 129 16105,'15'-8'757,"8"-5"75,7-5 12,12-3-4,-5 2-76,3 1-188,-2 2-376,0 7-504,1 5-848,-10 2-2741,-11 17 1,-7 10 0</inkml:trace>
  <inkml:trace contextRef="#ctx0" brushRef="#br0" timeOffset="1">183 592 14541,'0'9'784,"5"-1"188,12 0 73,12-3-49,10-5-152,19-13-408,12-4-748,1-21-3549,-4 5 1,-12-5 0,-8-8-1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1.844"/>
    </inkml:context>
    <inkml:brush xml:id="br0">
      <inkml:brushProperty name="width" value="0.1" units="cm"/>
      <inkml:brushProperty name="height" value="0.1" units="cm"/>
      <inkml:brushProperty name="color" value="#E71224"/>
    </inkml:brush>
  </inkml:definitions>
  <inkml:trace contextRef="#ctx0" brushRef="#br0">483 292 15737,'-8'-2'256,"1"0"0,-1 1-1,0 0 1,0 0-1,0 1 1,-1 0-1,1 0 1,0 1 0,-13 2-1,-11 4 468,-32 12 0,35-9-145,-5 0-65,13-2-197,-1-1 1,0-1-1,-1-1 0,1-1 0,-1-1 0,-42 0 0,64-3-298,-1-1 0,1 1-1,-1 0 1,1-1 0,-1 1 0,1-1 0,-1 1 0,1-1 0,0 0-1,-1 1 1,1-1 0,0 0 0,0 0 0,-1 0 0,1 0 0,0 0-1,0 0 1,0 0 0,0-1 0,0 1 0,1 0 0,-1 0 0,0-1-1,0 1 1,1-1 0,-1 1 0,1-1 0,0 1 0,-1 0 0,1-1-1,0 1 1,0-1 0,0 0 0,0 1 0,0-1 0,0-1 0,1-4 25,-1 0 0,1 0 1,1 1-1,0-1 0,0 0 1,5-12-1,0 6 27,1 1-1,1-1 1,0 1 0,0 1-1,1 0 1,1 0 0,0 1 0,0 0-1,1 1 1,0 0 0,1 1-1,18-9 1,16-6 425,1 2-1,58-17 1,-84 31-324,0-1 239,0 1 1,1 1-1,39-6 0,-57 11-330,0 1 1,0 0 0,0 0 0,0 0-1,0 0 1,0 1 0,0 0-1,0 0 1,0 0 0,0 1-1,-1-1 1,1 1 0,-1 0-1,1 0 1,-1 1 0,1 0 0,-1-1-1,0 1 1,-1 1 0,1-1-1,0 0 1,-1 1 0,4 5-1,-1 0 1,0 2-1,-1-1 1,0 1-1,-1-1 1,0 1-1,0 1 0,-1-1 1,-1 0-1,0 1 1,-1-1-1,0 1 1,0 0-1,-1-1 0,-1 1 1,-3 21-1,0-17 0,0 0-1,0 0 1,-2 0 0,0-1-1,0 1 1,-2-1-1,0-1 1,0 0-1,-2 0 1,-16 20 0,-2-5 27,-2-1 1,0-1 0,-41 27 0,-107 59-80,170-108-28,6-4 0,0 1 0,0 0 0,-1-1 0,1 0 0,-1 1 0,1-1 0,-1 0 0,1 0 0,-1-1 0,0 1 0,1-1 0,-5 1 0,6-1 0,0 0 0,1-1 0,-1 1 0,1 0 0,-1-1 0,1 1 0,-1-1 0,1 1 0,0-1 0,-1 1 0,1-1 0,-1 1 0,1-1 0,0 0 0,0 1 0,-1-1 0,1 1 0,0-1 0,0 0 0,0 1 0,0-1 0,-1 0 0,1 1 0,0-1 0,0 0 0,0 1 0,0-1 0,1 0 0,-1 1 0,0-1 0,0 1 0,0-1 0,0 0 0,1 0 0,9-25 0,0 14 0,1 1 0,0-1 0,0 2 0,1 0 0,1 0 0,0 1 0,0 0 0,1 2 0,28-13 0,-20 11 0,0 1 0,0 1 0,1 1 0,0 2 0,0 0 0,27-1 0,-42 5-133,-1 0 0,1 1 0,-1 0 0,1 1-1,-1-1 1,0 1 0,0 1 0,1-1 0,-2 1 0,1 1 0,0-1 0,-1 1 0,1 0-1,-1 1 1,0 0 0,0-1 0,-1 2 0,0-1 0,7 8 0,-7-7-656,1 0 0,1-1 0,-1 0 1,1 0-1,0-1 0,0 0 0,0 0 1,1 0-1,10 3 0,17 8-4478,-1-3-378,5-7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0:59.921"/>
    </inkml:context>
    <inkml:brush xml:id="br0">
      <inkml:brushProperty name="width" value="0.1" units="cm"/>
      <inkml:brushProperty name="height" value="0.1" units="cm"/>
      <inkml:brushProperty name="color" value="#E71224"/>
    </inkml:brush>
  </inkml:definitions>
  <inkml:trace contextRef="#ctx0" brushRef="#br0">1 822 12449,'0'-10'1268,"0"8"-402,-1 1 0,1-1 1,0 1-1,0-1 0,0 1 0,1-1 0,-1 1 0,0-1 1,1 1-1,-1-1 0,0 1 0,2-3 0,9 1 4416,2 5-5308,2 3 481,-1 1 0,1 0 0,22 14 1,-28-14-397,-1-1 0,1 0 1,1 0-1,-1-1 1,1-1-1,-1 1 1,1-1-1,0-1 1,0 0-1,0-1 1,20 1-1,0-5-59,0-1 0,0-2 0,0-1 0,44-17 0,114-58 0,-117 49 0,746-269 0,-63 27 0,-533 177-614,-201 93 132,-9 1-9436,-26-6-334,-11-4 4504</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1.956"/>
    </inkml:context>
    <inkml:brush xml:id="br0">
      <inkml:brushProperty name="width" value="0.1" units="cm"/>
      <inkml:brushProperty name="height" value="0.1" units="cm"/>
      <inkml:brushProperty name="color" value="#E71224"/>
    </inkml:brush>
  </inkml:definitions>
  <inkml:trace contextRef="#ctx0" brushRef="#br0">64 76 20986,'-62'-70'5145,"60"65"-3383,10 10-758,11 12 89,173 230 1895,-153-188-3059,-3 2 1,41 95 0,-48-83-1223,28 107 0,-43-137-1178,-2-23-1189,-11-19 3188,-1 0 0,1-1 0,0 1 0,0 0 0,-1-1 0,1 1 0,0-1 0,0 1 0,0-1 0,-1 1 0,1-1 0,0 1 0,0-1 0,0 0-1,0 0 1,0 1 0,1-1 0,7-4-4712</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2.294"/>
    </inkml:context>
    <inkml:brush xml:id="br0">
      <inkml:brushProperty name="width" value="0.1" units="cm"/>
      <inkml:brushProperty name="height" value="0.1" units="cm"/>
      <inkml:brushProperty name="color" value="#E71224"/>
    </inkml:brush>
  </inkml:definitions>
  <inkml:trace contextRef="#ctx0" brushRef="#br0">364 260 15013,'11'-59'1464,"-5"33"-302,-1 0 1,-2 0-1,-1-1 1,-1-27-1,-1 52-981,0 0 0,-1 0 0,1 0 1,-1 0-1,1 0 0,-1 0 0,0 0 0,0 0 0,0 1 0,0-1 0,0 0 0,-1 1 0,1-1 0,0 0 0,-1 1 0,1 0 0,-1-1 0,0 1 0,1 0 0,-1 0 0,0 0 0,0 0 0,1 0 0,-1 0 0,0 1 0,0-1 0,0 1 0,0-1 0,0 1 0,0-1 0,0 1 1,0 0-1,-3 0 0,-7 0 288,0 0 1,1 1 0,-1 0 0,-14 3 0,12 0-354,0 0 0,1 1-1,0 0 1,0 1 0,0 0-1,0 1 1,1 0 0,0 1 0,1 1-1,0 0 1,0 0 0,1 1 0,0 1-1,0 0 1,1 0 0,1 0-1,-14 25 1,15-22-122,-1 1-1,2-1 1,0 1-1,1 0 1,1 0-1,0 1 1,0-1-1,2 1 1,0 0-1,1 0 1,1-1-1,0 1 1,1 0-1,1 0 1,0 0 0,5 16-1,-4-23 5,0 0 1,1-1-1,0 1 0,0-1 1,0 0-1,1-1 1,1 1-1,-1-1 0,1 0 1,0 0-1,1 0 0,11 8 1,-7-7 7,1 0 1,1-1 0,0-1-1,0 0 1,0 0-1,0-1 1,19 4-1,16 0-1076,0-3-1,0-1 1,82-3-1,-103-2-118,-12 0 261,29 0-6705,70-8 0,-87 3 2073</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2.997"/>
    </inkml:context>
    <inkml:brush xml:id="br0">
      <inkml:brushProperty name="width" value="0.1" units="cm"/>
      <inkml:brushProperty name="height" value="0.1" units="cm"/>
      <inkml:brushProperty name="color" value="#E71224"/>
    </inkml:brush>
  </inkml:definitions>
  <inkml:trace contextRef="#ctx0" brushRef="#br0">74 64 16766,'-59'-45'4807,"44"27"-33,126 209 1135,-55-100-5468,89 166-188,27 45-3639,-141-259-499,-28-40 2712,-1-1 0,1 1 0,0-1-1,0 0 1,0 0 0,0 0 0,5 2-1,-8-4 1042,0 0 0,1 0-1,-1 0 1,0 0-1,0 0 1,0 1 0,1-1-1,-1 0 1,0 0-1,0 0 1,1 0 0,-1 0-1,0 0 1,0 0-1,0 0 1,1-1 0,-1 1-1,0 0 1,0 0-1,1 0 1,-1 0 0,0 0-1,0 0 1,0 0-1,0 0 1,1 0 0,-1-1-1,0 1 1,0 0-1,0 0 1,0 0 0,1 0-1,-1-1 1,0 1-1,0 0 1,0 0 0,0 0-1,0-1 1,0 1-1,0 0 1,4-20-5297</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3.362"/>
    </inkml:context>
    <inkml:brush xml:id="br0">
      <inkml:brushProperty name="width" value="0.1" units="cm"/>
      <inkml:brushProperty name="height" value="0.1" units="cm"/>
      <inkml:brushProperty name="color" value="#E71224"/>
    </inkml:brush>
  </inkml:definitions>
  <inkml:trace contextRef="#ctx0" brushRef="#br0">280 179 13813,'-3'-17'764,"-1"1"0,-1-1-1,0 1 1,-1 0 0,-12-23-1,16 35-525,-1 0-1,0 0 1,0 0-1,0 0 0,0 1 1,0-1-1,-1 1 0,0 0 1,0 0-1,0 0 0,0 0 1,0 1-1,0 0 1,-1 0-1,1 0 0,-1 0 1,1 1-1,-1-1 0,0 1 1,0 0-1,1 1 0,-1-1 1,-9 1-1,9 0-50,0 1 1,1-1-1,-1 1 0,1 0 1,-1 0-1,0 0 0,1 1 0,0 0 1,-1-1-1,1 2 0,0-1 1,0 0-1,0 1 0,-7 6 0,6-4-16,0 0 0,1 0 0,0 1 0,0 0 0,0 0 0,0 0 0,1 0 0,0 1 0,-2 6 0,0 7 61,0-1 1,1 0-1,1 1 0,1 0 1,0 0-1,2 21 0,1-18-54,1 0 0,1-1 1,1 1-1,0-1 0,2 0 0,1 0 0,10 22 0,-9-27-92,0-1 1,1-1 0,1 1 0,1-2-1,0 1 1,1-2 0,0 1 0,1-2-1,20 17 1,-13-15-444,1 0 0,0-1-1,0-1 1,2-1 0,-1-1 0,1-1-1,1-1 1,-1 0 0,44 6 0,-53-12-290,0-1 1,0 0-1,0-1 1,0 0-1,0-1 1,0-1-1,0 0 1,0-1-1,0-1 1,-1 0-1,0 0 1,0-2-1,0 1 1,0-2-1,-1 1 1,0-2-1,0 0 1,15-13 0,-22 15-112,1 1 1,-1-1 0,1-1 0,-2 1 0,1-1 0,-1 0-1,0 0 1,0 0 0,-1 0 0,5-15 0,6-27-3408</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3.713"/>
    </inkml:context>
    <inkml:brush xml:id="br0">
      <inkml:brushProperty name="width" value="0.1" units="cm"/>
      <inkml:brushProperty name="height" value="0.1" units="cm"/>
      <inkml:brushProperty name="color" value="#E71224"/>
    </inkml:brush>
  </inkml:definitions>
  <inkml:trace contextRef="#ctx0" brushRef="#br0">0 214 12449,'11'-17'596,"15"-11"84,7-9 16,11-5-40,5 4-204,-2 9-336,-3 14-564,-3 7-564,-20 24-1824,-9 16 0,-12 12 0,-12 13-1</inkml:trace>
  <inkml:trace contextRef="#ctx0" brushRef="#br0" timeOffset="1">199 488 7341,'0'28'760,"-3"-2"164,3 1 172,0-1 272,4-17 176,10-9 32,12-7 0,15-12-127,11-12-393,10-7-1240,2-26-3517,3 6 1,-11 1 0,-9-3-1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4.058"/>
    </inkml:context>
    <inkml:brush xml:id="br0">
      <inkml:brushProperty name="width" value="0.1" units="cm"/>
      <inkml:brushProperty name="height" value="0.1" units="cm"/>
      <inkml:brushProperty name="color" value="#E71224"/>
    </inkml:brush>
  </inkml:definitions>
  <inkml:trace contextRef="#ctx0" brushRef="#br0">2 23 22758,'-2'-18'2860,"7"13"-262,-2 6-2340,-1 0 1,1 1-1,0-1 1,-1 0 0,0 1-1,1 0 1,-1-1-1,4 5 1,20 16 144,0 2 0,-2 0 0,-1 2 0,-1 1 1,31 49-1,-40-55-425,-1 1 0,-1 1 1,-1 0-1,-2 1 1,0 0-1,-1 0 0,-2 0 1,5 41-1,-9-56-8,5 122 124,-6-114-267,-1 0-1,-1 0 1,-1 0 0,0-1 0,-9 28 0,10-39-58,0 0 0,-1 1 0,0-1 1,0 0-1,0-1 0,0 1 1,-5 5-1,6-9 23,1 1 1,-1 0-1,0 0 1,0-1-1,0 1 1,-1-1-1,1 0 1,0 1-1,0-1 1,-1 0-1,1 0 1,0-1-1,-1 1 1,1 0-1,-1-1 0,1 0 1,-6 1-1,-2-3-1085,-1 0-1,0-1 1,1 0 0,-1-1-1,1 0 1,0 0-1,0-1 1,0-1-1,1 0 1,0 0-1,-10-9 1,-34-31-4044</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4.438"/>
    </inkml:context>
    <inkml:brush xml:id="br0">
      <inkml:brushProperty name="width" value="0.1" units="cm"/>
      <inkml:brushProperty name="height" value="0.1" units="cm"/>
      <inkml:brushProperty name="color" value="#E71224"/>
    </inkml:brush>
  </inkml:definitions>
  <inkml:trace contextRef="#ctx0" brushRef="#br0">339 797 14221,'-16'-225'2840,"0"-4"-350,10 185-1384,-1-1 0,-3 1 0,-16-45 1,22 78-793,0 1 1,0 0-1,-1 0 1,-1 0-1,1 0 0,-2 1 1,1 0-1,-9-9 1,12 16-231,1-1 0,0 1 0,0 0-1,-1 1 1,1-1 0,-1 0 0,0 1 0,1-1 0,-1 1 0,0 0-1,0 0 1,0 0 0,0 0 0,0 1 0,0-1 0,0 1 0,0 0 0,0 0-1,0 0 1,0 0 0,0 0 0,0 0 0,0 1 0,0 0 0,0 0-1,0 0 1,0 0 0,0 0 0,0 0 0,1 1 0,-1-1 0,0 1 0,-3 3-1,-3 2 17,1 1-1,1 0 0,-1 0 0,1 1 0,0 0 0,1 0 0,0 1 1,1-1-1,0 1 0,0 1 0,1-1 0,1 0 0,0 1 0,-2 12 1,0-1 70,1 1 1,1 0 0,2 0 0,0 1 0,4 41 0,-1-55-214,-1 1 0,2-1 1,-1 0-1,1 0 0,1 0 0,0 0 1,0 0-1,1-1 0,0 1 1,0-1-1,1-1 0,1 1 1,-1-1-1,2 0 0,-1-1 1,1 1-1,0-1 0,0-1 0,1 0 1,-1 0-1,1 0 0,1-1 1,-1-1-1,1 0 0,0 0 1,0-1-1,0 0 0,17 3 0,12-1-1105,1-2-1,0-2 0,40-3 0,-67 1 719,24 0-2138,0-2 1,0-2-1,-1-1 1,1-2-1,39-14 1,-19-1-2682</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4.959"/>
    </inkml:context>
    <inkml:brush xml:id="br0">
      <inkml:brushProperty name="width" value="0.1" units="cm"/>
      <inkml:brushProperty name="height" value="0.1" units="cm"/>
      <inkml:brushProperty name="color" value="#E71224"/>
    </inkml:brush>
  </inkml:definitions>
  <inkml:trace contextRef="#ctx0" brushRef="#br0">0 593 13937,'4'0'239,"-1"0"-1,0 0 1,0 0-1,0 0 1,0-1-1,0 1 1,0-1-1,0 0 1,4-1-1,72-25 1181,89-42 0,-91 35-852,406-172 889,-161 67-3282,-279 119-355,39-26 0,-36 19-2181,-30 16 822,-13 3-1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5.291"/>
    </inkml:context>
    <inkml:brush xml:id="br0">
      <inkml:brushProperty name="width" value="0.1" units="cm"/>
      <inkml:brushProperty name="height" value="0.1" units="cm"/>
      <inkml:brushProperty name="color" value="#E71224"/>
    </inkml:brush>
  </inkml:definitions>
  <inkml:trace contextRef="#ctx0" brushRef="#br0">0 625 16145,'20'1'224,"27"-2"41,42-15-5,46-12-24,47-20-184,39-24-568,25-48-2817,5 13 1,-14-9 0,-26-2-1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20.937"/>
    </inkml:context>
    <inkml:brush xml:id="br0">
      <inkml:brushProperty name="width" value="0.1" units="cm"/>
      <inkml:brushProperty name="height" value="0.1" units="cm"/>
      <inkml:brushProperty name="color" value="#E71224"/>
    </inkml:brush>
  </inkml:definitions>
  <inkml:trace contextRef="#ctx0" brushRef="#br0">245 26 9537,'0'-14'9856,"1"12"-825,19 34-7277,28 31-1,70 65-1233,-74-82-225,-40-42-396,-1 0 0,1 0 0,-1 0 0,0 1 0,0-1-1,-1 1 1,3 6 0,5 19-4180,-9-25 3073,-1-4 1067,0-1-1,0 0 1,1 0-1,-1 0 1,0 1-1,0-1 1,0 0-1,0 0 1,0 0 0,0 0-1,0 1 1,0-1-1,1 0 1,-1 0-1,0 0 1,0 0-1,0 1 1,0-1-1,0 0 1,1 0-1,-1 0 1,0 0-1,0 0 1,0 0-1,1 0 1,-1 0-1,0 0 1,0 0-1,0 0 1,1 0-1,-1 0 1,0 0-1,0 0 1,0 0-1,1 0 1,-1 0-1,0 0 1,0 0-1,0 0 1,1 0-1,10-7-3297,7-13-1396,-10 5 3942,0 0-1,-1 0 1,-1 0-1,0-1 1,-1 0 0,-1 0-1,2-18 1,6-17 999,-7 31 2155,5-40-1,-10 7 5297,0 53-7473,0-1 0,0 1-1,-1 0 1,1-1 0,0 1 0,-1 0-1,1-1 1,0 1 0,-1 0-1,1-1 1,0 1 0,-1 0 0,1 0-1,0 0 1,-1-1 0,1 1 0,-1 0-1,1 0 1,0 0 0,-1 0-1,1 0 1,-1 0 0,1 0 0,-1 0-1,1 0 1,0 0 0,-1 0-1,1 0 1,-1 0 0,1 0 0,-1 0-1,1 0 1,0 0 0,-1 1 0,1-1-1,-1 0 1,1 0 0,-1 1-1,-19 7 882,-16 13-183,1 2 0,-37 31-1,-26 18-1720,-7-9-1749,-13 20-404,-10 1-1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03.469"/>
    </inkml:context>
    <inkml:brush xml:id="br0">
      <inkml:brushProperty name="width" value="0.1" units="cm"/>
      <inkml:brushProperty name="height" value="0.1" units="cm"/>
      <inkml:brushProperty name="color" value="#E71224"/>
    </inkml:brush>
  </inkml:definitions>
  <inkml:trace contextRef="#ctx0" brushRef="#br0">0 180 7313,'32'0'1884,"-22"0"4030,317-13-2845,81-21-1209,-151 7-871,-108 15-814,560-27 722,-288 23-468,-147 4-298,-20 1-68,186-4-3,179 26 45,-174 4 63,-57-10 83,81 6 1014,-294 0 147,-159-8-924,11 0-462,-8-3 5339,-22 2-11892,2-2 6063,1 1-1,-1-1 1,1 0 0,-1 0 0,1 1 0,-1-1 0,1 0 0,-1 0 0,0 0-1,1 0 1,-1 0 0,1 0 0,-1 1 0,1-1 0,-1 0 0,0-1 0,1 1 0,-1 0-1,1 0 1,-1 0 0,1 0 0,-1 0 0,1-1 0,-1 1 0,0 0 0,1 0-1,0-1 1,-1 1 0,1 0 0,-1-1 0,-16-10-5008</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37.997"/>
    </inkml:context>
    <inkml:brush xml:id="br0">
      <inkml:brushProperty name="width" value="0.1" units="cm"/>
      <inkml:brushProperty name="height" value="0.1" units="cm"/>
      <inkml:brushProperty name="color" value="#E71224"/>
    </inkml:brush>
  </inkml:definitions>
  <inkml:trace contextRef="#ctx0" brushRef="#br0">190 1 4396,'0'0'431,"0"0"44,0 1 8857,0 3-4769,3 23-4140,-3 9 63,-4 184 1643,0-165-1227,-22 108 0,-10-19 665,-18 82 793,42-165-1355,-5 111 1,14 306 1130,-3 94-1482,-4-276-654,-4 70 0,8 238 0,8-350 0,3 203 0,31-1 0,-22-304-269,-7 153 1,-7-293-163,0-1 1,1 0-1,0 0 1,1 0-1,4 13 1,-4-17-962,1-1 0,-1 1-1,2-1 1,-1 0 0,6 8 0,-9-14 1274,0 1 1,0-1-1,1 0 0,-1 0 1,0 0-1,0 1 1,0-1-1,0 0 0,0 0 1,0 0-1,0 0 1,0 1-1,0-1 0,1 0 1,-1 0-1,0 0 0,0 0 1,0 1-1,0-1 1,0 0-1,1 0 0,-1 0 1,0 0-1,0 0 1,0 0-1,0 0 0,1 0 1,-1 1-1,0-1 0,0 0 1,0 0-1,1 0 1,-1 0-1,0 0 0,0 0 1,1 0-1,-1 0 1,0 0-1,0 0 0,0 0 1,1 0-1,-1-1 0,0 1 1,0 0-1,0 0 1,0 0-1,1 0 0,-1 0 1,0 0-1,0 0 1,0 0-1,0-1 0,1 1 1,2-15-4173,-2-20-1031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40.762"/>
    </inkml:context>
    <inkml:brush xml:id="br0">
      <inkml:brushProperty name="width" value="0.1" units="cm"/>
      <inkml:brushProperty name="height" value="0.1" units="cm"/>
      <inkml:brushProperty name="color" value="#E71224"/>
    </inkml:brush>
  </inkml:definitions>
  <inkml:trace contextRef="#ctx0" brushRef="#br0">1 205 7505,'0'-3'119,"0"-4"561,0-1 1,0 0-1,1 0 0,0 0 1,3-14-1,-2 19-483,0 0-1,-1-1 1,1 1-1,0 0 0,0 0 1,1 1-1,-1-1 1,0 0-1,1 1 1,0-1-1,0 1 1,-1 0-1,1 0 0,0 0 1,6-2-1,9-4 153,-1 1-1,1 1 1,0 0-1,0 2 0,0 0 1,22-2-1,117-2 679,-137 7-900,1125 0 1756,-528 4-1831,-473-2-40,470-5 35,-3-27 40,-592 29-84,207-11-12,-225 13 24,0 1 1,0-1-1,0 0 1,0 1-1,0-1 1,0 1 0,-1-1-1,1 1 1,0-1-1,0 1 1,0 0 0,-1-1-1,1 1 1,0 0-1,-1 0 1,1 0 0,-1-1-1,1 1 1,-1 0-1,1 1 1,11 24 222,-10-20-167,61 172 1427,-55-147-1298,-2-1-1,-1 1 1,-1 0-1,-1 34 1,-3 16 113,14 630 2970,-21-107 228,-5-204-2607,11-118-514,21 743 327,-2-786-715,24 567-16,-41-696 15,1 2 5,-25 221-1,3-183-5,1 201 0,21-263 0,0-54 0,-1 0 0,-7 52 0,2-68 0,0 0 0,-9 21 0,1-3 0,10-32 0,0 0 0,0 0 0,0 0 0,0 0 0,-1 0 0,0-1 0,0 1 0,0-1 0,0 1 0,0-1 0,0 0 0,-1 0 0,0-1 0,1 1 0,-1-1 0,0 0 0,-4 2 0,-10 4 0,-1-1 0,-31 7 0,30-9 0,-94 27 0,-447 111 0,436-118 0,-2-6 0,-197 5 0,-665-40 0,658 7 0,182 5 0,-238 24 0,358-16 0,-3 2 0,0-2 0,-1-2 0,1-1 0,-1-1 0,-34-5 0,55 2 0,0-1 0,0 0 0,0-1 0,0-1 0,1 0 0,-1 0 0,2-1 0,-1-1 0,1 1 0,0-2 0,0 0 0,1 0 0,-10-14 0,0 0 0,2 0 0,1-2 0,1 0 0,-22-49 0,28 49 0,0-1 0,2-1 0,0 0 0,2 0 0,-2-48 0,8-143 0,2 92 0,12-622-723,-15 747 490,0 1 1,0-1-1,1 1 1,-1-1-1,0 1 1,0-1-1,0 1 1,1 0 0,-1-1-1,0 1 1,1-1-1,-1 1 1,0 0-1,1-1 1,-1 1-1,1 0 1,-1-1-1,0 1 1,1 0 0,-1 0-1,1 0 1,-1-1-1,1 1 1,-1 0-1,1 0 1,-1 0-1,1 0 1,-1 0-1,1 0 1,-1 0 0,1 0-1,23-1-5055,-13 1 2981,32-7-3358,21-10 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41.731"/>
    </inkml:context>
    <inkml:brush xml:id="br0">
      <inkml:brushProperty name="width" value="0.1" units="cm"/>
      <inkml:brushProperty name="height" value="0.1" units="cm"/>
      <inkml:brushProperty name="color" value="#E71224"/>
    </inkml:brush>
  </inkml:definitions>
  <inkml:trace contextRef="#ctx0" brushRef="#br0">438 135 13529,'0'-17'882,"1"8"-286,-1-1 1,0 1-1,-1-1 1,-3-16 0,3 23-471,0 1 1,0-1-1,0 1 1,0-1-1,0 1 1,0 0-1,-1 0 1,1 0-1,-1-1 1,0 1-1,1 1 1,-1-1-1,0 0 1,0 0-1,0 1 1,0-1-1,-1 1 1,1-1-1,0 1 1,-1 0-1,1 0 1,-4-1-1,-8-1 169,1 0 0,0 1 0,-1 1-1,1 0 1,-1 1 0,1 1 0,-1 0-1,1 0 1,-21 6 0,15-2-216,0 0 0,1 2 0,0 0 0,0 1 0,0 1 0,-16 11 0,27-15-55,0 1 1,0 0-1,0 0 0,1 0 0,0 1 0,0 0 0,1 0 1,0 0-1,0 1 0,0 0 0,1 0 0,-3 9 1,5-13 19,1 1 0,-1-1 0,1 0 0,0 1 0,1-1 0,-1 0 0,1 1 0,0-1 0,0 1 0,0-1 1,0 0-1,1 1 0,0-1 0,0 1 0,0-1 0,1 0 0,-1 0 0,1 0 0,0 0 0,0 0 0,0 0 1,1 0-1,-1-1 0,1 1 0,0-1 0,4 4 0,5 3 196,1 0 1,0-1-1,0-1 1,1-1-1,0 0 1,0 0-1,20 5 1,112 26 1258,-77-22-778,-38-8-352,-19-6-159,0 1 0,1 0 0,-1 1-1,0 0 1,-1 1 0,1 0 0,-1 1 0,13 8 0,-23-13-191,0-1 0,0 1 1,-1 0-1,1-1 0,0 1 0,-1 0 0,1-1 0,-1 1 1,1 0-1,-1 0 0,1-1 0,-1 1 0,0 0 1,1 0-1,-1 0 0,0 0 0,0 0 0,1-1 1,-1 1-1,0 0 0,0 0 0,0 0 0,0 0 1,0 0-1,0 0 0,-1 0 0,1 0 0,0-1 1,0 1-1,0 0 0,-1 0 0,1 0 0,-1 0 1,1-1-1,-1 1 0,1 0 0,-1 0 0,1-1 1,-1 1-1,1 0 0,-1-1 0,0 1 0,-1 0 1,-4 4 12,0 0 0,-1 0 0,0-1 0,-7 4 0,10-6-24,-75 34-817,-1-4 0,-148 40 0,145-48-1417,66-17 18,20-5-3040,15-5-550,-3-2 4802,30-14-3608,10-10-1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42.426"/>
    </inkml:context>
    <inkml:brush xml:id="br0">
      <inkml:brushProperty name="width" value="0.1" units="cm"/>
      <inkml:brushProperty name="height" value="0.1" units="cm"/>
      <inkml:brushProperty name="color" value="#E71224"/>
    </inkml:brush>
  </inkml:definitions>
  <inkml:trace contextRef="#ctx0" brushRef="#br0">7 418 12025,'0'-116'4481,"0"39"5419,4 120-4018,9 28-5506,-3-19-273,6 35-103,24 184 0,-38-158 0,-14-144 0,1 6 0,-7-36 0,2 0 0,4-2 0,2 0 0,3 0 0,2 0 0,5-66 0,0 112 0,1 0 0,0 0 0,1 1 0,1-1 0,1 0 0,0 1 0,1 0 0,12-27 0,-12 35 0,0 0 0,0 0 0,1 0 0,0 1 0,0 0 0,1 0 0,0 0 0,0 1 0,0 0 0,1 1 0,0-1 0,0 1 0,0 1 0,1 0 0,-1 0 0,19-5 0,-11 4 0,1 1 0,0 1 0,35-2 0,-47 5 0,0-1 0,1 1 0,-1 1 0,1-1 0,-1 1 0,1 0 0,-1 0 0,0 0 0,0 1 0,0 0 0,1 0 0,-2 0 0,1 1 0,0-1 0,0 1 0,7 6 0,-10-6 0,0 0 0,0 0 0,0 0 0,-1 0 0,1 0 0,-1 1 0,0-1 0,1 0 0,-1 1 0,-1-1 0,1 1 0,0-1 0,-1 1 0,0-1 0,0 1 0,0-1 0,0 1 0,-1-1 0,1 1 0,-1-1 0,-1 6 0,-2 1 0,0 1 0,0-1 0,0 0 0,-2 0 0,-9 15 0,-5-1 0,0-1 0,-1-1 0,-2-1 0,-46 34 0,36-30 0,-54 54 0,83-74 0,-1 1 0,1-1 0,0 0 0,0 1 0,1 0 0,-1 0 0,2 0 0,-4 9 0,5-12 0,0-1 0,1 0 0,0 1 0,-1-1 0,1 0 0,0 1 0,0-1 0,0 1 0,1-1 0,-1 0 0,0 1 0,1-1 0,0 0 0,-1 1 0,1-1 0,0 0 0,0 0 0,0 0 0,1 0 0,-1 0 0,0 0 0,1 0 0,-1 0 0,1 0 0,0-1 0,3 4 0,8 4-173,-1-1 1,1-1-1,1 0 1,-1 0-1,1-1 1,1-1-1,16 4 1,112 19-4691,-101-22 2593,19 5-659,124 18-6263,-74-19 3132</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48.862"/>
    </inkml:context>
    <inkml:brush xml:id="br0">
      <inkml:brushProperty name="width" value="0.1" units="cm"/>
      <inkml:brushProperty name="height" value="0.1" units="cm"/>
      <inkml:brushProperty name="color" value="#E71224"/>
    </inkml:brush>
  </inkml:definitions>
  <inkml:trace contextRef="#ctx0" brushRef="#br0">226 19 4544,'-24'-4'3220,"23"4"-3037,1 0 0,-1 0 0,1 0 0,-1 0 0,1 0 0,-1 0 0,0 0-1,1-1 1,-1 1 0,1 0 0,0 0 0,-1 0 0,1 0 0,-1-1 0,1 1 0,-1 0 0,1-1 0,-1 1-1,1 0 1,0-1 0,-1 1 0,1 0 0,0-1 0,-1 1 0,1-1 0,0 1 0,-1-1 0,1 1 0,0 0 0,0-1-1,0 1 1,0-1 0,-1 1 0,1-1 0,0 0 0,0 1 0,0-1 0,0 1 0,0-1 0,0 1 0,0-1 0,0 0-1,1 21 4873,0 9-4866,-4 42 823,-17 445 5471,18-426-5806,-4 0 1,-3 0-1,-35 144 1,24-160-460,-4 11 31,3 2 0,-15 152 0,32-156-70,8 112 0,0-159-122,1 0 0,1-1 0,2 0 0,2 0 1,23 55-1,13 12-40,62 146-10,-86-189-7,-2 1-1,14 81 1,-14-11 0,5 182 0,-24 134 0,-3-212 0,4-65 0,31 217 0,16 208 0,-42 3 0,-7-556 0,11 464 0,-9-461 0,0 547 0,-4-303 0,7 670 0,-5-958 0,1 1-1,-1 0 1,0 0-1,1 0 1,-1-1-1,1 1 1,-1 0-1,1 0 1,0-1-1,-1 1 1,1 0-1,-1-1 1,1 1-1,0-1 1,0 1 0,-1-1-1,1 1 1,0-1-1,0 0 1,0 1-1,-1-1 1,1 0-1,2 1 1,23 5-1,-24-5 1,87 13 1,146 6-1,94-19 10,-212-2-9,1006 1-374,-427 2-1199,310-17 306,-435 16 1214,941-6 23,-1211 6 547,147-4 833,74-32-731,-396 24-375,-2-5 0,173-46 0,-144 31-211,299-20 0,-347 46-34,-47 3 0,79-12 0,-110 8 1,0-2 0,27-12 1,-32 12-16,0 0 0,0 2 0,41-8 1,-61 14-274,-1-1 0,0 0 0,1 1 0,-1-1 1,0 0-1,0 0 0,1 1 0,-1-1 0,0 0 0,0 0 1,0 0-1,0 0 0,0-1 0,-1 1 0,1 0 1,0 0-1,0 0 0,-1-1 0,1 1 0,-1 0 0,1-1 1,-1 1-1,1-1 0,-1 1 0,0 0 0,0-1 0,0 1 1,0-1-1,0-2 0,-2-55-11491,-7 9 5614</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49.922"/>
    </inkml:context>
    <inkml:brush xml:id="br0">
      <inkml:brushProperty name="width" value="0.1" units="cm"/>
      <inkml:brushProperty name="height" value="0.1" units="cm"/>
      <inkml:brushProperty name="color" value="#E71224"/>
    </inkml:brush>
  </inkml:definitions>
  <inkml:trace contextRef="#ctx0" brushRef="#br0">350 216 8933,'-26'-91'4433,"8"24"3067,16 60-6062,-1 0 0,0 0 0,0 1 0,-1-1 1,0 1-1,-8-11 0,14 52 396,5-3-1834,0-1 0,3-1 0,0 0 0,22 45 0,-16-41 0,-2 1 0,18 67 0,-27-75 0,0 0 0,-2 1 0,-1 0 0,-1 0 0,-2-1 0,-6 43 0,6-58 0,-2 1 0,0-1 0,-1 0 0,0-1 0,0 1 0,-1-1 0,-1 1 0,0-2 0,0 1 0,-1-1 0,-1 0 0,0 0 0,0-1 0,-1 0 0,0 0 0,-17 12 0,4-7-314,-1-2 0,0 0 0,-1-2 0,0-1 0,0 0 0,-1-2 0,0-1 0,-29 3 0,31-7-312,7-7-3409,15 4 3621,0 0 1,-1 0-1,1 0 0,0 0 1,1-1-1,-1 1 1,0 0-1,0 0 1,1-1-1,-1 1 1,0-1-1,1 1 1,-1 0-1,1-1 1,0 1-1,-1-1 1,1 1-1,0-1 1,0 1-1,0-1 0,0 1 1,0-1-1,1 1 1,-1-3-1,4-28-4562,1-9-1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0.270"/>
    </inkml:context>
    <inkml:brush xml:id="br0">
      <inkml:brushProperty name="width" value="0.1" units="cm"/>
      <inkml:brushProperty name="height" value="0.1" units="cm"/>
      <inkml:brushProperty name="color" value="#E71224"/>
    </inkml:brush>
  </inkml:definitions>
  <inkml:trace contextRef="#ctx0" brushRef="#br0">1 342 13093,'9'-18'720,"15"-4"148,22-10 132,23-10 69,29 0 43,23 4 24,8 2 8,-2 3-8,-15 6-60,-21 8-732,-24 8-540,-20 5-568,-10 3-784,-7-3-2489,-12 4 1,-6-1 0,-8 2-1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0.607"/>
    </inkml:context>
    <inkml:brush xml:id="br0">
      <inkml:brushProperty name="width" value="0.1" units="cm"/>
      <inkml:brushProperty name="height" value="0.1" units="cm"/>
      <inkml:brushProperty name="color" value="#E71224"/>
    </inkml:brush>
  </inkml:definitions>
  <inkml:trace contextRef="#ctx0" brushRef="#br0">0 0 18650,'1'2'7940,"6"19"-5744,5 46-53,8 130-1,-18 74-2749,-3-161 910,0-61-348,0-27-818,0-1 0,1 1 0,2 0 0,7 40 0,-8-60 498,0 0 0,0 0 1,0 0-1,0 0 1,0-1-1,0 1 1,0 0-1,1 0 0,-1-1 1,1 1-1,-1-1 1,1 0-1,-1 1 1,1-1-1,0 0 0,0 0 1,0 0-1,3 1 1,-4-1 24,0-1 1,0 0 0,0 1 0,0-1 0,0 0 0,0 0-1,1 0 1,-1 0 0,0 0 0,0 0 0,0 0-1,0 0 1,0 0 0,0 0 0,1-1 0,-1 1-1,0-1 1,0 1 0,0-1 0,0 1 0,0-1 0,0 1-1,0-1 1,0 0 0,-1 0 0,1 1 0,0-1-1,0 0 1,0 0 0,-1 0 0,1 0 0,0 0-1,-1 0 1,1 0 0,0-2 0,8-24-4290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1.089"/>
    </inkml:context>
    <inkml:brush xml:id="br0">
      <inkml:brushProperty name="width" value="0.1" units="cm"/>
      <inkml:brushProperty name="height" value="0.1" units="cm"/>
      <inkml:brushProperty name="color" value="#E71224"/>
    </inkml:brush>
  </inkml:definitions>
  <inkml:trace contextRef="#ctx0" brushRef="#br0">364 197 11353,'8'-25'1047,"1"1"403,9-46 0,-16 62-505,-1-1 1,-1 1 0,1-1 0,-1 1 0,-2-13 0,1 20-808,1 0 0,-1 0 0,1 0-1,-1 0 1,1 1 0,-1-1 0,1 0-1,-1 0 1,0 1 0,1-1 0,-1 1 0,0-1-1,0 0 1,0 1 0,1-1 0,-1 1-1,0 0 1,0-1 0,0 1 0,0 0 0,0-1-1,0 1 1,0 0 0,0 0 0,1 0-1,-3 0 1,-32-1 812,26 2-551,-9-1-136,0 1 0,0 1-1,1 1 1,-1 1 0,1 0-1,-1 1 1,2 1 0,-1 0-1,1 2 1,0 0 0,-16 10-1,24-13-140,-1 1-1,1 0 0,0 1 1,1 0-1,-1 0 0,1 1 1,1 0-1,-1 0 1,2 0-1,-1 1 0,1 0 1,0 0-1,1 0 0,0 1 1,0-1-1,1 1 0,0 0 1,1 0-1,0 0 1,0 18-1,2-9-38,2-1 1,0 1-1,1-1 1,1 0-1,1 0 1,0 0-1,1 0 1,1-1-1,1 0 1,1-1-1,0 0 1,17 24-1,-3-10-93,1-2-1,1 0 1,2-1-1,0-2 1,40 29-1,2-13 8,-35-22-486,-29-16 72,1-1 1,-1 1-1,1-1 0,0 0 0,0 0 1,0-1-1,0 1 0,7-1 1,-3 1-610,-9-2 581,0 1 0,0-1 0,0 0 0,1 0 0,-1 0 0,0 1 0,0-1-1,0 0 1,0 0 0,1-1 0,-1 1 0,0 0 0,0 0 0,0 0 0,0-1 0,1 1 0,-1-1 0,0 1 0,0-1-1,0 1 1,2-2 0,-3 0-31,1 1 0,-1-1 0,1 1 0,-1-1 0,1 1 0,-1-1 0,0 1 0,0-1 0,0 1 0,0-1 1,0 1-1,0-3 0,0 0 125,-3-36-5225</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2.686"/>
    </inkml:context>
    <inkml:brush xml:id="br0">
      <inkml:brushProperty name="width" value="0.1" units="cm"/>
      <inkml:brushProperty name="height" value="0.1" units="cm"/>
      <inkml:brushProperty name="color" value="#E71224"/>
    </inkml:brush>
  </inkml:definitions>
  <inkml:trace contextRef="#ctx0" brushRef="#br0">0 91 9269,'31'1'3125,"253"0"2351,362-3-511,-3-35-3687,-590 33-1918,-53 4-270,0-5-1088,0 4 1718,1 0 0,-1 0 1,0-1-1,0 1 0,-1 0 0,1 0 0,0 0 0,0-1 0,-1 1 1,1 0-1,0 0 0,-1 0 0,1 0 0,-1 0 0,1 0 0,-1 0 0,0 0 1,-1-2-1,-1 1-481,1 1-1,-2-1 1,1 1 0,0-1 0,0 1-1,0 0 1,0 0 0,-4 0 0,-29-8-3432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05.207"/>
    </inkml:context>
    <inkml:brush xml:id="br0">
      <inkml:brushProperty name="width" value="0.1" units="cm"/>
      <inkml:brushProperty name="height" value="0.1" units="cm"/>
      <inkml:brushProperty name="color" value="#E71224"/>
    </inkml:brush>
  </inkml:definitions>
  <inkml:trace contextRef="#ctx0" brushRef="#br0">44 75 6633,'-12'4'667,"9"-3"-430,0-1-1,1 1 1,-1 0 0,0 0-1,1 0 1,-1 0 0,1 1 0,-1-1-1,1 1 1,-3 2 0,4-4-143,1 1 1,0-1 0,0 1 0,0-1 0,0 0 0,0 1 0,0-1 0,0 0 0,1 1 0,-1-1 0,0 1 0,0-1 0,0 0-1,0 1 1,0-1 0,1 0 0,-1 1 0,0-1 0,0 0 0,0 0 0,1 1 0,-1-1 0,0 0 0,0 1 0,1-1 0,-1 0-1,0 0 1,1 0 0,-1 1 0,0-1 0,1 0 0,-1 0 0,0 0 0,1 0 0,-1 0 0,0 0 0,1 0 0,-1 0 0,1 0-1,-1 0 1,0 0 0,1 0 0,0 0 0,20 4 892,-20-4-946,142 7 2635,149-10-1,-163-1-1851,347-13 728,248-2-821,-12-9-233,-208 4-302,190 19 436,-426 6-403,-252 2-681,-15-3 306,-1 0 1,0 0-1,1 0 0,-1 1 1,1-1-1,-1 0 0,0 0 1,1 0-1,-1 0 0,1 0 1,-1 0-1,1 0 0,-1 0 1,1 0-1,-1 0 0,1 0 1,-1 0-1,0 0 0,1 0 0,-1 0 1,1 0-1,-1-1 0,1 1 1,-1 0-1,0 0 0,1 0 1,-1-1-1,1 1 0,-1 0 1,0-1-1,1 1 0,-1 0 1,0-1-1,0 1 0,1 0 1,-1-1-1,0 1 0,0 0 1,1-1-1,-1 1 0,0-1 1,0 1-1,0-1 0,0 0 1,-1-2-5748,-6 0 3964,4 3 702,-19-4-3298</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3.287"/>
    </inkml:context>
    <inkml:brush xml:id="br0">
      <inkml:brushProperty name="width" value="0.1" units="cm"/>
      <inkml:brushProperty name="height" value="0.1" units="cm"/>
      <inkml:brushProperty name="color" value="#E71224"/>
    </inkml:brush>
  </inkml:definitions>
  <inkml:trace contextRef="#ctx0" brushRef="#br0">190 90 11541,'-8'-69'5899,"7"51"1770,1 16-1517,3 57-5341,19 108 1,-11-102-871,3 75 1,-14-132-25,0 1 0,0 0 0,0 0 0,0 0 0,-1-1 0,0 1 0,0 0 0,0-1 0,0 1 0,-1-1 0,0 1 1,0-1-1,0 0 0,0 0 0,-1 0 0,0 0 0,1 0 0,-1 0 0,-1-1 0,1 1 0,-1-1 0,1 0 0,-1 0 0,0 0 0,0-1 0,0 1 0,0-1 0,0 0 0,-1 0 0,1-1 0,-1 1 0,-4 0 0,0 1-492,1 0-1,-1-1 1,1-1-1,-1 1 0,0-1 1,-14 0-1,19-1 69,1-1-1,0 1 1,0-1-1,0 0 1,0 0-1,0 0 1,0 0 0,0 0-1,1 0 1,-1-1-1,0 0 1,1 1 0,-1-1-1,1 0 1,0 0-1,-1 0 1,1-1-1,0 1 1,0 0 0,0-1-1,1 0 1,-3-3-1,-4-18-4268</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3.630"/>
    </inkml:context>
    <inkml:brush xml:id="br0">
      <inkml:brushProperty name="width" value="0.1" units="cm"/>
      <inkml:brushProperty name="height" value="0.1" units="cm"/>
      <inkml:brushProperty name="color" value="#E71224"/>
    </inkml:brush>
  </inkml:definitions>
  <inkml:trace contextRef="#ctx0" brushRef="#br0">0 298 13633,'1'-10'668,"9"-5"136,13-8 160,19-7 129,12-3 187,30-3 208,9 0 68,5 3 12,-5 5 0,-12 5-652,-15 8-492,-14 7-428,-18 5-624,-10 6-824,-14-11-3320,-5 22-1,-7-1 1,-7 0-1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4.668"/>
    </inkml:context>
    <inkml:brush xml:id="br0">
      <inkml:brushProperty name="width" value="0.1" units="cm"/>
      <inkml:brushProperty name="height" value="0.1" units="cm"/>
      <inkml:brushProperty name="color" value="#E71224"/>
    </inkml:brush>
  </inkml:definitions>
  <inkml:trace contextRef="#ctx0" brushRef="#br0">133 3 9393,'-5'2'287,"0"1"0,1-1 0,-1 0 1,0 0-1,-1-1 0,1 1 0,0-1 0,0 0 0,-1-1 1,1 1-1,-8-1 0,7 0 65,0 0 0,0 0 0,0 1 0,0 0 1,1 0-1,-1 1 0,0-1 0,-10 6 0,16-7 102,214 13 4896,847-39 2647,-638 9-5134,-364 14-4032,-59 3 930,-1 1 0,1-1 0,-1 0 0,0 0 0,1 1 0,-1-1 0,1 0 0,-1 1 0,1-1 0,-1 0 0,1 1 0,-1-1 0,1 1 0,-1-1 0,1 1 0,0-1 0,-1 1-1,1-1 1,0 1 0,-1 0 0,1-1 0,0 1 0,0-1 0,0 1 0,0 0 0,-1-1 0,1 1 0,0 0 0,0-1 0,0 1 0,0 0 0,0-1 0,0 1 0,1-1 0,-1 1 0,0 0 0,0-1 0,0 1 0,1 0 0,-1-1 0,0 1 0,0-1 0,1 1 0,-1-1 0,1 1 0,-1-1 0,0 1 0,1-1 0,-1 1 0,1-1 0,-1 0 0,1 1 0,-1-1 0,1 0 0,0 1 0,-1-1 0,1 0 0,-1 0 0,1 1 0,0-1 0,-1 0 0,1 0 0,0 0-1,-1 0 1,1 0 0,-1 0 0,2 0 0,-23 8-4841,-8 0-1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5.285"/>
    </inkml:context>
    <inkml:brush xml:id="br0">
      <inkml:brushProperty name="width" value="0.1" units="cm"/>
      <inkml:brushProperty name="height" value="0.1" units="cm"/>
      <inkml:brushProperty name="color" value="#E71224"/>
    </inkml:brush>
  </inkml:definitions>
  <inkml:trace contextRef="#ctx0" brushRef="#br0">0 154 15741,'1'-77'4655,"0"31"11,-1 15 2558,11 58-6732,-4-11-503,2 13 2,-1 1 1,-2 0-1,3 41 1,-2 94 104,-7-114-276,2 0 1,2-1 0,20 94 0,-24-142-40,1 1 1,-1-1-1,1 0 1,0 0-1,-1 0 1,1 0-1,0 1 1,1-1-1,-1 0 1,0-1-1,1 1 1,-1 0-1,1 0 1,-1-1 0,1 1-1,0-1 1,-1 1-1,4 1 1,-3-3-377,0 1 1,0-1 0,-1 0 0,1 0-1,0 1 1,0-1 0,0 0 0,0-1-1,0 1 1,0 0 0,0-1 0,0 1-1,0-1 1,0 1 0,0-1 0,0 0-1,-1 0 1,1 0 0,0 0 0,1-1-1,7-8-4565</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5.788"/>
    </inkml:context>
    <inkml:brush xml:id="br0">
      <inkml:brushProperty name="width" value="0.1" units="cm"/>
      <inkml:brushProperty name="height" value="0.1" units="cm"/>
      <inkml:brushProperty name="color" value="#E71224"/>
    </inkml:brush>
  </inkml:definitions>
  <inkml:trace contextRef="#ctx0" brushRef="#br0">407 181 9509,'5'-13'628,"0"0"0,-1 0-1,3-27 1,-6 35-298,0 0-1,-1 0 0,1 0 0,-1-1 0,-1 1 1,1 0-1,-1 0 0,0 0 0,0 0 1,0 0-1,-1 0 0,0 0 0,-4-7 1,4 10-105,0 0 1,0-1 0,-1 1 0,1 1 0,-1-1 0,1 0 0,-1 1 0,0-1 0,0 1 0,0 0-1,0 0 1,0 0 0,0 0 0,0 0 0,0 1 0,0 0 0,-4-1 0,-55 2 1537,50 1-1414,0 0 0,-1 0 0,1 1 0,1 1 0,-1 0 0,0 1 0,1 0 0,0 1 0,0 0-1,1 1 1,-1 0 0,2 0 0,-1 1 0,-9 10 0,3-1 300,1 1 0,1 0 1,1 1-1,0 0 0,1 1 0,-15 37 1,24-48-587,0-1 1,0 1 0,1 0 0,1 0 0,0 1 0,0-1-1,0 0 1,2 15 0,-1-19-66,1 0-1,-1-1 1,1 1 0,0 0-1,0-1 1,0 1-1,1-1 1,0 1 0,0-1-1,0 0 1,0 1 0,1-1-1,0 0 1,-1-1-1,1 1 1,1 0 0,-1-1-1,4 4 1,15 5-11,0 0 0,1-2-1,0 0 1,1-2 0,43 10 0,-9-2-465,-33-10-1908,1-1 1,36 2 0,-3 0-4223,-10-4 463,-6-8 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8.370"/>
    </inkml:context>
    <inkml:brush xml:id="br0">
      <inkml:brushProperty name="width" value="0.1" units="cm"/>
      <inkml:brushProperty name="height" value="0.1" units="cm"/>
      <inkml:brushProperty name="color" value="#E71224"/>
    </inkml:brush>
  </inkml:definitions>
  <inkml:trace contextRef="#ctx0" brushRef="#br0">15 3508 3584,'-7'-1'-543,"-1"-6"6826,10 0 931,8 5-6100,542-54 4020,-471 47-4745,-79 8-382,53-5 416,97-23-1,-151 28-177,0 0 0,0 0-1,0 0 1,0 0 0,0 0 0,0 0 0,-1 0 0,1 0 0,-1 0 0,1-1-1,0 1 1,-1 0 0,0-1 0,1 1 0,-1 0 0,0 0 0,0-1 0,1 1-1,-1-1 1,0 1 0,-1-2 0,1-43 595,-1 30-385,1 1-406,1-16-18,-1 0-1,-2 0 0,-1 0 1,-1 1-1,-15-56 0,7 46 36,1-1 1,3 0-1,1-1 0,2 1 0,2-1 0,4-76 1,2-367 1296,-5 250-1363,1 173 0,3 0 0,2 0 0,24-115 0,-5 88 0,-5 0 0,-3-1 0,5-163 0,-22 139 0,0 32 0,15-151 0,-4 180 0,-5 37 0,-1 0 0,0 0 0,-1 0 0,-1 0 0,-1 0 0,0 0 0,-1 0 0,0-1 0,-8-28 0,0 20 0,-2 1 0,-1 0 0,-25-39 0,24 43 0,0 0 0,2-1 0,1 0 0,0-1 0,-9-31 0,15 27 0,-5-16 0,9 41-350,1 0 0,0 0 0,0 1 0,-1-1 1,1 0-1,0 1 0,0-1 0,0 0 0,0 1 0,0-1 0,0 1 0,0 0 0,0-1 1,1 1-1,-1 0 0,0-1 0,0 1 0,0 0 0,0 0 0,0 0 0,2 0 0,37-5-5999,-37 5 5599,49-9-5239,12-9 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4:59.782"/>
    </inkml:context>
    <inkml:brush xml:id="br0">
      <inkml:brushProperty name="width" value="0.1" units="cm"/>
      <inkml:brushProperty name="height" value="0.1" units="cm"/>
      <inkml:brushProperty name="color" value="#E71224"/>
    </inkml:brush>
  </inkml:definitions>
  <inkml:trace contextRef="#ctx0" brushRef="#br0">903 234 11869,'0'-10'323,"-1"0"1,0 0-1,0 0 1,-1 1-1,0-1 1,-1 1-1,0-1 0,-1 1 1,0 0-1,0 0 1,-1 0-1,0 1 0,-1 0 1,1-1-1,-2 2 1,1-1-1,-1 1 0,0 0 1,0 1-1,-1-1 1,0 2-1,0-1 0,-1 1 1,0 0-1,1 1 1,-1 0-1,-1 0 0,1 1 1,-1 0-1,1 1 1,-13-2-1,-12 0 129,0 1 0,0 2 0,0 1 0,1 2 1,-1 2-1,0 1 0,1 1 0,0 2 0,1 1 0,-1 1 0,-30 16 0,45-17-183,0 1 0,1 0-1,0 1 1,1 1 0,0 1 0,1 0-1,0 1 1,-19 24 0,24-24-91,1-1-1,0 1 1,1 1 0,1 0-1,0 0 1,1 0 0,1 1-1,0-1 1,1 1 0,1 0 0,-2 25-1,0 42 110,7 98-1,0-168-286,0 1 0,0-1 0,1 0 0,1 0 0,0 0 0,1 0 0,1-1 0,0 0 0,0 0 0,1 0 0,1-1 0,0 0 0,0 0 0,1-1 0,15 13 0,4 2 0,2-2 0,1 0 0,0-3 0,45 23 0,-56-33 0,1-1 0,1-2 0,-1 0 0,1-1 0,0 0 0,0-2 0,26 1 0,160-3 0,-194-2 0,15-2 0,0-1 0,0-1 0,0-2 0,-1-1 0,1-1 0,-2-1 0,1-2 0,-1 0 0,-1-2 0,0-1 0,26-19 0,-37 23 0,0-2 0,-1 1 0,0-2 0,-1 0 0,0 0 0,-1-1 0,-1-1 0,0 0 0,-1 0 0,-1-1 0,0 0 0,-1-1 0,-1 0 0,0 0 0,-2-1 0,0 0 0,-1 0 0,4-29 0,-7 33 0,-1 0 0,0 0 0,0 0 0,-2 0 0,0 1 0,0-1 0,-1 0 0,-1 1 0,0 0 0,-1 0 0,0 0 0,-1 0 0,-1 1 0,0 0 0,0 0 0,-17-19 0,-9-10 23,-1 2 1,-1 2-1,-45-36 1,61 58-163,0 1 0,-1 1-1,0 1 1,-1 0 0,0 2 0,-1 1 0,0 0 0,0 2 0,-27-6 0,-4 4-2579,-1 3 0,-86 0 0,-111 16-6698,167-7 7173,-134 2-3581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9.641"/>
    </inkml:context>
    <inkml:brush xml:id="br0">
      <inkml:brushProperty name="width" value="0.1" units="cm"/>
      <inkml:brushProperty name="height" value="0.1" units="cm"/>
      <inkml:brushProperty name="color" value="#E71224"/>
    </inkml:brush>
  </inkml:definitions>
  <inkml:trace contextRef="#ctx0" brushRef="#br0">20 0 9729,'-20'0'9535,"28"0"-6856,34 0-2699,830 0 378,-866 1-6299,-21 0 2191,-33 1-590,40-2 3423,-46 4-2744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19.975"/>
    </inkml:context>
    <inkml:brush xml:id="br0">
      <inkml:brushProperty name="width" value="0.1" units="cm"/>
      <inkml:brushProperty name="height" value="0.1" units="cm"/>
      <inkml:brushProperty name="color" value="#E71224"/>
    </inkml:brush>
  </inkml:definitions>
  <inkml:trace contextRef="#ctx0" brushRef="#br0">1 1 7009,'21'2'4325,"293"3"4043,0 5-6599,-204-6-2187,-62-4-1565,2 0-5206,-37 0 3229</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26.170"/>
    </inkml:context>
    <inkml:brush xml:id="br0">
      <inkml:brushProperty name="width" value="0.1" units="cm"/>
      <inkml:brushProperty name="height" value="0.1" units="cm"/>
      <inkml:brushProperty name="color" value="#E71224"/>
    </inkml:brush>
  </inkml:definitions>
  <inkml:trace contextRef="#ctx0" brushRef="#br0">295 95 4136,'-5'-2'542,"1"-1"0,-1 0 0,1 0 0,0 0 0,0-1 0,0 1 0,0-1 0,-5-7 0,5 6-132,1 1 1,-1 0-1,0 0 0,0 0 1,0 1-1,-1-1 0,0 1 1,-5-3-1,1 3 13,-15-7 796,19 6-464,13 3 70,1000 8 3731,-994-8-4509,-12 1-30,1 0 1,-1-1-1,0 1 1,1 0-1,-1 0 0,1 0 1,-1 1-1,5 0 1,-6-1 0,-19 0-230,-253 4-1782,-156-2-743,191-17 3777,227 14 117,-2 0 1491,5 17-2461,3 19 441,1 56 0,2-30 141,-9 53 1257,-5 0 0,-34 139 0,2-20-833,27-123-924,-22 147 122,16 40 183,25-294-568,-16 150 264,-1 75-2,8 22-70,9-182-472,3-66 272,1-1 1,0 1-1,0-1 0,-1 0 0,1 0 1,0 0-1,0 0 0,8 0 0,354 4 695,-208-7-521,-91 2-138,36-2-4,-1 5 0,150 23 0,-228-20-1291,-4-1-3773,-10-2 1072,-9-3 3674,-1 0-1,1 1 1,-1-1-1,1 0 1,0 0-1,-1 0 1,1 0 0,-1 0-1,1 0 1,0 0-1,-1 0 1,1 0-1,-1 0 1,1-1-1,-1 1 1,1 0 0,-1 0-1,1 0 1,0-1-1,-1 1 1,1 0-1,-1-1 1,0 1 0,1 0-1,-1-1 1,1 1-1,-1-1 1,1 1-1,-1 0 1,0-1 0,1 1-1,-1-1 1,0 1-1,0-1 1,1 0-1,-1 1 1,0-1-1,0 0 1,12-23-5336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06.772"/>
    </inkml:context>
    <inkml:brush xml:id="br0">
      <inkml:brushProperty name="width" value="0.1" units="cm"/>
      <inkml:brushProperty name="height" value="0.1" units="cm"/>
      <inkml:brushProperty name="color" value="#E71224"/>
    </inkml:brush>
  </inkml:definitions>
  <inkml:trace contextRef="#ctx0" brushRef="#br0">96 36 1948,'-47'-4'1127,"23"1"1164,0 2 5195,24 1-6394,2-2 5259,4 1-3392,18 1-3280,-16 0 1169,297 11 2309,-67-1-1706,258-6 1198,-492-24-10313,5 7-4017,3-4 5841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30.267"/>
    </inkml:context>
    <inkml:brush xml:id="br0">
      <inkml:brushProperty name="width" value="0.1" units="cm"/>
      <inkml:brushProperty name="height" value="0.1" units="cm"/>
      <inkml:brushProperty name="color" value="#E71224"/>
    </inkml:brush>
  </inkml:definitions>
  <inkml:trace contextRef="#ctx0" brushRef="#br0">0 1 11149,'0'0'583,"0"0"125,0 0 111,0 0 59,0 0 24,0 0 13,0 0 9,13 0 1911,193 24-842,126 11-3182,-166-25-3335,0-9-3812,-112-3 4511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30.629"/>
    </inkml:context>
    <inkml:brush xml:id="br0">
      <inkml:brushProperty name="width" value="0.1" units="cm"/>
      <inkml:brushProperty name="height" value="0.1" units="cm"/>
      <inkml:brushProperty name="color" value="#E71224"/>
    </inkml:brush>
  </inkml:definitions>
  <inkml:trace contextRef="#ctx0" brushRef="#br0">0 92 10945,'0'-2'716,"0"2"164,0-1 60,0-4 4,11 5 24,23 0-12,28-2-395,41 2-917,34-46-2953,25 37 1,8-2 0,2-5-1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31.729"/>
    </inkml:context>
    <inkml:brush xml:id="br0">
      <inkml:brushProperty name="width" value="0.1" units="cm"/>
      <inkml:brushProperty name="height" value="0.1" units="cm"/>
      <inkml:brushProperty name="color" value="#E71224"/>
    </inkml:brush>
  </inkml:definitions>
  <inkml:trace contextRef="#ctx0" brushRef="#br0">1 118 13753,'0'0'514,"0"0"114,0 3 2962,1 16-1860,-1-11-1335,0 1 1,1 0 0,0-1 0,0 1 0,1-1 0,0 1 0,1-1 0,0 0 0,0 0-1,1 0 1,5 9 0,-6-12-275,0-1 0,1 0 0,-1 0 0,1 0 0,0 0 0,1 0 0,-1-1 0,0 0 0,1 0 0,0 0 0,0 0 0,0-1 0,0 0 0,0 0 0,0 0 0,0-1 0,1 0 0,-1 0 0,6 1 0,44 1 320,0-2 0,-1-2 0,1-3 0,60-11 0,212-60 564,-104 9-716,56-15-370,-258 76 15,1 1 0,0 2 0,32-1 0,-4 3-4015,-17 0-2263,-32 0 5988,0 0 1,0 0 0,0-1-1,0 1 1,0-1-1,0 1 1,0 0-1,-1-1 1,1 0-1,0 1 1,0-1 0,0 1-1,-1-1 1,1 0-1,0 0 1,-1 1-1,1-1 1,0 0-1,-1 0 1,1 0 0,-1 0-1,1 0 1,-1 0-1,0 0 1,1-1-1,1-1-451,13-30-4218</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33.600"/>
    </inkml:context>
    <inkml:brush xml:id="br0">
      <inkml:brushProperty name="width" value="0.1" units="cm"/>
      <inkml:brushProperty name="height" value="0.1" units="cm"/>
      <inkml:brushProperty name="color" value="#E71224"/>
    </inkml:brush>
  </inkml:definitions>
  <inkml:trace contextRef="#ctx0" brushRef="#br0">1 36 8965,'0'2'752,"0"-2"168,0 2 124,2-1 12,7-2 20,10 1 8,18 0 12,17-2 1,26 2-1,12 0-624,19 0-368,18 0-584,14 0-972,4-23-1913,0 21 1,-9-4 0,-22 0-1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33.982"/>
    </inkml:context>
    <inkml:brush xml:id="br0">
      <inkml:brushProperty name="width" value="0.1" units="cm"/>
      <inkml:brushProperty name="height" value="0.1" units="cm"/>
      <inkml:brushProperty name="color" value="#E71224"/>
    </inkml:brush>
  </inkml:definitions>
  <inkml:trace contextRef="#ctx0" brushRef="#br0">1 40 12317,'0'0'412,"0"0"72,3 0 52,12 0 12,19 0 0,19 0-120,26 0-348,27-2-1008,3 0-1956,2-5 0,-1-5 0,-6-5-1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9:05:34.999"/>
    </inkml:context>
    <inkml:brush xml:id="br0">
      <inkml:brushProperty name="width" value="0.1" units="cm"/>
      <inkml:brushProperty name="height" value="0.1" units="cm"/>
      <inkml:brushProperty name="color" value="#E71224"/>
    </inkml:brush>
  </inkml:definitions>
  <inkml:trace contextRef="#ctx0" brushRef="#br0">1 344 7753,'0'0'189,"15"2"1223,2 5-938,-2 1 1,1 0 0,-1 1-1,0 1 1,-1 1 0,17 14-1,10 8 494,-34-28-846,-2-1 21,-1 0 1,1 0-1,0 0 0,0-1 0,0 0 0,0 0 1,1-1-1,-1 1 0,1-1 0,0 0 0,-1-1 0,1 1 1,0-1-1,0-1 0,0 1 0,0-1 0,9 0 0,20-4 139,0-1-1,0-2 0,-1-2 1,34-12-1,130-61 501,-10 3-260,334-66 790,-520 145-1505,1-1-1,-1 0 1,1 0 0,-1 0 0,0 0-1,0 0 1,1-1 0,-1 1-1,0-1 1,0 1 0,0-1 0,0 0-1,-1 1 1,1-1 0,0 0 0,-1 0-1,1 0 1,1-4 0,-1 1-688,0 0 1,-1 0-1,1 1 1,-1-1-1,0 0 1,0 0-1,0 0 1,-1 0-1,0-10 1,-6-44-3057</inkml:trace>
</inkml:ink>
</file>

<file path=ppt/ink/ink7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06:34.160"/>
    </inkml:context>
    <inkml:brush xml:id="br0">
      <inkml:brushProperty name="width" value="0.05292" units="cm"/>
      <inkml:brushProperty name="height" value="0.05292" units="cm"/>
      <inkml:brushProperty name="color" value="#FF0000"/>
    </inkml:brush>
  </inkml:definitions>
  <inkml:trace contextRef="#ctx0" brushRef="#br0">18710 6999 70 0,'3'2'10'16,"0"3"8"-16,-2 0 6 16,1 3 0-16,-5 1 3 15,-5 1-9-15,5-3-56 16,-13 7 0-16,-6-3 0 16,-2-3 0-16</inkml:trace>
  <inkml:trace contextRef="#ctx0" brushRef="#br0" timeOffset="1787.65">18161 7036 462 0,'-8'0'66'15,"2"0"17"-15,-1 0 36 16,0 0 24-16,4-1 14 16,1 1 31-16,1 0 26 15,-1-1 25-15,0-1 32 16,0 1-31-16,-1-2-14 16,0 1-7-16,1-2-28 15,0 2-18-15,-2 1-10 16,2 0-30-1,2-1-25-15,0 2-24 16,-1 0-29-16,2 0-7 16,-1 0-11-16,0 0-10 15,0 0-5-15,3 0-3 16,6 0-1-16,10 0 1 16,5 0 0-16,9 0-1 15,6 2-1-15,5-1 3 16,0 0 4-16,6-1 3 15,-1 2 0-15,-3-2-3 16,-1 0 0 0,1-2-2-16,-3 4 0 15,2-2-1-15,3 3-1 16,3-2-3-16,-1-1-5 16,6 0-4-16,0 0-1 15,2-1-2-15,-3-2-1 16,0 1 2-16,-2 0 3 15,1-3 5-15,-7 1 2 16,4-1 1-16,-1 2 4 16,1 1-2-16,1-3 3 15,4 2 1-15,0 0 0 16,4 0 1 0,-4 0-6-16,3 2-2 15,1-1-1-15,-1 1 1 16,1-2-2-16,1 2 2 15,0-4-1-15,-1 2-1 16,4-2-1-16,-2 3 0 16,0 0-1-16,2-1-1 15,-1 2-2-15,2-2-2 16,3 1-3-16,-5 2 0 16,1 0-1-16,-1-1 0 15,1 1-1 1,-2 0-1-16,3 0 1 15,0-2-1-15,0 2 2 16,-1 0-2-16,-1-3 3 16,1 2-5-16,0 1 1 15,-1 0 0-15,-2-1 0 16,-2 1 0 0,-3 0 1-16,-1 0 0 0,1 0-2 15,2 0 0-15,1 0-1 16,-2 0 4-16,2 0-1 15,-3 0 1 1,-1 1-1-16,0 0 1 16,-3 2 0-16,1-1-3 15,2-1 2-15,1 3 0 16,-2-3 0-16,1 1-1 16,0 2 1-16,-2-2 0 15,-2 0-1-15,1 1 0 16,-2-2 0-16,-2 1 0 15,-2-2 0-15,-1 0 3 16,-2 0-3-16,0 0 3 16,3 0-1-16,-1 0 2 15,0 0 4 1,1 2 0-16,-4-1 5 16,-1 1 6-16,-7-1 10 15,-5-1 7-15,-3 1 16 16,-4-1 6-16,-2 0 5 15,-4 0 0-15,-2 2-1 16,-3-2 0-16,0 1 1 16,-2-1-4-16,-3 0-8 15,1 0-12-15,1 0-12 16,-2 0-17-16,-3 0-74 16,3 3-148-16,-2-1-776 15,-1 3 0-15,-1-3 0 16,-4-7 0-1</inkml:trace>
  <inkml:trace contextRef="#ctx0" brushRef="#br0" timeOffset="6256.5">11924 9531 4523 0,'-8'-12'174'15,"-9"-4"101"-15,-2-2 103 16,-10-4 3-16,0 5 0 15,2 3 0-15,1 6 0 16,-1 2 0 0,-4 4 1-16,-3 7-145 15,-3 11-30-15,1 5-100 16,4 9-104-16,7 7-3 16,9-1 0-16,10-1 0 15,5-1 0-15,12-3 0 16,8-3 0-16,11-3 0 15,11-2 0-15,15-4 0 16,13-6 0-16,0 0 0 16,5-3 0-1,-4-1 0-15,-6-2 0 16,-14 4 0-16,-11 1 0 16,-15 2 0-16,-14 7 0 15,-17 3 0-15,-15 6 0 16,-18 5 0-16,-14 2 0 15,-13-1 0-15,0-1 0 16,0-5 0-16,6-5 0 16,9-8 0-16,13-5-233 15,9-8-188 1,19-4-283-16,11-8-662 16,13-4 0-16,14-11 0 15,9-4 0-15</inkml:trace>
  <inkml:trace contextRef="#ctx0" brushRef="#br0" timeOffset="7009.21">12301 9569 5761 0,'-6'-13'270'0,"0"0"0"16,1 1 0-16,-2-1 0 16,6 9 0-16,5 8 0 15,0 2 0-15,10 7 0 16,1 11 0-16,5 8-270 16,3 7 0-16,-5 4 0 15,0 0 0 1,-2 0 0-16,-7-3 0 15,3-1 0-15,-2-5 0 16,-7-5 0-16,1-4 0 16,0-4 0-16,-4-8 0 15,2-1 0-15,-2-7 0 16,-6-3 0-16,-1-3 0 16,-9-5 0-16,-3-11 0 15,-2-8 0-15,1-11 0 16,2-13 0-16,4-10 0 15,3-8 0 1,4-9 0-16,5-1 0 16,6 0 0-16,8 4 0 15,10 9 0-15,5 9 0 16,7 12 0-16,6 11 0 16,3 11 0-16,-2 10 0 15,-3 7 0-15,-3 8 0 16,-8 4 0-16,-11 10 0 15,-9 4 0-15,-13 12 0 16,-11 7 0-16,-14 6 0 16,-9 3 0-1,-6 1 0-15,0-1 0 16,7-3 0-16,8-8 0 16,10-10 0-16,11-6 0 15,4-4 0-15,10-7 0 16,9-1 0-16,10-3 0 15,12 0 0-15,12-2 0 16,7 1 0-16,2-3 0 16,-4 5 0-1,-5 0-41-15,-6 1-222 16,-1 2-201-16,-6-7-1020 16,-3 6 0-16,-6-6 0 15,0-4 0-15</inkml:trace>
  <inkml:trace contextRef="#ctx0" brushRef="#br0" timeOffset="9162.45">16888 8880 3860 0,'-1'-10'164'0,"-4"-2"30"16,-5-1 27-16,-6-3 49 16,-3 8 68-16,-5 4 55 15,-4 1 48 1,-2 8 3-16,-3 8 0 0,-2 8-109 16,0 11-54-1,2 12-32-15,7 6-26 16,12 4-49-16,7 2-68 15,11-2-55-15,12-2-48 16,10-4-3-16,7-4 0 16,7-9 0-16,9-6 0 15,1-4 0-15,2-7 0 16,-1-9 0-16,0-5 0 16,0-10 0-1,-3-5 0-15,-4-7 0 0,-5-10 0 16,-9-5 0-1,-8-9 0-15,-15-3 0 16,-5-5 0-16,-15-5 0 16,-10-1 0-16,-12 0 0 15,-8 5 0-15,-11 5 0 16,-4 11 0-16,1 10-160 16,2 13-152-16,10 18-174 15,28 8-960-15,7 15 0 16,23 2 0-16,21 0 0 15</inkml:trace>
  <inkml:trace contextRef="#ctx0" brushRef="#br0" timeOffset="9760.36">18476 8658 4512 0,'-4'-7'237'0,"-6"-5"82"15,0-1 63-15,-6-1 0 16,-1 2 1-16,-3 6 0 16,-2 2-1-16,-6 2 1 15,-1 8 0-15,-2 6-149 16,-1 7-88 0,3 7-83-16,3 9-61 15,7 5-2-15,11 4 0 16,3 2 0-16,8 1 0 15,7-2 0-15,9-2 0 16,8-2 0-16,11-7 0 16,9-3 0-16,4-8 0 15,3-4 0-15,2-11 0 16,-3-4 0 0,-2-5 0-16,-4-6 0 0,-4-4 0 15,-7-5 0-15,-7-3 0 16,-5-7 0-16,-5-5 0 15,-9-6 0-15,-4-5 0 16,-3-8 0 0,-11-3 0-16,-8 0 0 15,-11 0 0-15,-16 4 0 16,-21 7-153-16,-17 8-205 16,23 10-1178-16,-50 14 0 15,-3 13 0-15</inkml:trace>
  <inkml:trace contextRef="#ctx0" brushRef="#br0" timeOffset="10516.46">17049 10574 3399 0,'0'-8'241'15,"-1"-5"91"-15,1-3 150 16,-3-2 16-16,2 2-1 15,-2 2 1-15,-1 3-1 16,-1 3 1-16,1 4-1 16,-6 3-182-1,-7 6-59-15,-5 7-90 16,0 11-151-16,0 6-15 16,11 13 0-16,5 4 0 15,9 1 0-15,11 3 0 16,9-1 0-16,8-5 0 15,8-3 0-15,9-7 0 16,8-7 0-16,3-10 0 16,2-9 0-16,-1-4 0 15,-8-8 0-15,-8-7 0 16,-8-3 0 0,-7-6 0-16,-9-10 0 15,-8-5 0-15,-5-7 0 16,-9-2 0-16,-9-7 0 15,-8-4 0-15,-7 0 0 16,-13-1 0-16,-7 6 0 16,-8 6 0-16,-9 12 0 15,-8 14-225-15,-1 14-137 16,1 19-268-16,9-4-764 16,19 31 0-16,20-1 0 15,20-2 0 1</inkml:trace>
  <inkml:trace contextRef="#ctx0" brushRef="#br0" timeOffset="10988.18">19026 10238 3669 0,'-5'-25'248'0,"-5"-7"219"16,-2-6 2-16,-1-5 1 15,5 12-2-15,-1 12 2 16,4 6-1-16,4 7 0 16,-1 6 0-16,2 8-169 15,2 10-79 1,-4 15-219-16,2 9-2 15,6 8 0-15,0 6 0 16,4 2 0-16,9-3 0 16,3 1 0-16,6 2-247 15,16-2-442-15,-8-1-762 16,-6-7 0-16,-8-6 0 16</inkml:trace>
  <inkml:trace contextRef="#ctx0" brushRef="#br0" timeOffset="11537.69">17432 12183 4864 0,'-7'-18'362'16,"0"-4"0"-16,-5-5 0 15,5 2 1-15,1 11-1 16,6 5 0-16,0 6 1 15,9 6-1-15,3 8 0 16,6 12-295 0,5 9-67-16,2 11 0 15,-5 8 0-15,0 5 0 16,-4 1 0-16,5 2 0 16,1-3-173-16,7-1-267 15,5-11-1075-15,3 2 0 16,-4-15 0-16,-2-13 0 15</inkml:trace>
  <inkml:trace contextRef="#ctx0" brushRef="#br0" timeOffset="12164.88">20036 11815 3972 0,'-16'-8'123'0,"-13"-2"30"15,-14 5 41-15,-19-2 26 16,-9 11 52-16,5 10 66 15,5 6 58-15,15 10 35 16,14 6 0-16,15 5-92 16,9 5-31-16,8 4-30 15,12-1-40 1,10 1-28-16,8-5-50 16,12-5-67-16,16-6-58 15,7-8-35-15,8-9 0 16,0-10 0-16,-4-4 0 15,-8-11 0-15,-11-6 0 16,-11-8 0-16,-12-9 0 16,-9-7 0-16,-13-7 0 15,-7-5 0-15,-17-4 0 16,-16-2 0-16,-17 2 0 16,-16 5 0-1,-17 12-84-15,-7 17-323 16,45 16-1133-16,-48 22 0 15,3 15 0-15</inkml:trace>
  <inkml:trace contextRef="#ctx0" brushRef="#br0" timeOffset="12657.66">18047 13766 3844 0,'-11'-14'445'16,"-1"-4"12"-16,1-2 0 15,-2 0-1-15,10 9 1 16,3 7 0-16,0 5-1 15,5 12 1-15,4 10 0 16,4 12-221 0,6 13-224-16,4 11-12 15,1 1 0-15,4 0 0 16,6 1 0-16,7-3-223 16,6-5-187-16,18-6-357 15,-12-5-591-15,-3-13 0 16,0-13 0-16,5-17 0 15</inkml:trace>
  <inkml:trace contextRef="#ctx0" brushRef="#br0" timeOffset="12976.09">19616 13378 5614 0,'0'-19'286'0,"0"-4"0"16,0-2 1-16,0 0-1 15,0 11 0 1,0 8 1-16,0 4-1 16,6 6 0-16,6 8 1 15,6 11-287-15,5 11 0 16,6 13 0-16,-5 9 0 15,-2 3 0-15,1 4 0 16,3 0-126-16,2-1-321 16,3-38-1076-16,-5 21 0 15,-8-11 0-15,-8-10 0 16</inkml:trace>
  <inkml:trace contextRef="#ctx0" brushRef="#br0" timeOffset="13720.32">18902 15090 2682 0,'-43'1'148'15,"-6"-1"57"-15,-9 0 50 16,0 0 35-16,31-4 26 16,15 1-5-16,8-2 8 15,17-4 9-15,20-3 25 16,32-8-37-16,43-5 3 16,50-6-1-1,44-11-12-15,49-8-36 16,37-6-24-16,28-6 3 15,22-2-7-15,13 0-9 16,0 4-26-16,-4-1-61 16,-11 3-52-16,-11 4-56 15,-13 1-38-15,-16 3 0 16,-19-1 0-16,-20 3 0 16,-30 3 0-16,-36 6 0 15,-43 8 0 1,-41 8 0-16,-39 7 0 15,-32 8-212-15,-19 7-153 16,-5-2-306-16,-9 6-717 16,-9-2 0-16,-14-5 0 15,-21-6 0 1</inkml:trace>
  <inkml:trace contextRef="#ctx0" brushRef="#br0" timeOffset="14180.17">22006 13332 4032 0,'-3'-12'363'0,"2"0"73"0,-2-2 0 16,0 0-1-1,1 7 1-15,1 6 0 16,1 0 0-16,0 7 0 16,3 6 0-16,4 7-201 15,1 9-161-15,3 8-74 16,-1 3 0 0,1 0 0-16,-2-2 0 0,-3-3 0 15,-2-5-233-15,-1-4-152 16,1-7-208-1,-2-15-803-15,-8 0 0 16,-6-16 0-16</inkml:trace>
  <inkml:trace contextRef="#ctx0" brushRef="#br0" timeOffset="14358.13">21674 12908 5346 0,'0'-13'171'15,"0"-1"-112"-15,0 1-16 16,8 3-80-16,12 10-124 16,15 12-264-16,7 12-574 15,8 7 0-15,1 2 0 16,-2 2 0 0</inkml:trace>
  <inkml:trace contextRef="#ctx0" brushRef="#br0" timeOffset="14780.94">22315 13215 4763 0,'1'1'101'0,"5"4"37"16,3 3 30-16,1 7 16 15,3 7 9-15,0 5 6 16,0 4 1-1,-5 0 1-15,0-1 5 16,-2-6-59-16,-2-5-38 16,-3-6-20-16,-1-6-5 15,1-3-26-15,1-4-21 16,1-9-4-16,4-4 3 16,5-9-8-16,5-6-13 15,3-7 9-15,2 2 12 16,3 5-11-16,-4 5-19 15,0 8 16 1,-1 8 10-16,0 5 0 16,-1 8-11-16,-1 6-51 15,0 8-68-15,-2 2-71 16,1 5-111-16,-3-1-104 16,5-5-203-16,-6-14-540 15,1 5 0-15,-2-6 0 16,-2-8 0-16</inkml:trace>
  <inkml:trace contextRef="#ctx0" brushRef="#br0" timeOffset="15112.29">22833 13278 2864 0,'7'-14'286'16,"-2"0"25"-16,1 1 12 16,2-2 103-16,2 12 63 15,3 6 50-15,7 3 16 16,4 9-1-16,3 3 1 15,2 2-221-15,0 2-65 16,-2-3-25 0,-2-2-13-16,-8-6-102 0,0-6-63 15,-3-2-50-15,-3-3-16 16,1-6 0-16,-4-6 0 16,-1-6 0-16,-2-8 0 15,-2-4 0 1,0-3-44-16,1 2-157 15,-1 7-90-15,1 7-103 16,5 8-42-16,1 6-84 16,2 4-121-16,6 4-107 15,4 2-235-15,-2 2 0 16,3 5 0-16,2 1 0 16</inkml:trace>
  <inkml:trace contextRef="#ctx0" brushRef="#br0" timeOffset="15480.61">23528 13227 2006 0,'9'-8'302'0,"3"-3"85"16,-1-4 120-16,-1-1 132 15,-9 3 1-15,-1 2-1 16,-8 7 1-16,-11 4-1 16,-7 6 1-16,-8 7-211 15,-4 6-92-15,7 3-84 16,14 2-120-16,11-2-133 15,3 0 0-15,13-8 0 16,5-2 0 0,6-7 0-16,4-3 0 15,2-6 0-15,-3-5 0 16,-6-4 0-16,-6-2 0 16,-5 0 0-16,-4 2 0 15,-3 5 0-15,0 3 0 16,0 4 0-16,3 1-20 15,4 3-123-15,3 6-110 16,6 2-88-16,0 3-130 16,7 2-214-16,-3-15-570 15,1 7 0-15,-3-8 0 16,2-4 0-16</inkml:trace>
  <inkml:trace contextRef="#ctx0" brushRef="#br0" timeOffset="15766.21">23739 12846 3192 0,'-19'-40'261'0,"-5"-10"88"15,-3-4 136-15,-3-7 32 16,13 23 1-16,5 16-1 16,9 12 1-16,1 8-1 15,7 16 1-15,4 11-177 16,4 15-85-16,4 14-87 15,1 10-136-15,0 3-33 16,-2-1 0-16,-4-3 0 16,-4-4-60-1,5-5-185-15,0-4-106 16,2-5-169-16,12-9-276 16,-4-5-447-16,3-7 0 15,3-10 0-15,3-9 0 16</inkml:trace>
  <inkml:trace contextRef="#ctx0" brushRef="#br0" timeOffset="15977.64">24059 13119 3702 0,'0'-11'347'16,"0"-1"80"-16,0 0 7 16,-1 0-20-16,7 6 53 15,5 9 4 1,4 2 0-16,3 8 0 15,7 5 1-15,-5 5-309 16,-3 4-268-16,-6 2-185 16,-5-3-108-16,-1-3-228 15,-8-9-658-15,-2-3 0 16,-3-7 0-16</inkml:trace>
  <inkml:trace contextRef="#ctx0" brushRef="#br0" timeOffset="16136.87">24078 12909 3007 0,'0'-25'248'0,"0"-1"1"16,0-2-47-16,0 5-38 15,9 13-88 1,11 20-216-16,6-2-621 16,7 20 0-16,8 6 0 15,-2 3 0-15</inkml:trace>
  <inkml:trace contextRef="#ctx0" brushRef="#br0" timeOffset="16614.7">24687 13010 4277 0,'0'-15'415'0,"-4"-5"1"16,-2-2-1-16,-4 0 1 15,-8 6-1-15,-13 10 1 16,-9 6-1-16,-4 10 1 15,-6 10-1-15,6 13-240 16,6 9-175 0,13 5 0-16,9 1 0 15,12-2 0-15,4-4 0 16,10-6 0-16,9-8 0 16,4-8 0-16,8-8 0 15,6-8 0-15,-1-10 0 16,0-10 0-16,-4-10 0 15,-5-12 0-15,-5-14 0 16,-8-10 0 0,-6-9 0-16,-3-8 0 0,-8 2 0 15,-13 2 0-15,-5 7 0 16,-7 9 0 0,-3 12 0-16,-1 12 0 15,0 13 0-15,5 13 0 16,9 16 0-16,9 15 0 15,23 15 0-15,16 14 0 16,19 11 0-16,7 3-76 16,5 2-184-16,-8-5-165 15,9-9-380-15,-37-11-520 16,-10-12 0-16,-14-13 0 16</inkml:trace>
  <inkml:trace contextRef="#ctx0" brushRef="#br0" timeOffset="17275.66">22258 9984 3222 0,'0'-9'231'0,"0"-4"37"15,-4-3 3-15,-10-1 7 16,-12 5 16-16,-10 4 8 16,-8 5 14-16,-3 4 28 15,2 7 24-15,6 3-152 16,14 8-51-16,10 1-15 16,10 7 58-1,22 0 27-15,19 3-17 16,21 1-8-16,12 1-12 15,12 0-29-15,-3 0-25 16,-16-7-6-16,-18 0-21 16,-21-2-69-16,-19-2-174 15,-20 2-118-15,-17 0-57 16,-13-2-80-16,-4-2-105 16,-3-5-180-16,8-16-515 15,12 3 0-15,13-12 0 16,11-8 0-16</inkml:trace>
  <inkml:trace contextRef="#ctx0" brushRef="#br0" timeOffset="17492.32">22254 10011 3161 0,'0'-19'341'16,"0"-5"185"-16,0-1 0 16,0 1 0-16,0 8 0 15,-8 13 0-15,-6 10 0 16,-6 10 0-16,-7 12 0 15,-3 11-230-15,-2 11-163 16,3 6-341-16,0 4-87 16,9-2-112-1,5-4-189-15,10-18-730 16,9 1 0-16,10-10 0 16,8-14 0-16</inkml:trace>
  <inkml:trace contextRef="#ctx0" brushRef="#br0" timeOffset="18003.53">22657 10238 3614 0,'6'-26'210'0,"-2"-7"48"16,-1-7 82-16,0-4 112 15,-4 13 21-15,-5 10-5 16,-3 6-3-1,-4 9-9-15,-1 9 6 16,-2 9-164-16,7 8-58 16,3 7-61-16,14 7-88 15,12-1-117-15,7-1-15 16,11-6 11-16,10-6 21 16,5-11 19-16,-1-5 1 15,-3-9 10-15,-6-13 2 16,-7-8 14-16,-8-12 4 15,-11-13 7-15,-7-10-7 16,-4-8-7-16,-9-5-16 16,-10-2-11-16,-3 2-7 15,-5 6 0 1,0 8 0-16,1 14 0 16,4 14 0-16,12 12 0 15,3 14 0-15,3 14 0 16,7 12 0-16,5 12 0 15,5 15 0-15,3 9 0 16,4 3 0-16,-3 2 0 16,0-1 0-16,-1-6-146 15,1-1-158-15,0-9-186 16,12-12-960 0,-25-2 0-16,-13-12 0 15,-15-11 0-15</inkml:trace>
  <inkml:trace contextRef="#ctx0" brushRef="#br0" timeOffset="18137.45">22875 10087 5003 0,'7'-13'232'0,"16"-6"18"15,24-4 9-15,25-8-146 16,22 4-181-16,75-4-1089 16,-54 7 0-16,-11 1 0 15,-20 2 0-15</inkml:trace>
  <inkml:trace contextRef="#ctx0" brushRef="#br0" timeOffset="18908.18">22345 11269 6186 0,'-5'-5'223'0,"0"-1"0"16,1 1-1-16,1 1 1 15,3 6 0-15,4 13-1 16,2 9 1-16,4 9 0 16,-1 13 0-1,-1 7-223-15,-2 3 0 16,-4 0 0-16,0-1 0 15,-4-7 0-15,2-7 0 16,0-5 0-16,2-9 0 16,-2-6 0-16,0-8 0 15,0-5 0-15,0-6 0 16,-4-6 0-16,-2-10 0 16,1-10 0-1,-1-18 0-15,3-16 0 16,4-12 0-16,10-9 0 15,7-5 0-15,7 2 0 16,2 5 0-16,5 13 0 16,-1 11 0-16,-1 13 0 15,-1 14 0-15,-2 15 0 16,0 10 0-16,-8 12 0 16,-10 12 0-16,-9 10 0 15,-19 11 0-15,-15 4 0 16,-10 6 0-16,-6-2 0 15,-3-4 0-15,9-7 0 16,12-4 0-16,12-8 0 16,13-5 0-1,8-6 0-15,16-3 0 16,12-7 0-16,15-3-221 16,10-2-123-16,14-5-214 15,-1-19-855-15,-7 17 0 16,-8-4 0-16,-13 2 0 15</inkml:trace>
  <inkml:trace contextRef="#ctx0" brushRef="#br0" timeOffset="19204.2">22842 11573 3277 0,'16'-5'191'0,"10"-9"57"0,10-6 47 15,11-6 95 1,-3-6 99-16,-2-5 14 15,-11-1 0-15,-10-1 0 16,-14 3 0-16,-3 8-117 16,-11 6-74-16,-12 7-57 15,-8 10-47-15,-8 8-95 16,-8 13-98-16,4 12-21 16,10 6-112-16,16 5-89 15,13 2-54-15,17-4-45 16,22-6-70-1,10-8-99-15,14-9-191 16,6-21-489-16,-3 7 0 16,-8-5 0-16,-3-7 0 15</inkml:trace>
  <inkml:trace contextRef="#ctx0" brushRef="#br0" timeOffset="19456.57">23427 11242 3333 0,'-23'-7'199'0,"-5"2"18"16,-1 1 9-16,1 0 12 16,19 7 36-16,12 6 26 15,14 6 36 1,15 4 23-16,7 6 14 16,7 0-132-16,3 2-55 15,-7 0-10-15,-9-2-71 16,-8-1-83-16,-11-3-71 15,-10-5-103-15,-5-1-198 16,16-6-856-16,-36 2 0 16,-5-6 0-16,-6-2 0 15</inkml:trace>
  <inkml:trace contextRef="#ctx0" brushRef="#br0" timeOffset="19668.56">23493 11201 3338 0,'0'-18'378'16,"0"-3"66"-16,2 2 22 16,-4 1 33-16,-4 12 11 15,-6 18 0-15,-5 8-5 16,-6 12-91-16,0 7-155 16,0 7-357-16,9 0-264 15,9-4-352 1,2-2-515-16,5-7 0 15,7-8 0-15,9-6 0 0</inkml:trace>
  <inkml:trace contextRef="#ctx0" brushRef="#br0" timeOffset="20200">23815 11366 3420 0,'6'-16'226'15,"3"-4"46"-15,-5-3 137 16,2-3 84-16,-6 9 0 16,1 7-1-16,-4 7 1 15,0 1 0-15,-1 10-1 16,0 6-180 0,2 6-128-16,-2 4-98 15,11 4-160-15,6-2-99 16,6-6 10-16,3-6 1 15,8-5 19-15,1-7 38 16,-4-8 49-16,-1-8 60 16,-5-8 80-16,-5-8 50 15,-4-12 23-15,-5-9 16 16,-4-5-10-16,-2-9-1 16,-3-1-18-16,-3-1-40 15,1 4-48 1,-2 12-35-16,-2 11-21 15,3 13 0-15,-1 14 0 16,2 9 0-16,-1 13 0 16,3 14 0-16,0 12 0 15,2 10 0-15,4 8 0 16,4 3 0-16,1-5 0 16,5-2 0-16,-1-5 0 15,4-5 0-15,-2-5-82 16,2-5-158-16,-1-4-117 15,1-7-143 1,11-7-902-16,-18-1 0 0,-3-3 0 16,-13-5 0-1</inkml:trace>
  <inkml:trace contextRef="#ctx0" brushRef="#br0" timeOffset="20321.16">23991 11272 4620 0,'25'-18'88'0,"18"-10"-35"15,27-5-162-15,28-21-821 16,11 2 0-16,8-9 0 16,-8-6 0-16</inkml:trace>
  <inkml:trace contextRef="#ctx0" brushRef="#br0" timeOffset="21076.13">20855 8161 4015 0,'-5'-12'391'0,"1"-3"47"16,0-1-1-16,-1-1 1 15,1 9-1 1,4 3 1-16,0 10-1 16,0 9 1-16,3 11-1 15,1 9-198-15,5 10-193 16,1 3-46-16,6 2 0 16,0-2 0-16,1-6 0 15,-1-3 0-15,0-3-49 16,-4-7-185-16,-1-2-120 15,-1-6-159-15,0-6-203 16,2-18-549-16,-5 4 0 16,-1-7 0-1</inkml:trace>
  <inkml:trace contextRef="#ctx0" brushRef="#br0" timeOffset="21394.04">20930 8129 3128 0,'-2'-5'271'16,"2"-2"28"-16,0 0-6 16,0-2 13-16,5 8 67 15,8 6 77-15,11 5 40 16,14 9 11-1,12 6 2-15,8 5-193 16,3 1-114-16,-2-2-145 16,-4-2-52-16,-3-2-85 15,-11-4-136-15,-8-2-169 16,-10-6-182-16,-3-4-142 16,-14-4-321-16,-5-5 0 15,-4-8 0-15,-6-8 0 16</inkml:trace>
  <inkml:trace contextRef="#ctx0" brushRef="#br0" timeOffset="21642.44">21363 7976 2931 0,'-11'-23'288'15,"-1"-2"99"-15,0-3 33 16,-2 2-13 0,11 15 67-16,2 14 59 15,1 13 12-15,6 9 1 16,6 12-1-16,3 5-195 15,2 7-92-15,2-1-100 16,-2 1-32-16,-7-1 12 16,1-3-67-16,-1-3-195 15,-3-6-139-15,3-3-105 16,3-6-153-16,14-11-261 16,-8-2-441-16,4-8-1 15,2-13 0 1</inkml:trace>
  <inkml:trace contextRef="#ctx0" brushRef="#br0" timeOffset="21931.96">21721 8147 3543 0,'0'0'150'16,"-4"6"30"-16,-2 9 30 16,-3 6 4-16,2 9 1 15,2 6 5-15,3 2 5 16,12-6 19-16,9-6 12 15,10-9-92-15,7-9-46 16,10-3-9-16,-4-12 15 16,-6-7 31-16,-11-8 11 15,-14-5 27 1,-11-10 0-16,-14-5-40 16,-14 1-65-16,-8 4-95 15,-7 7-65-15,-8 12-105 16,9 9-143-16,9 17-199 15,26 0-646-15,6 15 0 16,18 0 0-16</inkml:trace>
  <inkml:trace contextRef="#ctx0" brushRef="#br0" timeOffset="22201.56">22261 8110 4584 0,'-18'-13'251'16,"-3"-1"0"-16,-3 5-7 15,-2-1-12-15,9 15-11 16,12 14-38-16,5 11-31 16,13 5-34-16,9 6-35 15,11 2-238 1,7-4-127-16,7-9-63 0,0-8-127 15,-2-13-150 1,-9-8-266-16,-10-7 0 16,-7-13 0-16,-12-8 0 15</inkml:trace>
  <inkml:trace contextRef="#ctx0" brushRef="#br0" timeOffset="22589.1">22456 7900 2714 0,'-7'-23'282'16,"0"-4"36"-16,-2 1-11 15,4-1 35-15,5 16 77 16,9 20 121-16,5 7 26 16,7 11 0-1,3 10 0-15,7 7-185 16,-2 3-97-16,-1 0-36 16,-5-3 11-16,-3-6-34 15,-6-4-78-15,0-9-120 16,-6-8-30-16,-1-6-4 15,-1-7 6-15,5-5 0 16,-1-8 1-16,5-6-2 16,2-4 2-16,0-5 0 15,-3 0-13-15,-6 5-18 16,1 5-28-16,-3 4-4 16,1 10-10-1,5 5-2-15,5 5-18 16,1 4-38-16,0 6-82 15,-1 4-38-15,-1-1-51 16,1-2-95-16,4-4-164 16,0-16-622-16,5 4 0 15,3-3 0-15</inkml:trace>
  <inkml:trace contextRef="#ctx0" brushRef="#br0" timeOffset="23184.56">23193 8032 3102 0,'0'-1'203'0,"0"-2"20"15,0 1 9-15,0 0 0 16,0 2-3-16,0 0 4 16,0 0 10-16,0 0 7 15,0 0 6-15,0 0-151 16,0 0-38-16,0 0-4 15,0 0 17-15,0 0 53 16,0-2 39-16,0 1 20 16,-2-3 5-1,-2-3 11-15,0-2 2 0,-2 2 18 16,-3-2-2 0,-1 2-10-16,-2 1-31 15,-5 2-61-15,-6 4-43 16,-4 0-31-16,3 4-22 15,1 6-30-15,3 5-12 16,10 6-32-16,6 2-17 16,1 2-29-16,6-3-26 15,7 0-15-15,6-6 25 16,3-4 0-16,7-5 28 16,4-5 44-1,-3-4 28-15,-2-7 34 16,-8-3 38-16,-5-2 50 15,-8-3 33-15,-2 0 22 16,-2 4-19-16,0 1 7 16,0 7-20-16,0 3-32 15,0 2-25-15,1 5-25 16,5 3-75-16,4 7-124 16,6 1-78-16,5 1-54 15,4-2-89-15,6-3-116 16,7-3-226-16,-3-5-482 15,-3-2 0-15,-1-7 0 16,-2-5 0 0</inkml:trace>
  <inkml:trace contextRef="#ctx0" brushRef="#br0" timeOffset="23743.9">23742 7275 4264 0,'-16'-33'360'0,"-3"-6"52"15,-3-1 0-15,1-2 0 16,13 20 0-16,3 17 0 16,3 17 0-16,2 17 0 15,6 20 0-15,4 16-193 16,7 18-167-16,5 10-52 16,1 6 0-16,-3 1 0 15,-4-2 0-15,-7 1 0 16,-6-2 0-16,-3 1 0 15,-2-7 0 1,-1-2 0-16,0-11 0 16,2-7-31-16,1-9-238 15,-1-12-188-15,32-10-1029 16,-16-11 0-16,5-11 0 16,7-11 0-16</inkml:trace>
  <inkml:trace contextRef="#ctx0" brushRef="#br0" timeOffset="25008.52">24428 7833 5877 0,'0'-15'257'15,"-2"0"0"-15,1 0 0 16,1 4 0-16,0 12 0 16,0 17 0-16,0 12 0 15,0 12 0-15,0 8 1 16,0 6-258-16,0-1 0 16,0-4 0-16,0-7 0 15,0-12 0-15,0-12 0 16,0-5 0-16,0-9 0 15,-2-12 0-15,-4-11 0 16,-5-15 0 0,1-13 0-16,-2-13 0 15,2-6 0-15,3-2 0 16,6 4 0-16,1 12 0 16,0 14 0-16,1 13 0 15,0 14 0-15,9 10 0 16,6 12 0-16,9 7 0 15,7 6 0-15,8 4 0 16,1 1 0-16,-6-4 0 16,2-7 0-16,-3-10 0 15,1-4 0 1,-6-9 0-16,3-8 0 16,-6-8 0-16,-5-6 0 15,-8-6 0-15,-2-5 0 16,-6 6 0-16,-4 4 0 15,1 10 0-15,-2 8 0 16,4 14 0-16,1 10 0 16,8 10 0-16,7 7 0 15,7 6 0-15,7-1 0 16,3-5 0-16,7-4 0 16,-1-14 0-16,0-5 0 15,-1-9 0-15,-6-8 0 16,-11-9 0-1,-11-6 0-15,-7-5 0 16,-9-8 0-16,-9 4 0 16,-4-1 0-16,-3 9 0 15,-5 9 0-15,3 8 0 16,2 12 0-16,10 10 0 16,3 9 0-16,9 4 0 15,10 4 0-15,10-3 0 16,8-4 0-16,10-8 0 15,10-9 0-15,2-6 0 16,0-6 0-16,-5-9 0 16,-6-6 0-16,-11-5 0 15,-8-4 0 1,-6-1 0-16,-9 2 0 16,-3 8 0-16,-2 5 0 15,-3 4 0-15,2 7 0 16,3 4 0-16,7 5 0 15,6 5 0-15,4 3 0 16,4 3 0-16,1-1 0 16,-1-5 0-16,0-5 0 15,-2-5 0-15,-4-4 0 16,-4-2 0-16,-3-6 0 16,-5 1 0-16,-5-2 0 15,0 0 0 1,-4 4 0-16,2 3 0 15,-2 2 0-15,8 4 0 16,5 6 0-16,5 7 0 16,6 7 0-16,3 5-131 15,5 2-146-15,2 1-134 16,6-3-244-16,-2-4-688 16,0-9 0-16,-2-6 0 15,-2-9 0-15</inkml:trace>
  <inkml:trace contextRef="#ctx0" brushRef="#br0" timeOffset="25501.13">26695 6856 4182 0,'-19'-40'273'0,"-10"-9"112"15,0-5 32-15,-2-3 1 16,13 22-2-16,2 20 2 16,3 18-1-16,6 22 0 15,4 25 0-15,13 20-162 16,12 21-111-16,10 16-112 16,2 5-32-16,-5 5 0 15,-12-1 0-15,-10 2 0 16,-5-5-92-16,-2-7-109 15,-2-11-43 1,2-11-45-16,2-15-40 16,3-15-21-16,2-10-54 15,2-14-41-15,7-9-46 16,3-9-135-16,11-12-318 16,-5-5 0-16,4-9 0 15</inkml:trace>
  <inkml:trace contextRef="#ctx0" brushRef="#br0" timeOffset="26940.09">27038 7538 3148 0,'0'-37'251'15,"0"-8"74"-15,-4-4 123 16,2-4 9-16,4 23-42 16,-2 17 18-16,-2 11 30 15,4 20 31 1,0 13 17-16,3 18-166 15,-1 10-75-15,4 9-73 16,-2-3-123-16,2-9-9 16,-5-8 26-16,3-8-42 15,-3-11-30-15,-1-9-24 16,0-9-10-16,5-7 2 16,-2-8 11-16,6-11 2 15,9-10 0-15,0-9 0 16,5-9 15-16,2 0 25 15,-5 5 0-15,-6 9-16 16,0 12-5-16,1 8-17 16,2 18 1-1,1 8-3-15,2 11 0 16,-1 6-17-16,-3 5-85 16,-3 0-124-16,-3-6-73 15,3-3-104-15,2-6-129 16,2-8-186-16,4-9-454 15,3-5-1-15,-6-2 0 16,9-9 3906-16,-4-7-3451 16,5-5 57-16,5-10 82 15,-1-9 154-15,-9-4 200 16,-4 2 152-16,-13 6 149 16,-4 8 126-16,-4 12 217 15,-6 9 80 1,-5 13-44-16,1 7-50 15,-5 12-62-15,5 4-69 16,4 7-79-16,9-2-77 16,13-4-36-16,8-8 6 15,4-4-18-15,5-10-10 16,-1-4-14-16,-8-8 30 16,-8-4 32-16,-8-11 9 15,-10-6 3-15,-11-8-5 16,-10-5-4-16,-10 1-3 15,-5 4-8 1,0 5-26-16,8 12-35 16,10 5-44-16,11 8-56 15,9 5-21-15,11 3 8 16,12 2-6-16,11-1 8 16,10-3 4-16,8-2 3 15,-5-9 25-15,-9-12 34 16,-11-6 43-16,-12-10 27 15,-10-7 27-15,-1-2 28 16,-10 0 41-16,-5 2 51 16,-3 1-1-16,5 9-6 15,-2 7-38 1,3 11-15-16,4 11-35 16,4 17-8-16,4 16-9 15,5 14-31-15,6 11-40 16,6 10-66-16,4-4-40 15,2-3-59-15,1-6-5 16,-2-12-15-16,2-12 7 16,3-9 27-1,-1-12 9-15,-1-3 4 16,2-10 14-16,-4-5 16 0,0-5 44 16,-2-3 60-1,2-5 13-15,-2 1-6 16,-3 5-30-16,2 4-32 15,-1 5-10-15,0 6-7 16,-4 6-18-16,3 0-19 16,-6 6-13-16,-3 1 0 15,-7-4 16-15,-1 2 27 16,-3-4 82-16,-2-2 51 16,-3-1 30-16,-9 0 48 15,-9 0 25-15,-8 0 24 16,-10 0 6-16,-4 3 1 15,1 5-1 1,8 4-4-16,5 7-65 16,11 9-63-16,12 1-73 15,6 3-76-15,13-1-37 16,9-3-5-16,5-5-6 16,7-5-9-16,7-10 29 15,-1-3 55-15,0-10 56 16,-4-7 17-16,-1-8 38 15,-4-7 31 1,-7-15 18-16,3-12-4 0,-6-7 5 16,-5-7 10-16,-7-1-28 15,-8 0-50 1,-14 9-50-16,-9 9 0 16,-9 14 0-16,-7 12-40 15,-1 16-114-15,9 20-69 16,13 16-48-16,17 16-68 15,15 10-116-15,17 11-197 16,4-38-521-16,2 28 0 16</inkml:trace>
  <inkml:trace contextRef="#ctx0" brushRef="#br0" timeOffset="28633.99">4491 10249 2658 0,'0'-3'126'0,"-2"-1"26"15,-2 1 35-15,1-1 38 16,0-1 29-16,2 4 14 15,-1-2 5-15,2 2 8 16,6 0 20-16,6 1-76 16,4 4-14-1,7 5-13-15,5 1-20 16,1 3 1-16,0 2 8 16,0 0 16-16,-2-5 49 15,4-3 31-15,-1-2-22 16,3-5-20-16,5-9-16 15,5-15-12-15,9-15-15 16,7-18-39-16,11-17-55 16,12-14-295-16,15-7-206 15,24-7-339 1,2-1-607-16,-2-1 0 16,-10 6 0-16,-1 5 0 15</inkml:trace>
</inkml:ink>
</file>

<file path=ppt/ink/ink7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07:17.621"/>
    </inkml:context>
    <inkml:brush xml:id="br0">
      <inkml:brushProperty name="width" value="0.05292" units="cm"/>
      <inkml:brushProperty name="height" value="0.05292" units="cm"/>
      <inkml:brushProperty name="color" value="#FF0000"/>
    </inkml:brush>
  </inkml:definitions>
  <inkml:trace contextRef="#ctx0" brushRef="#br0">15996 7007 874 0,'1'-1'115'15,"2"-1"27"-15,-1 2 32 16,1-1 33-16,0-1 15 16,0 0 22-16,2-1 16 15,-1-1 17-15,-1 1 17 16,0 2-74-16,-2-2-26 15,1 2-24 1,2-1-25-16,3 2-25 0,2-1-10 16,7-1-7-1,4 2-2-15,5 0-14 0,3-1-10 16,1 1-7-16,2 0 4 16,2 0 7-1,3 0-2-15,2 0-7 16,2 0-5-16,0 0-12 15,1 0-11-15,2 0-2 16,0 0-4-16,2 0-5 16,3 0-6-16,-1 0-10 15,1 0-2-15,-2 0-2 16,1 0-1 0,0 0-3-16,2 0-1 15,2 0-2-15,-1 0-2 16,-2 0 1-16,-2 0-1 15,-1 0-3-15,0 0-1 16,0 0 1-16,1 1 2 16,-1-1 2-16,1 2-1 15,-3-2 0-15,2 1-1 16,1-1-2-16,4 0 1 16,0 0 3-16,3-1 2 15,0 1-2-15,-2 0-1 16,-3-3 0-1,-3 3 1-15,-1-3-3 0,-2 2 1 16,0-1 1 0,1 2 0-16,2-1-1 15,3 1 0-15,0-2-1 16,1 2 1-16,1 0-1 16,-2 0-3-16,-4-2 4 15,1 2 0-15,1 0-3 16,-2 0-1-16,1 0-1 15,-1 0 0-15,-2 0 4 16,1 0-3-16,-2 0-1 16,1 0 4-1,1 0-3-15,-2 0 2 0,5 0-4 16,-1 0 7 0,0 0-2-16,1 0 2 15,-4 0-3-15,-4 0 0 16,-2 0 2-16,-1 2-1 15,1-2 0-15,3 3 0 16,5-1 6-16,0-1-5 16,5-1 1-16,1 0-4 15,2 0 3-15,1 0 1 16,2 1 0-16,-2-1-3 16,4 2 3-16,0-1-3 15,0 1 1 1,-3 1 0-16,2-3 3 15,-4 2-2-15,1 1 0 16,0-1-1-16,2-1 0 16,2 1 2-16,-3 1 0 15,0-1 1-15,-6 0-1 16,-1 0 3-16,-3-1-4 16,-1 1 2-16,-3-1 3 15,5 1 1 1,-2 0 2-16,1 0-1 15,-3-2 0-15,0 0 1 16,-3 2-2-16,-2-1 0 16,-4-1 1-16,-1 0-1 15,0 2-2-15,-4-2-1 16,2 0 0-16,0 0 1 16,2 1 0-16,4-1-2 15,3 1 3-15,2-1 3 16,2 0 2-16,0 0 8 15,1 0 5-15,1 0 2 16,-1 0 1-16,2 0 0 16,-1 0 0-16,0 0 4 15,-2 0-1 1,2 0-2-16,-5 0-2 16,0 0-6-16,0 0-2 15,-1 0 1-15,-2 0-2 16,0 0 1-16,2 0-2 15,-1 0 0-15,1 0-4 16,-1 0 0-16,4 0 0 16,-3 0-2-16,-1 0 0 15,-1 0-2-15,-1 0-1 16,-7 0 4-16,3-1 4 16,-1 1 0-16,-1 0 5 15,1-1-3 1,2 1 2-16,-2 0-2 15,1-2 0-15,0 1-4 16,-3 1 2-16,-2 0-1 16,-4-2-1-16,1 2 2 15,-2-2 5-15,-2 1 6 16,1 0 2-16,0-2 4 16,-1 1 0-16,2 1-6 15,0-1 2-15,4 0-2 16,1 2-3-1,6 0-4-15,-1-2-8 16,4 2-2-16,-5 0-3 0,-4-1-6 16,-4 1 4-1,-3 0 11-15,-5 0 6 16,-1 0 3-16,-4-2 3 16,2 2 0-16,1 0 3 15,1 0-2-15,-3-2 0 16,4 2 13-16,-3 0 16 15,-3 0 15-15,-2 0 8 16,0 0 16 0,-2-1 8-16,0 1 15 15,-1-2 25-15,5 2 9 16,-1 0-2-16,-3-1-10 16,2-1-19-16,-2 1-21 15,-1 0-17-15,0 1-21 16,-1-2-11-16,-2 2-338 15,21 0-1287-15,-16 0 0 16,-10-7 0 0,-11-18 0-16</inkml:trace>
  <inkml:trace contextRef="#ctx0" brushRef="#br0" timeOffset="8471.57">22986 11433 4124 0,'-4'-7'126'0,"-5"3"19"16,-4-3 28-16,-8 0 19 15,-5 4 44-15,-6 1 87 16,-1 0 73-16,-1 2 20 16,3 2 0-1,0 5-93-15,-2 8-33 0,1 9-19 16,-1 14-28-16,3 11-19 15,2 5-45 1,10 4-86-16,7 0-72 16,7-5-21-16,5-4 0 15,13-7 0-15,12-8 0 16,13-7 0-16,14-10 0 16,12-6 0-16,6-7-175 15,-2-4-151-15,-6-4-159 16,3-9-313-16,-24-1-483 15,-12-8 0-15,-9-9 0 16,-4-5 0-16</inkml:trace>
  <inkml:trace contextRef="#ctx0" brushRef="#br0" timeOffset="8832.79">23225 11382 3690 0,'0'-20'371'15,"0"-3"100"-15,-2-2 0 16,-1-3 0-16,0 12 0 16,0 10 0-16,0 3 0 15,2 3 0-15,1 8 1 16,0 10-211-16,0 9-161 16,0 8-100-16,0 13 0 15,0 2 0-15,0 3 0 16,1-3 0-16,1-3 0 15,1-3 0 1,4-9 0-16,2 0 0 16,5-6 0-16,1-5 0 15,3-3 0-15,-3-5 0 16,4-2 0-16,-1-7 0 16,0-1-228-16,5-3-201 15,16-6-367-15,-12-4-551 16,1-6 0-16,-1-8 0 15,-4-4 0-15</inkml:trace>
  <inkml:trace contextRef="#ctx0" brushRef="#br0" timeOffset="9157.68">23622 11307 4032 0,'0'-20'419'15,"0"-5"19"-15,-2 0-1 16,1-3 1-16,-1 10-1 16,2 11 1-16,0 4-1 15,-1 12 1-15,2 8-1 16,4 13-215-16,1 8-204 16,2 12-18-16,4 1 0 15,-2-1 0 1,1 2 0-16,1-1 0 15,0-4 0-15,2-5 0 16,3-4 0-16,2-7-203 16,0-3-154-16,-2-7-150 15,44-11-917-15,-44-5 0 16,-1-9 0-16,3-7 0 16</inkml:trace>
  <inkml:trace contextRef="#ctx0" brushRef="#br0" timeOffset="9479.4">24009 11378 3123 0,'0'-27'329'0,"0"-6"200"15,0-7 1-15,-4-6-1 16,-1 14 1-16,-2 10-1 16,0 8 1-16,-11 3-1 15,-4 9 1-15,-8 7-229 16,-6 8-99-16,-3 8-202 15,6 8 0-15,7 8 0 16,11 1 0-16,10 3 0 16,10-4 0-1,9 0 0-15,10-3 0 16,9-2 0-16,8-6 0 16,3-3 0-16,4-4 0 15,0-5 0-15,0-3-116 16,-1-6-196-16,2 2-218 15,0-12-916-15,2 3 0 16,-5 0 0-16,2-5 0 16</inkml:trace>
  <inkml:trace contextRef="#ctx0" brushRef="#br0" timeOffset="10359.75">26046 11020 5247 0,'-2'-20'327'15,"-2"-2"0"-15,0-3 0 16,0-2 0-16,1 10 0 16,2 9 0-16,0 4 0 15,1 3 0-15,0 1 1 16,0 5-328-16,0 12 0 16,0 8 0-16,0 8 0 15,0 11 0 1,0 3 0-16,0 0 0 15,0 1 0-15,0 2 0 16,0-4 0-16,2-1 0 16,1-4 0-16,3-7 0 15,2-3 0-15,-2-7 0 16,-4-7 0-16,1-5 0 16,-1-4 0-16,-2-6 0 15,0-3 0-15,0-11 0 16,-2-7 0-16,-3-13 0 15,-1-12 0-15,0-11 0 16,2-5 0 0,2-6 0-16,2 1 0 15,2 6 0-15,8 4 0 16,1 7 0-16,11 11 0 16,16 8 0-16,8 11 0 15,11 10 0-15,4 11 0 16,2 11 0-16,-5 11 0 15,-1 8 0-15,-12 4 0 16,-7 8 0-16,-11 1 0 16,-12-1 0-16,-8-1 0 15,-9-2 0-15,-11-3 0 16,-10-1 0 0,-11-3 0-16,-10-5 0 15,-8-4 0-15,-4-5 0 16,-1-5-74-16,4-4-201 15,1-5-165-15,50-4-1040 16,-34-3 0-16,7-7 0 16,8-5 0-16</inkml:trace>
  <inkml:trace contextRef="#ctx0" brushRef="#br0" timeOffset="11478.9">29671 10482 4792 0,'-5'-14'291'16,"-2"-4"67"-16,-3-2 1 16,-9-3-1-16,-4 7 0 15,-4 6 1-15,-5 3-1 16,-9 4 0-16,-3 8 1 15,-7 9-186-15,-2 9-105 16,1 8-68-16,4 9 0 16,5 9 0-16,8 2 0 15,10 2 0 1,10 2 0-16,9 0 0 16,6-1 0-16,13-4 0 15,9-2 0-15,8-6 0 16,13-7 0-16,8-3 0 15,5-8 0-15,5-5 0 16,-2-10 0-16,-3-4 0 16,-7-10 0-16,-5-7 0 15,-7-6 0-15,-8-6 0 16,-6-14 0-16,-7-8 0 16,-6-7 0-16,-4-4 0 15,-5-6 0 1,-2 1 0-16,-10 1 0 15,-6 3 0-15,-9 0 0 16,-7 7 0-16,-10 9 0 16,-5 6 0-16,-4 9 0 15,5 13 0-15,-1 9 0 16,7 9 0-16,13 10 0 16,6 9 0-16,13 8 0 15,8 8 0 1,7 1 0-16,12 0 0 0,11 4 0 15,6-4 0 1,8 0 0-16,3-2 0 16,-5-2 0-16,-5-3 0 15,-4-3 0-15,-6 2 0 16,-3-2 0-16,-6-1 0 16,-1 0 0-16,-1-2 0 15,-1 1 0-15,1-1 0 16,2-1 0-16,0-1 0 15,0 0 0-15,-2 0 0 16,-1-1 0-16,-2 1 0 16,1-4 0-16,-4 0 0 15,-2-1 0 1,-1-2 0-16,-2-2 0 16,0-4 0-16,-1-1 0 15,3-4 0-15,-2-2-238 16,12-4-453-16,-6-3-762 15,-4-9 2-15,-2-8-1 16,-8-8 0 0</inkml:trace>
  <inkml:trace contextRef="#ctx0" brushRef="#br0" timeOffset="12596.9">23788 12527 4170 0,'-3'-7'250'0,"-3"-1"103"16,-3-1 29-16,-2-1 37 15,-1 3 0-15,-2 2 0 16,-5 2 1-16,-1 1-1 16,-2 2 0-16,-5 5-170 15,-2 7-80-15,0 7-103 16,2 10-29-16,4 10-37 15,8 5 0-15,9 4 0 16,8 5 0-16,11-1 0 16,10-2 0-16,9-5 0 15,10-5 0 1,8-6 0-16,5-6 0 16,0-5 0-16,1-8 0 15,-4-6 0-15,-2-5 0 16,-8-7 0-16,-4-7 0 15,-8-7 0-15,-5-9 0 16,-9-12 0-16,-6-9 0 16,-7-5 0-16,-6-8 0 15,-13-1 0-15,-8 1 0 16,-14 3 0 0,-11 6 0-16,-9 12 0 15,-6 13-55-15,1 16-219 0,7 20-186 16,38 18-1020-1,-12 18 0-15,18 3 0 16,14 5 0-16</inkml:trace>
  <inkml:trace contextRef="#ctx0" brushRef="#br0" timeOffset="13351.32">24196 13735 4941 0,'-1'-7'356'16,"-2"2"-1"-16,0-2 1 15,1 2-1-15,2 2 1 16,0 6-1-16,0 5 1 16,1 12-1-16,4 5 1 15,3 8-306-15,3 10-50 16,5 3 0-16,0 1 0 15,1 3 0-15,-1-4 0 16,0 2 0-16,-4-4 0 16,-2-1 0-16,-4-6 0 15,1-2 0 1,-4-7 0-16,0-3 0 16,0-11 0-16,0-1 0 15,-3-6 0-15,3-3-280 16,18-4-483-16,-11-1-666 15,4-14 0-15,1-14 0 16,11-23 0-16</inkml:trace>
  <inkml:trace contextRef="#ctx0" brushRef="#br0" timeOffset="14488.93">29675 11736 4047 0,'-17'-8'250'15,"-6"-4"109"-15,-3-1 72 16,-5 0 1-16,8 6 0 16,-2 2 0-16,0 10 0 15,-1 6 0-15,-2 9 0 16,5 10-176 0,1 11-74-16,2 6-108 15,8 4-74-15,7 0 0 16,2 2 0-16,7-1 0 15,9-5 0-15,10-5 0 16,8-5 0-16,6-8 0 16,4-5 0-16,0-11 0 15,-1-7 0-15,-1-6 0 16,-5-7 0-16,-2-11 0 16,-3-7 0-1,-6-6 0-15,-4-11 0 16,-6-6 0-16,-4-4 0 15,-6-4 0-15,-5-3 0 16,-8-1 0-16,-6 2 0 16,-9 3 0-16,-5 9 0 15,-8 9 0-15,-6 13 0 16,-4 13 0-16,-4 12 0 16,2 12 0-16,10 11 0 15,13 6 0-15,14 8 0 16,8 1 0-16,14 2 0 15,7-1 0-15,9-2 0 16,4-2 0-16,7 0 0 16,-1-2 0-1,0-4 0-15,-3-3 0 16,-3-3 0-16,-3-1 0 16,0-5 0-16,0 0 0 15,-1 1-115-15,-4-4-140 16,0 2-106-16,-3-2-142 15,5-5-242-15,-5 4-497 16,-1-6 0-16,-1-3 0 16,3-4 0-16</inkml:trace>
  <inkml:trace contextRef="#ctx0" brushRef="#br0" timeOffset="15104.18">30017 12089 3992 0,'0'-7'359'16,"0"-1"69"-16,0 2 13 16,0-3 0-16,2 8 0 15,-1 5 0-15,5 4 0 16,-2 5 0-16,4 6 0 16,-2 2-212-16,-1 3-147 15,-4 0-68-15,1-1-14 16,-2-3 0-1,1-8 0-15,-1-1 0 16,0-5 0-16,0-5 0 16,0 0 0-16,0-1 0 15,0-8 0-15,3-8 0 16,3-3 0-16,3-8 0 16,5-4 0-16,4 1 0 15,-1 6 0-15,1 3 0 16,-3 5 0-16,5 7 0 15,-2 5 0-15,2 3 0 16,0 5 0-16,-1 5 0 16,-4 3 0-16,-3 3 0 15,-3 6 0-15,-4-2 0 16,-2 2 0 0,-3-2 0-16,3-1-6 15,-1-1-251-15,5 1-120 16,2-4-94-16,11-3-188 15,4-9-625-15,4 2 0 16,-1-6 0-16,0-4 0 16,-15 1 5682-16,3 1-4971 15,-4-3 128-15,-4 2 108 16,-5-1 76-16,7 0 66 16,-9 0 356-16,1 1 161 15,4 1 110 1,9 0 189-16,7-1-5 15,10-1-307-15,6 3-275 16,8-5-352-16,-2-6-965 16</inkml:trace>
  <inkml:trace contextRef="#ctx0" brushRef="#br0" timeOffset="15361.51">30819 11932 3840 0,'-2'-16'456'16,"-1"1"3"-16,-1-2-1 16,3 2 0-16,-1 6 1 15,2 8-1-15,0 6 0 16,2 7 0-16,-1 8 1 16,1 12-233-16,3 6-224 15,1 8-2-15,0 1 0 16,1 3-250-16,4 0-269 15,1-26-965-15,-2 20 0 16,0-12 0-16,-4-4 0 16</inkml:trace>
  <inkml:trace contextRef="#ctx0" brushRef="#br0" timeOffset="16156.61">29640 13126 4433 0,'0'-18'376'16,"-1"-6"17"-16,-3-1 1 15,-1-1-1 1,4 8 1-16,-7 10-1 16,-6 6 1-16,-6 11-1 15,-8 12 1-15,-6 10-178 16,-1 13-198-16,6 10-18 16,9 1 0-16,11 4 0 15,6-3 0-15,11 0 0 16,8-5 0-16,13-5 0 15,1-6 0-15,13-9 0 16,-1-10 0-16,4-9 0 16,-5-7 0-1,-2-8 0-15,-5-13 0 16,-5-9 0-16,-6-11 0 16,-8-9 0-16,-4-10 0 15,-8-3 0-15,-4-4 0 16,-11-1 0-16,-8 1 0 15,-11 2 0-15,-12 7 0 16,-9 9 0-16,-7 11 0 16,-2 14 0-16,2 15 0 15,12 17 0-15,18 16 0 16,17 12 0-16,24 9 0 16,18 9 0-16,16-1 0 15,6-4 0 1,3-4 0-16,-3-7 0 15,-4-4 0-15,-6-6 0 16,-5-5 0-16,-2-3 0 16,1-2-218-16,0-2-133 15,-1-4-192-15,1-15-872 16,-4 5 0-16,-5-7 0 16,-6-2 0-16</inkml:trace>
  <inkml:trace contextRef="#ctx0" brushRef="#br0" timeOffset="16591.11">30254 13452 4324 0,'0'-5'354'0,"0"1"51"16,0 1 1-16,0-1-1 16,0 8 0-16,0 4 0 15,0 8 0-15,0 5 0 16,2 3 0-16,-2 3-185 15,1-4-168-15,-1-4-52 16,3-4 0-16,-3-5 0 16,0-5 0-16,0-2 0 15,0-3 0-15,0-4 0 16,3-10 0-16,2-8 0 16,6-8 0-1,6-8 0-15,5-1 0 16,2 4 0-16,2 7 0 15,-1 7 0-15,-1 6 0 16,-2 11 0-16,-2 4 0 16,0 7 0-16,-4 9 0 15,-4 6 0-15,-4 5 0 16,-2 4 0-16,-3 0 0 16,2-1 0-16,-1-2-242 15,6-3-171-15,10-3-267 16,5-8-691-16,5-8 0 15,8-5 0 1,5-8 0-16</inkml:trace>
  <inkml:trace contextRef="#ctx0" brushRef="#br0" timeOffset="16737.13">30829 13547 4702 0,'3'-3'270'15,"3"-2"11"-15,8 0-20 16,12-2-135-16,13 2-131 15,19-1-302-15,4-2-758 16,3-5 0-16,-2-5 0 16,-5-7 0-16</inkml:trace>
  <inkml:trace contextRef="#ctx0" brushRef="#br0" timeOffset="16948.52">31438 13125 5232 0,'-7'-14'329'16,"-2"3"0"-16,1-2-1 16,-3 4 1-16,8 15 0 15,2 15-1-15,2 13 1 16,5 14 0-16,8 11 0 16,3 11-329-16,2 7-202 15,2 2-237-15,2-10-1071 16,-5 4 0-16,-5-11 0 15</inkml:trace>
  <inkml:trace contextRef="#ctx0" brushRef="#br0" timeOffset="18759.5">24507 15388 3886 0,'-6'-11'240'15,"1"-4"178"-15,-3-3 30 16,1-2-1-16,4 6 1 16,0 3-1-16,2 5 1 15,1 3-1-15,-2 1 1 16,2 2-171-16,0 0-70 15,0 5-177 1,3 6-30-16,2 3 0 16,2 11 0-16,0 6 0 15,4 5 0-15,0 3 0 16,-3 3 0-16,5 2 0 16,-1 0 0-16,4 2 0 15,-3 0 0-15,2-4 0 16,0 0 0-16,-2-2 0 15,-3-2 0-15,2-1 0 16,-1-3 0-16,-2-7 0 16,-2 0 0-16,0-5 0 15,-2-3 0 1,0-4 0-16,-2-2 0 16,0-3 0-16,-1-1 0 15,-2-5 0-15,1 1 0 16,-1-2 0-16,0-3 0 15,2 1 0-15,-2 1 0 16,0-2 0-16,0 0 0 16,2 0 0-16,-2 0 0 15,0 0 0-15,2 0 0 16,-2 0 0-16,0 0 0 16,0 0 0-16,0 1 0 15,0-1 0 1,0 0 0-16,0 0 0 15,0 0 0-15,0 0 0 16,0 0 0-16,1 0-349 16,19-1-1219-16,-15 1 0 15,-1-5 0-15,2-2 0 16</inkml:trace>
  <inkml:trace contextRef="#ctx0" brushRef="#br0" timeOffset="19837.88">24488 15359 4249 0,'0'-7'403'0,"0"3"12"16,3-3 1-16,-3 0-1 16,0 5 1-16,0 2-1 15,0 0 1-15,-4 2-1 16,-1 7 1-16,-3 10-214 15,-7 7-189-15,1 11-13 16,-3 7 0-16,0 3 0 16,-1-1 0-16,2-3 0 15,0-2 0-15,5-6 0 16,-1-4-144 0,8-5-131-16,1-4-123 15,3-7-95-15,15-9-267 16,-3-3-464-16,4-10 0 15,4-10 0-15,3-8 0 16</inkml:trace>
  <inkml:trace contextRef="#ctx0" brushRef="#br0" timeOffset="20080.9">24469 15402 3766 0,'0'-6'244'16,"0"0"46"-16,0-1 39 15,8 0 133-15,8 2 0 16,10 3 0 0,11 4 0-16,12 4 0 15,3 7 0-15,0 7-195 16,2 6-49-16,-2 6-76 16,-1 4-251-16,-4 1-285 15,6 1-335-15,-15-4-630 16,-7-4 0-16,-8-8 0 15,-2-6 0-15</inkml:trace>
  <inkml:trace contextRef="#ctx0" brushRef="#br0" timeOffset="20769.18">24773 16651 5077 0,'0'-14'346'15,"0"0"0"-15,0-1 0 16,-2 0 0-16,4 6 0 16,-2 6 0-16,0 3 0 15,0 0 0-15,0 7 0 16,0 6-346-16,1 6 0 15,5 10 0-15,1 8 0 16,0 6 0-16,5 3 0 16,-1 5 0-16,2 0 0 15,-1 3 0-15,-2-2 0 16,-1-4 0-16,-2-2 0 16,2-5 0-1,-4-4 0-15,0-6 0 16,1-4 0-16,0-4 0 15,-1-7 0-15,1 0-241 16,2-4-141-16,-2-4-186 16,15-3-236-16,-16-3-435 15,1-2 0-15,0-5 0 16,-3-6 0-16</inkml:trace>
  <inkml:trace contextRef="#ctx0" brushRef="#br0" timeOffset="21196.32">24811 16617 2712 0,'-2'-13'232'0,"2"-4"66"15,-4-1 76-15,2-3 140 16,2 4 49-16,0 6 1 16,-2 3-1-16,2 4 0 15,-4 1 0-15,1 3-152 16,1 0-80-16,-7 3-66 16,-4 7-76-16,-2 8-140 15,-6 7-49 1,-5 9 0-16,1 6 0 15,0 0 0-15,4 1 0 16,2-1 0-16,6-4 0 16,1-1 0-16,6-4 0 15,3-3-3-15,2-6-182 16,1-3-102-16,4-3-80 16,4-7-99-16,7-6-192 15,2-16-587-15,5 2 0 16,-1-5 0-16</inkml:trace>
  <inkml:trace contextRef="#ctx0" brushRef="#br0" timeOffset="21507.36">24754 16564 3134 0,'0'-10'273'0,"0"-1"78"16,0-1 83-16,0-1 46 15,0 4 27-15,4 6 17 16,8 2 1-16,8 0 0 16,7 2 0-1,11 5-191-15,2 3-82 0,2 5-78 16,0 6-84 0,0 5-45-16,-3 0-27 15,-4 1-18-15,-5 0 0 16,-7-3 0-16,-4-2 0 15,-3-3-79-15,-3-2-238 16,5-3-300-16,0-4-818 16,1-6 0-16,-2 0 0 15,-3-7 0-15</inkml:trace>
  <inkml:trace contextRef="#ctx0" brushRef="#br0" timeOffset="23222.62">27072 15134 1994 0,'0'-3'188'0,"0"-2"34"15,0-2 61-15,0-3 52 16,0-2 41-16,0 2 34 16,-2 0 56-16,-1-3 63 15,-3 1 72-15,-2 1-102 16,-2 3-54-16,1-2-35 15,-7 3-59-15,-2 4-53 16,-6 2-40 0,-4 2-35-16,-3 5-57 15,-1 6-61-15,1 3-73 16,6 7-32-16,2 6 0 16,4 5 0-16,7 0 0 15,6 3 0-15,3 2 0 16,5 3 0-16,5-2 0 15,5 3 0-15,5-2 0 16,4-1 0-16,8-2 0 16,5-3 0-16,6-5 0 15,5-2 0-15,6-7 0 16,-3-5 0 0,2-3 0-16,-8-7 0 15,-9-5 0-15,-5 0 0 16,-6-4 0-16,-6-4 0 15,-2-8 0-15,-3-3 0 16,-1-9 0-16,-4-4 0 16,-4-4 0-16,0-8 0 15,-4-2 0-15,-6-1 0 16,-9-1 0-16,-8 1 0 16,-11 5 0-1,-13 3 0-15,-8 12 0 16,0 8-268-16,-4 13-214 15,5 6-1006-15,10 19 0 16,11 6 0-16,12 2 0 16</inkml:trace>
  <inkml:trace contextRef="#ctx0" brushRef="#br0" timeOffset="23964.2">27364 16280 3934 0,'-3'-11'246'0,"1"-3"152"15,0 2 45-15,0-4 0 16,0 7-1-16,2 6 2 15,0 1-1-15,-2 1 0 16,2 0 0 0,0 5-174-16,0 3-72 15,0 8-151-15,0 7-46 16,0 8 0-16,0 8 0 16,2 2 0-16,0 2 0 15,2 1 0-15,4 2 0 16,-2-5 0-16,3 0 0 15,0-2 0-15,0-2 0 16,0-4 0-16,-2-3 0 16,-1-1 0-16,1-6 0 15,-2-3 0 1,-1-2 0-16,0-3 0 16,1-3 0-16,-1 0 0 15,4-2-22-15,0 0-273 16,34-5-519-16,-19-1-598 15,4-8 0-15,1-14 0 16</inkml:trace>
  <inkml:trace contextRef="#ctx0" brushRef="#br0" timeOffset="24928.97">30152 14560 3897 0,'-6'-5'176'0,"-9"-2"14"15,-8 0 10-15,-9 0 12 16,-6 5 10-16,-4 2 10 15,1 2 13 1,6 5 20-16,9 3 37 16,11 5-84-16,9 8 52 15,12 4-14-15,12 3-11 16,14 3-12-16,9-2-9 16,9 2-11-16,2 0-12 15,-3-4-21-15,-8 0-37 16,-8-1-76-16,-11 0-67 15,-8-3 0-15,-10-4 0 16,-1 1-50-16,-6-1-160 16,-1-1-64-1,-6-1-69-15,6-2-86 16,-5-6-138-16,7-5-235 16,-10-6-301-16,-3-2 0 15,-4-5 0-15,3-10 0 16</inkml:trace>
  <inkml:trace contextRef="#ctx0" brushRef="#br0" timeOffset="25173.02">30107 14599 3821 0,'0'-19'349'16,"1"-3"108"-16,-1 0 1 16,0 0-1-1,1 8 0-15,-1 14 0 16,-4 9 0-16,-6 11 0 15,-6 9 0-15,-10 12-201 16,-8 7-148-16,-5 3-108 16,3 3 0-16,1-1 0 15,8-3-141-15,9 3-183 16,10-9-198-16,43-9-918 16,-26-1 0-16,14-12 0 15,10-11 0-15</inkml:trace>
  <inkml:trace contextRef="#ctx0" brushRef="#br0" timeOffset="25703.77">30328 14990 4026 0,'13'-16'222'0,"2"-11"132"16,3-4 79-16,2-8 1 15,-11 5 0-15,-6 7 0 16,-2 8 0-16,-4 5 0 15,-5 5 0-15,-4 7-174 16,-1 2-49-16,0 9-130 16,3 3-81-16,6 10 0 15,12 0 0-15,7 6 0 16,8-5 0 0,6-2 0-16,8-8 0 15,2-6 0-15,3-7 0 16,-3-8 0-16,-6-9 0 15,-4-8 0-15,-11-9 0 16,-7-7 0-16,-7-5 0 16,-2-7 0-16,-2-1 0 15,-3-2 0-15,0 4 0 16,-1 6 0-16,-2 10 0 16,2 11 0-16,-2 10 0 15,3 6 0-15,1 9 0 16,1 11 0-1,0 10 0-15,2 12 0 16,0 12 0-16,4 8 0 16,2 4 0-16,7-2 0 15,4-3 0-15,4-2 0 16,3-7 0-16,0-4-199 16,-5-9-127-16,-1-4-184 15,-6-10-245-15,-9-2-525 16,-11-9 0-16,-9-1 0 15,-7-4 0-15</inkml:trace>
  <inkml:trace contextRef="#ctx0" brushRef="#br0" timeOffset="25820.48">30679 14927 3687 0,'1'-11'189'0,"12"-6"16"16,16-3 2 0,20-7-9-16,22 2-94 15,36 0-349-15,4 0-624 16,-4 3 0-16,-12 4 0 15</inkml:trace>
  <inkml:trace contextRef="#ctx0" brushRef="#br0" timeOffset="26656.22">30286 15939 5891 0,'0'-8'256'0,"0"0"-1"16,0 0 1-16,0 2-1 16,0 6 1-16,0 10-1 15,0 10 1-15,0 9-1 16,0 11 1-16,0 6-256 15,0 1 0-15,0 1 0 16,0-3 0-16,0-5 0 16,0-3 0-1,0-7 0-15,0-9 0 16,0-6 0-16,0-4 0 16,-1-8 0-16,-2-3 0 15,-3-6 0-15,-3-10 0 16,-1-12 0-16,3-11 0 15,1-10 0-15,3-5 0 16,6-3 0-16,6 1 0 16,6 0 0-16,8 2 0 15,9 8 0-15,4 7 0 16,1 11 0-16,0 7 0 16,-4 14 0-1,-4 5 0-15,-7 9 0 16,-10 5 0-16,-8 9 0 15,-8 2 0-15,-13 8 0 16,-11 0 0-16,-9 0 0 16,-7-1 0-16,2-4 0 15,4-1 0-15,11-5 0 16,7-3 0-16,8-3 0 16,5 1 0-16,6-2 0 15,6 0 0-15,10 1 0 16,8 4 0-16,8-5 0 15,6 1 0 1,2-2 0-16,-4 0 0 16,-1-4-84-16,-8 2-215 15,2-3-168-15,19-3-1001 16,-23-1 0-16,3-2 0 16,-1-2 0-16</inkml:trace>
  <inkml:trace contextRef="#ctx0" brushRef="#br0" timeOffset="26870.67">30741 16230 4348 0,'4'-3'179'15,"3"-4"30"-15,-1-1 8 16,3-3 7-16,-3-1-1 16,-2 2-8-16,-1 0-34 15,-2 3-46 1,-1 3-69-16,0 2-219 15,0 1-167-15,3-2-244 16,-2 3-428-16,-1-2 0 16,2 1 0-16</inkml:trace>
  <inkml:trace contextRef="#ctx0" brushRef="#br0" timeOffset="30274.19">28904 14929 6975 0,'0'0'135'0,"0"0"0"16,1 1 0-16,3 7 0 15,5 12 0-15,4 9 0 16,2 10 0-16,1 6 0 16,-5 3 1-16,-2 1-136 15,-5-3 0-15,-2-2 0 16,-1-2 0-16,-1-3 0 15,0-5 0-15,0-8 0 16,0-5 0-16,0-7 0 16,0-5 0-16,0-5 0 15,0-1 0 1,0-7 0-16,0-5 0 16,0-10 0-16,3-11 0 15,4-9 0-15,5-12 0 16,5-11 0-16,6-6 0 15,3-3 0-15,2 4 0 16,-3 2 0-16,0 9 0 16,-2 11 0-16,3 8 0 15,-3 12 0-15,2 10 0 16,-5 9 0-16,-1 6 0 16,-9 9 0-16,-4 11 0 15,-15 11 0 1,-8 8 0-16,-12 8 0 15,-7 3 0-15,-6-5 0 16,6-4 0-16,7-7 0 16,6-2 0-16,8-9 0 15,6-4 0-15,2-4 0 16,6 1 0-16,1-3 0 16,4-1 0-16,5-3 0 15,4-1 0-15,7 2-116 16,6-2-131-16,3-2-91 15,1 1-82-15,3-2-89 16,7-1-88 0,-1-3-31-16,-1 0-4 15,-3-1-2-15,-10 1 49 16,-8 0 216-16,-7-1 219 16,-1 0 180-16,-5 2 117 15,5-5 131-15,0-4 182 16,5-3 141-16,3-6 31 15,6-5 2-15,0-7-49 16,-1 0-100-16,-7-2-89 16,-7 1-88-16,-3 1-34 15,-5 6-44-15,-6 6-93 16,-7 7-109 0,-10 6-28-16,-9 9 0 15,-4 10 0-15,6 9 0 16,12 9 0-16,15 5 0 15,22 5 0-15,19-1-71 16,16-5-177-16,14-2-169 16,32-11-399-16,-13-3-511 15,-4-10 0-15,-4-7 0 16,-2-5 0-16</inkml:trace>
  <inkml:trace contextRef="#ctx0" brushRef="#br0" timeOffset="30883.54">30217 15939 4544 0,'-2'-18'300'16,"-1"-7"81"-16,0-3-1 16,-3-6 0-1,3 12 1-15,-1 10-1 16,0 5 0-16,-6 3 0 16,-9 5 1-16,-1 8-157 15,-6 3-144-15,3 6-80 16,10 5 0-16,8 5 0 15,8 4 0-15,13-2 0 16,9 5 0-16,11 0 0 16,11 0 0-16,7-1 0 15,-1 0 0-15,-4-1 0 16,-10-2 0-16,-11-5 0 16,-12-4 0-1,-9 0 0-15,-14-3 0 16,-11 0 0-16,-8 2-158 15,-5 0-89-15,-8-5-82 16,5-3-125-16,8-6-190 16,6-14-627-16,9 3 0 15,9-7 0-15,5-12 0 16</inkml:trace>
  <inkml:trace contextRef="#ctx0" brushRef="#br0" timeOffset="31119.74">30429 16002 3192 0,'3'-34'311'0,"-2"-5"211"15,1-3-1-15,1-2 1 16,-5 17-1-16,-2 15 1 16,-7 10-1-1,-6 11 1-15,-9 11-1 16,-8 14-216-16,-5 10-94 16,-1 9-211-16,-3 3 0 15,6 3 0-15,1-5 0 16,2 2 0-16,8-5-261 15,8-2-144-15,10-5-277 16,10-4-686-16,19-13 0 16,14-10 0-16,17-11 0 15</inkml:trace>
  <inkml:trace contextRef="#ctx0" brushRef="#br0" timeOffset="31660.28">30742 16333 3696 0,'20'-20'186'16,"3"-6"56"-16,4-7 97 16,0-4 123-16,-11 3 0 15,-10 9 1-15,-3 5-1 16,-11 7 0-16,-7 7 1 16,-9 5-129-16,0 4-58 15,-7 7-56-15,7 8-96 16,11 6-124-16,6 4 0 15,11 4 0-15,6-3 0 16,10-2 0-16,5-8 0 16,5-5 0-16,5-7 0 15,2-7 0 1,-1-7 0-16,1-9 0 16,-4-9 0-16,-1-11 0 15,-8-12 0-15,-4-6 0 16,-5-8 0-16,-8-4 0 15,-4 2 0-15,-2 0 0 16,-2 7 0-16,-3 6 0 16,-1 12 0-16,2 12 0 15,-7 7 0-15,-3 14 0 16,0 12 0-16,0 14 0 16,3 12 0-1,4 13 0-15,5 12 0 16,2 2 0-16,5 3 0 15,3-4 0-15,1-4 0 16,3-5 0-16,3-5 0 16,0-4 0-16,-1-7-273 15,-4-6-165-15,2-7-217 16,-6-29-710-16,-10 12 0 16,-10-5 0-16</inkml:trace>
  <inkml:trace contextRef="#ctx0" brushRef="#br0" timeOffset="31796.2">31020 16256 3980 0,'2'-13'322'16,"13"-6"40"-16,18-6 20 0,28-5 10 16,28 4-136-1,31 1-178-15,34-1-414 16,-12 8-751-16,-12 3 0 16,-19 4 0-16,-26 6 0 15</inkml:trace>
  <inkml:trace contextRef="#ctx0" brushRef="#br0" timeOffset="32103.23">29996 17421 5628 0,'-12'2'285'0,"3"-2"0"16,16 0-1-16,37-5 1 15,63-1 0-15,59-11-430 16,59-11-1236-16,52-16 0 15,44-20 0 1,40-31 0-16</inkml:trace>
  <inkml:trace contextRef="#ctx0" brushRef="#br0" timeOffset="57991.77">2831 8324 1758 0,'-3'-6'203'16,"-1"-5"44"-16,0-3 51 15,-5 0 74-15,1 1 35 16,-3 0 104-16,-1 1 86 16,0 3 60-16,4 1 0 15,2 3-138-15,3 4-65 16,3-1-44-16,1 1-51 15,-1 1-74-15,0-2-35 16,2 2-103-16,3 2-87 16,2 3-60-1,5 3 0-15,2 4 0 16,5 2 0-16,0-1 0 16,5-4 0-16,11-3 0 15,18-7 0-15,15-14 0 16,20-17-7-16,19-14-245 15,15-13-213-15,12-19-1028 16,6 6 0-16,-7-2 0 16,-13 5 0-16</inkml:trace>
  <inkml:trace contextRef="#ctx0" brushRef="#br0" timeOffset="59697.39">11077 8224 3003 0,'-8'0'204'0,"-1"-2"39"16,-1-2 38-16,-3-1 40 16,1 0 103-16,6-2 62 15,1 0 47-15,2 3 1 16,0 0-1-16,6 3-147 16,-3-1-57-1,0 1-38-15,0 0-38 16,0 1-41-16,0 0-103 15,0-1-60-15,5 1-49 16,13 0 0-16,14-2 0 16,17 2 0-16,19-2 0 15,12 1 0-15,11-5 0 16,9 1 0-16,7-2 0 16,7 3 0-16,1-2 0 15,-4 0 0-15,-4 0 0 16,-17 3 0-1,-14 0 0-15,-14 2-22 16,-16-1-72-16,-16 2-59 16,-9 0-52-16,-9 0-25 15,-8 0-31-15,-2 0-45 16,1 0-54-16,-3 0-67 16,4 2-100-16,5-1-146 15,0-6-313-15,0 5 0 16,3 0 0-16,1-5 0 15</inkml:trace>
  <inkml:trace contextRef="#ctx0" brushRef="#br0" timeOffset="61168.56">25053 8360 1157 0,'-14'-1'144'0,"-7"-1"43"16,0-1 48-16,-6-1 40 15,4-3 34-15,3 0 41 16,3-3 33-16,-3 2 21 15,5-2 20-15,1 2-78 16,4 1-49 0,4 2-37-16,5 2-47 0,-1 0-51 15,2 2-38 1,6 1-29-16,17 0-24 16,16 0-16-16,21 1-20 15,22 3-7-15,22 2-7 16,8 1-4-16,9 0-1 15,1 0 11-15,-1-1 5 16,-6-3-9-16,-12 1-9 16,-9-2-4-1,-9-1 4-15,-10 1 6 16,-10-1 6-16,-16 1 4 0,-6 1 8 16,-15-2 2-1,-11 2 6-15,-3-1 7 16,-10-2 11-16,-2 0-1 15,-2 0-1-15,0 0-10 16,0 0-41-16,0 0-25 16,3 2-46-16,1 3-76 15,5 1-165-15,13 0-327 16,-9 1-390-16,-3-2 0 16,-6-3 0-16,-8-4 0 15</inkml:trace>
  <inkml:trace contextRef="#ctx0" brushRef="#br0" timeOffset="62339.9">13773 8141 1636 0,'-6'-2'151'0,"-1"-1"39"16,-3-1 29-16,4 1 32 16,3-1 43-16,2 1 30 15,1 1 20-15,0 1 5 16,0 0 8-1,6 0-76-15,8-1-43 16,15-2-28-16,16 0-19 16,20-2-23-16,20-1-33 15,16 1-25-15,16-1-12 16,3 0-1-16,0 1-6 16,-4-1-20-16,-7 0-10 15,-7 2-10 1,-10 0-11-16,-7 5-7 0,-10-1-8 15,-15 1-6-15,-12 0-8 16,-16 0-3 0,-12 0-1-16,-11 0 6 15,-6 0 8-15,-3 0 9 16,0 0 10-16,0 0 6 16,0-2-10-16,0 2-43 15,0 0-64-15,1 0-125 16,2 0-126-16,26-2-808 15,-22 6 0-15,0-3 0 16</inkml:trace>
  <inkml:trace contextRef="#ctx0" brushRef="#br0" timeOffset="63673.17">27861 8556 1513 0,'-19'-10'146'16,"-7"-2"24"-16,-4-4 38 16,-5-5 17-16,14 6 19 15,-1 1 17-15,8 1 13 16,1 2 17-16,-1 2 23 15,1 0-74-15,4 3-35 16,1 1-24-16,6 1-43 16,0 3-40-16,4-1-10 15,6 2 1 1,14 2-3-16,21 0-12 16,20 4-21-16,24 0-23 15,14 2-8-15,7 0 4 16,10 1 13-16,0-3 28 15,5 1-1-15,1-1-3 16,3 0 1-16,-7-2 7 16,-9 0 11-16,-13 0 6 15,-14-2 3-15,-16 0 2 16,-13-1-5-16,-15 1-5 16,-9-1-5-16,-10 0-15 15,-6 1-8 1,-6-2-6-16,-3 0-13 15,-3 0-7-15,-1 0-8 16,-2 0-18-16,0 0-42 16,0 0-95-16,0 3-89 15,9 3-292-15,-8 1-543 16,2-4 0-16,-5-8 0 16,-20-25 0-1</inkml:trace>
</inkml:ink>
</file>

<file path=ppt/ink/ink7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08:39.578"/>
    </inkml:context>
    <inkml:brush xml:id="br0">
      <inkml:brushProperty name="width" value="0.05292" units="cm"/>
      <inkml:brushProperty name="height" value="0.05292" units="cm"/>
      <inkml:brushProperty name="color" value="#FF0000"/>
    </inkml:brush>
  </inkml:definitions>
  <inkml:trace contextRef="#ctx0" brushRef="#br0">5484 11270 3650 0,'0'0'109'0,"0"0"32"16,0 0 25-16,2 0 14 16,-1 0 24-16,2 0 39 15,2 0 43-15,4 0 79 16,3 1 35-16,2 2-64 15,1 4-15 1,3 1-24-16,0 3-13 16,2 3-1-16,-1-5-25 15,4 0-40-15,3-2-42 16,6-4-79-16,4-10-35 16,10-7-15-16,6-11-15 15,3-9-8-15,-2-9-12 16,-2 0-12-16,-11 1 0 15,-8 5 0-15,-9 8 0 16,-8 5 0-16,-2 5 0 16,-6 5 0-1,-1 3 0-15,-2 3 0 16,2-2 0-16,1 4 0 16,-1 1 0-16,3-1-220 15,5 3-224-15,5-2-1061 16,1 4 0-16,0-2 0 15,5-7 0-15</inkml:trace>
  <inkml:trace contextRef="#ctx0" brushRef="#br0" timeOffset="1394.94">15123 9204 1711 0,'-6'-1'172'0,"-3"-1"37"15,-3 0 39-15,2-3 60 16,2-1 62-16,-1-1 44 16,3 1 40-16,3-1 112 15,1 1 66-15,-2 1-99 16,4 1-44-1,0 2-38-15,0 1-38 16,6 1-60-16,8 0-63 16,12 0-42-16,10 0-42 15,12 0-111-15,5 0-66 16,-1 3-29-16,-1 3 0 16,-1 4 0-16,-5 4 0 15,-2 7 0-15,-4 6 0 16,-2 1 0-16,-9 6 0 15,0 5 0-15,-5 3 0 16,-4 6 0 0,-1 4 0-16,-3 0 0 15,1 4 0-15,-5-1 0 16,-2 1 0-16,-2 0 0 16,-5 0 0-16,-2 2 0 15,-3-1 0-15,-6-1 0 16,-4 0 0-16,-5 2 0 15,-10-4 0-15,-2-3 0 16,-3-2 0-16,-2-3 0 16,-3-6 0-16,3-5 0 15,2-5 0 1,1-4 0-16,5-4 0 16,3-6 0-16,6-4 0 15,1-2 0-15,4-5-229 16,0-3-179-16,14-6-394 15,-4-4-548-15,3-12 0 16,5-15 0-16,6-17 0 16</inkml:trace>
  <inkml:trace contextRef="#ctx0" brushRef="#br0" timeOffset="2205.96">15015 9335 2279 0,'-4'0'179'0,"2"0"29"16,-1-3 18-16,1-4 16 15,4-5 20-15,4-6 12 16,4-6 15-16,5-8 23 16,9-1 21-16,6-6-75 15,7-4-42-15,7-5 29 16,5 0 55-16,5-2 32 15,3 0 10 1,6 4-12-16,0 1-16 0,4 1-22 16,-2 8-21-16,3 5-52 15,4 5-11 1,1 7-57-16,1 7-73 16,-2 6-47-16,0 4-31 15,-2 4 0-15,-3 4 0 16,1 3 0-16,0 4 0 15,2 3 0-15,2 3 0 16,-4 5 0-16,-3 2 0 16,-5 2 0-16,-3 3 0 15,-8 2 0 1,-3 0 0-16,-4 4 0 0,-2 3 0 16,-4-1 0-1,-2 0 0-15,-3-2 0 16,-2 1 0-16,-3-5 0 15,-4 0 0-15,-5-5 0 16,-2-4 0-16,-2-4 0 16,-3-2 0-16,-1-5-240 15,-1 0-214-15,-2-13-1046 16,-3 7 2-16,-2-6-1 16,-4-4 0-16</inkml:trace>
  <inkml:trace contextRef="#ctx0" brushRef="#br0" timeOffset="3654.47">15240 10578 4070 0,'2'0'124'0,"-2"-2"1"15,5 2 28-15,10-1 37 16,7 4 25-16,8 0 50 16,13-2 69-16,3 5 62 15,5 2 27-15,-2-1-114 16,4 2-9-16,7 0-1 15,6-1-29-15,6 0-37 16,5-1-24-16,6-2-50 16,-1-4-70-16,-3-1-61 15,-4-4-28-15,-3-4 0 16,-5-1 0 0,-7-5 0-16,1-2 0 15,-2-2 0-15,0-4 0 16,0-3 0-16,3-3 0 15,-1-6 0-15,-4-1 0 16,-4-9 0-16,-3 0 0 16,-5-4 0-16,-2 0 0 15,-5 2 0-15,-5 1 0 16,-2 3 0-16,-5 0 0 16,-3 7 0-16,-6-4 0 15,0 3-28 1,-8 0-16-16,-5 0-20 15,-2 1-24-15,-1 0-3 16,-5 2-2-16,0 1 1 16,1 4-2-16,0 1 0 15,-2 5 5-15,5 3 30 16,0 3 28-16,0 4 28 16,0 1 41-16,0 3 27 15,0-1 20-15,-2 3 7 16,2-1 2-1,-2 0-1-15,2 3-3 16,-1 1-4-16,1 0-11 16,-1 2-7-16,1-1-18 15,0 1-24-15,0-3-18 16,0-2-8-16,0-1 0 16,0-2 0-16,0-3 0 15,0 0 0-15,0-3 0 16,1-2 0-16,-1 2 0 15,0-1 0-15,0-2 0 16,1 2 0 0,-1 1 0-16,0 2 0 15,0 1 0-15,0 3 0 16,0 2 0-16,0 0 0 16,0 4 0-16,0-2 0 15,0 3 0-15,0-2 0 16,0 4 0-16,0-1 0 15,0 0 0-15,0-1 0 16,0 2 0-16,0-3 0 16,0 3 0-16,0-1 0 15,0 0 0-15,0 1 0 16,0 0 0 0,0 0 0-16,0 0 0 15,-1 0 0-15,0 0 0 16,-1 0-16-16,1 0-224 15,-4 4-206-15,1-4-1051 16,-1 8 0-16,0-5 0 16,3 0 0-16</inkml:trace>
  <inkml:trace contextRef="#ctx0" brushRef="#br0" timeOffset="4288.12">17379 9249 3008 0,'-1'-2'151'15,"-2"1"50"-15,0-2 29 16,-2-2 29-16,-1 1 21 16,-2 2 20-1,-1-2 11-15,-4 1 9 16,-4 3 20-16,-1-1-98 16,-3 1-19-16,-2 2-39 15,-2 4-12-15,2 5-4 16,-2 1-2-16,1 7 14 15,3 2 5-15,0 4 25 16,4 2-20-16,7 2-19 16,4 4-15-16,2 0-12 15,6-1-15-15,4-1-26 16,3-1-20-16,7-3-33 16,6-3-15-16,9-3-35 15,6-4 0 1,6-4 0-16,0-7 0 15,5-4 0-15,-2-4 0 16,0-6 0-16,-8-8 0 16,-4-2 0-16,-6-8 0 15,-5-6 0-15,-10-6 0 16,-6-2 0-16,-3-3 0 16,-9-3 0-16,-8 5 0 15,-6 1 0-15,-4 8 0 16,-16 5 0-16,-9 7 0 15,-11 12-284 1,28 15-1297-16,-49 15 0 16,3 9 0-16,2 8 0 15</inkml:trace>
  <inkml:trace contextRef="#ctx0" brushRef="#br0" timeOffset="5270">15922 13333 3925 0,'-5'-11'312'15,"2"0"133"-15,-1-3 1 16,-1 2-1-16,5 5 1 16,0 2-1-16,0 4 1 15,9 0-1-15,9 3 1 16,11 3-190-16,10 6-122 15,10 6-134 1,3 6 0-16,-1 9 0 16,2 3 0-16,0 5 0 15,-1 5 0-15,0 1 0 16,3 6 0-16,-5 2 0 16,0 2 0-16,-7-2 0 15,-8 0 0-15,-7 1 0 16,-7 0 0-16,-8-1 0 15,-6 1 0-15,-4 6 0 16,-7-2 0-16,-10 2 0 16,-10 2 0-1,-6-3 0-15,-11-2 0 16,-6-2 0-16,-7-1 0 16,3-5 0-16,-2-5 0 15,4-4 0-15,7-4 0 16,9-8-96-16,7-6-196 15,14-10-301-15,7-13-849 16,6-9 0-16,5-16 0 16</inkml:trace>
  <inkml:trace contextRef="#ctx0" brushRef="#br0" timeOffset="5915.67">16023 13528 2152 0,'-7'-7'164'0,"-2"-3"25"16,2-6 30-16,0-4 37 16,7-5 37-16,9-4 36 15,9-3 43-15,9-5 33 16,11-4 67-16,12 1-61 15,8-1 12-15,9 2 4 16,8 2-30-16,13 2-37 16,14 5-37-16,5 0-36 15,4 7-44 1,-7 5-31-16,-8 5-69 16,-16 6-59-16,-9 6-54 15,-4 4-30-15,-5 6 0 16,2 8 0-16,2 3 0 15,-1 6 0-15,1 5 0 16,-2 3 0-16,-5 4 0 16,-3 1 0-16,-7 4 0 15,-5-3 0-15,-7 3 0 16,-6-2 0-16,-6-4 0 16,-3-5 0-1,-2-4 0-15,-3-2 0 16,-3-3 0-16,-1-4 0 15,1-1-290-15,11-3-427 16,-14-4-719-16,-2-7 0 16,-1-2 0-16,-6-5 0 15</inkml:trace>
  <inkml:trace contextRef="#ctx0" brushRef="#br0" timeOffset="7094.87">16249 14740 3272 0,'0'4'87'15,"0"3"40"-15,2 1 34 16,2 4 34-16,8 0 29 16,8 0 28-16,7-1 28 15,11-1 58-15,9 1 66 16,6-5-1 0,13-4 6-16,11-2-40 15,8-2-34-15,2-4-33 16,2-5-30-16,-4 0-28 15,-1-4-28-15,-4-1-58 16,-1-4-65-16,0 1-43 16,1-1-50-16,1-2 0 15,-3-2 0-15,-2-1 0 16,-4-1 0-16,-4-5 0 16,-6 2 0-16,-4-5 0 15,-6 3 0 1,-2-3 0-16,-6-2 0 15,-5 2 0-15,-3-7 0 16,0 1 0-16,-6-3 0 16,-3 1 0-16,-4-1 0 15,-2 3 0-15,-6 3 0 16,-4 2 0-16,-4 3 0 16,-1 1 0-16,-4 3 0 15,-1 3 0-15,-1 0 0 16,0 0 0-16,0 3 0 15,0 0 0-15,0-2 0 16,0 0 0 0,0 4 0-16,0 0 0 15,0 3 0-15,0 5 0 16,0-1 0-16,0 3 0 16,-3 3 0-16,-3-2 0 15,-1 0 0-15,-4-1 0 16,2 3 0-16,-1 0 0 15,-3 0 0-15,1 3 0 16,-2-1 0-16,-1 0 0 16,-3 3 0-16,2-1 0 15,-7 1 0 1,0 1 0-16,-1 1 0 16,-2 0 0-16,2 0 0 15,-1 0 0-15,4 0 0 16,5 0 0-16,2 1 0 15,5 1 0-15,4-1 0 16,2 1 0-16,2-2 0 16,1 0 0-16,0 0 0 15,0 1-207 1,0 0-143-16,3 3-327 16,-2-3-714-16,1 2 0 0,-2-3 0 15,7-4 0 1</inkml:trace>
  <inkml:trace contextRef="#ctx0" brushRef="#br0" timeOffset="7728.66">18361 13583 2967 0,'-4'-6'245'0,"-4"-2"50"16,-3 0 52-1,-2-2 78-15,-2 2 40 16,-4 4 26-16,-2 2 27 16,-3 1 15-16,-1 2 7 15,-1 3-172-15,0 7-74 16,3 3-49-16,4 6-52 16,3 5-79-16,9 3-40 15,4-1-25-15,6 2-28 16,8 0-14-16,11 0-7 15,7-3 0 1,6-3 0-16,8-7 0 16,0-3 0-16,-1-5 0 15,-3-4 0-15,0-4 0 16,-6-2 0-16,-4-3 0 16,-7-5 0-16,-3-2 0 15,-9-5 0-15,-3-5 0 16,-6-4 0-16,-5-2 0 15,-6-6 0-15,-6-3 0 16,-7 1 0-16,-9 1 0 16,-6 7 0-1,-5 9 0-15,-2 8-187 16,2 10-156-16,9 9-149 16,12-3-941-16,10 14 0 15,15 1 0-15,17 1 0 16</inkml:trace>
  <inkml:trace contextRef="#ctx0" brushRef="#br0" timeOffset="8147.39">18583 13690 3480 0,'0'0'192'0,"0"0"30"15,2 0 27-15,5-3 22 16,9-1 62-16,14-7 68 16,15-3 84-16,17-7 0 15,12-7 1 1,14-2-145-16,10-3-47 0,14-5-30 15,11-5-28-15,9-1-22 16,-1-2-61 0,6 0-68-16,-7 6-85 15,-10 1 0-15,-8 7 0 16,-12 3 0-16,-13 5 0 16,-13 3 0-16,-11 4 0 15,-12 4 0-15,-11 2 0 16,-9 2 0-16,-10 6-224 15,-11 1-223-15,-5-4-1057 16,-5 5 0-16,-11-1 0 16</inkml:trace>
  <inkml:trace contextRef="#ctx0" brushRef="#br0" timeOffset="9270.37">12806 10281 2656 0,'-1'1'120'16,"-1"-1"31"-16,0 0 36 15,2 0 10-15,0 0 14 16,9-6 26 0,9 0 24-16,6-6 33 0,17-2 23 15,12-6-60 1,12-1-33-16,12-3-25 16,9-1-35-16,8-1-6 15,7-2-13-15,5 0-15 16,1-3-7-16,1-1-19 15,-4-1-6-15,-1 0-20 16,2-1 0-16,-3 3 18 16,-4-1 6-16,-6 1-3 15,-4 1 20-15,-7 1 10 16,-7-1 9-16,-2 0 7 16,-2 3-6-1,-1-2 3-15,-4 3-4 16,0 1-21-16,-4 1-8 15,-2-1-2-15,-6 4-19 16,-8 2-24-16,-2 2-22 16,-9 2-24-16,-7 3-10 15,-6 2-6-15,-4 2-2 16,-8 2 0-16,-3 4 0 16,-4-2-38-16,-1 4-162 15,-1 0-108-15,-1 0-77 16,2 2-122-1,2-1-843-15,-7 7 0 16,-5-1 0-16,-4 2 0 16</inkml:trace>
  <inkml:trace contextRef="#ctx0" brushRef="#br0" timeOffset="10150.68">11759 9310 5880 0,'0'-3'257'16,"0"2"0"-16,0-2-1 15,2 1 1-15,3 8 0 16,7 5-1-16,6 8 1 16,4 7 0-16,1 7 0 15,0 3-257 1,-4 3 0-16,-3 2 0 0,-2-4 0 15,-5-1 0 1,-2-6 0-16,-1-3 0 16,-3-8 0-16,-2-5 0 15,-1-7 0-15,0-3 0 16,-6-8 0-16,-5-7 0 16,-6-10 0-16,-8-11 0 15,-5-15 0-15,1-11 0 16,4-4 0-16,7-3 0 15,8 4 0-15,8 7 0 16,12 5 0 0,10 10 0-16,12 5 0 15,10 6 0-15,12 8 0 16,-1 10 0-16,-5 4 0 16,-11 9 0-16,-13 8 0 15,-15 8 0-15,-12 6 0 16,-14 10 0-16,-12 6 0 15,-7 3 0-15,-10 0 0 16,2-1 0-16,4-5 0 16,7-4 0-16,12-5 0 15,10-9 0-15,4-4 0 16,6-3 0 0,11-3 0-16,12-1 0 15,19-2 0-15,17 1 0 16,19-5-19-16,11-3-369 15,7-8-1168-15,-2 5 0 16,-12-2 0-16,-11-2 0 16</inkml:trace>
  <inkml:trace contextRef="#ctx0" brushRef="#br0" timeOffset="11270.54">14342 15279 2004 0,'-20'6'136'0,"-5"2"25"16,-2-1 29-16,-3 4 24 15,15-6 32-15,4-3 19 16,8-2 6-16,10 0 32 15,11-2 29-15,19-5-67 16,18-7 11-16,24-4 39 16,21-12 77-1,18-8 23-15,18-5-31 0,14-5-19 16,6-4-7-16,4-2-32 16,-8-1-29-1,-5 3-40-15,-10 1-40 16,-8 6-63-16,-12 5-106 15,-9 5-48-15,-14 3 0 16,-12 1 0-16,-12 6 0 16,-8 4 0-16,-9 1 0 15,-2 2 0-15,-7 3 0 16,-2 1 0-16,-8 2 0 16,-7 2 0-16,-11 3 0 15,-6 2-214-15,-9 4-167 16,10 0-346-1,-19 2-646-15,-5-1 0 16,-11 0 0-16,-7-1 0 16</inkml:trace>
  <inkml:trace contextRef="#ctx0" brushRef="#br0" timeOffset="12073.92">14674 16019 3639 0,'0'-11'247'15,"0"-4"87"-15,-1 1 41 16,-5-3 14-16,-7 7 9 15,-7 6-4 1,-8 2 16-16,-8 5 4 16,-4 6 2-16,-1 12-180 15,5 2-66-15,5 6-88 16,10 5-39-16,10 0-17 16,8-4-6-16,9-3 19 15,14-2 19-15,12-4 1 16,16-6-1-16,12-6-4 15,7-6 3-15,3-2 0 16,1-2-1-16,1-1 1 16,-7 2-1-16,-10 4-15 15,-9 0-35-15,-14 4-6 16,-12 3 0 0,-15 4 0-16,-9 5 0 15,-14 4 0-15,-17 4 0 16,-14 2 0-16,-16 1 0 15,-7 0 0-15,-7-3 0 16,3-2-16-16,2-4-198 16,10-5-146-16,20-4-302 15,7-8-725-15,15-8 0 16,14-17 0-16,13-16 0 16</inkml:trace>
  <inkml:trace contextRef="#ctx0" brushRef="#br0" timeOffset="13128">14734 10590 1296 0,'-5'4'147'15,"-1"2"54"-15,0-1 37 16,0 0 24-16,5-3 28 16,-1-2 23-16,2 0-4 15,0 0 15 1,5 0 10-16,10-6-77 16,12-4-34-16,23-10-21 15,23-7-4-15,22-8 4 16,13-8-6-16,11-7-11 15,5-2 11-15,-5-4-6 16,-6 0-11-16,-11 6-7 16,-14 10-27-16,-19 4-45 15,-20 11-47-15,-16 6-33 16,-14 6-46-16,-12 3-62 16,-4 6-73-1,-7 3-126-15,-5 1-209 16,-17 5-538-16,-12 3 0 15,-12 3 0-15,-9 6 0 16</inkml:trace>
  <inkml:trace contextRef="#ctx0" brushRef="#br0" timeOffset="15434.96">14575 10651 459 0,'0'0'71'16,"0"0"43"-16,0 0 53 15,0-1 57-15,0 1 39 16,0 0 35-16,0 0 26 15,0 0 24-15,0 0 10 16,0 0-35 0,0 0-23-16,0 0-42 15,0 0-51-15,0 0-53 16,0 0-28-16,0 1-10 16,0 2-9-16,0 2 4 15,4 4 14-15,3 3 12 16,-2 4 10-16,6 1 23 15,-1 6 9-15,3 0 5 16,2 5-9-16,-1 3 1 16,3 2 17-16,0 3-7 15,0-1 0 1,-1 3-4-16,2 1-2 16,-4 1-11-16,1-1-7 15,-1 4 1-15,-1-2-3 16,1 0-23-16,-1 2-37 15,1-3-18-15,-1 0-20 16,1-1-18-16,-3-1-10 16,0 1-13-16,0-3-9 15,0 4-3-15,-4-5-4 16,5 1 4 0,-4-3 0-16,-1-2-5 15,1 0-6-15,0-3 1 16,-1-1-8-16,1-4 4 15,-1-2 6-15,-2-3-5 16,0 0 2-16,-1-1-10 16,-1-5 3-16,0 0 2 15,0-3 1-15,-3-2-4 16,2 0-7-16,-2-3-9 16,2-2-13-16,0-1-11 15,-1-1-7-15,-1 0 5 16,2 0 3-1,3-1 8-15,2 1 3 16,7 0 9-16,3-2 16 16,7-1 4-16,5-2 17 15,6-2 6-15,4-1 11 16,10-3 6-16,6 1 3 16,9-2-5-16,10-3 12 15,6 0 5-15,7-1 4 16,4-2-3-16,4 1 1 15,-3 0 11-15,-1-1-6 16,-3 2-4 0,-7 0-4-16,-6 1-4 15,-4-2-14-15,1 2-2 16,-2-1-7-16,-1 2 12 16,2 0-8-16,-5 0 4 15,-5 0 0-15,-5 0-1 16,-5 4 0-16,-2-4-1 15,-3 5-1-15,-1-3-4 16,-3 3-3 0,-2 0-7-16,2-2 1 15,0 3-8-15,0-2-2 16,4-2 0-16,0 0 0 16,2 0 0-16,1-1 0 15,-4 0 0-15,-3 1 0 16,1 0 0-16,-4 2 0 15,-1-1 0-15,0-1 0 16,-2-1 0-16,-1 2 0 16,-2-1 0-16,-1 0 0 15,1 0 0-15,-2 1 0 16,-2-1 0-16,-5 2 0 16,-5 1 0-1,-5 2 0-15,-4 2 0 16,-1-1 0-16,-2 2 0 15,-1 1 0-15,3-2 0 16,-3 1 0-16,2 1 0 16,-1-1 0-16,-1 1 0 15,-3 0 0-15,-1 0 0 16,-2 2 0-16,0 1 0 16,0 0 0-16,0 0 0 15,1 0 0 1,1 0 0-16,2 0 0 15,3 1 0-15,2 2 0 0,1 2 0 16,6 3 0 0,0 7 0-16,5-1 0 15,1 7 0-15,4 4 0 16,-1 0 0-16,0 4 0 16,0 3 0-16,-2-3 0 15,-4 3 0-15,-3-1 0 16,-3 0 0-16,-2 0 0 15,-2 0 0-15,-3-2 0 16,-2 2 0-16,1-1 0 16,1-1 0-16,2-1 0 15,2 0 0-15,4 3 0 16,4 4 0 0,6 3 0-16,1 2 0 15,2 4 0-15,3 0 0 16,1 3 0-16,-1 1 0 15,2 3 0-15,0 1 0 16,-1 2 0-16,4 2 0 16,0 1 0-16,1 0 0 15,2 4 0 1,0-3 0-16,-3 4 0 0,1-1 0 16,-4-1 0-1,0 0 0-15,-6-1 0 16,1-2 0-16,-4-4 0 15,-2-4 0-15,-3-2 0 16,0-3 0-16,-1-4 0 16,-4-4 0-16,0-6 0 15,-3-2 0-15,-3-5 0 16,2-2 0-16,-3-3 0 16,-1 1 0-16,0-5 0 15,1 1 0-15,1 0 0 16,-2-1 0-1,4 0 0-15,-1 2 0 16,1-3 0-16,-1 3 0 16,2-1 0-16,-1-2 0 15,2 3 0-15,-1-2 0 16,-1-1 0-16,1 0 0 16,-3 2 0-16,1-4 0 15,-3 1 0-15,1-3 0 16,-2 1 0-16,2-2 0 15,-3 1 0 1,0-2 0-16,0 0-71 16,-2-1-350-16,-1-28-1118 15,-4 19 0-15,-12-1 0 16,-15-5 0-16</inkml:trace>
  <inkml:trace contextRef="#ctx0" brushRef="#br0" timeOffset="16229.15">15474 14064 2052 0,'-26'9'154'15,"-13"3"37"-15,-6 2 50 16,-8 2 33-16,14-4 25 15,5-3 16-15,9-2 22 16,6-3 28-16,9 1 20 16,5-5-114-16,4 0-39 15,11 0-17 1,15-2-33-16,24-7 10 16,19-7 39-16,22-7 31 0,22-9 22 15,14-6-23 1,6-7-20-16,4-3-3 15,0-4 1-15,-15 1-19 16,-18 4-17-16,-25 5-45 16,-23 9-61-16,-24 10-50 15,-16 9-170-15,-11 6-161 16,-7 5-163-16,0 3-329 16,-21 5-535-16,-10 1 0 15,-10 1 0-15,-7 6 0 16</inkml:trace>
  <inkml:trace contextRef="#ctx0" brushRef="#br0" timeOffset="19727.08">15182 14211 2364 0,'-7'0'163'16,"-4"0"53"-16,1-2 25 15,-2-1 19-15,2-2 19 16,4-3 32-16,-1-5 11 16,4-3 16-16,-3-2 14 15,3-4-100-15,-2-3-44 16,-1-2-45-1,1-4-18-15,2-5-16 16,1-7-8-16,-1-3-20 16,3-4 3-16,0-2 1 15,0-4 6-15,0 0 4 16,-2 2-7-16,1 0-2 16,-1-1-4-16,-2 2-6 15,3 3-8-15,1 0-11 16,0 5-10-16,-2 1-6 15,-2 9-3-15,0 0-4 16,-5 6 17 0,0 2-5-16,-2 3 13 15,3 3 10-15,0 1 2 16,1 5-2-16,0 2 0 16,5 1-11-16,-1 5-18 15,3 1-11-15,-1 0-20 16,1 0-1-16,0 2-18 15,-2 0-19-15,2-2-11 16,0 1 2-16,4-2-2 16,5 0 2-16,11-3-2 15,7 1 3 1,13-5 0-16,12 0 5 16,2-3 2-16,6 1 10 15,2-4 13-15,0 1 0 16,0 0-8-16,0 0 2 15,5 0 4-15,-2 1-7 16,1-1 5-16,-2 2-1 16,-2-1-3-16,-5 1 2 15,0 1-7 1,-5-3-1-16,-3 1 6 0,3 0-5 16,-1-1 0-1,-1-1 7-15,0 2-1 16,1-1-6-16,1 0 4 15,1 1 1-15,8-1-3 16,4-1 3-16,3 1 0 16,0-1-6-16,1 1 5 15,-4-2-9-15,-3 2-13 16,-3 0-9-16,-2 0-10 16,1 0-12-16,-4-1-1 15,0-3 0-15,-3 4 1 16,-5-1 3-16,-2 1-5 15,-2 0 7 1,-7 5 11-16,-3-1 6 16,-6 4 12-16,-7 2 15 15,-4 0 4-15,-2 1-3 16,-3 1-6-16,-2 3 2 16,-1-2-2-16,2 2 1 15,0-3-1-15,6 2 4 16,5-4-5-16,2 2-2 15,4-1-2-15,3 0 4 16,-2 1 3-16,2-3 0 16,0 2 8-16,-5-2-2 15,-2 3 1 1,-4 0 2-16,-4 1 2 16,-7 1-7-16,-2 2 2 15,-4-1-2-15,0 4 1 16,-1 0 1-16,0 0-7 15,0 0 0-15,0 0 0 16,0 0-7-16,0 0-6 16,0 0-6-16,0 0 0 15,0 0 0 1,0 0 6-16,0 0 0 16,0 0 4-16,0 0 1 15,0 0 1-15,0 0 7 16,0 0 7-16,0 0 9 15,0 0 8-15,0 0-1 16,0 0 6-16,0 0 11 16,0 0 3-16,0 0 10 15,0 0 6-15,0 0 5 16,0 0 6-16,0 0 0 16,0 0-7-16,0 0-1 15,0 0-18 1,0 0-10-16,0 0-13 15,0 0-15-15,2 0-15 16,-2 0-10-16,1 0-5 16,1-1 5-16,2 1-1 15,3-2 9-15,2 1 17 16,3-2 11-16,5-2 11 16,2 0 8-16,5-3 8 15,1 0 5-15,-2 0-1 16,-3-1-4-16,-1 2 1 15,-7 1-8-15,-1 1-11 16,-5 1-12 0,-3 3-4-16,-2-1-4 15,-1 2-2-15,0 0 2 16,3 0-2-16,4-3 0 16,3 2 0-16,-1-2 0 15,-2 0 0-15,2 3 0 16,-6-2 0-16,-2 0 0 15,0 2 0-15,-1 0 0 16,0 0 0-16,0 0 0 16,0 0 0-16,0 0 0 15,0 0 0 1,0 0 0-16,0 0 0 16,0 0 0-16,0 0 0 15,0 0 0-15,0 0 0 16,0 0 0-16,0 0 0 15,0 0 0-15,0 0 0 16,0 0 0-16,0 0 0 16,-1 0 0-16,-3 0 0 15,-2 0 0-15,0-2 0 16,-1-3 0-16,1 0 0 16,0-6 0-1,1-4 0-15,3-6 0 16,1-2 0-16,4-5-8 15,8-8-42-15,2-1-11 16,4-4-5-16,8 4-7 16,0-1 1-16,-1 10 5 15,5 2-1-15,0 5-2 16,1 1 2-16,5 3 2 16,1 3 46-16,4 3 5 15,4 3 17-15,2 2 2 16,-4 3-5-1,-2-1 0-15,-5 4 18 16,-6 2 17-16,-6 1 21 16,-3 3 17-16,-2 3 0 15,-1 3 3-15,0 2-11 16,2 3 5-16,1 0 3 16,1 3-3-16,-1-2-18 15,0-1-15-15,-3 3-22 16,-1-5-14-16,-1 1 0 15,-1-2 0 1,-5 0 0-16,-1-3 0 16,0 2 0-16,-3-5 0 15,-2 0 0-15,1-1 0 16,-1-4 0-16,0 0 0 16,-1-2 0-16,-1 1 0 15,-1-2 0-15,2 0 0 16,-2 0 0-16,0 0 0 15,0 0 0-15,0 0 0 16,0 0 0-16,0 0 0 16,0 0 0-1,0 0 0-15,0 0 0 16,0 0 0-16,1 0 0 16,-1 0 0-16,3-2 0 15,4 0 0-15,0-1 0 16,1-4 0-16,0-2 0 15,1 0 0-15,-3-2 0 16,-1 2 0-16,1-2 0 16,-1 0 0-16,3-1 0 15,-1 0 0-15,1-1 0 16,-1 0 0 0,4-1 0-16,-5 0 0 15,1 1 0-15,-2-1 0 16,-4 0 0-16,2 2 0 15,3-3 0-15,-2 0 0 16,3 0 0-16,4-5 0 16,0 3 0-16,-1-1 0 15,0-1 0-15,2 1 0 16,-2 1 0-16,-1-2 0 16,1 0 0-1,-2-2 0-15,0 1 0 16,-1 1 0-16,-3-1 0 15,2 0 0-15,-3 0 0 16,-2 0 0-16,-1 0 0 16,0-1 0-16,0 0 0 15,-3-1 0-15,-5-2 0 16,-2-3 0-16,-5 0 0 16,-4-2 0-16,-4-2 0 15,-1-5 0-15,-4-1 0 16,-2-3 0-1,-2-8 0-15,-1-2 0 16,4-2 0-16,2-5 0 16,1-2 0-16,3-3 0 15,3-2 0-15,1-1 0 16,-2-3 0-16,4-5 0 16,0 2 0-16,2 0 0 15,-1 0 0-15,6 5 0 16,-1 1 0-16,2 4 0 15,2 0 0-15,-1 1 0 16,-1 3 0 0,1 1 0-16,0 3 0 15,-2 2 0-15,-1 3 0 16,0 1 0-16,-2 2 0 16,0 3 0-16,-1 3 0 15,-1 1 0-15,1 2 0 16,-1 2 0-16,2 2 0 15,-1 2 0-15,3 1 0 16,2 2 0-16,1 3 0 16,2 1 0-16,1 5 0 15,0 1 0-15,2 5 0 16,-1 3 0 0,1 2 0-16,3 2 0 15,0 3 0-15,0 1 0 16,0 0 0-16,0 1 0 15,-1 0 0-15,1 0 0 16,-2-1 0-16,1 1 0 16,-3-2 0-16,-1 0 0 15,-1-1 0-15,-2 0 0 16,2 0 0-16,-1-3 0 16,1 2 0-16,0 0 0 15,1 1 0 1,-1-1 0-16,3 1 0 15,1 2 0-15,1-1 0 16,0 1 0-16,1 1 0 16,0 0 0-16,0-1 0 15,0 1 0-15,0-2 0 16,0 2-177-16,-2 0-203 16,2 2-144-16,0-7-898 15,0 7 0-15,0-3 0 16</inkml:trace>
  <inkml:trace contextRef="#ctx0" brushRef="#br0" timeOffset="20527.4">17549 9363 1107 0,'-9'0'142'16,"-3"4"33"-1,-2-3 15-15,-4 0 20 16,3 1 22-16,0-4 22 16,1 2 16-16,2 0 14 15,3-1 16-15,4 0-80 16,3-3-11-16,0 4-11 15,2-3-12-15,2-1-13 16,8-1-15-16,11-2-15 16,13-3 4-16,15-6 15 15,17-2 5-15,8-6-4 16,8-2-16 0,4-5-22-16,6-1 3 15,4-2-7-15,4 0-7 16,1-1-6-16,6 0-21 15,1-4-29-15,2-2-18 16,-1-3-17-16,2 1-12 16,-3-1-3-16,-3 2-5 15,-4 4 0-15,-4 4-6 16,-4 3 0-16,-1 1 0 16,2 1 2-16,1 2-6 15,6 3 2 1,-4 1 0-16,-2 0 0 15,-7 4-2-15,-9-2 2 16,-14 3 3-16,-11 2 1 16,-9 4 0-16,-15-1-1 15,-11 7 10-15,-6-1 17 16,-9 2 10-16,-4 3-5 16,0 2-17-16,0-2-62 15,0 2-116-15,0 2-130 16,-1-2-828-16,-6-3 0 15,-11-8 0 1,-28-19 0 0</inkml:trace>
  <inkml:trace contextRef="#ctx0" brushRef="#br0" timeOffset="22183.87">21095 8313 3448 0,'-16'-7'97'16,"-8"-3"41"-16,-7-4 27 16,-7-2 38-16,7 3 43 15,4 1 28-15,3 3 23 16,2 7 14-16,4 2 28 16,0 5-53-16,0 9 13 15,3 11-8-15,2 4 0 16,6 9-25-16,4 4-41 15,1 4-19 1,7 0-30-16,2 0-10 16,6-4-26-16,3-5-14 15,5-5-43-15,5-6-30 16,0-6-28-16,3-5-12 16,2-9-4-16,-1-4-7 15,3-4 6-15,3-7-4 16,0-7-2-16,-1-7 0 15,-2-3-2-15,-4-6 0 16,-6-5 0-16,-10-1 0 16,-4-2 0-16,-11-1 0 15,-12-3 0 1,-9 1 0-16,-9 1 0 16,-8 5 0-16,-12 3 0 15,-3 8 0-15,-7 9 0 16,-3 9 0-16,1 4 0 15,11 8 0-15,13 7 0 16,15 5 0-16,15 6 0 16,14 9 0-16,16 2 0 15,14 5 0 1,13-1 0-16,8 0 0 0,11-1 0 16,1-2 0-1,-4-2 0-15,-1-1 0 16,-2 0 0-16,-3 1 0 15,-3 2 0-15,2 0 0 16,-1 4-220-16,-3 5-212 16,-4 0-1075-16,-9 4 0 15,-12-2 0-15,-12-8 0 16</inkml:trace>
  <inkml:trace contextRef="#ctx0" brushRef="#br0" timeOffset="23366.66">21427 12989 3269 0,'-2'-18'229'0,"-1"-1"61"16,-4-5 99 0,-2-2 101-16,1 5 18 15,-8 5 1-15,-3 3-1 16,-5 2 0-16,-4 9 1 16,-5-2-162-16,-2 10-68 15,-5 9-61-15,4 7-99 16,6 6-100-16,2 9-19 15,11 2 0-15,8 1 0 16,2 2 0-16,7-1 0 16,3-1 0-16,7-2 0 15,1-2 0 1,5-2 0-16,6-4 0 16,1-3 0-16,4-3 0 15,4-3 0-15,2-7 0 16,3-3 0-16,4-7 0 15,-4-3 0-15,-1-8 0 16,-3-5 0-16,-8-2 0 16,-5-9 0-16,-4-6 0 15,-8-5 0-15,-4-6 0 16,-2-4 0-16,-4-5 0 16,-7-2 0-1,-4-3 0-15,-8 4 0 16,-8 3 0-16,-9 10 0 15,-3 5 0-15,-3 14 0 16,-1 9 0-16,3 7 0 16,5 8 0-16,11 5 0 15,14 5 0-15,8 8 0 16,11 5 0-16,13 3 0 16,8 1 0-16,6 2 0 15,10-2 0 1,-3-3 0-16,-1-1 0 15,-6-1 0-15,-3-3 0 16,-6 0 0-16,0 1 0 16,-1 0 0-16,3-1 0 15,2-1 0-15,5 0 0 16,3-2 0-16,0-3-152 16,0-1-212-16,7-5-368 15,-19-2-656-15,-11-4 0 16,-11-3 0-16,-15-4 0 15</inkml:trace>
  <inkml:trace contextRef="#ctx0" brushRef="#br0" timeOffset="23846.42">20590 12604 2856 0,'5'0'123'16,"11"-1"56"-16,16-1 57 15,15-5 56-15,14-2 48 16,16-5 102-16,2-5 59 15,0-4 39-15,-1 2 0 16,-8 0-64-16,-16 3-59 16,-12 6-57-16,-16 1-56 15,-13 5-144-15,-10 3-237 16,-2 2-309-16,2-6-1074 16,-3 6 0-16,2 0 0 15,-2-4 0 1</inkml:trace>
  <inkml:trace contextRef="#ctx0" brushRef="#br0" timeOffset="24942.85">16160 9718 2595 0,'-3'0'257'15,"2"0"82"-15,-3 0 114 16,1 0 123-16,0-1 0 16,0 1 0-16,1-2 0 15,1 2-1-15,1 0 1 16,0 0-163-16,0 0-94 16,1 4-82-16,2 3-114 15,5 7-123-15,4 2 0 16,4 4 0-16,6 1 0 15,2-1 0-15,-1-4 0 16,-2 0 0 0,-1-4 0-16,-5-4 0 15,-4-1 0-15,-4-4 0 16,-2-2 0-16,2-1 0 16,3-6 0-16,1-6 0 15,5-7 0-15,6-9 0 16,7-9 0-16,6-4 0 15,9 0 0-15,4-1 0 16,-2 7 0 0,-7 9-255-16,-6 7-189 0,21 7-1054 15,-33 8 0-15,-2 2 0 16,-3-3 0 0</inkml:trace>
  <inkml:trace contextRef="#ctx0" brushRef="#br0" timeOffset="25899.97">17006 14106 4446 0,'0'0'272'0,"0"-1"105"16,0 1 13-16,0 0 1 15,0 0 0-15,0 0 0 16,2 0-1-16,6 1 1 16,4 4 0-16,4 3-163 15,4 2-110-15,5 4-103 16,-2-2-15-1,-4 2 0-15,-1 0 0 16,-3-3 0-16,-2-2 0 16,-3-1 0-16,-1-3 0 15,-4-2 0-15,-1 1 0 16,2-4 0-16,3-5 0 16,4-8 0-16,9-11 0 15,10-11 0-15,11-12-300 16,23-11-428-16,5-9-704 15,5-7 0-15,1-10 0 16,1-8 0 0</inkml:trace>
</inkml:ink>
</file>

<file path=ppt/ink/ink7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09:22.481"/>
    </inkml:context>
    <inkml:brush xml:id="br0">
      <inkml:brushProperty name="width" value="0.05292" units="cm"/>
      <inkml:brushProperty name="height" value="0.05292" units="cm"/>
      <inkml:brushProperty name="color" value="#FF0000"/>
    </inkml:brush>
  </inkml:definitions>
  <inkml:trace contextRef="#ctx0" brushRef="#br0">18385 8716 3318 0,'0'-4'163'16,"0"-1"50"-16,-1-3 34 15,-1-1 24 1,-2-2 58-16,1 2 93 15,-2 2 70-15,0 0 6 16,2 2 0-16,-2 0-106 16,-6 2-58-16,-7 2-48 15,-10 2-36-15,-6 5-23 16,-4 6-58-16,0 7-93 16,4 6-70-16,8 7-6 15,6 1 0-15,8 4 0 16,6 5 0-16,4 0 0 15,7-1 0 1,7 1 0-16,4-3 0 16,7-1 0-16,9-1 0 15,2 0 0-15,5-2 0 16,3-1 0-16,1-4 0 16,5-5 0-16,1-11 0 15,2-6 0-15,1-8 0 16,-5-8 0-16,-1-6 0 15,-5-7 0-15,-6-7 0 16,-5-8 0 0,-7-8 0-16,-9-8 0 15,-6-9 0-15,-8-6 0 16,-13-5 0-16,-11 1 0 16,-14 5 0-16,-12 5 0 15,-13 12-71-15,-5 13-144 16,2 19-118-16,8 12-150 15,16 18-273-15,13 18-510 16,14 8 0-16,11 2 0 16,16 3 0-16</inkml:trace>
  <inkml:trace contextRef="#ctx0" brushRef="#br0" timeOffset="640.1">19648 8526 3436 0,'-6'-12'172'0,"-6"-3"46"16,-2-3 36-16,-8-3 34 15,3 4 76-15,-2 4 26 16,-1 3 27-16,2 3 26 16,0 4 16-16,-1 1-111 15,-1 7-50-15,1 7-28 16,2 6-37-16,2 9-34 15,3 9-76 1,8 5-25-16,3 2-27 16,7 2-26-16,6 1-17 15,9 1-9-15,5-3-1 16,8-3-18-16,6-5 0 16,4-5 0-16,7-10 0 15,1-1 0-15,1-8 0 16,4-7 0-16,-2-2 0 15,-3-6 0-15,-3-9 0 16,-3-6 0 0,-6-8 0-16,-6-10 0 15,-6-7 0-15,-6-9 0 16,-8-5 0-16,-8-3 0 16,-8-2 0-16,-15 0 0 15,-13 3 0-15,-18 7 0 16,-18 4 0-16,-13 17-184 15,-10 15-192-15,3 18-343 16,-2 22-663-16,7 15 0 16,13 10 0-16,17 2 0 15</inkml:trace>
  <inkml:trace contextRef="#ctx0" brushRef="#br0" timeOffset="1378.11">19096 10003 3998 0,'-10'-11'181'0,"-6"-1"37"15,-8-3 20 1,-7 3 16-16,-1 6 11 16,-1 10 15-16,-2 8 38 15,5 10 14-15,1 9 14 16,5 10-131-16,6 8-12 15,9 2-20-15,7 4-16 16,4 1-9-16,9-2-10 16,10-2-6-16,10-4-44 15,11-4-6-15,11-7-5 16,6-9-11-16,-1-8-27 16,-3-8-16-1,-2-7-5-15,-4-7-6 16,-5-7-2-16,-4-8-8 15,-1-8 6-15,-6-6-8 16,-5-10-10-16,-6-5 0 16,-7-5 0-16,-9-7 0 15,-6-2 0-15,-7-3 0 16,-15 2 0-16,-11 6 0 16,-12 7 0-16,-17 9 0 15,-11 10-56-15,0 14-166 16,4 9-132-1,14 18-166-15,42 7-887 16,0 17 0-16,19 4 0 16,23-2 0-16</inkml:trace>
  <inkml:trace contextRef="#ctx0" brushRef="#br0" timeOffset="1801.8">20250 9693 4603 0,'0'-14'382'0,"-3"-4"0"16,0-3-1-16,0-2 1 16,2 6 0-16,-2 5 0 15,0 5 0-15,1 2 0 16,2 4 0-16,0 1-231 16,0 7-151-1,0 8 0-15,2 7 0 16,2 10 0-16,4 10 0 15,3 5 0-15,5 3 0 16,5 5 0-16,4 1 0 16,1 0 0-16,4 0-206 15,3 2-315-15,-4-3-971 16,-5-7 0-16,-10-6 0 16,-11-7 0-16</inkml:trace>
  <inkml:trace contextRef="#ctx0" brushRef="#br0" timeOffset="4800.96">19640 11382 5140 0,'-4'-11'331'0,"-2"-1"-1"16,2 0 1-16,-2-2 0 16,3 7-1-1,3 4 1-15,0 2 0 0,5 10 0 16,7 10-1-1,6 13-255-15,5 17-75 16,6 10 0-16,0 8 0 16,-1 4 0-16,-3 2-204 15,3-2-216-15,4-4-1093 16,-4-6 0-16,-3-13 0 16,-4-17 0-16</inkml:trace>
  <inkml:trace contextRef="#ctx0" brushRef="#br0" timeOffset="5939.57">21011 11014 3622 0,'-6'-13'194'15,"-1"-1"48"-15,-2-4 64 16,-4-2 135-16,4 3 29 16,2 3 1-16,2 3 0 15,0 5 0-15,-5 4-1 16,-7 9-137-16,-7 11-57 16,-6 13-47-16,-6 13-64 15,9 13-135-15,5 6-30 16,9 7 0-16,9-1 0 15,7-1 0 1,14-3 0-16,9-3 0 16,10-7 0-16,13-6 0 15,3-9 0-15,6-12 0 16,-2-10 0-16,-3-10 0 16,-2-6 0-16,-3-12 0 15,-5-11 0-15,-1-12 0 16,-9-12 0-16,-7-12 0 15,-10-9 0-15,-10-6 0 16,-16 1 0-16,-19 0 0 16,-15 7 0-1,-19 5 0-15,-16 14-258 16,-11 17-237-16,-1 12-992 16,-1 29 0-16,7 18 0 15,1 14 0-15</inkml:trace>
  <inkml:trace contextRef="#ctx0" brushRef="#br0" timeOffset="6477.9">20375 12774 4802 0,'-10'-12'369'0,"3"1"0"16,-2-1-1-16,-1 0 2 15,9 5-1-15,1 7 1 16,8 8-1-16,4 11 0 16,8 15 0-16,6 13-302 15,7 11-67-15,-1 8 0 16,1 3 0 0,1-3 0-16,3 2-8 15,4-1-275-15,5-3-231 16,-1-28-964-16,1 11 2 15,-6-19-1-15,2-13 0 16</inkml:trace>
  <inkml:trace contextRef="#ctx0" brushRef="#br0" timeOffset="6828.52">21795 12431 4645 0,'-10'-15'360'16,"-2"-3"15"-16,3 0 0 15,-3-1 0-15,9 7 0 16,1 7 0-1,2 2 0-15,5 8 0 16,6 11 1-16,2 12-207 16,6 15-153-16,1 15-16 15,2 11 0-15,-4 7 0 16,1 3-44-16,2 2-220 16,3-2-261-16,-1-18-946 15,0 8 0-15,3-15 0 16,-4-16 0-16</inkml:trace>
  <inkml:trace contextRef="#ctx0" brushRef="#br0" timeOffset="7820.62">20908 8303 2766 0,'-4'-2'151'0,"-1"2"48"16,0 0 23-16,1-1 4 15,4 2-8-15,4-3 12 16,12-1 16 0,14-7 14-16,19-2 15 15,22-7-106-15,21-8-13 16,18-4-30-16,13-5-11 15,7-5 6-15,1 0 40 16,-5-2 13-16,-14 6 12 16,-15-1 11-16,-17 9 7 15,-17 3-1 1,-14 5 8-16,-15 6 9 0,-11 2-2 16,-12 3-9-16,-3 1-33 15,-3 4-25-15,-2 0-30 16,0 2-21-1,0 0-24-15,1 2-40 16,-1-1-87-16,1 2-116 16,1-1-63-16,-1 1-46 15,-3 1-58-15,1 5-78 16,-1 2-130-16,-1-3-680 16,-7 10 0-16,4 0 0 15,-4-8 0-15</inkml:trace>
  <inkml:trace contextRef="#ctx0" brushRef="#br0" timeOffset="8940.26">21502 9663 1019 0,'0'0'93'16,"0"2"13"-16,-2-1 9 15,1 1 16-15,-1-2 17 16,1 1 18-16,0-1 29 16,-1 1 18-16,2 0 16 15,-1-1-53-15,-1 0-15 16,-1 1-13 0,-1 1-8-16,-2-1-16 15,1 0-13-15,-3 2-17 16,-1-1-27-16,1-1-17 15,4 1-9-15,-2 1-4 16,3-3 4-16,3 1 14 16,0-1 15-16,0 0 17 15,0 0 9-15,0-1 15 16,9 1 18-16,12-5 18 16,15-3 14-1,21-6 1-15,18-8-7 16,14-4-9-16,14-5-16 15,2-4-14-15,6-2-14 16,-4 2-15-16,-10-5-18 16,-15 6-26-16,-14 3-57 15,-20 6-85-15,-14 6-117 16,-3 5-195-16,-4-1-535 16,-5 12 0-16,3-2 0 15,-5 4 0-15</inkml:trace>
  <inkml:trace contextRef="#ctx0" brushRef="#br0" timeOffset="9801.82">22042 11179 1197 0,'-5'2'170'16,"1"-1"41"-16,1 0 22 16,1 0 18-16,2-1 17 15,0 0 3-15,1-1 8 16,3 1 4-16,9-2 13 15,17-7-82-15,20-5-28 16,22-5-12-16,20-9-1 16,17-7-4-16,11-1-8 15,2-5 5-15,2-2-2 16,-5 2 0-16,-15 2-10 16,-17 8-27-1,-20 4-33-15,-18 8-28 16,-18 2-21-16,-13 9-21 15,-9 2-28-15,-5 2-39 16,-1 2-26-16,2 2-54 16,-1 0-59-16,6 0-85 15,3 2-197-15,-2-2-413 16,-5 5 0-16,-1 2 0 16,-4-2 0-1</inkml:trace>
  <inkml:trace contextRef="#ctx0" brushRef="#br0" timeOffset="10716.2">22647 12751 1956 0,'0'0'98'0,"0"0"28"15,0 0 21-15,2-1 14 16,6-2 24-16,9-4 28 15,17-5 37-15,18-5 42 16,20-7 25-16,20-4-40 16,16-3-7-16,14-3-19 15,6-2-20-15,10-2-9 16,2-1-25 0,-2-1-28-16,-2 5-36 15,-18 0-42-15,-19 8-23 16,-23 5-24-16,-22 3-20 15,-20 6-1-15,-11 6 0 16,-9 1-1-16,-8 1 0 16,-4 3 3-16,-1 2-3 15,-1-1 1-15,0 1-3 16,0 0-34-16,2 0-99 16,-2 0-121-16,13 0-327 15,-10 0-435-15,0-3 0 16,-6-9 0-1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24.899"/>
    </inkml:context>
    <inkml:brush xml:id="br0">
      <inkml:brushProperty name="width" value="0.1" units="cm"/>
      <inkml:brushProperty name="height" value="0.1" units="cm"/>
      <inkml:brushProperty name="color" value="#E71224"/>
    </inkml:brush>
  </inkml:definitions>
  <inkml:trace contextRef="#ctx0" brushRef="#br0">0 243 4024,'0'0'371,"2"-42"10041,13 56-3863,-4-5-6403,0 0 0,0-1 0,1-1 0,0 0 0,20 9 0,-21-14-4,0 1 1,1-2-1,-1 0 1,1 0-1,-1-1 0,1 0 1,0-1-1,-1 0 1,1-1-1,-1 0 0,0-1 1,0-1-1,0 1 1,14-8-1,14-8 529,-2-3 1,55-39-1,-25 15-89,-51 35-451,37-24 487,-49 31-586,1 1 0,-1-1 0,-1 0 0,1 0 1,0 0-1,-1 0 0,0-1 0,5-8 1,-7 12-431,0 0 0,-1 0 0,1 0 1,0 1-1,0-1 0,0 0 1,-1 1-1,1-1 0,0 1 0,0-1 1,0 1-1,0 0 0,0-1 0,0 1 1,0 0-1,0-1 0,0 1 1,0 0-1,0 0 0,2 0 0,28-1-7241,-15 1 4345,10-1-1063</inkml:trace>
</inkml:ink>
</file>

<file path=ppt/ink/ink7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09:48.025"/>
    </inkml:context>
    <inkml:brush xml:id="br0">
      <inkml:brushProperty name="width" value="0.05292" units="cm"/>
      <inkml:brushProperty name="height" value="0.05292" units="cm"/>
      <inkml:brushProperty name="color" value="#FF0000"/>
    </inkml:brush>
  </inkml:definitions>
  <inkml:trace contextRef="#ctx0" brushRef="#br0">4559 10517 3383 0,'-3'0'132'15,"-3"-2"15"-15,1 1 52 16,0 0 11-16,3 0 17 15,0-2 15-15,2 0 4 16,0 2-4 0,-2-1-7-16,4 2-105 15,3 0-19-15,8 0-11 16,5 3-39-16,6 1-4 16,5 3-10-16,1 2-8 15,-2-1-1-15,-2 1 18 16,-3-3 45-16,-3-2 73 15,3-1 55-15,0-6 15 16,5-7-12-16,3-9-9 16,4-9-6-1,4-9-6-15,2-7-3 16,0-1-16-16,-3 1-37 16,-2 0-71-16,-7 6-65 15,-5 7-19-15,-3 6 0 16,-8 8 0-16,-4 3 0 15,-5 7 0-15,-3 1-112 16,-1 5-144-16,3-2-111 16,3 3-198-16,5-14-813 15,8 12 0-15,2-10 0 16,7-16 0 0</inkml:trace>
  <inkml:trace contextRef="#ctx0" brushRef="#br0" timeOffset="1029.6">18803 6374 3644 0,'0'-7'178'0,"-4"-4"20"16,-1-2 58-16,-2 0 33 15,-3 3-3-15,-6 1 3 16,-2 2 4-16,-3 5-4 16,-9 2-5-16,-4 5-124 15,-3 10-50-15,-5 5-21 16,3 5-57 0,4 7-30-16,8-1-3 15,8 0 1-15,9-3-2 16,6-3 1-16,6-1 58 15,9-5 69-15,7-1 36 16,10-2 18-16,9-3 0 16,9-3-4-16,8-1 7 15,7 0-5-15,2-5-1 16,1 2 3-16,-2 2-54 16,-9 2-73-16,-11 2-35 15,-16 0-18-15,-12 5 0 16,-9 2 0-16,-14 3 0 15,-20 8 0-15,-14 1 0 16,-15 2 0 0,-12 0 0-16,-6 1-14 15,3-3-145-15,8-6-85 16,13-2-94-16,16-6-170 16,17-17-877-16,17 2 0 15,17-12 0-15,15-12 0 16</inkml:trace>
  <inkml:trace contextRef="#ctx0" brushRef="#br0" timeOffset="1808.19">19246 6369 4849 0,'-4'-9'315'16,"-1"-1"36"-16,0 1 2 16,2-2-10-16,3 8 9 15,1 3 1-15,6 5 0 16,1 6-1-16,3 10 1 16,5 6-185-16,3 8-131 15,-3 6-35-15,-2-1-2 16,-1 0 10-16,-4 1-10 15,-2-1 0-15,-2-2 0 16,-1 0 0 0,-2-3 0-16,0-3 0 15,-2-9 0-15,0-1 0 16,0-9 0-16,0-4 0 16,0-5 0-16,0-2 0 15,0-6 0-15,0-11 0 16,0-10 0-16,0-14 0 15,0-12 0-15,1-11 0 16,2-5 0 0,5-4 0-16,2 0 0 15,6 4 0-15,4 5 0 16,2 5 0-16,1 7 0 16,3 7 0-16,-3 11 0 15,0 8 0-15,-2 9 0 16,4 8 0-16,-4 5 0 15,-1 7 0-15,-3 7 0 16,-4 6 0-16,-6 5 0 16,-3 5 0-16,-9 4 0 15,-7 2 0-15,-11 1 0 16,-12 4 0-16,-8-1 0 16,-9-1 0-1,-1-1 0-15,5-3 0 16,6-4 0-16,12-8 0 15,12-3 0-15,9-5 0 16,5-5 0-16,8-1 0 16,10 0 0-16,12 3 0 15,11-1 0-15,14 1 0 16,11-1 0-16,1 0 0 16,4 0-130-16,-4 3-210 15,10 3-369-15,-17 3-693 16,-10 0 0-16,-14-4 0 15,-6 1 0 1</inkml:trace>
  <inkml:trace contextRef="#ctx0" brushRef="#br0" timeOffset="2840.59">19052 8551 4677 0,'-1'-7'351'16,"1"0"24"-16,-2 0-1 16,0-1 1-16,4 7 0 15,-2 2-1-15,2 5 1 16,2 9 0-16,1 9 0 16,1 6-234-16,-2 10-117 15,-3 8-24-15,1 5 0 16,-2 3 0-16,0 4 0 15,0-4 0-15,0-4 0 16,3-11 0-16,-2-6 0 16,-1-9 0-16,3-6 0 15,-2-5 0 1,-1-7 0-16,0-2 0 16,-1-3 0-16,-5-4 0 15,-1-4 0-15,-2-9 0 16,-2-10 0-16,2-10 0 15,5-13 0-15,2-12 0 16,2-5 0-16,5-3 0 16,4 3 0-16,6 1 0 15,8 7 0-15,9 6 0 16,9 6 0-16,5 8 0 16,3 8 0-16,3 11 0 15,-1 6 0 1,0 7 0-16,0 8 0 15,-5 8 0-15,-1 7 0 16,-8 6 0-16,-6 8 0 16,-10 4 0-16,-8 4 0 15,-8 1 0-15,-4-1 0 16,-2 5 0-16,-6-3 0 16,-7 3 0-16,-9-1 0 15,-10-2 0-15,-11-2 0 16,-7 1-4-16,-7-4-243 15,-1 0-167 1,33-5-1092-16,-27-4 2 16,5-8-1-16,9-11 0 15</inkml:trace>
  <inkml:trace contextRef="#ctx0" brushRef="#br0" timeOffset="3519.51">19344 10087 4277 0,'-4'-11'389'0,"1"0"22"16,0 1 1-16,0-2-1 15,3 6 0-15,2 6 0 16,-1 2 0-16,3 10 0 15,2 9 0 1,3 8-197-16,2 10-192 16,0 7-22-16,-4 0 0 15,0 5 0-15,-1 3 0 16,-3 2 0-16,-2-2 0 16,2 0 0-16,-3-1 0 15,0-4 0-15,0-6 0 16,-3-4 0-16,-10 0 0 15,-4-4 0 1,-6-1 0-16,-6-3-2 16,0-8-161-16,-1-6-88 15,-2-10-119-15,2-6-157 16,6-13-234-16,-3-8-462 16,2-12 0-16,1-8 0 15,1-13 0-15</inkml:trace>
  <inkml:trace contextRef="#ctx0" brushRef="#br0" timeOffset="3731.61">18918 10382 2585 0,'0'-20'239'0,"9"-11"46"0,2-10 46 16,15-7 47-16,9 2 68 16,17 4 38-1,9 0 15-15,7 4 6 16,0 1 5-16,-1 6-217 15,-4 6-171 1,-7 6-127-16,-10 7-179 0,-3 7-257 16,-8-23-768-16,-5 30 0 15,-7 3 0-15,-2-3 0 16</inkml:trace>
  <inkml:trace contextRef="#ctx0" brushRef="#br0" timeOffset="4072.42">19864 10062 4796 0,'0'-3'367'16,"-1"0"1"-16,-1 1-1 16,2-1 1-16,0 3-1 15,0 0 1-15,0 8-1 16,0 9 1-16,0 11-1 15,2 11-279-15,-1 8-88 16,2 5 0 0,1-1 0-16,2-2 0 15,1 0 0-15,-2-2 0 16,-2 1 0-16,-2-3 0 16,-1-2-114-16,0-5-148 15,0-5-113-15,3-6-154 16,6-9-200-16,1-23-507 15,1 7 0-15,5-8 0 16,0-7 0-16</inkml:trace>
  <inkml:trace contextRef="#ctx0" brushRef="#br0" timeOffset="4404.93">20244 10229 3259 0,'6'-30'243'0,"-5"-9"79"15,0-5 160-15,-2-7 28 16,-7 15 0-16,-6 8 0 16,-4 7 0-16,-10 4-1 15,-8 9 1-15,-9 6-167 16,-5 11-76-16,-5 9-79 16,4 11-160-16,7 11-28 15,12 8 0-15,10 1 0 16,15 1 0-16,12-2 0 15,12-4 0 1,14-2 0-16,14-7 0 16,10-5 0-16,9-4 0 15,1-5 0-15,-3-6-203 16,-4-3-116-16,-5-2-182 16,-3-13-932-16,-9 9 0 15,-9-6 0-15,-12-1 0 16</inkml:trace>
  <inkml:trace contextRef="#ctx0" brushRef="#br0" timeOffset="5794.21">19892 11822 4214 0,'-2'-11'322'16,"2"-3"94"-16,-1 0 0 16,-1-1 0-16,5 6 0 15,-3 5 0-15,0 2 0 16,2 7 0-16,2 6 0 16,5 12-183-16,3 7-139 15,2 10-94-15,0 7 0 16,-2 2 0-1,-5 2 0-15,0 2 0 16,-1-1 0-16,-1-5 0 16,0-3 0-16,1-5 0 15,-2-8 0-15,1-3-201 16,-2-7-109-16,-1-1-101 16,-2-7-59-16,12-6-298 15,-9-5-438-15,-2-4 0 16,-4-10 0-16,-4-7 0 15</inkml:trace>
  <inkml:trace contextRef="#ctx0" brushRef="#br0" timeOffset="6088.12">19515 11950 3561 0,'10'-16'159'0,"16"-6"47"16,16-7 28-16,20-10 20 16,16 4 18-16,13 1 38 15,2 2 10-15,-3 1 8 16,-12 4 14-16,-14 4-98 16,-17 4-69-1,-16 7-73-15,-14 3-74 16,-10 5-69-16,-6 3-103 15,-1-1-158-15,2 2-189 16,-2-12-620-16,1 14 0 16,-1-4 0-16,2 0 0 15</inkml:trace>
  <inkml:trace contextRef="#ctx0" brushRef="#br0" timeOffset="7736.55">19831 7866 2087 0,'-4'-5'197'0,"-2"-2"57"16,-3 0 59-16,2-4 39 16,4 3 35-16,0 1 8 15,6-3 0-15,14 2 3 16,16-4 0-1,17-2-125-15,18-4-58 16,15 0-49-16,7 1-47 16,-2 0-40-16,-7 3-31 15,-12 3-10-15,-8 6 3 16,-13 2-6-16,-10 3 11 16,-10 0 22-16,-6 1 22 15,-7 5 27-15,-2 1 12 16,2 4 22-16,-2 3 20 15,-1 4 18-15,3 3-1 16,-2 1 3-16,0 7-12 16,0 1-28-1,0 6-29-15,-1 2-36 16,-2 5-23-16,1 4-23 16,0 2-20-16,-3 5-20 15,1 2 0-15,-2-1 0 16,-4 2 0-16,-2 1 0 15,-1 3 0-15,0-1 0 16,0 4 0-16,0 1 0 16,2 8 0-16,-2-1 0 15,1 3 0-15,2 0 0 16,0 0 0-16,-1-1 0 16,2 0 0-1,-2 1 0-15,2 0 0 16,-2 3 0-16,4 3 0 15,0 1 0-15,3-1 0 16,1 2 0-16,1-1 0 16,1-1 0-16,2 1 0 15,0 0 0-15,0 1 0 16,-1-2 0-16,1-3 0 16,-1-1 0-16,2-6 0 15,-4-2 0-15,2-4 0 16,2-2 0-1,-1-2 0-15,2 0 0 0,0-1 0 16,0 1 0 0,3-2 0-16,-1 1 0 15,1-2 0-15,-1-1 0 16,0-2 0-16,-2-3 0 16,0-1 0-16,-1-2 0 15,-1-3 0-15,-2-2 0 16,2-3 0-16,-4-1 0 15,2 0 0-15,-2-2 0 16,0-1 0-16,-1-4 0 16,-4 1 0-16,2-9 0 15,-2-4 0 1,-2-3 0-16,0-6 0 16,1-3 0-16,-3 2 0 15,2-3 0-15,0 3 0 16,1-2 0-16,-1-1 0 15,2 1 0-15,-2 0 0 16,-1 5 0-16,3-2 0 16,-1 9 0-16,-1 2 0 15,0 3 0-15,0 0 0 16,-3 6 0 0,-3-2 0-16,0 1 0 0,-9 4 0 15,-11 6 0 1,-11 4 0-16,-11 4 0 15,-7 2 0-15,-6-4-148 16,-2-5-199-16,-5-3-127 16,-2-20-970-16,1 9 0 15,2-14 0-15,12-7 0 16</inkml:trace>
  <inkml:trace contextRef="#ctx0" brushRef="#br0" timeOffset="9229.26">19734 5669 1519 0,'-20'-6'159'16,"-3"-3"42"-16,0 0 34 16,-2-4 13-16,14 6 2 15,8 2 0-15,3-1-2 16,5 3 7-16,3-1 5 16,9-1-96-16,14-2-40 15,13-2-25 1,12 1-15-16,12-3-1 15,5-3 5-15,0-1 9 16,-5 0 3-16,-10 2-5 16,-13 1-1-16,-14 4-8 15,-10 2-13-15,-13 3-5 16,-5 1-12-16,-3 1-12 16,0 1-5-16,0 0-4 15,0 1 1-15,0 4 5 16,2 0 10-16,-1 6 16 15,4 3 10 1,4 6 2-16,3-1 3 16,4 6 5-16,0 1 6 15,1 4 10-15,-1 2 16 16,-2 0 2-16,1 5 5 16,-1 0 8-16,1 2-1 15,-1 2 4-15,2 0 0 16,1 2 7-16,-2 1-4 15,1 1 8-15,1 1-9 16,0-2 3-16,-2 1-8 16,1-2-19-1,1-4-4-15,-1 1-16 16,-1-2-12-16,0-3-11 16,0 1-6-16,-2-5-20 15,-3 2-12-15,-1-2-10 16,-5-3-11-16,1 1-5 15,-2-5-8-15,-1 0 0 16,-1-2 0-16,2-1 0 16,-1-2 0-16,-2-5 0 15,1 1 0-15,-1-5 0 16,0-2 0-16,-4 1 0 16,-13-1 0-1,-9 3 0-15,-13 5 0 16,-16 1 0-16,-10 2 0 15,-5 2 0-15,-5 2-262 16,2 2-284-16,2-46-931 16,12 38 2-16,11-9-1 15,22-12 0-15</inkml:trace>
</inkml:ink>
</file>

<file path=ppt/ink/ink7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0:14.285"/>
    </inkml:context>
    <inkml:brush xml:id="br0">
      <inkml:brushProperty name="width" value="0.05292" units="cm"/>
      <inkml:brushProperty name="height" value="0.05292" units="cm"/>
      <inkml:brushProperty name="color" value="#FF0000"/>
    </inkml:brush>
  </inkml:definitions>
  <inkml:trace contextRef="#ctx0" brushRef="#br0">7725 11676 2808 0,'0'0'142'15,"0"0"42"-15,0-3 42 16,0 1 34-16,0-1 30 16,0-1 28-16,0 0 19 15,0 3 7-15,0 0-2 16,0 1-109-16,0 0-45 15,0 0-33-15,6 0-14 16,3 1 7 0,7 2-13-16,3 3-14 15,7 2 13-15,1 5 8 16,2 1 8-16,1 3 8 16,2 0 8-16,-2-1-14 15,-2 0-32-15,-5-2-34 16,-3-5 2-16,-4-4 8 15,-3-3-19-15,3-2-13 16,-2-5-7-16,4-6-5 16,5-7 1-16,0-7 5 15,7-11 3 1,5-4-5-16,1-10-20 16,6 0-23-16,0-2-13 15,5 1 0-15,0 2 0 16,-3 8 0-16,-3 5 0 15,-5 4 0-15,-7 7 0 16,-8 3 0-16,-1 5 0 16,-8 3 0-16,-3 3 0 15,-1 3 0-15,-3 0 0 16,-1 3 0 0,-1 3 0-16,0 0 0 15,0 0 0-15,-2 1 0 16,-1-1 0-16,0 2 0 15,0 0 0-15,0-1 0 16,0 1 0-16,0 0 0 16,0 0-132-16,0 0-151 15,5 0-179-15,36 0-1000 16,-32 4 0-16,-2-1 0 16,-7-2 0-16</inkml:trace>
</inkml:ink>
</file>

<file path=ppt/ink/ink7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0:32.022"/>
    </inkml:context>
    <inkml:brush xml:id="br0">
      <inkml:brushProperty name="width" value="0.05292" units="cm"/>
      <inkml:brushProperty name="height" value="0.05292" units="cm"/>
      <inkml:brushProperty name="color" value="#FF0000"/>
    </inkml:brush>
  </inkml:definitions>
  <inkml:trace contextRef="#ctx0" brushRef="#br0">7850 8088 862 0,'0'0'64'0,"-2"0"19"16,1 0 18-16,-4 0 17 15,2 0 32-15,-2-2 14 16,1 1 18-16,-1-2 18 16,-1 0 28-1,2-1-31-15,-1 1 0 16,-1-1 4-16,3-1-6 16,0 2-2-16,0-1-13 15,3-1 7-15,-2 1-9 16,2 1-17-16,0 0-27 15,0 1-14-15,-1 2-21 16,1-1-24-16,0 1-15 16,0 0-11-1,1 0-9-15,7 0-20 16,1 0-4-16,2 1 3 16,2 1 1-16,1 1 4 15,-1 3 7-15,2 0 4 16,-1-1 16-16,3 0 7 15,1-3 0-15,0 2 12 16,3-4 6-16,-1 2 9 16,3-4 13-16,2-1 4 15,0-5 6-15,6-7 3 16,3-5-13-16,7-7-6 16,5-7-8-1,6-3-16-15,6-6-10 16,7-1-14-16,6-4-12 15,1 2-7-15,-1 0-13 16,-5 2-3-16,-4 5-1 16,-11 6-2-16,-9 2-1 15,-9 5 0-15,-6 6 0 16,-4 3 1-16,-5 4 0 16,-5 2 1-16,-3 5 5 15,-2-1 3-15,0 2 2 16,-4 2 1-1,-1-1 4-15,0 3 1 16,-2-1 7-16,1 1-2 16,-1-2-1-16,1 2-4 15,-1-1-3-15,-1 2-3 16,3 0-3-16,-3 0-2 16,0 0-6-16,0 0-3 15,1 0-6-15,-1 0-10 16,0 0-15-16,0 0-14 15,2 0-29-15,2 0-34 16,0 0-58 0,4 4-76-16,1 2-127 15,53-2-679-15,-47 3 0 16,0-4 0-16,-2-2 0 16</inkml:trace>
</inkml:ink>
</file>

<file path=ppt/ink/ink7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1:01.289"/>
    </inkml:context>
    <inkml:brush xml:id="br0">
      <inkml:brushProperty name="width" value="0.05292" units="cm"/>
      <inkml:brushProperty name="height" value="0.05292" units="cm"/>
      <inkml:brushProperty name="color" value="#FF0000"/>
    </inkml:brush>
  </inkml:definitions>
  <inkml:trace contextRef="#ctx0" brushRef="#br0">19500 6999 692 0,'-8'0'5'15,"-7"0"7"1,1 0 10-16,-3 0 5 16,3 0 4-16,1 0 6 15,0 2 9-15,0-2 11 16,-1 2 11-16,1-2 18 15,0 1 7-15,0 2 1 16,1-1 5-16,1-1 6 16,1 2 17-16,2-3 22 15,1 2 16-15,5 1 14 16,-1-3 5-16,3 1-2 16,-2-1 1-1,4 0 2-15,-2 0-13 16,0 0-20-16,0 0-36 15,0 0-22-15,3 0-15 16,2 0-19-16,7 0-11 16,8 1-3-16,6 1-7 15,11-2-3-15,4 3 2 16,4-2 14-16,4 1 19 16,1-2-1-16,2 0-3 15,3 0 3-15,3 0-1 16,-3 0-6-1,1 0-4-15,-4 0 1 16,2 0 1-16,0 0-2 16,4 0-2-16,4 0 2 15,2 0-2-15,-1-2-4 16,1 2 0-16,-2 0-5 16,-3-1-2-16,0 1-6 15,0 0-3-15,-2 0-4 16,-1 0 0-16,-1 0-9 15,-3 0-3-15,-3 0-2 16,0 0-6-16,0 0 0 16,1 1 0-1,1-1-1-15,-1 0 0 16,0 0 3-16,-1 0-1 16,-4 0 3-16,1 0 6 15,2 0 3-15,4 0 2 16,1 0 0-16,1 0 1 15,2 0 0-15,-3 0-1 16,-2 0 0-16,-2 0-2 16,0 0-2-16,-1-1-5 15,-2 1-4-15,-1 0-4 16,-2 0 0 0,1 0 1-16,-2 0 0 15,2 0-1-15,0 0-1 16,2 0 0-16,0 0-2 15,0 0 0-15,-2 0 1 16,-1 0 0-16,-4 0-1 16,-3 0-3-16,-3 0 2 15,-1 0 1-15,-2 1-1 16,-1-1 0-16,0 2 0 16,1-2 1-16,-1 3-2 15,4-2 3-15,-1 2-2 16,1-2 0-1,-1 1 0-15,-3-2-2 16,-2 2 1-16,-4-1-1 16,-4 1 1-16,-1 0-1 15,-7 0 2-15,-2-2-3 16,-3 2 2-16,-5-2 1 16,2 1 3-16,-2-1 8 15,1 0 7-15,-2 0 11 16,1 0 4-16,-1 0 1 15,0 0 1-15,0 0 5 16,0 0-5-16,0 0-4 16,0 0-40-1,0 0-100-15,0 3-135 16,3-1-233-16,-1 4-451 16,-7-1 0-16,-2-2 0 15</inkml:trace>
  <inkml:trace contextRef="#ctx0" brushRef="#br0" timeOffset="2548.15">25410 5786 2486 0,'0'-2'112'15,"0"-4"6"-15,0-2 28 16,-3-2 4-16,-3-1 12 15,-6 1 17-15,-5-1 13 16,-4-3 26-16,-6 3 21 16,-2-1-80-16,-5 0-22 15,-1 5-4-15,-5 1-26 16,-6 4-3 0,-1 2-12-16,4 6-18 15,-2 5-14-15,10 6-26 16,5 3-18-16,12 4-10 15,9 3-8-15,6-1-2 16,7-4 2-16,9-1 3 16,7-5 8-16,7-4 5 15,7-6 2-15,4-3 6 16,-2-1 0-16,-2-6 6 16,-7-3 4-16,-3-3 3 15,-4-4-3-15,-4-6-1 16,-5 2 6-1,-3 0 8-15,-5 6-3 16,-2 3-9-16,-1 5-14 16,0 2-5-16,0 2 0 15,6 2-1-15,1 4 2 16,5 5-6-16,5 2-18 16,5 2-9-16,1 0 2 15,3-4 5-15,-2-1 8 16,2-5 4-16,-1-3 1 15,0-1-1-15,-4-4 1 16,1-6 0-16,-2-6 6 16,-1-3-2-16,-2-5 0 15,-1-2 0 1,-3 3-1-16,1 1-4 16,-1 2-3-16,6 3-2 15,4 4-3-15,3 2 0 16,5 4-4-16,0 3-2 15,-4 1 0-15,-2 2-3 16,-9 1 2-16,-1 1 0 16,-4 2-1-16,-5-3-6 15,-4 2-4-15,0 0 11 16,-2-2 8-16,0 1 4 16,-7-2 1-16,-2 0 2 15,-8 0 0 1,-9 0 5-16,-7 0 4 15,-4 1 5-15,2 2 4 16,3 4-11-16,0 4-8 16,8 2-2-16,4 5-4 15,6 2 1-15,7 3-2 16,6 0-4-16,2-1 1 16,6-3 0-16,5 0 3 15,1-5 2 1,6-4 6-16,0-3 3 15,6-3 6-15,-1-3 3 16,0-7 3-16,0-3 8 16,-6-5 3-16,2-6 1 15,-9-5 0-15,1-7 2 16,-6-4-4-16,-1-2-4 16,-3-6-6-16,-2 1-4 15,0-1-9-15,-2 2-3 16,-3-1-10-16,-1 6-5 15,-2 6-6-15,-4 5-4 16,-2 5-6-16,-2 13-1 16,-2 4 0-1,0 4 1-15,0 9 3 16,5 8-3-16,7 9 10 16,4 6 5-16,10 7 3 15,5-1 1-15,5-1 3 16,7-1-4-16,2-5-12 15,4-3-7-15,0-6-26 16,-4-6 5-16,-2-2-7 16,-2-7 2-16,-2-5 1 15,-2-1 2-15,2-2 3 16,-4-5 5 0,3-2 13-16,-1-1 8 15,0-2 28-15,0 2-3 16,2 0 2-16,-2 5-4 15,4-1 1-15,2 3-2 16,0 1-1-16,1-2 3 16,1 3 1-16,0 0 0 15,-7 0 0-15,-4 0 3 16,-7 0 0-16,-4 0 4 16,-3 0 19-16,-2 0 19 15,0 0 11 1,-2 0 1-16,-1 0-1 0,-8-3-1 15,-4 0-1 1,-4-1-5-16,-6 2 0 16,-1 1-3-16,-1 0-22 15,0 4-15-15,4 5-16 16,0 4-3-16,4 3 0 16,7 5-2-16,7 3 2 15,4-2-2-15,5-2-6 16,2-2 0-16,6-1 4 15,1-3 1 1,8-4 3-16,2-4 4 16,0-3 6-16,2-2 7 0,2-2-2 15,0-7 11 1,-2-3 8-16,-2-4 5 16,-1-8 1-16,-4-3 0 15,-3-4 2-15,-1-6-5 16,-5 1-1-16,-4-3-9 15,-3-1-1-15,0 1 8 16,-6 1-3-16,-1 6-4 16,-4 2-5-16,-5 6-3 15,-5 3-2 1,-6 3-2-16,-2 9-6 0,-2 2 1 16,1 4 0-1,7 3-19-15,0 5-1 16,5 4 0-16,7 7 0 15,7 7 1-15,0 8 4 16,6 3 4-16,5 3 4 16,7-2 5-16,5 0 0 15,7-3-10-15,1-3-30 16,3-2-14-16,-1-4-7 16,1-3-36-16,-1-2-53 15,0-2-96-15,-1-5-147 16,-3-12-408-1,-2 9 0-15,-2-5 0 16,3-3 0-16</inkml:trace>
  <inkml:trace contextRef="#ctx0" brushRef="#br0" timeOffset="2831.65">26670 5664 1870 0,'0'-7'165'0,"0"-1"8"16,0 0 35-16,0-4 26 15,0 4 21-15,0 0 15 16,0 4-1-16,0 1-7 16,0 1-6-16,0 2-114 15,0 2-56-15,2 3-17 16,0 5-41-16,3 5-39 16,-1 3-26-16,4 3-20 15,0-1-7 1,-3-2-11-16,-1-2-25 15,0-3-47-15,-2-2-104 16,-1-5-95-16,2-4-293 16,-3-2 0-16,2 0 0 15,-2-1 0-15</inkml:trace>
  <inkml:trace contextRef="#ctx0" brushRef="#br0" timeOffset="3193.74">26706 5534 955 0,'0'-12'106'15,"0"-4"24"-15,0-4 14 16,0-5 9-16,0 2 5 16,0 2 8-1,0 1 0-15,0-1 10 16,0 1 19-16,-3 2-79 15,-3 2-19-15,-3 0-22 16,-5 2-9-16,-3 6-5 16,-2 2-3-16,-1 3-6 15,3 1 0-15,3 5-10 16,5 3-15-16,7 4-1 16,2 2 2-16,11 7-7 15,7 3-27-15,9-1-29 16,2 1-50-16,7-3-87 15,22-6-382-15,-32 5 0 16,-7-2 0 0,-5-3 0-16</inkml:trace>
  <inkml:trace contextRef="#ctx0" brushRef="#br0" timeOffset="4556.28">26973 5538 1726 0,'0'0'112'0,"0"3"20"16,3-2 23-16,-1 3 16 15,0 3 15-15,0 0 10 16,-2 6 5-16,0 0 4 16,0 4 3-16,0-2-97 15,2 1-14 1,-2-3-18-16,0-3-18 15,2-2 5-15,-2-3 24 16,0-3 28-16,2-2 8 16,1 0-3-16,6-5 2 15,2-3-1-15,8-4-1 16,5-6 0-16,3-4-4 16,0-1-22-16,0-1-45 15,-2 5-38-15,-8 3-17 16,3 2 0-16,-7 9-10 15,0 2-1 1,-1 4-3-16,2 6-3 16,-5 5 1-16,0 4 1 15,-1 2 8-15,0 3-7 16,-3-1-12-16,-1-1-21 16,2-2-40-16,0-2-43 15,2-3-47-15,3-1-40 16,3-4-39-16,2-4-34 15,7-1-11-15,1-4 0 16,4-3 14-16,1-5 31 16,-3 2 59-16,0-5 53 15,-3-2 75 1,-2 1 68-16,-2-1 62 16,-2-1 70-16,-6 2 36 15,2-3 24-15,-6-2 34 16,-3-1 11-16,-2-1 1 15,-1-1 16-15,-8 0-24 16,-2 3-27-16,-9 3-26 16,-5 4-36-16,-10 7-27 15,3 3-20-15,2 3-34 16,6 5-22-16,9 1-30 16,7 4-34-1,4-2 5-15,4-1 3 16,7 1 14-16,7-4 3 15,4-4 1-15,6 0 6 16,0-1 6-16,-2-2 11 16,-8 0 27-16,-4 1 26 15,-6-3 8-15,-1 1 9 16,-5 2-7-16,2-2-1 16,-2 3 4-1,0 0-9-15,0 0-6 16,0-1-11-16,0 1-11 15,-2 1-21-15,-1 3-10 16,1 6-14-16,-2 1 5 16,2 4 9-16,2 5 2 15,0 3 11-15,0 0 16 16,4-1 21-16,2 3 23 16,6-1 13-16,8 2 11 15,5-1 3-15,2 5-4 16,4-2-9-16,-3 1-8 15,-7 1-10-15,0-3-9 16,-7 0-22-16,-2-2-23 16,-9 1-10-16,1-2-13 15,-4-2-10 1,0-3-5-16,-4-1 0 16,1-4 14-16,-9 0 5 15,-11-3 0-15,-4 0 0 16,-9-4-5-16,1-1 4 15,0-5 7-15,8 2 14 16,3-8-12-16,10-6 0 16,10-3 3-16,1-9-5 15,10-7-7-15,11-9 3 16,5 0 9 0,8-5-8-16,7-1-10 15,7 3-11-15,0 2 15 16,-4 2-7-16,0 7-16 15,-8 4-3-15,-7 6 6 16,-3 3-3-16,-7 6 2 16,-5 3 1-16,-5 1-4 15,-4 4-8-15,-2 3-26 16,0-1-16-16,0 1-11 16,0 1-10-16,0 0-49 15,0 0-121-15,3 0-332 16,-5 0-486-16,-3-1 0 15,-6-8 0-15,-7-16 0 16</inkml:trace>
  <inkml:trace contextRef="#ctx0" brushRef="#br0" timeOffset="7424.8">9122 8718 3070 0,'0'0'171'16,"0"0"42"-16,1 0 34 16,-1 0 28-16,0 0 25 15,0 0 18-15,0 0 38 16,0 0 14-16,0 0-4 16,0 0-136-1,0 0-70-15,0 0-56 16,0 0-29-16,3 1-28 15,4 4-19-15,2 2-17 16,1 3-41-16,5 0-11 16,-2 2 5-16,1 0 18 15,-2-3 19-15,1 0 21 16,1-3 11-16,7-5 11 16,4-1 15-16,13-7 30 15,7-7 22 1,6-7 14-16,3-6 15 15,5-8-2-15,-2-3 13 16,-5 1 14-16,-6 1 5 16,-7 6-11-16,-9 1-22 15,-8 9-31-15,-6 2-19 16,-8 5-17-16,-3 6-15 16,-4 2-3-16,-1 2-11 15,0 0-21-15,0 3-20 16,0-1 0-16,2 1 0 15,-2 0 0 1,0 0 0-16,1 0 0 16,-1 0 0-16,0 0 0 15,0 0 0-15,0 0 0 16,0 0 0-16,0 0-64 16,0 0-140-16,0 0-105 15,0 0-142-15,11 0-299 16,-9 1-532-16,1-1 0 15,-5 0 0-15,1-3 0 16</inkml:trace>
  <inkml:trace contextRef="#ctx0" brushRef="#br0" timeOffset="9832.15">14371 8982 4024 0,'0'-7'200'16,"0"-4"48"-16,0-2 143 15,0-2 39-15,0 3 1 16,0 4 0-16,0 0 0 15,0 6-1 1,0 1 1-16,0 0-140 16,3 4-61-16,1 8-47 15,5 4-143-15,1 9-40 16,6 7 0-16,-3 5 0 16,1 0 0-16,1 1 0 15,-3-2 0-15,0 1 0 16,1-1 0-16,-4-2 0 15,4-4-227-15,4 0-191 16,25-7-1091-16,-13-1 0 16,0-7 0-1,3-9 0-15</inkml:trace>
  <inkml:trace contextRef="#ctx0" brushRef="#br0" timeOffset="10147.35">15200 9031 5257 0,'0'-7'326'16,"0"0"-1"-16,0-2 2 15,0 2-1-15,2 7 0 16,1 0 0-1,5 4 0-15,0 4 0 16,7 4 0-16,-2 6-326 16,3 3 0-16,-2 2 0 15,-1-2 0-15,-4-1-76 16,1-1-180-16,-3 0-146 16,5-5-262-16,-7-7-694 15,-2-4 0-15,-1-5 0 16,-4-6 0-16</inkml:trace>
  <inkml:trace contextRef="#ctx0" brushRef="#br0" timeOffset="10468.23">15132 8799 3711 0,'4'-24'171'0,"5"-7"27"15,0-8 26-15,1-8 17 16,-3 7 26-16,-3 5 20 16,-8 5 33-16,-12 7 1 15,-11 7 13-15,-11 9-120 16,-7 7-46-16,2 7-22 16,7 7-37-16,11 8-24 15,15 0-39 1,13 6-80-16,18 3-80 15,19 1-49-15,13-2-87 16,12-4-125-16,15-7-234 16,-8-4-450-16,-6-6 0 15,-11-6 0-15,-15-6 0 16</inkml:trace>
  <inkml:trace contextRef="#ctx0" brushRef="#br0" timeOffset="10714.84">15523 8538 3836 0,'-4'-14'426'16,"-1"-4"32"-16,1 0 0 15,-1 0 0-15,5 11 1 16,2 7-1-16,5 12 0 16,4 10 1-16,6 13-1 15,5 14-228-15,5 7-197 16,-2 7-33-16,1 0-100 15,-1 0-166-15,3-4-137 16,9-3-318-16,-8-5-619 16,-4-8 0-16,-6-10 0 15,-2-9 0-15</inkml:trace>
  <inkml:trace contextRef="#ctx0" brushRef="#br0" timeOffset="11203.49">15975 8932 5039 0,'0'-13'344'15,"0"-1"0"-15,0 0 0 16,0-1 0-16,2 10 0 16,2 5 0-1,5 7-1-15,3 8 1 0,5 5 0 16,1 8-287-1,0 7-57-15,-3 1 0 16,-3-3 0-16,-1-2 0 16,-5-4 0-16,-1-2-59 15,-4-4-42-15,-1-6 4 16,0-4 16-16,0-6 1 16,-6-3 0-16,-4-8 3 15,-3-4 3-15,-5-12 11 16,-3-9 20-1,1-13 67-15,5-8 46 16,1-9 12-16,10-4-14 16,2-2 8-16,10 3-5 15,12 8 0-15,10 10-4 16,8 13-18-16,11 14-23 16,0 10-2-16,-3 13 7 15,-7 13-15-15,-10 8-4 16,-14 11-8-16,-11 7-26 15,-19 5-155-15,-16 1-139 16,-14 0-236-16,-15-30-860 16,-13 25 0-16,-4-7 0 15</inkml:trace>
  <inkml:trace contextRef="#ctx0" brushRef="#br0" timeOffset="11969.42">14960 10509 4417 0,'0'4'105'0,"-5"4"15"16,-1 2 9-16,-9 4 7 15,-7 2 3-15,-8-2 6 16,-3-4 7-16,-5-2 5 16,3-7 14-16,8-6-73 15,6-9-30-15,10-7-20 16,7-7-19-16,10-10-2 15,14 0 2-15,12 3 7 16,10 7 25-16,10 9 34 16,5 10 53-1,0 9 23-15,-2 11 32 16,-6 9 15-16,-6 9 8 16,-14 6-4-16,-9 10-4 15,-13 5-14-15,-13 1-73 16,-18 0-85-16,-11-1-90 15,-11-1-58-15,-7-3-36 16,1-10 6-16,14-8 59 16,8-12 30-1,11-7-3-15,10-9-3 0,9-9 47 16,11-5 62-16,15-5 32 16,16-3 32-1,11 0 1-15,12 1-18 16,0 8-103-16,-4 7-113 15,-5 4-72-15,-9 2-77 16,-6 7-120-16,-6 3-216 16,-8-16-668-16,-7 16 0 15,-2-1 0-15,-3-9 0 16</inkml:trace>
  <inkml:trace contextRef="#ctx0" brushRef="#br0" timeOffset="12199.44">15714 10585 5242 0,'1'-3'160'15,"1"-1"144"-15,5 2 2 16,-1 1 1-16,5 7 0 16,3 6 0-16,3 7-1 15,-6 3-43-15,1 6-176 16,-4-1-212-16,1-3-179 15,1-1-389 1,-7-14-600-16,-6-1 0 16,-7-5 0-16,-7-9 0 15</inkml:trace>
  <inkml:trace contextRef="#ctx0" brushRef="#br0" timeOffset="12456.09">15605 10450 3666 0,'5'-31'195'0,"2"-10"30"16,2-11 23-16,-2-7 49 16,-6 10 31-16,1 12-10 15,-12 10-15-15,-6 8-5 16,-7 13-5 0,-8 9-141-16,0 11-65 0,5 7-41 15,12 7-35 1,9 6-68-16,15 2-73 15,14-1-50-15,16-3-72 16,14-2-118-16,33-11-725 16,-10-5 0-16,0-9 0 15,-6-6 0-15</inkml:trace>
  <inkml:trace contextRef="#ctx0" brushRef="#br0" timeOffset="12721.69">16095 10034 4242 0,'-10'-16'402'0,"1"-1"13"16,0 0 0-1,0 1 0-15,9 8 0 16,5 16 0-16,7 9 1 16,6 14-1-16,6 13 0 15,5 12-202-15,1 7-200 16,-1 1-13-16,-5 0-137 15,-1-3-110-15,-1-3-108 16,0-5-176-16,13-7-288 16,-15-3-400-16,-4-8-1 15,4-10 0 1,0-10 0-16</inkml:trace>
  <inkml:trace contextRef="#ctx0" brushRef="#br0" timeOffset="13232.36">16649 10356 3756 0,'0'-19'324'0,"0"0"131"15,-1 0 8-15,-2 1-6 16,7 11 7-16,-2 11-1 16,4 11 1-1,3 8-1-15,3 10 1 16,4 9-201-16,4 4-123 15,-2 3-132-15,1-3-8 16,-2 0-19-16,-1-6-103 16,-3-2-98-16,-3-5-44 15,-4-2-52-15,-5-6-37 16,1-6-9-16,-2-5-48 16,-2-10-18-16,-1-5-1 15,-3-12 31-15,-5-10 108 16,-1-12 111-1,1-12 76-15,-2-11 85 16,6-9 70-16,4-5 46 16,1-6 74-16,2 2 37 15,8 4 14-15,3 8 12 16,11 12-1-16,10 11-12 16,12 14-32-16,4 14-31 15,1 11-20-15,-3 15-30 16,-7 13-16-16,-11 12-11 15,-15 6-2-15,-13 7-66 16,-18 3-62-16,-12-2-68 16,-9 3-161-16,-7-10-951 15,-6 2 0 1,-3-7 0-16,-1-9 0 16</inkml:trace>
  <inkml:trace contextRef="#ctx0" brushRef="#br0" timeOffset="13809.16">15640 11866 4570 0,'-1'-16'182'0,"-1"-6"44"0,4-2 8 16,6-4 34-16,15 10 28 16,11 4 26-1,8 10 31-15,4 1 14 16,-7 10 10-16,-15 13-157 16,-12 8-24-16,-16 6-44 15,-11 8-9-15,-5 1-33 16,3-3-28-16,6-4-25 15,9-7-33-15,19-1-12 16,20-6-12 0,16-2 0-16,13-3 0 15,3 1 0-15,-11-2 0 0,-19-2 0 16,-22 1-22 0,-27 3-125-16,-24 1-65 15,-14 4-31-15,-12-2-48 16,0 1-60-16,9-7-109 15,33-8-350-15,9-2-321 16,13-10 0-16,22-8 0 16</inkml:trace>
  <inkml:trace contextRef="#ctx0" brushRef="#br0" timeOffset="14040.88">16537 11934 5338 0,'0'-2'222'16,"0"-2"77"-16,4 4-1 16,4 0 1-16,7 11 0 15,1 6-1-15,3 10 1 16,0 4 0-16,-3 9-38 16,-1 2-329-16,-4-1-186 15,0-1-223-15,7-8-296 16,-13-4-495-1,-6-13 0-15,-6-9 0 16</inkml:trace>
  <inkml:trace contextRef="#ctx0" brushRef="#br0" timeOffset="14332.22">16443 11764 4006 0,'0'-28'164'15,"0"-11"9"-15,1-11 20 16,-1-8 28-16,-1 9 28 16,-6 9 1-16,-10 8-5 15,-9 10-2 1,-11 13 0-16,-6 9-122 16,-2 12-50-16,11 12-14 15,12 13-24-15,18 4-45 16,24 8-59-16,23-3-44 15,25-2-45-15,19-9-95 16,15-7-195-16,-2-16-591 16,-11-1 0-16,-16-9 0 15,-23-4 0-15</inkml:trace>
  <inkml:trace contextRef="#ctx0" brushRef="#br0" timeOffset="14563.81">16895 11506 3966 0,'-8'-30'445'16,"-1"-3"0"-16,1-1 0 16,0-1 0-16,5 20 0 15,3 15 0-15,7 15 0 16,3 14 0-16,5 18 0 16,6 15-225-16,7 15-220 15,4-2 0-15,-2 2 0 16,0-6-159-16,-1-7-142 15,0-5-210 1,40-10-933-16,-41-2 0 16,-1-13 0-16</inkml:trace>
  <inkml:trace contextRef="#ctx0" brushRef="#br0" timeOffset="15071.92">17432 11783 6309 0,'0'-5'209'0,"0"3"0"15,0-2 0-15,3 8 0 16,2 7 0-16,3 10 0 16,5 10 0-1,4 4 0-15,2 6 1 16,1 2-210-16,-2-1 0 15,-2 1 0-15,-6 1 0 16,-3-4-27-16,-3-3-115 16,-1-5-78-16,-3-9-19 15,3-7-12-15,-3-7-18 16,0-6-12-16,1-6 4 16,-2-8 3-16,-5-8 12 15,-5-9 41-15,-4-11 135 16,-3-6 88-1,0-11 28-15,2-6 53 16,9-4 52-16,6-6 37 16,9-5 23-16,12 4 22 15,14 6-5-15,11 13-5 16,12 12-19-16,4 21-6 16,1 14-17-16,-9 16-37 15,-13 14-41-15,-19 11-86 16,-17 7-133-16,-19 9-97 15,-20 0-152-15,-8 0-293 16,-17-4-572 0,-8-4 0-16,-5-9 0 15</inkml:trace>
  <inkml:trace contextRef="#ctx0" brushRef="#br0" timeOffset="15589.32">16463 13315 4622 0,'0'-18'376'0,"-1"2"1"16,1-1-1-16,-3 0 0 16,7 11 0-16,-4 15 1 15,3 10-1-15,7 17 0 16,7 14 1-16,5 19-195 16,4 6-182-16,2 4 0 15,-2 1 0 1,-5-7 0-16,-5-9-57 0,-4-7-155 15,-4-11-81-15,-5-5-119 16,-1-14-94 0,7-10-290-16,-9-11-387 15,-5-11 0-15,-2-15 0 16</inkml:trace>
  <inkml:trace contextRef="#ctx0" brushRef="#br0" timeOffset="15901.27">16429 13297 3394 0,'-5'-20'272'0,"0"-3"11"16,-1 2-6-16,3-1 99 15,3 16 59-15,-3 20 20 16,-2 13 13 0,-10 16 10-16,-11 9 8 15,-12 16-170-15,-5 0-91 16,0-4-11-16,6-6 1 15,13-16-110-15,12-11-65 16,8-12-58-16,7-8 44 16,14-9-7-16,22-1-8 15,20-7-8-15,24-7-35 16,25-1-187 0,6 2-116-16,3-2-152 0,23 0-914 15,-40 9 0 1,-18-2 0-16,-18 2 0 15</inkml:trace>
  <inkml:trace contextRef="#ctx0" brushRef="#br0" timeOffset="16127.71">17253 13584 5346 0,'2'-3'311'15,"-1"0"1"-15,1 2 0 16,5 0 0-16,-2 8 0 15,4 9 0-15,3 8 0 16,1 12 0 0,-5 4-59-16,4 4-446 15,-5-3-151-15,-1-6-132 16,15-8-322-16,-15-8-458 16,-6-9 0-16,-4-8 0 15,-10-11 0-15</inkml:trace>
  <inkml:trace contextRef="#ctx0" brushRef="#br0" timeOffset="16411.14">17204 13278 4236 0,'-2'-32'138'0,"-1"-6"9"15,-3-8 16-15,-5-6 17 16,-3 12 0-16,-6 13-3 15,-6 9-1-15,-9 9 1 16,-1 12 1-16,3 14-107 16,7 11-34-16,12 6-16 15,19 4-22-15,26 4-41 16,22-6-40-16,20-4-88 16,13-5-101-1,19-6-263-15,-14-7-422 16,-14-4 0-16,-12-8 0 15,-15-4 0-15</inkml:trace>
  <inkml:trace contextRef="#ctx0" brushRef="#br0" timeOffset="16644.04">17708 12974 4168 0,'-9'-27'398'15,"-2"-5"23"-15,1 3 1 16,2-2-1-16,7 20 0 15,1 22 0-15,4 17 0 16,8 15 0 0,4 21 0-16,4 15-188 15,8 6-210-15,-4 5-23 16,-1-4-24-16,-4 0-207 16,-2-5-133-16,-1-6-223 15,-3-45-810-15,-3 33 0 16,3-12 0-16</inkml:trace>
  <inkml:trace contextRef="#ctx0" brushRef="#br0" timeOffset="16940.23">18267 13371 5491 0,'0'-7'300'16,"0"0"0"-16,0 2 0 16,2 5 0-16,2 10 0 15,6 14 0-15,3 10 0 16,7 10 0-16,0 7 0 16,-1 3-300-16,-2 2 0 15,-5-1 0-15,-3-1-182 16,-3-4-127-1,3-6-200-15,-1-14-929 16,-2-2 0-16,-1-12 0 16,2-8 0-16</inkml:trace>
  <inkml:trace contextRef="#ctx0" brushRef="#br0" timeOffset="17225.83">18335 13381 4550 0,'7'-34'214'15,"8"-7"76"-15,12-7 65 16,15-2 23 0,8 15 1-16,11 21-1 15,3 13 0-15,-8 15 1 16,-13 15-1-16,-14 13-142 15,-16 5-72-15,-26 9-223 16,-19 0-223-16,-18 0-238 16,-15-23-923-16,-12 9 0 15,-2-16 0-15,5-14 0 16</inkml:trace>
  <inkml:trace contextRef="#ctx0" brushRef="#br0" timeOffset="20464.04">14558 12337 3818 0,'-1'-3'193'16,"1"2"24"-16,0 1 16 15,-2-2 13-15,2-1 33 16,0 3 15-16,0 0 3 15,0 0 2-15,0 0 75 16,2 1-128 0,1 7-19-16,3 1-7 15,3 6-1-15,3 4-12 16,0 3-33-16,3 1-15 16,-2 1-4-16,2-2-1 15,1 1-75-15,-1-3-26 16,-1-2-22-16,-2-3-14 15,-3-3-17-15,-1-3 0 16,-5-4 0-16,1-1 0 16,-1-3 0-1,1-1 0-15,5-3 0 16,1-7 0-16,9-7 0 16,4-7 0-16,10-13 0 15,8-5 0-15,8-6 0 16,9-6 0-16,5-5 0 15,2 2 0-15,-4 4 0 16,-5 5 0-16,-11 9 0 16,-11 8 0-1,-9 6 0-15,-5 8 0 16,-6 2 0-16,-6 6 0 0,-3 2 0 16,-3 2 0-1,-2 2 0-15,0 2 0 16,0 1 0-16,0 0 0 15,0-2-212-15,0 2-165 16,9 0-327-16,-1 3-675 16,-3-3 0-16,-2-7 0 15,0-11 0-15</inkml:trace>
  <inkml:trace contextRef="#ctx0" brushRef="#br0" timeOffset="22184.02">21606 9069 4869 0,'0'-7'321'0,"0"-1"28"16,-3 0-1-16,3 0 1 16,3 5 0-16,-3 1-1 15,0 7 1-15,0 8 0 16,4 10 0-16,3 7-166 16,4 16-155-16,3 7-28 15,0 9 0-15,-1 8 0 16,-1 6 0-16,0 6 0 15,-4 3 0 1,1 0 0-16,-1 1 0 16,-2-9 0-16,3 1 0 15,-1-6 0-15,0-1 0 16,-1-6 0-16,1-1 0 16,0-8 0-16,1-2 0 15,-2-6 0-15,4-6-31 16,-3-5-228-16,0-6-183 15,23-9-1049-15,-23-6 0 16,-5-7 0-16,-3-7 0 16</inkml:trace>
  <inkml:trace contextRef="#ctx0" brushRef="#br0" timeOffset="23564.05">21695 9143 1674 0,'0'-5'195'0,"0"-1"36"16,-1 2 21-16,0-4 24 15,-2 1 22-15,-2 2 31 16,1 0 23-16,1 1 11 15,3 1 6-15,-2 0-138 16,4 1-29-16,8-1-8 16,16-3-8-16,15 0-10 15,19-2-2-15,20-3 16 16,12 0 10 0,6 0 11-16,9 0 21 15,3-3 7-15,2 1-17 16,4-2-19-16,-3 1-16 15,1-1-5-15,-3 0-11 16,-7 1-46-16,-9-2-16 16,-7 1-18-16,-10 0-26 15,-4 0-10-15,-6 2-9 16,-5 0-8-16,-2 2 2 16,-6 2-8-16,-7 2-8 15,-5 2-3 1,-7 3-15-16,-7 0-6 15,-6 2 0-15,-7-1 0 16,-2 2 0-16,1 3 0 16,2 5 0-16,2 5 0 15,4 7 0-15,3 8 0 16,-2 1 0-16,-2 7 0 16,0 0 0-16,-2 5 0 15,-3-3 0-15,1 4 0 16,-2 0 0-16,-1 0 0 15,0-3 0 1,1 4 0-16,-3-2 0 16,0 3 0-16,-3 1 0 15,-1-2 0-15,-4-1 0 16,1-2 0-16,-2-4 0 16,-1-4 0-16,0 0 0 15,-1-2 0-15,-1-1 0 16,-1-2 0-16,0 0 0 15,0-1 0-15,0-1 0 16,0-1 0-16,-3-3 0 16,0 3 0-1,-3-1 0-15,-2-2 0 16,-2-1 0-16,-2-1 0 16,-5-2 0-16,-1 2 0 15,-5-3 0-15,-4 2 0 16,-9 0 0-16,-7-3 0 15,-8 3 0-15,-10 2 0 16,-7-2 0-16,-2-1 0 16,-3 1 0-16,4-3 0 15,3-2 0-15,1 0 0 16,1-4 0 0,-1 0 0-16,-6-2 0 15,-11 1 0-15,-9-2 0 16,-11 3 0-16,-12-1 0 15,-8 0 0-15,0 0 0 16,0-1 0-16,8 3 0 16,12-3 0-16,18 1 0 15,13-1 0-15,17 0 0 16,11-3 0-16,10-2 0 16,10 0 0-16,9-2 0 15,6 1 0 1,4-1 0-16,0-1-260 15,2 0-177-15,8-4-1061 16,-10-2 0-16,-1-10 0 16,0-6 0-16</inkml:trace>
  <inkml:trace contextRef="#ctx0" brushRef="#br0" timeOffset="24602.07">19997 9476 2186 0,'-10'5'196'0,"-3"1"44"15,-4 0 28-15,2 1 12 16,8-4 10-16,4-2 22 15,2-1 10-15,2 0 25 16,4 0 34-16,7 0-140 16,10 0-2-16,15 0 23 15,17 0 48 1,18-3 27-16,11-2-11 16,17-3-22-16,15-2-10 15,14-3-24-15,9-1-35 16,2 0-18-16,-1-4-36 15,-4 2-66-15,-11-1-77 16,-11 2-38-16,-12-1 0 16,-14 0 0-16,-14 3 0 15,-15 2 0-15,-13 0 0 16,-10 3 0-16,-9 2 0 16,-8 1 0-16,-7 1 0 15,-6 1 0-15,-3 1 0 16,-2 0 0-1,1 2 0-15,-1 0 0 16,0 0-11-16,0 0-215 16,-1 0-156-16,33 0-1132 15,-40 2 0-15,-9-2 0 16,-8-4 0-16</inkml:trace>
  <inkml:trace contextRef="#ctx0" brushRef="#br0" timeOffset="26391.81">20807 9434 1978 0,'0'3'143'15,"0"-2"27"-15,0 1 27 16,0 0 32-16,0-1 28 16,1-1 27-16,-1-3 28 15,0-2 27-15,2-1 34 16,-2-5-98-16,1-8-5 16,-1-4-13-16,2-4-7 15,-1-9-25 1,-1-6-22-16,0-9-26 0,0-7-32 15,2-8-28-15,-2-5-16 16,0-4-10 0,0-3-12-16,0 2-6 15,3-1-14-15,3 1 3 16,5 3-16-16,5 6 4 16,8 7 13-16,7 5 6 15,3 14-17-15,8 7 0 16,9 6-11-16,10 7 1 15,15 4-11-15,21 5-7 16,16 3 13-16,14 3 8 16,7 1 4-16,2 1 1 15,-3 0 22 1,-1 0 1-16,-3 2 11 16,-4-2-1-16,-2 1 10 15,-4-2 0-15,-4-2-5 16,1-1-9-16,2-2-16 15,-1 0-6-15,-4-2-22 16,-9-1-8-16,-10 1-10 16,-11-2-10-16,-9 1-4 15,-6 2-3-15,2 0 0 16,1 0 0-16,2 0 0 16,3 1 0-1,-2 2 0-15,-2-2 0 16,-7 1 0-16,-9-1 0 15,-5-1 0-15,-11 3 0 16,-4 0 0-16,-9 2 0 16,-2 0 0-16,0-1 0 15,-1 3 0-15,1-2 0 16,1-1 0-16,0 2 0 16,-3 0 0-16,-4 1 0 15,-6 0 0-15,-4 3 0 16,-7 0 0-16,0-1 0 15,-2 2 0 1,1 0 0-16,2 0 0 16,3 5 0-16,1 4 0 15,2 6 0-15,2 5 0 16,1 7 0-16,1 5 0 16,0 3 0-16,-1 8 0 15,3 2 0-15,-3 4 0 16,2 2 0-16,2 0 0 15,4-2 0-15,-1 2 0 16,2-3 0-16,0-1 0 16,-1-3 0-1,-1 0 0-15,-2-2 0 0,-3-2 0 16,0-2 0 0,-4-2 0-16,-4 0 0 15,1-2 0-15,-1-2 0 16,-2-3 0-16,0-2 0 15,-1-7 0-15,-1-2 0 16,-1-4 0-16,1-3 0 16,-2-6 0-16,1-2 0 15,1 1 0-15,-4-4 0 16,2 1-255-16,2 2-260 16,-7-19-970-16,-3 14 2 15,-14-2-1-15,-6-1 0 16</inkml:trace>
  <inkml:trace contextRef="#ctx0" brushRef="#br0" timeOffset="26978.46">23937 9229 1696 0,'-11'3'175'16,"-3"3"39"-16,0-1 46 16,-4-1 54-16,8 0 45 15,6-4 31-15,2 2 25 16,2-2 24-16,2 0 59 15,7-2-55-15,14 2-24 16,17 0-23-16,18-4-20 16,21-3-32-16,11-2-41 15,8-6-31-15,5-2-26 16,3-6-23 0,0 4-59-16,-1-6-69 15,2 4-28-15,-7-1-15 16,-1 2-26-16,-1 0-21 15,-4 3-5-15,-7 0 0 16,-3 2 0-16,-8 0 0 16,-11 4 0-16,-6 0 0 15,-11 2 0-15,-4 0 0 16,-11 4 0-16,-8-2 0 16,-5 5 0-16,-8-3 0 15,-6 4 0-15,-4 0 0 16,-2 1 0-1,0 0 0-15,0 0 0 16,0 0-73-16,0-3-191 16,0 3-177-16,7 0-1041 15,-7 0 0-15,-6-4 0 16,-13-3 0-16</inkml:trace>
  <inkml:trace contextRef="#ctx0" brushRef="#br0" timeOffset="27992.2">20836 10216 1916 0,'-8'0'137'0,"-3"0"39"15,0-1 20-15,-5-1 22 16,6 0 10-16,0 2 14 16,4-2 11-16,2 2 10 15,2 0 4-15,2 0-96 16,0-2-37 0,0 2 7-16,7 0 22 15,12 0 6-15,13-3 11 16,13-2 21-16,17-4 62 15,13-5 55-15,7 0 33 16,9-4 15 0,6 2 0-16,-5-3-45 0,-5 4-43 15,-9-3-27-15,-16 4-22 16,-10 1-34-16,-13 0-74 16,-9 2-64-1,-8 4-37-15,-6 0-20 16,-7 2 0-16,-2 0 0 15,-5 5 0-15,-2-2 0 16,2 2 0-16,-2 0-92 16,0 0-163-16,0 0-153 15,0 0-167-15,0-12-797 16,-4 12 0-16,-11 0 0 16,-6 0 0-16</inkml:trace>
  <inkml:trace contextRef="#ctx0" brushRef="#br0" timeOffset="28591.59">19594 10450 4221 0,'-6'-4'147'0,"-12"-2"26"16,-9 1 30-16,-14 1 75 15,-10 8 88-15,-14 8 42 16,0 7 0 0,5 8 0-16,9 8 1 0,16 3-114 15,17-1-34-15,13 1-26 16,15-3-29-16,15-4-76 16,11-1-87-16,12-3-43 15,12-10 0-15,5-4-44 16,0-8-165-1,-3-3-78-15,-3-4-97 16,-9-5-135-16,9-10-286 16,-23 1-383-16,-10-10 0 15,-7-6 0-15,-2-7 0 16</inkml:trace>
  <inkml:trace contextRef="#ctx0" brushRef="#br0" timeOffset="28844.89">19811 10407 3496 0,'0'-10'353'0,"0"1"122"16,0 2 18-16,0-3 0 16,1 7-1-1,1 5 1-15,8 9 0 16,1 8 0-16,6 10-1 16,2 7-232-16,6 5-120 15,-4 2-122-15,0-4-18 16,2-3 0-16,-2-3-43 15,-3-1-187-15,1-3-114 16,-5-7-158-16,3-6-244 16,-5-22-519-16,-2 7 0 15,-3-3 0-15,1-11 0 16</inkml:trace>
  <inkml:trace contextRef="#ctx0" brushRef="#br0" timeOffset="29134.03">20138 10470 2929 0,'2'-26'300'16,"-1"-5"157"-16,1-4 90 16,-1-4 1-16,-7 13-1 15,-8 12 1-15,-6 9-1 16,-11 5 1-16,-5 13-1 16,-1 9-212-16,2 11-88 15,8 8-156-15,11 5-91 16,9-2 0-1,5 0 0-15,11-7 0 16,8-5 0-16,12-5 0 16,8-6 0-16,11-6-44 15,7-6-164-15,1-5-87 16,1-2-120-16,-4-4-149 16,8-4-769-16,-18 2 0 15,-11-2 0-15</inkml:trace>
  <inkml:trace contextRef="#ctx0" brushRef="#br0" timeOffset="29559.46">20533 10267 3517 0,'-12'-9'196'0,"1"1"17"15,-1-3 9-15,-1 0 1 16,9 2-7-16,2 8-3 15,2-1-1-15,0 2-1 16,0 0 6-16,0 2-144 16,0-2-28-16,0 0-8 15,0 1-3-15,0 1 0 16,0-2 6-16,0 0-5 16,0 0-8-16,2 1-23 15,2 1-63-15,2 0-123 16,7 1-230-1,-3-26-611-15,-3 24 0 16,-1 4 0-16,-5-4 0 16</inkml:trace>
  <inkml:trace contextRef="#ctx0" brushRef="#br0" timeOffset="30172.66">19796 10450 2916 0,'-10'-6'247'15,"-3"-1"69"-15,-1-4 131 16,-4 0 97-16,8 3 1 16,0 5-1-16,2 0-1 15,-3 3 2 1,0 6 0-16,1 4-169 16,1 6-79-16,3 8-69 15,1 7-130-15,5 3-98 16,0 3 0-16,5 4 0 15,1 2 0-15,4-1 0 16,7 2 0-16,2-1 0 16,3-1 0-16,1-3 0 15,3-3 0 1,-4-5 0-16,5-7 0 0,2-4 0 16,-2-8 0-1,5-1-233-15,4-8-226 16,2-6-1040-16,2-5 0 15,1-7 0-15,1-15 0 16</inkml:trace>
  <inkml:trace contextRef="#ctx0" brushRef="#br0" timeOffset="30692.34">20822 10960 4094 0,'-2'-1'194'15,"1"1"30"-15,-1 0 59 16,11-6 52-16,20-4 51 15,18-11 39 1,26-4 0-16,29-10 0 16,20-3 0-16,15-4-154 15,3 0-40-15,-3-1-30 16,-16-1-59-16,-21 5-52 16,-32 3-50-16,-24 12-40 15,-23 7-23-15,-15 8-232 16,-12 7-165-16,-3 2-317 15,-18 11-614 1,-14 1 0-16,-14 7 0 16,-11 6 0-16</inkml:trace>
  <inkml:trace contextRef="#ctx0" brushRef="#br0" timeOffset="31165.45">20387 11333 4249 0,'-2'-5'417'16,"2"0"1"-16,-1-1-1 16,0 1 1-16,2 2-1 15,-2 3 1-15,1 0-1 16,0 3 1-16,0 7-1 16,2 8-232-16,3 7-185 15,2 10 0 1,3 4 0-16,-3 4 0 0,2-3 0 15,-3 2 0 1,-5-1 0-16,1-3 0 16,-1-1 0-16,-2-6 0 15,-4-2 0-15,-3-9 0 16,-7-4 0-16,-8-3-181 16,-6-5-100-16,0-5-120 15,5-3-215-15,1-24-726 16,7 3 0-16,3-10 0 15,4-9 0-15</inkml:trace>
  <inkml:trace contextRef="#ctx0" brushRef="#br0" timeOffset="31321.5">20208 11459 3593 0,'0'-12'231'0,"3"-4"37"15,11-7 56-15,16-10 10 16,24-3-58-16,28-5-84 15,28-1-296-15,10-5-918 16,-2 3 0-16,-8 0 0 16,-20 4 0-16</inkml:trace>
  <inkml:trace contextRef="#ctx0" brushRef="#br0" timeOffset="32828.03">20752 13460 3426 0,'0'-1'279'16,"0"-3"160"-16,0 1 58 15,0 1-1-15,0-1 0 16,0 2 1-16,0 2-1 15,0 4 0-15,0 11 0 16,2 11-198 0,-1 10-81-16,-1 10-159 15,2 7-58-15,-2 2 0 16,0-2 0-16,0 0 0 16,0-4 0-16,3-3 0 15,2-2 0-15,7-7 0 16,2-4-190-16,5-4-120 15,-3-5-129-15,6-7-214 16,-8-13-666 0,-3-3 0-16,-5-2 0 0,-3-11 0 15</inkml:trace>
  <inkml:trace contextRef="#ctx0" brushRef="#br0" timeOffset="33247.82">21004 13614 2861 0,'2'-20'205'0,"3"-3"46"15,-1-5 44-15,2 0 42 16,-3 6 97 0,-3 10 71-16,1 3 40 0,-1 3 1 15,0 4 0 1,0 2-129-16,-3 0-77 15,-10 1-45-15,-7 7-44 16,-7 5-41-16,-9 9-99 16,-5 6-69-16,4 4-42 15,2 0 0-15,3 0 0 16,8-3 0-16,5-3 0 16,9-4 0-16,7-1 0 15,3-4 0-15,6-2 0 16,6 1 0-16,5-1 0 15,4 1 0-15,8 1 0 16,3 0 0-16,2-1 0 16,7 4 0-1,5-2-203-15,6 0-215 16,12-19-1096-16,9 6 0 16,8-10 0-16</inkml:trace>
</inkml:ink>
</file>

<file path=ppt/ink/ink7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1:50.894"/>
    </inkml:context>
    <inkml:brush xml:id="br0">
      <inkml:brushProperty name="width" value="0.05292" units="cm"/>
      <inkml:brushProperty name="height" value="0.05292" units="cm"/>
      <inkml:brushProperty name="color" value="#FF0000"/>
    </inkml:brush>
  </inkml:definitions>
  <inkml:trace contextRef="#ctx0" brushRef="#br0">7233 11816 3903 0,'0'0'189'0,"0"0"46"16,0-1 75-16,0 1 52 16,0-3 33-16,0 2 22 15,0-1 7-15,0 2-4 16,0 0 2-16,0 0-137 15,0 0-31-15,4 0-47 16,5 3-74-16,7 1-52 16,1 3-33-1,9 4-23-15,-1-1-6 16,1 2 4-16,-2 0-3 16,-2-2-1-16,-2 1-19 15,-1-3 0-15,-5-1 0 16,1-3 0-16,-2-1 0 15,0-2 0-15,6-4 0 16,2-5 0-16,8-4 0 16,4-9 0-16,9-8 0 15,7-10 0-15,5-3 0 16,4-5 0 0,-1-2 0-16,-2 1 0 15,-4 2 0-15,-12 7 0 16,-8 7 0-16,-6 7 0 15,-7 7 0-15,-4 4 0 16,-6 5 0-16,1 0 0 16,1 4 0-16,-3 0 0 15,-1 2 0-15,-1 0 0 16,-2 0 0-16,-2 3 0 16,-1 0 0-1,0 0 0-15,0-2 0 16,0 2 0-16,0 0 0 15,0 0 0-15,0 0-90 16,2 2-169-16,-1 1-157 16,16 3-349-16,-14 1-567 15,1 0 0-15,-6-2 0 16,-7-3 0-16</inkml:trace>
  <inkml:trace contextRef="#ctx0" brushRef="#br0" timeOffset="2038.55">18989 6197 3048 0,'-8'-4'212'16,"-1"-1"49"-16,-2-5 55 15,-3 0 96 1,4 1 99-16,1-2 19 16,-2 3 0-16,2 2 0 15,-3 1 0-15,-3 3-157 16,-7 2-55-16,-7 7-49 15,-4 2-55-15,-3 8-97 16,-3 5-97-16,1 10-20 16,5 1 0-16,3 8 0 15,7 0 0-15,8 2 0 16,10-1 0-16,3 0 0 16,6-3 0-16,8 2 0 15,4-5 0 1,7-2 0-16,10 2 0 15,5-6 0-15,8 1 0 16,-1-2 0-16,2-5 0 16,3-7 0-16,1-2 0 15,-2-9 0-15,1-4 0 16,-3-7 0-16,-3-8 0 16,-5-5 0-16,-4-7 0 15,-6-9 0-15,-5-3 0 16,-6-5 0-1,-7-5 0-15,-8-2 0 16,-6-3 0-16,-11 0 0 16,-10 1 0-16,-12 3 0 15,-16 6 0-15,-12 7 0 16,-8 8 0-16,0 11-205 16,4 8-137-16,10 10-192 15,19-13-888-15,16 24 0 16,15 2 0-16</inkml:trace>
  <inkml:trace contextRef="#ctx0" brushRef="#br0" timeOffset="2827.6">20364 5923 3590 0,'0'-6'193'0,"0"0"44"16,0-1 48-16,-2-2 70 15,1 2 48-15,-5 3 26 16,-3 0 20 0,-5 2 10-16,-5 1 16 15,-4 4-143-15,-3 6-51 16,-1 6-44-16,-1 5-48 16,4 10-69-16,6 7-49 15,4 4-26-15,8 5-20 16,5 1-9-1,5 1-16-15,10-1 0 16,7-1 0-16,8-6 0 16,8-4 0-16,4-4 0 15,-1-4 0-15,2-8 0 16,-5-1 0-16,4-9 0 16,0-4 0-16,3-3 0 15,-2-4 0-15,3-5 0 16,-5-9 0-16,-5-4 0 15,-5-6 0-15,-4-9 0 16,-4-6 0-16,-9-7 0 16,-6-9 0-16,-2-4 0 15,-8-3 0-15,-11 3 0 16,-10-1 0-16,-15 10 0 16,-23 4 0-1,-17 10-8-15,-15 13-310 16,0 15-401-16,-16 24-710 15,6 13 0-15,15 17 0 16,16 9 0 0</inkml:trace>
  <inkml:trace contextRef="#ctx0" brushRef="#br0" timeOffset="3699.99">19458 7797 4002 0,'-4'-11'210'15,"-6"2"51"-15,-3-5 96 16,-9 0 61-16,-5 5 18 16,-6 5-2-16,-3 1 3 15,-4 8-2-15,1 4 1 16,4 10-167-16,3 6-43 16,10 8-52-16,6 6-96 15,9 4-60-15,5 4-18 16,11 4 0-16,8-1 0 15,9 1 0-15,7 0 0 16,11-4 0 0,5-3 0-16,2-5 0 15,5-6 0-15,3-9 0 16,0-5 0-16,2-9 0 16,0-8 0-16,-7-2 0 15,-3-8 0-15,-3-7 0 16,-9-6 0-16,-7-8 0 15,-5-6 0-15,-8-9 0 16,-8-9 0-16,-6-6 0 16,-4-4 0-16,-14-3 0 15,-13 2 0-15,-15 1 0 16,-18 8 0 0,-17 10 0-16,-12 12 0 15,-3 13-166-15,4 16-171 16,12 20-295-16,14 15-779 15,25 10 0-15,22 3 0 16,21 1 0-16</inkml:trace>
  <inkml:trace contextRef="#ctx0" brushRef="#br0" timeOffset="4268.03">20956 7486 4092 0,'-3'-14'402'16,"2"-4"29"-16,-1 2 0 15,1 0 0-15,1 7 0 16,0 6 0-16,4 3 0 16,6 9 0-16,3 8 0 15,4 10-212-15,2 13-189 16,1 9-30-1,-3 5 0-15,0 3 0 16,0 1 0-16,-1-4 0 16,1-1 0-16,1-3 0 15,5-2-270-15,3-8-1314 16,-3 1 0-16,-7-12 0 16,-5-15 0-16</inkml:trace>
  <inkml:trace contextRef="#ctx0" brushRef="#br0" timeOffset="4894.75">20081 9446 4836 0,'-6'-24'367'16,"0"-3"0"-16,-2-1-1 16,0-4 2-16,5 15-1 15,2 9 0-15,0 4 0 16,1 2 0-16,0 10 0 16,2 10-315-1,6 12-52-15,0 11 0 0,4 15 0 16,4 5 0-1,0 3 0-15,2 1 0 16,0 0 0-16,2-1 0 16,-1-2 0-16,4 0-266 15,3-5-245-15,6-42-972 16,1 21 2-16,3-16-1 16,9-17 0-16</inkml:trace>
  <inkml:trace contextRef="#ctx0" brushRef="#br0" timeOffset="5430.06">21424 9207 4063 0,'-19'-8'187'0,"-2"-3"34"16,-1-1 103-16,-1 0 27 16,10 7 1-16,5 3 32 15,4 8 44-15,-3 7 0 16,1 14 0-16,-2 10-152 15,3 14-35-15,4 8-34 16,-1 4-103-16,7 2-26 16,6-6-3-16,6-3-31 15,9-7-44 1,8-13 0-16,5-7 0 0,4-8 0 16,-3-8 0-1,2-5 0-15,0-7 0 16,-3-7 0-16,-1-6 0 15,2-8 0-15,-5-6 0 16,-5-11 0-16,-6-7 0 16,-9-8 0-16,-9-5 0 15,-9-4 0-15,-15 0 0 16,-19 5 0-16,-18 9 0 16,-24 10-100-16,-21 19-333 15,-11 8-1098-15,-3 25 0 16,7 11 0-16,13 15 0 15</inkml:trace>
  <inkml:trace contextRef="#ctx0" brushRef="#br0" timeOffset="5992.67">20664 10792 5416 0,'-12'-5'308'16,"0"2"0"-16,0-3 1 15,-1 2-1-15,12 2 0 16,2 2 1-16,-1 2-1 16,7 8 0-16,3 9 1 15,5 9-309-15,4 12 0 16,4 9 0-16,0 7 0 16,-4 7 0-16,2 1 0 15,1 2 0 1,-5-1 0-16,3-1 0 15,-2-4 0-15,-1-1 0 16,-2-5-300-16,14-6-445 16,-12-8-684-16,-1-10 0 15,8-18 0-15,7-8 0 16</inkml:trace>
  <inkml:trace contextRef="#ctx0" brushRef="#br0" timeOffset="6470.64">22098 10453 4892 0,'-4'-10'356'16,"1"-3"0"-16,2 1 0 15,-2-1 1-15,4 7-1 16,-1 4 0-16,5 4 1 15,4 6-1-15,5 6 0 16,4 12-263-16,3 9-93 16,-1 11 0-1,-3 7 0-15,-4 2 0 16,-1 2 0-16,-2 0 0 16,-3-1 0-16,3-5 0 15,0-5 0-15,-3-5 0 16,4-4 0-16,-3-7 0 15,-1-4-22-15,2-6-380 16,4-10-1151-16,1-1 0 16,1-6 0-16,-1-3 0 15</inkml:trace>
  <inkml:trace contextRef="#ctx0" brushRef="#br0" timeOffset="7977.44">16361 6832 2944 0,'-2'-8'198'16,"-1"-3"44"-16,-1-1 37 15,0-3 34-15,-1 4 52 16,1-1 96-16,0 2 79 15,1 4-1-15,3 1 1 16,-1 2-149 0,1 2-50-16,-2 1-43 15,2 0-37-15,0 1-35 16,2 2-51-16,2 7-97 16,3 5-78-16,2 6 0 15,2 4 0-15,6 2 0 16,0 2 0-16,3 3 0 15,0 1 0-15,0 2 0 16,-1-1 0-16,-1 1 0 16,0 1 0-16,1-3 0 15,-5 1 0-15,-1-3 0 16,0 0 0-16,-3 1 0 16,0-4 0-16,2 1 0 15,-2-1 0-15,1-2 0 16,-3-3 0-1,1-1 0-15,-1-3 0 16,-1 0 0-16,-2-4 0 16,2 1 0-16,-4-2 0 15,0-5 0-15,-2 0 0 16,1-2 0 0,-2-2 0-16,4-3 0 0,-4 2 0 15,1-4 0-15,-1 0 0 16,0 0 0-1,0 0 0-15,0 0-333 16,3 0-333-16,-3 0-772 16,-1-5 0-16,-4-1 0 15,-3-1 0-15</inkml:trace>
  <inkml:trace contextRef="#ctx0" brushRef="#br0" timeOffset="8702.26">16434 7436 1598 0,'-1'-1'242'16,"-1"-2"70"-16,-2 2 80 16,0-6 85-16,1-4 171 15,-1 2 29-15,-1 2 0 16,2-2 0-16,2 6 0 15,-1 0-178-15,2 3-64 16,0 1-70-16,5 7-79 16,4 5-87-16,5 5-169 15,6 2-30-15,6 5 0 16,3-1 0 0,-2 0 0-16,2-3 0 15,-6 2-108-15,-1-1-179 16,-3 0-124-16,-2-3-160 15,22-10-791-15,-24 3 0 16,-1-8 0-16,-1-4 0 16</inkml:trace>
  <inkml:trace contextRef="#ctx0" brushRef="#br0" timeOffset="8983.06">16785 7309 3317 0,'0'-12'341'16,"0"-3"168"-16,0 0 1 15,0-2-1-15,0 6 1 16,0 8-1-16,0 3 1 16,0 0-1-16,0 10 1 15,0 7-222-15,0 6-119 16,0 8-169-16,0 8 0 15,0 2-79-15,0 4-244 16,0 4-284-16,0-36-829 16,-3 32 0-16,-4-1 0 15,0-6 0 1</inkml:trace>
  <inkml:trace contextRef="#ctx0" brushRef="#br0" timeOffset="9563.61">17022 8470 4515 0,'-11'-19'391'15,"-2"0"1"-15,1-3-1 16,-2-1 1-16,11 10-1 16,3 7 1-16,1 7-1 15,5 6 1-15,5 12-1 16,3 8-238-16,4 13-153 15,3 9 0-15,-1 7 0 16,0 3 0 0,-3 3 0-16,3-1 0 15,-2 0 0-15,2-1 0 16,-1-6 0-16,-3 1 0 16,-2-6 0-16,-5-3-34 15,-2-7-284-15,3-5-343 16,-3-9-774-16,-4-9 0 15,-3-5 0-15,-6-7 0 16</inkml:trace>
  <inkml:trace contextRef="#ctx0" brushRef="#br0" timeOffset="9844.7">16849 9153 4433 0,'0'-4'207'16,"0"-1"7"-16,0 2 94 15,6-1 80-15,11 4 3 16,9 1 3-16,9 1-1 16,10 1-1-16,2 0 1 15,1 2-169 1,-1-1-107-16,-2 0-178 15,-3 0-241-15,-2 0-347 16,-5-8-719-16,-6 4 0 16,-3 0 0-16,-6-6 0 15</inkml:trace>
  <inkml:trace contextRef="#ctx0" brushRef="#br0" timeOffset="10070.95">17538 8807 5424 0,'-3'-3'227'0,"0"2"69"15,-4 1 0 1,-2 7 0-16,-1 8 1 16,0 11-1-16,-3 7 0 15,-4 7-47-15,-1 4-224 16,-1 6-458-16,-1-25-1020 15,-2 23 0-15,4-7 0 16,-1-1 0-16</inkml:trace>
  <inkml:trace contextRef="#ctx0" brushRef="#br0" timeOffset="10608.02">17611 10075 5295 0,'-15'-22'320'16,"-2"-2"0"-16,2-1 1 15,-1 0-1-15,11 10 0 16,4 11 1 0,2 6-1-16,2 10 0 15,5 11 0-15,3 12-306 16,5 16-14-16,5 10 0 16,1 6 0-16,1 0 0 15,0-1 0-15,-1-3 0 16,-2-7 0-16,-2-4 0 15,-4-6 0-15,0-7-196 16,-3-5-162-16,-1-2-214 16,-6-20-841-16,0 7 0 15,-8-4 0 1</inkml:trace>
  <inkml:trace contextRef="#ctx0" brushRef="#br0" timeOffset="10870.57">17418 10734 3955 0,'0'-3'209'0,"0"-3"2"16,-3 1 69-16,14-2 97 16,11 6 63-16,6-1 0 15,12 2 0-15,5 0 0 16,-1 2-1-1,-4 3-162-15,-6 0-128 16,-2 4-149-16,-3 0-171 16,0 0-276-16,5-5-960 15,-8 0 0-15,-4-4 0 16,-5 0 0-16</inkml:trace>
  <inkml:trace contextRef="#ctx0" brushRef="#br0" timeOffset="11079.98">18005 10471 4537 0,'-1'-13'399'15,"1"-1"0"-15,0 1-1 16,-2 0 1-16,4 8 0 16,-4 9-1-16,-1 5 1 15,-3 11 0-15,-5 6-1 16,-4 11-643-16,5 7-439 15,-11 2-755-15,-2-1 0 16,-1-4 0-16,1-1 0 16</inkml:trace>
  <inkml:trace contextRef="#ctx0" brushRef="#br0" timeOffset="11587.45">18108 11653 4607 0,'-17'-17'381'16,"-5"-7"0"-16,-4 1 0 16,2-5 1-16,10 8-1 15,8 10 0 1,4 4 0-16,2 3 0 0,2 5 0 15,6 7-227 1,4 11-154-16,5 12 0 16,0 14 0-16,6 10 0 15,-1 4 0-15,-2 2 0 16,2-2 0-16,1-3 0 16,-3-5 0-16,0-5 0 15,-1-7 0-15,-4-3-221 16,2-8-211-16,3-2-364 15,-14-6-552-15,-10-4 0 16,-5-4 0-16,-12-6 0 16</inkml:trace>
  <inkml:trace contextRef="#ctx0" brushRef="#br0" timeOffset="11878.8">17840 12202 5026 0,'0'-6'327'0,"1"1"15"15,4-2-1-15,10 1 1 16,8 3-1-16,12 2 1 16,10-1-1-1,4 7 1-15,-3-3-1 16,-1 3-249-16,-5 2-78 15,-4 4-14-15,-1-1 0 16,-2 0-117-16,-5-1-190 16,2 0-160-16,2-5-251 15,-6-21-598-15,-6 16 0 16,-4-4 0-16,-3-2 0 16</inkml:trace>
  <inkml:trace contextRef="#ctx0" brushRef="#br0" timeOffset="12110.62">18507 11983 3000 0,'0'-15'317'15,"0"-5"212"-15,0 0 10 16,0-1 1-16,0 8-1 16,0 9 1-16,-2 1-1 15,-2 7 1-15,-7 8-1 16,-6 7-204-16,-4 10-112 15,-5 10-212-15,-3 8-254 16,2 3-217 0,3-12-1037-16,0 5 0 15,4-8 0-15,5-12 0 0</inkml:trace>
  <inkml:trace contextRef="#ctx0" brushRef="#br0" timeOffset="13750.03">15460 3682 3436 0,'0'-7'186'16,"0"-1"47"-16,0 0 43 15,0-3 55-15,-2 1 84 16,-2 4 43-16,-6 0 26 16,-1 1 4-16,-4 4 1 15,-7 1-130-15,-2 4-56 16,-7 6-48-16,2 4-43 16,-2 9-55-1,3 9-83-15,5 3-44 16,4 3-25-16,10 2-5 15,4 3 0-15,10-1 0 16,6-1 0-16,10 3 0 16,4-4 0-16,11-2 0 15,6-6 0-15,0-4 0 16,5-4 0-16,-2-7 0 16,0-7 0-16,-5-6 0 15,1-1 0-15,-1-8 0 16,-4-5 0-1,-1-3 0-15,-3-7 0 16,-5-7 0-16,-4-3 0 16,-5-7 0-16,-5 0 0 15,-6-3 0-15,-4-2 0 16,-6-1 0-16,-6-1 0 16,-7 0 0-16,-7 0 0 15,-10 4 0-15,-7 1 0 16,-9 6 0-16,-1 5 0 15,-7 13 0-15,-7 8 0 16,-3 17-212 0,5 15-154-16,5 15-195 15,19 3-849-15,17 15 0 16,13 0 0-16,16-2 0 16</inkml:trace>
  <inkml:trace contextRef="#ctx0" brushRef="#br0" timeOffset="14584.36">15972 4844 3103 0,'-8'-12'231'0,"-2"-2"53"15,-2-3 60-15,-2-5 138 16,5 4 42-16,3 5 0 16,3 3 0-16,2 2 1 15,2 4-1-15,-1 3-155 16,3 4-76-16,4 4-52 16,6 9-61-1,5 7-137-15,3 8-43 16,3 6 0-16,0 5 0 15,0 2 0-15,1 1 0 16,-1-1 0-16,-2 0 0 16,1-4 0-16,-3-2 0 15,-2-2 0-15,-2-2 0 16,-5-5 0-16,-2-1 0 16,0-5 0-16,-4-5 0 15,1-2-52-15,-1-3-243 16,3-1-235-1,2-41-932-15,5 30 0 16,2-7 0-16,6-12 0 16</inkml:trace>
  <inkml:trace contextRef="#ctx0" brushRef="#br0" timeOffset="15678.17">22612 1938 3820 0,'-3'-2'209'0,"1"2"96"16,-4-3 145-16,0 1 1 15,-3-3 0-15,2-2-1 16,-2 1 1-16,-3 0 0 15,-6 4-1-15,-6 4-136 16,-5 8-72-16,-2 11-95 16,1 11-147-16,6 9 0 15,9 10 0 1,9 3 0-16,8 3 0 16,9-1 0-16,9 0 0 15,6-3 0-15,8 0 0 16,5-4 0-16,3-5 0 15,1-7 0-15,-1-6 0 16,-3-12 0-16,-3-8 0 16,-5-9 0-16,-3-7 0 15,0-10 0-15,-4-8 0 16,-2-6 0-16,-5-10 0 16,-3-6 0-16,-9-4 0 15,-2-5 0 1,-5-2 0-16,-8-6 0 15,-10 1 0-15,-6 1 0 16,-7 6 0-16,-6 9 0 16,0 9 0-16,-3 12 0 15,3 14 0-15,0 10 0 16,4 14 0-16,8 10 0 16,8 10 0-16,13 6 0 15,9 7 0-15,13 0 0 16,9-3 0-16,8-1 0 15,6-2 0-15,3-3 0 16,0-4 0 0,-2-1 0-16,0-6 0 15,-1 0 0-15,3-2 0 16,-3-2-64-16,2 1-181 16,-1-1-122-16,-2 0-187 15,-4-10-838-15,-5 4 0 16,-2-4 0-16,-2-8 0 15</inkml:trace>
  <inkml:trace contextRef="#ctx0" brushRef="#br0" timeOffset="16155.03">23296 2454 3642 0,'0'-8'328'0,"0"-2"72"16,-2 1 3-16,2-1-5 15,2 7 27-15,-2 3 51 16,6 7 1-16,2 4 0 16,3 6-1-16,4 5-217 15,-1 7-111-15,-2-3-71 16,-4 0-3-16,-2-3 4 16,-3-3-25-16,-1-7-53 15,-2-2 0-15,0-6 0 16,0-3 0-1,0-5 0-15,0-6 0 16,-3-9 0-16,1-7 0 16,-1-10 0-16,2-6 0 15,-1-2 0-15,5 4 0 16,2 5 0-16,2 8 0 16,6 10 0-16,6 6 0 15,7 6 0-15,3 6 0 16,-1 5 0-16,-2 6 0 15,-6 5 0 1,-5 3 0-16,-6 4 0 0,-5 2 0 16,-1 0-113-1,0-2-169-15,1 0-166 16,11-5-289-16,-1-1-585 16,5-8 0-16,0-8 0 15,2-6 0-15</inkml:trace>
  <inkml:trace contextRef="#ctx0" brushRef="#br0" timeOffset="16281.14">23720 2485 3790 0,'10'-8'131'15,"9"-2"-1"-15,14-3-56 16,12-3-100-16,14-3-193 16,-1-9-557-1,-2 7 0-15,-5-1 0 16</inkml:trace>
  <inkml:trace contextRef="#ctx0" brushRef="#br0" timeOffset="16503.09">24111 2035 4217 0,'-1'-10'355'0,"-4"0"56"16,1 1 7-16,0 1 1 15,4 8 0-15,-1 13 0 16,6 9-1-16,2 11 1 15,8 7 0 1,6 9-214-16,7 3-141 16,4 1-134-16,-3 3-292 15,43-1-1188-15,-51 0 0 16,-10-4 0-16,-11-1 0 16</inkml:trace>
  <inkml:trace contextRef="#ctx0" brushRef="#br0" timeOffset="17324.28">23521 3519 3186 0,'0'-18'224'16,"-5"-3"46"-16,-3-3 52 15,-4-5 97-15,-4 9 33 16,-9 8 40-16,-3 4 20 16,-10 6 5-16,-5 13 0 15,-4 12-166-15,-1 14-59 16,2 9-45-16,9 11-51 15,11 3-98-15,18-1-33 16,9-2-40-16,16-4-19 16,11-7-6-16,12-7 0 15,11-6 0-15,5-9 0 16,6-8 0 0,2-8 0-16,-5-5 0 15,0-11 0-15,-5-7 0 16,-5-6 0-16,-10-4 0 15,-10-6 0-15,-16-6 0 16,-5-5 0-16,-12-4 0 16,-11-4 0-16,-9-5 0 15,-11-1 0-15,-8 1 0 16,-12 5 0-16,-3 7 0 16,-2 12 0-16,0 12 0 15,4 12 0-15,10 8 0 16,8 16 0-1,15 4 0-15,13 10 0 16,16 6 0-16,11 9 0 16,11-1 0-16,5 2 0 15,10-1 0-15,2-2 0 16,4-6 0-16,2 0 0 16,-1-4 0-16,1-4-182 15,-4-2-99-15,-6-2-123 16,1-3-192-16,-8-15-749 15,-3 7 0-15,-7-7 0 16,2-4 0-16</inkml:trace>
  <inkml:trace contextRef="#ctx0" brushRef="#br0" timeOffset="17829.7">24067 3762 4564 0,'-2'-16'393'16,"2"-1"-1"-16,-1 1 0 16,-1-3 1-16,2 12-1 15,0 4 0-15,0 4 0 16,5 3 1-16,5 6-1 16,0 7-296-16,1 5-96 15,5 3 0-15,-9 2 0 16,-2-3 0-16,-2 0 0 15,-3-5 0-15,0-5 0 16,0-3 0-16,0-4 0 16,0-5 0-1,0-3 0-15,0-5 0 16,0-9 0-16,0-8 0 16,2-7 0-16,0-8 0 15,1-2 0-15,1 4 0 16,2 4 0-16,3 5 0 15,2 10 0-15,4 6 0 16,5 7 0-16,3 4 0 16,2 6 0-16,1 6 0 15,-2 5 0 1,0 4 0-16,-7 2 0 16,-2 0 0-16,-3-1 0 15,-2 2-5-15,-3-4-249 16,-3 2-168-16,5-5-265 15,0-3-677-15,2-7 0 16,4-4 0-16,-1-6 0 16</inkml:trace>
  <inkml:trace contextRef="#ctx0" brushRef="#br0" timeOffset="18003.11">24527 3748 4058 0,'6'-7'219'0,"7"-2"38"0,13-6 32 15,13-3 4 1,13 1-15-16,7-2-110 16,5 1-143-16,1 0-291 15,-14 0-798-15,-8-3 0 16,-10 0 0-16,-7-3 0 16</inkml:trace>
  <inkml:trace contextRef="#ctx0" brushRef="#br0" timeOffset="18243.68">24991 3228 5268 0,'-2'-14'325'0,"1"0"-1"0,0 0 1 16,-1-1 0 0,2 10 0-16,2 12-1 15,4 8 1-15,3 10 0 16,4 13 0-16,7 12-325 15,3 6 0-15,2 4 0 16,5-4 0-16,-1-2-121 16,2-3-304-16,-1-15-1104 15,-5 4 0-15,-7-5 0 16</inkml:trace>
  <inkml:trace contextRef="#ctx0" brushRef="#br0" timeOffset="20593.22">23921 4926 3575 0,'-10'-10'270'0,"-3"-3"199"16,-5-4 11-1,-1-2-1-15,2 6 1 16,0 6-1-16,-6 1 1 16,-5 6-1-16,-5 7 1 15,-5 11-180-15,-2 9-91 16,4 12-198-16,6 11-11 15,9 3 0-15,8 1 0 16,9 4 0-16,6-2 0 16,6-2 0-16,11-4 0 15,5-3 0-15,10-7 0 16,8-6 0-16,10-7 0 16,2-9 0-1,7-7 0-15,0-7 0 16,-6-11 0-16,-3-7 0 15,-12-8 0-15,-8-7 0 16,-10-9 0-16,-10-4 0 16,-9-8 0-16,-4-4 0 15,-13-5 0-15,-8-5 0 16,-6 3 0-16,-12 2 0 16,-8 8 0-16,-7 8 0 15,-2 11 0-15,-4 11 0 16,2 13 0-16,3 9 0 15,11 13 0 1,11 13 0-16,16 6 0 16,12 9 0-16,18 5 0 15,12 0 0-15,14 0 0 16,11-3 0-16,10-1 0 16,1-6 0-16,3-1 0 15,-4-7-85-15,-6-4-143 16,-6-2-114-16,-4-2-160 15,4-8-293-15,-15 2-452 16,-6-7 0-16,-1-4 0 16,-5-4 0-1</inkml:trace>
  <inkml:trace contextRef="#ctx0" brushRef="#br0" timeOffset="21030.84">24394 5228 3641 0,'0'-11'408'0,"0"0"60"16,-1 1-1-16,1-2-7 16,3 8 20-16,4 4 0 15,5 5 0-15,2 7 1 16,3 6-1-16,1 5-253 16,-7 6-155-16,-5 0-59 15,-3-3-1 1,-2-6 10-16,-2-3-22 15,1-9 0-15,0-3 0 16,1-4 0-16,-1-4 0 16,0-8 0-16,0-9 0 15,0-5 0-15,6-10 0 16,0-4 0-16,8 2 0 16,7 2 0-16,3 7 0 15,4 8 0-15,0 6 0 16,3 9 0-16,-4 2 0 15,-2 11 0-15,-6 5 0 16,-2 8 0 0,-7 3 0-16,1 7 0 15,-6-2-138-15,-1 0-162 16,3-2-160-16,15-4-282 16,-3-4-568-16,2-9 0 15,4-6 0-15,4-6 0 16</inkml:trace>
  <inkml:trace contextRef="#ctx0" brushRef="#br0" timeOffset="21188.48">25005 5245 3926 0,'7'-9'204'0,"5"-3"24"16,10-3 2-16,11-5-7 16,10 2-59-16,6 1-129 15,10-1-228-15,-5-21-770 16,-4 22 0-1,-8-2 0-15,-13-1 0 16</inkml:trace>
  <inkml:trace contextRef="#ctx0" brushRef="#br0" timeOffset="21429.71">25408 4857 4364 0,'-5'-15'409'0,"-5"-4"1"16,4 3-1-16,-3-3 0 15,9 10 1-15,0 11 0 16,9 7-1-16,3 10 1 16,4 11-1-16,4 9-267 15,5 8-142-15,-3 1-90 16,2-2-139-16,-3-4-97 16,4-2-140-1,4-7-265-15,-3-6-538 16,-3-9 0-16,1-8 0 15,-3-7 0-15</inkml:trace>
  <inkml:trace contextRef="#ctx0" brushRef="#br0" timeOffset="22362.42">26261 4526 4573 0,'-4'-4'382'16,"-1"1"0"-16,0-1-1 15,1 0 1-15,4 2 0 16,0 2 0-16,0 0 0 15,4 0 0 1,1 2 0-16,7 6-201 16,-1 2-181-16,7 3 0 15,1 5 0-15,2 0 0 16,-2-2 0-16,2-1 0 16,0-2 0-16,1-5 0 15,-2-2 0-15,3-3 0 16,2-1 0-16,2-7 0 15,6-4 0-15,1-9 0 16,6-7 0-16,6-13 0 16,10-9 0-16,5-9 0 15,10-8 0 1,10-11 0-16,4-3 0 16,7-4 0-16,-4 4 0 15,-7 7 0-15,-14 8 0 16,-10 15 0-16,-18 10 0 15,-9 6 0-15,-12 9 0 16,-5 5 0-16,-6 2 0 16,-3 5 0-16,2 3 0 15,-4 4 0-15,0-3 0 16,-2 6 0-16,2-2 0 16,-4 3 0-1,2 0 0-15,2 0 0 16,-2 0 0-16,0 0 0 15,0 0 0-15,0 0 0 16,0 0 0-16,0 0-143 16,0 4-235-16,0 4-1156 15,2 7 0-15,0-6 0 16</inkml:trace>
  <inkml:trace contextRef="#ctx0" brushRef="#br0" timeOffset="23611.8">25857 3246 4536 0,'-2'-1'382'0,"2"1"4"15,0 0 0-15,0-1 0 16,2-1 1-16,7-8-1 15,16-5 0-15,17-7 1 16,21-9-160-16,27-6-454 16,42-11-1297-16,-17-8 0 15,-2-14 0-15,-4-14 0 16</inkml:trace>
  <inkml:trace contextRef="#ctx0" brushRef="#br0" timeOffset="23999.67">25677 2133 4065 0,'0'0'136'0,"1"0"23"16,7-4 18-16,8-4 5 15,11-6 4-15,16-5 0 16,15-11-28-16,11-1-133 16,19-6-226-16,9-2-813 15,1-5 0-15,-3-8 0 16,-14-7 0-16</inkml:trace>
  <inkml:trace contextRef="#ctx0" brushRef="#br0" timeOffset="25809.8">24719 6482 383 0,'-3'-1'35'0,"0"-1"4"16,1-2-5-16,-1 1-16 15,6-2-41-15,0 2-74 16,2 2 0-16,-1-1 0 15,1 1 0-15</inkml:trace>
  <inkml:trace contextRef="#ctx0" brushRef="#br0" timeOffset="26186.54">24734 6461 830 0,'0'0'155'0,"0"0"30"0,0 0 29 15,0 0 28 1,0 0 21-16,0 0 26 0,0 0 25 15,0-1 33 1,0-2 40-16,0-1-73 16,0-1-14-16,-2-2 6 15,-1 0 17-15,1-4 84 16,-3 2 67-16,2-1-16 16,0-2-26-16,-2 4-32 15,0-3-40-15,4 4-34 16,-2 1-34-16,1 2-37 15,2 3-45-15,0 1-113 16,0 1-86-16,0 9-11 16,3 5 0-1,5 10 0-15,4 10 0 16,8 10 0-16,4 7 0 16,3 7 0-16,5 8-224 15,24 7-544-15,-20 1-671 16,-7-2 0-16,-11-6 0 15,-5-11 0 1</inkml:trace>
  <inkml:trace contextRef="#ctx0" brushRef="#br0" timeOffset="27711.6">24692 6311 1176 0,'1'5'228'16,"-1"-3"56"-16,0 2 51 16,2-1 44-16,-4-1 20 15,4-4 10 1,-2 2 5-16,0 0 7 16,0 0 21-16,0 0-129 15,0 0-43-15,0 0 0 16,0-2 2-16,0 2-29 15,0 0-7-15,0 0-9 16,0 0-10-16,0 0-11 16,0 0-19-16,0 0-7 15,0 4-6-15,0 3-16 16,1 3-48-16,1 9-15 16,-2 4-13-16,2 2 0 15,-2 6 4 1,3-3 4-16,0 2-3 15,4-4-19-15,-1-2-23 16,2-5-39-16,-3-3-6 16,3-6 0-16,-3-2 0 15,5-2 0-15,0-5 0 16,-2-1 0-16,0 1 0 16,-2-2 0-16,-3 1 0 15,-1 0-45-15,-2 0-177 16,0 0-146-16,0 0-201 15,0-15-828-15,0 12 0 16,0-1 0-16,-2-3 0 16</inkml:trace>
  <inkml:trace contextRef="#ctx0" brushRef="#br0" timeOffset="29048.14">25349 8183 3406 0,'0'-12'220'0,"0"-5"46"15,-2-5 42-15,-2 1 46 16,-3 4 34-16,-7 5 30 16,-6 6 12-16,-5 4 8 15,-4 4 14-15,-2 10-170 16,-2 13-48-16,5 6-34 16,1 11-44-16,9 9-45 15,5 3-33-15,6 0-25 16,5 4-13-16,2-2-6 15,4-3-19 1,8-2-1-16,6-5 0 16,8-4-11-16,9-5 0 15,7-3-4-15,5-7-3 16,0-8 2-16,7-8 6 16,3-8 5-16,-1-7 21 15,-1-8-2-15,-1-7-1 16,-6-6 1-16,-10-6 0 15,-5-6 4-15,-8-3 0 16,-9-5-5-16,-5-6-5 16,-8-4-8-16,-6-5-14 15,-17 0 0 1,-11 0 0-16,-17 9-13 16,-20 15-240-16,-10 12-228 15,28 13-1007-15,-37 18 0 16,3 7 0-16,13 5 0 15</inkml:trace>
  <inkml:trace contextRef="#ctx0" brushRef="#br0" timeOffset="30718.63">25498 9845 4435 0,'-5'-17'404'16,"-2"-3"0"-16,0 1 1 15,0-2-1-15,5 13 0 16,2 5 1-16,3 9-1 16,6 11 0-16,7 10 0 15,2 13-286-15,4 14-118 16,1 2 0-16,-3 7 0 16,-7 1 0-16,-5 1 0 15,-5-8 0-15,-1-5-146 16,-4-7-131-1,-1-9-131-15,0-7-96 16,2-13-257-16,-8-9-458 16,-4-5 0-16,-5-16 0 15</inkml:trace>
  <inkml:trace contextRef="#ctx0" brushRef="#br0" timeOffset="30922.19">25194 10026 3598 0,'0'-20'173'0,"9"-10"39"16,21-6 35-16,25-11 22 16,29 3 16-16,21 2-1 15,7 3-31-15,-8 8-65 16,-15 11-98-16,-16 8-277 16,-16 7-271-1,-17 9-532-15,-11 4 0 16,-10 4 0-16,-5 4 0 15</inkml:trace>
  <inkml:trace contextRef="#ctx0" brushRef="#br0" timeOffset="31272.69">26115 9862 3606 0,'0'-1'225'16,"-4"1"13"-16,-10 5 29 15,-4 7 43-15,-4 7 33 16,-7 8 18-16,1 11-1 15,11 1 4-15,7 4 2 16,6-4-193-16,11-2-25 16,9-8-5-1,6-9-9-15,4-7-8 16,9-8 4-16,1-10-14 16,-3-6 1-16,-3-9-3 15,-8-6-3-15,-8-6 4 16,-10-4-11-16,-4-1-7 15,-9-1-21-15,-7 5-66 16,-4 5-166-16,-2 8-116 16,-1 8-111-16,8 8-119 15,8 3-173-15,7-1-558 16,9 9 0 0,14-2 0-16,17 0 0 15</inkml:trace>
  <inkml:trace contextRef="#ctx0" brushRef="#br0" timeOffset="31822.67">26626 9831 3222 0,'-6'-19'223'0,"-5"-3"24"15,-12 0 28-15,-10-2 10 16,-12 17 5-16,-4 3 5 16,0 12-2-1,10 7-3-15,19 5 0 16,13 1-173-16,17 1-45 15,19-4-23-15,11-6-24 16,2-8-1-16,10-3 66 16,-10-6 61-16,-7-6 71 15,-11-2 2-15,-8-2 0 16,-11-2-2-16,-3-1-1 16,-2 3-4-16,-2 1-2 15,-3 5-10-15,-3 4-71 16,-4 4-65-16,-3 7-69 15,3 6 0-15,7 7 0 16,5 9 0-16,14 7 0 16,6 5 0-1,11 2 0-15,3 4 0 16,7-2 0-16,-3 0 0 16,-7-4 0-16,-8-5 0 15,-10-2 0-15,-9-6 0 16,-10-2 0-16,-9-3 0 15,-10-4 0-15,-9-5-10 16,-5-6 4-16,-3-6-2 16,6-7 5-16,5-7 3 15,12-11 0-15,11-8 0 16,8-10 0 0,15-5 0-16,10-2 0 15,8 1-191-15,9 6-137 0,6 8-188 16,0 0-909-1,-6 17 0-15,-6 5 0 16,-7 5 0-16</inkml:trace>
  <inkml:trace contextRef="#ctx0" brushRef="#br0" timeOffset="32934.68">27090 9824 3134 0,'0'-14'262'0,"-2"-2"43"0,-10-3 15 15,-5 0 43 1,-8 8 13-16,-11 7 9 16,-3 6-3-16,8 5-4 15,7 6-4-15,8 4-208 16,11 0-62-16,12-1-33 16,11-3-13-16,9-4-38 15,3-7-3-15,3-2 17 16,-3-5 67-16,-7-5 46 15,-9-4 5-15,-7-2 9 16,-3-5-1-16,-4 1-11 16,-4 1-1-1,0 5-5-15,-1 3-11 0,3 5-26 16,0 5-63 0,0 6-43-16,12 9 0 15,8 7 0-15,9 7 0 16,5 5 0-16,9 6 0 15,-12-3 0-15,-7 0 0 16,-11-2 0-16,-15-1-4 16,-14-1-145-16,-14-4-93 15,-15 0-34-15,-2-7-5 16,-3-5 1-16,10-8 3 16,15-5 13-16,16-10 25 15,15-8 22 1,15-11 64-16,17-9 238 15,10-12 156-15,8-9 36 16,4-5 3-16,-5-7 1 16,-13-8-4-16,-7-5-13 15,-15 0-26-15,-12 0-21 16,-12 3-61-16,-16 7-90 16,-10 11-66-16,-13 8 0 15,-11 13 0-15,-3 13 0 16,4 14 0-16,7 12 0 15,15 16 0 1,16 17 0-16,20 13 0 16,21 16 0-16,18 14 0 15,13 5 0-15,6-1 0 16,5-7 0-16,-3-7 0 16,-4-14 0-16,2-11 0 15,-1-11 0-15,1-14 0 16,2-9 0-16,-5-9 0 15,-2-10 0-15,-4-8 0 16,-13-11 0-16,-5-7 0 16,-8-13 0-1,-10-5 0-15,-11-5 0 16,-7 9 0-16,-8 6 0 16,-5 14 0-16,-8 11 0 15,-6 17 0-15,-1 15 0 16,2 16 0-16,8 15 0 15,12 8 0-15,14 9 0 16,16-7 0-16,11-7 0 16,10-6 0-16,8-11 0 15,8-12 0-15,1-9 0 16,6-7-16-16,4-7-205 16,1-9-103-16,0-5-129 15,2-7-206-15,-8-19-644 16,-8 7 0-1,-10-2 0-15,-12 2 0 16,-12 9 5879-16,-10 13-5091 16,-6-4 104-16,-4 5 101 15,-3 4 74-15,-1-1 131 16,1 5 327-16,1 2 102 16,0 1 129-16,4 0 205 15,2 0-21-15,6 0-287 16,2 4-279-1,5 0-390-15,-7 2-984 16</inkml:trace>
  <inkml:trace contextRef="#ctx0" brushRef="#br0" timeOffset="33488.51">23603 11950 3065 0,'-36'3'93'0,"-5"2"36"15,1-1 54-15,-2-1 7 16,32 0 29 0,23-3 43-16,32-6 34 15,34-9 57-15,47-6 95 16,43-11-1-1,36-11-20-15,27-8-36 0,21-2-54 16,4-7-8-16,3-5-28 16,-4 2-43-1,-14 0-34-15,-21-5-57 0,-17 8-95 16,-30 4-72-16,-32 3 0 16,-31 12 0-16,-32 5 0 15,-28 9 0-15,-17 9 0 16,-14 3 0-1,-7 7 0-15,-1 1-214 16,-6 6-160-16,3-2-261 16,-7 3-758-16,-4-3 0 15,-6-2 0-15,-11-6 0 16</inkml:trace>
</inkml:ink>
</file>

<file path=ppt/ink/ink7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2:43.901"/>
    </inkml:context>
    <inkml:brush xml:id="br0">
      <inkml:brushProperty name="width" value="0.05292" units="cm"/>
      <inkml:brushProperty name="height" value="0.05292" units="cm"/>
      <inkml:brushProperty name="color" value="#FF0000"/>
    </inkml:brush>
  </inkml:definitions>
  <inkml:trace contextRef="#ctx0" brushRef="#br0">10310 5884 4377 0,'2'0'73'0,"-1"1"14"16,2-1 30-16,5 1 34 15,1-1 17 1,6-1 5-16,8 0 5 16,9-6-37-16,10-7-123 15,18-9-362-15,8-13-683 16,12-15 0-16,-2-11 0 16,-5-6 0-16</inkml:trace>
  <inkml:trace contextRef="#ctx0" brushRef="#br0" timeOffset="4616.05">7298 11783 3398 0,'1'0'111'15,"4"0"53"-15,1 2 43 16,2 0 45-16,4 1 59 16,2-1 78-16,1 0 49 15,-1 1 47-15,0 0 1 16,-2 1-66-16,-1 1-45 15,1 2-54-15,0 0-42 16,2 3-45 0,-2-2-59-16,1 4-78 15,0-3-48-15,-3-2-49 16,4-4 0-16,4 1 0 16,6-8 0-16,14-12 0 15,15-15 0-15,15-16 0 16,14-20 0-16,9-16 0 15,3-9 0-15,-3 1-35 16,-7 4-277-16,5 11-406 16,-21 13-707-1,-12 12 0-15,-16 8 0 16,-14 7 0-16</inkml:trace>
</inkml:ink>
</file>

<file path=ppt/ink/ink7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2:57.466"/>
    </inkml:context>
    <inkml:brush xml:id="br0">
      <inkml:brushProperty name="width" value="0.05292" units="cm"/>
      <inkml:brushProperty name="height" value="0.05292" units="cm"/>
      <inkml:brushProperty name="color" value="#FF0000"/>
    </inkml:brush>
  </inkml:definitions>
  <inkml:trace contextRef="#ctx0" brushRef="#br0">18291 7269 989 0,'-8'1'94'0,"-4"3"15"15,-1-3 41-15,-2 2 41 16,6-3 36-16,1 0 41 16,0 0 26-16,1 0 34 15,4 0 21 1,1 0-44-16,1 0-47 16,2 0-20-16,-1 0-29 15,5 0-31-15,10 0-27 16,10 0-30-16,13 0-14 15,18-2-23-15,12 1-14 16,15-4 2-16,17-2 4 16,18-3 10-16,18-5-10 15,13-4-9-15,6 0-8 16,2-3-12-16,-1-2-10 16,-4 1-11-1,-10-2-7 1,-7 3-6-16,-15-1-2 0,-19 5-6 15,-16 1 1-15,-16 4-2 16,-11 1 2-16,-13 3-2 16,-11 2 0-16,-12 3-2 15,-7 1 3-15,-8 0-1 16,-4 3-1-16,-2 0-3 16,-1-1-18-16,5 1-48 15,6 0-160-15,11-5-782 16,8 5 0-1,6-6 0-15,-7-19 0 16</inkml:trace>
</inkml:ink>
</file>

<file path=ppt/ink/ink7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3:21.202"/>
    </inkml:context>
    <inkml:brush xml:id="br0">
      <inkml:brushProperty name="width" value="0.05292" units="cm"/>
      <inkml:brushProperty name="height" value="0.05292" units="cm"/>
      <inkml:brushProperty name="color" value="#FF0000"/>
    </inkml:brush>
  </inkml:definitions>
  <inkml:trace contextRef="#ctx0" brushRef="#br0">4283 8093 1904 0,'0'0'176'16,"0"0"35"-16,0 0 37 16,0-2 27-16,0-1 32 15,-2 1 29-15,-1-2 21 16,0 1 28-16,0-1 33 15,1-2-88 1,-1 5 7-16,0-3 5 16,3 1-8-16,-1 2-14 15,1-2-18-15,1 3-37 16,-1-1-22-16,0-1-27 16,0 2-44-16,0-3-61 15,0 3-45-15,4 0-37 16,3 0-15-16,5 0-11 15,5 0 1-15,4 0 3 16,3 0 3 0,1 0 4-16,-1 0 15 15,2 0 18-15,-2 3-5 16,-1-1-1-16,-2-1-8 16,-2-1 1-16,-2 3-15 15,-1-3 15-15,-3 0-1 16,0 0-7-16,3-3-3 15,-1-7-2-15,3-5 1 16,7-7-3-16,4-12-6 16,5-9-3-16,5-6-1 15,6-6-9 1,0 0 0-16,-2-1 0 16,-1 4 0-16,-9 4 0 15,-1 4 0-15,-8 6 0 16,-3 7 0-16,-4 7 0 15,-4 6 0-15,-1 4 0 16,-5 4 0-16,-1 3 0 16,-3 3 0-16,0 0 0 15,-3 2 0-15,1 2 0 16,-1-2 0-16,0 2-118 16,2 0-151-16,3 0-166 15,25 2-1038-15,-21 4 0 16,0-5 0-1,-2 2 0-15</inkml:trace>
  <inkml:trace contextRef="#ctx0" brushRef="#br0" timeOffset="2585.08">18492 3589 3889 0,'0'-19'190'15,"-2"-8"54"-15,-4-5 95 16,-5-6 102-16,-1 8 2 16,-9 6 1-1,-5 3-1-15,-7 8 1 16,-10 8-1-16,-9 10-132 15,-9 15-58-15,0 10-54 16,8 8-94-16,14 8-102 16,17-2-3-16,17-5 0 15,21-3 0-15,25-7 0 16,26-2 0-16,18-6 0 16,18-2 0-16,-5-7 0 15,-12 2 0-15,-22-1 0 16,-25 4 0-1,-25 6 0-15,-25 6 0 16,-27 13 0-16,-22 6-13 16,-14 8-69-16,-2 0-146 15,9-4-97-15,25-11-136 16,23-13-181-16,32-26-646 16,25-3 0-16,18-17 0 15</inkml:trace>
  <inkml:trace contextRef="#ctx0" brushRef="#br0" timeOffset="3227.01">18921 3629 3610 0,'-4'-18'312'16,"-2"-2"165"0,-3-3 1-16,2 0 0 15,4 9 0-15,1 9 0 16,2 3 0-16,0 5 0 15,5 10 0-15,4 9-198 16,7 8-114-16,5 10-166 16,5 4 0-16,-1 3 0 15,-2-3 0-15,-3 3 0 16,-4-1 0-16,-6 1 0 16,-4-1 0-16,-4-7 0 15,-2-5 0 1,0-9 0-16,0-10 0 15,0-8 0-15,-2-7 0 16,-4-6 0-16,-6-12 0 16,-6-13 0-16,-7-13 0 15,1-16 0-15,1-12 0 16,2-4 0-16,7-6 0 16,10-1 0-16,2 2 0 15,14 7 0-15,11 7 0 16,9 9 0-16,9 14 0 15,7 11 0 1,0 14 0-16,-5 11 0 16,-4 12 0-16,-11 12 0 15,-11 10 0-15,-11 13 0 16,-18 10 0-16,-17 9 0 16,-13 3 0-16,-8 0 0 15,-2-4 0-15,7-7 0 16,13-6 0-16,14-11 0 15,10-7 0-15,7-7 0 16,13-3 0-16,15-4 0 16,15-4 0-1,16-1 0-15,15-1 0 16,5-6-215-16,-1 0-205 16,-1-2-1091-16,-14 1 0 15,-10 1 0-15,-8-5 0 16</inkml:trace>
  <inkml:trace contextRef="#ctx0" brushRef="#br0" timeOffset="4175.31">22286 2790 4149 0,'-3'-1'127'0,"-8"0"14"16,-6 0 14-16,-8-1 15 15,-6 2 11-15,-5 2 14 16,-1-2 23-16,2 0 39 15,3-4 23 1,6-1-79-16,7-4 9 0,8-9-17 16,7-6-38-1,12-7-26-15,11-6-18 16,13-1-18-16,14 2-25 16,8 5-29-16,3 8-8 15,-2 8-29-15,-5 7 0 16,-5 7 13-16,-3 2 47 15,-4 10 33-15,-2 3 16 16,-1 9 12-16,-5 8 7 16,-4 8-10-16,-6 4-15 15,-7 3-11-15,-7 3-16 16,-9 2-11 0,-9 0-23-16,-9-1-22 15,-10 1-9-15,-6-5-8 16,-11-5-5-16,-1-3 0 15,-4-9 0-15,4-4 0 16,7-6 0-16,6-10 0 16,13-6 0-16,11-6 0 15,10-8 0-15,16-10 0 16,16-5 0-16,9-2 0 16,8 2 0-16,3 6 0 15,-1 7 0 1,-6 7 0-16,0 6 0 0,1 7-158 15,-1 5-155 1,5 3-234-16,4-38-887 16,-2 40 0-16,-7-3 0 15,-6-2 0-15</inkml:trace>
  <inkml:trace contextRef="#ctx0" brushRef="#br0" timeOffset="5101.07">19775 5351 5102 0,'-12'-15'334'0,"-4"-1"1"16,2-1 0-16,-4-1-1 15,11 11 1-15,6 4 0 16,1 8-1-16,3 13 1 16,2 13 0-16,7 13-258 15,2 11-77-15,6 3 0 16,-2 1 0-16,-1-6 0 15,-2-4 0-15,-4-5 0 16,-4-5 0-16,-2-10 0 16,-4-7 0-16,1-8 0 15,-2-8 0 1,-2-3 0-16,1-10 0 16,-6-12 0-16,-1-15 0 15,-2-17 0-15,2-19 0 16,3-10 0-16,5-6 0 15,3 4 0-15,4 6 0 16,9 13 0-16,8 13 0 16,11 13 0-16,12 12 0 15,10 12 0-15,7 11 0 16,3 10 0 0,-1 14 0-16,-5 7 0 15,-12 7 0-15,-13 10 0 16,-13 2 0-16,-14 4 0 15,-17 2 0-15,-15 2 0 16,-12-2 0-16,-8 1 0 16,-9-6 0-16,-3-6-106 15,1-4-155-15,3-7-160 16,11-8-315-16,-1-8-597 16,9-10 0-16,11-12 0 15,13-13 0-15</inkml:trace>
  <inkml:trace contextRef="#ctx0" brushRef="#br0" timeOffset="5910.62">22966 4291 3755 0,'-6'-9'198'16,"-2"-5"50"-16,-1 2 132 16,0-4 77-16,5 5 0 15,0 5 0-15,4 2 1 16,0 2-1-16,1 4 0 16,5 7-135-16,4 7-64 15,5 10-49-15,5 8-131 16,4 10-78-1,-1 2 0-15,-2 2 0 16,-3-1 0-16,-3 0 0 16,-1-4 0-16,-4-2 0 15,-1-6 0-15,-2-4 0 16,-4-4 0-16,-2-4 0 16,1-6 0-16,1-6 0 15,-3-2 0-15,1-4 0 16,1-2 0-16,1 1-134 15,3 1-267-15,9-5-1130 16,7 1 0-16,-3-6 0 16,-4-7 0-1</inkml:trace>
  <inkml:trace contextRef="#ctx0" brushRef="#br0" timeOffset="6745.57">19994 7409 3693 0,'-7'-10'238'0,"-3"-3"106"15,-3-2 122 1,0-3 1-16,4 6-1 15,2 3 0-15,4 6 1 16,2 1-1-16,1 0 0 16,0 8-165-16,4 5-73 15,3 10-105-15,3 15-123 16,5 7 0-16,5 8 0 16,1 3 0-16,0-1 0 15,0-3 0-15,1 0 0 16,-4-6 0-1,-1-2 0-15,-6 0 0 16,-5-2 0-16,-2-2 0 16,-5-2 0-16,-9-3 0 15,-8-1 0-15,-6-4-80 16,-12-6-161-16,-7-3-103 16,-4-7-131-16,11-10-252 15,-8-9-537-15,3-10 0 16,-1-13 0-16,5-7 0 15</inkml:trace>
  <inkml:trace contextRef="#ctx0" brushRef="#br0" timeOffset="6931.57">19549 7732 2974 0,'6'-21'184'16,"7"-8"43"-16,16-11 31 15,20-13 14-15,12 2 5 16,17 3 0-16,4 0-20 15,-4 6-53-15,-12 10-91 16,-12 6-224-16,-14 8-195 16,2 5-619-16,-25 9 0 15,-8 3 0-15,-1 1 0 16</inkml:trace>
  <inkml:trace contextRef="#ctx0" brushRef="#br0" timeOffset="7222.62">20271 7324 3542 0,'0'-3'276'0,"0"1"80"15,0 0 30-15,2-2 47 16,1 4 51-16,0 7 1 16,4 7 0-16,0 12 0 15,5 11-1-15,0 12-197 16,3 6-79-16,2 3-79 15,1-2-30 1,2-4-47-16,1-1-52 16,0-10 0-16,0-3-99 15,1-4-141-15,-4-5-107 16,-3-7-141-16,-2-5-188 16,-8-9-592-16,0-4 0 15,-3-8 0-15,-2-10 0 16</inkml:trace>
  <inkml:trace contextRef="#ctx0" brushRef="#br0" timeOffset="7548.38">20602 7419 3089 0,'0'-27'225'0,"-3"-5"67"16,-3-1 38-1,-8-6 57-15,-6 18 6 16,-11 15 30-16,-6 6 31 15,-4 14 20-15,1 11 29 16,7 13-139-16,7 7-62 16,9 6-68-16,11 1-38 15,6-2-57-15,6-4-5 16,8-6-31-16,8-5-31 16,12-4-20-16,15-8-27 15,14-5-25-15,4-6 0 16,8-6-110-1,1-2-126-15,-2-4-126 16,2-4-279-16,-8-7-727 16,-6-3 0-16,-9-8 0 15,-11-6 0-15</inkml:trace>
  <inkml:trace contextRef="#ctx0" brushRef="#br0" timeOffset="8537.27">23882 6388 4596 0,'0'-2'115'16,"-5"1"11"-16,-3 1 12 16,-11 1 5-16,-3 4 6 15,-10 6 2-15,-2-2 4 16,-4 3 4-16,4-1 6 16,-1-7-91-1,5-3-6-15,5-5-5 16,9-9-11-16,10-6-2 15,6-9-3-15,9-7-6 16,11-7-11-16,5 0-15 16,10 2 3-16,8 8 1 15,0 7-4-15,2 7 1 16,-2 11 21-16,-2 4 11 16,-2 4 26-16,-2 8 34 15,-4 5 38-15,-4 6 40 16,-1 8 1-16,-7 7-8 15,-6 5-7-15,-5 4-9 16,-6 6-21-16,-1 1-14 16,-10 3-29-1,-5-1-29-15,-5 1-33 16,-6-4-27-16,-10-2-10 16,-8-2 0-16,-5-6 0 15,-1-3 0-15,4-7 0 16,6-8 0-16,4-10 0 15,11-6 0-15,3-6 0 16,5-11 0-16,9-8 0 16,5-9 0-16,12-3 0 15,14-3 0-15,12-1 0 16,9 9 0-16,8 7 0 16,2 6 0-16,-4 7 0 15,-4 6 0 1,-7 7 0-16,0 6-22 15,-2 4-155-15,4 4-137 16,3 7-184-16,8-15-938 16,4 7 0-16,-2-6 0 15</inkml:trace>
  <inkml:trace contextRef="#ctx0" brushRef="#br0" timeOffset="9811.7">20788 9418 3878 0,'-5'-11'233'0,"-3"-1"154"16,0-2 60-16,-1 1 1 16,5 5-1-16,2 5 0 15,2 2 0-15,3 5 0 16,7 7 0-16,9 11-158 15,4 11-75 1,7 11-154-16,4 10-60 16,-3 1 0-16,-3 3 0 15,-3-2 0-15,-5-4 0 16,-5-3 0-16,-3-3 0 16,-5-4 0-16,-1-4 0 15,1-3 0-15,-4-5 0 16,1-4-44-16,-1-6-178 15,0-7-73 1,0-2-88-16,0-7-147 0,10-8-281 16,-12-5-370-1,-7-8 0-15,-8-8 0 16,-9-7 0-16</inkml:trace>
  <inkml:trace contextRef="#ctx0" brushRef="#br0" timeOffset="10121.46">20319 9738 3592 0,'0'-6'106'0,"7"-7"31"0,16-7 28 16,16-11 22-16,26-11 22 15,23-5 19 1,17-8 10-16,7-4 7 15,1 1 3-15,-8 2-85 16,-15 5-16-16,-19 8-31 16,-18 10-26-16,-20 8-26 15,-16 9-42-15,-12 8-63 16,-4 4-42-16,-5 2-61 16,-2 7-101-16,-2 1-165 15,-1-8-596 1,-3 17 0-16,1-1 0 15,2-2 0-15</inkml:trace>
  <inkml:trace contextRef="#ctx0" brushRef="#br0" timeOffset="11027.69">24443 8341 3483 0,'-3'-7'178'0,"-1"-3"59"15,0-3 75-15,-2-1 121 16,2 2 50-16,-1 3 0 15,4 2-1-15,0 4 1 16,1 0 0 0,1 2-120-16,-1 6-59 15,6 4-57-15,3 8-77 16,5 8-120-16,2 10-50 16,3 5 0-16,1 5 0 15,-2 5 0-15,-2 1 0 16,0 3 0-16,1-4 0 15,-3 1 0-15,0-2 0 16,-1-5 0-16,-4-3 0 16,1-4 0-16,-2-6 0 15,0-6 0-15,-2-6 0 16,-1-5 0 0,-2-4 0-16,-2-3 0 15,3-2-123-15,4 0-294 16,9-12-1113-16,2 5 0 15,-9-8 0 1,-21-26 0-16</inkml:trace>
  <inkml:trace contextRef="#ctx0" brushRef="#br0" timeOffset="13115.25">27454 3385 2380 0,'0'-1'152'16,"0"-6"27"-16,0 3 42 15,0 0 31-15,0-2 37 16,0 0 20-16,0 1 27 15,0 1 29-15,0-3 20 16,-1 2-98-16,-3 1-26 16,-3 1-25-16,-1 3-34 15,-8 0-28-15,3 0-30 16,-4 2-20 0,0 2-17-16,-3 5-24 15,-1 3-9-15,-1 5-7 16,2 6-3-16,1 5 11 15,2 4 18-15,0 1 15 16,3 1 4-16,3 3 11 16,3-2-2-16,6-1-6 15,0-1-4-15,2-1-2 16,2-3-13 0,2 0-14-16,4-3-18 15,3-3-15-15,9-6-8 16,2-1-6-16,7-8-5 15,4-2 0-15,-1-3-9 16,5-3-4-16,-2 0 3 16,-3-3-1-16,-2-3-41 15,-7 3-98-15,-4-2-108 16,-7 0-98-16,-6 2-142 16,5-2-281-16,-11 0-500 15,4-5 0-15,-1-4 0 16,-2-2 0-1</inkml:trace>
  <inkml:trace contextRef="#ctx0" brushRef="#br0" timeOffset="13659.39">27746 3389 2906 0,'-2'-7'194'0,"2"-2"49"16,-3-4 50-16,2-3 38 15,-2 1 94-15,1 5 93 16,-3-2 23-16,5 5 0 15,-2 1 0-15,1 3-126 16,1 0-68-16,-1 3-49 16,1 0-50-16,0 0-38 15,1 0-94-15,-1 3-92 16,0 6-24-16,0 4 0 16,0 5 0-16,0 8 0 15,0 1 0 1,1 2 0-16,1 1 0 15,3 3 0-15,0-2 0 16,-1 2 0-16,2-2 0 16,-2 0 0-16,1-2 0 15,-1-1 0-15,4-2 0 16,-4 0 0-16,3-3 0 16,2-2 0-16,0-3 0 15,-1-2 0-15,0-2-74 16,0-1-194-16,4-3-144 15,-1-2-218-15,3-21-731 16,-2 12 0 0,-7-6 0-16,0-5 0 15</inkml:trace>
  <inkml:trace contextRef="#ctx0" brushRef="#br0" timeOffset="14090.66">28081 3339 2988 0,'0'-11'211'0,"0"-3"64"16,-2-2 52-16,-1 2 90 15,5 0 85-15,-4 7 32 16,-3 1 1-16,5 2-1 15,0 3 0 1,0 0-140-16,0 1-71 16,0 8-63-16,0 6-53 15,0 8-90-15,0 10-84 16,0 7-33-16,0 4 0 16,-2 0 0-16,0 1 0 15,1-2 0-15,0-2 0 16,1-3 0-16,1-4 0 15,4-5 0-15,5-3 0 16,1-3-47-16,5-4-180 16,4-2-78-16,2-4-114 15,-3-3-139-15,4-5-231 16,-13-1-380 0,-3-3 0-16,-3-4 0 15,-2-6 0-15</inkml:trace>
  <inkml:trace contextRef="#ctx0" brushRef="#br0" timeOffset="14572.29">28353 3452 1867 0,'4'-18'219'0,"1"-9"57"16,1-3 44-16,-2-6 46 15,-2 7 42-15,-2 6 35 16,0 4 55-16,0 3 63 15,0 4 31-15,-2 2-138 16,0 4-46 0,-6 1-54-16,-6 5-43 15,-6 0-45-15,-5 2-43 16,-7 7-34-16,1 1-50 16,2 4-58-16,0 6-24 15,4 0-26-15,5 3-9 16,4-1-3-16,5 3-2 15,7 1 1-15,4 0-1 16,6-1 0 0,8 0-6-16,4 0-4 0,5-2-7 15,6-1 0-15,-1 0 0 16,-1-4 0 0,-2-1 0-16,-1-2 0 0,-5-2 0 15,0-2 0 1,-2-3 0-16,-2 1 0 15,2-1 0-15,-4-1 0 16,-2-2-152-16,-4-1-114 16,-1 0-145-16,3 1-264 15,-7-4-662-15,2 1 0 16,0-5 0-16,-2-5 0 16</inkml:trace>
  <inkml:trace contextRef="#ctx0" brushRef="#br0" timeOffset="16307.45">28814 3017 4013 0,'-8'-11'178'0,"-4"-4"40"15,-4-3 49-15,-1-4 67 16,-2 3 69-16,0 0 28 16,-5 0 1-16,-2 1-1 15,-5 1 1-15,0-1-138 16,-7 1-40-16,-4 1-41 15,-2 2-48 1,-3-3-68-16,0 3-68 16,-3 1-29-16,1 2 0 15,-7 3 0-15,-2-2 0 16,-10 3 0-16,-9-4 0 16,-8 2 0-16,-4-2 0 15,1 4 0-15,4 1 0 16,8 2 0-16,4 2 0 15,10 4 0-15,7 3 0 16,7 6 0-16,2 8 0 16,4 7 0-16,6 7 0 15,2 5 0 1,3 2 0-16,0 4 0 16,1-1 0-16,3 2 0 15,-2 1 0-15,-3 1 0 16,5-1 0-16,2-1 0 15,1 1 0-15,6-2 0 16,2 0 0-16,5-3 0 16,2 1 0-16,5 1 0 15,-1-1 0-15,3-2 0 16,2 4 0-16,0-2 0 16,0-1 0-16,2 0 0 15,5 2 0-15,-2-4 0 16,5 4 0-1,-1-4 0-15,5-2 0 16,-1 1 0-16,8-2 0 16,4-1 0-16,6 0 0 15,2-2 0-15,3 1 0 16,2-5 0-16,3 0 0 16,0-1 0-16,3-4 0 15,3 1 0-15,3-2 0 16,1-5 0-16,4-3 0 15,1-2 0-15,0-4 0 16,-2-2 0-16,2-3 0 16,2-1 0-16,0 1 0 15,-1-4 0 1,0 2 0-16,-2-2 0 16,-1-2 0-16,0-1 0 15,-2 2 0-15,-1-6 0 16,-4 0 0-16,-4-2 0 15,2-3 0-15,-3 0 0 16,-1-4 0-16,6-3 0 16,-2-2 0-16,3-2 0 15,-4-3 0-15,3-4 0 16,-7 1 0-16,-4-2 0 16,-4-2 0-16,-7 1 0 15,0 0 0-15,-4-3 0 16,-2-2 0-1,-1 0 0-15,0-2 0 16,0-1 0-16,-2 2 0 16,-3-2 0-16,-4 5 0 15,-1 1 0-15,0 1 0 16,-4 5 0-16,0 0 0 16,-3-1 0-16,3 0 0 15,-4 1 0-15,1 0 0 16,-1-2 0-1,0 5 0-15,0 2 0 0,0 1 0 16,0 3 0 0,0 4 0-16,-1 0 0 15,-1 4 0-15,-1-1 0 16,-1 2 0-16,-2-2 0 16,2 1 0-16,-3-1 0 15,3 1 0-15,-1 1 0 16,1-1 0-16,-1 1 0 15,0 3 0-15,-2-2 0 16,2 0 0-16,-3-1 0 16,3 1 0-16,-4-1 0 15,-2 1 0 1,4 0 0-16,-2-1 0 0,-2 1 0 16,3-2 0-1,-2 0 0-15,0 3 0 16,3 0 0-16,0 0 0 15,1 1 0-15,-3 1 0 16,1 2 0-16,0-3 0 16,-1-1 0-16,-2 4 0 15,1-2 0-15,3-3 0 16,-2 4 0-16,2 0 0 16,0 1 0-16,2-1 0 15,0 2 0 1,3 1 0-16,-2 0 0 15,4 2 0-15,-2 0 0 16,2 0 0-16,0 0 0 16,0-1 0-16,0 1 0 15,0 0 0-15,0 0 0 16,0 0 0-16,0 0 0 16,0 0 0-16,0 0 0 15,0 0 0 1,0 0 0-16,0 0 0 0,0 0-46 15,0 0-182-15,0 1-137 16,7 3-333-16,-4 4-672 16,2-4 0-1,1-9 0-15,4-13 0 16</inkml:trace>
  <inkml:trace contextRef="#ctx0" brushRef="#br0" timeOffset="18484.03">25127 3638 1360 0,'-14'-7'59'15,"-6"-1"24"-15,0-4 53 16,-3-3 37-16,8 4 32 16,4-1 18-1,4 1 34-15,4-1 10 16,3 0 3-16,1-3-39 15,11-4-15-15,7 0-22 16,13-3-49-16,11-5-36 16,9 1-31-16,0 4-15 15,-2 4-34-15,-5 7-9 16,-5 3-2-16,-11 5-1 16,-3 1-5-16,-2 4-1 15,-7-1-3-15,-5 2-2 16,-1 2 4-1,-3 1 10-15,0 4 16 0,-1 2 5 16,0 3 14 0,2 0 15-16,2 5 20 15,-2 1 4-15,5 3 10 16,-3 0 2-16,2 7 2 16,5-2-4-16,0 2-7 15,2 3 3-15,2 0 1 16,2 2-7-16,-3 0-10 15,2 2 0-15,-2-2-2 16,-1 0-1 0,-1 0-5-16,4-1-5 0,-4-3-12 15,3 2-8 1,2 0-13-16,-1-1-3 16,-1 2-3-16,3-2 1 15,-1 3-8-15,2-1-3 16,0 1 4-16,4 3-3 15,6 5 12-15,8 4 11 16,4 8 37-16,6 8-7 16,4 9 12-1,-2 4 16-15,0 2 31 0,-2 3 12 16,0-3 0 0,-3-4 7-16,-3-4-1 15,1 0-9-15,-4-2-36 16,0 0-1-16,-2 7 0 15,-5 3-24-15,0 3-29 16,-4 6-12-16,-3 1-5 16,0-1-8-16,-1 0-8 15,-4-1-3-15,0 0-3 16,-2-2 1-16,-1-1-16 16,1-3 0-1,-3-4 0-15,1 3 0 16,-2-2 0-16,-2 1 0 0,-5 4 0 15,2-4 0 1,0-3 0-16,1-1 0 16,-3-4 0-16,3-4 0 15,-3-5 0-15,-1-1 0 16,-3 1 0-16,0-5 0 16,-3 2 0-16,-1 1 0 15,0 0 0-15,-3-1 0 16,2 0 0-16,-2-3 0 15,3-3 0-15,1-4 0 16,-1-4 0 0,0-5 0-16,-1-4 0 15,3-6 0-15,1-2 0 16,0-4 0-16,-1-4 0 16,1-3 0-16,-1 1 0 15,4 0 0-15,-4-5 0 16,4 3 0-16,-1 4 0 15,-4 0 0-15,3 5 0 16,-2 2 0-16,-4 4 0 16,-2-2 0-16,-4 3 0 15,-16 3-91-15,-27 5-253 16,-45 6-1207-16,-69 7 0 16,-198-1 0-1</inkml:trace>
</inkml:ink>
</file>

<file path=ppt/ink/ink7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3:58.783"/>
    </inkml:context>
    <inkml:brush xml:id="br0">
      <inkml:brushProperty name="width" value="0.05292" units="cm"/>
      <inkml:brushProperty name="height" value="0.05292" units="cm"/>
      <inkml:brushProperty name="color" value="#FF0000"/>
    </inkml:brush>
  </inkml:definitions>
  <inkml:trace contextRef="#ctx0" brushRef="#br0">4449 8101 4005 0,'-10'-15'298'16,"-3"-2"100"-16,0-2 38 15,0 0 0-15,11 9-1 16,1 5-3-16,1 3 4 16,6 1 0-16,7 2 0 15,10 3-174-15,9 2-124 16,12 5-100-16,4 1-38 16,1 2 0-1,-4 1 0-15,-1-1 5 16,-6-3-5-16,-3-4 0 15,-1-4 0-15,0-7 0 16,-1-10 0-16,3-13 0 16,4-11 0-16,1-14 0 15,6-10 0-15,4-9-247 16,11 0-261-16,9-13-979 16,0 18 0-16</inkml:trace>
  <inkml:trace contextRef="#ctx0" brushRef="#br0" timeOffset="942.37">7678 7799 3971 0,'-12'-14'197'0,"-5"-1"46"15,-2-3 65-15,-4-2 37 16,6 9 13-16,1 8 10 16,-1 3 14-16,1 11 32 15,-2 9 18 1,5 13-136-16,3 13-57 15,6 8-46-15,3 7-65 16,4 3-37-16,9-2-13 16,6-5-11-16,5-3-12 15,12-12-33-15,5-7-18 16,3-9-4-16,5-8 0 16,-2-6 0-16,-1-9 0 15,-5-8 0-15,-7-6 0 16,-2-7 0-1,-8-7 0-15,-6-10 0 16,-5-7 0-16,-7-6 0 16,-3-2 0-16,-9-3 0 15,-12-1 0-15,-10 1 0 16,-9 1 0-16,-12 3 0 16,-1 9 0-16,-4 6 0 15,1 13 0-15,6 11 0 16,5 7 0-16,7 12 0 15,11 9 0-15,15 8 0 16,8 7 0 0,17 4 0-16,14 2 0 15,11-3 0-15,14-3 0 16,11-2 0-16,1-5 0 16,0-2 0-16,-5-2 0 15,-9 0-103-15,-3-3-157 16,-7 3-134-16,0-1-213 15,-5-20-758-15,-2 14 0 16,-7-1 0-16,-4-11 0 16</inkml:trace>
  <inkml:trace contextRef="#ctx0" brushRef="#br0" timeOffset="1795.64">8845 7625 3957 0,'-11'-10'209'0,"-4"-5"21"16,-3-2 105 0,-6 0 81-16,5 5 22 0,-1 3 1 15,0 6 0 1,1 2 0-16,4 7-1 16,4 7-152-16,-1 10-56 15,9 5-22-15,2 13-105 16,2 3-79-16,5 0-24 15,6 0 0-15,2 0 0 16,9-3 0-16,5-1 0 16,0 0 0-16,7-7 0 15,0 1 0-15,-3-6 0 16,1-9 0-16,-3-6 0 16,-1-3 0-16,-4-8 0 15,-4-2 0-15,-2-3 0 16,-2-7 0-1,-5-5 0-15,-2-6 0 16,-1-5 0-16,-7-6 0 16,0-2 0-16,-6-4 0 15,-6-3 0-15,-8-5 0 16,-5-1 0-16,-9 1 0 16,-5-1 0-16,-2 3 0 15,-3 6 0 1,0 6 0-16,-1 8 0 0,2 10 0 15,1 8 0 1,2 7 0-16,9 9 0 16,6 7 0-16,9 5 0 15,11 4 0-15,10 3 0 16,11-1 0-16,9 1 0 16,8-2 0-16,9-2 0 15,4 0 0-15,0-6 0 16,1 1 0-16,-2-4 0 15,0-1 0-15,-4-1 0 16,-1 2 0-16,-3-2 0 16,-2 2 0-1,-5 2 0-15,-6-1-83 16,-1 2-129-16,-9-1-65 16,-6-2-65-16,-3 2-111 15,-2-6-150-15,-5-7-641 16,-11 0 0-16,-6-4 0 15,-12-5 0-15</inkml:trace>
  <inkml:trace contextRef="#ctx0" brushRef="#br0" timeOffset="2082.11">8101 7663 3369 0,'0'0'207'0,"0"-3"14"15,4-5 2-15,13-8 3 16,17-7-1-16,19-12-82 15,25-11-205 1,23-37-848-16,6 24 0 16,-9-6 0-16,-11 1 0 15</inkml:trace>
  <inkml:trace contextRef="#ctx0" brushRef="#br0" timeOffset="5098.02">18852 3946 3607 0,'0'-4'143'15,"0"4"29"-15,0-3 18 16,0 2 8-16,0 1 7 15,0 0 4 1,0 0 2-16,0 0 3 16,0 0 10-16,-7 1-102 15,-9 4-33-15,-8 4-24 16,-7 1-18-16,-9 0-4 16,5-2-2-16,3-4 1 15,8-3 2-15,5-5-2 16,6-4-11-16,5-5-6 15,6-4-4-15,6-6-6 16,10-3 0-16,5 0-4 16,7 2-8-1,7 2 0-15,1 6-4 16,-1 4-2-16,-3 5 1 16,-1 4 4-16,0 2 2 15,-3 1 6-15,0 5 28 16,1 4 10-16,-3 2 17 15,2 8 24-15,-1 3 21 16,-2 4 23-16,-8 4 26 16,1 2 5-16,-9 3 20 15,-4 2 14 1,-7 4-20-16,-13 0-8 16,-11 2-17-16,-11 0-24 15,-6-2-25-15,-4-3-20 16,6-6-27-16,5-7-10 15,11-8-19-15,4-7-17 16,4-6-11-16,9-4 0 16,2-4 0-16,4-3 0 15,4-4 0-15,6-3 0 16,6-3 0-16,11 1 0 16,5 3 0-16,9 2 0 15,2 5 0 1,5 2 0-16,-2 4-80 15,0 3-110-15,1 3-63 16,1-1-73-16,0 0-115 16,0 4-185-16,-3-8-629 15,-6 3 0-15,-9-3 0 16</inkml:trace>
  <inkml:trace contextRef="#ctx0" brushRef="#br0" timeOffset="5906.09">19253 3634 2988 0,'-16'-20'175'0,"-5"-6"50"16,-8-5 27-16,-9-5 22 15,2 6 37-15,-6 2 17 16,-1 3 53 0,-4 1 59-16,0 4 18 0,-2 1-97 15,3 7-50-15,-3 1-26 16,2 7-20-16,1 2-15 16,1 1-34-1,-2 7-13-15,2 4-52 16,-1 6-61-16,1 8-16 15,2 9-16-15,1 3-12 16,3 7-24-16,4 3-9 16,2 8-4-16,8 3-4 15,5 5-5-15,7 4 0 16,6 3 0-16,7 5 0 16,-1-2 0-16,2 3 0 15,8-6 0-15,2-2 0 16,9-3 0-16,12-4 0 15,9-2 0 1,9-3 0-16,8-2 0 16,4-7 0-16,6-4 0 15,4-8 0-15,3-6 0 16,2-7 0-16,5-4 0 16,1-8 0-16,-3-6 0 15,-3 0 0-15,-8-6 0 16,-8-5 0-16,-9-7 0 15,-5 0 0-15,-6-8 0 16,-5-7 0 0,-4-1 0-16,-8-4 0 15,-2-7 0-15,-7-5 0 16,-4-5 0-16,-5-4 0 16,-5-1 0-16,1-4 0 15,-7-1 0-15,-3-1 0 16,-7 2 0-16,-5 0 0 15,-9 5 0-15,-10 2 0 16,-6 3 0-16,-12-1 0 16,-11 5 0-16,-13 2 0 15,-10 7-50 1,-3 9-201-16,5 13-194 16,15 10-317-16,13 15-574 15,22 12 0-15,20 7 0 16,15 3 0-16</inkml:trace>
  <inkml:trace contextRef="#ctx0" brushRef="#br0" timeOffset="6967.39">21256 3443 2667 0,'-3'0'122'15,"-1"0"27"-15,0 0 29 16,-1 0 22 0,4 0 11-16,1 0 9 15,0 0 3-15,0 0-1 16,1 0 18-16,12-2-93 15,21-4-52-15,22-8-106 16,22-2-138-16,20-9-230 16,-3-3-448-16,-14 2 0 15,-14 0 0-15</inkml:trace>
  <inkml:trace contextRef="#ctx0" brushRef="#br0" timeOffset="8222.43">21429 4466 1515 0,'-2'1'162'0,"-1"2"46"16,-3-2 34-16,5 1 25 16,-1-2 16-1,2 0 7-15,0 0-5 16,3 0 5-16,13 0 4 15,14-3-135-15,21-6-84 16,18-4-131-16,22-4-217 16,0-38-475-16,-5 30 0 15,-12-3 0-15,-17 3 0 16</inkml:trace>
  <inkml:trace contextRef="#ctx0" brushRef="#br0" timeOffset="8783.12">21656 4959 2005 0,'-5'1'183'0,"-3"0"31"15,-3 2 47-15,2-2 34 16,0-1 31-16,5 0 17 15,2 0 4-15,2-1 2 16,0 1-3-16,9 0-137 16,13-4-43-16,17-5-49 15,19-6-81 1,17-4-91-16,13-5-113 16,4-3-164-16,-4-4-179 15,-9 5-315-15,-12 2 0 16,-16-1 0-16,-15 7 0 15</inkml:trace>
  <inkml:trace contextRef="#ctx0" brushRef="#br0" timeOffset="9919.79">21840 5797 2763 0,'0'0'135'15,"0"0"10"-15,0 0 8 16,7 0 5-16,13-4 10 16,15-5 3-16,15-3 5 15,21-6 1 1,11-5-13-16,5 1-147 16,-2-1-81-16,1 0-125 15,-9-1-152-15,-12-6-385 16,-15 11 0-16,-13 2 0 15,-15 4 0-15</inkml:trace>
  <inkml:trace contextRef="#ctx0" brushRef="#br0" timeOffset="10553.58">22090 6813 3230 0,'-8'-2'183'0,"1"-2"40"16,0-2 0-16,0-3-3 16,17-3 5-16,17-7 0 15,21-1 2-15,21-8-5 16,18-1-28-16,11-2-164 16,1 0-122-1,-5 0-109-15,-10 3-144 16,2-3-181-16,-21 9-281 0,-12 2 0 15,-11 0 0 1,-13 3 0-16</inkml:trace>
  <inkml:trace contextRef="#ctx0" brushRef="#br0" timeOffset="12397.7">24204 4470 3014 0,'-8'-9'195'0,"-3"0"54"15,-5-5 19-15,-6 0 32 16,-2 0 24-16,-1 3 51 15,4 3 34-15,-2 1 17 16,2 5 1-16,1 0-120 16,-3 8-32-16,-2 11-17 15,-2 7 6-15,0 10-33 16,6 12-23-16,7 4-52 16,8 4-33-1,6-1-17-15,7 0-3 16,8-3-16-16,5-1-25 15,6-6-38-15,6-7-24 16,5-5 0-16,1-5 0 16,-2-6 0-16,2-7 0 15,-2-5 0-15,-2-5 0 16,2-3 0-16,-1-7 0 16,-5-4 0-16,-1-7 0 15,-4-7 0-15,-6-7 0 16,-8-8 0-16,-4-7 0 15,-5-2 0 1,-4-5 0-16,-5 0 0 16,-6 2 0-16,-5 4 0 15,-9 3 0-15,-10 3 0 16,-2 6 0-16,-8 4 0 16,-4 8 0-16,-3 4 0 15,-1 8 0-15,5 5 0 16,10 4 0-16,8 3 0 15,11 7 0-15,10 3 0 16,9 6 0-16,5 7 0 16,10 4 0-1,10 5 0-15,7 0 0 16,10-1 0-16,5 1 0 16,3-2 0-16,0-1 0 15,-2-1 0-15,-2 4 0 16,-4 0 0-16,-1-1 0 15,-3 2 0-15,0-1 0 16,-1-2 0-16,-2-1 0 16,0 1 0-1,-1-4-75-15,-4 2-157 0,-1 0-104 16,0-1-128-16,2-1-232 16,-3 0-581-16,-1-6 0 15,1-8 0 1,6-7 0-16</inkml:trace>
  <inkml:trace contextRef="#ctx0" brushRef="#br0" timeOffset="13369.35">26016 4171 3115 0,'-14'-12'173'0,"-5"-5"53"16,-6-2 34-16,-8-1 15 15,5 5 19-15,-3 6 14 16,-1 3 19-16,1 6 11 15,-2 6 34-15,3 10-60 16,1 6-10 0,0 7-12-16,6 11-30 0,4 5-17 15,9 0-18-15,5 2-13 16,8-3-20-16,7 0-11 16,7-3-34-1,5-3-55-15,8-2-47 16,3-5-43-16,5-2-2 15,0-4 0-15,3-2 0 16,-5-6 0-16,4-7 0 16,-2-5 0-16,-2-5 0 15,-3-7 0-15,-2-5 0 16,-5-5 0-16,-6-7 0 16,-4-8 0-16,-5-4 0 15,-4-7 0-15,-5-4 0 16,-4-2 0-16,-7-5 0 15,-9 1 0 1,-9-3 0-16,-11 4 0 16,-9 3 0-16,-3 7 0 15,-4 9 0-15,6 8 0 16,2 11 0-16,8 6 0 16,9 4 0-16,8 7 0 15,10 6 0-15,7 7 0 16,4 6 0-16,5 7 0 15,8 7 0-15,7 2 0 16,5 1 0-16,6-2 0 16,3-2 0-1,-1 1 0-15,1-4 0 16,4-2 0-16,-1 2 0 16,5-3 0-16,3-1 0 15,4 1 0-15,-3-2 0 16,-4-2 0-16,-4 1 0 15,-6-1 0-15,-5 0-159 16,-5 1-76-16,-7 4-112 16,-5-1-97-1,-1-3-201-15,-9-19-627 0,-12 9 0 16,-5-10 0-16,-10-6 0 16</inkml:trace>
  <inkml:trace contextRef="#ctx0" brushRef="#br0" timeOffset="13901.96">25232 3884 2056 0,'0'1'174'16,"0"0"35"-16,1-1 37 16,-1 2 26-16,0-2 12 15,6 0 11 1,10-6 9-16,13-2 21 16,16-4 19-16,17-8-100 15,11-5-33-15,7-2-21 16,-1-3-23-16,-5 0-6 15,-8 2 1-15,-9 1 0 16,-11 2-7-16,-13 7-7 16,-12 3-10-16,-12 5-31 15,-5 4-99-15,-2 4-110 16,-4 1-175-16,6 1-919 16,3 3 0-16,9-6 0 15,5-11 0 1</inkml:trace>
</inkml:ink>
</file>

<file path=ppt/ink/ink7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4:23.914"/>
    </inkml:context>
    <inkml:brush xml:id="br0">
      <inkml:brushProperty name="width" value="0.05292" units="cm"/>
      <inkml:brushProperty name="height" value="0.05292" units="cm"/>
      <inkml:brushProperty name="color" value="#FF0000"/>
    </inkml:brush>
  </inkml:definitions>
  <inkml:trace contextRef="#ctx0" brushRef="#br0">5450 9347 2477 0,'2'0'118'0,"1"0"28"15,3 0 20-15,1 0 15 16,-2 0 17 0,-1 0 10-16,-1 0 17 15,-2 0 20-15,2 0 29 16,0 0-73-16,2 0-8 15,1 0 0-15,2 0-4 16,1 2 22-16,1 0 11 16,3 2 15-16,-2-1 10 15,5 2-6 1,-1-1-17-16,2-2-14 16,-1 1 2-16,2-3-14 0,3 2 12 15,0-8-22 1,5-5-27-16,5-6-26 15,3-8-25-15,4-9-16 16,4-7-11-16,0-2-7 16,5-4-18-16,3-2-15 15,4-2-26-15,3 2-17 16,-6 2 0-16,-3 6 0 16,-9 3 0-1,-8 8 0-15,-8 6 0 16,-5 7 0-16,-7 4 0 15,-3 4 0-15,-3 3 0 16,-1 2 0-16,-3 2 0 16,-1 0 0-16,0 2 0 15,0-2-128-15,0 4-157 16,2 1-183-16,-1 0-994 16,1 10 0-16,-5-1 0 15</inkml:trace>
  <inkml:trace contextRef="#ctx0" brushRef="#br0" timeOffset="1622.94">6137 11626 4026 0,'-1'-1'209'0,"-2"1"10"0,3-1 5 16,-2-1 11-16,7 4 91 15,4 0 60 1,9 4 48-16,8 3 0 16,7 3-1-16,5 3-173 15,2 2-35-15,-1 1-11 16,-1 0-4-16,-1 1-11 16,0-1-91-16,-2-4-59 15,-2 3-49-15,-1-3 0 16,-1-1 0-16,-3 2 0 15,-3-5 0-15,-2 2-71 16,-1-1-172-16,-5-1-104 16,-4-1-115-16,-4-5-107 15,4-1-244 1,-12-2-324-16,-9-1 0 16,-5-4 0-16,-9-5 0 15</inkml:trace>
  <inkml:trace contextRef="#ctx0" brushRef="#br0" timeOffset="1919.91">6485 11524 2587 0,'-6'-10'182'16,"-1"-3"59"-16,0-3 55 15,-4 1 47 1,5 2 60-16,1 6 53 15,1 3 20-15,1 2 0 16,0 3 29-16,0 10-92 16,0 11-22-16,-4 15-58 15,4 12-55-15,-3 16-48 16,1 9-148-16,-3 4-182 16,1 3-87-16,0 0-108 15,4-5-238-15,5-39-782 16,2 19 0-16,0-17 0 15,-3-12 0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26.644"/>
    </inkml:context>
    <inkml:brush xml:id="br0">
      <inkml:brushProperty name="width" value="0.1" units="cm"/>
      <inkml:brushProperty name="height" value="0.1" units="cm"/>
      <inkml:brushProperty name="color" value="#E71224"/>
    </inkml:brush>
  </inkml:definitions>
  <inkml:trace contextRef="#ctx0" brushRef="#br0">2 217 4816,'0'0'442,"0"0"121,0 0 125,0 0 100,0 0 72,0 0 53,0 0 53,0 0 41,0 0-12,0 0-179,0 0-124,0 0-109,0 0-97,0 0-61,0 22 1505,-1-6-1403,1-10-271,-1 0-1,1 1 1,1-1-1,1 13 1,-2-18-231,1 0 0,-1 0 0,0 1 0,1-1 0,0 0-1,-1 0 1,1 0 0,-1 0 0,1 0 0,0 0 0,0 0 0,0 0 0,-1 0 0,1 0 0,0 0 0,0 0 0,0-1 0,0 1 0,1 0 0,-1-1-1,0 1 1,0-1 0,0 1 0,0-1 0,1 1 0,-1-1 0,0 0 0,0 0 0,1 0 0,0 1 0,19-2 137,0 0 0,-1-1 0,1-1 0,-1-1 0,0-1 0,0-1 0,0 0 0,-1-1 0,1-2 0,25-15 0,-8 2 419,-1-1-1,0-3 1,61-58 0,-85 73-50,0-1 1,-2 0-1,18-26 1,-27 36-209,9 0-3487,-8 2 2869,6-1-609,28-2-3373,-11-6-3904,-9-1 3544</inkml:trace>
</inkml:ink>
</file>

<file path=ppt/ink/ink7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4:39.620"/>
    </inkml:context>
    <inkml:brush xml:id="br0">
      <inkml:brushProperty name="width" value="0.05292" units="cm"/>
      <inkml:brushProperty name="height" value="0.05292" units="cm"/>
      <inkml:brushProperty name="color" value="#FF0000"/>
    </inkml:brush>
  </inkml:definitions>
  <inkml:trace contextRef="#ctx0" brushRef="#br0">8188 7011 974 0,'0'-2'100'15,"0"-3"24"-15,1 2 18 16,-1-2 41-16,1 1 30 15,1 1 22 1,-1 0 10-16,-1 1 5 16,2 0 2-16,-2-1-64 15,0 2-44-15,3-1-20 16,3 1-16-16,5 0-41 16,2-2-28-16,4 1-21 15,2 0-8-15,1 1-3 16,0 1 0-16,1-2 8 15,3 2 11-15,4 0-1 16,-2 0 1-16,4 0 3 16,2 0-1-1,1 0 3-15,2 0-2 0,-2 0-3 16,2 0-1 0,-2 0-4-16,0 0-4 15,-2 0-3-15,-1 0-3 16,-1-1-2-16,-2-1-2 15,0 1 1-15,2-2-1 16,2-1 3-16,2-2-2 16,-1 0 0-16,1 1 0 15,2 0 1-15,-1-1-2 16,1 3-1 0,-1-2 0-16,0 3-3 15,-3 0 2-15,0 2-2 16,2-2-1-16,-3 2 1 15,5-1-1-15,1 0 1 16,2-1-1-16,2 1 1 16,2-2-1-16,0 1 2 15,0-1 0-15,-5 1-2 16,2-2 1-16,0 1-2 16,-1 0 1-16,-2-2-2 15,0 2 2 1,2 0-2-16,-1 1 1 0,1 2 0 15,-1-4-2-15,4 2 1 16,0-1 1 0,3 0-2-16,-1 3-2 15,2-2 3-15,-5 0-2 16,2 1 2-16,-1 1-2 16,-4-2 1-16,4 2 1 15,2-1-1-15,2 0-1 16,2-2 2-16,0 1-1 15,-3-1-1-15,-2 1-3 16,-3 0-1-16,-3 0 0 16,-4 2-3-16,-2 0 0 15,-1 0-1 1,-3 0 0-16,2 0 1 16,2 0 0-16,3 2 1 15,5 0 5-15,1 0 0 16,1-1 1-16,3-1 1 15,-4 2 0-15,-2-2-1 16,-1-2 1-16,-3 2 2 16,-3 3-1-16,-3-1 0 15,1 1-1-15,0 0 1 16,-1 0-2-16,3-3 2 16,1 2 1-1,-3-2 2-15,1 0-2 16,2 2-1-16,-2-1 1 15,-2 2 1-15,1-2-2 16,-1 3 1-16,1-3 1 16,-3-1-2-16,3 2-1 15,0 1 0-15,2-2 2 16,3 1 1-16,4 2 0 16,3-3-1-16,4-1 2 15,-2 2-2-15,-1-1 1 16,-3 1-1-1,-6-1 3-15,-5-1 1 16,2 1-3-16,-3 2-1 16,2-1 0-16,3 3 3 15,2-2-6-15,1 1 0 16,2-1 1-16,5 1 1 16,3-1-1-16,-2-1 2 15,2 1-2-15,1-3 2 16,-7 0 0-16,0 2-1 15,-4 0 2 1,-1-1 0-16,1 1 0 16,-2 1 0-16,7-2-1 15,5 1 0-15,1 0 0 16,2 0-1-16,-2-2 0 16,-7 2 1-16,-6-2 1 15,-7 0 0-15,-4 0 0 16,2 0-2-16,-4 0 0 15,0 0 2-15,8 1-2 16,2-1 2-16,17 0-1 16,12 0 0-16,5 0-7 15,-2 0 2-15,0 0 0 16,-13 0 5-16,-8 0 2 16,-8 0-3-1,-3 0 4-15,-4 0 0 16,-2 0 2-16,2 0 1 15,6 0 9-15,5-1-2 16,14-1 7-16,5 0 3 16,6 0 2-16,2-1 10 15,-3 2 0-15,-8-1-1 16,-8 2 4-16,-5 0 5 16,-9-1 4-16,-3-1 1 15,-3-2-5 1,3 1-6-16,2-2-4 0,5-1-8 15,7 1-2 1,6 0 1-16,9 0-3 16,3 0-3-16,-3 0 0 15,-8 3 5-15,-10-1 4 16,-12-2 8-16,-11 4 3 16,-1-2 1-16,-5-1-1 15,0 3 0-15,2-3-4 16,3 2-4-16,3 0-4 15,2-1-6-15,1 0-9 16,-3 2-7-16,0-1-1 16,-6 1-1-1,-1 1 1-15,-3-1-1 16,-4 1 1-16,0 0 2 16,-3-1-2-16,0 2 2 15,0-2-1-15,0 1 0 16,0 0-2-16,0 0-4 15,1 0-83-15,7 0-269 16,-7 0-542-16,2 0 0 16,-6-2 0-16,-4-5 0 15</inkml:trace>
  <inkml:trace contextRef="#ctx0" brushRef="#br0" timeOffset="18612.2">8169 8046 3441 0,'0'-2'151'0,"0"2"35"16,0 0 37-16,0-1 29 15,0-1 21-15,0 0 55 16,0-1 46-16,0 2 21 16,0-2 4-16,0 3-119 15,0 0-46-15,0 0-29 16,3-1-33-16,5 1-15 15,4 1-8-15,7 2-42 16,2 1-43 0,7 1-17-16,1 2 2 15,-2-1 6-15,1 0 18 0,0-3 2 16,4-1 17 0,-2-6-14-16,8-6-15 15,3-5-10-15,2-7-5 16,-3-9-3-16,5-4-7 15,-5 1-3-15,-3-4-6 16,-3 2-8-16,-3 2-21 16,-5 3 0-16,-5 5 0 15,-6 5 0-15,-3 6 0 16,-4 2 0-16,-4 6 0 16,-2 4 0-1,2-1-32-15,-2 4-175 16,3 0-86-16,4 2-133 15,2 3-238-15,-2-5-649 16,0 11 0-16,-5 3 0 16,-5-3 0-16</inkml:trace>
  <inkml:trace contextRef="#ctx0" brushRef="#br0" timeOffset="19826.43">21750 3020 2732 0,'0'-7'156'0,"0"-4"44"15,0-1 46-15,-1-5 25 16,1 2 40-16,-3 2 31 16,0 0 29-16,0 0 50 15,-3 2 40 1,2 4-76-16,-2 1-31 16,-2 1-41-16,-6 4-47 15,-6 1-26-15,-6 5-26 16,-4 5-32-16,-2 6-25 15,2 8-40-15,3 5-30 16,5 4-45-16,3 2 0 16,6 1-7-16,6 0 2 15,5 0-2-15,7-1-14 16,8-2 5-16,3-2-2 16,7-2-11-1,7-2-7-15,3-3 3 16,3-4-2-16,2-4 2 15,-4-3 0-15,1-6 2 16,-3-3 1-16,0-3-5 16,-1-3 0-16,1-5 0 15,-3-3-4-15,0-4 0 16,-2-6-3-16,-3-2 0 16,-4-3 0-16,-2-1 0 15,-3-2 0-15,-2-2 0 16,-6 1 0-1,-4-3 0-15,-1 1 0 16,-8-3 0-16,-9 1 0 16,-4 0 0-16,-9-2 0 15,-10 3 0-15,-4 2 0 16,-1 3 0-16,-2 5-105 16,2 7-145-16,-1 11-104 15,0 13-148-15,3 16-894 16,4 20 0-16,6 9 0 15</inkml:trace>
  <inkml:trace contextRef="#ctx0" brushRef="#br0" timeOffset="20837.04">22108 4077 3011 0,'-6'-10'188'0,"2"-1"51"16,-3-3 34-16,1 0 25 15,3 3 17-15,3 6 3 16,0 2-4-16,0-1-2 16,0 4 1-16,0 0-120 15,2 8-39 1,-1 7-9-16,5 5 27 16,1 10 4-16,2 6 39 15,0 4-2-15,1 4 3 16,-2-1 3-16,1 1-1 15,0-2-8-15,1-1-21 16,0-2-42-16,2-1-62 16,0-1-28-16,1-5-56 15,-1-1-1-15,-2-3 0 16,-3-3 0-16,-1-3 0 16,-1-3 0-16,-2-3 0 15,-1-4 0 1,-1-1 0-16,1-5 0 15,-1-4 0-15,-1 2 0 16,2-4 0-16,-2 1 0 16,0 0 0-16,1-1 0 15,-1 0 0-15,0 0 0 16,0 0 0-16,0 0-37 16,2 0-202-16,-1 2-192 15,21-1-370-15,-16-1-535 16,-1-1 0-16,6-9 0 15,1-8 0 1</inkml:trace>
  <inkml:trace contextRef="#ctx0" brushRef="#br0" timeOffset="21529.09">22950 2775 3335 0,'-4'-6'212'16,"0"-3"36"-16,-1 0 13 15,1 2 1 1,2 2-2-16,4 4 10 16,5 1 33-16,13 1 50 15,9 5 51-15,12 3-111 16,6 6-59-16,2 3-27 16,-2 3-15-1,-3 3 4-15,0 1 6 0,-1-1-9 16,-1-1-59-16,-3 0-125 15,-4-4-143-15,-6-1-104 16,-6-4-102-16,-8-2-88 16,-7-4-106-16,26-4-644 15,-31-4 0-15,-9-4 0 16,-4-6 0 0</inkml:trace>
  <inkml:trace contextRef="#ctx0" brushRef="#br0" timeOffset="21793.42">23316 2650 2408 0,'-5'-9'241'15,"1"-3"44"-15,-1 2 15 16,-1-2 6-16,3 3-2 16,0 7 5-16,0 7 5 15,-2 6 5-15,1 10 5 16,-6 13-150-1,-3 13-82-15,0 10-42 16,-7 10-32-16,-3 2-35 16,1 5-64-16,0 2-90 15,4 2-132-15,9-4-207 16,6 5-362-16,3-4 0 16,4-10 0-16,1-6 0 15</inkml:trace>
  <inkml:trace contextRef="#ctx0" brushRef="#br0" timeOffset="22232.27">23503 3851 2999 0,'-1'-12'232'0,"-2"-1"43"16,2-2 31-16,-1-1 8 15,1 7-1-15,1 5-3 16,4 1 4-16,8 3 10 16,14 3 1-16,8 4-140 15,14 2-85-15,4 4-43 16,-3 2-24-16,0 4-15 16,-6-1-5-16,-2 1-17 15,-8 0-36-15,-4-2-70 16,-4-1-78-16,-1-1-126 15,0-3-153 1,-3-8-532-16,-5 2 0 16,-8-4 0-16</inkml:trace>
  <inkml:trace contextRef="#ctx0" brushRef="#br0" timeOffset="22525.99">23802 3655 3090 0,'-4'-12'211'0,"-1"1"30"15,-1-2 5-15,1 1 3 16,-1 8 35-16,-4 10 31 16,-6 6 16-16,-1 13 22 15,-8 11 5 1,1 9-153-16,1 7-56 15,4 6-32-15,2 3-53 16,3 1-46-16,5-2-115 16,4-1-141-16,4-4-236 15,-1-5-610-15,2 0 0 16,-1-6 0-16,-5-11 0 16</inkml:trace>
  <inkml:trace contextRef="#ctx0" brushRef="#br0" timeOffset="23575.91">24874 2291 2766 0,'-12'-6'175'16,"-1"-3"42"-16,-5-3 31 16,-4-1 20-16,3 4 22 15,-3 2 13-15,6 4 7 16,-7 1-1-16,2 4 12 16,-5 10-122-16,0 9-37 15,-2 8-40 1,5 14-28-16,7 5-21 15,10 6-19-15,4 1-13 16,4 0-6-16,6-3 2 16,9-3-3-16,3-5 1 15,12-5 1-15,4-6 0 16,3-5 14-16,0-8 32 16,2-7 40-16,-4-7 42 15,-2-4 39-15,-2-4 7 16,-3-8-9-1,-4-7-10-15,-3-6-8 16,-10-8-3-16,-1-7-17 16,-9-5-31-16,-2-2-41 15,-2-2-45-15,-8-4-38 16,-4 2-8-16,-4-1 0 16,-6 5 0-16,-8 3 0 15,-8 5 0-15,-4 9 0 16,-4 8 0-16,-6 9 0 15,1 9 0-15,6 6 0 16,4 11 0 0,9 4 0-16,12 8 0 0,10 6 0 15,9 1 0 1,9 0 0-16,8 1 0 16,11-1 0-16,9-1 0 15,10-4 0-15,7 0 0 16,6-3 0-16,-1-3 0 15,-1-2 0-15,-2-1 0 16,-5 2 0-16,-9-2 0 16,-6-1 0-16,-5 2 0 15,-8-1-62-15,-4 0-150 16,-1 1-70-16,-5 2-86 16,1-1-102-1,1-4-183-15,0-11-575 16,1 3 0-16,0-5 0 15,-1-8 0-15</inkml:trace>
  <inkml:trace contextRef="#ctx0" brushRef="#br0" timeOffset="24081.2">25330 2652 3575 0,'0'-6'223'16,"0"-2"23"-16,0 1 8 15,0-1 2-15,0 4 0 16,4 4 13-16,4 1 48 16,-1 3 14-1,7 7 12-15,-1 2-164 16,0 3-46-16,-1 5-22 16,-6-2-6-16,-1 1 16 15,-5-3-1-15,2-3-13 16,-2-2-50-16,0-3-8 15,0-5 8-15,0-2 21 16,0-1 2-16,0-1 1 16,0-5-11-16,0-4-14 15,4-11-2-15,6-8 0 16,1-4-9-16,6-3-6 16,6 4-25-1,0 3-28-15,2 4-9 16,0 5 4-16,-4 8 4 15,0 3 0-15,-2 6 2 16,-2 3 4-16,-1 5 16 16,-3 1 8-16,-4 5 7 15,1 4 7-15,-4 2-20 16,-2-1-97-16,5 4-100 16,-4 2-108-16,4-4-142 15,10-2-252-15,2-3-500 16,0-9 0-16,3-6 0 15,1-9 0-15</inkml:trace>
  <inkml:trace contextRef="#ctx0" brushRef="#br0" timeOffset="24222.86">25897 2596 2636 0,'0'-4'141'16,"0"0"4"-16,1-1-10 15,9-4-29-15,11-2-76 16,13-1-137-16,17-15-510 15,6 6 0-15,0-3 0 16,-3-4 0-16</inkml:trace>
  <inkml:trace contextRef="#ctx0" brushRef="#br0" timeOffset="24449.03">26245 2165 2936 0,'-8'-10'247'16,"1"-1"46"-16,0-1 9 15,2-1 2-15,1 7 30 16,4 9 96-16,4 8 52 16,1 8 58-1,6 8 3-15,5 9-176 16,4 7-71-16,3 4-62 16,-1 3-173-16,5 2-128 15,-2-1-200-15,-1-7-1140 16,-1 6 0-16,-8-5 0 15</inkml:trace>
  <inkml:trace contextRef="#ctx0" brushRef="#br0" timeOffset="25264.87">25858 3554 3107 0,'-12'-16'191'16,"-4"-8"45"-16,-6-5 46 16,-6-2 26-16,-1 6 44 15,-2 10 32-15,-5 6 30 16,-2 7 16-16,2 12 16 15,2 13-112-15,7 11-65 16,7 10-39 0,9 10-42-16,6 5-26 15,5 1-37-15,8-2-33 16,6-5-29-16,9-5-16 16,8-8-9-16,8-6-15 15,8-6 2-15,-5-7-6 16,4-6 1-16,-4-9 21 15,-6-4 3-15,-5-6 0 16,-5-8 0-16,-4-5 0 16,-9-8-7-16,-8-8 3 15,-1-9-4-15,-8-4-1 16,-5-10-4-16,-11 1-21 16,-3-2-10-16,-11 1 0 15,-6 5 0 1,-4 5 0-16,0 10 0 15,-1 9 0-15,4 13 0 16,5 8 0-16,5 12 0 16,5 11 0-16,15 8 0 15,6 7 0-15,9 10 0 16,15 0 0-16,8 2 0 16,7-1 0-16,8-2 0 15,5-4 0 1,-2-6 0-16,4-4 0 15,-4-3-86-15,0-6-177 16,-4-3-115-16,-5-1-139 16,1-7-249-16,-10 1-470 15,-8-4 0-15,-4-2 0 16,-3-4 0-16</inkml:trace>
  <inkml:trace contextRef="#ctx0" brushRef="#br0" timeOffset="25732.29">26176 3778 3965 0,'0'-4'199'0,"0"-1"19"15,2 0 3 1,0 1 26-16,2 1 77 16,3 3 29-16,7 3 60 15,-5 3 17-15,5 2 8 16,-7 6-153-16,1 1-46 15,-4 2-19-15,-1-3-4 16,-3-2-24-16,2-1-78 16,-2-4-30-16,0-2-59 15,0-3-17-15,0 0-8 16,0-5 0-16,5-3 0 16,-1-8 0-1,5-6 0-15,4-6 0 16,6-5 0-16,1 3 0 15,-3 3-10-15,-4 7-9 16,2 5-10-16,-5 6 3 16,4 4-2-16,-5 6 0 15,5 2 2-15,-3 4 3 16,-4 5 4-16,-1 3-3 16,2 2-14-16,-2 1-101 15,-1-2-88-15,3 0-95 16,2-4-106-16,9-2-232 15,4-8-573 1,0-2 0-16,6-6 0 16,-2-5 0-16</inkml:trace>
  <inkml:trace contextRef="#ctx0" brushRef="#br0" timeOffset="25901.19">26704 3726 3660 0,'2'-3'153'0,"2"0"11"15,8-4 3-15,10-3 1 16,11-4-29-16,13-4-74 16,12 1-103-16,1-3-159 15,1-8-659-15,-7 7 0 16,-7-1 0-16,-13 0 0 16</inkml:trace>
  <inkml:trace contextRef="#ctx0" brushRef="#br0" timeOffset="26141.06">27112 3327 2625 0,'-8'-15'251'0,"-3"-6"72"15,1-1 82-15,1-2 50 16,5 11 10-16,4 6 27 16,0 3 82-16,0 10 1 15,2 6 0-15,5 12-182 16,2 8-69-16,2 11-72 15,2 3-83-15,5 6-49 16,-4 3-73-16,0 2-324 16,10-2-1276-16,-15 6 0 15,-2-7 0-15,-3-5 0 16</inkml:trace>
  <inkml:trace contextRef="#ctx0" brushRef="#br0" timeOffset="27846.24">22640 5541 4460 0,'0'-10'266'16,"0"2"123"-16,0-4-1 15,0 3 0-15,0 4 1 16,0 3-1-16,0 2 0 16,0 0 0-16,3 7 1 15,3 5-153-15,5 8-114 16,2 7-122-16,7 9 0 15,3 3 0-15,-2 3 0 16,2 2 0-16,0 3 0 16,-3-2 0-16,0 2 0 15,2 1 0-15,-5-1 0 16,0-3 0 0,0-3 0-16,-3-4-179 15,-1-5-131-15,1-6-142 16,7-7-299-16,-15-2-548 15,0-9 0-15,-3-6 0 16,-4-8 0-16</inkml:trace>
  <inkml:trace contextRef="#ctx0" brushRef="#br0" timeOffset="28244.68">22683 5503 2996 0,'-4'-4'210'16,"-1"2"37"-16,1-1 10 15,-2-1-2-15,3 2-1 16,-1 2 13-16,-3 6 21 16,-2 9 15-16,0 6 4 15,-3 9-144-15,3 10-61 16,2 2-35-16,1-2-9 16,1 0-9-16,4-5-27 15,1-3-68-15,0-4-100 16,0-3-105-1,3-8-153-15,3-8-111 16,1-14-381-16,3 2 0 16,3-12 0-16,-6-8 0 15</inkml:trace>
  <inkml:trace contextRef="#ctx0" brushRef="#br0" timeOffset="28433.04">22630 5494 2906 0,'0'-6'118'0,"1"0"82"15,8 2 65-15,11 0 51 16,12 2 51-16,13 9 16 16,14 4 16-1,7 1-70-15,6 6-78 16,-1 7-246-16,6 0-321 16,-11 3-728-16,-14 0 0 15,-12-5 0-15,-12-2 0 16</inkml:trace>
  <inkml:trace contextRef="#ctx0" brushRef="#br0" timeOffset="28993.16">23346 6907 4268 0,'-7'-14'413'15,"-1"-1"1"-15,1 0-1 16,0-1 1-16,7 7-1 15,0 6 1-15,3 3-1 16,7 3 1-16,6 11-1 16,8 7-211-16,7 6-202 15,2 11 0 1,-1 3 0-16,-2 2 0 16,-3 4 0-16,-4-1 0 15,-1-1 0-15,0-2 0 16,-3-4-144-16,-2-5-118 15,-3-4-109-15,-2-5-166 16,18-12-838-16,-22 1 0 16,-7-4 0-16,-2-7 0 15</inkml:trace>
  <inkml:trace contextRef="#ctx0" brushRef="#br0" timeOffset="29516.62">23305 6835 2898 0,'-8'-19'240'0,"-1"-4"58"15,2-2 35-15,0 1 18 16,2 9-8-16,5 10 58 15,0 4 132-15,0 10 11 16,0 6 2-16,0 11-160 16,0 12-80-16,-1 10-59 15,-5 3-35-15,-1 3-18 16,-2-2 8-16,-2-2-58 16,4-5-131-1,-1-6-49-15,7-9-154 16,-1-7-97-16,2-9-51 15,3-3-51-15,6-10-92 16,4-6-144-16,7-16-167 16,0-10-218-16,-1-6 0 15,-6-13 0-15,-10-4 3274 16,-4 2-2938-16,2 7 146 16,-2 2 255-16,-1 8 172 15,5 11 98-15,-3 9 62 16,0 7 139-16,6 2 218 15,13 4 297-15,12 1 45 16,14 4-85 0,19 1-109-16,11 2-254 15,7 6-280-15,6 1-1040 16,0 1 0-16</inkml:trace>
</inkml:ink>
</file>

<file path=ppt/ink/ink7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5:26.171"/>
    </inkml:context>
    <inkml:brush xml:id="br0">
      <inkml:brushProperty name="width" value="0.05292" units="cm"/>
      <inkml:brushProperty name="height" value="0.05292" units="cm"/>
      <inkml:brushProperty name="color" value="#FF0000"/>
    </inkml:brush>
  </inkml:definitions>
  <inkml:trace contextRef="#ctx0" brushRef="#br0">7192 10566 3110 0,'-9'-8'226'16,"-5"-3"46"-16,-1-6 68 16,-1-3 58-1,4 1 70-15,4-1 59 16,3 0-2-16,1 4 3 15,1 3-1-15,3 4-187 16,-2 5-39-16,2 2-47 16,0 2-67-16,5 0-58 15,4 6-70-15,6 2-59 16,4 2 0-16,7 5 0 16,2 0 0-16,-1 0 0 15,0 0 0-15,1-3 0 16,-3-1 0-1,1-4 0-15,2-4 0 16,6-6 0-16,10-12 0 16,11-13 0-16,17-19 0 15,13-15-15-15,12-19-267 16,3-4-208-16,23-3-990 16,-37 12 0-16,-21 11 0 15,-20 15 0-15</inkml:trace>
  <inkml:trace contextRef="#ctx0" brushRef="#br0" timeOffset="1754.92">4505 10139 1791 0,'2'-4'50'0,"-1"1"4"15,2-4 19-15,1 2 28 16,0 0 33-16,1-1 35 16,-2 1 47-16,3-2 57 15,-3-3 35-15,-2-2-34 16,0-6 20-16,2-1 15 15,-3-3-5 1,0-4-5-16,3-1-22 16,-6 0-30-16,0-1-36 15,-4 0-52-15,-2-1-31 16,-6 2-10-16,-1-4-11 16,-4 1 2-16,-3 0 9 15,-2 2-6-15,-1-2 5 16,-3 2 3-16,-1 0 0 15,-1 2 6-15,1-1-4 16,1 4-2-16,-1 2-11 16,1 3-21-1,1 5-21-15,3 3-17 16,-1 3-18-16,-2 4-9 16,-1 3-13-16,0 0 7 15,-3 4 0-15,1 3 0 16,-5 4-2-16,0 3-5 15,-4 9 4-15,1 0 2 16,-1 2 0-16,4 2 2 16,1 1 3-16,5 1-20 15,4-2-4-15,4 1 3 16,4-1-1 0,0 3-5-16,7-3-5 15,2 7-4-15,4-1 1 16,3 0-9-16,2 3 3 15,0 3-4-15,4 1 2 16,3 4-9-16,5 2 9 16,4-1 2-16,4-1 2 15,3 0 1-15,5-4 1 16,3-1 0-16,3-8 3 16,0 1 2-16,5-8 5 15,-1 1 4 1,-2-5 0-16,0-1 2 15,0-2-3-15,-1-2 4 16,2-2-1-16,-2-1 6 16,1-1-4-16,-1-3 8 15,1-3-6-15,-1 1-3 16,2-4 0-16,-1-1 10 16,0-1 0-16,0 0 2 15,1 0-2-15,-3-2 4 16,2-2 4-1,-1-4 2-15,-1-3 3 16,1-4 12-16,-2-5-13 16,1-7-26-16,-3-7-86 15,0-8-58-15,-5-10-80 16,-2-8-169-16,-1-11-910 16,-11 4 0-16,-6-4 0 15,-12-3 0-15</inkml:trace>
</inkml:ink>
</file>

<file path=ppt/ink/ink7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5:52.169"/>
    </inkml:context>
    <inkml:brush xml:id="br0">
      <inkml:brushProperty name="width" value="0.05292" units="cm"/>
      <inkml:brushProperty name="height" value="0.05292" units="cm"/>
      <inkml:brushProperty name="color" value="#FF0000"/>
    </inkml:brush>
  </inkml:definitions>
  <inkml:trace contextRef="#ctx0" brushRef="#br0">16810 10651 2463 0,'0'0'122'0,"0"0"22"0,0 0 18 16,0 0 24-16,0 0 21 15,0 0 11-15,0-1 17 16,0 1 9-1,0 0 7-15,0 0-101 0,0-1-22 16,0 1-16 0,1 0-15-16,2 2-18 15,0 3-19-15,3 1-6 16,1 1-12-16,0 2-8 16,1 0 6-16,-3-2 6 15,1 0-1-15,0-1-5 16,-2-1-1-16,0-2-7 15,1 0 6-15,2-2 8 16,4-1 12-16,7-1 12 16,5-5-10-16,7-6-2 15,7-7 0 1,2-5 1-16,1-7-2 16,2-2 0-16,1-4-4 15,3-2-17-15,-1-2-15 16,3 2-14-16,-5 1-4 15,-3 1-8-15,-2 3-6 16,-6 3-20-16,-5 4-28 16,-5 7-48-16,0 4-72 15,-4 3-104-15,0 4-211 16,-3 4-454-16,-6 2 0 16,-3-2 0-1,-6-3 0-15</inkml:trace>
  <inkml:trace contextRef="#ctx0" brushRef="#br0" timeOffset="2992.63">6746 10393 1616 0,'0'0'93'0,"-1"0"26"0,1 0 37 16,-3 0 32-16,0 0 19 15,-1 0 20 1,-1 0 27-16,1-2 31 16,1 2 32-16,0 0-39 15,3-1-16-15,-1-1-13 16,1 2-21-16,0-2-13 16,0 0-4-16,0 0-9 15,0 2-19-15,0-1-30 16,0 1-31-16,0 0-20 15,1 0 4-15,2 1 36 16,4 5 37 0,4 5 1-16,2 2 17 15,5 5 20-15,4 1 10 16,0 1-2-16,4 0-1 16,-3 1 0-16,3 1-21 15,-2 2-49-15,-2 1-55 16,0-1-18-16,-2 2-33 15,-4 0-30-15,-2 1-70 16,-1-1-151-16,-3 0-68 16,-1-1-101-1,0-2-133-15,1-4-237 16,-6-3-467-16,2-7 0 16,-3-9 0-16,-2-8 0 15</inkml:trace>
  <inkml:trace contextRef="#ctx0" brushRef="#br0" timeOffset="3679.58">6697 10518 1474 0,'-5'0'173'16,"-3"0"34"-16,1 0 28 15,0-1 10-15,4-3 11 16,2-6 11 0,9-2 20-16,4-8 23 15,8-4 10-15,6-4-107 16,8-1-47-16,4-3-30 16,1 4-23-16,3 1-9 15,-3 3-7-15,0 7-10 16,-1 5-18-16,-4 5-20 15,1 4-7-15,-4 3-8 16,-3 7-3-16,0 4-5 16,-2 7 0-16,-3 6 1 15,-5 5-1 1,-5 4 1-16,-4 1 0 16,-3 1 0-16,-4 2 0 15,-2-2-2-15,-3-1 8 16,-3-3 16-16,-2-3 8 15,-2-3 11-15,-4-3 12 16,2-6 9-16,-2-4 4 16,4-2 5-16,2-3 9 15,3-3 0-15,-4-2-12 16,5 1-11 0,-1-3-8-16,2 0-43 15,-1 2-48-15,1-2-82 16,2 1-119-16,1 0-156 15,19 1-732-15,-19 0 0 16,-3-1 0-16,-2-1 0 16</inkml:trace>
  <inkml:trace contextRef="#ctx0" brushRef="#br0" timeOffset="5789.1">12065 10553 798 0,'-3'-3'85'16,"1"2"26"-16,0-4 51 15,-2 1 22-15,1 1 38 16,3-2 32-16,-1 1 23 15,-1 0 29 1,2-2 23-16,0 2-22 16,0 0-2-16,0 1-7 15,-2-1-34-15,2 4-4 16,-3-2-16-16,2 0-18 16,1 0-20-16,-2 1-30 15,2 1-28-15,0 0-39 16,0 0-26-16,0 0-8 15,0 1-2-15,0 5-6 16,2 4-11-16,2 3 1 16,1 5 23-1,4 3 35-15,2 2 23 16,0 1 25-16,2 2 7 16,0 2 1-16,0 0-8 15,-1 2-9-15,0-1-6 16,-1-1-17-16,0 3-23 15,-2-3-33-15,-2 0-12 16,2-2-14-16,-7-2-5 16,-1-5-41-16,0 0-90 15,-2 0-61 1,-4-1-53-16,-7-2-65 16,-3 0-79-16,-8-2-73 15,-4-9-139-15,9-1-201 16,-13-2-177-16,-3-8 0 15,3-3 0-15,0-4 0 16</inkml:trace>
  <inkml:trace contextRef="#ctx0" brushRef="#br0" timeOffset="6140.3">11731 10740 2203 0,'0'0'157'15,"0"-2"27"-15,2-3 16 16,7-4 25-16,8-8 14 15,10-9 12-15,15-8 6 16,10-4 1 0,3-5 1-16,0 1-140 0,-5 5-69 15,-10 7-64 1,-9 6-95-16,-9 9-151 16,-1 2-171-16,-10 8-286 15,-5 2 0-15,-3 3 0 16,-1 2 0-16</inkml:trace>
  <inkml:trace contextRef="#ctx0" brushRef="#br0" timeOffset="6556">12302 10469 3059 0,'0'-1'207'16,"0"-1"49"-16,0 1 27 15,0-2 7-15,0 2 1 16,0 1-6-16,0 0 13 16,5 4 17-16,0 5 24 15,5 5-117-15,4 5-11 16,4 7-35-16,0 3-14 15,-3 2-9 1,-1-2 6-16,0 2 12 0,-4-2-13 16,4 1-9-1,-3-5-31-15,1 2-104 16,-3 3-61-16,1 0-79 16,-2-4-36-16,1 0-61 15,-3-3-84-15,-2-8-82 16,-1-5-86-16,6-6-200 15,-6-1-307-15,1-9 0 16,-4-11 0-16,2-4 0 16</inkml:trace>
  <inkml:trace contextRef="#ctx0" brushRef="#br0" timeOffset="6982.7">12494 10558 1734 0,'-1'-14'142'0,"-1"-4"39"16,0-5 24-16,2 1 26 16,-3 0 39-16,1 7 14 15,-1 4 10-15,2 3 17 16,-4 1 4-16,1 2-86 16,-1 2-49-16,3 0-32 15,-4 3-23-15,0-2-25 16,0 2-38-1,-1 2-13-15,-2 4-10 16,-2 5-17-16,2 7-3 16,-2 6 3-16,2 6-1 15,6 2-4-15,1-1-1 16,0-2 6-16,2-3 1 16,4-4 7-16,3-4 14 15,2-3 5-15,4 0 10 16,6-2 3-16,6-4 5 15,4-2 1-15,5-2-1 16,6-4-2 0,4-1-19-16,4 0-84 15,2 0-202-15,3-38-828 16,-1 35 0-16,-8 0 0 16</inkml:trace>
</inkml:ink>
</file>

<file path=ppt/ink/ink7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6:22.662"/>
    </inkml:context>
    <inkml:brush xml:id="br0">
      <inkml:brushProperty name="width" value="0.05292" units="cm"/>
      <inkml:brushProperty name="height" value="0.05292" units="cm"/>
      <inkml:brushProperty name="color" value="#FF0000"/>
    </inkml:brush>
  </inkml:definitions>
  <inkml:trace contextRef="#ctx0" brushRef="#br0">6474 11989 3429 0,'0'-5'185'15,"-2"2"34"-15,1-4 34 16,-4-1 31-16,1 2 124 15,1-3 82-15,0 4 1 16,1-1 0-16,2 3-1 16,0 1-145-16,0 1-38 15,0 1-36-15,2 0-33 16,4 1-32 0,7 3-122-16,6 3-84 15,4 2 0-15,1 1 0 16,2 1 0-16,-1 0 0 15,-5-3 0-15,0-4 0 16,5-2 0-16,5-7 0 16,13-12 0-16,17-15-258 15,28-14-422-15,6-22-770 16,-5-22 0-16,-9-10 0 16,-17-10 0-1</inkml:trace>
  <inkml:trace contextRef="#ctx0" brushRef="#br0" timeOffset="1766.25">7393 9801 2121 0,'-3'-2'181'0,"-2"-7"26"16,-5 1 30-16,-2-3 23 16,-3 0 30-16,1 0 30 15,-2-1 31-15,2-1 9 16,-1 3 13-16,-2-3-126 16,-1 1-30-16,-2 1-23 15,-5-1-22 1,-4-3-6-16,-8 1-19 15,-3 2-21-15,-6-4-15 16,-1 0-1-16,0 1 1 16,5 0 3-16,2 1-7 15,7 2-5-15,2 1-8 16,2 0-18-16,3 3-16 16,-3 1-6-16,2 0-18 15,-4 1-13-15,-3 4 4 16,-2 0-11-1,-2 2-2-15,-2 4 0 16,1 2-1-16,2 0 7 16,2 2-5-16,0 6-1 15,3-1 6-15,1-1 9 16,-1 3-20-16,3 0-6 16,-1 3-2-16,-1 1-1 15,4 5 4-15,1 0-9 16,2 2 2-16,3-1-13 15,6 4-10-15,6-1-14 16,3 3 3 0,3-2 2-16,3 3 8 15,0 0 5-15,0 1 9 16,0 3 5-16,0 1 10 16,1-2 10-16,4 2 6 15,-1-4 5-15,7 0 26 16,2-2 8-16,7 0-3 15,0-2 3-15,5 3-2 16,1-1 6-16,0-1 9 16,0 0-4-16,0 1 7 15,-1-4 5 1,4-3-18-16,0 1-9 16,1-4-9-16,2-3 2 15,3-1-8-15,2-3-1 16,0-4-7-16,3 1 11 15,0-9-1-15,3 0-1 16,1-2-8-16,0-3 2 16,4-4 0-16,2-5-6 15,5-4-2-15,1-6-9 16,0-6 1-16,-3-2-12 16,-4-2-3-1,-8-3 1-15,-7-2-1 16,-8 2 0-16,-4-1 0 15,-5 0 0-15,-5-1 0 16,-4 1 0-16,-3 0 0 16,-2-1 0-16,-2 2 0 15,-1-1 0-15,-1 3 0 16,-4 0 0-16,-4 1 0 16,-5 3 0-1,-6 0 0-15,-2 2 0 16,-4 2 0-16,0-2 0 0,0 4 0 15,1 0 0 1,0 1 0-16,-3 2 0 16,-1 2-12-16,-4 5-156 15,-8 4-104-15,-4 5-168 16,-1 8-202-16,-2 8-689 16,-1 4 0-16,5 0 0 15,7 0 0 1</inkml:trace>
  <inkml:trace contextRef="#ctx0" brushRef="#br0" timeOffset="3418.92">4700 8293 2291 0,'-6'-7'141'16,"-4"-3"36"-16,-4 1 30 16,-9-4 41-1,-3 2 35-15,-5 3 18 16,0 3 21-16,-3 1 17 16,1 3 13-16,-5 0-101 15,0 1-17-15,-1-2-23 16,0 4-11-16,-2-1-21 15,1 3-21-15,1 4-4 16,3 2-11-16,1 3-10 16,3 2-6-16,3 1-8 15,-1 0-3 1,0 3-7-16,2 2-18 16,-1 3-24-16,3 0-13 15,5 3-13-15,6 2-9 16,2 1-6-16,6 2-10 15,3 2 0-15,2 2-11 16,1 2 12-16,1-1 33 16,1 4 24-16,4-2 8 15,1 1 6-15,5-1 17 16,3-2-2 0,7 0 3-16,0-4-2 15,4 0 1-15,2 1-18 16,2-5-33-16,2 0-22 15,-1-2-7-15,2-2-9 16,1-2-16-16,0-4 0 16,2 0 0-16,3-3 0 15,0 0 0-15,-2-3 0 16,3-1 0-16,3-2 0 16,-3-2 0-1,3-2 0-15,0 0 0 16,-2-2 0-16,-2-2 0 15,1-1 0-15,-2-1 0 16,1 0 0-16,1-2 0 16,3-3 0-16,-3-4 0 15,0-2 0-15,0-6 0 16,-3-1 0-16,-3-1 0 16,-4-3 0-16,-4 1 0 15,-4-1 0-15,-2 3 0 16,-6-1 0-1,0-1 0-15,-6 2 0 16,2-4 0-16,-5-4 0 16,-1-1 0-16,0-7 0 15,0-5 0-15,-3-1 0 16,3 0 0-16,-2 2 0 16,-1 6 0-16,-1 3 0 15,-3 6 0-15,-4 0 0 16,-5 0 0-16,-4-1 0 15,-2 0 0-15,-3-1 0 16,1 1 0 0,2 1 0-16,-1 2 0 15,0 3 0-15,-1 1 0 16,-3 4 0-16,-7 0 0 16,-3 0 0-16,-8 3 0 15,-4 1 0-15,-5 4 0 16,-4 0 0-16,-1 3 0 15,-3 2 0-15,2-1 0 16,6 2 0 0,3 3 0-16,3 4 0 0,7 1 0 15,1 9 0 1,-3 6 0-16,1 6-102 16,-3 6-126-16,-2 5-66 15,5 1-130-15,11-1-192 16,6-15-689-16,12 4 0 15,7-8 0-15,4-6 0 16</inkml:trace>
  <inkml:trace contextRef="#ctx0" brushRef="#br0" timeOffset="5138.18">4515 7013 2300 0,'-4'-3'162'0,"-2"-1"19"16,-4-1 36-16,-3 0 5 15,-4 1 12-15,-3 0 27 16,-2 1 24-16,-3 2 16 15,1 1 19-15,-2 0-117 16,-5 0-29 0,-2 4-12-16,-1 4-25 15,-1 2 4-15,2 2-7 16,-1 4-28-16,5-1-19 16,2 2-12-16,3 1-19 15,4 2-8-15,3 2-6 16,3-1-8-16,4 4-10 15,1 0-9-15,2 2-2 16,3 2 1-16,2 3 2 16,1 3-3-1,2 2 3-15,-1 3 1 16,2 1 2-16,2-1 12 16,3-1 3-16,3 0 17 15,5-3 10-15,-1-2 6 16,3 0 4-16,0-5 12 15,1 0 0-15,0-2 4 16,3-3 20-16,1-2-10 16,2-2 0-16,1-2-4 15,3 0-4-15,0 0 11 16,4-4 12 0,0-1-8-16,1-2 12 15,0-3-6-15,5-1-11 16,-2-1-4-16,4-2-3 15,1-4-12-15,3 1-9 16,0-1-18-16,1 0-22 16,-5 0-6-16,-2 0-14 15,-4 0 1-15,-3 0-12 16,-2-1 0-16,-3 1 0 16,-1-2 0-1,3-2 0-15,-1-1 0 16,2-5 0-16,1 0 0 15,1-3 0-15,-2-2 0 16,-3-4 0-16,0 2 0 16,-6 0 0-16,0-2 0 15,-5 1 0-15,-1-2 0 16,-2-1 0-16,-5-1 0 16,-3-3 0-16,-1-3 0 15,-3 0 0-15,0-4 0 16,-1 0 0-1,-2-1 0-15,-3 0 0 16,-3 4 0-16,-4-1 0 16,-3 3 0-16,-2 2 0 15,-1 0 0-15,-1 3 0 16,-2 2 0-16,2-1 0 16,-2 3 0-16,2 0 0 15,2 3 0-15,4 1 0 16,4 2 0-16,1 2 0 15,2 4 0 1,1 2 0-16,2-1 0 0,-2 1 0 16,-7 1 0-16,-6-8 0 15,-7 2 0 1,-4-5 0-16,-3-2 0 16,1 3 0-16,3 1 0 15,2 5 0-15,-1-1 0 16,3 4 0-16,3-2 0 15,0 1 0-15,2 1 0 16,2 1 0-16,1 2 0 16,1-1 0-16,2 0 0 15,2 0 0-15,-1 2 0 16,0-1 0-16,-1 1 0 16,-1 0 0-1,-3 0 0-15,-4 0 0 16,-3 0 0-16,1 0 0 15,-2 0 0-15,2 0 0 16,0 1 0-16,-2 1 0 16,0 4 0-16,-1 4-45 15,1 3-174-15,3 4-114 16,1 3-235-16,2-6-837 16,1 10 0-16,-1-4 0 15,1 0 0-15</inkml:trace>
  <inkml:trace contextRef="#ctx0" brushRef="#br0" timeOffset="8160.82">4216 11762 2052 0,'5'0'142'0,"3"0"31"15,7-4 19-15,5-7 11 16,9-4 5-16,8-9 4 16,5-6 1-16,7-3-2 15,1-3-13-15,-2 3-144 16,-4 2-70-16,-9 7-133 16,-9 4-97-16,-11 4-123 15,-9 9-246-15,-10 9 0 16,-13 10 0-1,-9 8 0-15</inkml:trace>
  <inkml:trace contextRef="#ctx0" brushRef="#br0" timeOffset="8314.99">4336 11736 1548 0,'-11'11'182'0,"2"1"46"16,2 0 10-16,1 0-1 15,9-8 1-15,13-13 6 16,19-9-38-16,16-11-123 15,29-17-723-15,4-7 0 16,-2-4 0-16,-11 1 0 16</inkml:trace>
  <inkml:trace contextRef="#ctx0" brushRef="#br0" timeOffset="8942.93">4645 12174 3273 0,'0'-5'221'16,"0"-2"39"-1,0 1 16-15,0-1 1 16,0 4-5-16,0 1-11 15,0 2 0-15,3 3 10 16,3 6 7-16,7 5-164 16,0 7-48-16,7 7-36 15,-3 5-13-15,2 2 0 16,-3 4-8-16,-2 1-13 16,-2-1-24-16,-2-3-66 15,3-5-65 1,-3-6-97-16,0-4-139 15,-3-10-133-15,-2-13-359 16,-4 4 0-16,-5-3 0 16,-7-2 0-16</inkml:trace>
  <inkml:trace contextRef="#ctx0" brushRef="#br0" timeOffset="9143.99">4424 12434 3226 0,'-1'-9'137'16,"1"-6"10"-1,13-10 7-15,19-15-43 16,34-15-220-16,27-51-624 16,25 8 0-16,8-19 0 15,9-33 0 1</inkml:trace>
</inkml:ink>
</file>

<file path=ppt/ink/ink7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5T09:16:59.939"/>
    </inkml:context>
    <inkml:brush xml:id="br0">
      <inkml:brushProperty name="width" value="0.05292" units="cm"/>
      <inkml:brushProperty name="height" value="0.05292" units="cm"/>
      <inkml:brushProperty name="color" value="#FF0000"/>
    </inkml:brush>
  </inkml:definitions>
  <inkml:trace contextRef="#ctx0" brushRef="#br0">23733 8749 2433 0,'-9'-4'181'15,"2"1"50"-15,-2-4 57 16,-2-2 57 0,5 4 34-16,5-3 58 15,-1 2 30-15,2 2 2 16,0 1 13-16,5-1-121 15,6 2-20-15,6 2-36 16,11-1-14 0,7 4-47-16,8 4-34 0,-3 3-58 15,2 5-30-15,0 8-2 16,-5 7-13-16,0 5-12 16,-4 3-27-16,-3 5-16 15,-2 5-41-15,-5 4-11 16,-6 4 0-1,-5 2 0-15,-7 3 0 16,-3 1 0-16,-8 3 0 16,-11-1 0-16,-9 1 0 15,-6-2-70-15,-11-3-145 16,-1-4-87-16,1-6-111 16,5-10-115-16,11-13-804 15,-3-8 0-15,2-13 0 16,4-18 0-16</inkml:trace>
  <inkml:trace contextRef="#ctx0" brushRef="#br0" timeOffset="525.67">23648 8876 1669 0,'-3'-6'195'0,"-2"-4"44"16,1-5 30-16,3-5 47 15,-1-5 30-15,11-3 31 16,7-6 25-16,10-4 31 16,13-2 12-16,14-2-130 15,9 2-47-15,6 1-10 16,9 4-10-16,1 1-10 16,1 2-15-16,2 6-20 15,-2 2-9-15,-1 7-29 16,-5 5-9-16,-3 7-8 15,-2 5-10 1,-5 8-17-16,-6 8-14 16,-1 6-26-16,-10 8-16 15,-2 6-9-15,-6 1-13 16,1 3-2-16,-5 0-34 16,-1 2-85-16,-1-1-103 15,-1 3-124-15,-6-1-139 16,11-3-907-16,-21-1 0 15,-4-5 0-15,-8-7 0 16</inkml:trace>
  <inkml:trace contextRef="#ctx0" brushRef="#br0" timeOffset="1174.63">23983 9666 2410 0,'-2'3'146'0,"1"-1"26"15,1 1 27-15,0 1 18 16,0-3 45-16,0 1 34 16,3-1 38-16,4 4 26 15,6 1 13-15,9 0-92 16,7 0 2-16,7-2-8 15,5-3-18-15,9 1-4 16,3-7-39-16,5-2-28 16,1-6-40-1,1-3-19-15,0-6-16 16,-2-6-15-16,0-5-29 16,-2-2-10-16,-1-6-3 15,-1-3-9-15,-5-3-11 16,-4 0-2-16,-3-2 3 15,-4 0-9-15,-2 4 5 16,-5-4-11-16,-3 3 1 16,-3 1-14-16,-7 0-4 15,-4 4-4-15,-5 5 1 16,-5 5-1-16,-3 6 3 16,-1 5 4-1,0 2-8-15,0 6-29 16,0 3-93-16,0 5-70 15,0 3-90-15,-3 1-70 16,1 2-193-16,-6-11-633 16,-1 16 0-16,1-5 0 15</inkml:trace>
  <inkml:trace contextRef="#ctx0" brushRef="#br0" timeOffset="1725.83">25246 8781 1961 0,'0'-7'185'0,"-2"-4"39"16,-2 1 26-16,-4 0 31 15,1 0 30-15,-6 5 17 16,-5 3 17-16,-2 0 12 16,-2 4 13-16,-1 3-143 15,-6 7-25-15,4 3-33 16,0 9-26-16,6 3-32 16,6 4-25-16,9 0-6 15,5-1 0-15,11 1-5 16,7-4 16-16,12-2 17 15,8-4 4 1,12-6 6-16,3-4 33 16,3-6 34-16,-1-4 25 15,-3-3 15-15,-5-8-12 16,-6-2-7-16,-6-7-29 16,-12-6-23-16,-9-4-16 15,-9-5-10-15,-8-4-34 16,-14-4-34-16,-8 0-29 15,-10 1-26-15,-7 3-5 16,-9 8 0-16,-2 11-13 16,-3 10-236-16,3 11-140 15,17 15-393 1,-5 13-569-16,4 6 0 16,7 6 0-16,7 2 0 15</inkml:trace>
  <inkml:trace contextRef="#ctx0" brushRef="#br0" timeOffset="2455.32">24306 11093 3359 0,'0'-4'155'0,"0"-2"10"16,2 1 13-1,5 0 15-15,7 3 32 16,8 0 25-16,10 6 26 15,7 5 52-15,5 8 59 16,0 6-72-16,2 12 23 16,-1 8-8-16,-3 8-14 15,2 5-14-15,-4 8-31 16,-6 5-26-16,-8 3-26 16,-4 3-52-16,-14 2-59 15,-8 2-47 1,-11-2-58-16,-11-1-3 15,-12 0 0-15,-16-1-120 0,-2-6-131 16,-5-4-108 0,9-9-127-16,18-15-302 15,1-10-449-15,4-13 0 16,11-14 0-16,9-14 0 16</inkml:trace>
  <inkml:trace contextRef="#ctx0" brushRef="#br0" timeOffset="2935.93">24293 11209 2476 0,'3'-23'186'16,"3"-8"37"-16,8-8 16 15,7-9 17 1,13 2 12-16,12 2 15 16,12-2 13-16,10 6 15 15,6 1 11-15,4 6-129 16,0 9-29-16,-2 6-17 15,-3 8 7-15,-4 4 28 16,0 6 35-16,-4 7 19 16,-3 8 16-16,-3 5 13 15,-3 8 0-15,-5 8-17 16,0 2-13-16,-7 0-19 16,1 5-23-16,-5-4-44 15,0 2-49-15,-1-4-32 16,-5-1-117-1,-2-1-175-15,-5-3-141 16,-6 0-139-16,22-5-896 16,-31 5 0-16,-8-4 0 15,-11 2 0-15</inkml:trace>
  <inkml:trace contextRef="#ctx0" brushRef="#br0" timeOffset="3594.66">24583 12397 2742 0,'0'3'111'0,"0"0"6"16,0 0 21-16,1 1 27 15,4 0 44 1,8-4 28-16,9 0 21 15,10-2 19-15,12-2 11 16,8-7-72-16,6-4-19 16,6-6-1-16,2-6-18 15,-1-2-22-15,-1-3-39 16,-6 0-24-16,-1-1-18 16,-2-3-16-16,-6 1-9 15,3-4-6-15,-3-1-8 16,-4-2-3-16,-2 0 10 15,-4-2 20-15,-6 1 3 16,-1 0 4 0,-6 2 15-16,-3 2 16 15,-3-1 3-15,-5 1-2 16,-1-1 2-16,-3-2-2 16,1-2-16-16,-3 3-24 15,-3-2-2-15,-1 7-8 16,-1 5-17-16,-3 7-18 15,-1 8-19-15,0 4-36 16,0 3-64-16,0 6-49 16,0 2-64-16,-3 0-101 15,3 2-147-15,-4-7-707 16,1 12-1 0,-1-5 0-16,4 2 0 15</inkml:trace>
  <inkml:trace contextRef="#ctx0" brushRef="#br0" timeOffset="4066.21">25873 11305 2768 0,'-3'-4'146'15,"-7"0"34"-15,-3 0 28 16,0-3 20-16,-1 3 7 16,-1 4 5-16,-1 2 9 15,1 5 7 1,-3 5 6-16,7 7-120 16,4 6-22-16,3 4-31 15,8 3-22-15,5 0-13 16,9-1-3-16,2-1-2 15,9-7 0-15,7-4 11 16,-3-8 13-16,6-6 23 16,-1-8 54-16,2-7 74 15,-4-7 52-15,-7-4-4 16,-4-9-3-16,-8-3-4 16,-11-3-8-16,-6-4-20 15,-14 1-17 1,-10 0-25-16,-15 2-57 15,-8 9-80-15,-13 9-249 16,-5 12-135-16,4 10-153 16,30 8-958-16,-21 9 0 15,5 4 0-15,6 0 0 16</inkml:trace>
  <inkml:trace contextRef="#ctx0" brushRef="#br0" timeOffset="9498.95">19600 9593 3630 0,'-9'-11'194'0,"-2"-5"54"16,-1-1 92-16,2-1 62 15,4 6 20-15,5 6 3 16,1 2 5-16,0 2 29 16,1 5 11-16,5 6-135 15,3 10-60-15,6 11-53 16,6 7-93-16,3 9-61 16,4 7-21-16,5 0-2 15,6 2-6-15,-2 2-28 16,4 2-11-16,-2 1 0 15,-2 5 0-15,-5 0 0 16,-6 3 0 0,-1-1 0-16,-5-4 0 15,-5-9 0-15,-1-6-169 16,-4-10-159-16,-1-10-173 16,15-12-308-16,-15-9-467 15,-5-7 0-15,0-11 0 16,-5-15 0-16</inkml:trace>
  <inkml:trace contextRef="#ctx0" brushRef="#br0" timeOffset="10842.93">19594 9513 1141 0,'-1'-4'132'0,"1"0"62"16,0-2 40-16,0-2 22 15,0-1 18 1,0-2 15-16,3 0 15 16,1-5 20-16,10 0 20 15,8-5-73-15,11-3-35 16,12-1-47-16,11-3-31 16,6-3-13-16,6-1-7 15,2-3-6-15,2 2-9 16,-1-2-17-16,-3 2-17 15,-5 1-10-15,-4 2-11 16,-5 4-12-16,-7 3-9 16,-5 3-10-16,-1 4-12 15,-4 1-8 1,-1 3-6-16,-1 4-2 16,-3 0-1-16,-2 2-4 15,-3 0 1-15,2 2 3 16,-3 0 2-16,2 2 1 15,-2 1 0-15,-3 0 2 16,-6 0-3-16,0 1 1 16,-3 0 0-16,0 0 0 15,-2 0 0-15,-1 1-5 16,1 1 0-16,-1 3 3 16,5-3 4-1,-1 3 2-15,-1 0 9 16,2 2 1-16,0-3 3 15,-5 2 1-15,5 2 7 16,-3-1 3-16,1 0 2 16,0 0 2-16,0 4-1 15,0-1 2 1,2 0 4-16,-1 1 1 0,0 0 19 16,2 0 17-16,1 0 8 15,-2 0 17-15,1 3 9 16,1 1 13-16,-1 1 14 15,1 3 13-15,-1-1 5 16,3 1 13 0,-4 4-19-16,4-3-10 15,-2 2-16-15,-1 3-20 16,-1-2-14-16,0 2-17 16,-5 3-18-16,2 0-18 15,-6 3-15-15,1 1-20 16,0 2 2-16,-4-1-12 15,1 0 0-15,-1 1 0 16,1-1 0-16,-5-1 0 16,1-3 0-16,-1 4 0 15,-3-3 0 1,-7-1 0-16,-4 0 0 16,-7-1 0-16,-8 1 0 15,-2-2 0-15,-5 1 0 16,-3 0 0-16,-2 0 0 15,-2-2 0-15,1 1 0 16,-2-1 0-16,0 2 0 16,-1-2 0-16,-2-1 0 15,-3 5 0-15,-5-5 0 16,-4 2 0-16,2 1 0 16,-4-1 0-1,3-5 0-15,3 0 0 16,5-1 0-16,-2-2 0 15,4-2 0-15,0 0 0 16,5 1-82-16,3-1-130 16,4-1-66-16,4 1-98 15,9-1-155-15,13-7-811 16,2 1 0-16,7-6 0 16,2-8 0-16</inkml:trace>
  <inkml:trace contextRef="#ctx0" brushRef="#br0" timeOffset="11602.26">20843 11976 3297 0,'-6'0'199'0,"-1"-1"59"15,3 1 28-15,-2 0 8 16,5-1 4-16,1 1 113 15,1 1 60-15,7 7 31 16,7 3 3-16,6 9-144 16,8 9-56-1,4 11-59-15,3 5-28 16,-3 8-10-16,0 3-1 16,-1 3-116-16,-3-1-57 15,-1 2-34-15,0 1 0 16,-5-2 0-16,3 1 0 15,-1 6 0-15,-2 1 0 16,-1-3 0-16,2 1 0 16,-4-6-58-16,-4-10-156 15,0-11-101-15,-4-10-104 16,3-12-241 0,-6-10-645-16,-1-6 0 15,-4-9 0-15</inkml:trace>
  <inkml:trace contextRef="#ctx0" brushRef="#br0" timeOffset="12459.39">20829 12030 2829 0,'-3'-14'150'15,"2"-2"23"1,-1-5 25-16,5-7 21 15,11 0 19-15,12 1 21 16,12-4 18-16,14-3 22 16,17-2 20-16,6-1-99 15,13-2-19-15,3 1 10 16,3 3 1-16,0 3 3 16,-6 5-1-16,-7 6-1 15,-9 5-2 1,-8 6-6-16,-5 4-10 15,-4 5-7-15,-3 1-4 16,-2 4-21-16,1 4-26 16,-2 3-24-16,-1 5-17 15,-5 8-20-15,0 0-18 16,-5 6-14-16,-8 3-10 16,-2 2-9-16,-5 0-12 15,-3 6-11-15,-4 2-2 16,-5 1 0-16,-3 3 0 15,-2-1 0-15,-1-2 0 16,-2 0 0-16,-2-3 0 16,1-1 0-1,-2-1 0-15,-2 1 0 16,-2 2 0-16,-3-3 0 16,-2 2 0-16,-2-1 0 15,-5 1 0-15,0 2 0 16,-4-2 0-16,-2-2 0 15,-1-1 0-15,-3-3 0 16,-3 0 0-16,-4 0 0 16,-2-1 0-16,-4-3 0 15,-1 2 0-15,-4-4 0 16,-2 0 0 0,-7 1 0-16,-1-1 0 15,-3-2 0-15,-3-2 0 16,1-4 0-16,2-2 0 15,-1-1 0-15,0-1 0 16,0-3 0-16,8 1-84 16,5-3-167-16,6-2-127 15,12-3-180-15,6-11-826 16,4 4 0-16,-3-1 0 16</inkml:trace>
  <inkml:trace contextRef="#ctx0" brushRef="#br0" timeOffset="13435.99">18343 10353 1493 0,'-5'3'181'15,"-1"0"36"-15,0 1 37 16,2 1 24-16,2-4 27 16,2-1 10-16,0-1 16 15,5-2 15-15,6-4 14 16,11-4-112-16,13-8-40 16,11-8-26-1,10-5-29-15,6-5-17 16,5 0-20-16,3-2-9 15,10-2-13-15,-1 1-15 16,5 1-11-16,-2 0-16 16,-5 1-12-1,-11 4-11-15,-2 3-6 0,-11 1-10 16,-2 2-3-16,-6 2-2 16,-5 1-4-16,-1 3 0 15,-7 3-4-15,-6 1-17 16,-9 4-37-16,-4 6-77 15,-6 4-73 1,-1 1-172-16,-6-1-598 16,2 5 0-16,-7 2 0 15,-4-1 0-15</inkml:trace>
  <inkml:trace contextRef="#ctx0" brushRef="#br0" timeOffset="14439.3">19193 10556 1914 0,'-3'0'162'16,"0"0"33"-16,1-2 16 16,1 1 17-16,1-3 34 15,4-2 36-15,11-5 35 16,7-4 24-16,14-6 13 16,14-5-115-16,14-7-42 15,7-3-33-15,6-3-16 16,3-5-26-1,-1 1-75-15,-4 3-122 16,-11 4-151-16,-2 1-285 16,-22 10-420-16,-15 4 0 15,-13 6 0-15,-12 5 0 16</inkml:trace>
  <inkml:trace contextRef="#ctx0" brushRef="#br0" timeOffset="15246.64">18989 11168 2186 0,'0'0'86'0,"3"-1"15"16,3-4 11-16,7-1 9 16,5-3 17-1,11-7 17-15,12-6 19 16,8-5 19-16,10-7 18 16,7-6-49-16,7-6 5 15,5-7-7-15,3-1-6 16,4-2-7-16,0-3-16 15,-3 3-15-15,-5 1-19 16,-9 4-19-16,-10 5-16 16,-11 5-24-16,-6 6-22 15,-10 5-18-15,-3 9-30 16,-5 4-53-16,-1 5-83 16,-1 4-160-1,-2-6-510-15,-5 11 0 16,-5 1 0-16</inkml:trace>
  <inkml:trace contextRef="#ctx0" brushRef="#br0" timeOffset="15989.58">20414 12133 862 0,'-7'11'123'0,"-1"4"61"16,0 3 39-16,-2 2 36 15,4-5 34-15,1-5 23 16,0 1 24 0,2-7 31-16,2 0 35 0,1-2-47 15,0-2-22-15,0 0-44 16,3-2-27-16,8-2-25 15,10-8-24 1,15-8-21-16,17-4-19 16,15-8-32-16,8-2-33 15,3 2-34-15,-2 1-64 16,-6 4-134-16,-7 3-204 16,-11-1-749-16,-12 13 0 15,-17 1 0-15,-10 1 0 16</inkml:trace>
  <inkml:trace contextRef="#ctx0" brushRef="#br0" timeOffset="16482.71">20738 12722 2907 0,'5'-1'87'0,"9"-4"28"16,12-4 10-16,16-8 11 15,14-5 2-15,18-7-1 16,3-4-43-16,4 0-168 16,-4-1-659-16,-14 9 0 15,-15 5 0-15</inkml:trace>
  <inkml:trace contextRef="#ctx0" brushRef="#br0" timeOffset="16836.3">21014 12909 1340 0,'0'0'73'16,"0"0"5"-16,3-1 14 15,5-1 11-15,7-2 5 0,5-7 4 16,10 3 6-1,5-7 2-15,2-1 1 16,7 3-69-16,-4-3-34 16,-1 4-54-16,4-3-112 15,-5-3-282-15,-8 11 0 16,-5 1 0-16,-8 1 0 16</inkml:trace>
  <inkml:trace contextRef="#ctx0" brushRef="#br0" timeOffset="17179.09">20989 13332 2039 0,'0'4'207'0,"0"0"37"0,0-3 20 16,4 3 6 0,8-9 10-16,12-6 4 15,11-6 3-15,14-6 2 16,9-5-4-16,4-4-208 15,4 1-166-15,5-2-302 16,-16 4-418-16,-11 2 0 16,-13 0 0-16,-8-1 0 15</inkml:trace>
  <inkml:trace contextRef="#ctx0" brushRef="#br0" timeOffset="18394.33">21328 9339 1956 0,'0'-1'179'0,"2"0"24"16,-1-1 14-16,-1 1 19 15,2-1 22-15,-1 2 21 16,1-2 16-16,2 1 11 15,6-3 22 1,10-1-121-16,11-4-33 0,9-3-7 16,15-4-6-1,10-2-7-15,10-1-18 16,5-2-14-16,6-3-12 16,4-1-10-16,3 2-21 15,6-2-12-15,1-2-11 16,2 1-14-16,-2 1-8 15,-7-1-10-15,-3 2-4 16,-10 0-4-16,-4 4 4 16,-5-3 1-1,-2 2 13-15,-1 0 21 16,-5 0 11-16,1 0 11 0,-4-2 8 16,-2 3 12-1,-3 1 13-15,-1-2 5 16,-4 2 0-16,-6 2-2 15,-5 1-16-15,-6 3-22 16,-7 3-8-16,-5 0-12 16,-3 4-7-16,-8 1-11 15,-1 1-8-15,-5 1-8 16,-1 1-9-16,1 1 0 16,-1-1 0-1,4 1 1-15,3 0-5 16,5-2-4-16,-2 1 2 15,2 2-1-15,-1-2-9 16,-3 2-2-16,1 0 6 16,-4 0-2-16,0-2 3 15,-1 2-7-15,-4 0-4 16,-1 0-12-16,0 0-98 16,-2 0-42-1,-2 2-109-15,4 2-253 16,-9-3-717-16,-10 11 0 15,-9-2 0-15,-8 2 0 16</inkml:trace>
  <inkml:trace contextRef="#ctx0" brushRef="#br0" timeOffset="19458.24">22410 11918 2076 0,'-3'4'154'16,"2"-1"28"-16,-3 0 18 15,1 1 12-15,3-3 13 16,0-1 8-16,0 0 9 15,0 0 7-15,0 0 12 16,0 0-80-16,8 0-27 16,10-5-8-16,12-1 0 15,14-5 6-15,17-6 8 16,11-6 6-16,12-4 1 16,10-2-3-16,9-1 1 15,6-2-6-15,1 0-14 16,4-2-14-1,-5 0-9-15,-1 0-14 16,-3 2-18-16,1 2 2 16,-7 4 6-16,-6 0 17 15,-11 4 2-15,-8 0-14 16,-12 1 10-16,-4 3 9 16,-5 2 9-16,-4 1 10 15,-1 2-1-15,-3-1-8 16,-1-1-16-16,-2 3-23 15,-3 0-13-15,-1 1-10 16,-5 0-12-16,-4 1-17 16,-4 3-18-1,-2 2-14-15,-3-1-2 16,-6 1-7-16,0 1 0 16,-3 2 0-16,-3 0 0 15,2-1 0-15,-2 2 0 16,-3 1 0-16,1-1 0 15,-3 1-31-15,-1 0-87 16,1 0-115-16,1 0-138 16,10 0-355-16,-8 1-616 15,-1-1 0-15,-7-1 0 16,-11-3 0 0</inkml:trace>
  <inkml:trace contextRef="#ctx0" brushRef="#br0" timeOffset="21562.5">12448 8817 2380 0,'0'-7'138'0,"0"0"48"16,0-3 38-16,0-1 20 16,0 4 22-16,0 0 18 15,0 5 6-15,0-2-3 16,0 2-5-16,0 0-93 16,2 2-8-16,2-1-26 15,6 1-31-15,5 4-15 16,4-2-12-1,8 5-11-15,-3 1 10 0,5 1 15 16,-2-2 14 0,0 0 1-16,-2-1-20 15,-2-1 6-15,-1-4 30 16,3-1 30-16,2-8 11 16,6-8 6-16,3-11-10 15,11-11-8-15,8-16-13 16,10-9-51-16,11-12-170 15,18-6-142 1,21-6-317-16,2-2-819 16,-6 2 0-16,-15 6 0 0,-25 6 0 15</inkml:trace>
  <inkml:trace contextRef="#ctx0" brushRef="#br0" timeOffset="26657.64">21877 7782 3246 0,'-1'-1'114'0,"-1"-2"12"16,1 0-1-16,0 2-2 16,1-1 35-16,0 4 15 15,1 6 9-15,6 7 13 16,5 7 12-1,4 12-79-15,5 2-17 16,7 8-10-16,0 4 5 16,3 9 7-16,1 5-35 15,1 4-12-15,-1 6-10 16,1 6-11 0,2 5-2-16,-1 6 2 0,5 5 8 15,3 9 16-15,2 6 29 16,3 9 32-1,5 3 31-15,2 5 27 16,2 5 41-16,4 1 33 16,3 4-9-16,2 3-12 15,0 4-16-15,4-1-17 16,3 4-34-16,3 0-36 16,3-2-31-16,-1 1-31 15,-1-2-40-15,-5-2-34 16,-5-4-2-16,-3-2 0 15,-6-3 0 1,-2-5 0-16,-2-4 0 0,-3-4 0 16,0-5 0-16,1-7 0 15,-5-4 0 1,-3-4 0-16,-5-7 0 16,-7-6 0-16,-3-4-29 15,-6-7-209-15,1-4-166 16,6-6-359-16,-11-2-588 15,-5-11 0-15,-5-22 0 16,-11-23 0-16</inkml:trace>
  <inkml:trace contextRef="#ctx0" brushRef="#br0" timeOffset="28818.03">21807 7686 2298 0,'0'0'-28'15,"0"0"22"-15,5 0 29 16,7 0 34-16,10 0 25 16,16-5 27-1,20-9 24-15,20-8 11 16,20-7 10-16,16-11 21 15,15-6 25-15,9-6-15 16,12-7-23-16,10-4-24 16,3 2-20-16,2-2-25 15,-5 3-22-15,-7-2-7 16,-9 2-6-16,-2 2-8 16,-9 0-6-16,-2-3 2 15,-4 1 0-15,0 0 1 16,-4 0 3-1,-3 3 10-15,-5 6 10 16,-8 2 9-16,-13 5 11 16,-17 7 8-16,-14 1 4 15,-11 9-4-15,-9 6-6 16,-9 3-2-16,-3 1-12 16,-4 6-8-16,-4 1-11 15,-2 2-14-15,-2 1-17 16,-5 4-14-16,-5 2-4 15,0-1-3-15,-2 4 6 16,0 1-5-16,3 4 8 16,-1 4 1-1,1 6 4-15,2 3 5 16,-1 4 5-16,2 5 7 16,3 0 1-16,3 5-3 15,-1 3-8-15,2 3 0 16,0 3-6-16,1 2-5 15,-1 6-3-15,2 4 0 16,3 1 0-16,1 6-2 16,1 4 6-16,6 1 1 15,-1 11 14-15,5 2 10 16,1 8 4-16,1 3 19 16,2 5 7-16,-1 1 3 15,2 3 12 1,3 0-2-16,2 6 3 15,1 6 0-15,0 5-7 16,2 4-2-16,2 4 1 16,2 1-16-16,-1 2-7 15,2 1 8-15,-1-1-15 16,0 1 6-16,-5 2-7 16,3-1 0-16,-4 4-9 15,-2-2-7-15,-1 2-3 16,0-1-1-16,-1-2-12 15,2-5-8-15,3 0 2 16,5-4-9 0,4-6 3-16,5-5-1 15,0-4 3-15,-2-5 3 16,-5-2 2-16,-7-9 1 16,-1-4 14-16,-8-8 0 15,-7-7-1-15,-1-7 2 16,-7-5-2-16,-5-2-2 15,-3-5-1-15,-3-3-2 16,-2 1 2-16,-3-5-2 16,-1-2-5-16,-3-2 1 15,1-1-4-15,-3-5 3 16,-1 0-12 0,-2-3 4-16,2 0 2 15,-2-5 0-15,0 1 1 16,-2-2 1-16,0 2-1 15,-2 0-3-15,-3 4 0 16,-2 1 6-16,1-1 6 16,-2 0 5-16,1-5-3 15,-1 0-4-15,-1-2-6 16,-7 2 0-16,-1 4-1 16,-10 5-1-16,-7 6 2 15,-14 6-8-15,-7 6 2 16,-12 3-7-1,-15 6 0-15,-14 3-14 16,-12 7-14-16,-18 2 0 16,-11 3-22-16,-7 2 7 15,-1-5 5-15,5-5-7 16,14-7 1-16,10-4-4 16,4-2 5-16,1 2 11 15,-1-2 16-15,1-1-2 16,6 2 22-16,8-5 4 15,11-4-12-15,12-4 7 16,6-6 2-16,10-7-1 16,12-8 0-1,14-5-15-15,12-6 12 16,5-3 5-16,4-6 0 16,3 1-11-16,1-1 7 15,1-2 5-15,-4 1-3 16,5 1 8-16,-4-3 0 15,-2 1 12-15,1 0-15 16,-1-3-12-16,1 4 18 16,4-4 25-16,-2 1 0 15,1-1-5-15,0 0 1 16,-1-1-5-16,0-3-4 16,-5-2 7-1,0-7-1-15,-4-4 9 16,-1-7-16-16,-5-5-26 15,-1-9 0-15,-4-7 0 16,0-6 0-16,-4-9 0 16,0-8 0-16,-1-6 0 15,2-9 0-15,-1-9 0 16,0-6 0-16,0-4 0 16,-2 3 0-16,-2 3 0 15,-1 8 0-15,-1 10 0 16,2 12 0-1,7 12-74-15,9 13-151 16,8 12-146-16,8 10-297 16,12 3-702-16,7-4 0 15,0-7 0-15,0-10 0 16</inkml:trace>
  <inkml:trace contextRef="#ctx0" brushRef="#br0" timeOffset="30202.93">21252 9281 1378 0,'-1'0'154'16,"1"0"32"-1,-2 0 22-15,1 0 16 16,1 0 9-16,0 0 6 15,0 0 7-15,1 0 5 16,-2 0 1-16,1 0-75 31,0 0-80-31,-2 0-34 0,2 0-19 0,-1 0-14 16,1 0-11-16,0 0-5 16,1 0-8-16,-1 0-4 15,0 0-9-15,-1 0-7 16,1 0-2-1,0 0 2-15,0 0 0 0,-2 0-2 16,4 0-3-16,-2 0 0 16,0 0 13-1,7 0 22-15,12-2 24 16,14-1 24-16,16-4 26 16,19-5 18-16,10-5 16 15,8-5 16-15,7-6 8 16,2-2 8-16,2-2-9 15,0-3-21-15,1 4-16 16,-5 0-13 0,-5 1-23-16,-12 5-20 15,-11 5-18-15,-13 0-15 0,-13 5-4 16,-9 1-8 0,-8 6-2-16,-9 0-3 15,-6 1 0-15,-2 5-2 16,-4-1-4-16,-1 3-22 15,0 0-53-15,0 0-78 16,0 0-47-16,0 1-109 16,0 1-191-16,-9 7-301 15,-8 1 0-15,-14 6 0 16,-12 2 0-16</inkml:trace>
  <inkml:trace contextRef="#ctx0" brushRef="#br0" timeOffset="30627.89">21301 9363 1588 0,'-2'2'184'16,"-2"0"4"-16,3-1 6 15,9-2 14-15,14-4 19 16,20-6 19 0,17-3 11-16,18-5 17 15,14-6 20-15,7-3-115 16,7 0-41-16,2-5-1 16,7 1-1-16,-1 1-11 15,-3-2-14-15,-8 4-17 16,-7 1-11-16,-16 6-16 15,-14 3-21-15,-16 5-12 16,-15 3-17-16,-12 4-4 16,-11 1-4-16,-6 3-12 15,-4 2-16 1,-1 1-36-16,0 0-40 16,0 0-24-16,0 0-117 15,15 0-628-15,-18 6 0 16,-6 0 0-16,-5 1 0 15</inkml:trace>
  <inkml:trace contextRef="#ctx0" brushRef="#br0" timeOffset="31503.87">22445 12026 1461 0,'0'4'203'15,"0"0"27"1,-2 1 28-16,2-4 24 16,0-1 19-16,0 0 16 15,0-1 5-15,0 1 3 16,9 0 5-16,14-5-139 16,21-6-38-16,23-8-20 15,30-9-22-15,20-8-19 16,19-4-16-16,5-5-17 15,4-2-5-15,-2-1-2 16,-10 0-9-16,-11 0-24 16,-15 6-31-1,-14 4-32-15,-21 8-48 16,-21 9-55-16,-17 6-72 16,-20 7-52-16,-8 6-98 15,-4-1-402-15,-28 13 0 16,-13 4 0-16,-15 4 0 15</inkml:trace>
  <inkml:trace contextRef="#ctx0" brushRef="#br0" timeOffset="31755.88">22550 12082 1828 0,'-9'8'127'0,"4"-1"0"16,0-1 29-16,11 0 17 15,26-5 16-15,24-14 13 16,28-9 7-16,36-12 2 16,24-8-3-16,18-13-145 15,16-5-276-15,-1-3-443 16,-11 0 0-16,-17-8 0 15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29.047"/>
    </inkml:context>
    <inkml:brush xml:id="br0">
      <inkml:brushProperty name="width" value="0.1" units="cm"/>
      <inkml:brushProperty name="height" value="0.1" units="cm"/>
      <inkml:brushProperty name="color" value="#E71224"/>
    </inkml:brush>
  </inkml:definitions>
  <inkml:trace contextRef="#ctx0" brushRef="#br0">144 0 3280,'0'0'349,"0"0"61,0 0 65,0 0 61,0 0 79,0 0 76,0 0 70,0 0 74,0 0 26,0 0-126,0 0-91,0 0-60,0 0-48,-26 0 1523,22 0-2000,0 0 0,1 0 0,-1 0 0,0 1 0,1 0 0,-1-1 0,1 1 0,-1 0 0,1 1 0,-1-1 0,1 0 0,0 1 0,0 0-1,-1 0 1,1 0 0,1 0 0,-1 0 0,0 1 0,0-1 0,1 1 0,-3 3 0,2-1-29,0 1 1,1-1-1,-1 1 0,1-1 0,0 1 1,1 0-1,-1 0 0,1 0 1,0 0-1,1 0 0,0 11 0,-1-7-9,4 12-199,-2-21 182,0 0 0,-1-1 0,1 1 1,0-1-1,0 1 0,0-1 0,-1 1 0,1-1 0,0 1 0,0-1 1,0 0-1,0 0 0,0 1 0,0-1 0,0 0 0,0 0 0,0 0 1,0 0-1,0 0 0,0 0 0,0 0 0,0-1 0,1 1 0,2-1 54,-1 0 0,1 0 0,-1 0 0,0 0 0,1 0-1,-1-1 1,0 0 0,0 1 0,0-1 0,0 0-1,0-1 1,-1 1 0,1 0 0,-1-1 0,1 0 0,-1 1-1,0-1 1,0 0 0,0 0 0,0 0 0,1-5 0,-1 6 20,-1-1 0,0 0 1,0 0-1,-1 0 0,1 0 1,0 0-1,-1 0 1,0 0-1,0 0 0,0 0 1,0 0-1,0 0 0,0 0 1,-1 0-1,0 0 1,1 0-1,-1 0 0,0 0 1,-1 1-1,1-1 0,0 0 1,-1 0-1,1 1 1,-1-1-1,0 1 0,-2-3 1,2 4-63,1 0 0,-1-1 0,0 1 0,1 0 0,-1 0 0,0 0 0,0 0 0,0 0 0,0 0 0,0 1 0,0-1 0,0 1 0,0-1 1,0 1-1,0 0 0,0 0 0,0 0 0,0 0 0,0 0 0,0 0 0,0 1 0,-1-1 0,1 0 0,0 1 0,0 0 0,1 0 0,-1-1 0,0 1 0,-2 2 1,1-2-17,0 1 1,1 0 0,-1 0 0,1 0 0,-1 0-1,1 0 1,0 0 0,0 1 0,0-1 0,0 1-1,0-1 1,1 1 0,-1 0 0,1 0 0,0-1-1,0 1 1,0 0 0,0 0 0,-1 4 0,2-5 5,0 0 0,0 0 0,-1-1 0,1 1 0,0 0 0,0 0 0,0 0 0,1-1 0,-1 1 0,0 0 0,1 0 0,-1-1 0,1 1 0,0 0 0,-1-1 0,1 1 0,0 0 0,0-1 1,0 1-1,0-1 0,0 0 0,1 1 0,-1-1 0,0 0 0,1 0 0,1 2 0,0-2 33,0 0-1,0 0 1,0-1 0,1 1-1,-1-1 1,0 1 0,0-1-1,1 0 1,-1 0 0,0-1-1,0 1 1,0-1 0,1 1-1,3-2 1,-4 1 39,1 0-1,0-1 1,-1 1-1,1-1 1,-1 1-1,1-1 1,-1 0-1,0 0 1,6-6-1,-8 7-30,0 0 0,0 0 0,0 0 0,0 0 0,0-1 0,-1 1 0,1 0 0,0 0 0,-1-1-1,1 1 1,-1-1 0,1 1 0,-1-1 0,0 1 0,1-1 0,-1 1 0,0-1 0,0 1 0,0-1 0,0 1 0,-1-1 0,1 1 0,0-1 0,-1 1 0,1 0-1,-1-1 1,1 1 0,-2-3 0,1 2-23,-1 1-1,1-1 1,0 1-1,-1 0 1,1 0 0,-1-1-1,0 1 1,1 0-1,-1 0 1,0 1-1,0-1 1,1 0-1,-1 0 1,0 1-1,0-1 1,0 1 0,0 0-1,0 0 1,0-1-1,0 1 1,0 0-1,-2 1 1,-3-1-180,0 0-1,0 1 1,0 0 0,-13 4 0,12 2-1399,8-7 1301,0 0-1,0 1 1,0-1 0,0 0 0,-1 0-1,1 1 1,0-1 0,0 0 0,0 1-1,0-1 1,0 0 0,0 0 0,0 1-1,0-1 1,0 0 0,0 1-1,0-1 1,0 0 0,0 1 0,0-1-1,0 0 1,0 0 0,0 1 0,0-1-1,1 0 1,-1 1 0,0-1 0,0 0-1,0 0 1,0 1 0,1-1 0,-1 0-1,0 0 1,0 1 0,0-1 0,1 0-1,-1 0 1,0 0 0,0 0 0,1 1-1,-1-1 1,0 0 0,1 0 0,-1 0-1,0 0 1,0 0 0,1 0 0,8 1-3615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30.881"/>
    </inkml:context>
    <inkml:brush xml:id="br0">
      <inkml:brushProperty name="width" value="0.1" units="cm"/>
      <inkml:brushProperty name="height" value="0.1" units="cm"/>
      <inkml:brushProperty name="color" value="#E71224"/>
    </inkml:brush>
  </inkml:definitions>
  <inkml:trace contextRef="#ctx0" brushRef="#br0">630 1 4576,'0'0'406,"0"0"150,1 1 8634,-1 2-4736,1 21-4391,7 118 837,0 0-185,-6 209 1986,1-91-2279,-1-244-419,0 0 1,1 0-1,8 26 1,4 22 61,-11-30 7,0 53 0,-9-85-32,-1 0-1,1 0 1,-1-1-1,1 0 0,-1 1 1,1-2-1,-1 1 1,-8-1-1,-19 4-6,-17 7-73,1 1 0,-81 33 0,-34 24 64,10-12 124,99-43 746,60-12-1868,0-3-2122,-2 0-9413,-2-3 8036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33.558"/>
    </inkml:context>
    <inkml:brush xml:id="br0">
      <inkml:brushProperty name="width" value="0.1" units="cm"/>
      <inkml:brushProperty name="height" value="0.1" units="cm"/>
      <inkml:brushProperty name="color" value="#E71224"/>
    </inkml:brush>
  </inkml:definitions>
  <inkml:trace contextRef="#ctx0" brushRef="#br0">183 33 5533,'-4'-26'8948,"-2"24"-8687,-1 0 1,0 1-1,0 1 0,0-1 0,-1 1 0,1 0 0,0 1 0,0-1 0,0 1 1,0 1-1,1-1 0,-12 5 0,13-3-271,1-1-1,-1 1 1,0 0-1,1 1 1,0-1 0,0 1-1,0 0 1,0-1-1,1 2 1,-1-1-1,1 0 1,0 1 0,1 0-1,-1-1 1,1 1-1,-4 9 1,4-6-24,-1 0 0,1 0 0,0 0 0,1 1 0,-1 15 1,2-23 18,0 1 1,0 0 0,0 0 0,0 0-1,0-1 1,0 1 0,0 0 0,1 0 0,-1 0-1,1-1 1,-1 1 0,1 0 0,0 0 0,0-1-1,0 1 1,0-1 0,0 1 0,0-1 0,0 1-1,0-1 1,0 0 0,1 1 0,-1-1 0,1 0-1,-1 0 1,1 0 0,-1 0 0,1 0 0,0-1-1,-1 1 1,1 0 0,2 0 0,2 0 38,0 0 0,-1 0-1,1-1 1,0 0 0,0 0 0,0-1 0,0 1 0,0-1-1,0 0 1,0-1 0,9-3 0,-13 4 29,1 0 0,-1-1 0,0 1 0,0-1 0,0 0-1,0 1 1,0-1 0,0 0 0,0 0 0,-1 0 0,1 0 0,-1-1 0,0 1 0,1 0 0,-1-1 0,0 1 0,0 0 0,0-1-1,-1 1 1,1-1 0,-1 0 0,1 1 0,-1-1 0,0 1 0,0-1 0,0 0 0,0 1 0,-1-5 0,1 6-34,-1 0 1,1 0-1,-1 0 1,1 0-1,-1 0 1,0 0-1,1 0 1,-1 1 0,0-1-1,0 0 1,0 0-1,1 1 1,-1-1-1,0 0 1,0 1-1,0-1 1,0 1-1,0-1 1,0 1-1,0-1 1,0 1-1,-1 0 1,1 0 0,0-1-1,0 1 1,0 0-1,0 0 1,0 0-1,0 0 1,0 0-1,-1 1 1,1-1-1,0 0 1,-2 1-1,1-1-10,0 0-1,-1 1 1,1-1-1,0 1 1,-1 0-1,1-1 1,0 1-1,0 0 0,0 0 1,0 0-1,0 1 1,0-1-1,0 0 1,0 1-1,0 0 1,-2 2-1,3-3-18,1-1 0,0 1 0,-1-1-1,1 0 1,0 1 0,-1-1 0,1 1 0,0 0-1,0-1 1,-1 1 0,1-1 0,0 1 0,0-1-1,0 1 1,0-1 0,0 1 0,0 0 0,0-1-1,0 1 1,0-1 0,0 1 0,0-1 0,0 1 0,1-1-1,-1 1 1,0-1 0,0 1 0,1 0 0,-1-1-1,0 0 1,0 1 0,1-1 0,-1 1 0,1-1-1,-1 1 1,0-1 0,1 0 0,-1 1 0,1-1-1,-1 0 1,1 1 0,28 3-533,-28-4 587,-1 0 28,0 0 10,0 0-13,0 0-20,0 0-37,0 0-83,18-6-9157,-16 6 5984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35.055"/>
    </inkml:context>
    <inkml:brush xml:id="br0">
      <inkml:brushProperty name="width" value="0.1" units="cm"/>
      <inkml:brushProperty name="height" value="0.1" units="cm"/>
      <inkml:brushProperty name="color" value="#E71224"/>
    </inkml:brush>
  </inkml:definitions>
  <inkml:trace contextRef="#ctx0" brushRef="#br0">833 1273 6249,'9'-3'8511,"1"-31"-4242,-7-25-2125,-2 14-1385,18-537 213,-20 446-965,-2 90-28,-1 1 0,-16-62-1,19 101-12,-1 0-1,1 1 1,-1-1 0,0 1-1,-6-11 1,7 15 64,0-1-1,0 1 1,0-1 0,0 1 0,0-1 0,-1 1 0,1 0 0,0-1 0,-1 1 0,1 0 0,-1 0 0,0 0 0,1 0 0,-1 0 0,0 1 0,0-1 0,1 0 0,-1 1 0,0-1 0,0 1 0,0 0 0,-2-1-1,-96-6 726,15-9-600,61 15 113,1-1 0,-25-6 0,-33-3 908,-211 1-482,204-1-182,66-2 886,20 3-3453,2 4 804,-3-19-1117,-9 8-4327,-1 6 1210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2.174"/>
    </inkml:context>
    <inkml:brush xml:id="br0">
      <inkml:brushProperty name="width" value="0.1" units="cm"/>
      <inkml:brushProperty name="height" value="0.1" units="cm"/>
      <inkml:brushProperty name="color" value="#E71224"/>
    </inkml:brush>
  </inkml:definitions>
  <inkml:trace contextRef="#ctx0" brushRef="#br0">4 63 22542,'0'-12'1136,"0"-4"0,-3-1 0,3 3-900,3 11-768,-3 3-4596,4 11-1,4-2 1,4-3-1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41.325"/>
    </inkml:context>
    <inkml:brush xml:id="br0">
      <inkml:brushProperty name="width" value="0.1" units="cm"/>
      <inkml:brushProperty name="height" value="0.1" units="cm"/>
      <inkml:brushProperty name="color" value="#E71224"/>
    </inkml:brush>
  </inkml:definitions>
  <inkml:trace contextRef="#ctx0" brushRef="#br0">1 402 4256,'0'0'435,"0"0"112,0 0 129,0 0 105,0 0 87,0 0 64,0 0 44,0 0 36,0 0-11,0 0-169,0 0-107,0 0-69,0 0-48,0 0-16,0 0-21,0 0-32,0 0-40,0 0-45,0 0-47,0 0-24,8 22 737,-2-11-959,1-1 1,0-1 0,0 1-1,1-1 1,0 0-1,1-1 1,0 0 0,15 11-1,-9-7 155,0 1 1,15 17-1,-26-26-272,-1 0 0,1-1-1,-1 1 1,1-1 0,0 0 0,0 0 0,1 0 0,-1-1 0,0 1 0,1-1 0,0 0 0,-1 0 0,1-1 0,0 1 0,0-1 0,0 0 0,0-1 0,0 1 0,0-1 0,0 0 0,0 0 0,0 0 0,0-1-1,0 0 1,0 0 0,0 0 0,0-1 0,9-3 0,9-6 248,-1-1-1,0-1 0,0-1 0,31-28 1,-16 14 146,254-167 2353,-4 3 569,-275 183-2938,0 0-1,0-1 1,-1-1-1,17-21 1,-19 28-66,-1 0-1308,-5-1-4778,0-5 1455,-2 8-7064,0 1 5966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42.792"/>
    </inkml:context>
    <inkml:brush xml:id="br0">
      <inkml:brushProperty name="width" value="0.1" units="cm"/>
      <inkml:brushProperty name="height" value="0.1" units="cm"/>
      <inkml:brushProperty name="color" value="#E71224"/>
    </inkml:brush>
  </inkml:definitions>
  <inkml:trace contextRef="#ctx0" brushRef="#br0">0 500 10217,'1'-1'150,"-1"0"0,1 1 0,-1-1 0,1 0 0,-1 0 0,1 0 0,0 1 0,0-1 0,-1 1 0,1-1 0,0 0 0,0 1 0,0-1 0,-1 1 0,1 0 0,0-1 0,0 1 0,0 0 0,0-1 0,0 1 0,0 0 0,0 0 0,0 0 0,0 0 0,0 0 1,0 0-1,0 0 0,0 0 0,0 0 0,1 1 0,34 2 1672,-35-3-1749,10 3 294,0 1 1,0-1-1,-1 2 1,0-1-1,1 2 1,-2-1-1,1 1 1,-1 1-1,17 14 1,34 21 1355,-56-40-1664,0-1 1,0 1-1,1-1 0,-1 0 0,0 0 0,0-1 0,1 1 0,-1-1 0,0 0 0,1 0 0,-1 0 0,0-1 0,1 1 0,-1-1 0,0 0 1,5-2-1,9-3 167,-1-1 0,21-12 0,-37 19-224,72-43 1779,101-78 0,-72 48-307,-65 48-999,30-20 655,-1-4 1,85-81-1,-138 119-1111,-10 9-19,0-1 0,0 0 0,0 0 0,0 1 0,-1-2 0,5-5 0,-4 8-883,-3 1 745,0 0 0,1 0 1,-1 0-1,0 0 0,1 0 1,-1 0-1,0 0 0,0 0 1,1 0-1,-1 0 0,0 0 1,1 0-1,-1-1 0,0 1 1,0 0-1,1 0 0,-1 0 1,0 0-1,0-1 0,0 1 1,1 0-1,-1 0 0,0-1 1,0 1-1,0 0 0,0 0 1,1-1-1,-1 1 0,0 0 1,0 0-1,0-1 1,0 0-469,6-19-3967,-9 9-6498,-9 3 5463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53.071"/>
    </inkml:context>
    <inkml:brush xml:id="br0">
      <inkml:brushProperty name="width" value="0.1" units="cm"/>
      <inkml:brushProperty name="height" value="0.1" units="cm"/>
      <inkml:brushProperty name="color" value="#E71224"/>
    </inkml:brush>
  </inkml:definitions>
  <inkml:trace contextRef="#ctx0" brushRef="#br0">58 64 10757,'-1'-4'545,"1"0"0,-1 0 0,-1 1 0,1-1 0,0 1 0,-1-1-1,1 1 1,-1 0 0,-2-4 0,3 6-10,0-1 0,0 0 0,-1 0-1,1 1 1,0-1 0,-1 1 0,1-1 0,-1 1-1,1-1 1,-1 1 0,1 0 0,-1 0-1,0 0 1,0 0 0,0 0 0,-3-1 0,5 2 452,-7 18 2204,3 33-2468,2 1 0,2 0 0,13 99 0,13-20-315,-20-108-417,-5-22-5030,0-8 3604,-1-6-1527,0 6-3171,0 6 400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54.450"/>
    </inkml:context>
    <inkml:brush xml:id="br0">
      <inkml:brushProperty name="width" value="0.1" units="cm"/>
      <inkml:brushProperty name="height" value="0.1" units="cm"/>
      <inkml:brushProperty name="color" value="#E71224"/>
    </inkml:brush>
  </inkml:definitions>
  <inkml:trace contextRef="#ctx0" brushRef="#br0">194 89 13213,'-12'-11'2407,"11"10"-2238,1 0-1,-1 0 0,0 1 0,0-1 1,0 0-1,0 0 0,1 0 0,-1 1 1,0-1-1,0 1 0,0-1 0,0 0 0,-1 1 1,1 0-1,0-1 0,0 1 0,0 0 1,0-1-1,-2 1 0,-3-1-92,0 1 1,1-1-1,-1 1 0,0 1 1,0-1-1,0 1 0,0 0 1,0 0-1,1 0 0,-1 1 1,0 0-1,1 0 0,-1 1 1,1-1-1,0 1 0,0 0 1,0 1-1,0-1 0,1 1 1,-1 0-1,1 0 0,0 0 0,0 1 1,0 0-1,1-1 0,0 1 1,0 1-1,0-1 0,0 0 1,1 1-1,0-1 0,0 1 1,0-1-1,1 1 0,-1 10 1,0-2-49,1 1 0,1-1 1,0 0-1,1 0 0,1 0 1,5 24-1,-5-31 1,1 0 1,0 1-1,0-1 1,0 0-1,1-1 0,0 1 1,1-1-1,-1 0 0,1 0 1,0 0-1,1 0 0,-1-1 1,13 8-1,-5-4 59,1 0 0,0-2 0,1 1-1,-1-2 1,1 0 0,1-1 0,-1-1 0,31 5 0,-18-6 50,1-1 1,0-1-1,-1-1 0,33-6 1,-54 5-117,0 0 0,0 0 0,-1-1 1,1 0-1,-1 0 0,1 0 0,-1-1 0,0 0 0,0 0 1,0-1-1,0 0 0,0 0 0,-1 0 0,0-1 0,0 1 1,0-1-1,4-6 0,-4 3 15,0 1 0,-1-1 0,0-1 0,0 1 0,-1 0 0,0-1 0,-1 0 0,1 0 0,-2 0 0,1 0 0,-1 0 0,-1-11 0,1 0 83,-1 0 0,-1 0-1,0 0 1,-8-30 0,7 43-104,0 0 0,-1 1 0,0-1 0,0 0 0,0 1 0,-1-1 1,0 1-1,0 0 0,-1 1 0,0-1 0,0 1 0,0 0 0,-1 0 0,1 0 0,-11-6 0,6 6-218,0 0-1,-1 0 1,1 1-1,-1 0 1,0 1 0,0 0-1,-17-2 1,-20-5-1990,43 9 1833,-5-2-539,0 0 0,-1 1 0,1 1 0,0-1 0,-1 2 0,1-1 0,-1 2 0,-10 0 0,-42 10-3538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56.452"/>
    </inkml:context>
    <inkml:brush xml:id="br0">
      <inkml:brushProperty name="width" value="0.1" units="cm"/>
      <inkml:brushProperty name="height" value="0.1" units="cm"/>
      <inkml:brushProperty name="color" value="#E71224"/>
    </inkml:brush>
  </inkml:definitions>
  <inkml:trace contextRef="#ctx0" brushRef="#br0">392 7 6585,'-70'-4'3866,"44"2"-1306,0 1 1,-50 4-1,68 0-2437,0-1 1,0 1-1,0 0 0,0 1 0,0 0 0,1 0 0,0 0 1,0 1-1,0 0 0,0 1 0,1-1 0,0 1 0,-8 10 0,5-5-40,1 0 0,-1 0 0,2 1 0,0 0-1,0 0 1,1 1 0,-6 20 0,9-23-81,0 1 0,1-1 0,1 1 0,0 0 1,0 0-1,1 0 0,0-1 0,1 1 0,1 0 0,-1 0 1,2-1-1,-1 1 0,1-1 0,1 0 0,0 0 1,1 0-1,-1 0 0,2-1 0,-1 1 0,2-2 1,-1 1-1,1-1 0,0 1 0,1-2 0,0 1 1,0-1-1,0-1 0,1 1 0,0-1 0,1-1 0,-1 0 1,1 0-1,0-1 0,11 4 0,1-1 88,-1-1-1,1-1 1,1-1 0,-1 0-1,0-2 1,1-1-1,0 0 1,-1-2 0,36-5-1,-54 5-3,0 0 1,0 0-1,0-1 0,0 0 0,-1 1 0,1-1 0,0-1 0,-1 1 0,0 0 0,1-1 0,-1 0 1,0 0-1,0 0 0,4-4 0,-3 1 93,-1-1 1,1 1 0,-1 0-1,0-1 1,0 1-1,-1-1 1,4-14-1,-4 6 116,0-1-1,0 1 0,-2-1 1,0 1-1,-1-1 1,0 0-1,-5-19 0,4 24-299,-2 0-1,1-1 0,-1 1 1,-1 1-1,0-1 0,-1 1 1,0 0-1,0 0 0,-1 0 1,0 1-1,-1 0 0,0 1 1,-1-1-1,1 2 0,-2-1 1,1 1-1,-1 0 0,0 1 0,-15-7 1,13 8-774,0 0 1,-1 1-1,1 1 1,-1 0-1,0 0 1,0 1 0,-1 1-1,1 0 1,0 1-1,-24 2 1,-102 24-8167,68-11 4472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1:57.568"/>
    </inkml:context>
    <inkml:brush xml:id="br0">
      <inkml:brushProperty name="width" value="0.1" units="cm"/>
      <inkml:brushProperty name="height" value="0.1" units="cm"/>
      <inkml:brushProperty name="color" value="#E71224"/>
    </inkml:brush>
  </inkml:definitions>
  <inkml:trace contextRef="#ctx0" brushRef="#br0">1 48 7097,'0'-24'3262,"1"1"4221,-1 23-6407,0 0-60,3 10 840,4 30-329,2-1 1,2 0-1,16 38 0,-1-3 297,9 20 206,-22-62-1777,-1 0 1,-2 0-1,7 37 1,-16-65-237,-1-4-100,0 1 0,0-1 0,0 1 1,0-1-1,0 1 0,0-1 0,0 1 1,0-1-1,0 1 0,0-1 0,0 1 1,0-1-1,1 1 0,-1-1 0,0 0 1,0 1-1,1-1 0,-1 1 0,0-1 1,1 0-1,-1 1 0,0-1 0,1 0 1,-1 1-1,1-1 0,-1 0 0,0 1 1,1-1-1,-1 0 0,1 0 0,-1 0 1,1 1-1,-1-1 0,2 0 0,33 9-5258,-24 0 303,-11-9 4858,0 0-1,0 0 0,0 1 1,0-1-1,0 0 0,0 0 1,0 1-1,0-1 0,0 0 1,0 0-1,0 0 0,0 1 0,0-1 1,0 0-1,-1 0 0,1 0 1,0 1-1,0-1 0,0 0 1,0 0-1,0 0 0,0 1 1,0-1-1,-1 0 0,1 0 1,0 0-1,0 0 0,0 0 1,0 1-1,-1-1 0,1 0 1,0 0-1,0 0 0,0 0 1,-1 0-1,1 0 0,0 0 0,0 0 1,-1 0-1,-10 0-5951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04.741"/>
    </inkml:context>
    <inkml:brush xml:id="br0">
      <inkml:brushProperty name="width" value="0.1" units="cm"/>
      <inkml:brushProperty name="height" value="0.1" units="cm"/>
      <inkml:brushProperty name="color" value="#E71224"/>
    </inkml:brush>
  </inkml:definitions>
  <inkml:trace contextRef="#ctx0" brushRef="#br0">83 0 3596,'-82'0'2689,"82"0"-2205,15 8 2665,95 7 1014,58-2-2194,-103-8-1382,462 10 2432,-246-11-2354,-22 9-462,24 1-82,-69-6-32,60 1 153,50-9 405,-187 0-7389,-138-1 3022,-8-1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09.279"/>
    </inkml:context>
    <inkml:brush xml:id="br0">
      <inkml:brushProperty name="width" value="0.1" units="cm"/>
      <inkml:brushProperty name="height" value="0.1" units="cm"/>
      <inkml:brushProperty name="color" value="#E71224"/>
    </inkml:brush>
  </inkml:definitions>
  <inkml:trace contextRef="#ctx0" brushRef="#br0">67 58 8097,'-6'-7'1062,"0"-1"0,-1 2 0,0-1 0,0 1 0,-1 0 0,1 1 0,-12-7 0,27 13-464,0 0 0,-1-1 0,1 0 1,11-1-1,12 0-359,706 21 2769,-504-7-2764,149 11 6,-334-21-235,64 9 28,-97-11-21,1 0-1,20-1 1,-14 0 45,-22 0-45,0 0-3,10 1-3151,-5-3-4895,-9-6 3899,-3-5-1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10.677"/>
    </inkml:context>
    <inkml:brush xml:id="br0">
      <inkml:brushProperty name="width" value="0.1" units="cm"/>
      <inkml:brushProperty name="height" value="0.1" units="cm"/>
      <inkml:brushProperty name="color" value="#E71224"/>
    </inkml:brush>
  </inkml:definitions>
  <inkml:trace contextRef="#ctx0" brushRef="#br0">111 59 4792,'-32'-1'320,"23"0"34,0 0 0,1 1 0,-1 0-1,0 0 1,1 1 0,-1 0 0,-9 3 0,25-3 4488,24 1-3616,623-11 4595,-228 1-4356,-277 7-1098,421-22 1040,-558 22-382,0-1-5030,-21-5-3305,-13-7 3050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17.811"/>
    </inkml:context>
    <inkml:brush xml:id="br0">
      <inkml:brushProperty name="width" value="0.1" units="cm"/>
      <inkml:brushProperty name="height" value="0.1" units="cm"/>
      <inkml:brushProperty name="color" value="#E71224"/>
    </inkml:brush>
  </inkml:definitions>
  <inkml:trace contextRef="#ctx0" brushRef="#br0">0 286 6769,'5'-61'10245,"-5"61"-9762,0 0-80,0 0-82,21 0 256,128 14-309,-130-15-215,0-1-1,0 0 0,0-2 0,0 0 0,-1-1 1,23-9-1,107-54 96,-24 9-2595,-115 56 1432,0-1-1,-1 1 1,1-1 0,0-1 0,-1 0 0,0 0-1,0-1 1,-1 1 0,14-15 0,-9 0-2470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39:42.984"/>
    </inkml:context>
    <inkml:brush xml:id="br0">
      <inkml:brushProperty name="width" value="0.1" units="cm"/>
      <inkml:brushProperty name="height" value="0.1" units="cm"/>
      <inkml:brushProperty name="color" value="#E71224"/>
    </inkml:brush>
  </inkml:definitions>
  <inkml:trace contextRef="#ctx0" brushRef="#br0">0 139 16614,'1'-4'348,"-1"1"0,1 0 0,-1 0 1,1-1-1,0 1 0,0 0 1,1 0-1,-1 0 0,1 0 0,-1 0 1,1 1-1,0-1 0,0 0 1,0 1-1,0 0 0,1-1 1,-1 1-1,1 0 0,-1 0 0,1 0 1,5-3-1,6-2 528,0 0 1,1 0-1,17-5 0,-22 9-431,18-6 285,-1 1 0,1 1 0,1 1 0,-1 2 0,44-1 0,-70 4-725,-1 1 1,0 0-1,0 0 1,0 0-1,0 0 1,0 0-1,0 1 0,0-1 1,0 0-1,0 0 1,0 1-1,0-1 1,0 0-1,0 1 1,-1-1-1,1 1 1,0 0-1,0-1 1,0 1-1,0 0 1,-1-1-1,1 1 1,0 0-1,-1 0 1,2 1-1,-1 0-3,-1 0 1,0-1-1,0 1 0,1 0 1,-1 0-1,0-1 0,0 1 0,0 0 1,-1 0-1,1-1 0,0 1 1,-1 0-1,1-1 0,-2 3 0,-3 8-9,0 0 0,-1-1 0,-11 15 0,12-17 20,-15 19-13,-14 23 0,32-48 0,1 0 0,0 0 0,-1 0 0,1 0 0,0 0 0,1 0 0,-1 0 0,0 0 0,1 0 0,0 1 0,0-1 0,0 0 0,0 0 0,0 0 0,1 4 0,0-5 0,0 0 0,0 0 0,1 0 0,-1-1 0,1 1 0,-1 0 0,1-1 0,-1 1 0,1-1 0,0 1 0,0-1 0,0 0 0,-1 0 0,1 0 0,0 0 0,1 0 0,-1 0 0,0 0 0,0-1 0,0 1 0,3 0 0,56 7 0,-51-8 0,84 6 0,105 13 0,-193-18 0,0 0 0,0 1 0,0-1 0,0 1 0,-1 0 0,10 5 0,-14-6 0,1 0 0,-1 0 0,0 0 0,0 0 0,0 0 0,0 0 0,0 0 0,0 0 0,0 0 0,-1 0 0,1 0 0,0 1 0,0-1 0,-1 0 0,1 0 0,-1 1 0,1-1 0,-1 1 0,0-1 0,0 0 0,1 1 0,-1-1 0,0 1 0,0-1 0,0 0 0,0 1 0,-1-1 0,1 1 0,0-1 0,-1 0 0,1 1 0,-1-1 0,0 3 0,-3 3 0,0 0 0,0-1 0,-1 1 0,0-1 0,0 0 0,0 0 0,-1-1 0,0 1 0,0-1 0,-12 7 0,-6 3 0,-44 21 0,18-13 0,-1-3 0,-1-1 0,-1-3 0,0-3 0,-1-1 0,-1-3 0,-83 3 0,128-14-3988,19-4-954,36-10-4793,-22 9 5970,17-8-1400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0.536"/>
    </inkml:context>
    <inkml:brush xml:id="br0">
      <inkml:brushProperty name="width" value="0.1" units="cm"/>
      <inkml:brushProperty name="height" value="0.1" units="cm"/>
      <inkml:brushProperty name="color" value="#E71224"/>
    </inkml:brush>
  </inkml:definitions>
  <inkml:trace contextRef="#ctx0" brushRef="#br0">613 109 7769,'0'-76'8230,"0"44"-2173,-20 45-4210,11-1-1679,0 0 0,1 1 0,0 0 0,1 0 0,-7 18 0,-23 77 807,2-6-119,19-67-762,-2 0 0,-1-1 0,-1-1 0,-2-1 0,-2-1 0,0-1 0,-2-1-1,-2-2 1,0 0 0,-2-2 0,0-1 0,-2-1 0,0-2 0,-53 25 0,84-45-103,0 0-1,0-1 1,0 1-1,0-1 1,0 0-1,0 1 1,0-1-1,0 1 1,0-1-1,0 0 1,0 0-1,-1 0 1,1 0-1,0 0 1,0 0-1,0 0 1,0 0-1,0 0 1,0 0-1,0-1 1,0 1-1,-2-1 1,2 0-10,1 1 0,-1-1 0,1 0 0,-1 0 0,1 0 0,-1 0 0,1 1 0,0-1 0,-1 0 0,1 0 0,0 0 0,0 0 0,-1 0 0,1 0 0,0 0 0,0 0 0,0 0 0,0 0 0,1-2 0,0-2-73,0-1-1,0 0 1,1 0 0,0 1 0,0-1-1,5-9 1,-3 10 38,0 1 1,0-1-1,0 1 0,0 0 1,1 0-1,-1 1 0,1-1 1,0 1-1,0 0 0,0 1 1,1-1-1,-1 1 0,0 0 0,12-3 1,8 0-23,0 0 0,27 0-1,-41 4 90,218-5 1195,-26 3-267,-199 3-907,0-1 0,0 1 1,0-1-1,0 1 1,-1-1-1,1 0 0,0-1 1,0 1-1,-1-1 1,1 1-1,-1-1 0,0 0 1,1 0-1,-1-1 1,0 1-1,0-1 0,0 1 1,-1-1-1,1 0 0,-1 0 1,4-5-1,-3 1 47,0-1-1,0 1 0,-1 0 1,0-1-1,0 0 0,0 1 1,-1-1-1,-1 0 0,0-14 1,0 19-105,1-5 169,-1 1 0,-1 0 0,0-1 0,0 1 0,-2-7-1,3 13-113,0 0-1,0 0 0,-1 0 0,1 1 1,0-1-1,-1 0 0,1 0 0,-1 1 0,1-1 1,-1 0-1,1 1 0,-1-1 0,0 1 0,1-1 1,-1 1-1,1-1 0,-1 1 0,0-1 0,0 1 1,1-1-1,-3 1 0,2 0-11,0 0-1,-1 0 1,1 0 0,-1 0 0,1 1-1,0-1 1,-1 0 0,1 1-1,0-1 1,-1 1 0,1 0-1,0-1 1,0 1 0,0 0-1,-1 0 1,1 0 0,-2 1 0,-2 4-2,-1 0 0,1 0 1,0 0-1,1 1 1,0 0-1,0-1 1,0 1-1,1 1 1,-1-1-1,2 0 1,-4 16-1,-1 9 37,-4 52-1,8-55 39,-4 32 102,3-15-46,-2 1-1,-2-1 1,-18 59 0,-25 64-60,31-95-2959,20-73 2650,-1 0 0,1 0 0,0 0 0,0 0 0,0 0-1,0 0 1,0 0 0,0 0 0,0 0 0,0 1 0,0-1 0,1 0 0,-1 0 0,0 0 0,1 0-1,-1 0 1,1 0 0,-1 0 0,1 0 0,0 1 0,5 15-8134,-2-11 2738,0-3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2.775"/>
    </inkml:context>
    <inkml:brush xml:id="br0">
      <inkml:brushProperty name="width" value="0.1" units="cm"/>
      <inkml:brushProperty name="height" value="0.1" units="cm"/>
      <inkml:brushProperty name="color" value="#E71224"/>
    </inkml:brush>
  </inkml:definitions>
  <inkml:trace contextRef="#ctx0" brushRef="#br0">1744 1629 6385,'-4'-1'7254,"-10"1"407,12 0-7630,1 0 1,0 0 0,0 0-1,0 0 1,0 1-1,-1-1 1,1 0 0,0 0-1,0 1 1,0-1 0,0 1-1,0-1 1,0 1-1,0-1 1,0 1 0,0 0-1,0-1 1,0 1 0,0 0-1,1 0 1,-1 0-1,0 0 1,1 0 0,-1 0-1,0 0 1,1 0 0,-1 0-1,1 0 1,-1 0-1,1 0 1,0 0 0,-1 0-1,1 0 1,0 0 0,0 1-1,0-1 1,0 1-1,9-8 7321,22-7-7022,-8 4-258,-12 3 29,-1 0-1,1-1 1,-1-1-1,-1 1 1,1-1-1,-1-1 1,0 0-1,-1 0 1,9-14-1,-6 6 46,-1 0 0,0-1 0,-1 0 0,-2 0-1,8-25 1,-4 1-19,-2 0-1,-2-1 0,-2 0 1,0-72-1,-4-53-126,-3-186 0,1 328 0,-2-1 0,-1 0 0,-2 1 0,0 0 0,-2 0 0,0 1 0,-2 0 0,-1 1 0,-1 0 0,-1 0 0,-1 1 0,-1 1 0,-1 0 0,-1 1 0,0 1 0,-2 1 0,0 1 0,-1 0 0,-1 1 0,-1 1 0,0 2 0,-1 0 0,-1 1 0,0 1 0,-28-9 0,17 10 0,0 1 0,-1 2 0,1 1 0,-49-2 0,-144 7 0,180 3 0,-11 1 0,-1 3 0,2 3 0,-1 2 0,1 2 0,1 4 0,0 1 0,1 3 0,-96 50 0,132-58 0,1 1 0,0 0 0,1 2 0,0 0 0,1 1 0,1 0 0,1 2 0,0 0 0,1 0 0,1 1 0,1 1 0,-14 30 0,2 6 0,2 0 0,2 1 0,-18 92 0,22-76 0,-40 161 0,45-188 0,1 0 0,2 0 0,3 1 0,1 0 0,3 0 0,1 0 0,3 0 0,13 74 0,-7-85 0,1 0 0,1-1 0,2 0 0,2-1 0,1-1 0,2 0 0,26 37 0,-10-23 0,2-2 0,2-1 0,85 75 0,-98-99 0,1-1 0,1-2 0,0-1 0,2-1 0,0-1 0,0-1 0,1-2 0,1-1 0,0-1 0,61 8 0,-12-8 0,0-4 0,1-4 0,96-10 0,-141 5 0,0-2 0,0-1 0,-1-2 0,45-17 0,-25 4 0,98-55 0,-118 55 0,-1 0 0,-1-3 0,48-44 0,-64 52 0,0-2 0,-1 1 0,0-2 0,-2 0 0,0-1 0,-2 0 0,13-29 0,-17 27-178,-2 0-1,0-1 1,-1 0 0,-2 0-1,0 0 1,-2-47 0,-1 70-390,0-1 0,0 1 1,0 0-1,-1-1 0,1 1 0,-1 0 1,1-1-1,-1 1 0,1 0 0,-1-1 1,0 1-1,-1-2 0,-5-11-5808,-2-7 455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4.170"/>
    </inkml:context>
    <inkml:brush xml:id="br0">
      <inkml:brushProperty name="width" value="0.1" units="cm"/>
      <inkml:brushProperty name="height" value="0.1" units="cm"/>
      <inkml:brushProperty name="color" value="#E71224"/>
    </inkml:brush>
  </inkml:definitions>
  <inkml:trace contextRef="#ctx0" brushRef="#br0">538 68 6941,'1'0'464,"0"-1"0,0 0 0,1 0 1,-1 0-1,-1 0 0,1 0 0,0 0 1,0 0-1,0 0 0,0 0 0,-1 0 1,1 0-1,-1-1 0,1 1 0,-1 0 1,1-1-1,-1 1 0,0 0 0,1-1 1,-1 1-1,0 0 0,0-1 0,0 1 1,0 0-1,0-1 0,-1 1 0,1 0 1,0-1-1,0 1 0,-1 0 0,1-1 1,-1 1-1,1 0 0,-1 0 0,-1-2 1,0 1-338,1 1 0,-1 0 0,1-1 0,-1 1 0,0 0 0,0 0 0,0 1 0,1-1 0,-1 0 0,0 1 0,-3-2 0,-23-2 157,-1 0-1,0 2 0,0 1 0,1 2 0,-1 0 1,0 2-1,1 1 0,-1 2 0,-50 16 1,65-17-315,0 0 0,0 2 0,1 0 0,0 0 0,0 1 1,1 0-1,-19 18 0,27-23-1,0 0 1,0 1-1,1 0 1,0 0-1,0 0 0,0 0 1,0 0-1,0 1 0,1-1 1,0 1-1,0 0 1,0-1-1,1 1 0,-1 0 1,1 0-1,0 0 0,1 0 1,-1 0-1,1 1 1,0-1-1,0 0 0,1 0 1,0 0-1,0 0 0,2 9 1,-1-9 16,1-1 0,-1 1 0,1 0 0,0-1 0,0 0 0,1 0 0,-1 0 0,1 0 0,0 0 0,0-1 0,0 1 0,0-1 0,1 0 0,-1-1 0,1 1 0,6 2 0,8 3 96,1-1-1,34 7 0,-45-12-38,85 18 479,60 16 903,-136-30-1115,1 1 0,-1 0 0,0 1 0,-1 1-1,31 22 1,-44-28-240,1 1 0,-1-1 1,0 1-1,-1 0 0,1 0 0,-1 1 0,0-1 0,0 1 0,3 5 0,-5-7-45,0-1 0,0 0 0,0 1 0,-1-1 0,1 1-1,-1-1 1,1 1 0,-1 0 0,0-1 0,0 1 0,0-1-1,0 1 1,-1-1 0,1 1 0,0-1 0,-1 1 0,0-1-1,0 1 1,0-1 0,0 1 0,0-1 0,-2 2 0,-3 4 12,0-1 1,0 0-1,-1 0 1,-1-1-1,1 0 1,-1 0-1,0-1 1,0 0 0,-13 6-1,-84 32 139,103-42-173,-83 30-251,-2-4-1,-115 19 0,200-45 92,1-1 1,-1 1-1,1-1 1,-1 0-1,1 1 1,-1-1-1,1 0 0,-1 0 1,0 0-1,1 0 1,-1 0-1,1 0 1,-1-1-1,1 1 1,-1-1-1,1 1 0,-1-1 1,1 1-1,-1-1 1,1 0-1,-1 0 1,1 1-1,0-1 1,0 0-1,-1 0 0,1 0 1,0-1-1,0 1 1,-1-2-1,0-1-882,1-1 0,1 1 1,-1-1-1,0 0 0,1 1 0,0-1 0,0 1 0,1-8 0,0 3-570,-1-19-3758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4.686"/>
    </inkml:context>
    <inkml:brush xml:id="br0">
      <inkml:brushProperty name="width" value="0.1" units="cm"/>
      <inkml:brushProperty name="height" value="0.1" units="cm"/>
      <inkml:brushProperty name="color" value="#E71224"/>
    </inkml:brush>
  </inkml:definitions>
  <inkml:trace contextRef="#ctx0" brushRef="#br0">0 71 13077,'4'-54'6530,"-2"37"5411,-3 83-11637,3 0 1,3 0 0,25 125 0,-23-157-892,-1 0 1,-2 0-1,-1 0 0,-2 44 0,-1-73 23,0-1-1,0 0 0,1 1 0,0-1 1,-1 0-1,2 0 0,-1 0 1,0 0-1,1 0 0,4 8 0,4 11-6482,-5-16 1526,1-8 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5.237"/>
    </inkml:context>
    <inkml:brush xml:id="br0">
      <inkml:brushProperty name="width" value="0.1" units="cm"/>
      <inkml:brushProperty name="height" value="0.1" units="cm"/>
      <inkml:brushProperty name="color" value="#E71224"/>
    </inkml:brush>
  </inkml:definitions>
  <inkml:trace contextRef="#ctx0" brushRef="#br0">0 230 9245,'12'-19'869,"1"1"1,0 1-1,1 0 1,1 0-1,30-25 1,-32 32-268,2 0 0,-1 1 0,1 1 0,0 0 0,1 1 0,-1 1 0,2 0 0,16-4 0,6 2 1021,62-8 1,-83 15-1099,1 0 0,-1 1 0,0 1 0,0 1 0,32 7 0,-47-9-428,0 1 0,1 0 0,-1 0 0,0 0 0,0 1-1,0-1 1,-1 1 0,1 0 0,0 0 0,-1 0 0,1 0 0,-1 0 0,1 0 0,-1 1-1,0-1 1,0 1 0,0-1 0,-1 1 0,1 0 0,0 0 0,-1 0 0,0 0 0,0 0 0,0 0-1,0 0 1,0 0 0,0 0 0,-1 1 0,0-1 0,0 0 0,0 6 0,-1-1 8,0-1 1,0-1-1,-1 1 1,0 0-1,0 0 1,-1 0 0,1-1-1,-2 0 1,1 1-1,-1-1 1,0 0-1,0-1 1,-8 10 0,-7 2 83,0 0 0,-1-1 1,0-2-1,-24 14 1,-95 44 306,16-9-181,104-53-268,-28 17 14,44-25-58,0 1-1,0-1 1,0 1-1,0-1 0,0 1 1,0 0-1,1 0 1,0 0-1,-1 0 1,-1 5-1,4-7-1,0 0-1,0 0 1,0 0-1,0 0 1,0 0-1,0 0 1,0 1-1,0-1 1,0 0-1,1 0 1,-1 0 0,0 0-1,1 0 1,-1 0-1,1 0 1,-1 0-1,1 0 1,-1 0-1,1-1 1,0 1-1,0 0 1,-1 0 0,1 0-1,0-1 1,0 1-1,0-1 1,0 1-1,0 0 1,0-1-1,0 1 1,0-1-1,0 0 1,0 1 0,0-1-1,1 0 1,45 14-4,-43-13 4,310 57-1223,-225-43-2056,-52-10-1891,41 12 1,-33-3-809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6.227"/>
    </inkml:context>
    <inkml:brush xml:id="br0">
      <inkml:brushProperty name="width" value="0.1" units="cm"/>
      <inkml:brushProperty name="height" value="0.1" units="cm"/>
      <inkml:brushProperty name="color" value="#E71224"/>
    </inkml:brush>
  </inkml:definitions>
  <inkml:trace contextRef="#ctx0" brushRef="#br0">1 50 11353,'0'-14'488,"0"-19"10984,1 31-5728,2 21-3666,12 94-405,-4-38-1693,1 79-1,-11 60-572,-2-117-3752,12-72 307,-9-20-1871,-2-5 5646,0 1 0,-1-1 0,1 0 0,0 0 0,-1 0 1,1 0-1,-1 1 0,1-1 0,-1 0 0,1 0 0,0 0 0,-1 0 1,1 0-1,-1 0 0,1 0 0,-1 0 0,1 0 0,0 0 1,-1-1-1,1 1 0,-1 0 0,1 0 0,0 0 0,-1 0 0,1-1 1,0 1-1,-1 0 0,1 0 0,-1-1 0,1 1 0,0 0 1,0-1-1,-1 0 0,-12-10-4206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6.681"/>
    </inkml:context>
    <inkml:brush xml:id="br0">
      <inkml:brushProperty name="width" value="0.1" units="cm"/>
      <inkml:brushProperty name="height" value="0.1" units="cm"/>
      <inkml:brushProperty name="color" value="#E71224"/>
    </inkml:brush>
  </inkml:definitions>
  <inkml:trace contextRef="#ctx0" brushRef="#br0">0 213 8973,'69'-41'2815,"135"-59"1,-167 85-1823,1 1 0,1 3 0,0 1 0,1 2 0,63-5 0,-89 12-678,0 1 1,-1 1-1,1 0 0,0 0 1,0 2-1,-1 0 0,0 0 1,1 1-1,-1 1 0,19 10 1,-24-11-158,-1 0 1,0 1 0,0 0 0,0 1-1,-1 0 1,1 0 0,-1 0 0,-1 0-1,1 1 1,-1 0 0,-1 0-1,1 1 1,-1-1 0,0 1 0,-1 0-1,0 0 1,4 16 0,-4-9-40,0-1-1,-1 0 1,-1 1 0,0 0 0,-1-1 0,-1 1-1,0-1 1,-1 1 0,-1-1 0,0 0 0,0 0 0,-2 0-1,0 0 1,0-1 0,-1 1 0,-1-1 0,0-1-1,-1 1 1,-1-1 0,1-1 0,-2 0 0,0 0-1,0-1 1,-18 15 0,-23 12-314,-2-2 0,-76 37 1,24-19-3036,16-8-4024,79-42 2554,14-11 7,10-9-4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7.565"/>
    </inkml:context>
    <inkml:brush xml:id="br0">
      <inkml:brushProperty name="width" value="0.1" units="cm"/>
      <inkml:brushProperty name="height" value="0.1" units="cm"/>
      <inkml:brushProperty name="color" value="#E71224"/>
    </inkml:brush>
  </inkml:definitions>
  <inkml:trace contextRef="#ctx0" brushRef="#br0">402 64 14765,'0'-43'4450,"0"26"-547,0 13-135,0 6 1742,3 49-5436,2-1 0,2 0 0,2 0 1,29 88-1,-27-105-74,-2 1 0,-2 0 0,-1 1 0,-1 0 0,-2-1 0,-2 47 0,-2-73-6,0 0 1,0 0-1,0-1 0,-1 1 1,-1-1-1,1 0 0,-1 1 0,0-1 1,-1 0-1,0 0 0,0-1 1,0 1-1,-6 5 0,2-3 31,-1-1-1,0 1 1,0-2 0,-1 0-1,0 0 1,0 0 0,-20 8-1,3-4-540,-1-1-1,0-2 1,-1-1 0,0-1-1,0-1 1,-32 1-1,18-8-1736,38 1 1629,1 0 1,-1 0-1,1 0 1,0-1-1,0 0 1,-1 0-1,1 0 1,1 0-1,-1 0 1,0-1-1,0 0 0,1 0 1,0 0-1,-1 0 1,1 0-1,0-1 1,1 0-1,-1 1 1,-2-6-1,-12-30-4224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7.902"/>
    </inkml:context>
    <inkml:brush xml:id="br0">
      <inkml:brushProperty name="width" value="0.1" units="cm"/>
      <inkml:brushProperty name="height" value="0.1" units="cm"/>
      <inkml:brushProperty name="color" value="#E71224"/>
    </inkml:brush>
  </inkml:definitions>
  <inkml:trace contextRef="#ctx0" brushRef="#br0">0 315 12709,'14'-9'652,"12"-5"216,21-7 136,23-9 104,22-6 65,19-4 39,10-1 8,-5 1-28,-16 9-156,-20 7-688,-22 9-776,-23 9-892,-8-1-2832,-13 8-1,-6 4 1,-5 0-1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5T08:42:28.231"/>
    </inkml:context>
    <inkml:brush xml:id="br0">
      <inkml:brushProperty name="width" value="0.1" units="cm"/>
      <inkml:brushProperty name="height" value="0.1" units="cm"/>
      <inkml:brushProperty name="color" value="#E71224"/>
    </inkml:brush>
  </inkml:definitions>
  <inkml:trace contextRef="#ctx0" brushRef="#br0">1 23 19378,'2'-23'5982,"3"32"-1092,7 41-1512,-10-42-4239,6 38 854,-2 0 0,1 88 0,-18 96 159,0 0-2701,10-227 2261,2 0 0,-1 1 0,0-1-1,0 0 1,1 0 0,0 0 0,0 0 0,0 0 0,0 0 0,2 5 0,15 14-6834,-17-22 6835,-1 0 1,1 0 0,-1 1-1,1-1 1,0 0-1,-1 0 1,1 0-1,-1 0 1,1 0 0,0 0-1,-1 0 1,1 0-1,0 0 1,-1 0-1,1 0 1,-1 0 0,1 0-1,0 0 1,-1-1-1,1 1 1,-1 0-1,1 0 1,0-1 0,-1 1-1,1 0 1,-1-1-1,1 1 1,-1-1-1,0 1 1,1 0 0,-1-1-1,1 1 1,-1-1-1,1-1 1,10-15-4727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5/9/2020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5/9/2020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5/9/2020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5/9/2020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5/9/2020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5/9/2020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5/9/2020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5/9/2020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5/9/2020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47" Type="http://schemas.openxmlformats.org/officeDocument/2006/relationships/image" Target="../media/image27.png"/><Relationship Id="rId63" Type="http://schemas.openxmlformats.org/officeDocument/2006/relationships/image" Target="../media/image3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8.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37" Type="http://schemas.openxmlformats.org/officeDocument/2006/relationships/image" Target="../media/image22.png"/><Relationship Id="rId53" Type="http://schemas.openxmlformats.org/officeDocument/2006/relationships/image" Target="../media/image3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3.png"/><Relationship Id="rId102" Type="http://schemas.openxmlformats.org/officeDocument/2006/relationships/customXml" Target="../ink/ink51.xml"/><Relationship Id="rId123" Type="http://schemas.openxmlformats.org/officeDocument/2006/relationships/image" Target="../media/image65.png"/><Relationship Id="rId128" Type="http://schemas.openxmlformats.org/officeDocument/2006/relationships/customXml" Target="../ink/ink64.xml"/><Relationship Id="rId5" Type="http://schemas.openxmlformats.org/officeDocument/2006/relationships/image" Target="../media/image6.png"/><Relationship Id="rId90" Type="http://schemas.openxmlformats.org/officeDocument/2006/relationships/customXml" Target="../ink/ink45.xml"/><Relationship Id="rId95" Type="http://schemas.openxmlformats.org/officeDocument/2006/relationships/image" Target="../media/image51.png"/><Relationship Id="rId22" Type="http://schemas.openxmlformats.org/officeDocument/2006/relationships/customXml" Target="../ink/ink11.xml"/><Relationship Id="rId27" Type="http://schemas.openxmlformats.org/officeDocument/2006/relationships/image" Target="../media/image17.png"/><Relationship Id="rId43" Type="http://schemas.openxmlformats.org/officeDocument/2006/relationships/image" Target="../media/image2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8.png"/><Relationship Id="rId113" Type="http://schemas.openxmlformats.org/officeDocument/2006/relationships/image" Target="../media/image60.png"/><Relationship Id="rId118" Type="http://schemas.openxmlformats.org/officeDocument/2006/relationships/customXml" Target="../ink/ink59.xml"/><Relationship Id="rId80" Type="http://schemas.openxmlformats.org/officeDocument/2006/relationships/customXml" Target="../ink/ink40.xml"/><Relationship Id="rId85" Type="http://schemas.openxmlformats.org/officeDocument/2006/relationships/image" Target="../media/image46.png"/><Relationship Id="rId12" Type="http://schemas.openxmlformats.org/officeDocument/2006/relationships/customXml" Target="../ink/ink6.xml"/><Relationship Id="rId17" Type="http://schemas.openxmlformats.org/officeDocument/2006/relationships/image" Target="../media/image12.png"/><Relationship Id="rId33" Type="http://schemas.openxmlformats.org/officeDocument/2006/relationships/image" Target="../media/image20.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68.png"/><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1.png"/><Relationship Id="rId91" Type="http://schemas.openxmlformats.org/officeDocument/2006/relationships/image" Target="../media/image49.png"/><Relationship Id="rId96" Type="http://schemas.openxmlformats.org/officeDocument/2006/relationships/customXml" Target="../ink/ink48.xml"/><Relationship Id="rId1" Type="http://schemas.openxmlformats.org/officeDocument/2006/relationships/slideLayout" Target="../slideLayouts/slideLayout1.xml"/><Relationship Id="rId6" Type="http://schemas.openxmlformats.org/officeDocument/2006/relationships/customXml" Target="../ink/ink3.xml"/><Relationship Id="rId23" Type="http://schemas.openxmlformats.org/officeDocument/2006/relationships/image" Target="../media/image15.png"/><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119" Type="http://schemas.openxmlformats.org/officeDocument/2006/relationships/image" Target="../media/image63.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6.png"/><Relationship Id="rId81" Type="http://schemas.openxmlformats.org/officeDocument/2006/relationships/image" Target="../media/image44.png"/><Relationship Id="rId86" Type="http://schemas.openxmlformats.org/officeDocument/2006/relationships/customXml" Target="../ink/ink43.xml"/><Relationship Id="rId13" Type="http://schemas.openxmlformats.org/officeDocument/2006/relationships/image" Target="../media/image10.png"/><Relationship Id="rId18" Type="http://schemas.openxmlformats.org/officeDocument/2006/relationships/customXml" Target="../ink/ink9.xml"/><Relationship Id="rId39" Type="http://schemas.openxmlformats.org/officeDocument/2006/relationships/image" Target="../media/image23.png"/><Relationship Id="rId109" Type="http://schemas.openxmlformats.org/officeDocument/2006/relationships/image" Target="../media/image5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6.png"/><Relationship Id="rId7" Type="http://schemas.openxmlformats.org/officeDocument/2006/relationships/image" Target="../media/image7.png"/><Relationship Id="rId71" Type="http://schemas.openxmlformats.org/officeDocument/2006/relationships/image" Target="../media/image3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15" Type="http://schemas.openxmlformats.org/officeDocument/2006/relationships/image" Target="../media/image61.png"/><Relationship Id="rId61" Type="http://schemas.openxmlformats.org/officeDocument/2006/relationships/image" Target="../media/image34.png"/><Relationship Id="rId82" Type="http://schemas.openxmlformats.org/officeDocument/2006/relationships/customXml" Target="../ink/ink41.xml"/><Relationship Id="rId19" Type="http://schemas.openxmlformats.org/officeDocument/2006/relationships/image" Target="../media/image1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105" Type="http://schemas.openxmlformats.org/officeDocument/2006/relationships/image" Target="../media/image56.png"/><Relationship Id="rId126" Type="http://schemas.openxmlformats.org/officeDocument/2006/relationships/customXml" Target="../ink/ink63.xml"/><Relationship Id="rId8" Type="http://schemas.openxmlformats.org/officeDocument/2006/relationships/customXml" Target="../ink/ink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98" Type="http://schemas.openxmlformats.org/officeDocument/2006/relationships/customXml" Target="../ink/ink49.xml"/><Relationship Id="rId121" Type="http://schemas.openxmlformats.org/officeDocument/2006/relationships/image" Target="../media/image64.png"/><Relationship Id="rId3" Type="http://schemas.openxmlformats.org/officeDocument/2006/relationships/image" Target="../media/image5.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88" Type="http://schemas.openxmlformats.org/officeDocument/2006/relationships/customXml" Target="../ink/ink44.xml"/><Relationship Id="rId111" Type="http://schemas.openxmlformats.org/officeDocument/2006/relationships/image" Target="../media/image59.png"/><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106" Type="http://schemas.openxmlformats.org/officeDocument/2006/relationships/customXml" Target="../ink/ink53.xml"/><Relationship Id="rId127" Type="http://schemas.openxmlformats.org/officeDocument/2006/relationships/image" Target="../media/image67.png"/><Relationship Id="rId10" Type="http://schemas.openxmlformats.org/officeDocument/2006/relationships/customXml" Target="../ink/ink5.xml"/><Relationship Id="rId31" Type="http://schemas.openxmlformats.org/officeDocument/2006/relationships/image" Target="../media/image19.png"/><Relationship Id="rId52" Type="http://schemas.openxmlformats.org/officeDocument/2006/relationships/customXml" Target="../ink/ink26.xml"/><Relationship Id="rId73" Type="http://schemas.openxmlformats.org/officeDocument/2006/relationships/image" Target="../media/image40.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1.xml"/><Relationship Id="rId4" Type="http://schemas.openxmlformats.org/officeDocument/2006/relationships/customXml" Target="../ink/ink2.xml"/><Relationship Id="rId9" Type="http://schemas.openxmlformats.org/officeDocument/2006/relationships/image" Target="../media/image8.png"/><Relationship Id="rId26" Type="http://schemas.openxmlformats.org/officeDocument/2006/relationships/customXml" Target="../ink/ink13.xml"/></Relationships>
</file>

<file path=ppt/slides/_rels/slide10.xml.rels><?xml version="1.0" encoding="UTF-8" standalone="yes"?>
<Relationships xmlns="http://schemas.openxmlformats.org/package/2006/relationships"><Relationship Id="rId117" Type="http://schemas.openxmlformats.org/officeDocument/2006/relationships/customXml" Target="../ink/ink654.xml"/><Relationship Id="rId21" Type="http://schemas.openxmlformats.org/officeDocument/2006/relationships/customXml" Target="../ink/ink606.xml"/><Relationship Id="rId42" Type="http://schemas.openxmlformats.org/officeDocument/2006/relationships/image" Target="../media/image634.png"/><Relationship Id="rId47" Type="http://schemas.openxmlformats.org/officeDocument/2006/relationships/customXml" Target="../ink/ink619.xml"/><Relationship Id="rId63" Type="http://schemas.openxmlformats.org/officeDocument/2006/relationships/customXml" Target="../ink/ink627.xml"/><Relationship Id="rId68" Type="http://schemas.openxmlformats.org/officeDocument/2006/relationships/image" Target="../media/image647.png"/><Relationship Id="rId84" Type="http://schemas.openxmlformats.org/officeDocument/2006/relationships/image" Target="../media/image655.png"/><Relationship Id="rId89" Type="http://schemas.openxmlformats.org/officeDocument/2006/relationships/customXml" Target="../ink/ink640.xml"/><Relationship Id="rId112" Type="http://schemas.openxmlformats.org/officeDocument/2006/relationships/image" Target="../media/image669.png"/><Relationship Id="rId16" Type="http://schemas.openxmlformats.org/officeDocument/2006/relationships/image" Target="../media/image621.png"/><Relationship Id="rId107" Type="http://schemas.openxmlformats.org/officeDocument/2006/relationships/customXml" Target="../ink/ink649.xml"/><Relationship Id="rId11" Type="http://schemas.openxmlformats.org/officeDocument/2006/relationships/customXml" Target="../ink/ink601.xml"/><Relationship Id="rId32" Type="http://schemas.openxmlformats.org/officeDocument/2006/relationships/image" Target="../media/image629.png"/><Relationship Id="rId37" Type="http://schemas.openxmlformats.org/officeDocument/2006/relationships/customXml" Target="../ink/ink614.xml"/><Relationship Id="rId53" Type="http://schemas.openxmlformats.org/officeDocument/2006/relationships/customXml" Target="../ink/ink622.xml"/><Relationship Id="rId58" Type="http://schemas.openxmlformats.org/officeDocument/2006/relationships/image" Target="../media/image642.png"/><Relationship Id="rId74" Type="http://schemas.openxmlformats.org/officeDocument/2006/relationships/image" Target="../media/image650.png"/><Relationship Id="rId79" Type="http://schemas.openxmlformats.org/officeDocument/2006/relationships/customXml" Target="../ink/ink635.xml"/><Relationship Id="rId102" Type="http://schemas.openxmlformats.org/officeDocument/2006/relationships/image" Target="../media/image664.png"/><Relationship Id="rId123" Type="http://schemas.openxmlformats.org/officeDocument/2006/relationships/customXml" Target="../ink/ink657.xml"/><Relationship Id="rId128" Type="http://schemas.openxmlformats.org/officeDocument/2006/relationships/image" Target="../media/image677.png"/><Relationship Id="rId5" Type="http://schemas.openxmlformats.org/officeDocument/2006/relationships/customXml" Target="../ink/ink598.xml"/><Relationship Id="rId90" Type="http://schemas.openxmlformats.org/officeDocument/2006/relationships/image" Target="../media/image658.png"/><Relationship Id="rId95" Type="http://schemas.openxmlformats.org/officeDocument/2006/relationships/customXml" Target="../ink/ink643.xml"/><Relationship Id="rId22" Type="http://schemas.openxmlformats.org/officeDocument/2006/relationships/image" Target="../media/image624.png"/><Relationship Id="rId27" Type="http://schemas.openxmlformats.org/officeDocument/2006/relationships/customXml" Target="../ink/ink609.xml"/><Relationship Id="rId43" Type="http://schemas.openxmlformats.org/officeDocument/2006/relationships/customXml" Target="../ink/ink617.xml"/><Relationship Id="rId48" Type="http://schemas.openxmlformats.org/officeDocument/2006/relationships/image" Target="../media/image637.png"/><Relationship Id="rId64" Type="http://schemas.openxmlformats.org/officeDocument/2006/relationships/image" Target="../media/image645.png"/><Relationship Id="rId69" Type="http://schemas.openxmlformats.org/officeDocument/2006/relationships/customXml" Target="../ink/ink630.xml"/><Relationship Id="rId113" Type="http://schemas.openxmlformats.org/officeDocument/2006/relationships/customXml" Target="../ink/ink652.xml"/><Relationship Id="rId118" Type="http://schemas.openxmlformats.org/officeDocument/2006/relationships/image" Target="../media/image672.png"/><Relationship Id="rId80" Type="http://schemas.openxmlformats.org/officeDocument/2006/relationships/image" Target="../media/image653.png"/><Relationship Id="rId85" Type="http://schemas.openxmlformats.org/officeDocument/2006/relationships/customXml" Target="../ink/ink638.xml"/><Relationship Id="rId12" Type="http://schemas.openxmlformats.org/officeDocument/2006/relationships/image" Target="../media/image619.png"/><Relationship Id="rId17" Type="http://schemas.openxmlformats.org/officeDocument/2006/relationships/customXml" Target="../ink/ink604.xml"/><Relationship Id="rId33" Type="http://schemas.openxmlformats.org/officeDocument/2006/relationships/customXml" Target="../ink/ink612.xml"/><Relationship Id="rId38" Type="http://schemas.openxmlformats.org/officeDocument/2006/relationships/image" Target="../media/image632.png"/><Relationship Id="rId59" Type="http://schemas.openxmlformats.org/officeDocument/2006/relationships/customXml" Target="../ink/ink625.xml"/><Relationship Id="rId103" Type="http://schemas.openxmlformats.org/officeDocument/2006/relationships/customXml" Target="../ink/ink647.xml"/><Relationship Id="rId108" Type="http://schemas.openxmlformats.org/officeDocument/2006/relationships/image" Target="../media/image667.png"/><Relationship Id="rId124" Type="http://schemas.openxmlformats.org/officeDocument/2006/relationships/image" Target="../media/image675.png"/><Relationship Id="rId129" Type="http://schemas.openxmlformats.org/officeDocument/2006/relationships/customXml" Target="../ink/ink660.xml"/><Relationship Id="rId54" Type="http://schemas.openxmlformats.org/officeDocument/2006/relationships/image" Target="../media/image640.png"/><Relationship Id="rId70" Type="http://schemas.openxmlformats.org/officeDocument/2006/relationships/image" Target="../media/image648.png"/><Relationship Id="rId75" Type="http://schemas.openxmlformats.org/officeDocument/2006/relationships/customXml" Target="../ink/ink633.xml"/><Relationship Id="rId91" Type="http://schemas.openxmlformats.org/officeDocument/2006/relationships/customXml" Target="../ink/ink641.xml"/><Relationship Id="rId96" Type="http://schemas.openxmlformats.org/officeDocument/2006/relationships/image" Target="../media/image661.png"/><Relationship Id="rId1" Type="http://schemas.openxmlformats.org/officeDocument/2006/relationships/slideLayout" Target="../slideLayouts/slideLayout2.xml"/><Relationship Id="rId6" Type="http://schemas.openxmlformats.org/officeDocument/2006/relationships/image" Target="../media/image616.png"/><Relationship Id="rId23" Type="http://schemas.openxmlformats.org/officeDocument/2006/relationships/customXml" Target="../ink/ink607.xml"/><Relationship Id="rId28" Type="http://schemas.openxmlformats.org/officeDocument/2006/relationships/image" Target="../media/image627.png"/><Relationship Id="rId49" Type="http://schemas.openxmlformats.org/officeDocument/2006/relationships/customXml" Target="../ink/ink620.xml"/><Relationship Id="rId114" Type="http://schemas.openxmlformats.org/officeDocument/2006/relationships/image" Target="../media/image670.png"/><Relationship Id="rId119" Type="http://schemas.openxmlformats.org/officeDocument/2006/relationships/customXml" Target="../ink/ink655.xml"/><Relationship Id="rId44" Type="http://schemas.openxmlformats.org/officeDocument/2006/relationships/image" Target="../media/image635.png"/><Relationship Id="rId60" Type="http://schemas.openxmlformats.org/officeDocument/2006/relationships/image" Target="../media/image643.png"/><Relationship Id="rId65" Type="http://schemas.openxmlformats.org/officeDocument/2006/relationships/customXml" Target="../ink/ink628.xml"/><Relationship Id="rId81" Type="http://schemas.openxmlformats.org/officeDocument/2006/relationships/customXml" Target="../ink/ink636.xml"/><Relationship Id="rId86" Type="http://schemas.openxmlformats.org/officeDocument/2006/relationships/image" Target="../media/image656.png"/><Relationship Id="rId130" Type="http://schemas.openxmlformats.org/officeDocument/2006/relationships/image" Target="../media/image678.png"/><Relationship Id="rId13" Type="http://schemas.openxmlformats.org/officeDocument/2006/relationships/customXml" Target="../ink/ink602.xml"/><Relationship Id="rId18" Type="http://schemas.openxmlformats.org/officeDocument/2006/relationships/image" Target="../media/image622.png"/><Relationship Id="rId39" Type="http://schemas.openxmlformats.org/officeDocument/2006/relationships/customXml" Target="../ink/ink615.xml"/><Relationship Id="rId109" Type="http://schemas.openxmlformats.org/officeDocument/2006/relationships/customXml" Target="../ink/ink650.xml"/><Relationship Id="rId34" Type="http://schemas.openxmlformats.org/officeDocument/2006/relationships/image" Target="../media/image630.png"/><Relationship Id="rId50" Type="http://schemas.openxmlformats.org/officeDocument/2006/relationships/image" Target="../media/image638.png"/><Relationship Id="rId55" Type="http://schemas.openxmlformats.org/officeDocument/2006/relationships/customXml" Target="../ink/ink623.xml"/><Relationship Id="rId76" Type="http://schemas.openxmlformats.org/officeDocument/2006/relationships/image" Target="../media/image651.png"/><Relationship Id="rId97" Type="http://schemas.openxmlformats.org/officeDocument/2006/relationships/customXml" Target="../ink/ink644.xml"/><Relationship Id="rId104" Type="http://schemas.openxmlformats.org/officeDocument/2006/relationships/image" Target="../media/image665.png"/><Relationship Id="rId120" Type="http://schemas.openxmlformats.org/officeDocument/2006/relationships/image" Target="../media/image673.png"/><Relationship Id="rId125" Type="http://schemas.openxmlformats.org/officeDocument/2006/relationships/customXml" Target="../ink/ink658.xml"/><Relationship Id="rId7" Type="http://schemas.openxmlformats.org/officeDocument/2006/relationships/customXml" Target="../ink/ink599.xml"/><Relationship Id="rId71" Type="http://schemas.openxmlformats.org/officeDocument/2006/relationships/customXml" Target="../ink/ink631.xml"/><Relationship Id="rId92" Type="http://schemas.openxmlformats.org/officeDocument/2006/relationships/image" Target="../media/image659.png"/><Relationship Id="rId2" Type="http://schemas.openxmlformats.org/officeDocument/2006/relationships/image" Target="../media/image613.png"/><Relationship Id="rId29" Type="http://schemas.openxmlformats.org/officeDocument/2006/relationships/customXml" Target="../ink/ink610.xml"/><Relationship Id="rId24" Type="http://schemas.openxmlformats.org/officeDocument/2006/relationships/image" Target="../media/image625.png"/><Relationship Id="rId40" Type="http://schemas.openxmlformats.org/officeDocument/2006/relationships/image" Target="../media/image633.png"/><Relationship Id="rId45" Type="http://schemas.openxmlformats.org/officeDocument/2006/relationships/customXml" Target="../ink/ink618.xml"/><Relationship Id="rId66" Type="http://schemas.openxmlformats.org/officeDocument/2006/relationships/image" Target="../media/image646.png"/><Relationship Id="rId87" Type="http://schemas.openxmlformats.org/officeDocument/2006/relationships/customXml" Target="../ink/ink639.xml"/><Relationship Id="rId110" Type="http://schemas.openxmlformats.org/officeDocument/2006/relationships/image" Target="../media/image668.png"/><Relationship Id="rId115" Type="http://schemas.openxmlformats.org/officeDocument/2006/relationships/customXml" Target="../ink/ink653.xml"/><Relationship Id="rId61" Type="http://schemas.openxmlformats.org/officeDocument/2006/relationships/customXml" Target="../ink/ink626.xml"/><Relationship Id="rId82" Type="http://schemas.openxmlformats.org/officeDocument/2006/relationships/image" Target="../media/image654.png"/><Relationship Id="rId19" Type="http://schemas.openxmlformats.org/officeDocument/2006/relationships/customXml" Target="../ink/ink605.xml"/><Relationship Id="rId14" Type="http://schemas.openxmlformats.org/officeDocument/2006/relationships/image" Target="../media/image620.png"/><Relationship Id="rId30" Type="http://schemas.openxmlformats.org/officeDocument/2006/relationships/image" Target="../media/image628.png"/><Relationship Id="rId35" Type="http://schemas.openxmlformats.org/officeDocument/2006/relationships/customXml" Target="../ink/ink613.xml"/><Relationship Id="rId56" Type="http://schemas.openxmlformats.org/officeDocument/2006/relationships/image" Target="../media/image641.png"/><Relationship Id="rId77" Type="http://schemas.openxmlformats.org/officeDocument/2006/relationships/customXml" Target="../ink/ink634.xml"/><Relationship Id="rId100" Type="http://schemas.openxmlformats.org/officeDocument/2006/relationships/image" Target="../media/image663.png"/><Relationship Id="rId105" Type="http://schemas.openxmlformats.org/officeDocument/2006/relationships/customXml" Target="../ink/ink648.xml"/><Relationship Id="rId126" Type="http://schemas.openxmlformats.org/officeDocument/2006/relationships/image" Target="../media/image676.png"/><Relationship Id="rId8" Type="http://schemas.openxmlformats.org/officeDocument/2006/relationships/image" Target="../media/image617.png"/><Relationship Id="rId51" Type="http://schemas.openxmlformats.org/officeDocument/2006/relationships/customXml" Target="../ink/ink621.xml"/><Relationship Id="rId72" Type="http://schemas.openxmlformats.org/officeDocument/2006/relationships/image" Target="../media/image649.png"/><Relationship Id="rId93" Type="http://schemas.openxmlformats.org/officeDocument/2006/relationships/customXml" Target="../ink/ink642.xml"/><Relationship Id="rId98" Type="http://schemas.openxmlformats.org/officeDocument/2006/relationships/image" Target="../media/image662.png"/><Relationship Id="rId121" Type="http://schemas.openxmlformats.org/officeDocument/2006/relationships/customXml" Target="../ink/ink656.xml"/><Relationship Id="rId3" Type="http://schemas.openxmlformats.org/officeDocument/2006/relationships/image" Target="../media/image614.gif"/><Relationship Id="rId25" Type="http://schemas.openxmlformats.org/officeDocument/2006/relationships/customXml" Target="../ink/ink608.xml"/><Relationship Id="rId46" Type="http://schemas.openxmlformats.org/officeDocument/2006/relationships/image" Target="../media/image636.png"/><Relationship Id="rId67" Type="http://schemas.openxmlformats.org/officeDocument/2006/relationships/customXml" Target="../ink/ink629.xml"/><Relationship Id="rId116" Type="http://schemas.openxmlformats.org/officeDocument/2006/relationships/image" Target="../media/image671.png"/><Relationship Id="rId20" Type="http://schemas.openxmlformats.org/officeDocument/2006/relationships/image" Target="../media/image623.png"/><Relationship Id="rId41" Type="http://schemas.openxmlformats.org/officeDocument/2006/relationships/customXml" Target="../ink/ink616.xml"/><Relationship Id="rId62" Type="http://schemas.openxmlformats.org/officeDocument/2006/relationships/image" Target="../media/image644.png"/><Relationship Id="rId83" Type="http://schemas.openxmlformats.org/officeDocument/2006/relationships/customXml" Target="../ink/ink637.xml"/><Relationship Id="rId88" Type="http://schemas.openxmlformats.org/officeDocument/2006/relationships/image" Target="../media/image657.png"/><Relationship Id="rId111" Type="http://schemas.openxmlformats.org/officeDocument/2006/relationships/customXml" Target="../ink/ink651.xml"/><Relationship Id="rId15" Type="http://schemas.openxmlformats.org/officeDocument/2006/relationships/customXml" Target="../ink/ink603.xml"/><Relationship Id="rId36" Type="http://schemas.openxmlformats.org/officeDocument/2006/relationships/image" Target="../media/image631.png"/><Relationship Id="rId57" Type="http://schemas.openxmlformats.org/officeDocument/2006/relationships/customXml" Target="../ink/ink624.xml"/><Relationship Id="rId106" Type="http://schemas.openxmlformats.org/officeDocument/2006/relationships/image" Target="../media/image666.png"/><Relationship Id="rId127" Type="http://schemas.openxmlformats.org/officeDocument/2006/relationships/customXml" Target="../ink/ink659.xml"/><Relationship Id="rId10" Type="http://schemas.openxmlformats.org/officeDocument/2006/relationships/image" Target="../media/image618.png"/><Relationship Id="rId31" Type="http://schemas.openxmlformats.org/officeDocument/2006/relationships/customXml" Target="../ink/ink611.xml"/><Relationship Id="rId52" Type="http://schemas.openxmlformats.org/officeDocument/2006/relationships/image" Target="../media/image639.png"/><Relationship Id="rId73" Type="http://schemas.openxmlformats.org/officeDocument/2006/relationships/customXml" Target="../ink/ink632.xml"/><Relationship Id="rId78" Type="http://schemas.openxmlformats.org/officeDocument/2006/relationships/image" Target="../media/image652.png"/><Relationship Id="rId94" Type="http://schemas.openxmlformats.org/officeDocument/2006/relationships/image" Target="../media/image660.png"/><Relationship Id="rId99" Type="http://schemas.openxmlformats.org/officeDocument/2006/relationships/customXml" Target="../ink/ink645.xml"/><Relationship Id="rId101" Type="http://schemas.openxmlformats.org/officeDocument/2006/relationships/customXml" Target="../ink/ink646.xml"/><Relationship Id="rId122" Type="http://schemas.openxmlformats.org/officeDocument/2006/relationships/image" Target="../media/image674.png"/><Relationship Id="rId4" Type="http://schemas.openxmlformats.org/officeDocument/2006/relationships/image" Target="../media/image615.gif"/><Relationship Id="rId9" Type="http://schemas.openxmlformats.org/officeDocument/2006/relationships/customXml" Target="../ink/ink600.xml"/><Relationship Id="rId26" Type="http://schemas.openxmlformats.org/officeDocument/2006/relationships/image" Target="../media/image626.png"/></Relationships>
</file>

<file path=ppt/slides/_rels/slide11.xml.rels><?xml version="1.0" encoding="UTF-8" standalone="yes"?>
<Relationships xmlns="http://schemas.openxmlformats.org/package/2006/relationships"><Relationship Id="rId26" Type="http://schemas.openxmlformats.org/officeDocument/2006/relationships/customXml" Target="../ink/ink673.xml"/><Relationship Id="rId21" Type="http://schemas.openxmlformats.org/officeDocument/2006/relationships/image" Target="../media/image688.png"/><Relationship Id="rId42" Type="http://schemas.openxmlformats.org/officeDocument/2006/relationships/customXml" Target="../ink/ink681.xml"/><Relationship Id="rId47" Type="http://schemas.openxmlformats.org/officeDocument/2006/relationships/image" Target="../media/image701.png"/><Relationship Id="rId63" Type="http://schemas.openxmlformats.org/officeDocument/2006/relationships/image" Target="../media/image709.png"/><Relationship Id="rId68" Type="http://schemas.openxmlformats.org/officeDocument/2006/relationships/customXml" Target="../ink/ink694.xml"/><Relationship Id="rId7" Type="http://schemas.openxmlformats.org/officeDocument/2006/relationships/image" Target="../media/image681.png"/><Relationship Id="rId2" Type="http://schemas.openxmlformats.org/officeDocument/2006/relationships/customXml" Target="../ink/ink661.xml"/><Relationship Id="rId16" Type="http://schemas.openxmlformats.org/officeDocument/2006/relationships/customXml" Target="../ink/ink668.xml"/><Relationship Id="rId29" Type="http://schemas.openxmlformats.org/officeDocument/2006/relationships/image" Target="../media/image692.png"/><Relationship Id="rId11" Type="http://schemas.openxmlformats.org/officeDocument/2006/relationships/image" Target="../media/image683.png"/><Relationship Id="rId24" Type="http://schemas.openxmlformats.org/officeDocument/2006/relationships/customXml" Target="../ink/ink672.xml"/><Relationship Id="rId32" Type="http://schemas.openxmlformats.org/officeDocument/2006/relationships/customXml" Target="../ink/ink676.xml"/><Relationship Id="rId37" Type="http://schemas.openxmlformats.org/officeDocument/2006/relationships/image" Target="../media/image696.png"/><Relationship Id="rId40" Type="http://schemas.openxmlformats.org/officeDocument/2006/relationships/customXml" Target="../ink/ink680.xml"/><Relationship Id="rId45" Type="http://schemas.openxmlformats.org/officeDocument/2006/relationships/image" Target="../media/image700.png"/><Relationship Id="rId53" Type="http://schemas.openxmlformats.org/officeDocument/2006/relationships/image" Target="../media/image704.png"/><Relationship Id="rId58" Type="http://schemas.openxmlformats.org/officeDocument/2006/relationships/customXml" Target="../ink/ink689.xml"/><Relationship Id="rId66" Type="http://schemas.openxmlformats.org/officeDocument/2006/relationships/customXml" Target="../ink/ink693.xml"/><Relationship Id="rId5" Type="http://schemas.openxmlformats.org/officeDocument/2006/relationships/image" Target="../media/image680.png"/><Relationship Id="rId61" Type="http://schemas.openxmlformats.org/officeDocument/2006/relationships/image" Target="../media/image708.png"/><Relationship Id="rId19" Type="http://schemas.openxmlformats.org/officeDocument/2006/relationships/image" Target="../media/image687.png"/><Relationship Id="rId14" Type="http://schemas.openxmlformats.org/officeDocument/2006/relationships/customXml" Target="../ink/ink667.xml"/><Relationship Id="rId22" Type="http://schemas.openxmlformats.org/officeDocument/2006/relationships/customXml" Target="../ink/ink671.xml"/><Relationship Id="rId27" Type="http://schemas.openxmlformats.org/officeDocument/2006/relationships/image" Target="../media/image691.png"/><Relationship Id="rId30" Type="http://schemas.openxmlformats.org/officeDocument/2006/relationships/customXml" Target="../ink/ink675.xml"/><Relationship Id="rId35" Type="http://schemas.openxmlformats.org/officeDocument/2006/relationships/image" Target="../media/image695.png"/><Relationship Id="rId43" Type="http://schemas.openxmlformats.org/officeDocument/2006/relationships/image" Target="../media/image699.png"/><Relationship Id="rId48" Type="http://schemas.openxmlformats.org/officeDocument/2006/relationships/customXml" Target="../ink/ink684.xml"/><Relationship Id="rId56" Type="http://schemas.openxmlformats.org/officeDocument/2006/relationships/customXml" Target="../ink/ink688.xml"/><Relationship Id="rId64" Type="http://schemas.openxmlformats.org/officeDocument/2006/relationships/customXml" Target="../ink/ink692.xml"/><Relationship Id="rId69" Type="http://schemas.openxmlformats.org/officeDocument/2006/relationships/image" Target="../media/image712.png"/><Relationship Id="rId8" Type="http://schemas.openxmlformats.org/officeDocument/2006/relationships/customXml" Target="../ink/ink664.xml"/><Relationship Id="rId51" Type="http://schemas.openxmlformats.org/officeDocument/2006/relationships/image" Target="../media/image703.png"/><Relationship Id="rId3" Type="http://schemas.openxmlformats.org/officeDocument/2006/relationships/image" Target="../media/image679.png"/><Relationship Id="rId12" Type="http://schemas.openxmlformats.org/officeDocument/2006/relationships/customXml" Target="../ink/ink666.xml"/><Relationship Id="rId17" Type="http://schemas.openxmlformats.org/officeDocument/2006/relationships/image" Target="../media/image686.png"/><Relationship Id="rId25" Type="http://schemas.openxmlformats.org/officeDocument/2006/relationships/image" Target="../media/image690.png"/><Relationship Id="rId33" Type="http://schemas.openxmlformats.org/officeDocument/2006/relationships/image" Target="../media/image694.png"/><Relationship Id="rId38" Type="http://schemas.openxmlformats.org/officeDocument/2006/relationships/customXml" Target="../ink/ink679.xml"/><Relationship Id="rId46" Type="http://schemas.openxmlformats.org/officeDocument/2006/relationships/customXml" Target="../ink/ink683.xml"/><Relationship Id="rId59" Type="http://schemas.openxmlformats.org/officeDocument/2006/relationships/image" Target="../media/image707.png"/><Relationship Id="rId67" Type="http://schemas.openxmlformats.org/officeDocument/2006/relationships/image" Target="../media/image711.png"/><Relationship Id="rId20" Type="http://schemas.openxmlformats.org/officeDocument/2006/relationships/customXml" Target="../ink/ink670.xml"/><Relationship Id="rId41" Type="http://schemas.openxmlformats.org/officeDocument/2006/relationships/image" Target="../media/image698.png"/><Relationship Id="rId54" Type="http://schemas.openxmlformats.org/officeDocument/2006/relationships/customXml" Target="../ink/ink687.xml"/><Relationship Id="rId62" Type="http://schemas.openxmlformats.org/officeDocument/2006/relationships/customXml" Target="../ink/ink691.xml"/><Relationship Id="rId1" Type="http://schemas.openxmlformats.org/officeDocument/2006/relationships/slideLayout" Target="../slideLayouts/slideLayout2.xml"/><Relationship Id="rId6" Type="http://schemas.openxmlformats.org/officeDocument/2006/relationships/customXml" Target="../ink/ink663.xml"/><Relationship Id="rId15" Type="http://schemas.openxmlformats.org/officeDocument/2006/relationships/image" Target="../media/image685.png"/><Relationship Id="rId23" Type="http://schemas.openxmlformats.org/officeDocument/2006/relationships/image" Target="../media/image689.png"/><Relationship Id="rId28" Type="http://schemas.openxmlformats.org/officeDocument/2006/relationships/customXml" Target="../ink/ink674.xml"/><Relationship Id="rId36" Type="http://schemas.openxmlformats.org/officeDocument/2006/relationships/customXml" Target="../ink/ink678.xml"/><Relationship Id="rId49" Type="http://schemas.openxmlformats.org/officeDocument/2006/relationships/image" Target="../media/image702.png"/><Relationship Id="rId57" Type="http://schemas.openxmlformats.org/officeDocument/2006/relationships/image" Target="../media/image706.png"/><Relationship Id="rId10" Type="http://schemas.openxmlformats.org/officeDocument/2006/relationships/customXml" Target="../ink/ink665.xml"/><Relationship Id="rId31" Type="http://schemas.openxmlformats.org/officeDocument/2006/relationships/image" Target="../media/image693.png"/><Relationship Id="rId44" Type="http://schemas.openxmlformats.org/officeDocument/2006/relationships/customXml" Target="../ink/ink682.xml"/><Relationship Id="rId52" Type="http://schemas.openxmlformats.org/officeDocument/2006/relationships/customXml" Target="../ink/ink686.xml"/><Relationship Id="rId60" Type="http://schemas.openxmlformats.org/officeDocument/2006/relationships/customXml" Target="../ink/ink690.xml"/><Relationship Id="rId65" Type="http://schemas.openxmlformats.org/officeDocument/2006/relationships/image" Target="../media/image710.png"/><Relationship Id="rId4" Type="http://schemas.openxmlformats.org/officeDocument/2006/relationships/customXml" Target="../ink/ink662.xml"/><Relationship Id="rId9" Type="http://schemas.openxmlformats.org/officeDocument/2006/relationships/image" Target="../media/image682.png"/><Relationship Id="rId13" Type="http://schemas.openxmlformats.org/officeDocument/2006/relationships/image" Target="../media/image684.png"/><Relationship Id="rId18" Type="http://schemas.openxmlformats.org/officeDocument/2006/relationships/customXml" Target="../ink/ink669.xml"/><Relationship Id="rId39" Type="http://schemas.openxmlformats.org/officeDocument/2006/relationships/image" Target="../media/image697.png"/><Relationship Id="rId34" Type="http://schemas.openxmlformats.org/officeDocument/2006/relationships/customXml" Target="../ink/ink677.xml"/><Relationship Id="rId50" Type="http://schemas.openxmlformats.org/officeDocument/2006/relationships/customXml" Target="../ink/ink685.xml"/><Relationship Id="rId55" Type="http://schemas.openxmlformats.org/officeDocument/2006/relationships/image" Target="../media/image705.png"/></Relationships>
</file>

<file path=ppt/slides/_rels/slide12.xml.rels><?xml version="1.0" encoding="UTF-8" standalone="yes"?>
<Relationships xmlns="http://schemas.openxmlformats.org/package/2006/relationships"><Relationship Id="rId26" Type="http://schemas.openxmlformats.org/officeDocument/2006/relationships/image" Target="../media/image726.png"/><Relationship Id="rId21" Type="http://schemas.openxmlformats.org/officeDocument/2006/relationships/customXml" Target="../ink/ink703.xml"/><Relationship Id="rId42" Type="http://schemas.openxmlformats.org/officeDocument/2006/relationships/image" Target="../media/image734.png"/><Relationship Id="rId47" Type="http://schemas.openxmlformats.org/officeDocument/2006/relationships/customXml" Target="../ink/ink716.xml"/><Relationship Id="rId63" Type="http://schemas.openxmlformats.org/officeDocument/2006/relationships/customXml" Target="../ink/ink724.xml"/><Relationship Id="rId68" Type="http://schemas.openxmlformats.org/officeDocument/2006/relationships/image" Target="../media/image747.png"/><Relationship Id="rId84" Type="http://schemas.openxmlformats.org/officeDocument/2006/relationships/image" Target="../media/image755.png"/><Relationship Id="rId16" Type="http://schemas.openxmlformats.org/officeDocument/2006/relationships/image" Target="../media/image721.png"/><Relationship Id="rId11" Type="http://schemas.openxmlformats.org/officeDocument/2006/relationships/customXml" Target="../ink/ink698.xml"/><Relationship Id="rId32" Type="http://schemas.openxmlformats.org/officeDocument/2006/relationships/image" Target="../media/image729.png"/><Relationship Id="rId37" Type="http://schemas.openxmlformats.org/officeDocument/2006/relationships/customXml" Target="../ink/ink711.xml"/><Relationship Id="rId53" Type="http://schemas.openxmlformats.org/officeDocument/2006/relationships/customXml" Target="../ink/ink719.xml"/><Relationship Id="rId58" Type="http://schemas.openxmlformats.org/officeDocument/2006/relationships/image" Target="../media/image742.png"/><Relationship Id="rId74" Type="http://schemas.openxmlformats.org/officeDocument/2006/relationships/image" Target="../media/image750.png"/><Relationship Id="rId79" Type="http://schemas.openxmlformats.org/officeDocument/2006/relationships/customXml" Target="../ink/ink732.xml"/><Relationship Id="rId5" Type="http://schemas.openxmlformats.org/officeDocument/2006/relationships/customXml" Target="../ink/ink695.xml"/><Relationship Id="rId19" Type="http://schemas.openxmlformats.org/officeDocument/2006/relationships/customXml" Target="../ink/ink702.xml"/><Relationship Id="rId14" Type="http://schemas.openxmlformats.org/officeDocument/2006/relationships/image" Target="../media/image720.png"/><Relationship Id="rId22" Type="http://schemas.openxmlformats.org/officeDocument/2006/relationships/image" Target="../media/image724.png"/><Relationship Id="rId27" Type="http://schemas.openxmlformats.org/officeDocument/2006/relationships/customXml" Target="../ink/ink706.xml"/><Relationship Id="rId30" Type="http://schemas.openxmlformats.org/officeDocument/2006/relationships/image" Target="../media/image728.png"/><Relationship Id="rId35" Type="http://schemas.openxmlformats.org/officeDocument/2006/relationships/customXml" Target="../ink/ink710.xml"/><Relationship Id="rId43" Type="http://schemas.openxmlformats.org/officeDocument/2006/relationships/customXml" Target="../ink/ink714.xml"/><Relationship Id="rId48" Type="http://schemas.openxmlformats.org/officeDocument/2006/relationships/image" Target="../media/image737.png"/><Relationship Id="rId56" Type="http://schemas.openxmlformats.org/officeDocument/2006/relationships/image" Target="../media/image741.png"/><Relationship Id="rId64" Type="http://schemas.openxmlformats.org/officeDocument/2006/relationships/image" Target="../media/image745.png"/><Relationship Id="rId69" Type="http://schemas.openxmlformats.org/officeDocument/2006/relationships/customXml" Target="../ink/ink727.xml"/><Relationship Id="rId77" Type="http://schemas.openxmlformats.org/officeDocument/2006/relationships/customXml" Target="../ink/ink731.xml"/><Relationship Id="rId8" Type="http://schemas.openxmlformats.org/officeDocument/2006/relationships/image" Target="../media/image717.png"/><Relationship Id="rId51" Type="http://schemas.openxmlformats.org/officeDocument/2006/relationships/customXml" Target="../ink/ink718.xml"/><Relationship Id="rId72" Type="http://schemas.openxmlformats.org/officeDocument/2006/relationships/image" Target="../media/image749.png"/><Relationship Id="rId80" Type="http://schemas.openxmlformats.org/officeDocument/2006/relationships/image" Target="../media/image753.png"/><Relationship Id="rId85" Type="http://schemas.openxmlformats.org/officeDocument/2006/relationships/customXml" Target="../ink/ink735.xml"/><Relationship Id="rId3" Type="http://schemas.openxmlformats.org/officeDocument/2006/relationships/image" Target="../media/image714.png"/><Relationship Id="rId12" Type="http://schemas.openxmlformats.org/officeDocument/2006/relationships/image" Target="../media/image719.png"/><Relationship Id="rId17" Type="http://schemas.openxmlformats.org/officeDocument/2006/relationships/customXml" Target="../ink/ink701.xml"/><Relationship Id="rId25" Type="http://schemas.openxmlformats.org/officeDocument/2006/relationships/customXml" Target="../ink/ink705.xml"/><Relationship Id="rId33" Type="http://schemas.openxmlformats.org/officeDocument/2006/relationships/customXml" Target="../ink/ink709.xml"/><Relationship Id="rId38" Type="http://schemas.openxmlformats.org/officeDocument/2006/relationships/image" Target="../media/image732.png"/><Relationship Id="rId46" Type="http://schemas.openxmlformats.org/officeDocument/2006/relationships/image" Target="../media/image736.png"/><Relationship Id="rId59" Type="http://schemas.openxmlformats.org/officeDocument/2006/relationships/customXml" Target="../ink/ink722.xml"/><Relationship Id="rId67" Type="http://schemas.openxmlformats.org/officeDocument/2006/relationships/customXml" Target="../ink/ink726.xml"/><Relationship Id="rId20" Type="http://schemas.openxmlformats.org/officeDocument/2006/relationships/image" Target="../media/image723.png"/><Relationship Id="rId41" Type="http://schemas.openxmlformats.org/officeDocument/2006/relationships/customXml" Target="../ink/ink713.xml"/><Relationship Id="rId54" Type="http://schemas.openxmlformats.org/officeDocument/2006/relationships/image" Target="../media/image740.png"/><Relationship Id="rId62" Type="http://schemas.openxmlformats.org/officeDocument/2006/relationships/image" Target="../media/image744.png"/><Relationship Id="rId70" Type="http://schemas.openxmlformats.org/officeDocument/2006/relationships/image" Target="../media/image748.png"/><Relationship Id="rId75" Type="http://schemas.openxmlformats.org/officeDocument/2006/relationships/customXml" Target="../ink/ink730.xml"/><Relationship Id="rId83" Type="http://schemas.openxmlformats.org/officeDocument/2006/relationships/customXml" Target="../ink/ink734.xml"/><Relationship Id="rId1" Type="http://schemas.openxmlformats.org/officeDocument/2006/relationships/slideLayout" Target="../slideLayouts/slideLayout2.xml"/><Relationship Id="rId6" Type="http://schemas.openxmlformats.org/officeDocument/2006/relationships/image" Target="../media/image716.png"/><Relationship Id="rId15" Type="http://schemas.openxmlformats.org/officeDocument/2006/relationships/customXml" Target="../ink/ink700.xml"/><Relationship Id="rId23" Type="http://schemas.openxmlformats.org/officeDocument/2006/relationships/customXml" Target="../ink/ink704.xml"/><Relationship Id="rId28" Type="http://schemas.openxmlformats.org/officeDocument/2006/relationships/image" Target="../media/image727.png"/><Relationship Id="rId36" Type="http://schemas.openxmlformats.org/officeDocument/2006/relationships/image" Target="../media/image731.png"/><Relationship Id="rId49" Type="http://schemas.openxmlformats.org/officeDocument/2006/relationships/customXml" Target="../ink/ink717.xml"/><Relationship Id="rId57" Type="http://schemas.openxmlformats.org/officeDocument/2006/relationships/customXml" Target="../ink/ink721.xml"/><Relationship Id="rId10" Type="http://schemas.openxmlformats.org/officeDocument/2006/relationships/image" Target="../media/image718.png"/><Relationship Id="rId31" Type="http://schemas.openxmlformats.org/officeDocument/2006/relationships/customXml" Target="../ink/ink708.xml"/><Relationship Id="rId44" Type="http://schemas.openxmlformats.org/officeDocument/2006/relationships/image" Target="../media/image735.png"/><Relationship Id="rId52" Type="http://schemas.openxmlformats.org/officeDocument/2006/relationships/image" Target="../media/image739.png"/><Relationship Id="rId60" Type="http://schemas.openxmlformats.org/officeDocument/2006/relationships/image" Target="../media/image743.png"/><Relationship Id="rId65" Type="http://schemas.openxmlformats.org/officeDocument/2006/relationships/customXml" Target="../ink/ink725.xml"/><Relationship Id="rId73" Type="http://schemas.openxmlformats.org/officeDocument/2006/relationships/customXml" Target="../ink/ink729.xml"/><Relationship Id="rId78" Type="http://schemas.openxmlformats.org/officeDocument/2006/relationships/image" Target="../media/image752.png"/><Relationship Id="rId81" Type="http://schemas.openxmlformats.org/officeDocument/2006/relationships/customXml" Target="../ink/ink733.xml"/><Relationship Id="rId86" Type="http://schemas.openxmlformats.org/officeDocument/2006/relationships/image" Target="../media/image756.png"/><Relationship Id="rId4" Type="http://schemas.openxmlformats.org/officeDocument/2006/relationships/image" Target="../media/image715.jpeg"/><Relationship Id="rId9" Type="http://schemas.openxmlformats.org/officeDocument/2006/relationships/customXml" Target="../ink/ink697.xml"/><Relationship Id="rId13" Type="http://schemas.openxmlformats.org/officeDocument/2006/relationships/customXml" Target="../ink/ink699.xml"/><Relationship Id="rId18" Type="http://schemas.openxmlformats.org/officeDocument/2006/relationships/image" Target="../media/image722.png"/><Relationship Id="rId39" Type="http://schemas.openxmlformats.org/officeDocument/2006/relationships/customXml" Target="../ink/ink712.xml"/><Relationship Id="rId34" Type="http://schemas.openxmlformats.org/officeDocument/2006/relationships/image" Target="../media/image730.png"/><Relationship Id="rId50" Type="http://schemas.openxmlformats.org/officeDocument/2006/relationships/image" Target="../media/image738.png"/><Relationship Id="rId55" Type="http://schemas.openxmlformats.org/officeDocument/2006/relationships/customXml" Target="../ink/ink720.xml"/><Relationship Id="rId76" Type="http://schemas.openxmlformats.org/officeDocument/2006/relationships/image" Target="../media/image751.png"/><Relationship Id="rId7" Type="http://schemas.openxmlformats.org/officeDocument/2006/relationships/customXml" Target="../ink/ink696.xml"/><Relationship Id="rId71" Type="http://schemas.openxmlformats.org/officeDocument/2006/relationships/customXml" Target="../ink/ink728.xml"/><Relationship Id="rId2" Type="http://schemas.openxmlformats.org/officeDocument/2006/relationships/image" Target="../media/image713.png"/><Relationship Id="rId29" Type="http://schemas.openxmlformats.org/officeDocument/2006/relationships/customXml" Target="../ink/ink707.xml"/><Relationship Id="rId24" Type="http://schemas.openxmlformats.org/officeDocument/2006/relationships/image" Target="../media/image725.png"/><Relationship Id="rId40" Type="http://schemas.openxmlformats.org/officeDocument/2006/relationships/image" Target="../media/image733.png"/><Relationship Id="rId45" Type="http://schemas.openxmlformats.org/officeDocument/2006/relationships/customXml" Target="../ink/ink715.xml"/><Relationship Id="rId66" Type="http://schemas.openxmlformats.org/officeDocument/2006/relationships/image" Target="../media/image746.png"/><Relationship Id="rId61" Type="http://schemas.openxmlformats.org/officeDocument/2006/relationships/customXml" Target="../ink/ink723.xml"/><Relationship Id="rId82" Type="http://schemas.openxmlformats.org/officeDocument/2006/relationships/image" Target="../media/image754.png"/></Relationships>
</file>

<file path=ppt/slides/_rels/slide13.xml.rels><?xml version="1.0" encoding="UTF-8" standalone="yes"?>
<Relationships xmlns="http://schemas.openxmlformats.org/package/2006/relationships"><Relationship Id="rId3" Type="http://schemas.openxmlformats.org/officeDocument/2006/relationships/image" Target="../media/image757.png"/><Relationship Id="rId2" Type="http://schemas.openxmlformats.org/officeDocument/2006/relationships/customXml" Target="../ink/ink7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58.png"/><Relationship Id="rId2" Type="http://schemas.openxmlformats.org/officeDocument/2006/relationships/customXml" Target="../ink/ink73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59.png"/><Relationship Id="rId2" Type="http://schemas.openxmlformats.org/officeDocument/2006/relationships/customXml" Target="../ink/ink73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customXml" Target="../ink/ink73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61.png"/><Relationship Id="rId2" Type="http://schemas.openxmlformats.org/officeDocument/2006/relationships/customXml" Target="../ink/ink74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62.png"/><Relationship Id="rId2" Type="http://schemas.openxmlformats.org/officeDocument/2006/relationships/customXml" Target="../ink/ink74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image" Target="../media/image72.png"/><Relationship Id="rId3" Type="http://schemas.microsoft.com/office/2007/relationships/hdphoto" Target="../media/hdphoto2.wdp"/><Relationship Id="rId7" Type="http://schemas.openxmlformats.org/officeDocument/2006/relationships/image" Target="../media/image69.png"/><Relationship Id="rId12" Type="http://schemas.openxmlformats.org/officeDocument/2006/relationships/customXml" Target="../ink/ink6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65.xml"/><Relationship Id="rId11" Type="http://schemas.openxmlformats.org/officeDocument/2006/relationships/image" Target="../media/image71.png"/><Relationship Id="rId5" Type="http://schemas.microsoft.com/office/2007/relationships/hdphoto" Target="../media/hdphoto1.wdp"/><Relationship Id="rId15" Type="http://schemas.openxmlformats.org/officeDocument/2006/relationships/image" Target="../media/image73.png"/><Relationship Id="rId10" Type="http://schemas.openxmlformats.org/officeDocument/2006/relationships/customXml" Target="../ink/ink67.xml"/><Relationship Id="rId4" Type="http://schemas.openxmlformats.org/officeDocument/2006/relationships/image" Target="../media/image3.png"/><Relationship Id="rId9" Type="http://schemas.openxmlformats.org/officeDocument/2006/relationships/image" Target="../media/image70.png"/><Relationship Id="rId14" Type="http://schemas.openxmlformats.org/officeDocument/2006/relationships/customXml" Target="../ink/ink69.xml"/></Relationships>
</file>

<file path=ppt/slides/_rels/slide20.xml.rels><?xml version="1.0" encoding="UTF-8" standalone="yes"?>
<Relationships xmlns="http://schemas.openxmlformats.org/package/2006/relationships"><Relationship Id="rId3" Type="http://schemas.openxmlformats.org/officeDocument/2006/relationships/image" Target="../media/image763.png"/><Relationship Id="rId2" Type="http://schemas.openxmlformats.org/officeDocument/2006/relationships/customXml" Target="../ink/ink74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64.png"/><Relationship Id="rId2" Type="http://schemas.openxmlformats.org/officeDocument/2006/relationships/customXml" Target="../ink/ink74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65.png"/><Relationship Id="rId2" Type="http://schemas.openxmlformats.org/officeDocument/2006/relationships/customXml" Target="../ink/ink74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66.png"/><Relationship Id="rId2" Type="http://schemas.openxmlformats.org/officeDocument/2006/relationships/customXml" Target="../ink/ink74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67.png"/><Relationship Id="rId2" Type="http://schemas.openxmlformats.org/officeDocument/2006/relationships/customXml" Target="../ink/ink74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68.png"/><Relationship Id="rId2" Type="http://schemas.openxmlformats.org/officeDocument/2006/relationships/customXml" Target="../ink/ink74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69.png"/><Relationship Id="rId2" Type="http://schemas.openxmlformats.org/officeDocument/2006/relationships/customXml" Target="../ink/ink74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customXml" Target="../ink/ink74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71.png"/><Relationship Id="rId2" Type="http://schemas.openxmlformats.org/officeDocument/2006/relationships/customXml" Target="../ink/ink75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72.png"/><Relationship Id="rId2" Type="http://schemas.openxmlformats.org/officeDocument/2006/relationships/customXml" Target="../ink/ink75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6" Type="http://schemas.openxmlformats.org/officeDocument/2006/relationships/customXml" Target="../ink/ink81.xml"/><Relationship Id="rId21" Type="http://schemas.openxmlformats.org/officeDocument/2006/relationships/image" Target="../media/image83.png"/><Relationship Id="rId42" Type="http://schemas.openxmlformats.org/officeDocument/2006/relationships/customXml" Target="../ink/ink89.xml"/><Relationship Id="rId47" Type="http://schemas.openxmlformats.org/officeDocument/2006/relationships/image" Target="../media/image96.png"/><Relationship Id="rId63" Type="http://schemas.openxmlformats.org/officeDocument/2006/relationships/image" Target="../media/image104.png"/><Relationship Id="rId68" Type="http://schemas.openxmlformats.org/officeDocument/2006/relationships/customXml" Target="../ink/ink102.xml"/><Relationship Id="rId84" Type="http://schemas.openxmlformats.org/officeDocument/2006/relationships/customXml" Target="../ink/ink110.xml"/><Relationship Id="rId89" Type="http://schemas.openxmlformats.org/officeDocument/2006/relationships/image" Target="../media/image117.png"/><Relationship Id="rId16" Type="http://schemas.openxmlformats.org/officeDocument/2006/relationships/customXml" Target="../ink/ink76.xml"/><Relationship Id="rId11" Type="http://schemas.openxmlformats.org/officeDocument/2006/relationships/image" Target="../media/image78.png"/><Relationship Id="rId32" Type="http://schemas.openxmlformats.org/officeDocument/2006/relationships/customXml" Target="../ink/ink84.xml"/><Relationship Id="rId37" Type="http://schemas.openxmlformats.org/officeDocument/2006/relationships/image" Target="../media/image91.png"/><Relationship Id="rId53" Type="http://schemas.openxmlformats.org/officeDocument/2006/relationships/image" Target="../media/image99.png"/><Relationship Id="rId58" Type="http://schemas.openxmlformats.org/officeDocument/2006/relationships/customXml" Target="../ink/ink97.xml"/><Relationship Id="rId74" Type="http://schemas.openxmlformats.org/officeDocument/2006/relationships/customXml" Target="../ink/ink105.xml"/><Relationship Id="rId79" Type="http://schemas.openxmlformats.org/officeDocument/2006/relationships/image" Target="../media/image112.png"/><Relationship Id="rId5" Type="http://schemas.openxmlformats.org/officeDocument/2006/relationships/image" Target="../media/image75.png"/><Relationship Id="rId90" Type="http://schemas.openxmlformats.org/officeDocument/2006/relationships/customXml" Target="../ink/ink113.xml"/><Relationship Id="rId95" Type="http://schemas.openxmlformats.org/officeDocument/2006/relationships/image" Target="../media/image120.png"/><Relationship Id="rId22" Type="http://schemas.openxmlformats.org/officeDocument/2006/relationships/customXml" Target="../ink/ink79.xml"/><Relationship Id="rId27" Type="http://schemas.openxmlformats.org/officeDocument/2006/relationships/image" Target="../media/image86.png"/><Relationship Id="rId43" Type="http://schemas.openxmlformats.org/officeDocument/2006/relationships/image" Target="../media/image94.png"/><Relationship Id="rId48" Type="http://schemas.openxmlformats.org/officeDocument/2006/relationships/customXml" Target="../ink/ink92.xml"/><Relationship Id="rId64" Type="http://schemas.openxmlformats.org/officeDocument/2006/relationships/customXml" Target="../ink/ink100.xml"/><Relationship Id="rId69" Type="http://schemas.openxmlformats.org/officeDocument/2006/relationships/image" Target="../media/image107.png"/><Relationship Id="rId8" Type="http://schemas.openxmlformats.org/officeDocument/2006/relationships/customXml" Target="../ink/ink72.xml"/><Relationship Id="rId51" Type="http://schemas.openxmlformats.org/officeDocument/2006/relationships/image" Target="../media/image98.png"/><Relationship Id="rId72" Type="http://schemas.openxmlformats.org/officeDocument/2006/relationships/customXml" Target="../ink/ink104.xml"/><Relationship Id="rId80" Type="http://schemas.openxmlformats.org/officeDocument/2006/relationships/customXml" Target="../ink/ink108.xml"/><Relationship Id="rId85" Type="http://schemas.openxmlformats.org/officeDocument/2006/relationships/image" Target="../media/image115.png"/><Relationship Id="rId93" Type="http://schemas.openxmlformats.org/officeDocument/2006/relationships/image" Target="../media/image119.png"/><Relationship Id="rId3" Type="http://schemas.openxmlformats.org/officeDocument/2006/relationships/image" Target="../media/image74.png"/><Relationship Id="rId12" Type="http://schemas.openxmlformats.org/officeDocument/2006/relationships/customXml" Target="../ink/ink74.xml"/><Relationship Id="rId17" Type="http://schemas.openxmlformats.org/officeDocument/2006/relationships/image" Target="../media/image81.png"/><Relationship Id="rId25" Type="http://schemas.openxmlformats.org/officeDocument/2006/relationships/image" Target="../media/image85.png"/><Relationship Id="rId33" Type="http://schemas.openxmlformats.org/officeDocument/2006/relationships/image" Target="../media/image89.png"/><Relationship Id="rId38" Type="http://schemas.openxmlformats.org/officeDocument/2006/relationships/customXml" Target="../ink/ink87.xml"/><Relationship Id="rId46" Type="http://schemas.openxmlformats.org/officeDocument/2006/relationships/customXml" Target="../ink/ink91.xml"/><Relationship Id="rId59" Type="http://schemas.openxmlformats.org/officeDocument/2006/relationships/image" Target="../media/image102.png"/><Relationship Id="rId67" Type="http://schemas.openxmlformats.org/officeDocument/2006/relationships/image" Target="../media/image106.png"/><Relationship Id="rId20" Type="http://schemas.openxmlformats.org/officeDocument/2006/relationships/customXml" Target="../ink/ink78.xml"/><Relationship Id="rId41" Type="http://schemas.openxmlformats.org/officeDocument/2006/relationships/image" Target="../media/image93.png"/><Relationship Id="rId54" Type="http://schemas.openxmlformats.org/officeDocument/2006/relationships/customXml" Target="../ink/ink95.xml"/><Relationship Id="rId62" Type="http://schemas.openxmlformats.org/officeDocument/2006/relationships/customXml" Target="../ink/ink99.xml"/><Relationship Id="rId70" Type="http://schemas.openxmlformats.org/officeDocument/2006/relationships/customXml" Target="../ink/ink103.xml"/><Relationship Id="rId75" Type="http://schemas.openxmlformats.org/officeDocument/2006/relationships/image" Target="../media/image110.png"/><Relationship Id="rId83" Type="http://schemas.openxmlformats.org/officeDocument/2006/relationships/image" Target="../media/image114.png"/><Relationship Id="rId88" Type="http://schemas.openxmlformats.org/officeDocument/2006/relationships/customXml" Target="../ink/ink112.xml"/><Relationship Id="rId91"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customXml" Target="../ink/ink71.xml"/><Relationship Id="rId15" Type="http://schemas.openxmlformats.org/officeDocument/2006/relationships/image" Target="../media/image80.png"/><Relationship Id="rId23" Type="http://schemas.openxmlformats.org/officeDocument/2006/relationships/image" Target="../media/image84.png"/><Relationship Id="rId28" Type="http://schemas.openxmlformats.org/officeDocument/2006/relationships/customXml" Target="../ink/ink82.xml"/><Relationship Id="rId36" Type="http://schemas.openxmlformats.org/officeDocument/2006/relationships/customXml" Target="../ink/ink86.xml"/><Relationship Id="rId49" Type="http://schemas.openxmlformats.org/officeDocument/2006/relationships/image" Target="../media/image97.png"/><Relationship Id="rId57" Type="http://schemas.openxmlformats.org/officeDocument/2006/relationships/image" Target="../media/image101.png"/><Relationship Id="rId10" Type="http://schemas.openxmlformats.org/officeDocument/2006/relationships/customXml" Target="../ink/ink73.xml"/><Relationship Id="rId31" Type="http://schemas.openxmlformats.org/officeDocument/2006/relationships/image" Target="../media/image88.png"/><Relationship Id="rId44" Type="http://schemas.openxmlformats.org/officeDocument/2006/relationships/customXml" Target="../ink/ink90.xml"/><Relationship Id="rId52" Type="http://schemas.openxmlformats.org/officeDocument/2006/relationships/customXml" Target="../ink/ink94.xml"/><Relationship Id="rId60" Type="http://schemas.openxmlformats.org/officeDocument/2006/relationships/customXml" Target="../ink/ink98.xml"/><Relationship Id="rId65" Type="http://schemas.openxmlformats.org/officeDocument/2006/relationships/image" Target="../media/image105.png"/><Relationship Id="rId73" Type="http://schemas.openxmlformats.org/officeDocument/2006/relationships/image" Target="../media/image109.png"/><Relationship Id="rId78" Type="http://schemas.openxmlformats.org/officeDocument/2006/relationships/customXml" Target="../ink/ink107.xml"/><Relationship Id="rId81" Type="http://schemas.openxmlformats.org/officeDocument/2006/relationships/image" Target="../media/image113.png"/><Relationship Id="rId86" Type="http://schemas.openxmlformats.org/officeDocument/2006/relationships/customXml" Target="../ink/ink111.xml"/><Relationship Id="rId94" Type="http://schemas.openxmlformats.org/officeDocument/2006/relationships/customXml" Target="../ink/ink115.xml"/><Relationship Id="rId4" Type="http://schemas.openxmlformats.org/officeDocument/2006/relationships/customXml" Target="../ink/ink70.xml"/><Relationship Id="rId9" Type="http://schemas.openxmlformats.org/officeDocument/2006/relationships/image" Target="../media/image77.png"/><Relationship Id="rId13" Type="http://schemas.openxmlformats.org/officeDocument/2006/relationships/image" Target="../media/image79.png"/><Relationship Id="rId18" Type="http://schemas.openxmlformats.org/officeDocument/2006/relationships/customXml" Target="../ink/ink77.xml"/><Relationship Id="rId39" Type="http://schemas.openxmlformats.org/officeDocument/2006/relationships/image" Target="../media/image92.png"/><Relationship Id="rId34" Type="http://schemas.openxmlformats.org/officeDocument/2006/relationships/customXml" Target="../ink/ink85.xml"/><Relationship Id="rId50" Type="http://schemas.openxmlformats.org/officeDocument/2006/relationships/customXml" Target="../ink/ink93.xml"/><Relationship Id="rId55" Type="http://schemas.openxmlformats.org/officeDocument/2006/relationships/image" Target="../media/image100.png"/><Relationship Id="rId76" Type="http://schemas.openxmlformats.org/officeDocument/2006/relationships/customXml" Target="../ink/ink106.xml"/><Relationship Id="rId7" Type="http://schemas.openxmlformats.org/officeDocument/2006/relationships/image" Target="../media/image76.png"/><Relationship Id="rId71" Type="http://schemas.openxmlformats.org/officeDocument/2006/relationships/image" Target="../media/image108.png"/><Relationship Id="rId92" Type="http://schemas.openxmlformats.org/officeDocument/2006/relationships/customXml" Target="../ink/ink114.xml"/><Relationship Id="rId2" Type="http://schemas.openxmlformats.org/officeDocument/2006/relationships/image" Target="../media/image5100.png"/><Relationship Id="rId29" Type="http://schemas.openxmlformats.org/officeDocument/2006/relationships/image" Target="../media/image87.png"/><Relationship Id="rId24" Type="http://schemas.openxmlformats.org/officeDocument/2006/relationships/customXml" Target="../ink/ink80.xml"/><Relationship Id="rId40" Type="http://schemas.openxmlformats.org/officeDocument/2006/relationships/customXml" Target="../ink/ink88.xml"/><Relationship Id="rId45" Type="http://schemas.openxmlformats.org/officeDocument/2006/relationships/image" Target="../media/image95.png"/><Relationship Id="rId66" Type="http://schemas.openxmlformats.org/officeDocument/2006/relationships/customXml" Target="../ink/ink101.xml"/><Relationship Id="rId87" Type="http://schemas.openxmlformats.org/officeDocument/2006/relationships/image" Target="../media/image116.png"/><Relationship Id="rId61" Type="http://schemas.openxmlformats.org/officeDocument/2006/relationships/image" Target="../media/image103.png"/><Relationship Id="rId82" Type="http://schemas.openxmlformats.org/officeDocument/2006/relationships/customXml" Target="../ink/ink109.xml"/><Relationship Id="rId19" Type="http://schemas.openxmlformats.org/officeDocument/2006/relationships/image" Target="../media/image82.png"/><Relationship Id="rId14" Type="http://schemas.openxmlformats.org/officeDocument/2006/relationships/customXml" Target="../ink/ink75.xml"/><Relationship Id="rId30" Type="http://schemas.openxmlformats.org/officeDocument/2006/relationships/customXml" Target="../ink/ink83.xml"/><Relationship Id="rId35" Type="http://schemas.openxmlformats.org/officeDocument/2006/relationships/image" Target="../media/image90.png"/><Relationship Id="rId56" Type="http://schemas.openxmlformats.org/officeDocument/2006/relationships/customXml" Target="../ink/ink96.xml"/><Relationship Id="rId77" Type="http://schemas.openxmlformats.org/officeDocument/2006/relationships/image" Target="../media/image111.png"/></Relationships>
</file>

<file path=ppt/slides/_rels/slide30.xml.rels><?xml version="1.0" encoding="UTF-8" standalone="yes"?>
<Relationships xmlns="http://schemas.openxmlformats.org/package/2006/relationships"><Relationship Id="rId3" Type="http://schemas.openxmlformats.org/officeDocument/2006/relationships/image" Target="../media/image773.png"/><Relationship Id="rId2" Type="http://schemas.openxmlformats.org/officeDocument/2006/relationships/customXml" Target="../ink/ink75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74.png"/><Relationship Id="rId2" Type="http://schemas.openxmlformats.org/officeDocument/2006/relationships/customXml" Target="../ink/ink75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75.png"/><Relationship Id="rId2" Type="http://schemas.openxmlformats.org/officeDocument/2006/relationships/customXml" Target="../ink/ink75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172.xml"/><Relationship Id="rId299" Type="http://schemas.openxmlformats.org/officeDocument/2006/relationships/customXml" Target="../ink/ink263.xml"/><Relationship Id="rId21" Type="http://schemas.openxmlformats.org/officeDocument/2006/relationships/customXml" Target="../ink/ink124.xml"/><Relationship Id="rId63" Type="http://schemas.openxmlformats.org/officeDocument/2006/relationships/customXml" Target="../ink/ink145.xml"/><Relationship Id="rId159" Type="http://schemas.openxmlformats.org/officeDocument/2006/relationships/customXml" Target="../ink/ink193.xml"/><Relationship Id="rId324" Type="http://schemas.openxmlformats.org/officeDocument/2006/relationships/image" Target="../media/image283.png"/><Relationship Id="rId366" Type="http://schemas.openxmlformats.org/officeDocument/2006/relationships/image" Target="../media/image304.png"/><Relationship Id="rId170" Type="http://schemas.openxmlformats.org/officeDocument/2006/relationships/image" Target="../media/image206.png"/><Relationship Id="rId226" Type="http://schemas.openxmlformats.org/officeDocument/2006/relationships/image" Target="../media/image234.png"/><Relationship Id="rId268" Type="http://schemas.openxmlformats.org/officeDocument/2006/relationships/image" Target="../media/image255.png"/><Relationship Id="rId32" Type="http://schemas.openxmlformats.org/officeDocument/2006/relationships/image" Target="../media/image137.png"/><Relationship Id="rId74" Type="http://schemas.openxmlformats.org/officeDocument/2006/relationships/image" Target="../media/image158.png"/><Relationship Id="rId128" Type="http://schemas.openxmlformats.org/officeDocument/2006/relationships/image" Target="../media/image185.png"/><Relationship Id="rId335" Type="http://schemas.openxmlformats.org/officeDocument/2006/relationships/customXml" Target="../ink/ink281.xml"/><Relationship Id="rId377" Type="http://schemas.openxmlformats.org/officeDocument/2006/relationships/customXml" Target="../ink/ink302.xml"/><Relationship Id="rId5" Type="http://schemas.openxmlformats.org/officeDocument/2006/relationships/customXml" Target="../ink/ink116.xml"/><Relationship Id="rId181" Type="http://schemas.openxmlformats.org/officeDocument/2006/relationships/customXml" Target="../ink/ink204.xml"/><Relationship Id="rId237" Type="http://schemas.openxmlformats.org/officeDocument/2006/relationships/customXml" Target="../ink/ink232.xml"/><Relationship Id="rId402" Type="http://schemas.openxmlformats.org/officeDocument/2006/relationships/image" Target="../media/image322.png"/><Relationship Id="rId279" Type="http://schemas.openxmlformats.org/officeDocument/2006/relationships/customXml" Target="../ink/ink253.xml"/><Relationship Id="rId43" Type="http://schemas.openxmlformats.org/officeDocument/2006/relationships/customXml" Target="../ink/ink135.xml"/><Relationship Id="rId139" Type="http://schemas.openxmlformats.org/officeDocument/2006/relationships/customXml" Target="../ink/ink183.xml"/><Relationship Id="rId290" Type="http://schemas.openxmlformats.org/officeDocument/2006/relationships/image" Target="../media/image266.png"/><Relationship Id="rId304" Type="http://schemas.openxmlformats.org/officeDocument/2006/relationships/image" Target="../media/image273.png"/><Relationship Id="rId346" Type="http://schemas.openxmlformats.org/officeDocument/2006/relationships/image" Target="../media/image294.png"/><Relationship Id="rId388" Type="http://schemas.openxmlformats.org/officeDocument/2006/relationships/image" Target="../media/image315.png"/><Relationship Id="rId85" Type="http://schemas.openxmlformats.org/officeDocument/2006/relationships/customXml" Target="../ink/ink156.xml"/><Relationship Id="rId150" Type="http://schemas.openxmlformats.org/officeDocument/2006/relationships/image" Target="../media/image196.png"/><Relationship Id="rId192" Type="http://schemas.openxmlformats.org/officeDocument/2006/relationships/image" Target="../media/image217.png"/><Relationship Id="rId206" Type="http://schemas.openxmlformats.org/officeDocument/2006/relationships/image" Target="../media/image224.png"/><Relationship Id="rId248" Type="http://schemas.openxmlformats.org/officeDocument/2006/relationships/image" Target="../media/image245.png"/><Relationship Id="rId12" Type="http://schemas.openxmlformats.org/officeDocument/2006/relationships/image" Target="../media/image127.png"/><Relationship Id="rId108" Type="http://schemas.openxmlformats.org/officeDocument/2006/relationships/image" Target="../media/image175.png"/><Relationship Id="rId315" Type="http://schemas.openxmlformats.org/officeDocument/2006/relationships/customXml" Target="../ink/ink271.xml"/><Relationship Id="rId357" Type="http://schemas.openxmlformats.org/officeDocument/2006/relationships/customXml" Target="../ink/ink292.xml"/><Relationship Id="rId54" Type="http://schemas.openxmlformats.org/officeDocument/2006/relationships/image" Target="../media/image148.png"/><Relationship Id="rId96" Type="http://schemas.openxmlformats.org/officeDocument/2006/relationships/image" Target="../media/image169.png"/><Relationship Id="rId161" Type="http://schemas.openxmlformats.org/officeDocument/2006/relationships/customXml" Target="../ink/ink194.xml"/><Relationship Id="rId217" Type="http://schemas.openxmlformats.org/officeDocument/2006/relationships/customXml" Target="../ink/ink222.xml"/><Relationship Id="rId399" Type="http://schemas.openxmlformats.org/officeDocument/2006/relationships/customXml" Target="../ink/ink313.xml"/><Relationship Id="rId259" Type="http://schemas.openxmlformats.org/officeDocument/2006/relationships/customXml" Target="../ink/ink243.xml"/><Relationship Id="rId23" Type="http://schemas.openxmlformats.org/officeDocument/2006/relationships/customXml" Target="../ink/ink125.xml"/><Relationship Id="rId119" Type="http://schemas.openxmlformats.org/officeDocument/2006/relationships/customXml" Target="../ink/ink173.xml"/><Relationship Id="rId270" Type="http://schemas.openxmlformats.org/officeDocument/2006/relationships/image" Target="../media/image256.png"/><Relationship Id="rId326" Type="http://schemas.openxmlformats.org/officeDocument/2006/relationships/image" Target="../media/image284.png"/><Relationship Id="rId65" Type="http://schemas.openxmlformats.org/officeDocument/2006/relationships/customXml" Target="../ink/ink146.xml"/><Relationship Id="rId130" Type="http://schemas.openxmlformats.org/officeDocument/2006/relationships/image" Target="../media/image186.png"/><Relationship Id="rId368" Type="http://schemas.openxmlformats.org/officeDocument/2006/relationships/image" Target="../media/image305.png"/><Relationship Id="rId172" Type="http://schemas.openxmlformats.org/officeDocument/2006/relationships/image" Target="../media/image207.png"/><Relationship Id="rId228" Type="http://schemas.openxmlformats.org/officeDocument/2006/relationships/image" Target="../media/image235.png"/><Relationship Id="rId281" Type="http://schemas.openxmlformats.org/officeDocument/2006/relationships/customXml" Target="../ink/ink254.xml"/><Relationship Id="rId337" Type="http://schemas.openxmlformats.org/officeDocument/2006/relationships/customXml" Target="../ink/ink282.xml"/><Relationship Id="rId34" Type="http://schemas.openxmlformats.org/officeDocument/2006/relationships/image" Target="../media/image138.png"/><Relationship Id="rId76" Type="http://schemas.openxmlformats.org/officeDocument/2006/relationships/image" Target="../media/image159.png"/><Relationship Id="rId141" Type="http://schemas.openxmlformats.org/officeDocument/2006/relationships/customXml" Target="../ink/ink184.xml"/><Relationship Id="rId379" Type="http://schemas.openxmlformats.org/officeDocument/2006/relationships/customXml" Target="../ink/ink303.xml"/><Relationship Id="rId7" Type="http://schemas.openxmlformats.org/officeDocument/2006/relationships/customXml" Target="../ink/ink117.xml"/><Relationship Id="rId183" Type="http://schemas.openxmlformats.org/officeDocument/2006/relationships/customXml" Target="../ink/ink205.xml"/><Relationship Id="rId239" Type="http://schemas.openxmlformats.org/officeDocument/2006/relationships/customXml" Target="../ink/ink233.xml"/><Relationship Id="rId390" Type="http://schemas.openxmlformats.org/officeDocument/2006/relationships/image" Target="../media/image316.png"/><Relationship Id="rId404" Type="http://schemas.openxmlformats.org/officeDocument/2006/relationships/image" Target="../media/image323.png"/><Relationship Id="rId250" Type="http://schemas.openxmlformats.org/officeDocument/2006/relationships/image" Target="../media/image246.png"/><Relationship Id="rId292" Type="http://schemas.openxmlformats.org/officeDocument/2006/relationships/image" Target="../media/image267.png"/><Relationship Id="rId306" Type="http://schemas.openxmlformats.org/officeDocument/2006/relationships/image" Target="../media/image274.png"/><Relationship Id="rId45" Type="http://schemas.openxmlformats.org/officeDocument/2006/relationships/customXml" Target="../ink/ink136.xml"/><Relationship Id="rId87" Type="http://schemas.openxmlformats.org/officeDocument/2006/relationships/customXml" Target="../ink/ink157.xml"/><Relationship Id="rId110" Type="http://schemas.openxmlformats.org/officeDocument/2006/relationships/image" Target="../media/image176.png"/><Relationship Id="rId348" Type="http://schemas.openxmlformats.org/officeDocument/2006/relationships/image" Target="../media/image295.png"/><Relationship Id="rId152" Type="http://schemas.openxmlformats.org/officeDocument/2006/relationships/image" Target="../media/image197.png"/><Relationship Id="rId194" Type="http://schemas.openxmlformats.org/officeDocument/2006/relationships/image" Target="../media/image218.png"/><Relationship Id="rId208" Type="http://schemas.openxmlformats.org/officeDocument/2006/relationships/image" Target="../media/image225.png"/><Relationship Id="rId261" Type="http://schemas.openxmlformats.org/officeDocument/2006/relationships/customXml" Target="../ink/ink244.xml"/><Relationship Id="rId14" Type="http://schemas.openxmlformats.org/officeDocument/2006/relationships/image" Target="../media/image128.png"/><Relationship Id="rId56" Type="http://schemas.openxmlformats.org/officeDocument/2006/relationships/image" Target="../media/image149.png"/><Relationship Id="rId317" Type="http://schemas.openxmlformats.org/officeDocument/2006/relationships/customXml" Target="../ink/ink272.xml"/><Relationship Id="rId359" Type="http://schemas.openxmlformats.org/officeDocument/2006/relationships/customXml" Target="../ink/ink293.xml"/><Relationship Id="rId98" Type="http://schemas.openxmlformats.org/officeDocument/2006/relationships/image" Target="../media/image170.png"/><Relationship Id="rId121" Type="http://schemas.openxmlformats.org/officeDocument/2006/relationships/customXml" Target="../ink/ink174.xml"/><Relationship Id="rId163" Type="http://schemas.openxmlformats.org/officeDocument/2006/relationships/customXml" Target="../ink/ink195.xml"/><Relationship Id="rId219" Type="http://schemas.openxmlformats.org/officeDocument/2006/relationships/customXml" Target="../ink/ink223.xml"/><Relationship Id="rId370" Type="http://schemas.openxmlformats.org/officeDocument/2006/relationships/image" Target="../media/image306.png"/><Relationship Id="rId230" Type="http://schemas.openxmlformats.org/officeDocument/2006/relationships/image" Target="../media/image236.png"/><Relationship Id="rId25" Type="http://schemas.openxmlformats.org/officeDocument/2006/relationships/customXml" Target="../ink/ink126.xml"/><Relationship Id="rId67" Type="http://schemas.openxmlformats.org/officeDocument/2006/relationships/customXml" Target="../ink/ink147.xml"/><Relationship Id="rId272" Type="http://schemas.openxmlformats.org/officeDocument/2006/relationships/image" Target="../media/image257.png"/><Relationship Id="rId328" Type="http://schemas.openxmlformats.org/officeDocument/2006/relationships/image" Target="../media/image285.png"/><Relationship Id="rId132" Type="http://schemas.openxmlformats.org/officeDocument/2006/relationships/image" Target="../media/image187.png"/><Relationship Id="rId174" Type="http://schemas.openxmlformats.org/officeDocument/2006/relationships/image" Target="../media/image208.png"/><Relationship Id="rId381" Type="http://schemas.openxmlformats.org/officeDocument/2006/relationships/customXml" Target="../ink/ink304.xml"/><Relationship Id="rId241" Type="http://schemas.openxmlformats.org/officeDocument/2006/relationships/customXml" Target="../ink/ink234.xml"/><Relationship Id="rId36" Type="http://schemas.openxmlformats.org/officeDocument/2006/relationships/image" Target="../media/image139.png"/><Relationship Id="rId283" Type="http://schemas.openxmlformats.org/officeDocument/2006/relationships/customXml" Target="../ink/ink255.xml"/><Relationship Id="rId339" Type="http://schemas.openxmlformats.org/officeDocument/2006/relationships/customXml" Target="../ink/ink283.xml"/><Relationship Id="rId78" Type="http://schemas.openxmlformats.org/officeDocument/2006/relationships/image" Target="../media/image160.png"/><Relationship Id="rId101" Type="http://schemas.openxmlformats.org/officeDocument/2006/relationships/customXml" Target="../ink/ink164.xml"/><Relationship Id="rId143" Type="http://schemas.openxmlformats.org/officeDocument/2006/relationships/customXml" Target="../ink/ink185.xml"/><Relationship Id="rId185" Type="http://schemas.openxmlformats.org/officeDocument/2006/relationships/customXml" Target="../ink/ink206.xml"/><Relationship Id="rId350" Type="http://schemas.openxmlformats.org/officeDocument/2006/relationships/image" Target="../media/image296.png"/><Relationship Id="rId406" Type="http://schemas.openxmlformats.org/officeDocument/2006/relationships/image" Target="../media/image324.png"/><Relationship Id="rId9" Type="http://schemas.openxmlformats.org/officeDocument/2006/relationships/customXml" Target="../ink/ink118.xml"/><Relationship Id="rId210" Type="http://schemas.openxmlformats.org/officeDocument/2006/relationships/image" Target="../media/image226.png"/><Relationship Id="rId392" Type="http://schemas.openxmlformats.org/officeDocument/2006/relationships/image" Target="../media/image317.png"/><Relationship Id="rId252" Type="http://schemas.openxmlformats.org/officeDocument/2006/relationships/image" Target="../media/image247.png"/><Relationship Id="rId294" Type="http://schemas.openxmlformats.org/officeDocument/2006/relationships/image" Target="../media/image268.png"/><Relationship Id="rId308" Type="http://schemas.openxmlformats.org/officeDocument/2006/relationships/image" Target="../media/image275.png"/><Relationship Id="rId47" Type="http://schemas.openxmlformats.org/officeDocument/2006/relationships/customXml" Target="../ink/ink137.xml"/><Relationship Id="rId89" Type="http://schemas.openxmlformats.org/officeDocument/2006/relationships/customXml" Target="../ink/ink158.xml"/><Relationship Id="rId112" Type="http://schemas.openxmlformats.org/officeDocument/2006/relationships/image" Target="../media/image177.png"/><Relationship Id="rId154" Type="http://schemas.openxmlformats.org/officeDocument/2006/relationships/image" Target="../media/image198.png"/><Relationship Id="rId361" Type="http://schemas.openxmlformats.org/officeDocument/2006/relationships/customXml" Target="../ink/ink294.xml"/><Relationship Id="rId196" Type="http://schemas.openxmlformats.org/officeDocument/2006/relationships/image" Target="../media/image219.png"/><Relationship Id="rId16" Type="http://schemas.openxmlformats.org/officeDocument/2006/relationships/image" Target="../media/image129.png"/><Relationship Id="rId221" Type="http://schemas.openxmlformats.org/officeDocument/2006/relationships/customXml" Target="../ink/ink224.xml"/><Relationship Id="rId263" Type="http://schemas.openxmlformats.org/officeDocument/2006/relationships/customXml" Target="../ink/ink245.xml"/><Relationship Id="rId319" Type="http://schemas.openxmlformats.org/officeDocument/2006/relationships/customXml" Target="../ink/ink273.xml"/><Relationship Id="rId58" Type="http://schemas.openxmlformats.org/officeDocument/2006/relationships/image" Target="../media/image150.png"/><Relationship Id="rId123" Type="http://schemas.openxmlformats.org/officeDocument/2006/relationships/customXml" Target="../ink/ink175.xml"/><Relationship Id="rId330" Type="http://schemas.openxmlformats.org/officeDocument/2006/relationships/image" Target="../media/image286.png"/><Relationship Id="rId165" Type="http://schemas.openxmlformats.org/officeDocument/2006/relationships/customXml" Target="../ink/ink196.xml"/><Relationship Id="rId372" Type="http://schemas.openxmlformats.org/officeDocument/2006/relationships/image" Target="../media/image307.png"/><Relationship Id="rId211" Type="http://schemas.openxmlformats.org/officeDocument/2006/relationships/customXml" Target="../ink/ink219.xml"/><Relationship Id="rId232" Type="http://schemas.openxmlformats.org/officeDocument/2006/relationships/image" Target="../media/image237.png"/><Relationship Id="rId253" Type="http://schemas.openxmlformats.org/officeDocument/2006/relationships/customXml" Target="../ink/ink240.xml"/><Relationship Id="rId274" Type="http://schemas.openxmlformats.org/officeDocument/2006/relationships/image" Target="../media/image258.png"/><Relationship Id="rId295" Type="http://schemas.openxmlformats.org/officeDocument/2006/relationships/customXml" Target="../ink/ink261.xml"/><Relationship Id="rId309" Type="http://schemas.openxmlformats.org/officeDocument/2006/relationships/customXml" Target="../ink/ink268.xml"/><Relationship Id="rId27" Type="http://schemas.openxmlformats.org/officeDocument/2006/relationships/customXml" Target="../ink/ink127.xml"/><Relationship Id="rId48" Type="http://schemas.openxmlformats.org/officeDocument/2006/relationships/image" Target="../media/image145.png"/><Relationship Id="rId69" Type="http://schemas.openxmlformats.org/officeDocument/2006/relationships/customXml" Target="../ink/ink148.xml"/><Relationship Id="rId113" Type="http://schemas.openxmlformats.org/officeDocument/2006/relationships/customXml" Target="../ink/ink170.xml"/><Relationship Id="rId134" Type="http://schemas.openxmlformats.org/officeDocument/2006/relationships/image" Target="../media/image188.png"/><Relationship Id="rId320" Type="http://schemas.openxmlformats.org/officeDocument/2006/relationships/image" Target="../media/image281.png"/><Relationship Id="rId80" Type="http://schemas.openxmlformats.org/officeDocument/2006/relationships/image" Target="../media/image161.png"/><Relationship Id="rId155" Type="http://schemas.openxmlformats.org/officeDocument/2006/relationships/customXml" Target="../ink/ink191.xml"/><Relationship Id="rId176" Type="http://schemas.openxmlformats.org/officeDocument/2006/relationships/image" Target="../media/image209.png"/><Relationship Id="rId197" Type="http://schemas.openxmlformats.org/officeDocument/2006/relationships/customXml" Target="../ink/ink212.xml"/><Relationship Id="rId341" Type="http://schemas.openxmlformats.org/officeDocument/2006/relationships/customXml" Target="../ink/ink284.xml"/><Relationship Id="rId362" Type="http://schemas.openxmlformats.org/officeDocument/2006/relationships/image" Target="../media/image302.png"/><Relationship Id="rId383" Type="http://schemas.openxmlformats.org/officeDocument/2006/relationships/customXml" Target="../ink/ink305.xml"/><Relationship Id="rId201" Type="http://schemas.openxmlformats.org/officeDocument/2006/relationships/customXml" Target="../ink/ink214.xml"/><Relationship Id="rId222" Type="http://schemas.openxmlformats.org/officeDocument/2006/relationships/image" Target="../media/image232.png"/><Relationship Id="rId243" Type="http://schemas.openxmlformats.org/officeDocument/2006/relationships/customXml" Target="../ink/ink235.xml"/><Relationship Id="rId264" Type="http://schemas.openxmlformats.org/officeDocument/2006/relationships/image" Target="../media/image253.png"/><Relationship Id="rId285" Type="http://schemas.openxmlformats.org/officeDocument/2006/relationships/customXml" Target="../ink/ink256.xml"/><Relationship Id="rId17" Type="http://schemas.openxmlformats.org/officeDocument/2006/relationships/customXml" Target="../ink/ink122.xml"/><Relationship Id="rId38" Type="http://schemas.openxmlformats.org/officeDocument/2006/relationships/image" Target="../media/image140.png"/><Relationship Id="rId59" Type="http://schemas.openxmlformats.org/officeDocument/2006/relationships/customXml" Target="../ink/ink143.xml"/><Relationship Id="rId103" Type="http://schemas.openxmlformats.org/officeDocument/2006/relationships/customXml" Target="../ink/ink165.xml"/><Relationship Id="rId124" Type="http://schemas.openxmlformats.org/officeDocument/2006/relationships/image" Target="../media/image183.png"/><Relationship Id="rId310" Type="http://schemas.openxmlformats.org/officeDocument/2006/relationships/image" Target="../media/image276.png"/><Relationship Id="rId70" Type="http://schemas.openxmlformats.org/officeDocument/2006/relationships/image" Target="../media/image156.png"/><Relationship Id="rId91" Type="http://schemas.openxmlformats.org/officeDocument/2006/relationships/customXml" Target="../ink/ink159.xml"/><Relationship Id="rId145" Type="http://schemas.openxmlformats.org/officeDocument/2006/relationships/customXml" Target="../ink/ink186.xml"/><Relationship Id="rId166" Type="http://schemas.openxmlformats.org/officeDocument/2006/relationships/image" Target="../media/image204.png"/><Relationship Id="rId187" Type="http://schemas.openxmlformats.org/officeDocument/2006/relationships/customXml" Target="../ink/ink207.xml"/><Relationship Id="rId331" Type="http://schemas.openxmlformats.org/officeDocument/2006/relationships/customXml" Target="../ink/ink279.xml"/><Relationship Id="rId352" Type="http://schemas.openxmlformats.org/officeDocument/2006/relationships/image" Target="../media/image297.png"/><Relationship Id="rId373" Type="http://schemas.openxmlformats.org/officeDocument/2006/relationships/customXml" Target="../ink/ink300.xml"/><Relationship Id="rId394" Type="http://schemas.openxmlformats.org/officeDocument/2006/relationships/image" Target="../media/image318.png"/><Relationship Id="rId1" Type="http://schemas.openxmlformats.org/officeDocument/2006/relationships/slideLayout" Target="../slideLayouts/slideLayout2.xml"/><Relationship Id="rId212" Type="http://schemas.openxmlformats.org/officeDocument/2006/relationships/image" Target="../media/image227.png"/><Relationship Id="rId233" Type="http://schemas.openxmlformats.org/officeDocument/2006/relationships/customXml" Target="../ink/ink230.xml"/><Relationship Id="rId254" Type="http://schemas.openxmlformats.org/officeDocument/2006/relationships/image" Target="../media/image248.png"/><Relationship Id="rId28" Type="http://schemas.openxmlformats.org/officeDocument/2006/relationships/image" Target="../media/image135.png"/><Relationship Id="rId49" Type="http://schemas.openxmlformats.org/officeDocument/2006/relationships/customXml" Target="../ink/ink138.xml"/><Relationship Id="rId114" Type="http://schemas.openxmlformats.org/officeDocument/2006/relationships/image" Target="../media/image178.png"/><Relationship Id="rId275" Type="http://schemas.openxmlformats.org/officeDocument/2006/relationships/customXml" Target="../ink/ink251.xml"/><Relationship Id="rId296" Type="http://schemas.openxmlformats.org/officeDocument/2006/relationships/image" Target="../media/image269.png"/><Relationship Id="rId300" Type="http://schemas.openxmlformats.org/officeDocument/2006/relationships/image" Target="../media/image271.png"/><Relationship Id="rId60" Type="http://schemas.openxmlformats.org/officeDocument/2006/relationships/image" Target="../media/image151.png"/><Relationship Id="rId81" Type="http://schemas.openxmlformats.org/officeDocument/2006/relationships/customXml" Target="../ink/ink154.xml"/><Relationship Id="rId135" Type="http://schemas.openxmlformats.org/officeDocument/2006/relationships/customXml" Target="../ink/ink181.xml"/><Relationship Id="rId156" Type="http://schemas.openxmlformats.org/officeDocument/2006/relationships/image" Target="../media/image199.png"/><Relationship Id="rId177" Type="http://schemas.openxmlformats.org/officeDocument/2006/relationships/customXml" Target="../ink/ink202.xml"/><Relationship Id="rId198" Type="http://schemas.openxmlformats.org/officeDocument/2006/relationships/image" Target="../media/image220.png"/><Relationship Id="rId321" Type="http://schemas.openxmlformats.org/officeDocument/2006/relationships/customXml" Target="../ink/ink274.xml"/><Relationship Id="rId342" Type="http://schemas.openxmlformats.org/officeDocument/2006/relationships/image" Target="../media/image292.png"/><Relationship Id="rId363" Type="http://schemas.openxmlformats.org/officeDocument/2006/relationships/customXml" Target="../ink/ink295.xml"/><Relationship Id="rId384" Type="http://schemas.openxmlformats.org/officeDocument/2006/relationships/image" Target="../media/image313.png"/><Relationship Id="rId202" Type="http://schemas.openxmlformats.org/officeDocument/2006/relationships/image" Target="../media/image222.png"/><Relationship Id="rId223" Type="http://schemas.openxmlformats.org/officeDocument/2006/relationships/customXml" Target="../ink/ink225.xml"/><Relationship Id="rId244" Type="http://schemas.openxmlformats.org/officeDocument/2006/relationships/image" Target="../media/image243.png"/><Relationship Id="rId18" Type="http://schemas.openxmlformats.org/officeDocument/2006/relationships/image" Target="../media/image130.png"/><Relationship Id="rId39" Type="http://schemas.openxmlformats.org/officeDocument/2006/relationships/customXml" Target="../ink/ink133.xml"/><Relationship Id="rId265" Type="http://schemas.openxmlformats.org/officeDocument/2006/relationships/customXml" Target="../ink/ink246.xml"/><Relationship Id="rId286" Type="http://schemas.openxmlformats.org/officeDocument/2006/relationships/image" Target="../media/image264.png"/><Relationship Id="rId50" Type="http://schemas.openxmlformats.org/officeDocument/2006/relationships/image" Target="../media/image146.png"/><Relationship Id="rId104" Type="http://schemas.openxmlformats.org/officeDocument/2006/relationships/image" Target="../media/image173.png"/><Relationship Id="rId125" Type="http://schemas.openxmlformats.org/officeDocument/2006/relationships/customXml" Target="../ink/ink176.xml"/><Relationship Id="rId146" Type="http://schemas.openxmlformats.org/officeDocument/2006/relationships/image" Target="../media/image194.png"/><Relationship Id="rId167" Type="http://schemas.openxmlformats.org/officeDocument/2006/relationships/customXml" Target="../ink/ink197.xml"/><Relationship Id="rId188" Type="http://schemas.openxmlformats.org/officeDocument/2006/relationships/image" Target="../media/image215.png"/><Relationship Id="rId311" Type="http://schemas.openxmlformats.org/officeDocument/2006/relationships/customXml" Target="../ink/ink269.xml"/><Relationship Id="rId332" Type="http://schemas.openxmlformats.org/officeDocument/2006/relationships/image" Target="../media/image287.png"/><Relationship Id="rId353" Type="http://schemas.openxmlformats.org/officeDocument/2006/relationships/customXml" Target="../ink/ink290.xml"/><Relationship Id="rId374" Type="http://schemas.openxmlformats.org/officeDocument/2006/relationships/image" Target="../media/image308.png"/><Relationship Id="rId395" Type="http://schemas.openxmlformats.org/officeDocument/2006/relationships/customXml" Target="../ink/ink311.xml"/><Relationship Id="rId71" Type="http://schemas.openxmlformats.org/officeDocument/2006/relationships/customXml" Target="../ink/ink149.xml"/><Relationship Id="rId92" Type="http://schemas.openxmlformats.org/officeDocument/2006/relationships/image" Target="../media/image167.png"/><Relationship Id="rId213" Type="http://schemas.openxmlformats.org/officeDocument/2006/relationships/customXml" Target="../ink/ink220.xml"/><Relationship Id="rId234" Type="http://schemas.openxmlformats.org/officeDocument/2006/relationships/image" Target="../media/image238.png"/><Relationship Id="rId2" Type="http://schemas.openxmlformats.org/officeDocument/2006/relationships/image" Target="../media/image121.png"/><Relationship Id="rId29" Type="http://schemas.openxmlformats.org/officeDocument/2006/relationships/customXml" Target="../ink/ink128.xml"/><Relationship Id="rId255" Type="http://schemas.openxmlformats.org/officeDocument/2006/relationships/customXml" Target="../ink/ink241.xml"/><Relationship Id="rId276" Type="http://schemas.openxmlformats.org/officeDocument/2006/relationships/image" Target="../media/image259.png"/><Relationship Id="rId297" Type="http://schemas.openxmlformats.org/officeDocument/2006/relationships/customXml" Target="../ink/ink262.xml"/><Relationship Id="rId40" Type="http://schemas.openxmlformats.org/officeDocument/2006/relationships/image" Target="../media/image141.png"/><Relationship Id="rId115" Type="http://schemas.openxmlformats.org/officeDocument/2006/relationships/customXml" Target="../ink/ink171.xml"/><Relationship Id="rId136" Type="http://schemas.openxmlformats.org/officeDocument/2006/relationships/image" Target="../media/image189.png"/><Relationship Id="rId157" Type="http://schemas.openxmlformats.org/officeDocument/2006/relationships/customXml" Target="../ink/ink192.xml"/><Relationship Id="rId178" Type="http://schemas.openxmlformats.org/officeDocument/2006/relationships/image" Target="../media/image210.png"/><Relationship Id="rId301" Type="http://schemas.openxmlformats.org/officeDocument/2006/relationships/customXml" Target="../ink/ink264.xml"/><Relationship Id="rId322" Type="http://schemas.openxmlformats.org/officeDocument/2006/relationships/image" Target="../media/image282.png"/><Relationship Id="rId343" Type="http://schemas.openxmlformats.org/officeDocument/2006/relationships/customXml" Target="../ink/ink285.xml"/><Relationship Id="rId364" Type="http://schemas.openxmlformats.org/officeDocument/2006/relationships/image" Target="../media/image303.png"/><Relationship Id="rId61" Type="http://schemas.openxmlformats.org/officeDocument/2006/relationships/customXml" Target="../ink/ink144.xml"/><Relationship Id="rId82" Type="http://schemas.openxmlformats.org/officeDocument/2006/relationships/image" Target="../media/image162.png"/><Relationship Id="rId199" Type="http://schemas.openxmlformats.org/officeDocument/2006/relationships/customXml" Target="../ink/ink213.xml"/><Relationship Id="rId203" Type="http://schemas.openxmlformats.org/officeDocument/2006/relationships/customXml" Target="../ink/ink215.xml"/><Relationship Id="rId385" Type="http://schemas.openxmlformats.org/officeDocument/2006/relationships/customXml" Target="../ink/ink306.xml"/><Relationship Id="rId19" Type="http://schemas.openxmlformats.org/officeDocument/2006/relationships/customXml" Target="../ink/ink123.xml"/><Relationship Id="rId224" Type="http://schemas.openxmlformats.org/officeDocument/2006/relationships/image" Target="../media/image233.png"/><Relationship Id="rId245" Type="http://schemas.openxmlformats.org/officeDocument/2006/relationships/customXml" Target="../ink/ink236.xml"/><Relationship Id="rId266" Type="http://schemas.openxmlformats.org/officeDocument/2006/relationships/image" Target="../media/image254.png"/><Relationship Id="rId287" Type="http://schemas.openxmlformats.org/officeDocument/2006/relationships/customXml" Target="../ink/ink257.xml"/><Relationship Id="rId30" Type="http://schemas.openxmlformats.org/officeDocument/2006/relationships/image" Target="../media/image136.png"/><Relationship Id="rId105" Type="http://schemas.openxmlformats.org/officeDocument/2006/relationships/customXml" Target="../ink/ink166.xml"/><Relationship Id="rId126" Type="http://schemas.openxmlformats.org/officeDocument/2006/relationships/image" Target="../media/image184.png"/><Relationship Id="rId147" Type="http://schemas.openxmlformats.org/officeDocument/2006/relationships/customXml" Target="../ink/ink187.xml"/><Relationship Id="rId168" Type="http://schemas.openxmlformats.org/officeDocument/2006/relationships/image" Target="../media/image205.png"/><Relationship Id="rId312" Type="http://schemas.openxmlformats.org/officeDocument/2006/relationships/image" Target="../media/image277.png"/><Relationship Id="rId333" Type="http://schemas.openxmlformats.org/officeDocument/2006/relationships/customXml" Target="../ink/ink280.xml"/><Relationship Id="rId354" Type="http://schemas.openxmlformats.org/officeDocument/2006/relationships/image" Target="../media/image298.png"/><Relationship Id="rId51" Type="http://schemas.openxmlformats.org/officeDocument/2006/relationships/customXml" Target="../ink/ink139.xml"/><Relationship Id="rId72" Type="http://schemas.openxmlformats.org/officeDocument/2006/relationships/image" Target="../media/image157.png"/><Relationship Id="rId93" Type="http://schemas.openxmlformats.org/officeDocument/2006/relationships/customXml" Target="../ink/ink160.xml"/><Relationship Id="rId189" Type="http://schemas.openxmlformats.org/officeDocument/2006/relationships/customXml" Target="../ink/ink208.xml"/><Relationship Id="rId375" Type="http://schemas.openxmlformats.org/officeDocument/2006/relationships/customXml" Target="../ink/ink301.xml"/><Relationship Id="rId396" Type="http://schemas.openxmlformats.org/officeDocument/2006/relationships/image" Target="../media/image319.png"/><Relationship Id="rId3" Type="http://schemas.openxmlformats.org/officeDocument/2006/relationships/image" Target="../media/image122.png"/><Relationship Id="rId214" Type="http://schemas.openxmlformats.org/officeDocument/2006/relationships/image" Target="../media/image228.png"/><Relationship Id="rId235" Type="http://schemas.openxmlformats.org/officeDocument/2006/relationships/customXml" Target="../ink/ink231.xml"/><Relationship Id="rId256" Type="http://schemas.openxmlformats.org/officeDocument/2006/relationships/image" Target="../media/image249.png"/><Relationship Id="rId277" Type="http://schemas.openxmlformats.org/officeDocument/2006/relationships/customXml" Target="../ink/ink252.xml"/><Relationship Id="rId298" Type="http://schemas.openxmlformats.org/officeDocument/2006/relationships/image" Target="../media/image270.png"/><Relationship Id="rId400" Type="http://schemas.openxmlformats.org/officeDocument/2006/relationships/image" Target="../media/image321.png"/><Relationship Id="rId116" Type="http://schemas.openxmlformats.org/officeDocument/2006/relationships/image" Target="../media/image179.png"/><Relationship Id="rId137" Type="http://schemas.openxmlformats.org/officeDocument/2006/relationships/customXml" Target="../ink/ink182.xml"/><Relationship Id="rId158" Type="http://schemas.openxmlformats.org/officeDocument/2006/relationships/image" Target="../media/image200.png"/><Relationship Id="rId302" Type="http://schemas.openxmlformats.org/officeDocument/2006/relationships/image" Target="../media/image272.png"/><Relationship Id="rId323" Type="http://schemas.openxmlformats.org/officeDocument/2006/relationships/customXml" Target="../ink/ink275.xml"/><Relationship Id="rId344" Type="http://schemas.openxmlformats.org/officeDocument/2006/relationships/image" Target="../media/image293.png"/><Relationship Id="rId20" Type="http://schemas.openxmlformats.org/officeDocument/2006/relationships/image" Target="../media/image131.png"/><Relationship Id="rId41" Type="http://schemas.openxmlformats.org/officeDocument/2006/relationships/customXml" Target="../ink/ink134.xml"/><Relationship Id="rId62" Type="http://schemas.openxmlformats.org/officeDocument/2006/relationships/image" Target="../media/image152.png"/><Relationship Id="rId83" Type="http://schemas.openxmlformats.org/officeDocument/2006/relationships/customXml" Target="../ink/ink155.xml"/><Relationship Id="rId179" Type="http://schemas.openxmlformats.org/officeDocument/2006/relationships/customXml" Target="../ink/ink203.xml"/><Relationship Id="rId365" Type="http://schemas.openxmlformats.org/officeDocument/2006/relationships/customXml" Target="../ink/ink296.xml"/><Relationship Id="rId386" Type="http://schemas.openxmlformats.org/officeDocument/2006/relationships/image" Target="../media/image314.png"/><Relationship Id="rId190" Type="http://schemas.openxmlformats.org/officeDocument/2006/relationships/image" Target="../media/image216.png"/><Relationship Id="rId204" Type="http://schemas.openxmlformats.org/officeDocument/2006/relationships/image" Target="../media/image223.png"/><Relationship Id="rId225" Type="http://schemas.openxmlformats.org/officeDocument/2006/relationships/customXml" Target="../ink/ink226.xml"/><Relationship Id="rId246" Type="http://schemas.openxmlformats.org/officeDocument/2006/relationships/image" Target="../media/image244.png"/><Relationship Id="rId267" Type="http://schemas.openxmlformats.org/officeDocument/2006/relationships/customXml" Target="../ink/ink247.xml"/><Relationship Id="rId288" Type="http://schemas.openxmlformats.org/officeDocument/2006/relationships/image" Target="../media/image265.png"/><Relationship Id="rId106" Type="http://schemas.openxmlformats.org/officeDocument/2006/relationships/image" Target="../media/image174.png"/><Relationship Id="rId127" Type="http://schemas.openxmlformats.org/officeDocument/2006/relationships/customXml" Target="../ink/ink177.xml"/><Relationship Id="rId313" Type="http://schemas.openxmlformats.org/officeDocument/2006/relationships/customXml" Target="../ink/ink270.xml"/><Relationship Id="rId10" Type="http://schemas.openxmlformats.org/officeDocument/2006/relationships/image" Target="../media/image126.png"/><Relationship Id="rId31" Type="http://schemas.openxmlformats.org/officeDocument/2006/relationships/customXml" Target="../ink/ink129.xml"/><Relationship Id="rId52" Type="http://schemas.openxmlformats.org/officeDocument/2006/relationships/image" Target="../media/image147.png"/><Relationship Id="rId73" Type="http://schemas.openxmlformats.org/officeDocument/2006/relationships/customXml" Target="../ink/ink150.xml"/><Relationship Id="rId94" Type="http://schemas.openxmlformats.org/officeDocument/2006/relationships/image" Target="../media/image168.png"/><Relationship Id="rId148" Type="http://schemas.openxmlformats.org/officeDocument/2006/relationships/image" Target="../media/image195.png"/><Relationship Id="rId169" Type="http://schemas.openxmlformats.org/officeDocument/2006/relationships/customXml" Target="../ink/ink198.xml"/><Relationship Id="rId334" Type="http://schemas.openxmlformats.org/officeDocument/2006/relationships/image" Target="../media/image288.png"/><Relationship Id="rId355" Type="http://schemas.openxmlformats.org/officeDocument/2006/relationships/customXml" Target="../ink/ink291.xml"/><Relationship Id="rId376" Type="http://schemas.openxmlformats.org/officeDocument/2006/relationships/image" Target="../media/image309.png"/><Relationship Id="rId397" Type="http://schemas.openxmlformats.org/officeDocument/2006/relationships/customXml" Target="../ink/ink312.xml"/><Relationship Id="rId4" Type="http://schemas.openxmlformats.org/officeDocument/2006/relationships/image" Target="../media/image123.png"/><Relationship Id="rId180" Type="http://schemas.openxmlformats.org/officeDocument/2006/relationships/image" Target="../media/image211.png"/><Relationship Id="rId215" Type="http://schemas.openxmlformats.org/officeDocument/2006/relationships/customXml" Target="../ink/ink221.xml"/><Relationship Id="rId236" Type="http://schemas.openxmlformats.org/officeDocument/2006/relationships/image" Target="../media/image239.png"/><Relationship Id="rId257" Type="http://schemas.openxmlformats.org/officeDocument/2006/relationships/customXml" Target="../ink/ink242.xml"/><Relationship Id="rId278" Type="http://schemas.openxmlformats.org/officeDocument/2006/relationships/image" Target="../media/image260.png"/><Relationship Id="rId401" Type="http://schemas.openxmlformats.org/officeDocument/2006/relationships/customXml" Target="../ink/ink314.xml"/><Relationship Id="rId303" Type="http://schemas.openxmlformats.org/officeDocument/2006/relationships/customXml" Target="../ink/ink265.xml"/><Relationship Id="rId42" Type="http://schemas.openxmlformats.org/officeDocument/2006/relationships/image" Target="../media/image142.png"/><Relationship Id="rId84" Type="http://schemas.openxmlformats.org/officeDocument/2006/relationships/image" Target="../media/image163.png"/><Relationship Id="rId138" Type="http://schemas.openxmlformats.org/officeDocument/2006/relationships/image" Target="../media/image190.png"/><Relationship Id="rId345" Type="http://schemas.openxmlformats.org/officeDocument/2006/relationships/customXml" Target="../ink/ink286.xml"/><Relationship Id="rId387" Type="http://schemas.openxmlformats.org/officeDocument/2006/relationships/customXml" Target="../ink/ink307.xml"/><Relationship Id="rId191" Type="http://schemas.openxmlformats.org/officeDocument/2006/relationships/customXml" Target="../ink/ink209.xml"/><Relationship Id="rId205" Type="http://schemas.openxmlformats.org/officeDocument/2006/relationships/customXml" Target="../ink/ink216.xml"/><Relationship Id="rId247" Type="http://schemas.openxmlformats.org/officeDocument/2006/relationships/customXml" Target="../ink/ink237.xml"/><Relationship Id="rId107" Type="http://schemas.openxmlformats.org/officeDocument/2006/relationships/customXml" Target="../ink/ink167.xml"/><Relationship Id="rId289" Type="http://schemas.openxmlformats.org/officeDocument/2006/relationships/customXml" Target="../ink/ink258.xml"/><Relationship Id="rId11" Type="http://schemas.openxmlformats.org/officeDocument/2006/relationships/customXml" Target="../ink/ink119.xml"/><Relationship Id="rId53" Type="http://schemas.openxmlformats.org/officeDocument/2006/relationships/customXml" Target="../ink/ink140.xml"/><Relationship Id="rId149" Type="http://schemas.openxmlformats.org/officeDocument/2006/relationships/customXml" Target="../ink/ink188.xml"/><Relationship Id="rId314" Type="http://schemas.openxmlformats.org/officeDocument/2006/relationships/image" Target="../media/image278.png"/><Relationship Id="rId356" Type="http://schemas.openxmlformats.org/officeDocument/2006/relationships/image" Target="../media/image299.png"/><Relationship Id="rId398" Type="http://schemas.openxmlformats.org/officeDocument/2006/relationships/image" Target="../media/image320.png"/><Relationship Id="rId95" Type="http://schemas.openxmlformats.org/officeDocument/2006/relationships/customXml" Target="../ink/ink161.xml"/><Relationship Id="rId160" Type="http://schemas.openxmlformats.org/officeDocument/2006/relationships/image" Target="../media/image201.png"/><Relationship Id="rId216" Type="http://schemas.openxmlformats.org/officeDocument/2006/relationships/image" Target="../media/image229.png"/><Relationship Id="rId258" Type="http://schemas.openxmlformats.org/officeDocument/2006/relationships/image" Target="../media/image250.png"/><Relationship Id="rId22" Type="http://schemas.openxmlformats.org/officeDocument/2006/relationships/image" Target="../media/image132.png"/><Relationship Id="rId64" Type="http://schemas.openxmlformats.org/officeDocument/2006/relationships/image" Target="../media/image153.png"/><Relationship Id="rId118" Type="http://schemas.openxmlformats.org/officeDocument/2006/relationships/image" Target="../media/image180.png"/><Relationship Id="rId325" Type="http://schemas.openxmlformats.org/officeDocument/2006/relationships/customXml" Target="../ink/ink276.xml"/><Relationship Id="rId367" Type="http://schemas.openxmlformats.org/officeDocument/2006/relationships/customXml" Target="../ink/ink297.xml"/><Relationship Id="rId171" Type="http://schemas.openxmlformats.org/officeDocument/2006/relationships/customXml" Target="../ink/ink199.xml"/><Relationship Id="rId227" Type="http://schemas.openxmlformats.org/officeDocument/2006/relationships/customXml" Target="../ink/ink227.xml"/><Relationship Id="rId269" Type="http://schemas.openxmlformats.org/officeDocument/2006/relationships/customXml" Target="../ink/ink248.xml"/><Relationship Id="rId33" Type="http://schemas.openxmlformats.org/officeDocument/2006/relationships/customXml" Target="../ink/ink130.xml"/><Relationship Id="rId129" Type="http://schemas.openxmlformats.org/officeDocument/2006/relationships/customXml" Target="../ink/ink178.xml"/><Relationship Id="rId280" Type="http://schemas.openxmlformats.org/officeDocument/2006/relationships/image" Target="../media/image261.png"/><Relationship Id="rId336" Type="http://schemas.openxmlformats.org/officeDocument/2006/relationships/image" Target="../media/image289.png"/><Relationship Id="rId75" Type="http://schemas.openxmlformats.org/officeDocument/2006/relationships/customXml" Target="../ink/ink151.xml"/><Relationship Id="rId140" Type="http://schemas.openxmlformats.org/officeDocument/2006/relationships/image" Target="../media/image191.png"/><Relationship Id="rId182" Type="http://schemas.openxmlformats.org/officeDocument/2006/relationships/image" Target="../media/image212.png"/><Relationship Id="rId378" Type="http://schemas.openxmlformats.org/officeDocument/2006/relationships/image" Target="../media/image310.png"/><Relationship Id="rId403" Type="http://schemas.openxmlformats.org/officeDocument/2006/relationships/customXml" Target="../ink/ink315.xml"/><Relationship Id="rId6" Type="http://schemas.openxmlformats.org/officeDocument/2006/relationships/image" Target="../media/image124.png"/><Relationship Id="rId238" Type="http://schemas.openxmlformats.org/officeDocument/2006/relationships/image" Target="../media/image240.png"/><Relationship Id="rId291" Type="http://schemas.openxmlformats.org/officeDocument/2006/relationships/customXml" Target="../ink/ink259.xml"/><Relationship Id="rId305" Type="http://schemas.openxmlformats.org/officeDocument/2006/relationships/customXml" Target="../ink/ink266.xml"/><Relationship Id="rId347" Type="http://schemas.openxmlformats.org/officeDocument/2006/relationships/customXml" Target="../ink/ink287.xml"/><Relationship Id="rId44" Type="http://schemas.openxmlformats.org/officeDocument/2006/relationships/image" Target="../media/image143.png"/><Relationship Id="rId86" Type="http://schemas.openxmlformats.org/officeDocument/2006/relationships/image" Target="../media/image164.png"/><Relationship Id="rId151" Type="http://schemas.openxmlformats.org/officeDocument/2006/relationships/customXml" Target="../ink/ink189.xml"/><Relationship Id="rId389" Type="http://schemas.openxmlformats.org/officeDocument/2006/relationships/customXml" Target="../ink/ink308.xml"/><Relationship Id="rId193" Type="http://schemas.openxmlformats.org/officeDocument/2006/relationships/customXml" Target="../ink/ink210.xml"/><Relationship Id="rId207" Type="http://schemas.openxmlformats.org/officeDocument/2006/relationships/customXml" Target="../ink/ink217.xml"/><Relationship Id="rId249" Type="http://schemas.openxmlformats.org/officeDocument/2006/relationships/customXml" Target="../ink/ink238.xml"/><Relationship Id="rId13" Type="http://schemas.openxmlformats.org/officeDocument/2006/relationships/customXml" Target="../ink/ink120.xml"/><Relationship Id="rId109" Type="http://schemas.openxmlformats.org/officeDocument/2006/relationships/customXml" Target="../ink/ink168.xml"/><Relationship Id="rId260" Type="http://schemas.openxmlformats.org/officeDocument/2006/relationships/image" Target="../media/image251.png"/><Relationship Id="rId316" Type="http://schemas.openxmlformats.org/officeDocument/2006/relationships/image" Target="../media/image279.png"/><Relationship Id="rId55" Type="http://schemas.openxmlformats.org/officeDocument/2006/relationships/customXml" Target="../ink/ink141.xml"/><Relationship Id="rId97" Type="http://schemas.openxmlformats.org/officeDocument/2006/relationships/customXml" Target="../ink/ink162.xml"/><Relationship Id="rId120" Type="http://schemas.openxmlformats.org/officeDocument/2006/relationships/image" Target="../media/image181.png"/><Relationship Id="rId358" Type="http://schemas.openxmlformats.org/officeDocument/2006/relationships/image" Target="../media/image300.png"/><Relationship Id="rId162" Type="http://schemas.openxmlformats.org/officeDocument/2006/relationships/image" Target="../media/image202.png"/><Relationship Id="rId218" Type="http://schemas.openxmlformats.org/officeDocument/2006/relationships/image" Target="../media/image230.png"/><Relationship Id="rId271" Type="http://schemas.openxmlformats.org/officeDocument/2006/relationships/customXml" Target="../ink/ink249.xml"/><Relationship Id="rId24" Type="http://schemas.openxmlformats.org/officeDocument/2006/relationships/image" Target="../media/image133.png"/><Relationship Id="rId66" Type="http://schemas.openxmlformats.org/officeDocument/2006/relationships/image" Target="../media/image154.png"/><Relationship Id="rId131" Type="http://schemas.openxmlformats.org/officeDocument/2006/relationships/customXml" Target="../ink/ink179.xml"/><Relationship Id="rId327" Type="http://schemas.openxmlformats.org/officeDocument/2006/relationships/customXml" Target="../ink/ink277.xml"/><Relationship Id="rId369" Type="http://schemas.openxmlformats.org/officeDocument/2006/relationships/customXml" Target="../ink/ink298.xml"/><Relationship Id="rId173" Type="http://schemas.openxmlformats.org/officeDocument/2006/relationships/customXml" Target="../ink/ink200.xml"/><Relationship Id="rId229" Type="http://schemas.openxmlformats.org/officeDocument/2006/relationships/customXml" Target="../ink/ink228.xml"/><Relationship Id="rId380" Type="http://schemas.openxmlformats.org/officeDocument/2006/relationships/image" Target="../media/image311.png"/><Relationship Id="rId240" Type="http://schemas.openxmlformats.org/officeDocument/2006/relationships/image" Target="../media/image241.png"/><Relationship Id="rId35" Type="http://schemas.openxmlformats.org/officeDocument/2006/relationships/customXml" Target="../ink/ink131.xml"/><Relationship Id="rId77" Type="http://schemas.openxmlformats.org/officeDocument/2006/relationships/customXml" Target="../ink/ink152.xml"/><Relationship Id="rId100" Type="http://schemas.openxmlformats.org/officeDocument/2006/relationships/image" Target="../media/image171.png"/><Relationship Id="rId282" Type="http://schemas.openxmlformats.org/officeDocument/2006/relationships/image" Target="../media/image262.png"/><Relationship Id="rId338" Type="http://schemas.openxmlformats.org/officeDocument/2006/relationships/image" Target="../media/image290.png"/><Relationship Id="rId8" Type="http://schemas.openxmlformats.org/officeDocument/2006/relationships/image" Target="../media/image125.png"/><Relationship Id="rId142" Type="http://schemas.openxmlformats.org/officeDocument/2006/relationships/image" Target="../media/image192.png"/><Relationship Id="rId184" Type="http://schemas.openxmlformats.org/officeDocument/2006/relationships/image" Target="../media/image213.png"/><Relationship Id="rId391" Type="http://schemas.openxmlformats.org/officeDocument/2006/relationships/customXml" Target="../ink/ink309.xml"/><Relationship Id="rId405" Type="http://schemas.openxmlformats.org/officeDocument/2006/relationships/customXml" Target="../ink/ink316.xml"/><Relationship Id="rId251" Type="http://schemas.openxmlformats.org/officeDocument/2006/relationships/customXml" Target="../ink/ink239.xml"/><Relationship Id="rId46" Type="http://schemas.openxmlformats.org/officeDocument/2006/relationships/image" Target="../media/image144.png"/><Relationship Id="rId293" Type="http://schemas.openxmlformats.org/officeDocument/2006/relationships/customXml" Target="../ink/ink260.xml"/><Relationship Id="rId307" Type="http://schemas.openxmlformats.org/officeDocument/2006/relationships/customXml" Target="../ink/ink267.xml"/><Relationship Id="rId349" Type="http://schemas.openxmlformats.org/officeDocument/2006/relationships/customXml" Target="../ink/ink288.xml"/><Relationship Id="rId88" Type="http://schemas.openxmlformats.org/officeDocument/2006/relationships/image" Target="../media/image165.png"/><Relationship Id="rId111" Type="http://schemas.openxmlformats.org/officeDocument/2006/relationships/customXml" Target="../ink/ink169.xml"/><Relationship Id="rId153" Type="http://schemas.openxmlformats.org/officeDocument/2006/relationships/customXml" Target="../ink/ink190.xml"/><Relationship Id="rId195" Type="http://schemas.openxmlformats.org/officeDocument/2006/relationships/customXml" Target="../ink/ink211.xml"/><Relationship Id="rId209" Type="http://schemas.openxmlformats.org/officeDocument/2006/relationships/customXml" Target="../ink/ink218.xml"/><Relationship Id="rId360" Type="http://schemas.openxmlformats.org/officeDocument/2006/relationships/image" Target="../media/image301.png"/><Relationship Id="rId220" Type="http://schemas.openxmlformats.org/officeDocument/2006/relationships/image" Target="../media/image231.png"/><Relationship Id="rId15" Type="http://schemas.openxmlformats.org/officeDocument/2006/relationships/customXml" Target="../ink/ink121.xml"/><Relationship Id="rId57" Type="http://schemas.openxmlformats.org/officeDocument/2006/relationships/customXml" Target="../ink/ink142.xml"/><Relationship Id="rId262" Type="http://schemas.openxmlformats.org/officeDocument/2006/relationships/image" Target="../media/image252.png"/><Relationship Id="rId318" Type="http://schemas.openxmlformats.org/officeDocument/2006/relationships/image" Target="../media/image280.png"/><Relationship Id="rId99" Type="http://schemas.openxmlformats.org/officeDocument/2006/relationships/customXml" Target="../ink/ink163.xml"/><Relationship Id="rId122" Type="http://schemas.openxmlformats.org/officeDocument/2006/relationships/image" Target="../media/image182.png"/><Relationship Id="rId164" Type="http://schemas.openxmlformats.org/officeDocument/2006/relationships/image" Target="../media/image203.png"/><Relationship Id="rId371" Type="http://schemas.openxmlformats.org/officeDocument/2006/relationships/customXml" Target="../ink/ink299.xml"/><Relationship Id="rId26" Type="http://schemas.openxmlformats.org/officeDocument/2006/relationships/image" Target="../media/image134.png"/><Relationship Id="rId231" Type="http://schemas.openxmlformats.org/officeDocument/2006/relationships/customXml" Target="../ink/ink229.xml"/><Relationship Id="rId273" Type="http://schemas.openxmlformats.org/officeDocument/2006/relationships/customXml" Target="../ink/ink250.xml"/><Relationship Id="rId329" Type="http://schemas.openxmlformats.org/officeDocument/2006/relationships/customXml" Target="../ink/ink278.xml"/><Relationship Id="rId68" Type="http://schemas.openxmlformats.org/officeDocument/2006/relationships/image" Target="../media/image155.png"/><Relationship Id="rId133" Type="http://schemas.openxmlformats.org/officeDocument/2006/relationships/customXml" Target="../ink/ink180.xml"/><Relationship Id="rId175" Type="http://schemas.openxmlformats.org/officeDocument/2006/relationships/customXml" Target="../ink/ink201.xml"/><Relationship Id="rId340" Type="http://schemas.openxmlformats.org/officeDocument/2006/relationships/image" Target="../media/image291.png"/><Relationship Id="rId200" Type="http://schemas.openxmlformats.org/officeDocument/2006/relationships/image" Target="../media/image221.png"/><Relationship Id="rId382" Type="http://schemas.openxmlformats.org/officeDocument/2006/relationships/image" Target="../media/image312.png"/><Relationship Id="rId242" Type="http://schemas.openxmlformats.org/officeDocument/2006/relationships/image" Target="../media/image242.png"/><Relationship Id="rId284" Type="http://schemas.openxmlformats.org/officeDocument/2006/relationships/image" Target="../media/image263.png"/><Relationship Id="rId37" Type="http://schemas.openxmlformats.org/officeDocument/2006/relationships/customXml" Target="../ink/ink132.xml"/><Relationship Id="rId79" Type="http://schemas.openxmlformats.org/officeDocument/2006/relationships/customXml" Target="../ink/ink153.xml"/><Relationship Id="rId102" Type="http://schemas.openxmlformats.org/officeDocument/2006/relationships/image" Target="../media/image172.png"/><Relationship Id="rId144" Type="http://schemas.openxmlformats.org/officeDocument/2006/relationships/image" Target="../media/image193.png"/><Relationship Id="rId90" Type="http://schemas.openxmlformats.org/officeDocument/2006/relationships/image" Target="../media/image166.png"/><Relationship Id="rId186" Type="http://schemas.openxmlformats.org/officeDocument/2006/relationships/image" Target="../media/image214.png"/><Relationship Id="rId351" Type="http://schemas.openxmlformats.org/officeDocument/2006/relationships/customXml" Target="../ink/ink289.xml"/><Relationship Id="rId393" Type="http://schemas.openxmlformats.org/officeDocument/2006/relationships/customXml" Target="../ink/ink310.xml"/></Relationships>
</file>

<file path=ppt/slides/_rels/slide5.xml.rels><?xml version="1.0" encoding="UTF-8" standalone="yes"?>
<Relationships xmlns="http://schemas.openxmlformats.org/package/2006/relationships"><Relationship Id="rId117" Type="http://schemas.openxmlformats.org/officeDocument/2006/relationships/image" Target="../media/image381.png"/><Relationship Id="rId21" Type="http://schemas.openxmlformats.org/officeDocument/2006/relationships/image" Target="../media/image333.png"/><Relationship Id="rId42" Type="http://schemas.openxmlformats.org/officeDocument/2006/relationships/customXml" Target="../ink/ink336.xml"/><Relationship Id="rId63" Type="http://schemas.openxmlformats.org/officeDocument/2006/relationships/image" Target="../media/image354.png"/><Relationship Id="rId84" Type="http://schemas.openxmlformats.org/officeDocument/2006/relationships/customXml" Target="../ink/ink357.xml"/><Relationship Id="rId138" Type="http://schemas.openxmlformats.org/officeDocument/2006/relationships/customXml" Target="../ink/ink384.xml"/><Relationship Id="rId107" Type="http://schemas.openxmlformats.org/officeDocument/2006/relationships/image" Target="../media/image376.png"/><Relationship Id="rId11" Type="http://schemas.openxmlformats.org/officeDocument/2006/relationships/image" Target="../media/image328.png"/><Relationship Id="rId32" Type="http://schemas.openxmlformats.org/officeDocument/2006/relationships/customXml" Target="../ink/ink331.xml"/><Relationship Id="rId53" Type="http://schemas.openxmlformats.org/officeDocument/2006/relationships/image" Target="../media/image349.png"/><Relationship Id="rId74" Type="http://schemas.openxmlformats.org/officeDocument/2006/relationships/customXml" Target="../ink/ink352.xml"/><Relationship Id="rId128" Type="http://schemas.openxmlformats.org/officeDocument/2006/relationships/customXml" Target="../ink/ink379.xml"/><Relationship Id="rId149" Type="http://schemas.openxmlformats.org/officeDocument/2006/relationships/image" Target="../media/image397.png"/><Relationship Id="rId5" Type="http://schemas.openxmlformats.org/officeDocument/2006/relationships/image" Target="../media/image325.png"/><Relationship Id="rId95" Type="http://schemas.openxmlformats.org/officeDocument/2006/relationships/image" Target="../media/image370.png"/><Relationship Id="rId22" Type="http://schemas.openxmlformats.org/officeDocument/2006/relationships/customXml" Target="../ink/ink326.xml"/><Relationship Id="rId27" Type="http://schemas.openxmlformats.org/officeDocument/2006/relationships/image" Target="../media/image336.png"/><Relationship Id="rId43" Type="http://schemas.openxmlformats.org/officeDocument/2006/relationships/image" Target="../media/image344.png"/><Relationship Id="rId48" Type="http://schemas.openxmlformats.org/officeDocument/2006/relationships/customXml" Target="../ink/ink339.xml"/><Relationship Id="rId64" Type="http://schemas.openxmlformats.org/officeDocument/2006/relationships/customXml" Target="../ink/ink347.xml"/><Relationship Id="rId69" Type="http://schemas.openxmlformats.org/officeDocument/2006/relationships/image" Target="../media/image357.png"/><Relationship Id="rId113" Type="http://schemas.openxmlformats.org/officeDocument/2006/relationships/image" Target="../media/image379.png"/><Relationship Id="rId118" Type="http://schemas.openxmlformats.org/officeDocument/2006/relationships/customXml" Target="../ink/ink374.xml"/><Relationship Id="rId134" Type="http://schemas.openxmlformats.org/officeDocument/2006/relationships/customXml" Target="../ink/ink382.xml"/><Relationship Id="rId139" Type="http://schemas.openxmlformats.org/officeDocument/2006/relationships/image" Target="../media/image392.png"/><Relationship Id="rId80" Type="http://schemas.openxmlformats.org/officeDocument/2006/relationships/customXml" Target="../ink/ink355.xml"/><Relationship Id="rId85" Type="http://schemas.openxmlformats.org/officeDocument/2006/relationships/image" Target="../media/image365.png"/><Relationship Id="rId12" Type="http://schemas.openxmlformats.org/officeDocument/2006/relationships/customXml" Target="../ink/ink321.xml"/><Relationship Id="rId17" Type="http://schemas.openxmlformats.org/officeDocument/2006/relationships/image" Target="../media/image331.png"/><Relationship Id="rId33" Type="http://schemas.openxmlformats.org/officeDocument/2006/relationships/image" Target="../media/image339.png"/><Relationship Id="rId38" Type="http://schemas.openxmlformats.org/officeDocument/2006/relationships/customXml" Target="../ink/ink334.xml"/><Relationship Id="rId59" Type="http://schemas.openxmlformats.org/officeDocument/2006/relationships/image" Target="../media/image352.png"/><Relationship Id="rId103" Type="http://schemas.openxmlformats.org/officeDocument/2006/relationships/image" Target="../media/image374.png"/><Relationship Id="rId108" Type="http://schemas.openxmlformats.org/officeDocument/2006/relationships/customXml" Target="../ink/ink369.xml"/><Relationship Id="rId124" Type="http://schemas.openxmlformats.org/officeDocument/2006/relationships/customXml" Target="../ink/ink377.xml"/><Relationship Id="rId129" Type="http://schemas.openxmlformats.org/officeDocument/2006/relationships/image" Target="../media/image387.png"/><Relationship Id="rId54" Type="http://schemas.openxmlformats.org/officeDocument/2006/relationships/customXml" Target="../ink/ink342.xml"/><Relationship Id="rId70" Type="http://schemas.openxmlformats.org/officeDocument/2006/relationships/customXml" Target="../ink/ink350.xml"/><Relationship Id="rId75" Type="http://schemas.openxmlformats.org/officeDocument/2006/relationships/image" Target="../media/image360.png"/><Relationship Id="rId91" Type="http://schemas.openxmlformats.org/officeDocument/2006/relationships/image" Target="../media/image368.png"/><Relationship Id="rId96" Type="http://schemas.openxmlformats.org/officeDocument/2006/relationships/customXml" Target="../ink/ink363.xml"/><Relationship Id="rId140" Type="http://schemas.openxmlformats.org/officeDocument/2006/relationships/customXml" Target="../ink/ink385.xml"/><Relationship Id="rId145" Type="http://schemas.openxmlformats.org/officeDocument/2006/relationships/image" Target="../media/image395.png"/><Relationship Id="rId1" Type="http://schemas.openxmlformats.org/officeDocument/2006/relationships/slideLayout" Target="../slideLayouts/slideLayout2.xml"/><Relationship Id="rId6" Type="http://schemas.openxmlformats.org/officeDocument/2006/relationships/customXml" Target="../ink/ink318.xml"/><Relationship Id="rId23" Type="http://schemas.openxmlformats.org/officeDocument/2006/relationships/image" Target="../media/image334.png"/><Relationship Id="rId28" Type="http://schemas.openxmlformats.org/officeDocument/2006/relationships/customXml" Target="../ink/ink329.xml"/><Relationship Id="rId49" Type="http://schemas.openxmlformats.org/officeDocument/2006/relationships/image" Target="../media/image347.png"/><Relationship Id="rId114" Type="http://schemas.openxmlformats.org/officeDocument/2006/relationships/customXml" Target="../ink/ink372.xml"/><Relationship Id="rId119" Type="http://schemas.openxmlformats.org/officeDocument/2006/relationships/image" Target="../media/image382.png"/><Relationship Id="rId44" Type="http://schemas.openxmlformats.org/officeDocument/2006/relationships/customXml" Target="../ink/ink337.xml"/><Relationship Id="rId60" Type="http://schemas.openxmlformats.org/officeDocument/2006/relationships/customXml" Target="../ink/ink345.xml"/><Relationship Id="rId65" Type="http://schemas.openxmlformats.org/officeDocument/2006/relationships/image" Target="../media/image355.png"/><Relationship Id="rId81" Type="http://schemas.openxmlformats.org/officeDocument/2006/relationships/image" Target="../media/image363.png"/><Relationship Id="rId86" Type="http://schemas.openxmlformats.org/officeDocument/2006/relationships/customXml" Target="../ink/ink358.xml"/><Relationship Id="rId130" Type="http://schemas.openxmlformats.org/officeDocument/2006/relationships/customXml" Target="../ink/ink380.xml"/><Relationship Id="rId135" Type="http://schemas.openxmlformats.org/officeDocument/2006/relationships/image" Target="../media/image390.png"/><Relationship Id="rId13" Type="http://schemas.openxmlformats.org/officeDocument/2006/relationships/image" Target="../media/image329.png"/><Relationship Id="rId18" Type="http://schemas.openxmlformats.org/officeDocument/2006/relationships/customXml" Target="../ink/ink324.xml"/><Relationship Id="rId39" Type="http://schemas.openxmlformats.org/officeDocument/2006/relationships/image" Target="../media/image342.png"/><Relationship Id="rId109" Type="http://schemas.openxmlformats.org/officeDocument/2006/relationships/image" Target="../media/image377.png"/><Relationship Id="rId34" Type="http://schemas.openxmlformats.org/officeDocument/2006/relationships/customXml" Target="../ink/ink332.xml"/><Relationship Id="rId50" Type="http://schemas.openxmlformats.org/officeDocument/2006/relationships/customXml" Target="../ink/ink340.xml"/><Relationship Id="rId55" Type="http://schemas.openxmlformats.org/officeDocument/2006/relationships/image" Target="../media/image350.png"/><Relationship Id="rId76" Type="http://schemas.openxmlformats.org/officeDocument/2006/relationships/customXml" Target="../ink/ink353.xml"/><Relationship Id="rId97" Type="http://schemas.openxmlformats.org/officeDocument/2006/relationships/image" Target="../media/image371.png"/><Relationship Id="rId104" Type="http://schemas.openxmlformats.org/officeDocument/2006/relationships/customXml" Target="../ink/ink367.xml"/><Relationship Id="rId120" Type="http://schemas.openxmlformats.org/officeDocument/2006/relationships/customXml" Target="../ink/ink375.xml"/><Relationship Id="rId125" Type="http://schemas.openxmlformats.org/officeDocument/2006/relationships/image" Target="../media/image385.png"/><Relationship Id="rId141" Type="http://schemas.openxmlformats.org/officeDocument/2006/relationships/image" Target="../media/image393.png"/><Relationship Id="rId146" Type="http://schemas.openxmlformats.org/officeDocument/2006/relationships/customXml" Target="../ink/ink388.xml"/><Relationship Id="rId7" Type="http://schemas.openxmlformats.org/officeDocument/2006/relationships/image" Target="../media/image326.png"/><Relationship Id="rId71" Type="http://schemas.openxmlformats.org/officeDocument/2006/relationships/image" Target="../media/image358.png"/><Relationship Id="rId92" Type="http://schemas.openxmlformats.org/officeDocument/2006/relationships/customXml" Target="../ink/ink361.xml"/><Relationship Id="rId2" Type="http://schemas.openxmlformats.org/officeDocument/2006/relationships/image" Target="../media/image1010.png"/><Relationship Id="rId29" Type="http://schemas.openxmlformats.org/officeDocument/2006/relationships/image" Target="../media/image337.png"/><Relationship Id="rId24" Type="http://schemas.openxmlformats.org/officeDocument/2006/relationships/customXml" Target="../ink/ink327.xml"/><Relationship Id="rId40" Type="http://schemas.openxmlformats.org/officeDocument/2006/relationships/customXml" Target="../ink/ink335.xml"/><Relationship Id="rId45" Type="http://schemas.openxmlformats.org/officeDocument/2006/relationships/image" Target="../media/image345.png"/><Relationship Id="rId66" Type="http://schemas.openxmlformats.org/officeDocument/2006/relationships/customXml" Target="../ink/ink348.xml"/><Relationship Id="rId87" Type="http://schemas.openxmlformats.org/officeDocument/2006/relationships/image" Target="../media/image366.png"/><Relationship Id="rId110" Type="http://schemas.openxmlformats.org/officeDocument/2006/relationships/customXml" Target="../ink/ink370.xml"/><Relationship Id="rId115" Type="http://schemas.openxmlformats.org/officeDocument/2006/relationships/image" Target="../media/image380.png"/><Relationship Id="rId131" Type="http://schemas.openxmlformats.org/officeDocument/2006/relationships/image" Target="../media/image388.png"/><Relationship Id="rId136" Type="http://schemas.openxmlformats.org/officeDocument/2006/relationships/customXml" Target="../ink/ink383.xml"/><Relationship Id="rId61" Type="http://schemas.openxmlformats.org/officeDocument/2006/relationships/image" Target="../media/image353.png"/><Relationship Id="rId82" Type="http://schemas.openxmlformats.org/officeDocument/2006/relationships/customXml" Target="../ink/ink356.xml"/><Relationship Id="rId19" Type="http://schemas.openxmlformats.org/officeDocument/2006/relationships/image" Target="../media/image332.png"/><Relationship Id="rId14" Type="http://schemas.openxmlformats.org/officeDocument/2006/relationships/customXml" Target="../ink/ink322.xml"/><Relationship Id="rId30" Type="http://schemas.openxmlformats.org/officeDocument/2006/relationships/customXml" Target="../ink/ink330.xml"/><Relationship Id="rId35" Type="http://schemas.openxmlformats.org/officeDocument/2006/relationships/image" Target="../media/image340.png"/><Relationship Id="rId56" Type="http://schemas.openxmlformats.org/officeDocument/2006/relationships/customXml" Target="../ink/ink343.xml"/><Relationship Id="rId77" Type="http://schemas.openxmlformats.org/officeDocument/2006/relationships/image" Target="../media/image361.png"/><Relationship Id="rId100" Type="http://schemas.openxmlformats.org/officeDocument/2006/relationships/customXml" Target="../ink/ink365.xml"/><Relationship Id="rId105" Type="http://schemas.openxmlformats.org/officeDocument/2006/relationships/image" Target="../media/image375.png"/><Relationship Id="rId126" Type="http://schemas.openxmlformats.org/officeDocument/2006/relationships/customXml" Target="../ink/ink378.xml"/><Relationship Id="rId147" Type="http://schemas.openxmlformats.org/officeDocument/2006/relationships/image" Target="../media/image396.png"/><Relationship Id="rId8" Type="http://schemas.openxmlformats.org/officeDocument/2006/relationships/customXml" Target="../ink/ink319.xml"/><Relationship Id="rId51" Type="http://schemas.openxmlformats.org/officeDocument/2006/relationships/image" Target="../media/image348.png"/><Relationship Id="rId72" Type="http://schemas.openxmlformats.org/officeDocument/2006/relationships/customXml" Target="../ink/ink351.xml"/><Relationship Id="rId93" Type="http://schemas.openxmlformats.org/officeDocument/2006/relationships/image" Target="../media/image369.png"/><Relationship Id="rId98" Type="http://schemas.openxmlformats.org/officeDocument/2006/relationships/customXml" Target="../ink/ink364.xml"/><Relationship Id="rId121" Type="http://schemas.openxmlformats.org/officeDocument/2006/relationships/image" Target="../media/image383.png"/><Relationship Id="rId142" Type="http://schemas.openxmlformats.org/officeDocument/2006/relationships/customXml" Target="../ink/ink386.xml"/><Relationship Id="rId3" Type="http://schemas.openxmlformats.org/officeDocument/2006/relationships/image" Target="../media/image122.png"/><Relationship Id="rId25" Type="http://schemas.openxmlformats.org/officeDocument/2006/relationships/image" Target="../media/image335.png"/><Relationship Id="rId46" Type="http://schemas.openxmlformats.org/officeDocument/2006/relationships/customXml" Target="../ink/ink338.xml"/><Relationship Id="rId67" Type="http://schemas.openxmlformats.org/officeDocument/2006/relationships/image" Target="../media/image356.png"/><Relationship Id="rId116" Type="http://schemas.openxmlformats.org/officeDocument/2006/relationships/customXml" Target="../ink/ink373.xml"/><Relationship Id="rId137" Type="http://schemas.openxmlformats.org/officeDocument/2006/relationships/image" Target="../media/image391.png"/><Relationship Id="rId20" Type="http://schemas.openxmlformats.org/officeDocument/2006/relationships/customXml" Target="../ink/ink325.xml"/><Relationship Id="rId41" Type="http://schemas.openxmlformats.org/officeDocument/2006/relationships/image" Target="../media/image343.png"/><Relationship Id="rId62" Type="http://schemas.openxmlformats.org/officeDocument/2006/relationships/customXml" Target="../ink/ink346.xml"/><Relationship Id="rId83" Type="http://schemas.openxmlformats.org/officeDocument/2006/relationships/image" Target="../media/image364.png"/><Relationship Id="rId88" Type="http://schemas.openxmlformats.org/officeDocument/2006/relationships/customXml" Target="../ink/ink359.xml"/><Relationship Id="rId111" Type="http://schemas.openxmlformats.org/officeDocument/2006/relationships/image" Target="../media/image378.png"/><Relationship Id="rId132" Type="http://schemas.openxmlformats.org/officeDocument/2006/relationships/customXml" Target="../ink/ink381.xml"/><Relationship Id="rId15" Type="http://schemas.openxmlformats.org/officeDocument/2006/relationships/image" Target="../media/image330.png"/><Relationship Id="rId36" Type="http://schemas.openxmlformats.org/officeDocument/2006/relationships/customXml" Target="../ink/ink333.xml"/><Relationship Id="rId57" Type="http://schemas.openxmlformats.org/officeDocument/2006/relationships/image" Target="../media/image351.png"/><Relationship Id="rId106" Type="http://schemas.openxmlformats.org/officeDocument/2006/relationships/customXml" Target="../ink/ink368.xml"/><Relationship Id="rId127" Type="http://schemas.openxmlformats.org/officeDocument/2006/relationships/image" Target="../media/image386.png"/><Relationship Id="rId10" Type="http://schemas.openxmlformats.org/officeDocument/2006/relationships/customXml" Target="../ink/ink320.xml"/><Relationship Id="rId31" Type="http://schemas.openxmlformats.org/officeDocument/2006/relationships/image" Target="../media/image338.png"/><Relationship Id="rId52" Type="http://schemas.openxmlformats.org/officeDocument/2006/relationships/customXml" Target="../ink/ink341.xml"/><Relationship Id="rId73" Type="http://schemas.openxmlformats.org/officeDocument/2006/relationships/image" Target="../media/image359.png"/><Relationship Id="rId78" Type="http://schemas.openxmlformats.org/officeDocument/2006/relationships/customXml" Target="../ink/ink354.xml"/><Relationship Id="rId94" Type="http://schemas.openxmlformats.org/officeDocument/2006/relationships/customXml" Target="../ink/ink362.xml"/><Relationship Id="rId99" Type="http://schemas.openxmlformats.org/officeDocument/2006/relationships/image" Target="../media/image372.png"/><Relationship Id="rId101" Type="http://schemas.openxmlformats.org/officeDocument/2006/relationships/image" Target="../media/image373.png"/><Relationship Id="rId122" Type="http://schemas.openxmlformats.org/officeDocument/2006/relationships/customXml" Target="../ink/ink376.xml"/><Relationship Id="rId143" Type="http://schemas.openxmlformats.org/officeDocument/2006/relationships/image" Target="../media/image394.png"/><Relationship Id="rId148" Type="http://schemas.openxmlformats.org/officeDocument/2006/relationships/customXml" Target="../ink/ink389.xml"/><Relationship Id="rId4" Type="http://schemas.openxmlformats.org/officeDocument/2006/relationships/customXml" Target="../ink/ink317.xml"/><Relationship Id="rId9" Type="http://schemas.openxmlformats.org/officeDocument/2006/relationships/image" Target="../media/image327.png"/><Relationship Id="rId26" Type="http://schemas.openxmlformats.org/officeDocument/2006/relationships/customXml" Target="../ink/ink328.xml"/><Relationship Id="rId47" Type="http://schemas.openxmlformats.org/officeDocument/2006/relationships/image" Target="../media/image346.png"/><Relationship Id="rId68" Type="http://schemas.openxmlformats.org/officeDocument/2006/relationships/customXml" Target="../ink/ink349.xml"/><Relationship Id="rId89" Type="http://schemas.openxmlformats.org/officeDocument/2006/relationships/image" Target="../media/image367.png"/><Relationship Id="rId112" Type="http://schemas.openxmlformats.org/officeDocument/2006/relationships/customXml" Target="../ink/ink371.xml"/><Relationship Id="rId133" Type="http://schemas.openxmlformats.org/officeDocument/2006/relationships/image" Target="../media/image389.png"/><Relationship Id="rId16" Type="http://schemas.openxmlformats.org/officeDocument/2006/relationships/customXml" Target="../ink/ink323.xml"/><Relationship Id="rId37" Type="http://schemas.openxmlformats.org/officeDocument/2006/relationships/image" Target="../media/image341.png"/><Relationship Id="rId58" Type="http://schemas.openxmlformats.org/officeDocument/2006/relationships/customXml" Target="../ink/ink344.xml"/><Relationship Id="rId79" Type="http://schemas.openxmlformats.org/officeDocument/2006/relationships/image" Target="../media/image362.png"/><Relationship Id="rId102" Type="http://schemas.openxmlformats.org/officeDocument/2006/relationships/customXml" Target="../ink/ink366.xml"/><Relationship Id="rId123" Type="http://schemas.openxmlformats.org/officeDocument/2006/relationships/image" Target="../media/image384.png"/><Relationship Id="rId144" Type="http://schemas.openxmlformats.org/officeDocument/2006/relationships/customXml" Target="../ink/ink387.xml"/><Relationship Id="rId90" Type="http://schemas.openxmlformats.org/officeDocument/2006/relationships/customXml" Target="../ink/ink360.xml"/></Relationships>
</file>

<file path=ppt/slides/_rels/slide6.xml.rels><?xml version="1.0" encoding="UTF-8" standalone="yes"?>
<Relationships xmlns="http://schemas.openxmlformats.org/package/2006/relationships"><Relationship Id="rId3" Type="http://schemas.openxmlformats.org/officeDocument/2006/relationships/image" Target="../media/image399.png"/><Relationship Id="rId2" Type="http://schemas.openxmlformats.org/officeDocument/2006/relationships/image" Target="../media/image398.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7.xml.rels><?xml version="1.0" encoding="UTF-8" standalone="yes"?>
<Relationships xmlns="http://schemas.openxmlformats.org/package/2006/relationships"><Relationship Id="rId117" Type="http://schemas.openxmlformats.org/officeDocument/2006/relationships/image" Target="../media/image457.png"/><Relationship Id="rId21" Type="http://schemas.openxmlformats.org/officeDocument/2006/relationships/image" Target="../media/image409.png"/><Relationship Id="rId42" Type="http://schemas.openxmlformats.org/officeDocument/2006/relationships/customXml" Target="../ink/ink410.xml"/><Relationship Id="rId63" Type="http://schemas.openxmlformats.org/officeDocument/2006/relationships/image" Target="../media/image430.png"/><Relationship Id="rId84" Type="http://schemas.openxmlformats.org/officeDocument/2006/relationships/customXml" Target="../ink/ink431.xml"/><Relationship Id="rId138" Type="http://schemas.openxmlformats.org/officeDocument/2006/relationships/customXml" Target="../ink/ink458.xml"/><Relationship Id="rId107" Type="http://schemas.openxmlformats.org/officeDocument/2006/relationships/image" Target="../media/image452.png"/><Relationship Id="rId11" Type="http://schemas.openxmlformats.org/officeDocument/2006/relationships/image" Target="../media/image404.png"/><Relationship Id="rId32" Type="http://schemas.openxmlformats.org/officeDocument/2006/relationships/customXml" Target="../ink/ink405.xml"/><Relationship Id="rId53" Type="http://schemas.openxmlformats.org/officeDocument/2006/relationships/image" Target="../media/image425.png"/><Relationship Id="rId74" Type="http://schemas.openxmlformats.org/officeDocument/2006/relationships/customXml" Target="../ink/ink426.xml"/><Relationship Id="rId128" Type="http://schemas.openxmlformats.org/officeDocument/2006/relationships/customXml" Target="../ink/ink453.xml"/><Relationship Id="rId5" Type="http://schemas.openxmlformats.org/officeDocument/2006/relationships/image" Target="../media/image401.png"/><Relationship Id="rId90" Type="http://schemas.openxmlformats.org/officeDocument/2006/relationships/customXml" Target="../ink/ink434.xml"/><Relationship Id="rId95" Type="http://schemas.openxmlformats.org/officeDocument/2006/relationships/image" Target="../media/image446.png"/><Relationship Id="rId22" Type="http://schemas.openxmlformats.org/officeDocument/2006/relationships/customXml" Target="../ink/ink400.xml"/><Relationship Id="rId27" Type="http://schemas.openxmlformats.org/officeDocument/2006/relationships/image" Target="../media/image412.png"/><Relationship Id="rId43" Type="http://schemas.openxmlformats.org/officeDocument/2006/relationships/image" Target="../media/image420.png"/><Relationship Id="rId48" Type="http://schemas.openxmlformats.org/officeDocument/2006/relationships/customXml" Target="../ink/ink413.xml"/><Relationship Id="rId64" Type="http://schemas.openxmlformats.org/officeDocument/2006/relationships/customXml" Target="../ink/ink421.xml"/><Relationship Id="rId69" Type="http://schemas.openxmlformats.org/officeDocument/2006/relationships/image" Target="../media/image433.png"/><Relationship Id="rId113" Type="http://schemas.openxmlformats.org/officeDocument/2006/relationships/image" Target="../media/image455.png"/><Relationship Id="rId118" Type="http://schemas.openxmlformats.org/officeDocument/2006/relationships/customXml" Target="../ink/ink448.xml"/><Relationship Id="rId134" Type="http://schemas.openxmlformats.org/officeDocument/2006/relationships/customXml" Target="../ink/ink456.xml"/><Relationship Id="rId139" Type="http://schemas.openxmlformats.org/officeDocument/2006/relationships/image" Target="../media/image468.png"/><Relationship Id="rId80" Type="http://schemas.openxmlformats.org/officeDocument/2006/relationships/customXml" Target="../ink/ink429.xml"/><Relationship Id="rId85" Type="http://schemas.openxmlformats.org/officeDocument/2006/relationships/image" Target="../media/image441.png"/><Relationship Id="rId12" Type="http://schemas.openxmlformats.org/officeDocument/2006/relationships/customXml" Target="../ink/ink395.xml"/><Relationship Id="rId17" Type="http://schemas.openxmlformats.org/officeDocument/2006/relationships/image" Target="../media/image407.png"/><Relationship Id="rId33" Type="http://schemas.openxmlformats.org/officeDocument/2006/relationships/image" Target="../media/image415.png"/><Relationship Id="rId38" Type="http://schemas.openxmlformats.org/officeDocument/2006/relationships/customXml" Target="../ink/ink408.xml"/><Relationship Id="rId59" Type="http://schemas.openxmlformats.org/officeDocument/2006/relationships/image" Target="../media/image428.png"/><Relationship Id="rId103" Type="http://schemas.openxmlformats.org/officeDocument/2006/relationships/image" Target="../media/image450.png"/><Relationship Id="rId108" Type="http://schemas.openxmlformats.org/officeDocument/2006/relationships/customXml" Target="../ink/ink443.xml"/><Relationship Id="rId124" Type="http://schemas.openxmlformats.org/officeDocument/2006/relationships/customXml" Target="../ink/ink451.xml"/><Relationship Id="rId129" Type="http://schemas.openxmlformats.org/officeDocument/2006/relationships/image" Target="../media/image463.png"/><Relationship Id="rId54" Type="http://schemas.openxmlformats.org/officeDocument/2006/relationships/customXml" Target="../ink/ink416.xml"/><Relationship Id="rId70" Type="http://schemas.openxmlformats.org/officeDocument/2006/relationships/customXml" Target="../ink/ink424.xml"/><Relationship Id="rId75" Type="http://schemas.openxmlformats.org/officeDocument/2006/relationships/image" Target="../media/image436.png"/><Relationship Id="rId91" Type="http://schemas.openxmlformats.org/officeDocument/2006/relationships/image" Target="../media/image444.png"/><Relationship Id="rId96" Type="http://schemas.openxmlformats.org/officeDocument/2006/relationships/customXml" Target="../ink/ink437.xml"/><Relationship Id="rId140" Type="http://schemas.openxmlformats.org/officeDocument/2006/relationships/customXml" Target="../ink/ink459.xml"/><Relationship Id="rId145" Type="http://schemas.openxmlformats.org/officeDocument/2006/relationships/image" Target="../media/image471.png"/><Relationship Id="rId1" Type="http://schemas.openxmlformats.org/officeDocument/2006/relationships/slideLayout" Target="../slideLayouts/slideLayout2.xml"/><Relationship Id="rId6" Type="http://schemas.openxmlformats.org/officeDocument/2006/relationships/customXml" Target="../ink/ink392.xml"/><Relationship Id="rId23" Type="http://schemas.openxmlformats.org/officeDocument/2006/relationships/image" Target="../media/image410.png"/><Relationship Id="rId28" Type="http://schemas.openxmlformats.org/officeDocument/2006/relationships/customXml" Target="../ink/ink403.xml"/><Relationship Id="rId49" Type="http://schemas.openxmlformats.org/officeDocument/2006/relationships/image" Target="../media/image423.png"/><Relationship Id="rId114" Type="http://schemas.openxmlformats.org/officeDocument/2006/relationships/customXml" Target="../ink/ink446.xml"/><Relationship Id="rId119" Type="http://schemas.openxmlformats.org/officeDocument/2006/relationships/image" Target="../media/image458.png"/><Relationship Id="rId44" Type="http://schemas.openxmlformats.org/officeDocument/2006/relationships/customXml" Target="../ink/ink411.xml"/><Relationship Id="rId60" Type="http://schemas.openxmlformats.org/officeDocument/2006/relationships/customXml" Target="../ink/ink419.xml"/><Relationship Id="rId65" Type="http://schemas.openxmlformats.org/officeDocument/2006/relationships/image" Target="../media/image431.png"/><Relationship Id="rId81" Type="http://schemas.openxmlformats.org/officeDocument/2006/relationships/image" Target="../media/image439.png"/><Relationship Id="rId86" Type="http://schemas.openxmlformats.org/officeDocument/2006/relationships/customXml" Target="../ink/ink432.xml"/><Relationship Id="rId130" Type="http://schemas.openxmlformats.org/officeDocument/2006/relationships/customXml" Target="../ink/ink454.xml"/><Relationship Id="rId135" Type="http://schemas.openxmlformats.org/officeDocument/2006/relationships/image" Target="../media/image466.png"/><Relationship Id="rId13" Type="http://schemas.openxmlformats.org/officeDocument/2006/relationships/image" Target="../media/image405.png"/><Relationship Id="rId18" Type="http://schemas.openxmlformats.org/officeDocument/2006/relationships/customXml" Target="../ink/ink398.xml"/><Relationship Id="rId39" Type="http://schemas.openxmlformats.org/officeDocument/2006/relationships/image" Target="../media/image418.png"/><Relationship Id="rId109" Type="http://schemas.openxmlformats.org/officeDocument/2006/relationships/image" Target="../media/image453.png"/><Relationship Id="rId34" Type="http://schemas.openxmlformats.org/officeDocument/2006/relationships/customXml" Target="../ink/ink406.xml"/><Relationship Id="rId50" Type="http://schemas.openxmlformats.org/officeDocument/2006/relationships/customXml" Target="../ink/ink414.xml"/><Relationship Id="rId55" Type="http://schemas.openxmlformats.org/officeDocument/2006/relationships/image" Target="../media/image426.png"/><Relationship Id="rId76" Type="http://schemas.openxmlformats.org/officeDocument/2006/relationships/customXml" Target="../ink/ink427.xml"/><Relationship Id="rId97" Type="http://schemas.openxmlformats.org/officeDocument/2006/relationships/image" Target="../media/image447.png"/><Relationship Id="rId104" Type="http://schemas.openxmlformats.org/officeDocument/2006/relationships/customXml" Target="../ink/ink441.xml"/><Relationship Id="rId120" Type="http://schemas.openxmlformats.org/officeDocument/2006/relationships/customXml" Target="../ink/ink449.xml"/><Relationship Id="rId125" Type="http://schemas.openxmlformats.org/officeDocument/2006/relationships/image" Target="../media/image461.png"/><Relationship Id="rId141" Type="http://schemas.openxmlformats.org/officeDocument/2006/relationships/image" Target="../media/image469.png"/><Relationship Id="rId146" Type="http://schemas.openxmlformats.org/officeDocument/2006/relationships/customXml" Target="../ink/ink462.xml"/><Relationship Id="rId7" Type="http://schemas.openxmlformats.org/officeDocument/2006/relationships/image" Target="../media/image402.png"/><Relationship Id="rId71" Type="http://schemas.openxmlformats.org/officeDocument/2006/relationships/image" Target="../media/image434.png"/><Relationship Id="rId92" Type="http://schemas.openxmlformats.org/officeDocument/2006/relationships/customXml" Target="../ink/ink435.xml"/><Relationship Id="rId2" Type="http://schemas.openxmlformats.org/officeDocument/2006/relationships/customXml" Target="../ink/ink390.xml"/><Relationship Id="rId29" Type="http://schemas.openxmlformats.org/officeDocument/2006/relationships/image" Target="../media/image413.png"/><Relationship Id="rId24" Type="http://schemas.openxmlformats.org/officeDocument/2006/relationships/customXml" Target="../ink/ink401.xml"/><Relationship Id="rId40" Type="http://schemas.openxmlformats.org/officeDocument/2006/relationships/customXml" Target="../ink/ink409.xml"/><Relationship Id="rId45" Type="http://schemas.openxmlformats.org/officeDocument/2006/relationships/image" Target="../media/image421.png"/><Relationship Id="rId66" Type="http://schemas.openxmlformats.org/officeDocument/2006/relationships/customXml" Target="../ink/ink422.xml"/><Relationship Id="rId87" Type="http://schemas.openxmlformats.org/officeDocument/2006/relationships/image" Target="../media/image442.png"/><Relationship Id="rId110" Type="http://schemas.openxmlformats.org/officeDocument/2006/relationships/customXml" Target="../ink/ink444.xml"/><Relationship Id="rId115" Type="http://schemas.openxmlformats.org/officeDocument/2006/relationships/image" Target="../media/image456.png"/><Relationship Id="rId131" Type="http://schemas.openxmlformats.org/officeDocument/2006/relationships/image" Target="../media/image464.png"/><Relationship Id="rId136" Type="http://schemas.openxmlformats.org/officeDocument/2006/relationships/customXml" Target="../ink/ink457.xml"/><Relationship Id="rId61" Type="http://schemas.openxmlformats.org/officeDocument/2006/relationships/image" Target="../media/image429.png"/><Relationship Id="rId82" Type="http://schemas.openxmlformats.org/officeDocument/2006/relationships/customXml" Target="../ink/ink430.xml"/><Relationship Id="rId19" Type="http://schemas.openxmlformats.org/officeDocument/2006/relationships/image" Target="../media/image408.png"/><Relationship Id="rId14" Type="http://schemas.openxmlformats.org/officeDocument/2006/relationships/customXml" Target="../ink/ink396.xml"/><Relationship Id="rId30" Type="http://schemas.openxmlformats.org/officeDocument/2006/relationships/customXml" Target="../ink/ink404.xml"/><Relationship Id="rId35" Type="http://schemas.openxmlformats.org/officeDocument/2006/relationships/image" Target="../media/image416.png"/><Relationship Id="rId56" Type="http://schemas.openxmlformats.org/officeDocument/2006/relationships/customXml" Target="../ink/ink417.xml"/><Relationship Id="rId77" Type="http://schemas.openxmlformats.org/officeDocument/2006/relationships/image" Target="../media/image437.png"/><Relationship Id="rId100" Type="http://schemas.openxmlformats.org/officeDocument/2006/relationships/customXml" Target="../ink/ink439.xml"/><Relationship Id="rId105" Type="http://schemas.openxmlformats.org/officeDocument/2006/relationships/image" Target="../media/image451.png"/><Relationship Id="rId126" Type="http://schemas.openxmlformats.org/officeDocument/2006/relationships/customXml" Target="../ink/ink452.xml"/><Relationship Id="rId147" Type="http://schemas.openxmlformats.org/officeDocument/2006/relationships/image" Target="../media/image472.png"/><Relationship Id="rId8" Type="http://schemas.openxmlformats.org/officeDocument/2006/relationships/customXml" Target="../ink/ink393.xml"/><Relationship Id="rId51" Type="http://schemas.openxmlformats.org/officeDocument/2006/relationships/image" Target="../media/image424.png"/><Relationship Id="rId72" Type="http://schemas.openxmlformats.org/officeDocument/2006/relationships/customXml" Target="../ink/ink425.xml"/><Relationship Id="rId93" Type="http://schemas.openxmlformats.org/officeDocument/2006/relationships/image" Target="../media/image445.png"/><Relationship Id="rId98" Type="http://schemas.openxmlformats.org/officeDocument/2006/relationships/customXml" Target="../ink/ink438.xml"/><Relationship Id="rId121" Type="http://schemas.openxmlformats.org/officeDocument/2006/relationships/image" Target="../media/image459.png"/><Relationship Id="rId142" Type="http://schemas.openxmlformats.org/officeDocument/2006/relationships/customXml" Target="../ink/ink460.xml"/><Relationship Id="rId3" Type="http://schemas.openxmlformats.org/officeDocument/2006/relationships/image" Target="../media/image400.png"/><Relationship Id="rId25" Type="http://schemas.openxmlformats.org/officeDocument/2006/relationships/image" Target="../media/image411.png"/><Relationship Id="rId46" Type="http://schemas.openxmlformats.org/officeDocument/2006/relationships/customXml" Target="../ink/ink412.xml"/><Relationship Id="rId67" Type="http://schemas.openxmlformats.org/officeDocument/2006/relationships/image" Target="../media/image432.png"/><Relationship Id="rId116" Type="http://schemas.openxmlformats.org/officeDocument/2006/relationships/customXml" Target="../ink/ink447.xml"/><Relationship Id="rId137" Type="http://schemas.openxmlformats.org/officeDocument/2006/relationships/image" Target="../media/image467.png"/><Relationship Id="rId20" Type="http://schemas.openxmlformats.org/officeDocument/2006/relationships/customXml" Target="../ink/ink399.xml"/><Relationship Id="rId41" Type="http://schemas.openxmlformats.org/officeDocument/2006/relationships/image" Target="../media/image419.png"/><Relationship Id="rId62" Type="http://schemas.openxmlformats.org/officeDocument/2006/relationships/customXml" Target="../ink/ink420.xml"/><Relationship Id="rId83" Type="http://schemas.openxmlformats.org/officeDocument/2006/relationships/image" Target="../media/image440.png"/><Relationship Id="rId88" Type="http://schemas.openxmlformats.org/officeDocument/2006/relationships/customXml" Target="../ink/ink433.xml"/><Relationship Id="rId111" Type="http://schemas.openxmlformats.org/officeDocument/2006/relationships/image" Target="../media/image454.png"/><Relationship Id="rId132" Type="http://schemas.openxmlformats.org/officeDocument/2006/relationships/customXml" Target="../ink/ink455.xml"/><Relationship Id="rId15" Type="http://schemas.openxmlformats.org/officeDocument/2006/relationships/image" Target="../media/image406.png"/><Relationship Id="rId36" Type="http://schemas.openxmlformats.org/officeDocument/2006/relationships/customXml" Target="../ink/ink407.xml"/><Relationship Id="rId57" Type="http://schemas.openxmlformats.org/officeDocument/2006/relationships/image" Target="../media/image427.png"/><Relationship Id="rId106" Type="http://schemas.openxmlformats.org/officeDocument/2006/relationships/customXml" Target="../ink/ink442.xml"/><Relationship Id="rId127" Type="http://schemas.openxmlformats.org/officeDocument/2006/relationships/image" Target="../media/image462.png"/><Relationship Id="rId10" Type="http://schemas.openxmlformats.org/officeDocument/2006/relationships/customXml" Target="../ink/ink394.xml"/><Relationship Id="rId31" Type="http://schemas.openxmlformats.org/officeDocument/2006/relationships/image" Target="../media/image414.png"/><Relationship Id="rId52" Type="http://schemas.openxmlformats.org/officeDocument/2006/relationships/customXml" Target="../ink/ink415.xml"/><Relationship Id="rId73" Type="http://schemas.openxmlformats.org/officeDocument/2006/relationships/image" Target="../media/image435.png"/><Relationship Id="rId78" Type="http://schemas.openxmlformats.org/officeDocument/2006/relationships/customXml" Target="../ink/ink428.xml"/><Relationship Id="rId94" Type="http://schemas.openxmlformats.org/officeDocument/2006/relationships/customXml" Target="../ink/ink436.xml"/><Relationship Id="rId99" Type="http://schemas.openxmlformats.org/officeDocument/2006/relationships/image" Target="../media/image448.png"/><Relationship Id="rId101" Type="http://schemas.openxmlformats.org/officeDocument/2006/relationships/image" Target="../media/image449.png"/><Relationship Id="rId122" Type="http://schemas.openxmlformats.org/officeDocument/2006/relationships/customXml" Target="../ink/ink450.xml"/><Relationship Id="rId143" Type="http://schemas.openxmlformats.org/officeDocument/2006/relationships/image" Target="../media/image470.png"/><Relationship Id="rId4" Type="http://schemas.openxmlformats.org/officeDocument/2006/relationships/customXml" Target="../ink/ink391.xml"/><Relationship Id="rId9" Type="http://schemas.openxmlformats.org/officeDocument/2006/relationships/image" Target="../media/image403.png"/><Relationship Id="rId26" Type="http://schemas.openxmlformats.org/officeDocument/2006/relationships/customXml" Target="../ink/ink402.xml"/><Relationship Id="rId47" Type="http://schemas.openxmlformats.org/officeDocument/2006/relationships/image" Target="../media/image422.png"/><Relationship Id="rId68" Type="http://schemas.openxmlformats.org/officeDocument/2006/relationships/customXml" Target="../ink/ink423.xml"/><Relationship Id="rId89" Type="http://schemas.openxmlformats.org/officeDocument/2006/relationships/image" Target="../media/image443.png"/><Relationship Id="rId112" Type="http://schemas.openxmlformats.org/officeDocument/2006/relationships/customXml" Target="../ink/ink445.xml"/><Relationship Id="rId133" Type="http://schemas.openxmlformats.org/officeDocument/2006/relationships/image" Target="../media/image465.png"/><Relationship Id="rId16" Type="http://schemas.openxmlformats.org/officeDocument/2006/relationships/customXml" Target="../ink/ink397.xml"/><Relationship Id="rId37" Type="http://schemas.openxmlformats.org/officeDocument/2006/relationships/image" Target="../media/image417.png"/><Relationship Id="rId58" Type="http://schemas.openxmlformats.org/officeDocument/2006/relationships/customXml" Target="../ink/ink418.xml"/><Relationship Id="rId79" Type="http://schemas.openxmlformats.org/officeDocument/2006/relationships/image" Target="../media/image438.png"/><Relationship Id="rId102" Type="http://schemas.openxmlformats.org/officeDocument/2006/relationships/customXml" Target="../ink/ink440.xml"/><Relationship Id="rId123" Type="http://schemas.openxmlformats.org/officeDocument/2006/relationships/image" Target="../media/image460.png"/><Relationship Id="rId144" Type="http://schemas.openxmlformats.org/officeDocument/2006/relationships/customXml" Target="../ink/ink461.xml"/></Relationships>
</file>

<file path=ppt/slides/_rels/slide8.xml.rels><?xml version="1.0" encoding="UTF-8" standalone="yes"?>
<Relationships xmlns="http://schemas.openxmlformats.org/package/2006/relationships"><Relationship Id="rId117" Type="http://schemas.openxmlformats.org/officeDocument/2006/relationships/customXml" Target="../ink/ink519.xml"/><Relationship Id="rId21" Type="http://schemas.openxmlformats.org/officeDocument/2006/relationships/customXml" Target="../ink/ink471.xml"/><Relationship Id="rId63" Type="http://schemas.openxmlformats.org/officeDocument/2006/relationships/customXml" Target="../ink/ink492.xml"/><Relationship Id="rId159" Type="http://schemas.openxmlformats.org/officeDocument/2006/relationships/customXml" Target="../ink/ink540.xml"/><Relationship Id="rId170" Type="http://schemas.openxmlformats.org/officeDocument/2006/relationships/image" Target="../media/image558.png"/><Relationship Id="rId226" Type="http://schemas.openxmlformats.org/officeDocument/2006/relationships/image" Target="../media/image586.png"/><Relationship Id="rId268" Type="http://schemas.openxmlformats.org/officeDocument/2006/relationships/image" Target="../media/image607.png"/><Relationship Id="rId32" Type="http://schemas.openxmlformats.org/officeDocument/2006/relationships/image" Target="../media/image489.png"/><Relationship Id="rId74" Type="http://schemas.openxmlformats.org/officeDocument/2006/relationships/image" Target="../media/image510.png"/><Relationship Id="rId128" Type="http://schemas.openxmlformats.org/officeDocument/2006/relationships/image" Target="../media/image537.png"/><Relationship Id="rId5" Type="http://schemas.openxmlformats.org/officeDocument/2006/relationships/customXml" Target="../ink/ink463.xml"/><Relationship Id="rId95" Type="http://schemas.openxmlformats.org/officeDocument/2006/relationships/customXml" Target="../ink/ink508.xml"/><Relationship Id="rId160" Type="http://schemas.openxmlformats.org/officeDocument/2006/relationships/image" Target="../media/image553.png"/><Relationship Id="rId181" Type="http://schemas.openxmlformats.org/officeDocument/2006/relationships/customXml" Target="../ink/ink551.xml"/><Relationship Id="rId216" Type="http://schemas.openxmlformats.org/officeDocument/2006/relationships/image" Target="../media/image581.png"/><Relationship Id="rId237" Type="http://schemas.openxmlformats.org/officeDocument/2006/relationships/customXml" Target="../ink/ink579.xml"/><Relationship Id="rId258" Type="http://schemas.openxmlformats.org/officeDocument/2006/relationships/image" Target="../media/image602.png"/><Relationship Id="rId22" Type="http://schemas.openxmlformats.org/officeDocument/2006/relationships/image" Target="../media/image484.png"/><Relationship Id="rId43" Type="http://schemas.openxmlformats.org/officeDocument/2006/relationships/customXml" Target="../ink/ink482.xml"/><Relationship Id="rId64" Type="http://schemas.openxmlformats.org/officeDocument/2006/relationships/image" Target="../media/image505.png"/><Relationship Id="rId118" Type="http://schemas.openxmlformats.org/officeDocument/2006/relationships/image" Target="../media/image532.png"/><Relationship Id="rId139" Type="http://schemas.openxmlformats.org/officeDocument/2006/relationships/customXml" Target="../ink/ink530.xml"/><Relationship Id="rId85" Type="http://schemas.openxmlformats.org/officeDocument/2006/relationships/customXml" Target="../ink/ink503.xml"/><Relationship Id="rId150" Type="http://schemas.openxmlformats.org/officeDocument/2006/relationships/image" Target="../media/image548.png"/><Relationship Id="rId171" Type="http://schemas.openxmlformats.org/officeDocument/2006/relationships/customXml" Target="../ink/ink546.xml"/><Relationship Id="rId192" Type="http://schemas.openxmlformats.org/officeDocument/2006/relationships/image" Target="../media/image569.png"/><Relationship Id="rId206" Type="http://schemas.openxmlformats.org/officeDocument/2006/relationships/image" Target="../media/image576.png"/><Relationship Id="rId227" Type="http://schemas.openxmlformats.org/officeDocument/2006/relationships/customXml" Target="../ink/ink574.xml"/><Relationship Id="rId248" Type="http://schemas.openxmlformats.org/officeDocument/2006/relationships/image" Target="../media/image597.png"/><Relationship Id="rId269" Type="http://schemas.openxmlformats.org/officeDocument/2006/relationships/customXml" Target="../ink/ink595.xml"/><Relationship Id="rId12" Type="http://schemas.openxmlformats.org/officeDocument/2006/relationships/image" Target="../media/image479.png"/><Relationship Id="rId33" Type="http://schemas.openxmlformats.org/officeDocument/2006/relationships/customXml" Target="../ink/ink477.xml"/><Relationship Id="rId108" Type="http://schemas.openxmlformats.org/officeDocument/2006/relationships/image" Target="../media/image527.png"/><Relationship Id="rId129" Type="http://schemas.openxmlformats.org/officeDocument/2006/relationships/customXml" Target="../ink/ink525.xml"/><Relationship Id="rId54" Type="http://schemas.openxmlformats.org/officeDocument/2006/relationships/image" Target="../media/image500.png"/><Relationship Id="rId75" Type="http://schemas.openxmlformats.org/officeDocument/2006/relationships/customXml" Target="../ink/ink498.xml"/><Relationship Id="rId96" Type="http://schemas.openxmlformats.org/officeDocument/2006/relationships/image" Target="../media/image521.png"/><Relationship Id="rId140" Type="http://schemas.openxmlformats.org/officeDocument/2006/relationships/image" Target="../media/image543.png"/><Relationship Id="rId161" Type="http://schemas.openxmlformats.org/officeDocument/2006/relationships/customXml" Target="../ink/ink541.xml"/><Relationship Id="rId182" Type="http://schemas.openxmlformats.org/officeDocument/2006/relationships/image" Target="../media/image564.png"/><Relationship Id="rId217" Type="http://schemas.openxmlformats.org/officeDocument/2006/relationships/customXml" Target="../ink/ink569.xml"/><Relationship Id="rId6" Type="http://schemas.openxmlformats.org/officeDocument/2006/relationships/image" Target="../media/image476.png"/><Relationship Id="rId238" Type="http://schemas.openxmlformats.org/officeDocument/2006/relationships/image" Target="../media/image592.png"/><Relationship Id="rId259" Type="http://schemas.openxmlformats.org/officeDocument/2006/relationships/customXml" Target="../ink/ink590.xml"/><Relationship Id="rId23" Type="http://schemas.openxmlformats.org/officeDocument/2006/relationships/customXml" Target="../ink/ink472.xml"/><Relationship Id="rId119" Type="http://schemas.openxmlformats.org/officeDocument/2006/relationships/customXml" Target="../ink/ink520.xml"/><Relationship Id="rId270" Type="http://schemas.openxmlformats.org/officeDocument/2006/relationships/image" Target="../media/image608.png"/><Relationship Id="rId44" Type="http://schemas.openxmlformats.org/officeDocument/2006/relationships/image" Target="../media/image495.png"/><Relationship Id="rId65" Type="http://schemas.openxmlformats.org/officeDocument/2006/relationships/customXml" Target="../ink/ink493.xml"/><Relationship Id="rId86" Type="http://schemas.openxmlformats.org/officeDocument/2006/relationships/image" Target="../media/image516.png"/><Relationship Id="rId130" Type="http://schemas.openxmlformats.org/officeDocument/2006/relationships/image" Target="../media/image538.png"/><Relationship Id="rId151" Type="http://schemas.openxmlformats.org/officeDocument/2006/relationships/customXml" Target="../ink/ink536.xml"/><Relationship Id="rId172" Type="http://schemas.openxmlformats.org/officeDocument/2006/relationships/image" Target="../media/image559.png"/><Relationship Id="rId193" Type="http://schemas.openxmlformats.org/officeDocument/2006/relationships/customXml" Target="../ink/ink557.xml"/><Relationship Id="rId207" Type="http://schemas.openxmlformats.org/officeDocument/2006/relationships/customXml" Target="../ink/ink564.xml"/><Relationship Id="rId228" Type="http://schemas.openxmlformats.org/officeDocument/2006/relationships/image" Target="../media/image587.png"/><Relationship Id="rId249" Type="http://schemas.openxmlformats.org/officeDocument/2006/relationships/customXml" Target="../ink/ink585.xml"/><Relationship Id="rId13" Type="http://schemas.openxmlformats.org/officeDocument/2006/relationships/customXml" Target="../ink/ink467.xml"/><Relationship Id="rId109" Type="http://schemas.openxmlformats.org/officeDocument/2006/relationships/customXml" Target="../ink/ink515.xml"/><Relationship Id="rId260" Type="http://schemas.openxmlformats.org/officeDocument/2006/relationships/image" Target="../media/image603.png"/><Relationship Id="rId34" Type="http://schemas.openxmlformats.org/officeDocument/2006/relationships/image" Target="../media/image490.png"/><Relationship Id="rId55" Type="http://schemas.openxmlformats.org/officeDocument/2006/relationships/customXml" Target="../ink/ink488.xml"/><Relationship Id="rId76" Type="http://schemas.openxmlformats.org/officeDocument/2006/relationships/image" Target="../media/image511.png"/><Relationship Id="rId97" Type="http://schemas.openxmlformats.org/officeDocument/2006/relationships/customXml" Target="../ink/ink509.xml"/><Relationship Id="rId120" Type="http://schemas.openxmlformats.org/officeDocument/2006/relationships/image" Target="../media/image533.png"/><Relationship Id="rId141" Type="http://schemas.openxmlformats.org/officeDocument/2006/relationships/customXml" Target="../ink/ink531.xml"/><Relationship Id="rId7" Type="http://schemas.openxmlformats.org/officeDocument/2006/relationships/customXml" Target="../ink/ink464.xml"/><Relationship Id="rId162" Type="http://schemas.openxmlformats.org/officeDocument/2006/relationships/image" Target="../media/image554.png"/><Relationship Id="rId183" Type="http://schemas.openxmlformats.org/officeDocument/2006/relationships/customXml" Target="../ink/ink552.xml"/><Relationship Id="rId218" Type="http://schemas.openxmlformats.org/officeDocument/2006/relationships/image" Target="../media/image582.png"/><Relationship Id="rId239" Type="http://schemas.openxmlformats.org/officeDocument/2006/relationships/customXml" Target="../ink/ink580.xml"/><Relationship Id="rId250" Type="http://schemas.openxmlformats.org/officeDocument/2006/relationships/image" Target="../media/image598.png"/><Relationship Id="rId271" Type="http://schemas.openxmlformats.org/officeDocument/2006/relationships/customXml" Target="../ink/ink596.xml"/><Relationship Id="rId24" Type="http://schemas.openxmlformats.org/officeDocument/2006/relationships/image" Target="../media/image485.png"/><Relationship Id="rId45" Type="http://schemas.openxmlformats.org/officeDocument/2006/relationships/customXml" Target="../ink/ink483.xml"/><Relationship Id="rId66" Type="http://schemas.openxmlformats.org/officeDocument/2006/relationships/image" Target="../media/image506.png"/><Relationship Id="rId87" Type="http://schemas.openxmlformats.org/officeDocument/2006/relationships/customXml" Target="../ink/ink504.xml"/><Relationship Id="rId110" Type="http://schemas.openxmlformats.org/officeDocument/2006/relationships/image" Target="../media/image528.png"/><Relationship Id="rId131" Type="http://schemas.openxmlformats.org/officeDocument/2006/relationships/customXml" Target="../ink/ink526.xml"/><Relationship Id="rId152" Type="http://schemas.openxmlformats.org/officeDocument/2006/relationships/image" Target="../media/image549.png"/><Relationship Id="rId173" Type="http://schemas.openxmlformats.org/officeDocument/2006/relationships/customXml" Target="../ink/ink547.xml"/><Relationship Id="rId194" Type="http://schemas.openxmlformats.org/officeDocument/2006/relationships/image" Target="../media/image570.png"/><Relationship Id="rId208" Type="http://schemas.openxmlformats.org/officeDocument/2006/relationships/image" Target="../media/image577.png"/><Relationship Id="rId229" Type="http://schemas.openxmlformats.org/officeDocument/2006/relationships/customXml" Target="../ink/ink575.xml"/><Relationship Id="rId240" Type="http://schemas.openxmlformats.org/officeDocument/2006/relationships/image" Target="../media/image593.png"/><Relationship Id="rId261" Type="http://schemas.openxmlformats.org/officeDocument/2006/relationships/customXml" Target="../ink/ink591.xml"/><Relationship Id="rId14" Type="http://schemas.openxmlformats.org/officeDocument/2006/relationships/image" Target="../media/image480.png"/><Relationship Id="rId35" Type="http://schemas.openxmlformats.org/officeDocument/2006/relationships/customXml" Target="../ink/ink478.xml"/><Relationship Id="rId56" Type="http://schemas.openxmlformats.org/officeDocument/2006/relationships/image" Target="../media/image501.png"/><Relationship Id="rId77" Type="http://schemas.openxmlformats.org/officeDocument/2006/relationships/customXml" Target="../ink/ink499.xml"/><Relationship Id="rId100" Type="http://schemas.openxmlformats.org/officeDocument/2006/relationships/image" Target="../media/image523.png"/><Relationship Id="rId8" Type="http://schemas.openxmlformats.org/officeDocument/2006/relationships/image" Target="../media/image477.png"/><Relationship Id="rId98" Type="http://schemas.openxmlformats.org/officeDocument/2006/relationships/image" Target="../media/image522.png"/><Relationship Id="rId121" Type="http://schemas.openxmlformats.org/officeDocument/2006/relationships/customXml" Target="../ink/ink521.xml"/><Relationship Id="rId142" Type="http://schemas.openxmlformats.org/officeDocument/2006/relationships/image" Target="../media/image544.png"/><Relationship Id="rId163" Type="http://schemas.openxmlformats.org/officeDocument/2006/relationships/customXml" Target="../ink/ink542.xml"/><Relationship Id="rId184" Type="http://schemas.openxmlformats.org/officeDocument/2006/relationships/image" Target="../media/image565.png"/><Relationship Id="rId219" Type="http://schemas.openxmlformats.org/officeDocument/2006/relationships/customXml" Target="../ink/ink570.xml"/><Relationship Id="rId230" Type="http://schemas.openxmlformats.org/officeDocument/2006/relationships/image" Target="../media/image588.png"/><Relationship Id="rId251" Type="http://schemas.openxmlformats.org/officeDocument/2006/relationships/customXml" Target="../ink/ink586.xml"/><Relationship Id="rId25" Type="http://schemas.openxmlformats.org/officeDocument/2006/relationships/customXml" Target="../ink/ink473.xml"/><Relationship Id="rId46" Type="http://schemas.openxmlformats.org/officeDocument/2006/relationships/image" Target="../media/image496.png"/><Relationship Id="rId67" Type="http://schemas.openxmlformats.org/officeDocument/2006/relationships/customXml" Target="../ink/ink494.xml"/><Relationship Id="rId272" Type="http://schemas.openxmlformats.org/officeDocument/2006/relationships/image" Target="../media/image609.png"/><Relationship Id="rId88" Type="http://schemas.openxmlformats.org/officeDocument/2006/relationships/image" Target="../media/image517.png"/><Relationship Id="rId111" Type="http://schemas.openxmlformats.org/officeDocument/2006/relationships/customXml" Target="../ink/ink516.xml"/><Relationship Id="rId132" Type="http://schemas.openxmlformats.org/officeDocument/2006/relationships/image" Target="../media/image539.png"/><Relationship Id="rId153" Type="http://schemas.openxmlformats.org/officeDocument/2006/relationships/customXml" Target="../ink/ink537.xml"/><Relationship Id="rId174" Type="http://schemas.openxmlformats.org/officeDocument/2006/relationships/image" Target="../media/image560.png"/><Relationship Id="rId195" Type="http://schemas.openxmlformats.org/officeDocument/2006/relationships/customXml" Target="../ink/ink558.xml"/><Relationship Id="rId209" Type="http://schemas.openxmlformats.org/officeDocument/2006/relationships/customXml" Target="../ink/ink565.xml"/><Relationship Id="rId220" Type="http://schemas.openxmlformats.org/officeDocument/2006/relationships/image" Target="../media/image583.png"/><Relationship Id="rId241" Type="http://schemas.openxmlformats.org/officeDocument/2006/relationships/customXml" Target="../ink/ink581.xml"/><Relationship Id="rId15" Type="http://schemas.openxmlformats.org/officeDocument/2006/relationships/customXml" Target="../ink/ink468.xml"/><Relationship Id="rId36" Type="http://schemas.openxmlformats.org/officeDocument/2006/relationships/image" Target="../media/image491.png"/><Relationship Id="rId57" Type="http://schemas.openxmlformats.org/officeDocument/2006/relationships/customXml" Target="../ink/ink489.xml"/><Relationship Id="rId262" Type="http://schemas.openxmlformats.org/officeDocument/2006/relationships/image" Target="../media/image604.png"/><Relationship Id="rId78" Type="http://schemas.openxmlformats.org/officeDocument/2006/relationships/image" Target="../media/image512.png"/><Relationship Id="rId99" Type="http://schemas.openxmlformats.org/officeDocument/2006/relationships/customXml" Target="../ink/ink510.xml"/><Relationship Id="rId101" Type="http://schemas.openxmlformats.org/officeDocument/2006/relationships/customXml" Target="../ink/ink511.xml"/><Relationship Id="rId122" Type="http://schemas.openxmlformats.org/officeDocument/2006/relationships/image" Target="../media/image534.png"/><Relationship Id="rId143" Type="http://schemas.openxmlformats.org/officeDocument/2006/relationships/customXml" Target="../ink/ink532.xml"/><Relationship Id="rId164" Type="http://schemas.openxmlformats.org/officeDocument/2006/relationships/image" Target="../media/image555.png"/><Relationship Id="rId185" Type="http://schemas.openxmlformats.org/officeDocument/2006/relationships/customXml" Target="../ink/ink553.xml"/><Relationship Id="rId9" Type="http://schemas.openxmlformats.org/officeDocument/2006/relationships/customXml" Target="../ink/ink465.xml"/><Relationship Id="rId210" Type="http://schemas.openxmlformats.org/officeDocument/2006/relationships/image" Target="../media/image578.png"/><Relationship Id="rId26" Type="http://schemas.openxmlformats.org/officeDocument/2006/relationships/image" Target="../media/image486.png"/><Relationship Id="rId231" Type="http://schemas.openxmlformats.org/officeDocument/2006/relationships/customXml" Target="../ink/ink576.xml"/><Relationship Id="rId252" Type="http://schemas.openxmlformats.org/officeDocument/2006/relationships/image" Target="../media/image599.png"/><Relationship Id="rId273" Type="http://schemas.openxmlformats.org/officeDocument/2006/relationships/customXml" Target="../ink/ink597.xml"/><Relationship Id="rId47" Type="http://schemas.openxmlformats.org/officeDocument/2006/relationships/customXml" Target="../ink/ink484.xml"/><Relationship Id="rId68" Type="http://schemas.openxmlformats.org/officeDocument/2006/relationships/image" Target="../media/image507.png"/><Relationship Id="rId89" Type="http://schemas.openxmlformats.org/officeDocument/2006/relationships/customXml" Target="../ink/ink505.xml"/><Relationship Id="rId112" Type="http://schemas.openxmlformats.org/officeDocument/2006/relationships/image" Target="../media/image529.png"/><Relationship Id="rId133" Type="http://schemas.openxmlformats.org/officeDocument/2006/relationships/customXml" Target="../ink/ink527.xml"/><Relationship Id="rId154" Type="http://schemas.openxmlformats.org/officeDocument/2006/relationships/image" Target="../media/image550.png"/><Relationship Id="rId175" Type="http://schemas.openxmlformats.org/officeDocument/2006/relationships/customXml" Target="../ink/ink548.xml"/><Relationship Id="rId196" Type="http://schemas.openxmlformats.org/officeDocument/2006/relationships/image" Target="../media/image571.png"/><Relationship Id="rId200" Type="http://schemas.openxmlformats.org/officeDocument/2006/relationships/image" Target="../media/image573.png"/><Relationship Id="rId16" Type="http://schemas.openxmlformats.org/officeDocument/2006/relationships/image" Target="../media/image481.png"/><Relationship Id="rId221" Type="http://schemas.openxmlformats.org/officeDocument/2006/relationships/customXml" Target="../ink/ink571.xml"/><Relationship Id="rId242" Type="http://schemas.openxmlformats.org/officeDocument/2006/relationships/image" Target="../media/image594.png"/><Relationship Id="rId263" Type="http://schemas.openxmlformats.org/officeDocument/2006/relationships/customXml" Target="../ink/ink592.xml"/><Relationship Id="rId37" Type="http://schemas.openxmlformats.org/officeDocument/2006/relationships/customXml" Target="../ink/ink479.xml"/><Relationship Id="rId58" Type="http://schemas.openxmlformats.org/officeDocument/2006/relationships/image" Target="../media/image502.png"/><Relationship Id="rId79" Type="http://schemas.openxmlformats.org/officeDocument/2006/relationships/customXml" Target="../ink/ink500.xml"/><Relationship Id="rId102" Type="http://schemas.openxmlformats.org/officeDocument/2006/relationships/image" Target="../media/image524.png"/><Relationship Id="rId123" Type="http://schemas.openxmlformats.org/officeDocument/2006/relationships/customXml" Target="../ink/ink522.xml"/><Relationship Id="rId144" Type="http://schemas.openxmlformats.org/officeDocument/2006/relationships/image" Target="../media/image545.png"/><Relationship Id="rId90" Type="http://schemas.openxmlformats.org/officeDocument/2006/relationships/image" Target="../media/image518.png"/><Relationship Id="rId165" Type="http://schemas.openxmlformats.org/officeDocument/2006/relationships/customXml" Target="../ink/ink543.xml"/><Relationship Id="rId186" Type="http://schemas.openxmlformats.org/officeDocument/2006/relationships/image" Target="../media/image566.png"/><Relationship Id="rId211" Type="http://schemas.openxmlformats.org/officeDocument/2006/relationships/customXml" Target="../ink/ink566.xml"/><Relationship Id="rId232" Type="http://schemas.openxmlformats.org/officeDocument/2006/relationships/image" Target="../media/image589.png"/><Relationship Id="rId253" Type="http://schemas.openxmlformats.org/officeDocument/2006/relationships/customXml" Target="../ink/ink587.xml"/><Relationship Id="rId274" Type="http://schemas.openxmlformats.org/officeDocument/2006/relationships/image" Target="../media/image610.png"/><Relationship Id="rId27" Type="http://schemas.openxmlformats.org/officeDocument/2006/relationships/customXml" Target="../ink/ink474.xml"/><Relationship Id="rId48" Type="http://schemas.openxmlformats.org/officeDocument/2006/relationships/image" Target="../media/image497.png"/><Relationship Id="rId69" Type="http://schemas.openxmlformats.org/officeDocument/2006/relationships/customXml" Target="../ink/ink495.xml"/><Relationship Id="rId113" Type="http://schemas.openxmlformats.org/officeDocument/2006/relationships/customXml" Target="../ink/ink517.xml"/><Relationship Id="rId134" Type="http://schemas.openxmlformats.org/officeDocument/2006/relationships/image" Target="../media/image540.png"/><Relationship Id="rId80" Type="http://schemas.openxmlformats.org/officeDocument/2006/relationships/image" Target="../media/image513.png"/><Relationship Id="rId155" Type="http://schemas.openxmlformats.org/officeDocument/2006/relationships/customXml" Target="../ink/ink538.xml"/><Relationship Id="rId176" Type="http://schemas.openxmlformats.org/officeDocument/2006/relationships/image" Target="../media/image561.png"/><Relationship Id="rId197" Type="http://schemas.openxmlformats.org/officeDocument/2006/relationships/customXml" Target="../ink/ink559.xml"/><Relationship Id="rId201" Type="http://schemas.openxmlformats.org/officeDocument/2006/relationships/customXml" Target="../ink/ink561.xml"/><Relationship Id="rId222" Type="http://schemas.openxmlformats.org/officeDocument/2006/relationships/image" Target="../media/image584.png"/><Relationship Id="rId243" Type="http://schemas.openxmlformats.org/officeDocument/2006/relationships/customXml" Target="../ink/ink582.xml"/><Relationship Id="rId264" Type="http://schemas.openxmlformats.org/officeDocument/2006/relationships/image" Target="../media/image605.png"/><Relationship Id="rId17" Type="http://schemas.openxmlformats.org/officeDocument/2006/relationships/customXml" Target="../ink/ink469.xml"/><Relationship Id="rId38" Type="http://schemas.openxmlformats.org/officeDocument/2006/relationships/image" Target="../media/image492.png"/><Relationship Id="rId59" Type="http://schemas.openxmlformats.org/officeDocument/2006/relationships/customXml" Target="../ink/ink490.xml"/><Relationship Id="rId103" Type="http://schemas.openxmlformats.org/officeDocument/2006/relationships/customXml" Target="../ink/ink512.xml"/><Relationship Id="rId124" Type="http://schemas.openxmlformats.org/officeDocument/2006/relationships/image" Target="../media/image535.png"/><Relationship Id="rId70" Type="http://schemas.openxmlformats.org/officeDocument/2006/relationships/image" Target="../media/image508.png"/><Relationship Id="rId91" Type="http://schemas.openxmlformats.org/officeDocument/2006/relationships/customXml" Target="../ink/ink506.xml"/><Relationship Id="rId145" Type="http://schemas.openxmlformats.org/officeDocument/2006/relationships/customXml" Target="../ink/ink533.xml"/><Relationship Id="rId166" Type="http://schemas.openxmlformats.org/officeDocument/2006/relationships/image" Target="../media/image556.png"/><Relationship Id="rId187" Type="http://schemas.openxmlformats.org/officeDocument/2006/relationships/customXml" Target="../ink/ink554.xml"/><Relationship Id="rId1" Type="http://schemas.openxmlformats.org/officeDocument/2006/relationships/slideLayout" Target="../slideLayouts/slideLayout2.xml"/><Relationship Id="rId212" Type="http://schemas.openxmlformats.org/officeDocument/2006/relationships/image" Target="../media/image579.png"/><Relationship Id="rId233" Type="http://schemas.openxmlformats.org/officeDocument/2006/relationships/customXml" Target="../ink/ink577.xml"/><Relationship Id="rId254" Type="http://schemas.openxmlformats.org/officeDocument/2006/relationships/image" Target="../media/image600.png"/><Relationship Id="rId28" Type="http://schemas.openxmlformats.org/officeDocument/2006/relationships/image" Target="../media/image487.png"/><Relationship Id="rId49" Type="http://schemas.openxmlformats.org/officeDocument/2006/relationships/customXml" Target="../ink/ink485.xml"/><Relationship Id="rId114" Type="http://schemas.openxmlformats.org/officeDocument/2006/relationships/image" Target="../media/image530.png"/><Relationship Id="rId60" Type="http://schemas.openxmlformats.org/officeDocument/2006/relationships/image" Target="../media/image503.png"/><Relationship Id="rId81" Type="http://schemas.openxmlformats.org/officeDocument/2006/relationships/customXml" Target="../ink/ink501.xml"/><Relationship Id="rId135" Type="http://schemas.openxmlformats.org/officeDocument/2006/relationships/customXml" Target="../ink/ink528.xml"/><Relationship Id="rId156" Type="http://schemas.openxmlformats.org/officeDocument/2006/relationships/image" Target="../media/image551.png"/><Relationship Id="rId177" Type="http://schemas.openxmlformats.org/officeDocument/2006/relationships/customXml" Target="../ink/ink549.xml"/><Relationship Id="rId198" Type="http://schemas.openxmlformats.org/officeDocument/2006/relationships/image" Target="../media/image572.png"/><Relationship Id="rId202" Type="http://schemas.openxmlformats.org/officeDocument/2006/relationships/image" Target="../media/image574.png"/><Relationship Id="rId223" Type="http://schemas.openxmlformats.org/officeDocument/2006/relationships/customXml" Target="../ink/ink572.xml"/><Relationship Id="rId244" Type="http://schemas.openxmlformats.org/officeDocument/2006/relationships/image" Target="../media/image595.png"/><Relationship Id="rId18" Type="http://schemas.openxmlformats.org/officeDocument/2006/relationships/image" Target="../media/image482.png"/><Relationship Id="rId39" Type="http://schemas.openxmlformats.org/officeDocument/2006/relationships/customXml" Target="../ink/ink480.xml"/><Relationship Id="rId265" Type="http://schemas.openxmlformats.org/officeDocument/2006/relationships/customXml" Target="../ink/ink593.xml"/><Relationship Id="rId50" Type="http://schemas.openxmlformats.org/officeDocument/2006/relationships/image" Target="../media/image498.png"/><Relationship Id="rId104" Type="http://schemas.openxmlformats.org/officeDocument/2006/relationships/image" Target="../media/image525.png"/><Relationship Id="rId125" Type="http://schemas.openxmlformats.org/officeDocument/2006/relationships/customXml" Target="../ink/ink523.xml"/><Relationship Id="rId146" Type="http://schemas.openxmlformats.org/officeDocument/2006/relationships/image" Target="../media/image546.png"/><Relationship Id="rId167" Type="http://schemas.openxmlformats.org/officeDocument/2006/relationships/customXml" Target="../ink/ink544.xml"/><Relationship Id="rId188" Type="http://schemas.openxmlformats.org/officeDocument/2006/relationships/image" Target="../media/image567.png"/><Relationship Id="rId71" Type="http://schemas.openxmlformats.org/officeDocument/2006/relationships/customXml" Target="../ink/ink496.xml"/><Relationship Id="rId92" Type="http://schemas.openxmlformats.org/officeDocument/2006/relationships/image" Target="../media/image519.png"/><Relationship Id="rId213" Type="http://schemas.openxmlformats.org/officeDocument/2006/relationships/customXml" Target="../ink/ink567.xml"/><Relationship Id="rId234" Type="http://schemas.openxmlformats.org/officeDocument/2006/relationships/image" Target="../media/image590.png"/><Relationship Id="rId2" Type="http://schemas.openxmlformats.org/officeDocument/2006/relationships/image" Target="../media/image473.png"/><Relationship Id="rId29" Type="http://schemas.openxmlformats.org/officeDocument/2006/relationships/customXml" Target="../ink/ink475.xml"/><Relationship Id="rId255" Type="http://schemas.openxmlformats.org/officeDocument/2006/relationships/customXml" Target="../ink/ink588.xml"/><Relationship Id="rId40" Type="http://schemas.openxmlformats.org/officeDocument/2006/relationships/image" Target="../media/image493.png"/><Relationship Id="rId115" Type="http://schemas.openxmlformats.org/officeDocument/2006/relationships/customXml" Target="../ink/ink518.xml"/><Relationship Id="rId136" Type="http://schemas.openxmlformats.org/officeDocument/2006/relationships/image" Target="../media/image541.png"/><Relationship Id="rId157" Type="http://schemas.openxmlformats.org/officeDocument/2006/relationships/customXml" Target="../ink/ink539.xml"/><Relationship Id="rId178" Type="http://schemas.openxmlformats.org/officeDocument/2006/relationships/image" Target="../media/image562.png"/><Relationship Id="rId61" Type="http://schemas.openxmlformats.org/officeDocument/2006/relationships/customXml" Target="../ink/ink491.xml"/><Relationship Id="rId82" Type="http://schemas.openxmlformats.org/officeDocument/2006/relationships/image" Target="../media/image514.png"/><Relationship Id="rId199" Type="http://schemas.openxmlformats.org/officeDocument/2006/relationships/customXml" Target="../ink/ink560.xml"/><Relationship Id="rId203" Type="http://schemas.openxmlformats.org/officeDocument/2006/relationships/customXml" Target="../ink/ink562.xml"/><Relationship Id="rId19" Type="http://schemas.openxmlformats.org/officeDocument/2006/relationships/customXml" Target="../ink/ink470.xml"/><Relationship Id="rId224" Type="http://schemas.openxmlformats.org/officeDocument/2006/relationships/image" Target="../media/image585.png"/><Relationship Id="rId245" Type="http://schemas.openxmlformats.org/officeDocument/2006/relationships/customXml" Target="../ink/ink583.xml"/><Relationship Id="rId266" Type="http://schemas.openxmlformats.org/officeDocument/2006/relationships/image" Target="../media/image606.png"/><Relationship Id="rId30" Type="http://schemas.openxmlformats.org/officeDocument/2006/relationships/image" Target="../media/image488.png"/><Relationship Id="rId105" Type="http://schemas.openxmlformats.org/officeDocument/2006/relationships/customXml" Target="../ink/ink513.xml"/><Relationship Id="rId126" Type="http://schemas.openxmlformats.org/officeDocument/2006/relationships/image" Target="../media/image536.png"/><Relationship Id="rId147" Type="http://schemas.openxmlformats.org/officeDocument/2006/relationships/customXml" Target="../ink/ink534.xml"/><Relationship Id="rId168" Type="http://schemas.openxmlformats.org/officeDocument/2006/relationships/image" Target="../media/image557.png"/><Relationship Id="rId51" Type="http://schemas.openxmlformats.org/officeDocument/2006/relationships/customXml" Target="../ink/ink486.xml"/><Relationship Id="rId72" Type="http://schemas.openxmlformats.org/officeDocument/2006/relationships/image" Target="../media/image509.png"/><Relationship Id="rId93" Type="http://schemas.openxmlformats.org/officeDocument/2006/relationships/customXml" Target="../ink/ink507.xml"/><Relationship Id="rId189" Type="http://schemas.openxmlformats.org/officeDocument/2006/relationships/customXml" Target="../ink/ink555.xml"/><Relationship Id="rId3" Type="http://schemas.openxmlformats.org/officeDocument/2006/relationships/image" Target="../media/image474.png"/><Relationship Id="rId214" Type="http://schemas.openxmlformats.org/officeDocument/2006/relationships/image" Target="../media/image580.png"/><Relationship Id="rId235" Type="http://schemas.openxmlformats.org/officeDocument/2006/relationships/customXml" Target="../ink/ink578.xml"/><Relationship Id="rId256" Type="http://schemas.openxmlformats.org/officeDocument/2006/relationships/image" Target="../media/image601.png"/><Relationship Id="rId116" Type="http://schemas.openxmlformats.org/officeDocument/2006/relationships/image" Target="../media/image531.png"/><Relationship Id="rId137" Type="http://schemas.openxmlformats.org/officeDocument/2006/relationships/customXml" Target="../ink/ink529.xml"/><Relationship Id="rId158" Type="http://schemas.openxmlformats.org/officeDocument/2006/relationships/image" Target="../media/image552.png"/><Relationship Id="rId20" Type="http://schemas.openxmlformats.org/officeDocument/2006/relationships/image" Target="../media/image483.png"/><Relationship Id="rId41" Type="http://schemas.openxmlformats.org/officeDocument/2006/relationships/customXml" Target="../ink/ink481.xml"/><Relationship Id="rId62" Type="http://schemas.openxmlformats.org/officeDocument/2006/relationships/image" Target="../media/image504.png"/><Relationship Id="rId83" Type="http://schemas.openxmlformats.org/officeDocument/2006/relationships/customXml" Target="../ink/ink502.xml"/><Relationship Id="rId179" Type="http://schemas.openxmlformats.org/officeDocument/2006/relationships/customXml" Target="../ink/ink550.xml"/><Relationship Id="rId190" Type="http://schemas.openxmlformats.org/officeDocument/2006/relationships/image" Target="../media/image568.png"/><Relationship Id="rId204" Type="http://schemas.openxmlformats.org/officeDocument/2006/relationships/image" Target="../media/image575.png"/><Relationship Id="rId225" Type="http://schemas.openxmlformats.org/officeDocument/2006/relationships/customXml" Target="../ink/ink573.xml"/><Relationship Id="rId246" Type="http://schemas.openxmlformats.org/officeDocument/2006/relationships/image" Target="../media/image596.png"/><Relationship Id="rId267" Type="http://schemas.openxmlformats.org/officeDocument/2006/relationships/customXml" Target="../ink/ink594.xml"/><Relationship Id="rId106" Type="http://schemas.openxmlformats.org/officeDocument/2006/relationships/image" Target="../media/image526.png"/><Relationship Id="rId127" Type="http://schemas.openxmlformats.org/officeDocument/2006/relationships/customXml" Target="../ink/ink524.xml"/><Relationship Id="rId10" Type="http://schemas.openxmlformats.org/officeDocument/2006/relationships/image" Target="../media/image478.png"/><Relationship Id="rId31" Type="http://schemas.openxmlformats.org/officeDocument/2006/relationships/customXml" Target="../ink/ink476.xml"/><Relationship Id="rId52" Type="http://schemas.openxmlformats.org/officeDocument/2006/relationships/image" Target="../media/image499.png"/><Relationship Id="rId73" Type="http://schemas.openxmlformats.org/officeDocument/2006/relationships/customXml" Target="../ink/ink497.xml"/><Relationship Id="rId94" Type="http://schemas.openxmlformats.org/officeDocument/2006/relationships/image" Target="../media/image520.png"/><Relationship Id="rId148" Type="http://schemas.openxmlformats.org/officeDocument/2006/relationships/image" Target="../media/image547.png"/><Relationship Id="rId169" Type="http://schemas.openxmlformats.org/officeDocument/2006/relationships/customXml" Target="../ink/ink545.xml"/><Relationship Id="rId4" Type="http://schemas.openxmlformats.org/officeDocument/2006/relationships/image" Target="../media/image475.jpeg"/><Relationship Id="rId180" Type="http://schemas.openxmlformats.org/officeDocument/2006/relationships/image" Target="../media/image563.png"/><Relationship Id="rId215" Type="http://schemas.openxmlformats.org/officeDocument/2006/relationships/customXml" Target="../ink/ink568.xml"/><Relationship Id="rId236" Type="http://schemas.openxmlformats.org/officeDocument/2006/relationships/image" Target="../media/image591.png"/><Relationship Id="rId257" Type="http://schemas.openxmlformats.org/officeDocument/2006/relationships/customXml" Target="../ink/ink589.xml"/><Relationship Id="rId42" Type="http://schemas.openxmlformats.org/officeDocument/2006/relationships/image" Target="../media/image494.png"/><Relationship Id="rId84" Type="http://schemas.openxmlformats.org/officeDocument/2006/relationships/image" Target="../media/image515.png"/><Relationship Id="rId138" Type="http://schemas.openxmlformats.org/officeDocument/2006/relationships/image" Target="../media/image542.png"/><Relationship Id="rId191" Type="http://schemas.openxmlformats.org/officeDocument/2006/relationships/customXml" Target="../ink/ink556.xml"/><Relationship Id="rId205" Type="http://schemas.openxmlformats.org/officeDocument/2006/relationships/customXml" Target="../ink/ink563.xml"/><Relationship Id="rId247" Type="http://schemas.openxmlformats.org/officeDocument/2006/relationships/customXml" Target="../ink/ink584.xml"/><Relationship Id="rId107" Type="http://schemas.openxmlformats.org/officeDocument/2006/relationships/customXml" Target="../ink/ink514.xml"/><Relationship Id="rId11" Type="http://schemas.openxmlformats.org/officeDocument/2006/relationships/customXml" Target="../ink/ink466.xml"/><Relationship Id="rId53" Type="http://schemas.openxmlformats.org/officeDocument/2006/relationships/customXml" Target="../ink/ink487.xml"/><Relationship Id="rId149" Type="http://schemas.openxmlformats.org/officeDocument/2006/relationships/customXml" Target="../ink/ink535.xml"/></Relationships>
</file>

<file path=ppt/slides/_rels/slide9.xml.rels><?xml version="1.0" encoding="UTF-8" standalone="yes"?>
<Relationships xmlns="http://schemas.openxmlformats.org/package/2006/relationships"><Relationship Id="rId3" Type="http://schemas.openxmlformats.org/officeDocument/2006/relationships/image" Target="../media/image612.png"/><Relationship Id="rId2" Type="http://schemas.openxmlformats.org/officeDocument/2006/relationships/image" Target="../media/image6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6EB4747-D429-4835-B501-AF29BDB04E66}"/>
                  </a:ext>
                </a:extLst>
              </p14:cNvPr>
              <p14:cNvContentPartPr/>
              <p14:nvPr/>
            </p14:nvContentPartPr>
            <p14:xfrm>
              <a:off x="4772858" y="346041"/>
              <a:ext cx="47880" cy="248400"/>
            </p14:xfrm>
          </p:contentPart>
        </mc:Choice>
        <mc:Fallback>
          <p:pic>
            <p:nvPicPr>
              <p:cNvPr id="3" name="Ink 2">
                <a:extLst>
                  <a:ext uri="{FF2B5EF4-FFF2-40B4-BE49-F238E27FC236}">
                    <a16:creationId xmlns:a16="http://schemas.microsoft.com/office/drawing/2014/main" id="{36EB4747-D429-4835-B501-AF29BDB04E66}"/>
                  </a:ext>
                </a:extLst>
              </p:cNvPr>
              <p:cNvPicPr/>
              <p:nvPr/>
            </p:nvPicPr>
            <p:blipFill>
              <a:blip r:embed="rId3"/>
              <a:stretch>
                <a:fillRect/>
              </a:stretch>
            </p:blipFill>
            <p:spPr>
              <a:xfrm>
                <a:off x="4764218" y="337041"/>
                <a:ext cx="655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C645993-B4C5-4209-9C66-E1D275C903E0}"/>
                  </a:ext>
                </a:extLst>
              </p14:cNvPr>
              <p14:cNvContentPartPr/>
              <p14:nvPr/>
            </p14:nvContentPartPr>
            <p14:xfrm>
              <a:off x="4959698" y="474921"/>
              <a:ext cx="15480" cy="20160"/>
            </p14:xfrm>
          </p:contentPart>
        </mc:Choice>
        <mc:Fallback>
          <p:pic>
            <p:nvPicPr>
              <p:cNvPr id="6" name="Ink 5">
                <a:extLst>
                  <a:ext uri="{FF2B5EF4-FFF2-40B4-BE49-F238E27FC236}">
                    <a16:creationId xmlns:a16="http://schemas.microsoft.com/office/drawing/2014/main" id="{CC645993-B4C5-4209-9C66-E1D275C903E0}"/>
                  </a:ext>
                </a:extLst>
              </p:cNvPr>
              <p:cNvPicPr/>
              <p:nvPr/>
            </p:nvPicPr>
            <p:blipFill>
              <a:blip r:embed="rId5"/>
              <a:stretch>
                <a:fillRect/>
              </a:stretch>
            </p:blipFill>
            <p:spPr>
              <a:xfrm>
                <a:off x="4951058" y="466281"/>
                <a:ext cx="33120" cy="37800"/>
              </a:xfrm>
              <a:prstGeom prst="rect">
                <a:avLst/>
              </a:prstGeom>
            </p:spPr>
          </p:pic>
        </mc:Fallback>
      </mc:AlternateContent>
      <p:grpSp>
        <p:nvGrpSpPr>
          <p:cNvPr id="75" name="Group 74">
            <a:extLst>
              <a:ext uri="{FF2B5EF4-FFF2-40B4-BE49-F238E27FC236}">
                <a16:creationId xmlns:a16="http://schemas.microsoft.com/office/drawing/2014/main" id="{FB379954-FE98-45E2-9FE9-D414464966FA}"/>
              </a:ext>
            </a:extLst>
          </p:cNvPr>
          <p:cNvGrpSpPr/>
          <p:nvPr/>
        </p:nvGrpSpPr>
        <p:grpSpPr>
          <a:xfrm>
            <a:off x="4763498" y="-34839"/>
            <a:ext cx="4769640" cy="2508120"/>
            <a:chOff x="4763498" y="-34839"/>
            <a:chExt cx="4769640" cy="2508120"/>
          </a:xfrm>
        </p:grpSpPr>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3017B325-68A6-47D9-A8D2-52C757585478}"/>
                    </a:ext>
                  </a:extLst>
                </p14:cNvPr>
                <p14:cNvContentPartPr/>
                <p14:nvPr/>
              </p14:nvContentPartPr>
              <p14:xfrm>
                <a:off x="5197658" y="1799361"/>
                <a:ext cx="267120" cy="310320"/>
              </p14:xfrm>
            </p:contentPart>
          </mc:Choice>
          <mc:Fallback>
            <p:pic>
              <p:nvPicPr>
                <p:cNvPr id="11" name="Ink 10">
                  <a:extLst>
                    <a:ext uri="{FF2B5EF4-FFF2-40B4-BE49-F238E27FC236}">
                      <a16:creationId xmlns:a16="http://schemas.microsoft.com/office/drawing/2014/main" id="{3017B325-68A6-47D9-A8D2-52C757585478}"/>
                    </a:ext>
                  </a:extLst>
                </p:cNvPr>
                <p:cNvPicPr/>
                <p:nvPr/>
              </p:nvPicPr>
              <p:blipFill>
                <a:blip r:embed="rId7"/>
                <a:stretch>
                  <a:fillRect/>
                </a:stretch>
              </p:blipFill>
              <p:spPr>
                <a:xfrm>
                  <a:off x="5180018" y="1781361"/>
                  <a:ext cx="3027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FC3113A7-FC11-47B4-89D9-0A3710AD2E2B}"/>
                    </a:ext>
                  </a:extLst>
                </p14:cNvPr>
                <p14:cNvContentPartPr/>
                <p14:nvPr/>
              </p14:nvContentPartPr>
              <p14:xfrm>
                <a:off x="5604818" y="1962081"/>
                <a:ext cx="14400" cy="28440"/>
              </p14:xfrm>
            </p:contentPart>
          </mc:Choice>
          <mc:Fallback>
            <p:pic>
              <p:nvPicPr>
                <p:cNvPr id="12" name="Ink 11">
                  <a:extLst>
                    <a:ext uri="{FF2B5EF4-FFF2-40B4-BE49-F238E27FC236}">
                      <a16:creationId xmlns:a16="http://schemas.microsoft.com/office/drawing/2014/main" id="{FC3113A7-FC11-47B4-89D9-0A3710AD2E2B}"/>
                    </a:ext>
                  </a:extLst>
                </p:cNvPr>
                <p:cNvPicPr/>
                <p:nvPr/>
              </p:nvPicPr>
              <p:blipFill>
                <a:blip r:embed="rId9"/>
                <a:stretch>
                  <a:fillRect/>
                </a:stretch>
              </p:blipFill>
              <p:spPr>
                <a:xfrm>
                  <a:off x="5587178" y="1944441"/>
                  <a:ext cx="500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A9235341-8B8A-4F02-A881-387E3A3EEDE8}"/>
                    </a:ext>
                  </a:extLst>
                </p14:cNvPr>
                <p14:cNvContentPartPr/>
                <p14:nvPr/>
              </p14:nvContentPartPr>
              <p14:xfrm>
                <a:off x="5413298" y="2212281"/>
                <a:ext cx="231480" cy="261000"/>
              </p14:xfrm>
            </p:contentPart>
          </mc:Choice>
          <mc:Fallback>
            <p:pic>
              <p:nvPicPr>
                <p:cNvPr id="15" name="Ink 14">
                  <a:extLst>
                    <a:ext uri="{FF2B5EF4-FFF2-40B4-BE49-F238E27FC236}">
                      <a16:creationId xmlns:a16="http://schemas.microsoft.com/office/drawing/2014/main" id="{A9235341-8B8A-4F02-A881-387E3A3EEDE8}"/>
                    </a:ext>
                  </a:extLst>
                </p:cNvPr>
                <p:cNvPicPr/>
                <p:nvPr/>
              </p:nvPicPr>
              <p:blipFill>
                <a:blip r:embed="rId11"/>
                <a:stretch>
                  <a:fillRect/>
                </a:stretch>
              </p:blipFill>
              <p:spPr>
                <a:xfrm>
                  <a:off x="5395298" y="2194641"/>
                  <a:ext cx="2671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DC18D762-53CF-436E-B035-A232F2291AD1}"/>
                    </a:ext>
                  </a:extLst>
                </p14:cNvPr>
                <p14:cNvContentPartPr/>
                <p14:nvPr/>
              </p14:nvContentPartPr>
              <p14:xfrm>
                <a:off x="5369378" y="2171961"/>
                <a:ext cx="479160" cy="218160"/>
              </p14:xfrm>
            </p:contentPart>
          </mc:Choice>
          <mc:Fallback>
            <p:pic>
              <p:nvPicPr>
                <p:cNvPr id="16" name="Ink 15">
                  <a:extLst>
                    <a:ext uri="{FF2B5EF4-FFF2-40B4-BE49-F238E27FC236}">
                      <a16:creationId xmlns:a16="http://schemas.microsoft.com/office/drawing/2014/main" id="{DC18D762-53CF-436E-B035-A232F2291AD1}"/>
                    </a:ext>
                  </a:extLst>
                </p:cNvPr>
                <p:cNvPicPr/>
                <p:nvPr/>
              </p:nvPicPr>
              <p:blipFill>
                <a:blip r:embed="rId13"/>
                <a:stretch>
                  <a:fillRect/>
                </a:stretch>
              </p:blipFill>
              <p:spPr>
                <a:xfrm>
                  <a:off x="5351738" y="2153961"/>
                  <a:ext cx="5148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892C9C6E-A919-45CC-BB41-A064890475D3}"/>
                    </a:ext>
                  </a:extLst>
                </p14:cNvPr>
                <p14:cNvContentPartPr/>
                <p14:nvPr/>
              </p14:nvContentPartPr>
              <p14:xfrm>
                <a:off x="4798778" y="816561"/>
                <a:ext cx="311040" cy="253440"/>
              </p14:xfrm>
            </p:contentPart>
          </mc:Choice>
          <mc:Fallback>
            <p:pic>
              <p:nvPicPr>
                <p:cNvPr id="7" name="Ink 6">
                  <a:extLst>
                    <a:ext uri="{FF2B5EF4-FFF2-40B4-BE49-F238E27FC236}">
                      <a16:creationId xmlns:a16="http://schemas.microsoft.com/office/drawing/2014/main" id="{892C9C6E-A919-45CC-BB41-A064890475D3}"/>
                    </a:ext>
                  </a:extLst>
                </p:cNvPr>
                <p:cNvPicPr/>
                <p:nvPr/>
              </p:nvPicPr>
              <p:blipFill>
                <a:blip r:embed="rId15"/>
                <a:stretch>
                  <a:fillRect/>
                </a:stretch>
              </p:blipFill>
              <p:spPr>
                <a:xfrm>
                  <a:off x="4781138" y="798921"/>
                  <a:ext cx="34668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8E705AD8-B847-4568-88AA-7EB8434A3AAB}"/>
                    </a:ext>
                  </a:extLst>
                </p14:cNvPr>
                <p14:cNvContentPartPr/>
                <p14:nvPr/>
              </p14:nvContentPartPr>
              <p14:xfrm>
                <a:off x="5221778" y="969561"/>
                <a:ext cx="10440" cy="23040"/>
              </p14:xfrm>
            </p:contentPart>
          </mc:Choice>
          <mc:Fallback>
            <p:pic>
              <p:nvPicPr>
                <p:cNvPr id="8" name="Ink 7">
                  <a:extLst>
                    <a:ext uri="{FF2B5EF4-FFF2-40B4-BE49-F238E27FC236}">
                      <a16:creationId xmlns:a16="http://schemas.microsoft.com/office/drawing/2014/main" id="{8E705AD8-B847-4568-88AA-7EB8434A3AAB}"/>
                    </a:ext>
                  </a:extLst>
                </p:cNvPr>
                <p:cNvPicPr/>
                <p:nvPr/>
              </p:nvPicPr>
              <p:blipFill>
                <a:blip r:embed="rId17"/>
                <a:stretch>
                  <a:fillRect/>
                </a:stretch>
              </p:blipFill>
              <p:spPr>
                <a:xfrm>
                  <a:off x="5204138" y="951921"/>
                  <a:ext cx="460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C54F37FC-EBA3-4763-A9AD-1BCCA9020B51}"/>
                    </a:ext>
                  </a:extLst>
                </p14:cNvPr>
                <p14:cNvContentPartPr/>
                <p14:nvPr/>
              </p14:nvContentPartPr>
              <p14:xfrm>
                <a:off x="5024498" y="1395801"/>
                <a:ext cx="263880" cy="221040"/>
              </p14:xfrm>
            </p:contentPart>
          </mc:Choice>
          <mc:Fallback>
            <p:pic>
              <p:nvPicPr>
                <p:cNvPr id="9" name="Ink 8">
                  <a:extLst>
                    <a:ext uri="{FF2B5EF4-FFF2-40B4-BE49-F238E27FC236}">
                      <a16:creationId xmlns:a16="http://schemas.microsoft.com/office/drawing/2014/main" id="{C54F37FC-EBA3-4763-A9AD-1BCCA9020B51}"/>
                    </a:ext>
                  </a:extLst>
                </p:cNvPr>
                <p:cNvPicPr/>
                <p:nvPr/>
              </p:nvPicPr>
              <p:blipFill>
                <a:blip r:embed="rId19"/>
                <a:stretch>
                  <a:fillRect/>
                </a:stretch>
              </p:blipFill>
              <p:spPr>
                <a:xfrm>
                  <a:off x="5006498" y="1377801"/>
                  <a:ext cx="2995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FE6A0848-ADAB-4380-A7CE-8E9A1E8ACDC8}"/>
                    </a:ext>
                  </a:extLst>
                </p14:cNvPr>
                <p14:cNvContentPartPr/>
                <p14:nvPr/>
              </p14:nvContentPartPr>
              <p14:xfrm>
                <a:off x="5475938" y="1487601"/>
                <a:ext cx="29880" cy="24480"/>
              </p14:xfrm>
            </p:contentPart>
          </mc:Choice>
          <mc:Fallback>
            <p:pic>
              <p:nvPicPr>
                <p:cNvPr id="10" name="Ink 9">
                  <a:extLst>
                    <a:ext uri="{FF2B5EF4-FFF2-40B4-BE49-F238E27FC236}">
                      <a16:creationId xmlns:a16="http://schemas.microsoft.com/office/drawing/2014/main" id="{FE6A0848-ADAB-4380-A7CE-8E9A1E8ACDC8}"/>
                    </a:ext>
                  </a:extLst>
                </p:cNvPr>
                <p:cNvPicPr/>
                <p:nvPr/>
              </p:nvPicPr>
              <p:blipFill>
                <a:blip r:embed="rId21"/>
                <a:stretch>
                  <a:fillRect/>
                </a:stretch>
              </p:blipFill>
              <p:spPr>
                <a:xfrm>
                  <a:off x="5458298" y="1469961"/>
                  <a:ext cx="6552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49C4DD40-D7AB-4C1C-BE8E-B48AF02DB323}"/>
                    </a:ext>
                  </a:extLst>
                </p14:cNvPr>
                <p14:cNvContentPartPr/>
                <p14:nvPr/>
              </p14:nvContentPartPr>
              <p14:xfrm>
                <a:off x="4763498" y="302841"/>
                <a:ext cx="42120" cy="320400"/>
              </p14:xfrm>
            </p:contentPart>
          </mc:Choice>
          <mc:Fallback>
            <p:pic>
              <p:nvPicPr>
                <p:cNvPr id="18" name="Ink 17">
                  <a:extLst>
                    <a:ext uri="{FF2B5EF4-FFF2-40B4-BE49-F238E27FC236}">
                      <a16:creationId xmlns:a16="http://schemas.microsoft.com/office/drawing/2014/main" id="{49C4DD40-D7AB-4C1C-BE8E-B48AF02DB323}"/>
                    </a:ext>
                  </a:extLst>
                </p:cNvPr>
                <p:cNvPicPr/>
                <p:nvPr/>
              </p:nvPicPr>
              <p:blipFill>
                <a:blip r:embed="rId23"/>
                <a:stretch>
                  <a:fillRect/>
                </a:stretch>
              </p:blipFill>
              <p:spPr>
                <a:xfrm>
                  <a:off x="4745498" y="285201"/>
                  <a:ext cx="7776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D3218760-0408-4CD6-B780-6DFD54022255}"/>
                    </a:ext>
                  </a:extLst>
                </p14:cNvPr>
                <p14:cNvContentPartPr/>
                <p14:nvPr/>
              </p14:nvContentPartPr>
              <p14:xfrm>
                <a:off x="4972658" y="458001"/>
                <a:ext cx="25560" cy="27720"/>
              </p14:xfrm>
            </p:contentPart>
          </mc:Choice>
          <mc:Fallback>
            <p:pic>
              <p:nvPicPr>
                <p:cNvPr id="19" name="Ink 18">
                  <a:extLst>
                    <a:ext uri="{FF2B5EF4-FFF2-40B4-BE49-F238E27FC236}">
                      <a16:creationId xmlns:a16="http://schemas.microsoft.com/office/drawing/2014/main" id="{D3218760-0408-4CD6-B780-6DFD54022255}"/>
                    </a:ext>
                  </a:extLst>
                </p:cNvPr>
                <p:cNvPicPr/>
                <p:nvPr/>
              </p:nvPicPr>
              <p:blipFill>
                <a:blip r:embed="rId25"/>
                <a:stretch>
                  <a:fillRect/>
                </a:stretch>
              </p:blipFill>
              <p:spPr>
                <a:xfrm>
                  <a:off x="4955018" y="440001"/>
                  <a:ext cx="6120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E8369538-A6AD-4616-B273-723CB98B954F}"/>
                    </a:ext>
                  </a:extLst>
                </p14:cNvPr>
                <p14:cNvContentPartPr/>
                <p14:nvPr/>
              </p14:nvContentPartPr>
              <p14:xfrm>
                <a:off x="5294138" y="256761"/>
                <a:ext cx="44280" cy="229320"/>
              </p14:xfrm>
            </p:contentPart>
          </mc:Choice>
          <mc:Fallback>
            <p:pic>
              <p:nvPicPr>
                <p:cNvPr id="21" name="Ink 20">
                  <a:extLst>
                    <a:ext uri="{FF2B5EF4-FFF2-40B4-BE49-F238E27FC236}">
                      <a16:creationId xmlns:a16="http://schemas.microsoft.com/office/drawing/2014/main" id="{E8369538-A6AD-4616-B273-723CB98B954F}"/>
                    </a:ext>
                  </a:extLst>
                </p:cNvPr>
                <p:cNvPicPr/>
                <p:nvPr/>
              </p:nvPicPr>
              <p:blipFill>
                <a:blip r:embed="rId27"/>
                <a:stretch>
                  <a:fillRect/>
                </a:stretch>
              </p:blipFill>
              <p:spPr>
                <a:xfrm>
                  <a:off x="5276498" y="239121"/>
                  <a:ext cx="799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FDA79BD4-E284-4482-B5E8-5E1705225F3C}"/>
                    </a:ext>
                  </a:extLst>
                </p14:cNvPr>
                <p14:cNvContentPartPr/>
                <p14:nvPr/>
              </p14:nvContentPartPr>
              <p14:xfrm>
                <a:off x="5300978" y="292761"/>
                <a:ext cx="250560" cy="85680"/>
              </p14:xfrm>
            </p:contentPart>
          </mc:Choice>
          <mc:Fallback>
            <p:pic>
              <p:nvPicPr>
                <p:cNvPr id="22" name="Ink 21">
                  <a:extLst>
                    <a:ext uri="{FF2B5EF4-FFF2-40B4-BE49-F238E27FC236}">
                      <a16:creationId xmlns:a16="http://schemas.microsoft.com/office/drawing/2014/main" id="{FDA79BD4-E284-4482-B5E8-5E1705225F3C}"/>
                    </a:ext>
                  </a:extLst>
                </p:cNvPr>
                <p:cNvPicPr/>
                <p:nvPr/>
              </p:nvPicPr>
              <p:blipFill>
                <a:blip r:embed="rId29"/>
                <a:stretch>
                  <a:fillRect/>
                </a:stretch>
              </p:blipFill>
              <p:spPr>
                <a:xfrm>
                  <a:off x="5283338" y="274761"/>
                  <a:ext cx="2862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742BBD1B-8CC4-4F78-9871-5FF528EA8F82}"/>
                    </a:ext>
                  </a:extLst>
                </p14:cNvPr>
                <p14:cNvContentPartPr/>
                <p14:nvPr/>
              </p14:nvContentPartPr>
              <p14:xfrm>
                <a:off x="5541818" y="87561"/>
                <a:ext cx="105840" cy="266400"/>
              </p14:xfrm>
            </p:contentPart>
          </mc:Choice>
          <mc:Fallback>
            <p:pic>
              <p:nvPicPr>
                <p:cNvPr id="23" name="Ink 22">
                  <a:extLst>
                    <a:ext uri="{FF2B5EF4-FFF2-40B4-BE49-F238E27FC236}">
                      <a16:creationId xmlns:a16="http://schemas.microsoft.com/office/drawing/2014/main" id="{742BBD1B-8CC4-4F78-9871-5FF528EA8F82}"/>
                    </a:ext>
                  </a:extLst>
                </p:cNvPr>
                <p:cNvPicPr/>
                <p:nvPr/>
              </p:nvPicPr>
              <p:blipFill>
                <a:blip r:embed="rId31"/>
                <a:stretch>
                  <a:fillRect/>
                </a:stretch>
              </p:blipFill>
              <p:spPr>
                <a:xfrm>
                  <a:off x="5524178" y="69921"/>
                  <a:ext cx="1414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855B99E3-D103-4550-9C2C-0E0CA5DA8471}"/>
                    </a:ext>
                  </a:extLst>
                </p14:cNvPr>
                <p14:cNvContentPartPr/>
                <p14:nvPr/>
              </p14:nvContentPartPr>
              <p14:xfrm>
                <a:off x="5735498" y="253521"/>
                <a:ext cx="152280" cy="87840"/>
              </p14:xfrm>
            </p:contentPart>
          </mc:Choice>
          <mc:Fallback>
            <p:pic>
              <p:nvPicPr>
                <p:cNvPr id="24" name="Ink 23">
                  <a:extLst>
                    <a:ext uri="{FF2B5EF4-FFF2-40B4-BE49-F238E27FC236}">
                      <a16:creationId xmlns:a16="http://schemas.microsoft.com/office/drawing/2014/main" id="{855B99E3-D103-4550-9C2C-0E0CA5DA8471}"/>
                    </a:ext>
                  </a:extLst>
                </p:cNvPr>
                <p:cNvPicPr/>
                <p:nvPr/>
              </p:nvPicPr>
              <p:blipFill>
                <a:blip r:embed="rId33"/>
                <a:stretch>
                  <a:fillRect/>
                </a:stretch>
              </p:blipFill>
              <p:spPr>
                <a:xfrm>
                  <a:off x="5717858" y="235521"/>
                  <a:ext cx="1879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F2C8601C-B5F3-408B-A22D-3D654AFEE9C6}"/>
                    </a:ext>
                  </a:extLst>
                </p14:cNvPr>
                <p14:cNvContentPartPr/>
                <p14:nvPr/>
              </p14:nvContentPartPr>
              <p14:xfrm>
                <a:off x="5983898" y="226521"/>
                <a:ext cx="232920" cy="89280"/>
              </p14:xfrm>
            </p:contentPart>
          </mc:Choice>
          <mc:Fallback>
            <p:pic>
              <p:nvPicPr>
                <p:cNvPr id="25" name="Ink 24">
                  <a:extLst>
                    <a:ext uri="{FF2B5EF4-FFF2-40B4-BE49-F238E27FC236}">
                      <a16:creationId xmlns:a16="http://schemas.microsoft.com/office/drawing/2014/main" id="{F2C8601C-B5F3-408B-A22D-3D654AFEE9C6}"/>
                    </a:ext>
                  </a:extLst>
                </p:cNvPr>
                <p:cNvPicPr/>
                <p:nvPr/>
              </p:nvPicPr>
              <p:blipFill>
                <a:blip r:embed="rId35"/>
                <a:stretch>
                  <a:fillRect/>
                </a:stretch>
              </p:blipFill>
              <p:spPr>
                <a:xfrm>
                  <a:off x="5965898" y="208521"/>
                  <a:ext cx="2685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3A52E7F7-16FE-4751-A653-D17B8706F4C1}"/>
                    </a:ext>
                  </a:extLst>
                </p14:cNvPr>
                <p14:cNvContentPartPr/>
                <p14:nvPr/>
              </p14:nvContentPartPr>
              <p14:xfrm>
                <a:off x="6270098" y="58761"/>
                <a:ext cx="196200" cy="249120"/>
              </p14:xfrm>
            </p:contentPart>
          </mc:Choice>
          <mc:Fallback>
            <p:pic>
              <p:nvPicPr>
                <p:cNvPr id="26" name="Ink 25">
                  <a:extLst>
                    <a:ext uri="{FF2B5EF4-FFF2-40B4-BE49-F238E27FC236}">
                      <a16:creationId xmlns:a16="http://schemas.microsoft.com/office/drawing/2014/main" id="{3A52E7F7-16FE-4751-A653-D17B8706F4C1}"/>
                    </a:ext>
                  </a:extLst>
                </p:cNvPr>
                <p:cNvPicPr/>
                <p:nvPr/>
              </p:nvPicPr>
              <p:blipFill>
                <a:blip r:embed="rId37"/>
                <a:stretch>
                  <a:fillRect/>
                </a:stretch>
              </p:blipFill>
              <p:spPr>
                <a:xfrm>
                  <a:off x="6252098" y="41121"/>
                  <a:ext cx="2318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5A023DBA-7128-4385-81C3-198B7C94D7EB}"/>
                    </a:ext>
                  </a:extLst>
                </p14:cNvPr>
                <p14:cNvContentPartPr/>
                <p14:nvPr/>
              </p14:nvContentPartPr>
              <p14:xfrm>
                <a:off x="6482498" y="117441"/>
                <a:ext cx="416520" cy="178920"/>
              </p14:xfrm>
            </p:contentPart>
          </mc:Choice>
          <mc:Fallback>
            <p:pic>
              <p:nvPicPr>
                <p:cNvPr id="27" name="Ink 26">
                  <a:extLst>
                    <a:ext uri="{FF2B5EF4-FFF2-40B4-BE49-F238E27FC236}">
                      <a16:creationId xmlns:a16="http://schemas.microsoft.com/office/drawing/2014/main" id="{5A023DBA-7128-4385-81C3-198B7C94D7EB}"/>
                    </a:ext>
                  </a:extLst>
                </p:cNvPr>
                <p:cNvPicPr/>
                <p:nvPr/>
              </p:nvPicPr>
              <p:blipFill>
                <a:blip r:embed="rId39"/>
                <a:stretch>
                  <a:fillRect/>
                </a:stretch>
              </p:blipFill>
              <p:spPr>
                <a:xfrm>
                  <a:off x="6464498" y="99441"/>
                  <a:ext cx="4521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C16CF54D-5F12-4B1A-96F6-F17CE428A5BE}"/>
                    </a:ext>
                  </a:extLst>
                </p14:cNvPr>
                <p14:cNvContentPartPr/>
                <p14:nvPr/>
              </p14:nvContentPartPr>
              <p14:xfrm>
                <a:off x="6973898" y="40041"/>
                <a:ext cx="127800" cy="205560"/>
              </p14:xfrm>
            </p:contentPart>
          </mc:Choice>
          <mc:Fallback>
            <p:pic>
              <p:nvPicPr>
                <p:cNvPr id="28" name="Ink 27">
                  <a:extLst>
                    <a:ext uri="{FF2B5EF4-FFF2-40B4-BE49-F238E27FC236}">
                      <a16:creationId xmlns:a16="http://schemas.microsoft.com/office/drawing/2014/main" id="{C16CF54D-5F12-4B1A-96F6-F17CE428A5BE}"/>
                    </a:ext>
                  </a:extLst>
                </p:cNvPr>
                <p:cNvPicPr/>
                <p:nvPr/>
              </p:nvPicPr>
              <p:blipFill>
                <a:blip r:embed="rId41"/>
                <a:stretch>
                  <a:fillRect/>
                </a:stretch>
              </p:blipFill>
              <p:spPr>
                <a:xfrm>
                  <a:off x="6955898" y="22041"/>
                  <a:ext cx="1634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F4B050F2-CCF6-4552-B1F8-43091AEC0158}"/>
                    </a:ext>
                  </a:extLst>
                </p14:cNvPr>
                <p14:cNvContentPartPr/>
                <p14:nvPr/>
              </p14:nvContentPartPr>
              <p14:xfrm>
                <a:off x="7200698" y="84321"/>
                <a:ext cx="193320" cy="243000"/>
              </p14:xfrm>
            </p:contentPart>
          </mc:Choice>
          <mc:Fallback>
            <p:pic>
              <p:nvPicPr>
                <p:cNvPr id="29" name="Ink 28">
                  <a:extLst>
                    <a:ext uri="{FF2B5EF4-FFF2-40B4-BE49-F238E27FC236}">
                      <a16:creationId xmlns:a16="http://schemas.microsoft.com/office/drawing/2014/main" id="{F4B050F2-CCF6-4552-B1F8-43091AEC0158}"/>
                    </a:ext>
                  </a:extLst>
                </p:cNvPr>
                <p:cNvPicPr/>
                <p:nvPr/>
              </p:nvPicPr>
              <p:blipFill>
                <a:blip r:embed="rId43"/>
                <a:stretch>
                  <a:fillRect/>
                </a:stretch>
              </p:blipFill>
              <p:spPr>
                <a:xfrm>
                  <a:off x="7183058" y="66321"/>
                  <a:ext cx="2289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5EA50988-32DC-44C1-B5DD-028E11E58B02}"/>
                    </a:ext>
                  </a:extLst>
                </p14:cNvPr>
                <p14:cNvContentPartPr/>
                <p14:nvPr/>
              </p14:nvContentPartPr>
              <p14:xfrm>
                <a:off x="7481138" y="95841"/>
                <a:ext cx="133560" cy="162000"/>
              </p14:xfrm>
            </p:contentPart>
          </mc:Choice>
          <mc:Fallback>
            <p:pic>
              <p:nvPicPr>
                <p:cNvPr id="30" name="Ink 29">
                  <a:extLst>
                    <a:ext uri="{FF2B5EF4-FFF2-40B4-BE49-F238E27FC236}">
                      <a16:creationId xmlns:a16="http://schemas.microsoft.com/office/drawing/2014/main" id="{5EA50988-32DC-44C1-B5DD-028E11E58B02}"/>
                    </a:ext>
                  </a:extLst>
                </p:cNvPr>
                <p:cNvPicPr/>
                <p:nvPr/>
              </p:nvPicPr>
              <p:blipFill>
                <a:blip r:embed="rId45"/>
                <a:stretch>
                  <a:fillRect/>
                </a:stretch>
              </p:blipFill>
              <p:spPr>
                <a:xfrm>
                  <a:off x="7463138" y="77841"/>
                  <a:ext cx="1692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97F68356-23EA-48DD-8DEB-E6DB927286E7}"/>
                    </a:ext>
                  </a:extLst>
                </p14:cNvPr>
                <p14:cNvContentPartPr/>
                <p14:nvPr/>
              </p14:nvContentPartPr>
              <p14:xfrm>
                <a:off x="7466018" y="75321"/>
                <a:ext cx="103680" cy="195840"/>
              </p14:xfrm>
            </p:contentPart>
          </mc:Choice>
          <mc:Fallback>
            <p:pic>
              <p:nvPicPr>
                <p:cNvPr id="31" name="Ink 30">
                  <a:extLst>
                    <a:ext uri="{FF2B5EF4-FFF2-40B4-BE49-F238E27FC236}">
                      <a16:creationId xmlns:a16="http://schemas.microsoft.com/office/drawing/2014/main" id="{97F68356-23EA-48DD-8DEB-E6DB927286E7}"/>
                    </a:ext>
                  </a:extLst>
                </p:cNvPr>
                <p:cNvPicPr/>
                <p:nvPr/>
              </p:nvPicPr>
              <p:blipFill>
                <a:blip r:embed="rId47"/>
                <a:stretch>
                  <a:fillRect/>
                </a:stretch>
              </p:blipFill>
              <p:spPr>
                <a:xfrm>
                  <a:off x="7448018" y="57321"/>
                  <a:ext cx="1393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514616B6-52F3-42FD-9BCD-C9F22BCD27ED}"/>
                    </a:ext>
                  </a:extLst>
                </p14:cNvPr>
                <p14:cNvContentPartPr/>
                <p14:nvPr/>
              </p14:nvContentPartPr>
              <p14:xfrm>
                <a:off x="7623338" y="-34839"/>
                <a:ext cx="299520" cy="259200"/>
              </p14:xfrm>
            </p:contentPart>
          </mc:Choice>
          <mc:Fallback>
            <p:pic>
              <p:nvPicPr>
                <p:cNvPr id="32" name="Ink 31">
                  <a:extLst>
                    <a:ext uri="{FF2B5EF4-FFF2-40B4-BE49-F238E27FC236}">
                      <a16:creationId xmlns:a16="http://schemas.microsoft.com/office/drawing/2014/main" id="{514616B6-52F3-42FD-9BCD-C9F22BCD27ED}"/>
                    </a:ext>
                  </a:extLst>
                </p:cNvPr>
                <p:cNvPicPr/>
                <p:nvPr/>
              </p:nvPicPr>
              <p:blipFill>
                <a:blip r:embed="rId49"/>
                <a:stretch>
                  <a:fillRect/>
                </a:stretch>
              </p:blipFill>
              <p:spPr>
                <a:xfrm>
                  <a:off x="7605698" y="-52479"/>
                  <a:ext cx="33516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E7ABC025-44E6-4CE6-97DE-FF793872FB86}"/>
                    </a:ext>
                  </a:extLst>
                </p14:cNvPr>
                <p14:cNvContentPartPr/>
                <p14:nvPr/>
              </p14:nvContentPartPr>
              <p14:xfrm>
                <a:off x="7992698" y="-12372"/>
                <a:ext cx="363240" cy="199080"/>
              </p14:xfrm>
            </p:contentPart>
          </mc:Choice>
          <mc:Fallback>
            <p:pic>
              <p:nvPicPr>
                <p:cNvPr id="33" name="Ink 32">
                  <a:extLst>
                    <a:ext uri="{FF2B5EF4-FFF2-40B4-BE49-F238E27FC236}">
                      <a16:creationId xmlns:a16="http://schemas.microsoft.com/office/drawing/2014/main" id="{E7ABC025-44E6-4CE6-97DE-FF793872FB86}"/>
                    </a:ext>
                  </a:extLst>
                </p:cNvPr>
                <p:cNvPicPr/>
                <p:nvPr/>
              </p:nvPicPr>
              <p:blipFill>
                <a:blip r:embed="rId51"/>
                <a:stretch>
                  <a:fillRect/>
                </a:stretch>
              </p:blipFill>
              <p:spPr>
                <a:xfrm>
                  <a:off x="7974698" y="-30012"/>
                  <a:ext cx="3988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787D78DA-DF41-4BE8-BF76-E73ADD362EF6}"/>
                    </a:ext>
                  </a:extLst>
                </p14:cNvPr>
                <p14:cNvContentPartPr/>
                <p14:nvPr/>
              </p14:nvContentPartPr>
              <p14:xfrm>
                <a:off x="5607338" y="605028"/>
                <a:ext cx="100440" cy="348480"/>
              </p14:xfrm>
            </p:contentPart>
          </mc:Choice>
          <mc:Fallback>
            <p:pic>
              <p:nvPicPr>
                <p:cNvPr id="34" name="Ink 33">
                  <a:extLst>
                    <a:ext uri="{FF2B5EF4-FFF2-40B4-BE49-F238E27FC236}">
                      <a16:creationId xmlns:a16="http://schemas.microsoft.com/office/drawing/2014/main" id="{787D78DA-DF41-4BE8-BF76-E73ADD362EF6}"/>
                    </a:ext>
                  </a:extLst>
                </p:cNvPr>
                <p:cNvPicPr/>
                <p:nvPr/>
              </p:nvPicPr>
              <p:blipFill>
                <a:blip r:embed="rId53"/>
                <a:stretch>
                  <a:fillRect/>
                </a:stretch>
              </p:blipFill>
              <p:spPr>
                <a:xfrm>
                  <a:off x="5589338" y="587028"/>
                  <a:ext cx="13608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D20CD0E1-C9CC-486D-9DF4-39D981A0CA9C}"/>
                    </a:ext>
                  </a:extLst>
                </p14:cNvPr>
                <p14:cNvContentPartPr/>
                <p14:nvPr/>
              </p14:nvContentPartPr>
              <p14:xfrm>
                <a:off x="5810738" y="734988"/>
                <a:ext cx="102240" cy="133560"/>
              </p14:xfrm>
            </p:contentPart>
          </mc:Choice>
          <mc:Fallback>
            <p:pic>
              <p:nvPicPr>
                <p:cNvPr id="35" name="Ink 34">
                  <a:extLst>
                    <a:ext uri="{FF2B5EF4-FFF2-40B4-BE49-F238E27FC236}">
                      <a16:creationId xmlns:a16="http://schemas.microsoft.com/office/drawing/2014/main" id="{D20CD0E1-C9CC-486D-9DF4-39D981A0CA9C}"/>
                    </a:ext>
                  </a:extLst>
                </p:cNvPr>
                <p:cNvPicPr/>
                <p:nvPr/>
              </p:nvPicPr>
              <p:blipFill>
                <a:blip r:embed="rId55"/>
                <a:stretch>
                  <a:fillRect/>
                </a:stretch>
              </p:blipFill>
              <p:spPr>
                <a:xfrm>
                  <a:off x="5792738" y="716988"/>
                  <a:ext cx="1378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A4A218E9-305E-44CD-82F6-518388735A94}"/>
                    </a:ext>
                  </a:extLst>
                </p14:cNvPr>
                <p14:cNvContentPartPr/>
                <p14:nvPr/>
              </p14:nvContentPartPr>
              <p14:xfrm>
                <a:off x="5991458" y="686748"/>
                <a:ext cx="235080" cy="298440"/>
              </p14:xfrm>
            </p:contentPart>
          </mc:Choice>
          <mc:Fallback>
            <p:pic>
              <p:nvPicPr>
                <p:cNvPr id="36" name="Ink 35">
                  <a:extLst>
                    <a:ext uri="{FF2B5EF4-FFF2-40B4-BE49-F238E27FC236}">
                      <a16:creationId xmlns:a16="http://schemas.microsoft.com/office/drawing/2014/main" id="{A4A218E9-305E-44CD-82F6-518388735A94}"/>
                    </a:ext>
                  </a:extLst>
                </p:cNvPr>
                <p:cNvPicPr/>
                <p:nvPr/>
              </p:nvPicPr>
              <p:blipFill>
                <a:blip r:embed="rId57"/>
                <a:stretch>
                  <a:fillRect/>
                </a:stretch>
              </p:blipFill>
              <p:spPr>
                <a:xfrm>
                  <a:off x="5973818" y="668748"/>
                  <a:ext cx="2707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C8782BAB-DBC8-4C2C-9327-6FB3E0B4F18E}"/>
                    </a:ext>
                  </a:extLst>
                </p14:cNvPr>
                <p14:cNvContentPartPr/>
                <p14:nvPr/>
              </p14:nvContentPartPr>
              <p14:xfrm>
                <a:off x="6270818" y="762708"/>
                <a:ext cx="28080" cy="94680"/>
              </p14:xfrm>
            </p:contentPart>
          </mc:Choice>
          <mc:Fallback>
            <p:pic>
              <p:nvPicPr>
                <p:cNvPr id="37" name="Ink 36">
                  <a:extLst>
                    <a:ext uri="{FF2B5EF4-FFF2-40B4-BE49-F238E27FC236}">
                      <a16:creationId xmlns:a16="http://schemas.microsoft.com/office/drawing/2014/main" id="{C8782BAB-DBC8-4C2C-9327-6FB3E0B4F18E}"/>
                    </a:ext>
                  </a:extLst>
                </p:cNvPr>
                <p:cNvPicPr/>
                <p:nvPr/>
              </p:nvPicPr>
              <p:blipFill>
                <a:blip r:embed="rId59"/>
                <a:stretch>
                  <a:fillRect/>
                </a:stretch>
              </p:blipFill>
              <p:spPr>
                <a:xfrm>
                  <a:off x="6253178" y="745068"/>
                  <a:ext cx="637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3491FD1B-87EC-4C7C-B832-E060F847B701}"/>
                    </a:ext>
                  </a:extLst>
                </p14:cNvPr>
                <p14:cNvContentPartPr/>
                <p14:nvPr/>
              </p14:nvContentPartPr>
              <p14:xfrm>
                <a:off x="6209258" y="628428"/>
                <a:ext cx="433800" cy="177480"/>
              </p14:xfrm>
            </p:contentPart>
          </mc:Choice>
          <mc:Fallback>
            <p:pic>
              <p:nvPicPr>
                <p:cNvPr id="38" name="Ink 37">
                  <a:extLst>
                    <a:ext uri="{FF2B5EF4-FFF2-40B4-BE49-F238E27FC236}">
                      <a16:creationId xmlns:a16="http://schemas.microsoft.com/office/drawing/2014/main" id="{3491FD1B-87EC-4C7C-B832-E060F847B701}"/>
                    </a:ext>
                  </a:extLst>
                </p:cNvPr>
                <p:cNvPicPr/>
                <p:nvPr/>
              </p:nvPicPr>
              <p:blipFill>
                <a:blip r:embed="rId61"/>
                <a:stretch>
                  <a:fillRect/>
                </a:stretch>
              </p:blipFill>
              <p:spPr>
                <a:xfrm>
                  <a:off x="6191258" y="610788"/>
                  <a:ext cx="4694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284169BC-C8E2-4AA2-A2E8-2162975BBB03}"/>
                    </a:ext>
                  </a:extLst>
                </p14:cNvPr>
                <p14:cNvContentPartPr/>
                <p14:nvPr/>
              </p14:nvContentPartPr>
              <p14:xfrm>
                <a:off x="6746018" y="546708"/>
                <a:ext cx="339480" cy="339480"/>
              </p14:xfrm>
            </p:contentPart>
          </mc:Choice>
          <mc:Fallback>
            <p:pic>
              <p:nvPicPr>
                <p:cNvPr id="39" name="Ink 38">
                  <a:extLst>
                    <a:ext uri="{FF2B5EF4-FFF2-40B4-BE49-F238E27FC236}">
                      <a16:creationId xmlns:a16="http://schemas.microsoft.com/office/drawing/2014/main" id="{284169BC-C8E2-4AA2-A2E8-2162975BBB03}"/>
                    </a:ext>
                  </a:extLst>
                </p:cNvPr>
                <p:cNvPicPr/>
                <p:nvPr/>
              </p:nvPicPr>
              <p:blipFill>
                <a:blip r:embed="rId63"/>
                <a:stretch>
                  <a:fillRect/>
                </a:stretch>
              </p:blipFill>
              <p:spPr>
                <a:xfrm>
                  <a:off x="6728018" y="529068"/>
                  <a:ext cx="37512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9DFB8F4E-90BD-4252-8B3A-BBD37128F8B5}"/>
                    </a:ext>
                  </a:extLst>
                </p14:cNvPr>
                <p14:cNvContentPartPr/>
                <p14:nvPr/>
              </p14:nvContentPartPr>
              <p14:xfrm>
                <a:off x="7157498" y="621948"/>
                <a:ext cx="219240" cy="72360"/>
              </p14:xfrm>
            </p:contentPart>
          </mc:Choice>
          <mc:Fallback>
            <p:pic>
              <p:nvPicPr>
                <p:cNvPr id="40" name="Ink 39">
                  <a:extLst>
                    <a:ext uri="{FF2B5EF4-FFF2-40B4-BE49-F238E27FC236}">
                      <a16:creationId xmlns:a16="http://schemas.microsoft.com/office/drawing/2014/main" id="{9DFB8F4E-90BD-4252-8B3A-BBD37128F8B5}"/>
                    </a:ext>
                  </a:extLst>
                </p:cNvPr>
                <p:cNvPicPr/>
                <p:nvPr/>
              </p:nvPicPr>
              <p:blipFill>
                <a:blip r:embed="rId65"/>
                <a:stretch>
                  <a:fillRect/>
                </a:stretch>
              </p:blipFill>
              <p:spPr>
                <a:xfrm>
                  <a:off x="7139498" y="604308"/>
                  <a:ext cx="2548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36DEF4CC-6803-40AE-8658-390553F8E75C}"/>
                    </a:ext>
                  </a:extLst>
                </p14:cNvPr>
                <p14:cNvContentPartPr/>
                <p14:nvPr/>
              </p14:nvContentPartPr>
              <p14:xfrm>
                <a:off x="7361258" y="412068"/>
                <a:ext cx="153000" cy="298440"/>
              </p14:xfrm>
            </p:contentPart>
          </mc:Choice>
          <mc:Fallback>
            <p:pic>
              <p:nvPicPr>
                <p:cNvPr id="41" name="Ink 40">
                  <a:extLst>
                    <a:ext uri="{FF2B5EF4-FFF2-40B4-BE49-F238E27FC236}">
                      <a16:creationId xmlns:a16="http://schemas.microsoft.com/office/drawing/2014/main" id="{36DEF4CC-6803-40AE-8658-390553F8E75C}"/>
                    </a:ext>
                  </a:extLst>
                </p:cNvPr>
                <p:cNvPicPr/>
                <p:nvPr/>
              </p:nvPicPr>
              <p:blipFill>
                <a:blip r:embed="rId67"/>
                <a:stretch>
                  <a:fillRect/>
                </a:stretch>
              </p:blipFill>
              <p:spPr>
                <a:xfrm>
                  <a:off x="7343258" y="394428"/>
                  <a:ext cx="1886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A262E47A-572D-4D02-AB03-CD73378A74A7}"/>
                    </a:ext>
                  </a:extLst>
                </p14:cNvPr>
                <p14:cNvContentPartPr/>
                <p14:nvPr/>
              </p14:nvContentPartPr>
              <p14:xfrm>
                <a:off x="7602098" y="446268"/>
                <a:ext cx="296640" cy="357120"/>
              </p14:xfrm>
            </p:contentPart>
          </mc:Choice>
          <mc:Fallback>
            <p:pic>
              <p:nvPicPr>
                <p:cNvPr id="42" name="Ink 41">
                  <a:extLst>
                    <a:ext uri="{FF2B5EF4-FFF2-40B4-BE49-F238E27FC236}">
                      <a16:creationId xmlns:a16="http://schemas.microsoft.com/office/drawing/2014/main" id="{A262E47A-572D-4D02-AB03-CD73378A74A7}"/>
                    </a:ext>
                  </a:extLst>
                </p:cNvPr>
                <p:cNvPicPr/>
                <p:nvPr/>
              </p:nvPicPr>
              <p:blipFill>
                <a:blip r:embed="rId69"/>
                <a:stretch>
                  <a:fillRect/>
                </a:stretch>
              </p:blipFill>
              <p:spPr>
                <a:xfrm>
                  <a:off x="7584458" y="428268"/>
                  <a:ext cx="33228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27BF6300-DC1E-4AD9-8B09-7FEAB8D0DCB4}"/>
                    </a:ext>
                  </a:extLst>
                </p14:cNvPr>
                <p14:cNvContentPartPr/>
                <p14:nvPr/>
              </p14:nvContentPartPr>
              <p14:xfrm>
                <a:off x="5851058" y="1261668"/>
                <a:ext cx="71280" cy="286920"/>
              </p14:xfrm>
            </p:contentPart>
          </mc:Choice>
          <mc:Fallback>
            <p:pic>
              <p:nvPicPr>
                <p:cNvPr id="43" name="Ink 42">
                  <a:extLst>
                    <a:ext uri="{FF2B5EF4-FFF2-40B4-BE49-F238E27FC236}">
                      <a16:creationId xmlns:a16="http://schemas.microsoft.com/office/drawing/2014/main" id="{27BF6300-DC1E-4AD9-8B09-7FEAB8D0DCB4}"/>
                    </a:ext>
                  </a:extLst>
                </p:cNvPr>
                <p:cNvPicPr/>
                <p:nvPr/>
              </p:nvPicPr>
              <p:blipFill>
                <a:blip r:embed="rId71"/>
                <a:stretch>
                  <a:fillRect/>
                </a:stretch>
              </p:blipFill>
              <p:spPr>
                <a:xfrm>
                  <a:off x="5833058" y="1244028"/>
                  <a:ext cx="1069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F0715F8F-541D-4BBD-91FA-4F9DD8F4BA8C}"/>
                    </a:ext>
                  </a:extLst>
                </p14:cNvPr>
                <p14:cNvContentPartPr/>
                <p14:nvPr/>
              </p14:nvContentPartPr>
              <p14:xfrm>
                <a:off x="5885978" y="1211628"/>
                <a:ext cx="295920" cy="314280"/>
              </p14:xfrm>
            </p:contentPart>
          </mc:Choice>
          <mc:Fallback>
            <p:pic>
              <p:nvPicPr>
                <p:cNvPr id="44" name="Ink 43">
                  <a:extLst>
                    <a:ext uri="{FF2B5EF4-FFF2-40B4-BE49-F238E27FC236}">
                      <a16:creationId xmlns:a16="http://schemas.microsoft.com/office/drawing/2014/main" id="{F0715F8F-541D-4BBD-91FA-4F9DD8F4BA8C}"/>
                    </a:ext>
                  </a:extLst>
                </p:cNvPr>
                <p:cNvPicPr/>
                <p:nvPr/>
              </p:nvPicPr>
              <p:blipFill>
                <a:blip r:embed="rId73"/>
                <a:stretch>
                  <a:fillRect/>
                </a:stretch>
              </p:blipFill>
              <p:spPr>
                <a:xfrm>
                  <a:off x="5868338" y="1193988"/>
                  <a:ext cx="33156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B574369C-802D-4AB9-B6B9-25E780925442}"/>
                    </a:ext>
                  </a:extLst>
                </p14:cNvPr>
                <p14:cNvContentPartPr/>
                <p14:nvPr/>
              </p14:nvContentPartPr>
              <p14:xfrm>
                <a:off x="6206378" y="1053948"/>
                <a:ext cx="652320" cy="409680"/>
              </p14:xfrm>
            </p:contentPart>
          </mc:Choice>
          <mc:Fallback>
            <p:pic>
              <p:nvPicPr>
                <p:cNvPr id="45" name="Ink 44">
                  <a:extLst>
                    <a:ext uri="{FF2B5EF4-FFF2-40B4-BE49-F238E27FC236}">
                      <a16:creationId xmlns:a16="http://schemas.microsoft.com/office/drawing/2014/main" id="{B574369C-802D-4AB9-B6B9-25E780925442}"/>
                    </a:ext>
                  </a:extLst>
                </p:cNvPr>
                <p:cNvPicPr/>
                <p:nvPr/>
              </p:nvPicPr>
              <p:blipFill>
                <a:blip r:embed="rId75"/>
                <a:stretch>
                  <a:fillRect/>
                </a:stretch>
              </p:blipFill>
              <p:spPr>
                <a:xfrm>
                  <a:off x="6188738" y="1035948"/>
                  <a:ext cx="68796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D4520B9D-EA3B-4E04-8813-6E03354747D7}"/>
                    </a:ext>
                  </a:extLst>
                </p14:cNvPr>
                <p14:cNvContentPartPr/>
                <p14:nvPr/>
              </p14:nvContentPartPr>
              <p14:xfrm>
                <a:off x="6834218" y="1250868"/>
                <a:ext cx="194400" cy="58680"/>
              </p14:xfrm>
            </p:contentPart>
          </mc:Choice>
          <mc:Fallback>
            <p:pic>
              <p:nvPicPr>
                <p:cNvPr id="46" name="Ink 45">
                  <a:extLst>
                    <a:ext uri="{FF2B5EF4-FFF2-40B4-BE49-F238E27FC236}">
                      <a16:creationId xmlns:a16="http://schemas.microsoft.com/office/drawing/2014/main" id="{D4520B9D-EA3B-4E04-8813-6E03354747D7}"/>
                    </a:ext>
                  </a:extLst>
                </p:cNvPr>
                <p:cNvPicPr/>
                <p:nvPr/>
              </p:nvPicPr>
              <p:blipFill>
                <a:blip r:embed="rId77"/>
                <a:stretch>
                  <a:fillRect/>
                </a:stretch>
              </p:blipFill>
              <p:spPr>
                <a:xfrm>
                  <a:off x="6816578" y="1233228"/>
                  <a:ext cx="23004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74510BB8-3756-4357-A01D-A9D0A3548803}"/>
                    </a:ext>
                  </a:extLst>
                </p14:cNvPr>
                <p14:cNvContentPartPr/>
                <p14:nvPr/>
              </p14:nvContentPartPr>
              <p14:xfrm>
                <a:off x="7028258" y="1155468"/>
                <a:ext cx="359640" cy="150120"/>
              </p14:xfrm>
            </p:contentPart>
          </mc:Choice>
          <mc:Fallback>
            <p:pic>
              <p:nvPicPr>
                <p:cNvPr id="47" name="Ink 46">
                  <a:extLst>
                    <a:ext uri="{FF2B5EF4-FFF2-40B4-BE49-F238E27FC236}">
                      <a16:creationId xmlns:a16="http://schemas.microsoft.com/office/drawing/2014/main" id="{74510BB8-3756-4357-A01D-A9D0A3548803}"/>
                    </a:ext>
                  </a:extLst>
                </p:cNvPr>
                <p:cNvPicPr/>
                <p:nvPr/>
              </p:nvPicPr>
              <p:blipFill>
                <a:blip r:embed="rId79"/>
                <a:stretch>
                  <a:fillRect/>
                </a:stretch>
              </p:blipFill>
              <p:spPr>
                <a:xfrm>
                  <a:off x="7010258" y="1137468"/>
                  <a:ext cx="3952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8FA176A7-998A-4E31-8421-6B993150C552}"/>
                    </a:ext>
                  </a:extLst>
                </p14:cNvPr>
                <p14:cNvContentPartPr/>
                <p14:nvPr/>
              </p14:nvContentPartPr>
              <p14:xfrm>
                <a:off x="7851578" y="943068"/>
                <a:ext cx="229680" cy="266400"/>
              </p14:xfrm>
            </p:contentPart>
          </mc:Choice>
          <mc:Fallback>
            <p:pic>
              <p:nvPicPr>
                <p:cNvPr id="48" name="Ink 47">
                  <a:extLst>
                    <a:ext uri="{FF2B5EF4-FFF2-40B4-BE49-F238E27FC236}">
                      <a16:creationId xmlns:a16="http://schemas.microsoft.com/office/drawing/2014/main" id="{8FA176A7-998A-4E31-8421-6B993150C552}"/>
                    </a:ext>
                  </a:extLst>
                </p:cNvPr>
                <p:cNvPicPr/>
                <p:nvPr/>
              </p:nvPicPr>
              <p:blipFill>
                <a:blip r:embed="rId81"/>
                <a:stretch>
                  <a:fillRect/>
                </a:stretch>
              </p:blipFill>
              <p:spPr>
                <a:xfrm>
                  <a:off x="7833578" y="925428"/>
                  <a:ext cx="2653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B707B105-1082-4573-9161-789F5F28EC4F}"/>
                    </a:ext>
                  </a:extLst>
                </p14:cNvPr>
                <p14:cNvContentPartPr/>
                <p14:nvPr/>
              </p14:nvContentPartPr>
              <p14:xfrm>
                <a:off x="7750418" y="1024428"/>
                <a:ext cx="331560" cy="107280"/>
              </p14:xfrm>
            </p:contentPart>
          </mc:Choice>
          <mc:Fallback>
            <p:pic>
              <p:nvPicPr>
                <p:cNvPr id="49" name="Ink 48">
                  <a:extLst>
                    <a:ext uri="{FF2B5EF4-FFF2-40B4-BE49-F238E27FC236}">
                      <a16:creationId xmlns:a16="http://schemas.microsoft.com/office/drawing/2014/main" id="{B707B105-1082-4573-9161-789F5F28EC4F}"/>
                    </a:ext>
                  </a:extLst>
                </p:cNvPr>
                <p:cNvPicPr/>
                <p:nvPr/>
              </p:nvPicPr>
              <p:blipFill>
                <a:blip r:embed="rId83"/>
                <a:stretch>
                  <a:fillRect/>
                </a:stretch>
              </p:blipFill>
              <p:spPr>
                <a:xfrm>
                  <a:off x="7732418" y="1006788"/>
                  <a:ext cx="3672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D230B63C-0E1B-42AC-BBD7-0F83620C048E}"/>
                    </a:ext>
                  </a:extLst>
                </p14:cNvPr>
                <p14:cNvContentPartPr/>
                <p14:nvPr/>
              </p14:nvContentPartPr>
              <p14:xfrm>
                <a:off x="8092058" y="754068"/>
                <a:ext cx="112320" cy="333720"/>
              </p14:xfrm>
            </p:contentPart>
          </mc:Choice>
          <mc:Fallback>
            <p:pic>
              <p:nvPicPr>
                <p:cNvPr id="50" name="Ink 49">
                  <a:extLst>
                    <a:ext uri="{FF2B5EF4-FFF2-40B4-BE49-F238E27FC236}">
                      <a16:creationId xmlns:a16="http://schemas.microsoft.com/office/drawing/2014/main" id="{D230B63C-0E1B-42AC-BBD7-0F83620C048E}"/>
                    </a:ext>
                  </a:extLst>
                </p:cNvPr>
                <p:cNvPicPr/>
                <p:nvPr/>
              </p:nvPicPr>
              <p:blipFill>
                <a:blip r:embed="rId85"/>
                <a:stretch>
                  <a:fillRect/>
                </a:stretch>
              </p:blipFill>
              <p:spPr>
                <a:xfrm>
                  <a:off x="8074418" y="736428"/>
                  <a:ext cx="14796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3FE9A25E-3C3E-4F16-B733-219A6AF6A49A}"/>
                    </a:ext>
                  </a:extLst>
                </p14:cNvPr>
                <p14:cNvContentPartPr/>
                <p14:nvPr/>
              </p14:nvContentPartPr>
              <p14:xfrm>
                <a:off x="8270618" y="886188"/>
                <a:ext cx="269280" cy="298440"/>
              </p14:xfrm>
            </p:contentPart>
          </mc:Choice>
          <mc:Fallback>
            <p:pic>
              <p:nvPicPr>
                <p:cNvPr id="51" name="Ink 50">
                  <a:extLst>
                    <a:ext uri="{FF2B5EF4-FFF2-40B4-BE49-F238E27FC236}">
                      <a16:creationId xmlns:a16="http://schemas.microsoft.com/office/drawing/2014/main" id="{3FE9A25E-3C3E-4F16-B733-219A6AF6A49A}"/>
                    </a:ext>
                  </a:extLst>
                </p:cNvPr>
                <p:cNvPicPr/>
                <p:nvPr/>
              </p:nvPicPr>
              <p:blipFill>
                <a:blip r:embed="rId87"/>
                <a:stretch>
                  <a:fillRect/>
                </a:stretch>
              </p:blipFill>
              <p:spPr>
                <a:xfrm>
                  <a:off x="8252978" y="868188"/>
                  <a:ext cx="3049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D0421AF1-694E-49DA-9135-5DB3C8FB7D09}"/>
                    </a:ext>
                  </a:extLst>
                </p14:cNvPr>
                <p14:cNvContentPartPr/>
                <p14:nvPr/>
              </p14:nvContentPartPr>
              <p14:xfrm>
                <a:off x="8547458" y="867108"/>
                <a:ext cx="199440" cy="126720"/>
              </p14:xfrm>
            </p:contentPart>
          </mc:Choice>
          <mc:Fallback>
            <p:pic>
              <p:nvPicPr>
                <p:cNvPr id="52" name="Ink 51">
                  <a:extLst>
                    <a:ext uri="{FF2B5EF4-FFF2-40B4-BE49-F238E27FC236}">
                      <a16:creationId xmlns:a16="http://schemas.microsoft.com/office/drawing/2014/main" id="{D0421AF1-694E-49DA-9135-5DB3C8FB7D09}"/>
                    </a:ext>
                  </a:extLst>
                </p:cNvPr>
                <p:cNvPicPr/>
                <p:nvPr/>
              </p:nvPicPr>
              <p:blipFill>
                <a:blip r:embed="rId89"/>
                <a:stretch>
                  <a:fillRect/>
                </a:stretch>
              </p:blipFill>
              <p:spPr>
                <a:xfrm>
                  <a:off x="8529458" y="849108"/>
                  <a:ext cx="2350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CF1715B6-B6D6-41FC-AC39-9159B8A7C6D2}"/>
                    </a:ext>
                  </a:extLst>
                </p14:cNvPr>
                <p14:cNvContentPartPr/>
                <p14:nvPr/>
              </p14:nvContentPartPr>
              <p14:xfrm>
                <a:off x="8759858" y="727788"/>
                <a:ext cx="237600" cy="235800"/>
              </p14:xfrm>
            </p:contentPart>
          </mc:Choice>
          <mc:Fallback>
            <p:pic>
              <p:nvPicPr>
                <p:cNvPr id="53" name="Ink 52">
                  <a:extLst>
                    <a:ext uri="{FF2B5EF4-FFF2-40B4-BE49-F238E27FC236}">
                      <a16:creationId xmlns:a16="http://schemas.microsoft.com/office/drawing/2014/main" id="{CF1715B6-B6D6-41FC-AC39-9159B8A7C6D2}"/>
                    </a:ext>
                  </a:extLst>
                </p:cNvPr>
                <p:cNvPicPr/>
                <p:nvPr/>
              </p:nvPicPr>
              <p:blipFill>
                <a:blip r:embed="rId91"/>
                <a:stretch>
                  <a:fillRect/>
                </a:stretch>
              </p:blipFill>
              <p:spPr>
                <a:xfrm>
                  <a:off x="8741858" y="709788"/>
                  <a:ext cx="27324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41BC66A0-258C-4A40-A650-315050440425}"/>
                    </a:ext>
                  </a:extLst>
                </p14:cNvPr>
                <p14:cNvContentPartPr/>
                <p14:nvPr/>
              </p14:nvContentPartPr>
              <p14:xfrm>
                <a:off x="9019778" y="737148"/>
                <a:ext cx="242640" cy="160920"/>
              </p14:xfrm>
            </p:contentPart>
          </mc:Choice>
          <mc:Fallback>
            <p:pic>
              <p:nvPicPr>
                <p:cNvPr id="54" name="Ink 53">
                  <a:extLst>
                    <a:ext uri="{FF2B5EF4-FFF2-40B4-BE49-F238E27FC236}">
                      <a16:creationId xmlns:a16="http://schemas.microsoft.com/office/drawing/2014/main" id="{41BC66A0-258C-4A40-A650-315050440425}"/>
                    </a:ext>
                  </a:extLst>
                </p:cNvPr>
                <p:cNvPicPr/>
                <p:nvPr/>
              </p:nvPicPr>
              <p:blipFill>
                <a:blip r:embed="rId93"/>
                <a:stretch>
                  <a:fillRect/>
                </a:stretch>
              </p:blipFill>
              <p:spPr>
                <a:xfrm>
                  <a:off x="9002138" y="719148"/>
                  <a:ext cx="2782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3CC22821-F74C-4334-A2B1-BB0E51AD83D6}"/>
                    </a:ext>
                  </a:extLst>
                </p14:cNvPr>
                <p14:cNvContentPartPr/>
                <p14:nvPr/>
              </p14:nvContentPartPr>
              <p14:xfrm>
                <a:off x="9287978" y="729228"/>
                <a:ext cx="245160" cy="94320"/>
              </p14:xfrm>
            </p:contentPart>
          </mc:Choice>
          <mc:Fallback>
            <p:pic>
              <p:nvPicPr>
                <p:cNvPr id="55" name="Ink 54">
                  <a:extLst>
                    <a:ext uri="{FF2B5EF4-FFF2-40B4-BE49-F238E27FC236}">
                      <a16:creationId xmlns:a16="http://schemas.microsoft.com/office/drawing/2014/main" id="{3CC22821-F74C-4334-A2B1-BB0E51AD83D6}"/>
                    </a:ext>
                  </a:extLst>
                </p:cNvPr>
                <p:cNvPicPr/>
                <p:nvPr/>
              </p:nvPicPr>
              <p:blipFill>
                <a:blip r:embed="rId95"/>
                <a:stretch>
                  <a:fillRect/>
                </a:stretch>
              </p:blipFill>
              <p:spPr>
                <a:xfrm>
                  <a:off x="9269978" y="711588"/>
                  <a:ext cx="2808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8621BA4A-BB49-44C3-B34D-C66237795A0F}"/>
                    </a:ext>
                  </a:extLst>
                </p14:cNvPr>
                <p14:cNvContentPartPr/>
                <p14:nvPr/>
              </p14:nvContentPartPr>
              <p14:xfrm>
                <a:off x="6081818" y="1719228"/>
                <a:ext cx="129600" cy="301680"/>
              </p14:xfrm>
            </p:contentPart>
          </mc:Choice>
          <mc:Fallback>
            <p:pic>
              <p:nvPicPr>
                <p:cNvPr id="57" name="Ink 56">
                  <a:extLst>
                    <a:ext uri="{FF2B5EF4-FFF2-40B4-BE49-F238E27FC236}">
                      <a16:creationId xmlns:a16="http://schemas.microsoft.com/office/drawing/2014/main" id="{8621BA4A-BB49-44C3-B34D-C66237795A0F}"/>
                    </a:ext>
                  </a:extLst>
                </p:cNvPr>
                <p:cNvPicPr/>
                <p:nvPr/>
              </p:nvPicPr>
              <p:blipFill>
                <a:blip r:embed="rId97"/>
                <a:stretch>
                  <a:fillRect/>
                </a:stretch>
              </p:blipFill>
              <p:spPr>
                <a:xfrm>
                  <a:off x="6063818" y="1701228"/>
                  <a:ext cx="1652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3E912E96-59AB-4638-BAA1-B45249085242}"/>
                    </a:ext>
                  </a:extLst>
                </p14:cNvPr>
                <p14:cNvContentPartPr/>
                <p14:nvPr/>
              </p14:nvContentPartPr>
              <p14:xfrm>
                <a:off x="6246698" y="1701588"/>
                <a:ext cx="135000" cy="245880"/>
              </p14:xfrm>
            </p:contentPart>
          </mc:Choice>
          <mc:Fallback>
            <p:pic>
              <p:nvPicPr>
                <p:cNvPr id="58" name="Ink 57">
                  <a:extLst>
                    <a:ext uri="{FF2B5EF4-FFF2-40B4-BE49-F238E27FC236}">
                      <a16:creationId xmlns:a16="http://schemas.microsoft.com/office/drawing/2014/main" id="{3E912E96-59AB-4638-BAA1-B45249085242}"/>
                    </a:ext>
                  </a:extLst>
                </p:cNvPr>
                <p:cNvPicPr/>
                <p:nvPr/>
              </p:nvPicPr>
              <p:blipFill>
                <a:blip r:embed="rId99"/>
                <a:stretch>
                  <a:fillRect/>
                </a:stretch>
              </p:blipFill>
              <p:spPr>
                <a:xfrm>
                  <a:off x="6228698" y="1683948"/>
                  <a:ext cx="1706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C08CB947-30D3-445C-B2E4-3079C8B4C37A}"/>
                    </a:ext>
                  </a:extLst>
                </p14:cNvPr>
                <p14:cNvContentPartPr/>
                <p14:nvPr/>
              </p14:nvContentPartPr>
              <p14:xfrm>
                <a:off x="6092258" y="1700508"/>
                <a:ext cx="290160" cy="202320"/>
              </p14:xfrm>
            </p:contentPart>
          </mc:Choice>
          <mc:Fallback>
            <p:pic>
              <p:nvPicPr>
                <p:cNvPr id="59" name="Ink 58">
                  <a:extLst>
                    <a:ext uri="{FF2B5EF4-FFF2-40B4-BE49-F238E27FC236}">
                      <a16:creationId xmlns:a16="http://schemas.microsoft.com/office/drawing/2014/main" id="{C08CB947-30D3-445C-B2E4-3079C8B4C37A}"/>
                    </a:ext>
                  </a:extLst>
                </p:cNvPr>
                <p:cNvPicPr/>
                <p:nvPr/>
              </p:nvPicPr>
              <p:blipFill>
                <a:blip r:embed="rId101"/>
                <a:stretch>
                  <a:fillRect/>
                </a:stretch>
              </p:blipFill>
              <p:spPr>
                <a:xfrm>
                  <a:off x="6074618" y="1682508"/>
                  <a:ext cx="3258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A93E2E84-5AF8-4F32-97D0-99398A547CC6}"/>
                    </a:ext>
                  </a:extLst>
                </p14:cNvPr>
                <p14:cNvContentPartPr/>
                <p14:nvPr/>
              </p14:nvContentPartPr>
              <p14:xfrm>
                <a:off x="6092978" y="1810668"/>
                <a:ext cx="360720" cy="117360"/>
              </p14:xfrm>
            </p:contentPart>
          </mc:Choice>
          <mc:Fallback>
            <p:pic>
              <p:nvPicPr>
                <p:cNvPr id="60" name="Ink 59">
                  <a:extLst>
                    <a:ext uri="{FF2B5EF4-FFF2-40B4-BE49-F238E27FC236}">
                      <a16:creationId xmlns:a16="http://schemas.microsoft.com/office/drawing/2014/main" id="{A93E2E84-5AF8-4F32-97D0-99398A547CC6}"/>
                    </a:ext>
                  </a:extLst>
                </p:cNvPr>
                <p:cNvPicPr/>
                <p:nvPr/>
              </p:nvPicPr>
              <p:blipFill>
                <a:blip r:embed="rId103"/>
                <a:stretch>
                  <a:fillRect/>
                </a:stretch>
              </p:blipFill>
              <p:spPr>
                <a:xfrm>
                  <a:off x="6075338" y="1792668"/>
                  <a:ext cx="3963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C6BDCC77-E4C5-4F0E-99BF-50E4B8197A6F}"/>
                    </a:ext>
                  </a:extLst>
                </p14:cNvPr>
                <p14:cNvContentPartPr/>
                <p14:nvPr/>
              </p14:nvContentPartPr>
              <p14:xfrm>
                <a:off x="6492218" y="1469028"/>
                <a:ext cx="965520" cy="398520"/>
              </p14:xfrm>
            </p:contentPart>
          </mc:Choice>
          <mc:Fallback>
            <p:pic>
              <p:nvPicPr>
                <p:cNvPr id="61" name="Ink 60">
                  <a:extLst>
                    <a:ext uri="{FF2B5EF4-FFF2-40B4-BE49-F238E27FC236}">
                      <a16:creationId xmlns:a16="http://schemas.microsoft.com/office/drawing/2014/main" id="{C6BDCC77-E4C5-4F0E-99BF-50E4B8197A6F}"/>
                    </a:ext>
                  </a:extLst>
                </p:cNvPr>
                <p:cNvPicPr/>
                <p:nvPr/>
              </p:nvPicPr>
              <p:blipFill>
                <a:blip r:embed="rId105"/>
                <a:stretch>
                  <a:fillRect/>
                </a:stretch>
              </p:blipFill>
              <p:spPr>
                <a:xfrm>
                  <a:off x="6474578" y="1451028"/>
                  <a:ext cx="100116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654EAB91-1B17-42CA-B279-CEF4BB287BA4}"/>
                    </a:ext>
                  </a:extLst>
                </p14:cNvPr>
                <p14:cNvContentPartPr/>
                <p14:nvPr/>
              </p14:nvContentPartPr>
              <p14:xfrm>
                <a:off x="6258938" y="2159148"/>
                <a:ext cx="78120" cy="232200"/>
              </p14:xfrm>
            </p:contentPart>
          </mc:Choice>
          <mc:Fallback>
            <p:pic>
              <p:nvPicPr>
                <p:cNvPr id="63" name="Ink 62">
                  <a:extLst>
                    <a:ext uri="{FF2B5EF4-FFF2-40B4-BE49-F238E27FC236}">
                      <a16:creationId xmlns:a16="http://schemas.microsoft.com/office/drawing/2014/main" id="{654EAB91-1B17-42CA-B279-CEF4BB287BA4}"/>
                    </a:ext>
                  </a:extLst>
                </p:cNvPr>
                <p:cNvPicPr/>
                <p:nvPr/>
              </p:nvPicPr>
              <p:blipFill>
                <a:blip r:embed="rId107"/>
                <a:stretch>
                  <a:fillRect/>
                </a:stretch>
              </p:blipFill>
              <p:spPr>
                <a:xfrm>
                  <a:off x="6241298" y="2141148"/>
                  <a:ext cx="1137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FF47F584-3BB4-470A-9B01-44334615EA8D}"/>
                    </a:ext>
                  </a:extLst>
                </p14:cNvPr>
                <p14:cNvContentPartPr/>
                <p14:nvPr/>
              </p14:nvContentPartPr>
              <p14:xfrm>
                <a:off x="6272978" y="2189748"/>
                <a:ext cx="213840" cy="50400"/>
              </p14:xfrm>
            </p:contentPart>
          </mc:Choice>
          <mc:Fallback>
            <p:pic>
              <p:nvPicPr>
                <p:cNvPr id="64" name="Ink 63">
                  <a:extLst>
                    <a:ext uri="{FF2B5EF4-FFF2-40B4-BE49-F238E27FC236}">
                      <a16:creationId xmlns:a16="http://schemas.microsoft.com/office/drawing/2014/main" id="{FF47F584-3BB4-470A-9B01-44334615EA8D}"/>
                    </a:ext>
                  </a:extLst>
                </p:cNvPr>
                <p:cNvPicPr/>
                <p:nvPr/>
              </p:nvPicPr>
              <p:blipFill>
                <a:blip r:embed="rId109"/>
                <a:stretch>
                  <a:fillRect/>
                </a:stretch>
              </p:blipFill>
              <p:spPr>
                <a:xfrm>
                  <a:off x="6255338" y="2171748"/>
                  <a:ext cx="2494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5" name="Ink 64">
                  <a:extLst>
                    <a:ext uri="{FF2B5EF4-FFF2-40B4-BE49-F238E27FC236}">
                      <a16:creationId xmlns:a16="http://schemas.microsoft.com/office/drawing/2014/main" id="{222DEA12-D699-4B07-B6F4-4FBA49F29FAA}"/>
                    </a:ext>
                  </a:extLst>
                </p14:cNvPr>
                <p14:cNvContentPartPr/>
                <p14:nvPr/>
              </p14:nvContentPartPr>
              <p14:xfrm>
                <a:off x="6499418" y="2055108"/>
                <a:ext cx="181080" cy="217080"/>
              </p14:xfrm>
            </p:contentPart>
          </mc:Choice>
          <mc:Fallback>
            <p:pic>
              <p:nvPicPr>
                <p:cNvPr id="65" name="Ink 64">
                  <a:extLst>
                    <a:ext uri="{FF2B5EF4-FFF2-40B4-BE49-F238E27FC236}">
                      <a16:creationId xmlns:a16="http://schemas.microsoft.com/office/drawing/2014/main" id="{222DEA12-D699-4B07-B6F4-4FBA49F29FAA}"/>
                    </a:ext>
                  </a:extLst>
                </p:cNvPr>
                <p:cNvPicPr/>
                <p:nvPr/>
              </p:nvPicPr>
              <p:blipFill>
                <a:blip r:embed="rId111"/>
                <a:stretch>
                  <a:fillRect/>
                </a:stretch>
              </p:blipFill>
              <p:spPr>
                <a:xfrm>
                  <a:off x="6481778" y="2037108"/>
                  <a:ext cx="2167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6" name="Ink 65">
                  <a:extLst>
                    <a:ext uri="{FF2B5EF4-FFF2-40B4-BE49-F238E27FC236}">
                      <a16:creationId xmlns:a16="http://schemas.microsoft.com/office/drawing/2014/main" id="{3E630024-53F4-4B38-81CB-B3C9E975C4DF}"/>
                    </a:ext>
                  </a:extLst>
                </p14:cNvPr>
                <p14:cNvContentPartPr/>
                <p14:nvPr/>
              </p14:nvContentPartPr>
              <p14:xfrm>
                <a:off x="6802898" y="2097228"/>
                <a:ext cx="163080" cy="137160"/>
              </p14:xfrm>
            </p:contentPart>
          </mc:Choice>
          <mc:Fallback>
            <p:pic>
              <p:nvPicPr>
                <p:cNvPr id="66" name="Ink 65">
                  <a:extLst>
                    <a:ext uri="{FF2B5EF4-FFF2-40B4-BE49-F238E27FC236}">
                      <a16:creationId xmlns:a16="http://schemas.microsoft.com/office/drawing/2014/main" id="{3E630024-53F4-4B38-81CB-B3C9E975C4DF}"/>
                    </a:ext>
                  </a:extLst>
                </p:cNvPr>
                <p:cNvPicPr/>
                <p:nvPr/>
              </p:nvPicPr>
              <p:blipFill>
                <a:blip r:embed="rId113"/>
                <a:stretch>
                  <a:fillRect/>
                </a:stretch>
              </p:blipFill>
              <p:spPr>
                <a:xfrm>
                  <a:off x="6784898" y="2079228"/>
                  <a:ext cx="1987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7" name="Ink 66">
                  <a:extLst>
                    <a:ext uri="{FF2B5EF4-FFF2-40B4-BE49-F238E27FC236}">
                      <a16:creationId xmlns:a16="http://schemas.microsoft.com/office/drawing/2014/main" id="{0C7F4A2D-664A-4010-93FE-8A0B6B6D90F4}"/>
                    </a:ext>
                  </a:extLst>
                </p14:cNvPr>
                <p14:cNvContentPartPr/>
                <p14:nvPr/>
              </p14:nvContentPartPr>
              <p14:xfrm>
                <a:off x="7027898" y="1937028"/>
                <a:ext cx="143280" cy="250560"/>
              </p14:xfrm>
            </p:contentPart>
          </mc:Choice>
          <mc:Fallback>
            <p:pic>
              <p:nvPicPr>
                <p:cNvPr id="67" name="Ink 66">
                  <a:extLst>
                    <a:ext uri="{FF2B5EF4-FFF2-40B4-BE49-F238E27FC236}">
                      <a16:creationId xmlns:a16="http://schemas.microsoft.com/office/drawing/2014/main" id="{0C7F4A2D-664A-4010-93FE-8A0B6B6D90F4}"/>
                    </a:ext>
                  </a:extLst>
                </p:cNvPr>
                <p:cNvPicPr/>
                <p:nvPr/>
              </p:nvPicPr>
              <p:blipFill>
                <a:blip r:embed="rId115"/>
                <a:stretch>
                  <a:fillRect/>
                </a:stretch>
              </p:blipFill>
              <p:spPr>
                <a:xfrm>
                  <a:off x="7010258" y="1919028"/>
                  <a:ext cx="1789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DABB747A-BF86-4B5E-BB7F-01CB2D64DC54}"/>
                    </a:ext>
                  </a:extLst>
                </p14:cNvPr>
                <p14:cNvContentPartPr/>
                <p14:nvPr/>
              </p14:nvContentPartPr>
              <p14:xfrm>
                <a:off x="7489418" y="1799868"/>
                <a:ext cx="374400" cy="280800"/>
              </p14:xfrm>
            </p:contentPart>
          </mc:Choice>
          <mc:Fallback>
            <p:pic>
              <p:nvPicPr>
                <p:cNvPr id="68" name="Ink 67">
                  <a:extLst>
                    <a:ext uri="{FF2B5EF4-FFF2-40B4-BE49-F238E27FC236}">
                      <a16:creationId xmlns:a16="http://schemas.microsoft.com/office/drawing/2014/main" id="{DABB747A-BF86-4B5E-BB7F-01CB2D64DC54}"/>
                    </a:ext>
                  </a:extLst>
                </p:cNvPr>
                <p:cNvPicPr/>
                <p:nvPr/>
              </p:nvPicPr>
              <p:blipFill>
                <a:blip r:embed="rId117"/>
                <a:stretch>
                  <a:fillRect/>
                </a:stretch>
              </p:blipFill>
              <p:spPr>
                <a:xfrm>
                  <a:off x="7471778" y="1781868"/>
                  <a:ext cx="41004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FD3641F8-4B37-44EE-B09A-B239C513D8ED}"/>
                    </a:ext>
                  </a:extLst>
                </p14:cNvPr>
                <p14:cNvContentPartPr/>
                <p14:nvPr/>
              </p14:nvContentPartPr>
              <p14:xfrm>
                <a:off x="7879298" y="1582068"/>
                <a:ext cx="660960" cy="401040"/>
              </p14:xfrm>
            </p:contentPart>
          </mc:Choice>
          <mc:Fallback>
            <p:pic>
              <p:nvPicPr>
                <p:cNvPr id="69" name="Ink 68">
                  <a:extLst>
                    <a:ext uri="{FF2B5EF4-FFF2-40B4-BE49-F238E27FC236}">
                      <a16:creationId xmlns:a16="http://schemas.microsoft.com/office/drawing/2014/main" id="{FD3641F8-4B37-44EE-B09A-B239C513D8ED}"/>
                    </a:ext>
                  </a:extLst>
                </p:cNvPr>
                <p:cNvPicPr/>
                <p:nvPr/>
              </p:nvPicPr>
              <p:blipFill>
                <a:blip r:embed="rId119"/>
                <a:stretch>
                  <a:fillRect/>
                </a:stretch>
              </p:blipFill>
              <p:spPr>
                <a:xfrm>
                  <a:off x="7861298" y="1564428"/>
                  <a:ext cx="69660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327F1FF5-0F42-400F-999A-7A68BA3207BE}"/>
                    </a:ext>
                  </a:extLst>
                </p14:cNvPr>
                <p14:cNvContentPartPr/>
                <p14:nvPr/>
              </p14:nvContentPartPr>
              <p14:xfrm>
                <a:off x="8615858" y="1613028"/>
                <a:ext cx="226440" cy="180360"/>
              </p14:xfrm>
            </p:contentPart>
          </mc:Choice>
          <mc:Fallback>
            <p:pic>
              <p:nvPicPr>
                <p:cNvPr id="70" name="Ink 69">
                  <a:extLst>
                    <a:ext uri="{FF2B5EF4-FFF2-40B4-BE49-F238E27FC236}">
                      <a16:creationId xmlns:a16="http://schemas.microsoft.com/office/drawing/2014/main" id="{327F1FF5-0F42-400F-999A-7A68BA3207BE}"/>
                    </a:ext>
                  </a:extLst>
                </p:cNvPr>
                <p:cNvPicPr/>
                <p:nvPr/>
              </p:nvPicPr>
              <p:blipFill>
                <a:blip r:embed="rId121"/>
                <a:stretch>
                  <a:fillRect/>
                </a:stretch>
              </p:blipFill>
              <p:spPr>
                <a:xfrm>
                  <a:off x="8598218" y="1595028"/>
                  <a:ext cx="2620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6D0CC810-3978-48A4-AE42-466D0A1E348E}"/>
                    </a:ext>
                  </a:extLst>
                </p14:cNvPr>
                <p14:cNvContentPartPr/>
                <p14:nvPr/>
              </p14:nvContentPartPr>
              <p14:xfrm>
                <a:off x="8757698" y="1519788"/>
                <a:ext cx="124560" cy="189720"/>
              </p14:xfrm>
            </p:contentPart>
          </mc:Choice>
          <mc:Fallback>
            <p:pic>
              <p:nvPicPr>
                <p:cNvPr id="71" name="Ink 70">
                  <a:extLst>
                    <a:ext uri="{FF2B5EF4-FFF2-40B4-BE49-F238E27FC236}">
                      <a16:creationId xmlns:a16="http://schemas.microsoft.com/office/drawing/2014/main" id="{6D0CC810-3978-48A4-AE42-466D0A1E348E}"/>
                    </a:ext>
                  </a:extLst>
                </p:cNvPr>
                <p:cNvPicPr/>
                <p:nvPr/>
              </p:nvPicPr>
              <p:blipFill>
                <a:blip r:embed="rId123"/>
                <a:stretch>
                  <a:fillRect/>
                </a:stretch>
              </p:blipFill>
              <p:spPr>
                <a:xfrm>
                  <a:off x="8740058" y="1501788"/>
                  <a:ext cx="1602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43D1472C-61EA-4453-8AF4-D6BD54697C6B}"/>
                    </a:ext>
                  </a:extLst>
                </p14:cNvPr>
                <p14:cNvContentPartPr/>
                <p14:nvPr/>
              </p14:nvContentPartPr>
              <p14:xfrm>
                <a:off x="8871458" y="1520868"/>
                <a:ext cx="160200" cy="160920"/>
              </p14:xfrm>
            </p:contentPart>
          </mc:Choice>
          <mc:Fallback>
            <p:pic>
              <p:nvPicPr>
                <p:cNvPr id="72" name="Ink 71">
                  <a:extLst>
                    <a:ext uri="{FF2B5EF4-FFF2-40B4-BE49-F238E27FC236}">
                      <a16:creationId xmlns:a16="http://schemas.microsoft.com/office/drawing/2014/main" id="{43D1472C-61EA-4453-8AF4-D6BD54697C6B}"/>
                    </a:ext>
                  </a:extLst>
                </p:cNvPr>
                <p:cNvPicPr/>
                <p:nvPr/>
              </p:nvPicPr>
              <p:blipFill>
                <a:blip r:embed="rId125"/>
                <a:stretch>
                  <a:fillRect/>
                </a:stretch>
              </p:blipFill>
              <p:spPr>
                <a:xfrm>
                  <a:off x="8853458" y="1503228"/>
                  <a:ext cx="1958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DFB9B0E6-8BE4-47E4-9EED-1E77BDCABB23}"/>
                    </a:ext>
                  </a:extLst>
                </p14:cNvPr>
                <p14:cNvContentPartPr/>
                <p14:nvPr/>
              </p14:nvContentPartPr>
              <p14:xfrm>
                <a:off x="9041378" y="1532748"/>
                <a:ext cx="128520" cy="161640"/>
              </p14:xfrm>
            </p:contentPart>
          </mc:Choice>
          <mc:Fallback>
            <p:pic>
              <p:nvPicPr>
                <p:cNvPr id="73" name="Ink 72">
                  <a:extLst>
                    <a:ext uri="{FF2B5EF4-FFF2-40B4-BE49-F238E27FC236}">
                      <a16:creationId xmlns:a16="http://schemas.microsoft.com/office/drawing/2014/main" id="{DFB9B0E6-8BE4-47E4-9EED-1E77BDCABB23}"/>
                    </a:ext>
                  </a:extLst>
                </p:cNvPr>
                <p:cNvPicPr/>
                <p:nvPr/>
              </p:nvPicPr>
              <p:blipFill>
                <a:blip r:embed="rId127"/>
                <a:stretch>
                  <a:fillRect/>
                </a:stretch>
              </p:blipFill>
              <p:spPr>
                <a:xfrm>
                  <a:off x="9023378" y="1514748"/>
                  <a:ext cx="1641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529CF437-D9A9-4309-AC4F-08880C61FFC0}"/>
                    </a:ext>
                  </a:extLst>
                </p14:cNvPr>
                <p14:cNvContentPartPr/>
                <p14:nvPr/>
              </p14:nvContentPartPr>
              <p14:xfrm>
                <a:off x="9249458" y="1321068"/>
                <a:ext cx="109080" cy="309960"/>
              </p14:xfrm>
            </p:contentPart>
          </mc:Choice>
          <mc:Fallback>
            <p:pic>
              <p:nvPicPr>
                <p:cNvPr id="74" name="Ink 73">
                  <a:extLst>
                    <a:ext uri="{FF2B5EF4-FFF2-40B4-BE49-F238E27FC236}">
                      <a16:creationId xmlns:a16="http://schemas.microsoft.com/office/drawing/2014/main" id="{529CF437-D9A9-4309-AC4F-08880C61FFC0}"/>
                    </a:ext>
                  </a:extLst>
                </p:cNvPr>
                <p:cNvPicPr/>
                <p:nvPr/>
              </p:nvPicPr>
              <p:blipFill>
                <a:blip r:embed="rId129"/>
                <a:stretch>
                  <a:fillRect/>
                </a:stretch>
              </p:blipFill>
              <p:spPr>
                <a:xfrm>
                  <a:off x="9231818" y="1303428"/>
                  <a:ext cx="144720" cy="345600"/>
                </a:xfrm>
                <a:prstGeom prst="rect">
                  <a:avLst/>
                </a:prstGeom>
              </p:spPr>
            </p:pic>
          </mc:Fallback>
        </mc:AlternateContent>
      </p:gr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4BC1-8DBA-4EC4-ADBE-A4EF5495D7C6}"/>
              </a:ext>
            </a:extLst>
          </p:cNvPr>
          <p:cNvSpPr>
            <a:spLocks noGrp="1"/>
          </p:cNvSpPr>
          <p:nvPr>
            <p:ph type="title"/>
          </p:nvPr>
        </p:nvSpPr>
        <p:spPr/>
        <p:txBody>
          <a:bodyPr/>
          <a:lstStyle/>
          <a:p>
            <a:r>
              <a:rPr lang="en-MY" dirty="0"/>
              <a:t>JK (Jack-Kilby) Flip-Flop</a:t>
            </a:r>
          </a:p>
        </p:txBody>
      </p:sp>
      <p:sp>
        <p:nvSpPr>
          <p:cNvPr id="3" name="Content Placeholder 2">
            <a:extLst>
              <a:ext uri="{FF2B5EF4-FFF2-40B4-BE49-F238E27FC236}">
                <a16:creationId xmlns:a16="http://schemas.microsoft.com/office/drawing/2014/main" id="{2DE621D8-F9F5-411C-A927-42EB5A965C05}"/>
              </a:ext>
            </a:extLst>
          </p:cNvPr>
          <p:cNvSpPr>
            <a:spLocks noGrp="1"/>
          </p:cNvSpPr>
          <p:nvPr>
            <p:ph idx="1"/>
          </p:nvPr>
        </p:nvSpPr>
        <p:spPr>
          <a:xfrm>
            <a:off x="1088136" y="4488530"/>
            <a:ext cx="10058400" cy="1815084"/>
          </a:xfrm>
        </p:spPr>
        <p:txBody>
          <a:bodyPr/>
          <a:lstStyle/>
          <a:p>
            <a:pPr algn="just">
              <a:lnSpc>
                <a:spcPct val="100000"/>
              </a:lnSpc>
            </a:pPr>
            <a:r>
              <a:rPr lang="en-MY" dirty="0"/>
              <a:t>Its operation is very similar to that of an SR flip-flop except that if both control inputs (J and K) are high, the state changes on the next negative-going clock edge. </a:t>
            </a:r>
          </a:p>
          <a:p>
            <a:pPr algn="just">
              <a:lnSpc>
                <a:spcPct val="100000"/>
              </a:lnSpc>
            </a:pPr>
            <a:r>
              <a:rPr lang="en-MY" dirty="0"/>
              <a:t>Thus when both J and K are high, the output of the flipflop toggles on each cycle of the clock–switching from high to low on one negative going clock transition, back to high on the next negative transition, and so on.</a:t>
            </a:r>
          </a:p>
        </p:txBody>
      </p:sp>
      <p:sp>
        <p:nvSpPr>
          <p:cNvPr id="4" name="Footer Placeholder 3">
            <a:extLst>
              <a:ext uri="{FF2B5EF4-FFF2-40B4-BE49-F238E27FC236}">
                <a16:creationId xmlns:a16="http://schemas.microsoft.com/office/drawing/2014/main" id="{75C4FC93-7788-4C97-A953-7024A01A78D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899AACB-1F9F-4C5D-B053-1F29A5061CB9}"/>
              </a:ext>
            </a:extLst>
          </p:cNvPr>
          <p:cNvSpPr>
            <a:spLocks noGrp="1"/>
          </p:cNvSpPr>
          <p:nvPr>
            <p:ph type="sldNum" sz="quarter" idx="12"/>
          </p:nvPr>
        </p:nvSpPr>
        <p:spPr/>
        <p:txBody>
          <a:bodyPr/>
          <a:lstStyle/>
          <a:p>
            <a:fld id="{1DE98518-C1CF-410D-8A71-B5D14FDF677E}" type="slidenum">
              <a:rPr lang="en-MY" smtClean="0"/>
              <a:t>10</a:t>
            </a:fld>
            <a:endParaRPr lang="en-MY" dirty="0"/>
          </a:p>
        </p:txBody>
      </p:sp>
      <p:pic>
        <p:nvPicPr>
          <p:cNvPr id="6" name="Picture 5">
            <a:extLst>
              <a:ext uri="{FF2B5EF4-FFF2-40B4-BE49-F238E27FC236}">
                <a16:creationId xmlns:a16="http://schemas.microsoft.com/office/drawing/2014/main" id="{1D886E42-1C6F-4E6B-880A-EF5174688BE2}"/>
              </a:ext>
            </a:extLst>
          </p:cNvPr>
          <p:cNvPicPr>
            <a:picLocks noChangeAspect="1"/>
          </p:cNvPicPr>
          <p:nvPr/>
        </p:nvPicPr>
        <p:blipFill>
          <a:blip r:embed="rId2"/>
          <a:stretch>
            <a:fillRect/>
          </a:stretch>
        </p:blipFill>
        <p:spPr>
          <a:xfrm>
            <a:off x="6096000" y="1741751"/>
            <a:ext cx="5754536" cy="2746779"/>
          </a:xfrm>
          <a:prstGeom prst="rect">
            <a:avLst/>
          </a:prstGeom>
        </p:spPr>
      </p:pic>
      <p:pic>
        <p:nvPicPr>
          <p:cNvPr id="1026" name="Picture 2" descr="jk flip flop symbol">
            <a:extLst>
              <a:ext uri="{FF2B5EF4-FFF2-40B4-BE49-F238E27FC236}">
                <a16:creationId xmlns:a16="http://schemas.microsoft.com/office/drawing/2014/main" id="{7C0E1172-CF76-42B8-9D06-5F4007C87D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9867" b="-2644"/>
          <a:stretch/>
        </p:blipFill>
        <p:spPr bwMode="auto">
          <a:xfrm>
            <a:off x="897996" y="2184893"/>
            <a:ext cx="2022185" cy="2111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jk flip-flop circuit">
            <a:extLst>
              <a:ext uri="{FF2B5EF4-FFF2-40B4-BE49-F238E27FC236}">
                <a16:creationId xmlns:a16="http://schemas.microsoft.com/office/drawing/2014/main" id="{651BF8EE-5FE0-4B3C-BBC7-14A6BC7F4B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2474032"/>
            <a:ext cx="3248025" cy="1533525"/>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FD54D2E5-77D7-4CE4-B99A-29CAD85253AF}"/>
              </a:ext>
            </a:extLst>
          </p:cNvPr>
          <p:cNvGrpSpPr/>
          <p:nvPr/>
        </p:nvGrpSpPr>
        <p:grpSpPr>
          <a:xfrm>
            <a:off x="2109938" y="1634841"/>
            <a:ext cx="2181600" cy="57960"/>
            <a:chOff x="2109938" y="1634841"/>
            <a:chExt cx="2181600" cy="57960"/>
          </a:xfrm>
        </p:grpSpPr>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8A919E8F-070A-4ED6-8339-2774A316C376}"/>
                    </a:ext>
                  </a:extLst>
                </p14:cNvPr>
                <p14:cNvContentPartPr/>
                <p14:nvPr/>
              </p14:nvContentPartPr>
              <p14:xfrm>
                <a:off x="2109938" y="1641681"/>
                <a:ext cx="839520" cy="51120"/>
              </p14:xfrm>
            </p:contentPart>
          </mc:Choice>
          <mc:Fallback>
            <p:pic>
              <p:nvPicPr>
                <p:cNvPr id="8" name="Ink 7">
                  <a:extLst>
                    <a:ext uri="{FF2B5EF4-FFF2-40B4-BE49-F238E27FC236}">
                      <a16:creationId xmlns:a16="http://schemas.microsoft.com/office/drawing/2014/main" id="{8A919E8F-070A-4ED6-8339-2774A316C376}"/>
                    </a:ext>
                  </a:extLst>
                </p:cNvPr>
                <p:cNvPicPr/>
                <p:nvPr/>
              </p:nvPicPr>
              <p:blipFill>
                <a:blip r:embed="rId6"/>
                <a:stretch>
                  <a:fillRect/>
                </a:stretch>
              </p:blipFill>
              <p:spPr>
                <a:xfrm>
                  <a:off x="2092298" y="1623681"/>
                  <a:ext cx="8751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AB7ABE7D-72A8-472A-8EB7-C94EBFE80478}"/>
                    </a:ext>
                  </a:extLst>
                </p14:cNvPr>
                <p14:cNvContentPartPr/>
                <p14:nvPr/>
              </p14:nvContentPartPr>
              <p14:xfrm>
                <a:off x="2844338" y="1634841"/>
                <a:ext cx="1447200" cy="22320"/>
              </p14:xfrm>
            </p:contentPart>
          </mc:Choice>
          <mc:Fallback>
            <p:pic>
              <p:nvPicPr>
                <p:cNvPr id="9" name="Ink 8">
                  <a:extLst>
                    <a:ext uri="{FF2B5EF4-FFF2-40B4-BE49-F238E27FC236}">
                      <a16:creationId xmlns:a16="http://schemas.microsoft.com/office/drawing/2014/main" id="{AB7ABE7D-72A8-472A-8EB7-C94EBFE80478}"/>
                    </a:ext>
                  </a:extLst>
                </p:cNvPr>
                <p:cNvPicPr/>
                <p:nvPr/>
              </p:nvPicPr>
              <p:blipFill>
                <a:blip r:embed="rId8"/>
                <a:stretch>
                  <a:fillRect/>
                </a:stretch>
              </p:blipFill>
              <p:spPr>
                <a:xfrm>
                  <a:off x="2826338" y="1617201"/>
                  <a:ext cx="1482840" cy="57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46AF2808-B9E6-41DF-B0E1-4400435D5599}"/>
                  </a:ext>
                </a:extLst>
              </p14:cNvPr>
              <p14:cNvContentPartPr/>
              <p14:nvPr/>
            </p14:nvContentPartPr>
            <p14:xfrm>
              <a:off x="1382378" y="1644561"/>
              <a:ext cx="285480" cy="131400"/>
            </p14:xfrm>
          </p:contentPart>
        </mc:Choice>
        <mc:Fallback>
          <p:pic>
            <p:nvPicPr>
              <p:cNvPr id="11" name="Ink 10">
                <a:extLst>
                  <a:ext uri="{FF2B5EF4-FFF2-40B4-BE49-F238E27FC236}">
                    <a16:creationId xmlns:a16="http://schemas.microsoft.com/office/drawing/2014/main" id="{46AF2808-B9E6-41DF-B0E1-4400435D5599}"/>
                  </a:ext>
                </a:extLst>
              </p:cNvPr>
              <p:cNvPicPr/>
              <p:nvPr/>
            </p:nvPicPr>
            <p:blipFill>
              <a:blip r:embed="rId10"/>
              <a:stretch>
                <a:fillRect/>
              </a:stretch>
            </p:blipFill>
            <p:spPr>
              <a:xfrm>
                <a:off x="1364378" y="1626561"/>
                <a:ext cx="3211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75D5447E-0962-4407-8BCA-AF4B14EA7C1F}"/>
                  </a:ext>
                </a:extLst>
              </p14:cNvPr>
              <p14:cNvContentPartPr/>
              <p14:nvPr/>
            </p14:nvContentPartPr>
            <p14:xfrm>
              <a:off x="2959538" y="3392721"/>
              <a:ext cx="209880" cy="94320"/>
            </p14:xfrm>
          </p:contentPart>
        </mc:Choice>
        <mc:Fallback>
          <p:pic>
            <p:nvPicPr>
              <p:cNvPr id="26" name="Ink 25">
                <a:extLst>
                  <a:ext uri="{FF2B5EF4-FFF2-40B4-BE49-F238E27FC236}">
                    <a16:creationId xmlns:a16="http://schemas.microsoft.com/office/drawing/2014/main" id="{75D5447E-0962-4407-8BCA-AF4B14EA7C1F}"/>
                  </a:ext>
                </a:extLst>
              </p:cNvPr>
              <p:cNvPicPr/>
              <p:nvPr/>
            </p:nvPicPr>
            <p:blipFill>
              <a:blip r:embed="rId12"/>
              <a:stretch>
                <a:fillRect/>
              </a:stretch>
            </p:blipFill>
            <p:spPr>
              <a:xfrm>
                <a:off x="2941898" y="3375081"/>
                <a:ext cx="2455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7EA4A9C0-719C-4FCC-AA99-AF34990A7B66}"/>
                  </a:ext>
                </a:extLst>
              </p14:cNvPr>
              <p14:cNvContentPartPr/>
              <p14:nvPr/>
            </p14:nvContentPartPr>
            <p14:xfrm>
              <a:off x="3012818" y="2655441"/>
              <a:ext cx="210600" cy="122040"/>
            </p14:xfrm>
          </p:contentPart>
        </mc:Choice>
        <mc:Fallback>
          <p:pic>
            <p:nvPicPr>
              <p:cNvPr id="27" name="Ink 26">
                <a:extLst>
                  <a:ext uri="{FF2B5EF4-FFF2-40B4-BE49-F238E27FC236}">
                    <a16:creationId xmlns:a16="http://schemas.microsoft.com/office/drawing/2014/main" id="{7EA4A9C0-719C-4FCC-AA99-AF34990A7B66}"/>
                  </a:ext>
                </a:extLst>
              </p:cNvPr>
              <p:cNvPicPr/>
              <p:nvPr/>
            </p:nvPicPr>
            <p:blipFill>
              <a:blip r:embed="rId14"/>
              <a:stretch>
                <a:fillRect/>
              </a:stretch>
            </p:blipFill>
            <p:spPr>
              <a:xfrm>
                <a:off x="2995178" y="2637801"/>
                <a:ext cx="2462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 name="Ink 27">
                <a:extLst>
                  <a:ext uri="{FF2B5EF4-FFF2-40B4-BE49-F238E27FC236}">
                    <a16:creationId xmlns:a16="http://schemas.microsoft.com/office/drawing/2014/main" id="{E867AE6B-6B13-4415-8F8C-A204E119E5AB}"/>
                  </a:ext>
                </a:extLst>
              </p14:cNvPr>
              <p14:cNvContentPartPr/>
              <p14:nvPr/>
            </p14:nvContentPartPr>
            <p14:xfrm>
              <a:off x="2958098" y="3878721"/>
              <a:ext cx="232200" cy="78840"/>
            </p14:xfrm>
          </p:contentPart>
        </mc:Choice>
        <mc:Fallback>
          <p:pic>
            <p:nvPicPr>
              <p:cNvPr id="28" name="Ink 27">
                <a:extLst>
                  <a:ext uri="{FF2B5EF4-FFF2-40B4-BE49-F238E27FC236}">
                    <a16:creationId xmlns:a16="http://schemas.microsoft.com/office/drawing/2014/main" id="{E867AE6B-6B13-4415-8F8C-A204E119E5AB}"/>
                  </a:ext>
                </a:extLst>
              </p:cNvPr>
              <p:cNvPicPr/>
              <p:nvPr/>
            </p:nvPicPr>
            <p:blipFill>
              <a:blip r:embed="rId16"/>
              <a:stretch>
                <a:fillRect/>
              </a:stretch>
            </p:blipFill>
            <p:spPr>
              <a:xfrm>
                <a:off x="2940458" y="3860721"/>
                <a:ext cx="267840" cy="114480"/>
              </a:xfrm>
              <a:prstGeom prst="rect">
                <a:avLst/>
              </a:prstGeom>
            </p:spPr>
          </p:pic>
        </mc:Fallback>
      </mc:AlternateContent>
      <p:grpSp>
        <p:nvGrpSpPr>
          <p:cNvPr id="33" name="Group 32">
            <a:extLst>
              <a:ext uri="{FF2B5EF4-FFF2-40B4-BE49-F238E27FC236}">
                <a16:creationId xmlns:a16="http://schemas.microsoft.com/office/drawing/2014/main" id="{1E39B508-FDCE-40C2-9222-B52AB52B474B}"/>
              </a:ext>
            </a:extLst>
          </p:cNvPr>
          <p:cNvGrpSpPr/>
          <p:nvPr/>
        </p:nvGrpSpPr>
        <p:grpSpPr>
          <a:xfrm>
            <a:off x="3756938" y="2124801"/>
            <a:ext cx="2197080" cy="2410560"/>
            <a:chOff x="3756938" y="2124801"/>
            <a:chExt cx="2197080" cy="2410560"/>
          </a:xfrm>
        </p:grpSpPr>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2626E842-1803-495B-A489-97596D7F451B}"/>
                    </a:ext>
                  </a:extLst>
                </p14:cNvPr>
                <p14:cNvContentPartPr/>
                <p14:nvPr/>
              </p14:nvContentPartPr>
              <p14:xfrm>
                <a:off x="4370018" y="2739681"/>
                <a:ext cx="1144800" cy="1148760"/>
              </p14:xfrm>
            </p:contentPart>
          </mc:Choice>
          <mc:Fallback>
            <p:pic>
              <p:nvPicPr>
                <p:cNvPr id="12" name="Ink 11">
                  <a:extLst>
                    <a:ext uri="{FF2B5EF4-FFF2-40B4-BE49-F238E27FC236}">
                      <a16:creationId xmlns:a16="http://schemas.microsoft.com/office/drawing/2014/main" id="{2626E842-1803-495B-A489-97596D7F451B}"/>
                    </a:ext>
                  </a:extLst>
                </p:cNvPr>
                <p:cNvPicPr/>
                <p:nvPr/>
              </p:nvPicPr>
              <p:blipFill>
                <a:blip r:embed="rId18"/>
                <a:stretch>
                  <a:fillRect/>
                </a:stretch>
              </p:blipFill>
              <p:spPr>
                <a:xfrm>
                  <a:off x="4352018" y="2722041"/>
                  <a:ext cx="1180440" cy="1184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87319CD1-B81C-40B2-A42F-7C9F6F420985}"/>
                    </a:ext>
                  </a:extLst>
                </p14:cNvPr>
                <p14:cNvContentPartPr/>
                <p14:nvPr/>
              </p14:nvContentPartPr>
              <p14:xfrm>
                <a:off x="4397018" y="2754801"/>
                <a:ext cx="1132560" cy="1133640"/>
              </p14:xfrm>
            </p:contentPart>
          </mc:Choice>
          <mc:Fallback>
            <p:pic>
              <p:nvPicPr>
                <p:cNvPr id="13" name="Ink 12">
                  <a:extLst>
                    <a:ext uri="{FF2B5EF4-FFF2-40B4-BE49-F238E27FC236}">
                      <a16:creationId xmlns:a16="http://schemas.microsoft.com/office/drawing/2014/main" id="{87319CD1-B81C-40B2-A42F-7C9F6F420985}"/>
                    </a:ext>
                  </a:extLst>
                </p:cNvPr>
                <p:cNvPicPr/>
                <p:nvPr/>
              </p:nvPicPr>
              <p:blipFill>
                <a:blip r:embed="rId20"/>
                <a:stretch>
                  <a:fillRect/>
                </a:stretch>
              </p:blipFill>
              <p:spPr>
                <a:xfrm>
                  <a:off x="4379378" y="2736801"/>
                  <a:ext cx="1168200" cy="1169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3D79C47B-2123-46C7-997B-7CEFFE16BCEF}"/>
                    </a:ext>
                  </a:extLst>
                </p14:cNvPr>
                <p14:cNvContentPartPr/>
                <p14:nvPr/>
              </p14:nvContentPartPr>
              <p14:xfrm>
                <a:off x="3962138" y="2583441"/>
                <a:ext cx="206640" cy="85320"/>
              </p14:xfrm>
            </p:contentPart>
          </mc:Choice>
          <mc:Fallback>
            <p:pic>
              <p:nvPicPr>
                <p:cNvPr id="15" name="Ink 14">
                  <a:extLst>
                    <a:ext uri="{FF2B5EF4-FFF2-40B4-BE49-F238E27FC236}">
                      <a16:creationId xmlns:a16="http://schemas.microsoft.com/office/drawing/2014/main" id="{3D79C47B-2123-46C7-997B-7CEFFE16BCEF}"/>
                    </a:ext>
                  </a:extLst>
                </p:cNvPr>
                <p:cNvPicPr/>
                <p:nvPr/>
              </p:nvPicPr>
              <p:blipFill>
                <a:blip r:embed="rId22"/>
                <a:stretch>
                  <a:fillRect/>
                </a:stretch>
              </p:blipFill>
              <p:spPr>
                <a:xfrm>
                  <a:off x="3944498" y="2565801"/>
                  <a:ext cx="2422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72BA0CC1-73CF-4340-8EBE-057935A45234}"/>
                    </a:ext>
                  </a:extLst>
                </p14:cNvPr>
                <p14:cNvContentPartPr/>
                <p14:nvPr/>
              </p14:nvContentPartPr>
              <p14:xfrm>
                <a:off x="3970058" y="3309921"/>
                <a:ext cx="245520" cy="183960"/>
              </p14:xfrm>
            </p:contentPart>
          </mc:Choice>
          <mc:Fallback>
            <p:pic>
              <p:nvPicPr>
                <p:cNvPr id="16" name="Ink 15">
                  <a:extLst>
                    <a:ext uri="{FF2B5EF4-FFF2-40B4-BE49-F238E27FC236}">
                      <a16:creationId xmlns:a16="http://schemas.microsoft.com/office/drawing/2014/main" id="{72BA0CC1-73CF-4340-8EBE-057935A45234}"/>
                    </a:ext>
                  </a:extLst>
                </p:cNvPr>
                <p:cNvPicPr/>
                <p:nvPr/>
              </p:nvPicPr>
              <p:blipFill>
                <a:blip r:embed="rId24"/>
                <a:stretch>
                  <a:fillRect/>
                </a:stretch>
              </p:blipFill>
              <p:spPr>
                <a:xfrm>
                  <a:off x="3952058" y="3292281"/>
                  <a:ext cx="2811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F264CD52-0C68-4D9F-941F-EEA536CB2224}"/>
                    </a:ext>
                  </a:extLst>
                </p14:cNvPr>
                <p14:cNvContentPartPr/>
                <p14:nvPr/>
              </p14:nvContentPartPr>
              <p14:xfrm>
                <a:off x="3767738" y="2802321"/>
                <a:ext cx="17640" cy="25200"/>
              </p14:xfrm>
            </p:contentPart>
          </mc:Choice>
          <mc:Fallback>
            <p:pic>
              <p:nvPicPr>
                <p:cNvPr id="18" name="Ink 17">
                  <a:extLst>
                    <a:ext uri="{FF2B5EF4-FFF2-40B4-BE49-F238E27FC236}">
                      <a16:creationId xmlns:a16="http://schemas.microsoft.com/office/drawing/2014/main" id="{F264CD52-0C68-4D9F-941F-EEA536CB2224}"/>
                    </a:ext>
                  </a:extLst>
                </p:cNvPr>
                <p:cNvPicPr/>
                <p:nvPr/>
              </p:nvPicPr>
              <p:blipFill>
                <a:blip r:embed="rId26"/>
                <a:stretch>
                  <a:fillRect/>
                </a:stretch>
              </p:blipFill>
              <p:spPr>
                <a:xfrm>
                  <a:off x="3750098" y="2784321"/>
                  <a:ext cx="53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53DAF5A9-A447-4ACD-A2AC-C38CFEF36002}"/>
                    </a:ext>
                  </a:extLst>
                </p14:cNvPr>
                <p14:cNvContentPartPr/>
                <p14:nvPr/>
              </p14:nvContentPartPr>
              <p14:xfrm>
                <a:off x="3759098" y="2887641"/>
                <a:ext cx="15840" cy="23760"/>
              </p14:xfrm>
            </p:contentPart>
          </mc:Choice>
          <mc:Fallback>
            <p:pic>
              <p:nvPicPr>
                <p:cNvPr id="19" name="Ink 18">
                  <a:extLst>
                    <a:ext uri="{FF2B5EF4-FFF2-40B4-BE49-F238E27FC236}">
                      <a16:creationId xmlns:a16="http://schemas.microsoft.com/office/drawing/2014/main" id="{53DAF5A9-A447-4ACD-A2AC-C38CFEF36002}"/>
                    </a:ext>
                  </a:extLst>
                </p:cNvPr>
                <p:cNvPicPr/>
                <p:nvPr/>
              </p:nvPicPr>
              <p:blipFill>
                <a:blip r:embed="rId28"/>
                <a:stretch>
                  <a:fillRect/>
                </a:stretch>
              </p:blipFill>
              <p:spPr>
                <a:xfrm>
                  <a:off x="3741458" y="2870001"/>
                  <a:ext cx="5148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4AFA0C01-EDA4-4941-BC7D-BEBA0E69D408}"/>
                    </a:ext>
                  </a:extLst>
                </p14:cNvPr>
                <p14:cNvContentPartPr/>
                <p14:nvPr/>
              </p14:nvContentPartPr>
              <p14:xfrm>
                <a:off x="3773498" y="2961441"/>
                <a:ext cx="15120" cy="27000"/>
              </p14:xfrm>
            </p:contentPart>
          </mc:Choice>
          <mc:Fallback>
            <p:pic>
              <p:nvPicPr>
                <p:cNvPr id="20" name="Ink 19">
                  <a:extLst>
                    <a:ext uri="{FF2B5EF4-FFF2-40B4-BE49-F238E27FC236}">
                      <a16:creationId xmlns:a16="http://schemas.microsoft.com/office/drawing/2014/main" id="{4AFA0C01-EDA4-4941-BC7D-BEBA0E69D408}"/>
                    </a:ext>
                  </a:extLst>
                </p:cNvPr>
                <p:cNvPicPr/>
                <p:nvPr/>
              </p:nvPicPr>
              <p:blipFill>
                <a:blip r:embed="rId30"/>
                <a:stretch>
                  <a:fillRect/>
                </a:stretch>
              </p:blipFill>
              <p:spPr>
                <a:xfrm>
                  <a:off x="3755498" y="2943801"/>
                  <a:ext cx="507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BC4504FE-9FC5-4C27-872E-0FEC09FA27F0}"/>
                    </a:ext>
                  </a:extLst>
                </p14:cNvPr>
                <p14:cNvContentPartPr/>
                <p14:nvPr/>
              </p14:nvContentPartPr>
              <p14:xfrm>
                <a:off x="3758018" y="3612681"/>
                <a:ext cx="24840" cy="26280"/>
              </p14:xfrm>
            </p:contentPart>
          </mc:Choice>
          <mc:Fallback>
            <p:pic>
              <p:nvPicPr>
                <p:cNvPr id="22" name="Ink 21">
                  <a:extLst>
                    <a:ext uri="{FF2B5EF4-FFF2-40B4-BE49-F238E27FC236}">
                      <a16:creationId xmlns:a16="http://schemas.microsoft.com/office/drawing/2014/main" id="{BC4504FE-9FC5-4C27-872E-0FEC09FA27F0}"/>
                    </a:ext>
                  </a:extLst>
                </p:cNvPr>
                <p:cNvPicPr/>
                <p:nvPr/>
              </p:nvPicPr>
              <p:blipFill>
                <a:blip r:embed="rId32"/>
                <a:stretch>
                  <a:fillRect/>
                </a:stretch>
              </p:blipFill>
              <p:spPr>
                <a:xfrm>
                  <a:off x="3740018" y="3594681"/>
                  <a:ext cx="6048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8849B77C-F1C4-4051-968F-6102E3D4EEC7}"/>
                    </a:ext>
                  </a:extLst>
                </p14:cNvPr>
                <p14:cNvContentPartPr/>
                <p14:nvPr/>
              </p14:nvContentPartPr>
              <p14:xfrm>
                <a:off x="3756938" y="3694761"/>
                <a:ext cx="24120" cy="20160"/>
              </p14:xfrm>
            </p:contentPart>
          </mc:Choice>
          <mc:Fallback>
            <p:pic>
              <p:nvPicPr>
                <p:cNvPr id="23" name="Ink 22">
                  <a:extLst>
                    <a:ext uri="{FF2B5EF4-FFF2-40B4-BE49-F238E27FC236}">
                      <a16:creationId xmlns:a16="http://schemas.microsoft.com/office/drawing/2014/main" id="{8849B77C-F1C4-4051-968F-6102E3D4EEC7}"/>
                    </a:ext>
                  </a:extLst>
                </p:cNvPr>
                <p:cNvPicPr/>
                <p:nvPr/>
              </p:nvPicPr>
              <p:blipFill>
                <a:blip r:embed="rId34"/>
                <a:stretch>
                  <a:fillRect/>
                </a:stretch>
              </p:blipFill>
              <p:spPr>
                <a:xfrm>
                  <a:off x="3739298" y="3677121"/>
                  <a:ext cx="597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CBEE31C0-6DF0-4523-A708-058448F80F2B}"/>
                    </a:ext>
                  </a:extLst>
                </p14:cNvPr>
                <p14:cNvContentPartPr/>
                <p14:nvPr/>
              </p14:nvContentPartPr>
              <p14:xfrm>
                <a:off x="3773498" y="3769281"/>
                <a:ext cx="47880" cy="37440"/>
              </p14:xfrm>
            </p:contentPart>
          </mc:Choice>
          <mc:Fallback>
            <p:pic>
              <p:nvPicPr>
                <p:cNvPr id="24" name="Ink 23">
                  <a:extLst>
                    <a:ext uri="{FF2B5EF4-FFF2-40B4-BE49-F238E27FC236}">
                      <a16:creationId xmlns:a16="http://schemas.microsoft.com/office/drawing/2014/main" id="{CBEE31C0-6DF0-4523-A708-058448F80F2B}"/>
                    </a:ext>
                  </a:extLst>
                </p:cNvPr>
                <p:cNvPicPr/>
                <p:nvPr/>
              </p:nvPicPr>
              <p:blipFill>
                <a:blip r:embed="rId36"/>
                <a:stretch>
                  <a:fillRect/>
                </a:stretch>
              </p:blipFill>
              <p:spPr>
                <a:xfrm>
                  <a:off x="3755498" y="3751641"/>
                  <a:ext cx="835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Ink 28">
                  <a:extLst>
                    <a:ext uri="{FF2B5EF4-FFF2-40B4-BE49-F238E27FC236}">
                      <a16:creationId xmlns:a16="http://schemas.microsoft.com/office/drawing/2014/main" id="{672750EC-0DC4-4D78-810F-CFFC1D332FD0}"/>
                    </a:ext>
                  </a:extLst>
                </p14:cNvPr>
                <p14:cNvContentPartPr/>
                <p14:nvPr/>
              </p14:nvContentPartPr>
              <p14:xfrm>
                <a:off x="4263818" y="2124801"/>
                <a:ext cx="1616760" cy="649800"/>
              </p14:xfrm>
            </p:contentPart>
          </mc:Choice>
          <mc:Fallback>
            <p:pic>
              <p:nvPicPr>
                <p:cNvPr id="29" name="Ink 28">
                  <a:extLst>
                    <a:ext uri="{FF2B5EF4-FFF2-40B4-BE49-F238E27FC236}">
                      <a16:creationId xmlns:a16="http://schemas.microsoft.com/office/drawing/2014/main" id="{672750EC-0DC4-4D78-810F-CFFC1D332FD0}"/>
                    </a:ext>
                  </a:extLst>
                </p:cNvPr>
                <p:cNvPicPr/>
                <p:nvPr/>
              </p:nvPicPr>
              <p:blipFill>
                <a:blip r:embed="rId38"/>
                <a:stretch>
                  <a:fillRect/>
                </a:stretch>
              </p:blipFill>
              <p:spPr>
                <a:xfrm>
                  <a:off x="4245818" y="2106801"/>
                  <a:ext cx="1652400" cy="685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0" name="Ink 29">
                  <a:extLst>
                    <a:ext uri="{FF2B5EF4-FFF2-40B4-BE49-F238E27FC236}">
                      <a16:creationId xmlns:a16="http://schemas.microsoft.com/office/drawing/2014/main" id="{CE2AB9DC-15FE-4E42-9F18-FCCC0308B377}"/>
                    </a:ext>
                  </a:extLst>
                </p14:cNvPr>
                <p14:cNvContentPartPr/>
                <p14:nvPr/>
              </p14:nvContentPartPr>
              <p14:xfrm>
                <a:off x="4426178" y="3798441"/>
                <a:ext cx="1415520" cy="736920"/>
              </p14:xfrm>
            </p:contentPart>
          </mc:Choice>
          <mc:Fallback>
            <p:pic>
              <p:nvPicPr>
                <p:cNvPr id="30" name="Ink 29">
                  <a:extLst>
                    <a:ext uri="{FF2B5EF4-FFF2-40B4-BE49-F238E27FC236}">
                      <a16:creationId xmlns:a16="http://schemas.microsoft.com/office/drawing/2014/main" id="{CE2AB9DC-15FE-4E42-9F18-FCCC0308B377}"/>
                    </a:ext>
                  </a:extLst>
                </p:cNvPr>
                <p:cNvPicPr/>
                <p:nvPr/>
              </p:nvPicPr>
              <p:blipFill>
                <a:blip r:embed="rId40"/>
                <a:stretch>
                  <a:fillRect/>
                </a:stretch>
              </p:blipFill>
              <p:spPr>
                <a:xfrm>
                  <a:off x="4408538" y="3780801"/>
                  <a:ext cx="1451160" cy="772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Ink 31">
                  <a:extLst>
                    <a:ext uri="{FF2B5EF4-FFF2-40B4-BE49-F238E27FC236}">
                      <a16:creationId xmlns:a16="http://schemas.microsoft.com/office/drawing/2014/main" id="{DBB46E4F-2ABB-457D-B9BA-E4196CCB4180}"/>
                    </a:ext>
                  </a:extLst>
                </p14:cNvPr>
                <p14:cNvContentPartPr/>
                <p14:nvPr/>
              </p14:nvContentPartPr>
              <p14:xfrm>
                <a:off x="5908298" y="2638521"/>
                <a:ext cx="45720" cy="184320"/>
              </p14:xfrm>
            </p:contentPart>
          </mc:Choice>
          <mc:Fallback>
            <p:pic>
              <p:nvPicPr>
                <p:cNvPr id="32" name="Ink 31">
                  <a:extLst>
                    <a:ext uri="{FF2B5EF4-FFF2-40B4-BE49-F238E27FC236}">
                      <a16:creationId xmlns:a16="http://schemas.microsoft.com/office/drawing/2014/main" id="{DBB46E4F-2ABB-457D-B9BA-E4196CCB4180}"/>
                    </a:ext>
                  </a:extLst>
                </p:cNvPr>
                <p:cNvPicPr/>
                <p:nvPr/>
              </p:nvPicPr>
              <p:blipFill>
                <a:blip r:embed="rId42"/>
                <a:stretch>
                  <a:fillRect/>
                </a:stretch>
              </p:blipFill>
              <p:spPr>
                <a:xfrm>
                  <a:off x="5890658" y="2620521"/>
                  <a:ext cx="81360" cy="21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
            <p14:nvContentPartPr>
              <p14:cNvPr id="34" name="Ink 33">
                <a:extLst>
                  <a:ext uri="{FF2B5EF4-FFF2-40B4-BE49-F238E27FC236}">
                    <a16:creationId xmlns:a16="http://schemas.microsoft.com/office/drawing/2014/main" id="{5039EE99-A2A6-41CB-8FDF-4BB6F08287B0}"/>
                  </a:ext>
                </a:extLst>
              </p14:cNvPr>
              <p14:cNvContentPartPr/>
              <p14:nvPr/>
            </p14:nvContentPartPr>
            <p14:xfrm>
              <a:off x="7268738" y="4071321"/>
              <a:ext cx="623160" cy="215640"/>
            </p14:xfrm>
          </p:contentPart>
        </mc:Choice>
        <mc:Fallback>
          <p:pic>
            <p:nvPicPr>
              <p:cNvPr id="34" name="Ink 33">
                <a:extLst>
                  <a:ext uri="{FF2B5EF4-FFF2-40B4-BE49-F238E27FC236}">
                    <a16:creationId xmlns:a16="http://schemas.microsoft.com/office/drawing/2014/main" id="{5039EE99-A2A6-41CB-8FDF-4BB6F08287B0}"/>
                  </a:ext>
                </a:extLst>
              </p:cNvPr>
              <p:cNvPicPr/>
              <p:nvPr/>
            </p:nvPicPr>
            <p:blipFill>
              <a:blip r:embed="rId44"/>
              <a:stretch>
                <a:fillRect/>
              </a:stretch>
            </p:blipFill>
            <p:spPr>
              <a:xfrm>
                <a:off x="7250738" y="4053321"/>
                <a:ext cx="658800" cy="251280"/>
              </a:xfrm>
              <a:prstGeom prst="rect">
                <a:avLst/>
              </a:prstGeom>
            </p:spPr>
          </p:pic>
        </mc:Fallback>
      </mc:AlternateContent>
      <p:grpSp>
        <p:nvGrpSpPr>
          <p:cNvPr id="40" name="Group 39">
            <a:extLst>
              <a:ext uri="{FF2B5EF4-FFF2-40B4-BE49-F238E27FC236}">
                <a16:creationId xmlns:a16="http://schemas.microsoft.com/office/drawing/2014/main" id="{4529AB95-208B-41A3-9133-39E3584BAF67}"/>
              </a:ext>
            </a:extLst>
          </p:cNvPr>
          <p:cNvGrpSpPr/>
          <p:nvPr/>
        </p:nvGrpSpPr>
        <p:grpSpPr>
          <a:xfrm>
            <a:off x="6857618" y="2872881"/>
            <a:ext cx="789840" cy="726840"/>
            <a:chOff x="6857618" y="2872881"/>
            <a:chExt cx="789840" cy="726840"/>
          </a:xfrm>
        </p:grpSpPr>
        <mc:AlternateContent xmlns:mc="http://schemas.openxmlformats.org/markup-compatibility/2006">
          <mc:Choice xmlns:p14="http://schemas.microsoft.com/office/powerpoint/2010/main" Requires="p14">
            <p:contentPart p14:bwMode="auto" r:id="rId45">
              <p14:nvContentPartPr>
                <p14:cNvPr id="35" name="Ink 34">
                  <a:extLst>
                    <a:ext uri="{FF2B5EF4-FFF2-40B4-BE49-F238E27FC236}">
                      <a16:creationId xmlns:a16="http://schemas.microsoft.com/office/drawing/2014/main" id="{BE5E8DD0-8B81-43E3-90E3-9D7CF0DAD1D1}"/>
                    </a:ext>
                  </a:extLst>
                </p14:cNvPr>
                <p14:cNvContentPartPr/>
                <p14:nvPr/>
              </p14:nvContentPartPr>
              <p14:xfrm>
                <a:off x="6876698" y="2872881"/>
                <a:ext cx="139320" cy="52200"/>
              </p14:xfrm>
            </p:contentPart>
          </mc:Choice>
          <mc:Fallback>
            <p:pic>
              <p:nvPicPr>
                <p:cNvPr id="35" name="Ink 34">
                  <a:extLst>
                    <a:ext uri="{FF2B5EF4-FFF2-40B4-BE49-F238E27FC236}">
                      <a16:creationId xmlns:a16="http://schemas.microsoft.com/office/drawing/2014/main" id="{BE5E8DD0-8B81-43E3-90E3-9D7CF0DAD1D1}"/>
                    </a:ext>
                  </a:extLst>
                </p:cNvPr>
                <p:cNvPicPr/>
                <p:nvPr/>
              </p:nvPicPr>
              <p:blipFill>
                <a:blip r:embed="rId46"/>
                <a:stretch>
                  <a:fillRect/>
                </a:stretch>
              </p:blipFill>
              <p:spPr>
                <a:xfrm>
                  <a:off x="6858698" y="2855241"/>
                  <a:ext cx="1749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6" name="Ink 35">
                  <a:extLst>
                    <a:ext uri="{FF2B5EF4-FFF2-40B4-BE49-F238E27FC236}">
                      <a16:creationId xmlns:a16="http://schemas.microsoft.com/office/drawing/2014/main" id="{23B2396D-A6A0-4D5B-B996-008E0BDC7129}"/>
                    </a:ext>
                  </a:extLst>
                </p14:cNvPr>
                <p14:cNvContentPartPr/>
                <p14:nvPr/>
              </p14:nvContentPartPr>
              <p14:xfrm>
                <a:off x="6857618" y="3381921"/>
                <a:ext cx="108360" cy="67680"/>
              </p14:xfrm>
            </p:contentPart>
          </mc:Choice>
          <mc:Fallback>
            <p:pic>
              <p:nvPicPr>
                <p:cNvPr id="36" name="Ink 35">
                  <a:extLst>
                    <a:ext uri="{FF2B5EF4-FFF2-40B4-BE49-F238E27FC236}">
                      <a16:creationId xmlns:a16="http://schemas.microsoft.com/office/drawing/2014/main" id="{23B2396D-A6A0-4D5B-B996-008E0BDC7129}"/>
                    </a:ext>
                  </a:extLst>
                </p:cNvPr>
                <p:cNvPicPr/>
                <p:nvPr/>
              </p:nvPicPr>
              <p:blipFill>
                <a:blip r:embed="rId48"/>
                <a:stretch>
                  <a:fillRect/>
                </a:stretch>
              </p:blipFill>
              <p:spPr>
                <a:xfrm>
                  <a:off x="6839618" y="3364281"/>
                  <a:ext cx="1440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7" name="Ink 36">
                  <a:extLst>
                    <a:ext uri="{FF2B5EF4-FFF2-40B4-BE49-F238E27FC236}">
                      <a16:creationId xmlns:a16="http://schemas.microsoft.com/office/drawing/2014/main" id="{5433645E-C349-4522-8416-6A707204BF81}"/>
                    </a:ext>
                  </a:extLst>
                </p14:cNvPr>
                <p14:cNvContentPartPr/>
                <p14:nvPr/>
              </p14:nvContentPartPr>
              <p14:xfrm>
                <a:off x="6940058" y="3135681"/>
                <a:ext cx="128880" cy="58320"/>
              </p14:xfrm>
            </p:contentPart>
          </mc:Choice>
          <mc:Fallback>
            <p:pic>
              <p:nvPicPr>
                <p:cNvPr id="37" name="Ink 36">
                  <a:extLst>
                    <a:ext uri="{FF2B5EF4-FFF2-40B4-BE49-F238E27FC236}">
                      <a16:creationId xmlns:a16="http://schemas.microsoft.com/office/drawing/2014/main" id="{5433645E-C349-4522-8416-6A707204BF81}"/>
                    </a:ext>
                  </a:extLst>
                </p:cNvPr>
                <p:cNvPicPr/>
                <p:nvPr/>
              </p:nvPicPr>
              <p:blipFill>
                <a:blip r:embed="rId50"/>
                <a:stretch>
                  <a:fillRect/>
                </a:stretch>
              </p:blipFill>
              <p:spPr>
                <a:xfrm>
                  <a:off x="6922418" y="3117681"/>
                  <a:ext cx="164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8" name="Ink 37">
                  <a:extLst>
                    <a:ext uri="{FF2B5EF4-FFF2-40B4-BE49-F238E27FC236}">
                      <a16:creationId xmlns:a16="http://schemas.microsoft.com/office/drawing/2014/main" id="{E43256EA-830E-47BB-B012-444DF3AB1B2F}"/>
                    </a:ext>
                  </a:extLst>
                </p14:cNvPr>
                <p14:cNvContentPartPr/>
                <p14:nvPr/>
              </p14:nvContentPartPr>
              <p14:xfrm>
                <a:off x="7407698" y="2953161"/>
                <a:ext cx="203400" cy="101160"/>
              </p14:xfrm>
            </p:contentPart>
          </mc:Choice>
          <mc:Fallback>
            <p:pic>
              <p:nvPicPr>
                <p:cNvPr id="38" name="Ink 37">
                  <a:extLst>
                    <a:ext uri="{FF2B5EF4-FFF2-40B4-BE49-F238E27FC236}">
                      <a16:creationId xmlns:a16="http://schemas.microsoft.com/office/drawing/2014/main" id="{E43256EA-830E-47BB-B012-444DF3AB1B2F}"/>
                    </a:ext>
                  </a:extLst>
                </p:cNvPr>
                <p:cNvPicPr/>
                <p:nvPr/>
              </p:nvPicPr>
              <p:blipFill>
                <a:blip r:embed="rId52"/>
                <a:stretch>
                  <a:fillRect/>
                </a:stretch>
              </p:blipFill>
              <p:spPr>
                <a:xfrm>
                  <a:off x="7389698" y="2935521"/>
                  <a:ext cx="2390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9" name="Ink 38">
                  <a:extLst>
                    <a:ext uri="{FF2B5EF4-FFF2-40B4-BE49-F238E27FC236}">
                      <a16:creationId xmlns:a16="http://schemas.microsoft.com/office/drawing/2014/main" id="{A5C30FC4-65B6-4501-9EB5-EF91DFCB73D5}"/>
                    </a:ext>
                  </a:extLst>
                </p14:cNvPr>
                <p14:cNvContentPartPr/>
                <p14:nvPr/>
              </p14:nvContentPartPr>
              <p14:xfrm>
                <a:off x="7493378" y="3547161"/>
                <a:ext cx="154080" cy="52560"/>
              </p14:xfrm>
            </p:contentPart>
          </mc:Choice>
          <mc:Fallback>
            <p:pic>
              <p:nvPicPr>
                <p:cNvPr id="39" name="Ink 38">
                  <a:extLst>
                    <a:ext uri="{FF2B5EF4-FFF2-40B4-BE49-F238E27FC236}">
                      <a16:creationId xmlns:a16="http://schemas.microsoft.com/office/drawing/2014/main" id="{A5C30FC4-65B6-4501-9EB5-EF91DFCB73D5}"/>
                    </a:ext>
                  </a:extLst>
                </p:cNvPr>
                <p:cNvPicPr/>
                <p:nvPr/>
              </p:nvPicPr>
              <p:blipFill>
                <a:blip r:embed="rId54"/>
                <a:stretch>
                  <a:fillRect/>
                </a:stretch>
              </p:blipFill>
              <p:spPr>
                <a:xfrm>
                  <a:off x="7475378" y="3529161"/>
                  <a:ext cx="189720" cy="88200"/>
                </a:xfrm>
                <a:prstGeom prst="rect">
                  <a:avLst/>
                </a:prstGeom>
              </p:spPr>
            </p:pic>
          </mc:Fallback>
        </mc:AlternateContent>
      </p:grpSp>
      <p:grpSp>
        <p:nvGrpSpPr>
          <p:cNvPr id="59" name="Group 58">
            <a:extLst>
              <a:ext uri="{FF2B5EF4-FFF2-40B4-BE49-F238E27FC236}">
                <a16:creationId xmlns:a16="http://schemas.microsoft.com/office/drawing/2014/main" id="{27BA8C1B-5B24-4368-BD1D-F703111A2798}"/>
              </a:ext>
            </a:extLst>
          </p:cNvPr>
          <p:cNvGrpSpPr/>
          <p:nvPr/>
        </p:nvGrpSpPr>
        <p:grpSpPr>
          <a:xfrm>
            <a:off x="7896218" y="2298321"/>
            <a:ext cx="3906720" cy="425520"/>
            <a:chOff x="7896218" y="2298321"/>
            <a:chExt cx="3906720" cy="425520"/>
          </a:xfrm>
        </p:grpSpPr>
        <mc:AlternateContent xmlns:mc="http://schemas.openxmlformats.org/markup-compatibility/2006">
          <mc:Choice xmlns:p14="http://schemas.microsoft.com/office/powerpoint/2010/main" Requires="p14">
            <p:contentPart p14:bwMode="auto" r:id="rId55">
              <p14:nvContentPartPr>
                <p14:cNvPr id="51" name="Ink 50">
                  <a:extLst>
                    <a:ext uri="{FF2B5EF4-FFF2-40B4-BE49-F238E27FC236}">
                      <a16:creationId xmlns:a16="http://schemas.microsoft.com/office/drawing/2014/main" id="{FDA7EAFE-835C-4ACD-AB01-56D98C2E905D}"/>
                    </a:ext>
                  </a:extLst>
                </p14:cNvPr>
                <p14:cNvContentPartPr/>
                <p14:nvPr/>
              </p14:nvContentPartPr>
              <p14:xfrm>
                <a:off x="7908098" y="2346921"/>
                <a:ext cx="323640" cy="72360"/>
              </p14:xfrm>
            </p:contentPart>
          </mc:Choice>
          <mc:Fallback>
            <p:pic>
              <p:nvPicPr>
                <p:cNvPr id="51" name="Ink 50">
                  <a:extLst>
                    <a:ext uri="{FF2B5EF4-FFF2-40B4-BE49-F238E27FC236}">
                      <a16:creationId xmlns:a16="http://schemas.microsoft.com/office/drawing/2014/main" id="{FDA7EAFE-835C-4ACD-AB01-56D98C2E905D}"/>
                    </a:ext>
                  </a:extLst>
                </p:cNvPr>
                <p:cNvPicPr/>
                <p:nvPr/>
              </p:nvPicPr>
              <p:blipFill>
                <a:blip r:embed="rId56"/>
                <a:stretch>
                  <a:fillRect/>
                </a:stretch>
              </p:blipFill>
              <p:spPr>
                <a:xfrm>
                  <a:off x="7890098" y="2328921"/>
                  <a:ext cx="3592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2" name="Ink 51">
                  <a:extLst>
                    <a:ext uri="{FF2B5EF4-FFF2-40B4-BE49-F238E27FC236}">
                      <a16:creationId xmlns:a16="http://schemas.microsoft.com/office/drawing/2014/main" id="{FCFD0F44-BDBA-439C-9FB0-892950AF85A3}"/>
                    </a:ext>
                  </a:extLst>
                </p14:cNvPr>
                <p14:cNvContentPartPr/>
                <p14:nvPr/>
              </p14:nvContentPartPr>
              <p14:xfrm>
                <a:off x="8016458" y="2302281"/>
                <a:ext cx="249840" cy="116280"/>
              </p14:xfrm>
            </p:contentPart>
          </mc:Choice>
          <mc:Fallback>
            <p:pic>
              <p:nvPicPr>
                <p:cNvPr id="52" name="Ink 51">
                  <a:extLst>
                    <a:ext uri="{FF2B5EF4-FFF2-40B4-BE49-F238E27FC236}">
                      <a16:creationId xmlns:a16="http://schemas.microsoft.com/office/drawing/2014/main" id="{FCFD0F44-BDBA-439C-9FB0-892950AF85A3}"/>
                    </a:ext>
                  </a:extLst>
                </p:cNvPr>
                <p:cNvPicPr/>
                <p:nvPr/>
              </p:nvPicPr>
              <p:blipFill>
                <a:blip r:embed="rId58"/>
                <a:stretch>
                  <a:fillRect/>
                </a:stretch>
              </p:blipFill>
              <p:spPr>
                <a:xfrm>
                  <a:off x="7998818" y="2284281"/>
                  <a:ext cx="2854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1" name="Ink 40">
                  <a:extLst>
                    <a:ext uri="{FF2B5EF4-FFF2-40B4-BE49-F238E27FC236}">
                      <a16:creationId xmlns:a16="http://schemas.microsoft.com/office/drawing/2014/main" id="{99088763-2286-4F50-AB29-582B9CA66C76}"/>
                    </a:ext>
                  </a:extLst>
                </p14:cNvPr>
                <p14:cNvContentPartPr/>
                <p14:nvPr/>
              </p14:nvContentPartPr>
              <p14:xfrm>
                <a:off x="8277098" y="2673081"/>
                <a:ext cx="279720" cy="21240"/>
              </p14:xfrm>
            </p:contentPart>
          </mc:Choice>
          <mc:Fallback>
            <p:pic>
              <p:nvPicPr>
                <p:cNvPr id="41" name="Ink 40">
                  <a:extLst>
                    <a:ext uri="{FF2B5EF4-FFF2-40B4-BE49-F238E27FC236}">
                      <a16:creationId xmlns:a16="http://schemas.microsoft.com/office/drawing/2014/main" id="{99088763-2286-4F50-AB29-582B9CA66C76}"/>
                    </a:ext>
                  </a:extLst>
                </p:cNvPr>
                <p:cNvPicPr/>
                <p:nvPr/>
              </p:nvPicPr>
              <p:blipFill>
                <a:blip r:embed="rId60"/>
                <a:stretch>
                  <a:fillRect/>
                </a:stretch>
              </p:blipFill>
              <p:spPr>
                <a:xfrm>
                  <a:off x="8259458" y="2655081"/>
                  <a:ext cx="3153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2" name="Ink 41">
                  <a:extLst>
                    <a:ext uri="{FF2B5EF4-FFF2-40B4-BE49-F238E27FC236}">
                      <a16:creationId xmlns:a16="http://schemas.microsoft.com/office/drawing/2014/main" id="{55FFDEBA-7AB4-4A26-913B-0B3D3EED0A6A}"/>
                    </a:ext>
                  </a:extLst>
                </p14:cNvPr>
                <p14:cNvContentPartPr/>
                <p14:nvPr/>
              </p14:nvContentPartPr>
              <p14:xfrm>
                <a:off x="8436578" y="2656161"/>
                <a:ext cx="547560" cy="19800"/>
              </p14:xfrm>
            </p:contentPart>
          </mc:Choice>
          <mc:Fallback>
            <p:pic>
              <p:nvPicPr>
                <p:cNvPr id="42" name="Ink 41">
                  <a:extLst>
                    <a:ext uri="{FF2B5EF4-FFF2-40B4-BE49-F238E27FC236}">
                      <a16:creationId xmlns:a16="http://schemas.microsoft.com/office/drawing/2014/main" id="{55FFDEBA-7AB4-4A26-913B-0B3D3EED0A6A}"/>
                    </a:ext>
                  </a:extLst>
                </p:cNvPr>
                <p:cNvPicPr/>
                <p:nvPr/>
              </p:nvPicPr>
              <p:blipFill>
                <a:blip r:embed="rId62"/>
                <a:stretch>
                  <a:fillRect/>
                </a:stretch>
              </p:blipFill>
              <p:spPr>
                <a:xfrm>
                  <a:off x="8418578" y="2638161"/>
                  <a:ext cx="5832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3" name="Ink 42">
                  <a:extLst>
                    <a:ext uri="{FF2B5EF4-FFF2-40B4-BE49-F238E27FC236}">
                      <a16:creationId xmlns:a16="http://schemas.microsoft.com/office/drawing/2014/main" id="{30F54402-A3A9-419B-AC19-966765AF2297}"/>
                    </a:ext>
                  </a:extLst>
                </p14:cNvPr>
                <p14:cNvContentPartPr/>
                <p14:nvPr/>
              </p14:nvContentPartPr>
              <p14:xfrm>
                <a:off x="8826458" y="2656161"/>
                <a:ext cx="495000" cy="1080"/>
              </p14:xfrm>
            </p:contentPart>
          </mc:Choice>
          <mc:Fallback>
            <p:pic>
              <p:nvPicPr>
                <p:cNvPr id="43" name="Ink 42">
                  <a:extLst>
                    <a:ext uri="{FF2B5EF4-FFF2-40B4-BE49-F238E27FC236}">
                      <a16:creationId xmlns:a16="http://schemas.microsoft.com/office/drawing/2014/main" id="{30F54402-A3A9-419B-AC19-966765AF2297}"/>
                    </a:ext>
                  </a:extLst>
                </p:cNvPr>
                <p:cNvPicPr/>
                <p:nvPr/>
              </p:nvPicPr>
              <p:blipFill>
                <a:blip r:embed="rId64"/>
                <a:stretch>
                  <a:fillRect/>
                </a:stretch>
              </p:blipFill>
              <p:spPr>
                <a:xfrm>
                  <a:off x="8808458" y="2638161"/>
                  <a:ext cx="5306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4" name="Ink 43">
                  <a:extLst>
                    <a:ext uri="{FF2B5EF4-FFF2-40B4-BE49-F238E27FC236}">
                      <a16:creationId xmlns:a16="http://schemas.microsoft.com/office/drawing/2014/main" id="{80045B51-D0D1-4B04-AA79-5908DDBBCACB}"/>
                    </a:ext>
                  </a:extLst>
                </p14:cNvPr>
                <p14:cNvContentPartPr/>
                <p14:nvPr/>
              </p14:nvContentPartPr>
              <p14:xfrm>
                <a:off x="9243698" y="2659041"/>
                <a:ext cx="465480" cy="18720"/>
              </p14:xfrm>
            </p:contentPart>
          </mc:Choice>
          <mc:Fallback>
            <p:pic>
              <p:nvPicPr>
                <p:cNvPr id="44" name="Ink 43">
                  <a:extLst>
                    <a:ext uri="{FF2B5EF4-FFF2-40B4-BE49-F238E27FC236}">
                      <a16:creationId xmlns:a16="http://schemas.microsoft.com/office/drawing/2014/main" id="{80045B51-D0D1-4B04-AA79-5908DDBBCACB}"/>
                    </a:ext>
                  </a:extLst>
                </p:cNvPr>
                <p:cNvPicPr/>
                <p:nvPr/>
              </p:nvPicPr>
              <p:blipFill>
                <a:blip r:embed="rId66"/>
                <a:stretch>
                  <a:fillRect/>
                </a:stretch>
              </p:blipFill>
              <p:spPr>
                <a:xfrm>
                  <a:off x="9225698" y="2641041"/>
                  <a:ext cx="5011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5" name="Ink 44">
                  <a:extLst>
                    <a:ext uri="{FF2B5EF4-FFF2-40B4-BE49-F238E27FC236}">
                      <a16:creationId xmlns:a16="http://schemas.microsoft.com/office/drawing/2014/main" id="{9C63F926-D9F9-4005-BAE1-2D95C93AF813}"/>
                    </a:ext>
                  </a:extLst>
                </p14:cNvPr>
                <p14:cNvContentPartPr/>
                <p14:nvPr/>
              </p14:nvContentPartPr>
              <p14:xfrm>
                <a:off x="9645818" y="2687121"/>
                <a:ext cx="376920" cy="7920"/>
              </p14:xfrm>
            </p:contentPart>
          </mc:Choice>
          <mc:Fallback>
            <p:pic>
              <p:nvPicPr>
                <p:cNvPr id="45" name="Ink 44">
                  <a:extLst>
                    <a:ext uri="{FF2B5EF4-FFF2-40B4-BE49-F238E27FC236}">
                      <a16:creationId xmlns:a16="http://schemas.microsoft.com/office/drawing/2014/main" id="{9C63F926-D9F9-4005-BAE1-2D95C93AF813}"/>
                    </a:ext>
                  </a:extLst>
                </p:cNvPr>
                <p:cNvPicPr/>
                <p:nvPr/>
              </p:nvPicPr>
              <p:blipFill>
                <a:blip r:embed="rId68"/>
                <a:stretch>
                  <a:fillRect/>
                </a:stretch>
              </p:blipFill>
              <p:spPr>
                <a:xfrm>
                  <a:off x="9627818" y="2669481"/>
                  <a:ext cx="4125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6" name="Ink 45">
                  <a:extLst>
                    <a:ext uri="{FF2B5EF4-FFF2-40B4-BE49-F238E27FC236}">
                      <a16:creationId xmlns:a16="http://schemas.microsoft.com/office/drawing/2014/main" id="{ED5A1791-5C21-4BC9-BE9F-940267666C7E}"/>
                    </a:ext>
                  </a:extLst>
                </p14:cNvPr>
                <p14:cNvContentPartPr/>
                <p14:nvPr/>
              </p14:nvContentPartPr>
              <p14:xfrm>
                <a:off x="9984938" y="2700081"/>
                <a:ext cx="401040" cy="17640"/>
              </p14:xfrm>
            </p:contentPart>
          </mc:Choice>
          <mc:Fallback>
            <p:pic>
              <p:nvPicPr>
                <p:cNvPr id="46" name="Ink 45">
                  <a:extLst>
                    <a:ext uri="{FF2B5EF4-FFF2-40B4-BE49-F238E27FC236}">
                      <a16:creationId xmlns:a16="http://schemas.microsoft.com/office/drawing/2014/main" id="{ED5A1791-5C21-4BC9-BE9F-940267666C7E}"/>
                    </a:ext>
                  </a:extLst>
                </p:cNvPr>
                <p:cNvPicPr/>
                <p:nvPr/>
              </p:nvPicPr>
              <p:blipFill>
                <a:blip r:embed="rId70"/>
                <a:stretch>
                  <a:fillRect/>
                </a:stretch>
              </p:blipFill>
              <p:spPr>
                <a:xfrm>
                  <a:off x="9966938" y="2682441"/>
                  <a:ext cx="4366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7" name="Ink 46">
                  <a:extLst>
                    <a:ext uri="{FF2B5EF4-FFF2-40B4-BE49-F238E27FC236}">
                      <a16:creationId xmlns:a16="http://schemas.microsoft.com/office/drawing/2014/main" id="{C7DBF27B-F6DB-4114-B0AA-2F3E0A286CA0}"/>
                    </a:ext>
                  </a:extLst>
                </p14:cNvPr>
                <p14:cNvContentPartPr/>
                <p14:nvPr/>
              </p14:nvContentPartPr>
              <p14:xfrm>
                <a:off x="10346018" y="2710161"/>
                <a:ext cx="416520" cy="13680"/>
              </p14:xfrm>
            </p:contentPart>
          </mc:Choice>
          <mc:Fallback>
            <p:pic>
              <p:nvPicPr>
                <p:cNvPr id="47" name="Ink 46">
                  <a:extLst>
                    <a:ext uri="{FF2B5EF4-FFF2-40B4-BE49-F238E27FC236}">
                      <a16:creationId xmlns:a16="http://schemas.microsoft.com/office/drawing/2014/main" id="{C7DBF27B-F6DB-4114-B0AA-2F3E0A286CA0}"/>
                    </a:ext>
                  </a:extLst>
                </p:cNvPr>
                <p:cNvPicPr/>
                <p:nvPr/>
              </p:nvPicPr>
              <p:blipFill>
                <a:blip r:embed="rId72"/>
                <a:stretch>
                  <a:fillRect/>
                </a:stretch>
              </p:blipFill>
              <p:spPr>
                <a:xfrm>
                  <a:off x="10328378" y="2692521"/>
                  <a:ext cx="4521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8" name="Ink 47">
                  <a:extLst>
                    <a:ext uri="{FF2B5EF4-FFF2-40B4-BE49-F238E27FC236}">
                      <a16:creationId xmlns:a16="http://schemas.microsoft.com/office/drawing/2014/main" id="{62553852-3EF7-4CF2-8748-38F240AD190E}"/>
                    </a:ext>
                  </a:extLst>
                </p14:cNvPr>
                <p14:cNvContentPartPr/>
                <p14:nvPr/>
              </p14:nvContentPartPr>
              <p14:xfrm>
                <a:off x="10717178" y="2714481"/>
                <a:ext cx="352440" cy="1080"/>
              </p14:xfrm>
            </p:contentPart>
          </mc:Choice>
          <mc:Fallback>
            <p:pic>
              <p:nvPicPr>
                <p:cNvPr id="48" name="Ink 47">
                  <a:extLst>
                    <a:ext uri="{FF2B5EF4-FFF2-40B4-BE49-F238E27FC236}">
                      <a16:creationId xmlns:a16="http://schemas.microsoft.com/office/drawing/2014/main" id="{62553852-3EF7-4CF2-8748-38F240AD190E}"/>
                    </a:ext>
                  </a:extLst>
                </p:cNvPr>
                <p:cNvPicPr/>
                <p:nvPr/>
              </p:nvPicPr>
              <p:blipFill>
                <a:blip r:embed="rId74"/>
                <a:stretch>
                  <a:fillRect/>
                </a:stretch>
              </p:blipFill>
              <p:spPr>
                <a:xfrm>
                  <a:off x="10699538" y="2696841"/>
                  <a:ext cx="3880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9" name="Ink 48">
                  <a:extLst>
                    <a:ext uri="{FF2B5EF4-FFF2-40B4-BE49-F238E27FC236}">
                      <a16:creationId xmlns:a16="http://schemas.microsoft.com/office/drawing/2014/main" id="{CFCC20E3-2C1B-418F-9635-5E177C316774}"/>
                    </a:ext>
                  </a:extLst>
                </p14:cNvPr>
                <p14:cNvContentPartPr/>
                <p14:nvPr/>
              </p14:nvContentPartPr>
              <p14:xfrm>
                <a:off x="10983578" y="2659401"/>
                <a:ext cx="819360" cy="63360"/>
              </p14:xfrm>
            </p:contentPart>
          </mc:Choice>
          <mc:Fallback>
            <p:pic>
              <p:nvPicPr>
                <p:cNvPr id="49" name="Ink 48">
                  <a:extLst>
                    <a:ext uri="{FF2B5EF4-FFF2-40B4-BE49-F238E27FC236}">
                      <a16:creationId xmlns:a16="http://schemas.microsoft.com/office/drawing/2014/main" id="{CFCC20E3-2C1B-418F-9635-5E177C316774}"/>
                    </a:ext>
                  </a:extLst>
                </p:cNvPr>
                <p:cNvPicPr/>
                <p:nvPr/>
              </p:nvPicPr>
              <p:blipFill>
                <a:blip r:embed="rId76"/>
                <a:stretch>
                  <a:fillRect/>
                </a:stretch>
              </p:blipFill>
              <p:spPr>
                <a:xfrm>
                  <a:off x="10965578" y="2641761"/>
                  <a:ext cx="8550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93233D32-56F2-42F1-93BD-940C13C13018}"/>
                    </a:ext>
                  </a:extLst>
                </p14:cNvPr>
                <p14:cNvContentPartPr/>
                <p14:nvPr/>
              </p14:nvContentPartPr>
              <p14:xfrm>
                <a:off x="7896218" y="2543481"/>
                <a:ext cx="364320" cy="91080"/>
              </p14:xfrm>
            </p:contentPart>
          </mc:Choice>
          <mc:Fallback>
            <p:pic>
              <p:nvPicPr>
                <p:cNvPr id="53" name="Ink 52">
                  <a:extLst>
                    <a:ext uri="{FF2B5EF4-FFF2-40B4-BE49-F238E27FC236}">
                      <a16:creationId xmlns:a16="http://schemas.microsoft.com/office/drawing/2014/main" id="{93233D32-56F2-42F1-93BD-940C13C13018}"/>
                    </a:ext>
                  </a:extLst>
                </p:cNvPr>
                <p:cNvPicPr/>
                <p:nvPr/>
              </p:nvPicPr>
              <p:blipFill>
                <a:blip r:embed="rId78"/>
                <a:stretch>
                  <a:fillRect/>
                </a:stretch>
              </p:blipFill>
              <p:spPr>
                <a:xfrm>
                  <a:off x="7878578" y="2525841"/>
                  <a:ext cx="3999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Ink 53">
                  <a:extLst>
                    <a:ext uri="{FF2B5EF4-FFF2-40B4-BE49-F238E27FC236}">
                      <a16:creationId xmlns:a16="http://schemas.microsoft.com/office/drawing/2014/main" id="{A2BA8044-6775-4E40-B71A-F377932988AD}"/>
                    </a:ext>
                  </a:extLst>
                </p14:cNvPr>
                <p14:cNvContentPartPr/>
                <p14:nvPr/>
              </p14:nvContentPartPr>
              <p14:xfrm>
                <a:off x="8082338" y="2521161"/>
                <a:ext cx="207720" cy="133200"/>
              </p14:xfrm>
            </p:contentPart>
          </mc:Choice>
          <mc:Fallback>
            <p:pic>
              <p:nvPicPr>
                <p:cNvPr id="54" name="Ink 53">
                  <a:extLst>
                    <a:ext uri="{FF2B5EF4-FFF2-40B4-BE49-F238E27FC236}">
                      <a16:creationId xmlns:a16="http://schemas.microsoft.com/office/drawing/2014/main" id="{A2BA8044-6775-4E40-B71A-F377932988AD}"/>
                    </a:ext>
                  </a:extLst>
                </p:cNvPr>
                <p:cNvPicPr/>
                <p:nvPr/>
              </p:nvPicPr>
              <p:blipFill>
                <a:blip r:embed="rId80"/>
                <a:stretch>
                  <a:fillRect/>
                </a:stretch>
              </p:blipFill>
              <p:spPr>
                <a:xfrm>
                  <a:off x="8064338" y="2503161"/>
                  <a:ext cx="2433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7" name="Ink 56">
                  <a:extLst>
                    <a:ext uri="{FF2B5EF4-FFF2-40B4-BE49-F238E27FC236}">
                      <a16:creationId xmlns:a16="http://schemas.microsoft.com/office/drawing/2014/main" id="{2F263C28-FBFC-47E7-B287-1C488F4ADA20}"/>
                    </a:ext>
                  </a:extLst>
                </p14:cNvPr>
                <p14:cNvContentPartPr/>
                <p14:nvPr/>
              </p14:nvContentPartPr>
              <p14:xfrm>
                <a:off x="10429538" y="2298321"/>
                <a:ext cx="237240" cy="142200"/>
              </p14:xfrm>
            </p:contentPart>
          </mc:Choice>
          <mc:Fallback>
            <p:pic>
              <p:nvPicPr>
                <p:cNvPr id="57" name="Ink 56">
                  <a:extLst>
                    <a:ext uri="{FF2B5EF4-FFF2-40B4-BE49-F238E27FC236}">
                      <a16:creationId xmlns:a16="http://schemas.microsoft.com/office/drawing/2014/main" id="{2F263C28-FBFC-47E7-B287-1C488F4ADA20}"/>
                    </a:ext>
                  </a:extLst>
                </p:cNvPr>
                <p:cNvPicPr/>
                <p:nvPr/>
              </p:nvPicPr>
              <p:blipFill>
                <a:blip r:embed="rId82"/>
                <a:stretch>
                  <a:fillRect/>
                </a:stretch>
              </p:blipFill>
              <p:spPr>
                <a:xfrm>
                  <a:off x="10411898" y="2280321"/>
                  <a:ext cx="2728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8" name="Ink 57">
                  <a:extLst>
                    <a:ext uri="{FF2B5EF4-FFF2-40B4-BE49-F238E27FC236}">
                      <a16:creationId xmlns:a16="http://schemas.microsoft.com/office/drawing/2014/main" id="{9359262E-85FE-4D85-835D-23D4392BD864}"/>
                    </a:ext>
                  </a:extLst>
                </p14:cNvPr>
                <p14:cNvContentPartPr/>
                <p14:nvPr/>
              </p14:nvContentPartPr>
              <p14:xfrm>
                <a:off x="10414058" y="2568681"/>
                <a:ext cx="224280" cy="113400"/>
              </p14:xfrm>
            </p:contentPart>
          </mc:Choice>
          <mc:Fallback>
            <p:pic>
              <p:nvPicPr>
                <p:cNvPr id="58" name="Ink 57">
                  <a:extLst>
                    <a:ext uri="{FF2B5EF4-FFF2-40B4-BE49-F238E27FC236}">
                      <a16:creationId xmlns:a16="http://schemas.microsoft.com/office/drawing/2014/main" id="{9359262E-85FE-4D85-835D-23D4392BD864}"/>
                    </a:ext>
                  </a:extLst>
                </p:cNvPr>
                <p:cNvPicPr/>
                <p:nvPr/>
              </p:nvPicPr>
              <p:blipFill>
                <a:blip r:embed="rId84"/>
                <a:stretch>
                  <a:fillRect/>
                </a:stretch>
              </p:blipFill>
              <p:spPr>
                <a:xfrm>
                  <a:off x="10396058" y="2550681"/>
                  <a:ext cx="259920" cy="149040"/>
                </a:xfrm>
                <a:prstGeom prst="rect">
                  <a:avLst/>
                </a:prstGeom>
              </p:spPr>
            </p:pic>
          </mc:Fallback>
        </mc:AlternateContent>
      </p:grpSp>
      <p:grpSp>
        <p:nvGrpSpPr>
          <p:cNvPr id="1024" name="Group 1023">
            <a:extLst>
              <a:ext uri="{FF2B5EF4-FFF2-40B4-BE49-F238E27FC236}">
                <a16:creationId xmlns:a16="http://schemas.microsoft.com/office/drawing/2014/main" id="{A9B4179B-64F2-42BA-B626-9AF9153BE2C8}"/>
              </a:ext>
            </a:extLst>
          </p:cNvPr>
          <p:cNvGrpSpPr/>
          <p:nvPr/>
        </p:nvGrpSpPr>
        <p:grpSpPr>
          <a:xfrm>
            <a:off x="11606378" y="2148201"/>
            <a:ext cx="116280" cy="520560"/>
            <a:chOff x="11606378" y="2148201"/>
            <a:chExt cx="116280" cy="520560"/>
          </a:xfrm>
        </p:grpSpPr>
        <mc:AlternateContent xmlns:mc="http://schemas.openxmlformats.org/markup-compatibility/2006">
          <mc:Choice xmlns:p14="http://schemas.microsoft.com/office/powerpoint/2010/main" Requires="p14">
            <p:contentPart p14:bwMode="auto" r:id="rId85">
              <p14:nvContentPartPr>
                <p14:cNvPr id="60" name="Ink 59">
                  <a:extLst>
                    <a:ext uri="{FF2B5EF4-FFF2-40B4-BE49-F238E27FC236}">
                      <a16:creationId xmlns:a16="http://schemas.microsoft.com/office/drawing/2014/main" id="{1B655FA9-B9B9-43F9-9D1D-180F57C7B2B2}"/>
                    </a:ext>
                  </a:extLst>
                </p14:cNvPr>
                <p14:cNvContentPartPr/>
                <p14:nvPr/>
              </p14:nvContentPartPr>
              <p14:xfrm>
                <a:off x="11606378" y="2296521"/>
                <a:ext cx="25200" cy="372240"/>
              </p14:xfrm>
            </p:contentPart>
          </mc:Choice>
          <mc:Fallback>
            <p:pic>
              <p:nvPicPr>
                <p:cNvPr id="60" name="Ink 59">
                  <a:extLst>
                    <a:ext uri="{FF2B5EF4-FFF2-40B4-BE49-F238E27FC236}">
                      <a16:creationId xmlns:a16="http://schemas.microsoft.com/office/drawing/2014/main" id="{1B655FA9-B9B9-43F9-9D1D-180F57C7B2B2}"/>
                    </a:ext>
                  </a:extLst>
                </p:cNvPr>
                <p:cNvPicPr/>
                <p:nvPr/>
              </p:nvPicPr>
              <p:blipFill>
                <a:blip r:embed="rId86"/>
                <a:stretch>
                  <a:fillRect/>
                </a:stretch>
              </p:blipFill>
              <p:spPr>
                <a:xfrm>
                  <a:off x="11588378" y="2278881"/>
                  <a:ext cx="608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1" name="Ink 60">
                  <a:extLst>
                    <a:ext uri="{FF2B5EF4-FFF2-40B4-BE49-F238E27FC236}">
                      <a16:creationId xmlns:a16="http://schemas.microsoft.com/office/drawing/2014/main" id="{2EF3B91F-4520-411F-8379-9E68A1F9BC43}"/>
                    </a:ext>
                  </a:extLst>
                </p14:cNvPr>
                <p14:cNvContentPartPr/>
                <p14:nvPr/>
              </p14:nvContentPartPr>
              <p14:xfrm>
                <a:off x="11634458" y="2202921"/>
                <a:ext cx="38880" cy="374760"/>
              </p14:xfrm>
            </p:contentPart>
          </mc:Choice>
          <mc:Fallback>
            <p:pic>
              <p:nvPicPr>
                <p:cNvPr id="61" name="Ink 60">
                  <a:extLst>
                    <a:ext uri="{FF2B5EF4-FFF2-40B4-BE49-F238E27FC236}">
                      <a16:creationId xmlns:a16="http://schemas.microsoft.com/office/drawing/2014/main" id="{2EF3B91F-4520-411F-8379-9E68A1F9BC43}"/>
                    </a:ext>
                  </a:extLst>
                </p:cNvPr>
                <p:cNvPicPr/>
                <p:nvPr/>
              </p:nvPicPr>
              <p:blipFill>
                <a:blip r:embed="rId88"/>
                <a:stretch>
                  <a:fillRect/>
                </a:stretch>
              </p:blipFill>
              <p:spPr>
                <a:xfrm>
                  <a:off x="11616458" y="2185281"/>
                  <a:ext cx="7452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3" name="Ink 62">
                  <a:extLst>
                    <a:ext uri="{FF2B5EF4-FFF2-40B4-BE49-F238E27FC236}">
                      <a16:creationId xmlns:a16="http://schemas.microsoft.com/office/drawing/2014/main" id="{43B1A0E1-406C-44C2-A3BD-A67ABFFC51C3}"/>
                    </a:ext>
                  </a:extLst>
                </p14:cNvPr>
                <p14:cNvContentPartPr/>
                <p14:nvPr/>
              </p14:nvContentPartPr>
              <p14:xfrm>
                <a:off x="11639138" y="2148201"/>
                <a:ext cx="83520" cy="361080"/>
              </p14:xfrm>
            </p:contentPart>
          </mc:Choice>
          <mc:Fallback>
            <p:pic>
              <p:nvPicPr>
                <p:cNvPr id="63" name="Ink 62">
                  <a:extLst>
                    <a:ext uri="{FF2B5EF4-FFF2-40B4-BE49-F238E27FC236}">
                      <a16:creationId xmlns:a16="http://schemas.microsoft.com/office/drawing/2014/main" id="{43B1A0E1-406C-44C2-A3BD-A67ABFFC51C3}"/>
                    </a:ext>
                  </a:extLst>
                </p:cNvPr>
                <p:cNvPicPr/>
                <p:nvPr/>
              </p:nvPicPr>
              <p:blipFill>
                <a:blip r:embed="rId90"/>
                <a:stretch>
                  <a:fillRect/>
                </a:stretch>
              </p:blipFill>
              <p:spPr>
                <a:xfrm>
                  <a:off x="11621498" y="2130201"/>
                  <a:ext cx="119160" cy="396720"/>
                </a:xfrm>
                <a:prstGeom prst="rect">
                  <a:avLst/>
                </a:prstGeom>
              </p:spPr>
            </p:pic>
          </mc:Fallback>
        </mc:AlternateContent>
      </p:grpSp>
      <p:grpSp>
        <p:nvGrpSpPr>
          <p:cNvPr id="1029" name="Group 1028">
            <a:extLst>
              <a:ext uri="{FF2B5EF4-FFF2-40B4-BE49-F238E27FC236}">
                <a16:creationId xmlns:a16="http://schemas.microsoft.com/office/drawing/2014/main" id="{F1A5CC70-A93E-4DC7-99A1-F5B506C5E556}"/>
              </a:ext>
            </a:extLst>
          </p:cNvPr>
          <p:cNvGrpSpPr/>
          <p:nvPr/>
        </p:nvGrpSpPr>
        <p:grpSpPr>
          <a:xfrm>
            <a:off x="8598218" y="387801"/>
            <a:ext cx="285480" cy="416880"/>
            <a:chOff x="8598218" y="387801"/>
            <a:chExt cx="285480" cy="416880"/>
          </a:xfrm>
        </p:grpSpPr>
        <mc:AlternateContent xmlns:mc="http://schemas.openxmlformats.org/markup-compatibility/2006">
          <mc:Choice xmlns:p14="http://schemas.microsoft.com/office/powerpoint/2010/main" Requires="p14">
            <p:contentPart p14:bwMode="auto" r:id="rId91">
              <p14:nvContentPartPr>
                <p14:cNvPr id="1025" name="Ink 1024">
                  <a:extLst>
                    <a:ext uri="{FF2B5EF4-FFF2-40B4-BE49-F238E27FC236}">
                      <a16:creationId xmlns:a16="http://schemas.microsoft.com/office/drawing/2014/main" id="{8484AAEC-FF54-4964-B93C-0D02261FB908}"/>
                    </a:ext>
                  </a:extLst>
                </p14:cNvPr>
                <p14:cNvContentPartPr/>
                <p14:nvPr/>
              </p14:nvContentPartPr>
              <p14:xfrm>
                <a:off x="8668778" y="387801"/>
                <a:ext cx="132120" cy="416880"/>
              </p14:xfrm>
            </p:contentPart>
          </mc:Choice>
          <mc:Fallback>
            <p:pic>
              <p:nvPicPr>
                <p:cNvPr id="1025" name="Ink 1024">
                  <a:extLst>
                    <a:ext uri="{FF2B5EF4-FFF2-40B4-BE49-F238E27FC236}">
                      <a16:creationId xmlns:a16="http://schemas.microsoft.com/office/drawing/2014/main" id="{8484AAEC-FF54-4964-B93C-0D02261FB908}"/>
                    </a:ext>
                  </a:extLst>
                </p:cNvPr>
                <p:cNvPicPr/>
                <p:nvPr/>
              </p:nvPicPr>
              <p:blipFill>
                <a:blip r:embed="rId92"/>
                <a:stretch>
                  <a:fillRect/>
                </a:stretch>
              </p:blipFill>
              <p:spPr>
                <a:xfrm>
                  <a:off x="8650778" y="370161"/>
                  <a:ext cx="16776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027" name="Ink 1026">
                  <a:extLst>
                    <a:ext uri="{FF2B5EF4-FFF2-40B4-BE49-F238E27FC236}">
                      <a16:creationId xmlns:a16="http://schemas.microsoft.com/office/drawing/2014/main" id="{B3DB503A-8CED-4CE8-98D8-95AE02BABDF4}"/>
                    </a:ext>
                  </a:extLst>
                </p14:cNvPr>
                <p14:cNvContentPartPr/>
                <p14:nvPr/>
              </p14:nvContentPartPr>
              <p14:xfrm>
                <a:off x="8598218" y="681201"/>
                <a:ext cx="228600" cy="117000"/>
              </p14:xfrm>
            </p:contentPart>
          </mc:Choice>
          <mc:Fallback>
            <p:pic>
              <p:nvPicPr>
                <p:cNvPr id="1027" name="Ink 1026">
                  <a:extLst>
                    <a:ext uri="{FF2B5EF4-FFF2-40B4-BE49-F238E27FC236}">
                      <a16:creationId xmlns:a16="http://schemas.microsoft.com/office/drawing/2014/main" id="{B3DB503A-8CED-4CE8-98D8-95AE02BABDF4}"/>
                    </a:ext>
                  </a:extLst>
                </p:cNvPr>
                <p:cNvPicPr/>
                <p:nvPr/>
              </p:nvPicPr>
              <p:blipFill>
                <a:blip r:embed="rId94"/>
                <a:stretch>
                  <a:fillRect/>
                </a:stretch>
              </p:blipFill>
              <p:spPr>
                <a:xfrm>
                  <a:off x="8580578" y="663201"/>
                  <a:ext cx="2642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28" name="Ink 1027">
                  <a:extLst>
                    <a:ext uri="{FF2B5EF4-FFF2-40B4-BE49-F238E27FC236}">
                      <a16:creationId xmlns:a16="http://schemas.microsoft.com/office/drawing/2014/main" id="{F7CCAF10-56D8-462E-A82D-D1C842CA59B9}"/>
                    </a:ext>
                  </a:extLst>
                </p14:cNvPr>
                <p14:cNvContentPartPr/>
                <p14:nvPr/>
              </p14:nvContentPartPr>
              <p14:xfrm>
                <a:off x="8807018" y="605961"/>
                <a:ext cx="76680" cy="180720"/>
              </p14:xfrm>
            </p:contentPart>
          </mc:Choice>
          <mc:Fallback>
            <p:pic>
              <p:nvPicPr>
                <p:cNvPr id="1028" name="Ink 1027">
                  <a:extLst>
                    <a:ext uri="{FF2B5EF4-FFF2-40B4-BE49-F238E27FC236}">
                      <a16:creationId xmlns:a16="http://schemas.microsoft.com/office/drawing/2014/main" id="{F7CCAF10-56D8-462E-A82D-D1C842CA59B9}"/>
                    </a:ext>
                  </a:extLst>
                </p:cNvPr>
                <p:cNvPicPr/>
                <p:nvPr/>
              </p:nvPicPr>
              <p:blipFill>
                <a:blip r:embed="rId96"/>
                <a:stretch>
                  <a:fillRect/>
                </a:stretch>
              </p:blipFill>
              <p:spPr>
                <a:xfrm>
                  <a:off x="8789018" y="588321"/>
                  <a:ext cx="112320" cy="21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7">
            <p14:nvContentPartPr>
              <p14:cNvPr id="1030" name="Ink 1029">
                <a:extLst>
                  <a:ext uri="{FF2B5EF4-FFF2-40B4-BE49-F238E27FC236}">
                    <a16:creationId xmlns:a16="http://schemas.microsoft.com/office/drawing/2014/main" id="{EFB8E158-082B-456E-9516-D7CDA00A5FBD}"/>
                  </a:ext>
                </a:extLst>
              </p14:cNvPr>
              <p14:cNvContentPartPr/>
              <p14:nvPr/>
            </p14:nvContentPartPr>
            <p14:xfrm>
              <a:off x="7715858" y="5210361"/>
              <a:ext cx="3185640" cy="81360"/>
            </p14:xfrm>
          </p:contentPart>
        </mc:Choice>
        <mc:Fallback>
          <p:pic>
            <p:nvPicPr>
              <p:cNvPr id="1030" name="Ink 1029">
                <a:extLst>
                  <a:ext uri="{FF2B5EF4-FFF2-40B4-BE49-F238E27FC236}">
                    <a16:creationId xmlns:a16="http://schemas.microsoft.com/office/drawing/2014/main" id="{EFB8E158-082B-456E-9516-D7CDA00A5FBD}"/>
                  </a:ext>
                </a:extLst>
              </p:cNvPr>
              <p:cNvPicPr/>
              <p:nvPr/>
            </p:nvPicPr>
            <p:blipFill>
              <a:blip r:embed="rId98"/>
              <a:stretch>
                <a:fillRect/>
              </a:stretch>
            </p:blipFill>
            <p:spPr>
              <a:xfrm>
                <a:off x="7698218" y="5192721"/>
                <a:ext cx="3221280" cy="117000"/>
              </a:xfrm>
              <a:prstGeom prst="rect">
                <a:avLst/>
              </a:prstGeom>
            </p:spPr>
          </p:pic>
        </mc:Fallback>
      </mc:AlternateContent>
      <p:grpSp>
        <p:nvGrpSpPr>
          <p:cNvPr id="1034" name="Group 1033">
            <a:extLst>
              <a:ext uri="{FF2B5EF4-FFF2-40B4-BE49-F238E27FC236}">
                <a16:creationId xmlns:a16="http://schemas.microsoft.com/office/drawing/2014/main" id="{9D881BE8-2720-4D9F-98CF-06BD13686B7A}"/>
              </a:ext>
            </a:extLst>
          </p:cNvPr>
          <p:cNvGrpSpPr/>
          <p:nvPr/>
        </p:nvGrpSpPr>
        <p:grpSpPr>
          <a:xfrm>
            <a:off x="9619178" y="467721"/>
            <a:ext cx="994680" cy="686520"/>
            <a:chOff x="9619178" y="467721"/>
            <a:chExt cx="994680" cy="686520"/>
          </a:xfrm>
        </p:grpSpPr>
        <mc:AlternateContent xmlns:mc="http://schemas.openxmlformats.org/markup-compatibility/2006">
          <mc:Choice xmlns:p14="http://schemas.microsoft.com/office/powerpoint/2010/main" Requires="p14">
            <p:contentPart p14:bwMode="auto" r:id="rId99">
              <p14:nvContentPartPr>
                <p14:cNvPr id="1031" name="Ink 1030">
                  <a:extLst>
                    <a:ext uri="{FF2B5EF4-FFF2-40B4-BE49-F238E27FC236}">
                      <a16:creationId xmlns:a16="http://schemas.microsoft.com/office/drawing/2014/main" id="{1A2F45FE-C42C-44BE-A6B4-5D851DBA1298}"/>
                    </a:ext>
                  </a:extLst>
                </p14:cNvPr>
                <p14:cNvContentPartPr/>
                <p14:nvPr/>
              </p14:nvContentPartPr>
              <p14:xfrm>
                <a:off x="9619178" y="467721"/>
                <a:ext cx="972360" cy="686520"/>
              </p14:xfrm>
            </p:contentPart>
          </mc:Choice>
          <mc:Fallback>
            <p:pic>
              <p:nvPicPr>
                <p:cNvPr id="1031" name="Ink 1030">
                  <a:extLst>
                    <a:ext uri="{FF2B5EF4-FFF2-40B4-BE49-F238E27FC236}">
                      <a16:creationId xmlns:a16="http://schemas.microsoft.com/office/drawing/2014/main" id="{1A2F45FE-C42C-44BE-A6B4-5D851DBA1298}"/>
                    </a:ext>
                  </a:extLst>
                </p:cNvPr>
                <p:cNvPicPr/>
                <p:nvPr/>
              </p:nvPicPr>
              <p:blipFill>
                <a:blip r:embed="rId100"/>
                <a:stretch>
                  <a:fillRect/>
                </a:stretch>
              </p:blipFill>
              <p:spPr>
                <a:xfrm>
                  <a:off x="9601538" y="449721"/>
                  <a:ext cx="1008000" cy="7221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032" name="Ink 1031">
                  <a:extLst>
                    <a:ext uri="{FF2B5EF4-FFF2-40B4-BE49-F238E27FC236}">
                      <a16:creationId xmlns:a16="http://schemas.microsoft.com/office/drawing/2014/main" id="{6A20E2DD-2A8A-4B74-8F0D-133DBDB94557}"/>
                    </a:ext>
                  </a:extLst>
                </p14:cNvPr>
                <p14:cNvContentPartPr/>
                <p14:nvPr/>
              </p14:nvContentPartPr>
              <p14:xfrm>
                <a:off x="9690098" y="638001"/>
                <a:ext cx="923760" cy="457560"/>
              </p14:xfrm>
            </p:contentPart>
          </mc:Choice>
          <mc:Fallback>
            <p:pic>
              <p:nvPicPr>
                <p:cNvPr id="1032" name="Ink 1031">
                  <a:extLst>
                    <a:ext uri="{FF2B5EF4-FFF2-40B4-BE49-F238E27FC236}">
                      <a16:creationId xmlns:a16="http://schemas.microsoft.com/office/drawing/2014/main" id="{6A20E2DD-2A8A-4B74-8F0D-133DBDB94557}"/>
                    </a:ext>
                  </a:extLst>
                </p:cNvPr>
                <p:cNvPicPr/>
                <p:nvPr/>
              </p:nvPicPr>
              <p:blipFill>
                <a:blip r:embed="rId102"/>
                <a:stretch>
                  <a:fillRect/>
                </a:stretch>
              </p:blipFill>
              <p:spPr>
                <a:xfrm>
                  <a:off x="9672458" y="620001"/>
                  <a:ext cx="95940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033" name="Ink 1032">
                  <a:extLst>
                    <a:ext uri="{FF2B5EF4-FFF2-40B4-BE49-F238E27FC236}">
                      <a16:creationId xmlns:a16="http://schemas.microsoft.com/office/drawing/2014/main" id="{9E65FB6B-EBFD-4EDA-AB76-E5BBE83BAE8D}"/>
                    </a:ext>
                  </a:extLst>
                </p14:cNvPr>
                <p14:cNvContentPartPr/>
                <p14:nvPr/>
              </p14:nvContentPartPr>
              <p14:xfrm>
                <a:off x="9648698" y="622881"/>
                <a:ext cx="695160" cy="432000"/>
              </p14:xfrm>
            </p:contentPart>
          </mc:Choice>
          <mc:Fallback>
            <p:pic>
              <p:nvPicPr>
                <p:cNvPr id="1033" name="Ink 1032">
                  <a:extLst>
                    <a:ext uri="{FF2B5EF4-FFF2-40B4-BE49-F238E27FC236}">
                      <a16:creationId xmlns:a16="http://schemas.microsoft.com/office/drawing/2014/main" id="{9E65FB6B-EBFD-4EDA-AB76-E5BBE83BAE8D}"/>
                    </a:ext>
                  </a:extLst>
                </p:cNvPr>
                <p:cNvPicPr/>
                <p:nvPr/>
              </p:nvPicPr>
              <p:blipFill>
                <a:blip r:embed="rId104"/>
                <a:stretch>
                  <a:fillRect/>
                </a:stretch>
              </p:blipFill>
              <p:spPr>
                <a:xfrm>
                  <a:off x="9630698" y="604881"/>
                  <a:ext cx="730800" cy="467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5">
            <p14:nvContentPartPr>
              <p14:cNvPr id="1035" name="Ink 1034">
                <a:extLst>
                  <a:ext uri="{FF2B5EF4-FFF2-40B4-BE49-F238E27FC236}">
                    <a16:creationId xmlns:a16="http://schemas.microsoft.com/office/drawing/2014/main" id="{894DAFC0-562B-4CD9-BAAC-1F745AEFC06E}"/>
                  </a:ext>
                </a:extLst>
              </p14:cNvPr>
              <p14:cNvContentPartPr/>
              <p14:nvPr/>
            </p14:nvContentPartPr>
            <p14:xfrm>
              <a:off x="9001778" y="2860641"/>
              <a:ext cx="592920" cy="16200"/>
            </p14:xfrm>
          </p:contentPart>
        </mc:Choice>
        <mc:Fallback>
          <p:pic>
            <p:nvPicPr>
              <p:cNvPr id="1035" name="Ink 1034">
                <a:extLst>
                  <a:ext uri="{FF2B5EF4-FFF2-40B4-BE49-F238E27FC236}">
                    <a16:creationId xmlns:a16="http://schemas.microsoft.com/office/drawing/2014/main" id="{894DAFC0-562B-4CD9-BAAC-1F745AEFC06E}"/>
                  </a:ext>
                </a:extLst>
              </p:cNvPr>
              <p:cNvPicPr/>
              <p:nvPr/>
            </p:nvPicPr>
            <p:blipFill>
              <a:blip r:embed="rId106"/>
              <a:stretch>
                <a:fillRect/>
              </a:stretch>
            </p:blipFill>
            <p:spPr>
              <a:xfrm>
                <a:off x="8983778" y="2842641"/>
                <a:ext cx="6285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036" name="Ink 1035">
                <a:extLst>
                  <a:ext uri="{FF2B5EF4-FFF2-40B4-BE49-F238E27FC236}">
                    <a16:creationId xmlns:a16="http://schemas.microsoft.com/office/drawing/2014/main" id="{57F6646A-A3B8-4B05-A2F6-CFA4AB3DD20E}"/>
                  </a:ext>
                </a:extLst>
              </p14:cNvPr>
              <p14:cNvContentPartPr/>
              <p14:nvPr/>
            </p14:nvContentPartPr>
            <p14:xfrm>
              <a:off x="11651738" y="2783241"/>
              <a:ext cx="419760" cy="114840"/>
            </p14:xfrm>
          </p:contentPart>
        </mc:Choice>
        <mc:Fallback>
          <p:pic>
            <p:nvPicPr>
              <p:cNvPr id="1036" name="Ink 1035">
                <a:extLst>
                  <a:ext uri="{FF2B5EF4-FFF2-40B4-BE49-F238E27FC236}">
                    <a16:creationId xmlns:a16="http://schemas.microsoft.com/office/drawing/2014/main" id="{57F6646A-A3B8-4B05-A2F6-CFA4AB3DD20E}"/>
                  </a:ext>
                </a:extLst>
              </p:cNvPr>
              <p:cNvPicPr/>
              <p:nvPr/>
            </p:nvPicPr>
            <p:blipFill>
              <a:blip r:embed="rId108"/>
              <a:stretch>
                <a:fillRect/>
              </a:stretch>
            </p:blipFill>
            <p:spPr>
              <a:xfrm>
                <a:off x="11633738" y="2765241"/>
                <a:ext cx="4554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037" name="Ink 1036">
                <a:extLst>
                  <a:ext uri="{FF2B5EF4-FFF2-40B4-BE49-F238E27FC236}">
                    <a16:creationId xmlns:a16="http://schemas.microsoft.com/office/drawing/2014/main" id="{0580F0A7-9F97-400A-94B8-FC5EFD45AA5E}"/>
                  </a:ext>
                </a:extLst>
              </p14:cNvPr>
              <p14:cNvContentPartPr/>
              <p14:nvPr/>
            </p14:nvContentPartPr>
            <p14:xfrm>
              <a:off x="2665418" y="4766121"/>
              <a:ext cx="4754520" cy="99000"/>
            </p14:xfrm>
          </p:contentPart>
        </mc:Choice>
        <mc:Fallback>
          <p:pic>
            <p:nvPicPr>
              <p:cNvPr id="1037" name="Ink 1036">
                <a:extLst>
                  <a:ext uri="{FF2B5EF4-FFF2-40B4-BE49-F238E27FC236}">
                    <a16:creationId xmlns:a16="http://schemas.microsoft.com/office/drawing/2014/main" id="{0580F0A7-9F97-400A-94B8-FC5EFD45AA5E}"/>
                  </a:ext>
                </a:extLst>
              </p:cNvPr>
              <p:cNvPicPr/>
              <p:nvPr/>
            </p:nvPicPr>
            <p:blipFill>
              <a:blip r:embed="rId110"/>
              <a:stretch>
                <a:fillRect/>
              </a:stretch>
            </p:blipFill>
            <p:spPr>
              <a:xfrm>
                <a:off x="2647418" y="4748481"/>
                <a:ext cx="47901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038" name="Ink 1037">
                <a:extLst>
                  <a:ext uri="{FF2B5EF4-FFF2-40B4-BE49-F238E27FC236}">
                    <a16:creationId xmlns:a16="http://schemas.microsoft.com/office/drawing/2014/main" id="{D80CAF51-DD6A-4207-911F-C3A0E684255D}"/>
                  </a:ext>
                </a:extLst>
              </p14:cNvPr>
              <p14:cNvContentPartPr/>
              <p14:nvPr/>
            </p14:nvContentPartPr>
            <p14:xfrm>
              <a:off x="2323058" y="5219361"/>
              <a:ext cx="1060560" cy="45360"/>
            </p14:xfrm>
          </p:contentPart>
        </mc:Choice>
        <mc:Fallback>
          <p:pic>
            <p:nvPicPr>
              <p:cNvPr id="1038" name="Ink 1037">
                <a:extLst>
                  <a:ext uri="{FF2B5EF4-FFF2-40B4-BE49-F238E27FC236}">
                    <a16:creationId xmlns:a16="http://schemas.microsoft.com/office/drawing/2014/main" id="{D80CAF51-DD6A-4207-911F-C3A0E684255D}"/>
                  </a:ext>
                </a:extLst>
              </p:cNvPr>
              <p:cNvPicPr/>
              <p:nvPr/>
            </p:nvPicPr>
            <p:blipFill>
              <a:blip r:embed="rId112"/>
              <a:stretch>
                <a:fillRect/>
              </a:stretch>
            </p:blipFill>
            <p:spPr>
              <a:xfrm>
                <a:off x="2305418" y="5201721"/>
                <a:ext cx="10962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039" name="Ink 1038">
                <a:extLst>
                  <a:ext uri="{FF2B5EF4-FFF2-40B4-BE49-F238E27FC236}">
                    <a16:creationId xmlns:a16="http://schemas.microsoft.com/office/drawing/2014/main" id="{8B300A99-DD63-408B-B663-9DE5A4A56013}"/>
                  </a:ext>
                </a:extLst>
              </p14:cNvPr>
              <p14:cNvContentPartPr/>
              <p14:nvPr/>
            </p14:nvContentPartPr>
            <p14:xfrm>
              <a:off x="11654618" y="2766681"/>
              <a:ext cx="461160" cy="131760"/>
            </p14:xfrm>
          </p:contentPart>
        </mc:Choice>
        <mc:Fallback>
          <p:pic>
            <p:nvPicPr>
              <p:cNvPr id="1039" name="Ink 1038">
                <a:extLst>
                  <a:ext uri="{FF2B5EF4-FFF2-40B4-BE49-F238E27FC236}">
                    <a16:creationId xmlns:a16="http://schemas.microsoft.com/office/drawing/2014/main" id="{8B300A99-DD63-408B-B663-9DE5A4A56013}"/>
                  </a:ext>
                </a:extLst>
              </p:cNvPr>
              <p:cNvPicPr/>
              <p:nvPr/>
            </p:nvPicPr>
            <p:blipFill>
              <a:blip r:embed="rId114"/>
              <a:stretch>
                <a:fillRect/>
              </a:stretch>
            </p:blipFill>
            <p:spPr>
              <a:xfrm>
                <a:off x="11636618" y="2748681"/>
                <a:ext cx="4968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040" name="Ink 1039">
                <a:extLst>
                  <a:ext uri="{FF2B5EF4-FFF2-40B4-BE49-F238E27FC236}">
                    <a16:creationId xmlns:a16="http://schemas.microsoft.com/office/drawing/2014/main" id="{43DC110D-ABA6-4E8C-926B-1757771946B4}"/>
                  </a:ext>
                </a:extLst>
              </p14:cNvPr>
              <p14:cNvContentPartPr/>
              <p14:nvPr/>
            </p14:nvContentPartPr>
            <p14:xfrm>
              <a:off x="8934098" y="3146841"/>
              <a:ext cx="756720" cy="20160"/>
            </p14:xfrm>
          </p:contentPart>
        </mc:Choice>
        <mc:Fallback>
          <p:pic>
            <p:nvPicPr>
              <p:cNvPr id="1040" name="Ink 1039">
                <a:extLst>
                  <a:ext uri="{FF2B5EF4-FFF2-40B4-BE49-F238E27FC236}">
                    <a16:creationId xmlns:a16="http://schemas.microsoft.com/office/drawing/2014/main" id="{43DC110D-ABA6-4E8C-926B-1757771946B4}"/>
                  </a:ext>
                </a:extLst>
              </p:cNvPr>
              <p:cNvPicPr/>
              <p:nvPr/>
            </p:nvPicPr>
            <p:blipFill>
              <a:blip r:embed="rId116"/>
              <a:stretch>
                <a:fillRect/>
              </a:stretch>
            </p:blipFill>
            <p:spPr>
              <a:xfrm>
                <a:off x="8916098" y="3128841"/>
                <a:ext cx="7923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42" name="Ink 1041">
                <a:extLst>
                  <a:ext uri="{FF2B5EF4-FFF2-40B4-BE49-F238E27FC236}">
                    <a16:creationId xmlns:a16="http://schemas.microsoft.com/office/drawing/2014/main" id="{83CDCF76-D216-48AC-8604-C73B6C62F771}"/>
                  </a:ext>
                </a:extLst>
              </p14:cNvPr>
              <p14:cNvContentPartPr/>
              <p14:nvPr/>
            </p14:nvContentPartPr>
            <p14:xfrm>
              <a:off x="8943458" y="3294081"/>
              <a:ext cx="675360" cy="14760"/>
            </p14:xfrm>
          </p:contentPart>
        </mc:Choice>
        <mc:Fallback>
          <p:pic>
            <p:nvPicPr>
              <p:cNvPr id="1042" name="Ink 1041">
                <a:extLst>
                  <a:ext uri="{FF2B5EF4-FFF2-40B4-BE49-F238E27FC236}">
                    <a16:creationId xmlns:a16="http://schemas.microsoft.com/office/drawing/2014/main" id="{83CDCF76-D216-48AC-8604-C73B6C62F771}"/>
                  </a:ext>
                </a:extLst>
              </p:cNvPr>
              <p:cNvPicPr/>
              <p:nvPr/>
            </p:nvPicPr>
            <p:blipFill>
              <a:blip r:embed="rId118"/>
              <a:stretch>
                <a:fillRect/>
              </a:stretch>
            </p:blipFill>
            <p:spPr>
              <a:xfrm>
                <a:off x="8925458" y="3276081"/>
                <a:ext cx="711000" cy="50400"/>
              </a:xfrm>
              <a:prstGeom prst="rect">
                <a:avLst/>
              </a:prstGeom>
            </p:spPr>
          </p:pic>
        </mc:Fallback>
      </mc:AlternateContent>
      <p:grpSp>
        <p:nvGrpSpPr>
          <p:cNvPr id="1044" name="Group 1043">
            <a:extLst>
              <a:ext uri="{FF2B5EF4-FFF2-40B4-BE49-F238E27FC236}">
                <a16:creationId xmlns:a16="http://schemas.microsoft.com/office/drawing/2014/main" id="{C2B012B6-1260-482A-AE3A-F233A212ADFE}"/>
              </a:ext>
            </a:extLst>
          </p:cNvPr>
          <p:cNvGrpSpPr/>
          <p:nvPr/>
        </p:nvGrpSpPr>
        <p:grpSpPr>
          <a:xfrm>
            <a:off x="11497658" y="3019041"/>
            <a:ext cx="723600" cy="280440"/>
            <a:chOff x="11497658" y="3019041"/>
            <a:chExt cx="723600" cy="280440"/>
          </a:xfrm>
        </p:grpSpPr>
        <mc:AlternateContent xmlns:mc="http://schemas.openxmlformats.org/markup-compatibility/2006">
          <mc:Choice xmlns:p14="http://schemas.microsoft.com/office/powerpoint/2010/main" Requires="p14">
            <p:contentPart p14:bwMode="auto" r:id="rId119">
              <p14:nvContentPartPr>
                <p14:cNvPr id="1041" name="Ink 1040">
                  <a:extLst>
                    <a:ext uri="{FF2B5EF4-FFF2-40B4-BE49-F238E27FC236}">
                      <a16:creationId xmlns:a16="http://schemas.microsoft.com/office/drawing/2014/main" id="{51F0BBDA-ACAB-4050-8AE1-970906B08156}"/>
                    </a:ext>
                  </a:extLst>
                </p14:cNvPr>
                <p14:cNvContentPartPr/>
                <p14:nvPr/>
              </p14:nvContentPartPr>
              <p14:xfrm>
                <a:off x="11516738" y="3019041"/>
                <a:ext cx="451440" cy="88560"/>
              </p14:xfrm>
            </p:contentPart>
          </mc:Choice>
          <mc:Fallback>
            <p:pic>
              <p:nvPicPr>
                <p:cNvPr id="1041" name="Ink 1040">
                  <a:extLst>
                    <a:ext uri="{FF2B5EF4-FFF2-40B4-BE49-F238E27FC236}">
                      <a16:creationId xmlns:a16="http://schemas.microsoft.com/office/drawing/2014/main" id="{51F0BBDA-ACAB-4050-8AE1-970906B08156}"/>
                    </a:ext>
                  </a:extLst>
                </p:cNvPr>
                <p:cNvPicPr/>
                <p:nvPr/>
              </p:nvPicPr>
              <p:blipFill>
                <a:blip r:embed="rId120"/>
                <a:stretch>
                  <a:fillRect/>
                </a:stretch>
              </p:blipFill>
              <p:spPr>
                <a:xfrm>
                  <a:off x="11498738" y="3001401"/>
                  <a:ext cx="4870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43" name="Ink 1042">
                  <a:extLst>
                    <a:ext uri="{FF2B5EF4-FFF2-40B4-BE49-F238E27FC236}">
                      <a16:creationId xmlns:a16="http://schemas.microsoft.com/office/drawing/2014/main" id="{6165DCF9-2889-47EF-8BDB-737C9B1B3873}"/>
                    </a:ext>
                  </a:extLst>
                </p14:cNvPr>
                <p14:cNvContentPartPr/>
                <p14:nvPr/>
              </p14:nvContentPartPr>
              <p14:xfrm>
                <a:off x="11497658" y="3207681"/>
                <a:ext cx="723600" cy="91800"/>
              </p14:xfrm>
            </p:contentPart>
          </mc:Choice>
          <mc:Fallback>
            <p:pic>
              <p:nvPicPr>
                <p:cNvPr id="1043" name="Ink 1042">
                  <a:extLst>
                    <a:ext uri="{FF2B5EF4-FFF2-40B4-BE49-F238E27FC236}">
                      <a16:creationId xmlns:a16="http://schemas.microsoft.com/office/drawing/2014/main" id="{6165DCF9-2889-47EF-8BDB-737C9B1B3873}"/>
                    </a:ext>
                  </a:extLst>
                </p:cNvPr>
                <p:cNvPicPr/>
                <p:nvPr/>
              </p:nvPicPr>
              <p:blipFill>
                <a:blip r:embed="rId122"/>
                <a:stretch>
                  <a:fillRect/>
                </a:stretch>
              </p:blipFill>
              <p:spPr>
                <a:xfrm>
                  <a:off x="11479658" y="3189681"/>
                  <a:ext cx="759240" cy="12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3">
            <p14:nvContentPartPr>
              <p14:cNvPr id="1045" name="Ink 1044">
                <a:extLst>
                  <a:ext uri="{FF2B5EF4-FFF2-40B4-BE49-F238E27FC236}">
                    <a16:creationId xmlns:a16="http://schemas.microsoft.com/office/drawing/2014/main" id="{BF50B697-BC00-4A27-8900-DCBCC7BEAC31}"/>
                  </a:ext>
                </a:extLst>
              </p14:cNvPr>
              <p14:cNvContentPartPr/>
              <p14:nvPr/>
            </p14:nvContentPartPr>
            <p14:xfrm>
              <a:off x="8855618" y="3660201"/>
              <a:ext cx="1529640" cy="19440"/>
            </p14:xfrm>
          </p:contentPart>
        </mc:Choice>
        <mc:Fallback>
          <p:pic>
            <p:nvPicPr>
              <p:cNvPr id="1045" name="Ink 1044">
                <a:extLst>
                  <a:ext uri="{FF2B5EF4-FFF2-40B4-BE49-F238E27FC236}">
                    <a16:creationId xmlns:a16="http://schemas.microsoft.com/office/drawing/2014/main" id="{BF50B697-BC00-4A27-8900-DCBCC7BEAC31}"/>
                  </a:ext>
                </a:extLst>
              </p:cNvPr>
              <p:cNvPicPr/>
              <p:nvPr/>
            </p:nvPicPr>
            <p:blipFill>
              <a:blip r:embed="rId124"/>
              <a:stretch>
                <a:fillRect/>
              </a:stretch>
            </p:blipFill>
            <p:spPr>
              <a:xfrm>
                <a:off x="8837618" y="3642561"/>
                <a:ext cx="15652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46" name="Ink 1045">
                <a:extLst>
                  <a:ext uri="{FF2B5EF4-FFF2-40B4-BE49-F238E27FC236}">
                    <a16:creationId xmlns:a16="http://schemas.microsoft.com/office/drawing/2014/main" id="{D4EC066F-10D0-4EAC-9AC8-0D8A8B2CDA66}"/>
                  </a:ext>
                </a:extLst>
              </p14:cNvPr>
              <p14:cNvContentPartPr/>
              <p14:nvPr/>
            </p14:nvContentPartPr>
            <p14:xfrm>
              <a:off x="10427018" y="3497121"/>
              <a:ext cx="369360" cy="149760"/>
            </p14:xfrm>
          </p:contentPart>
        </mc:Choice>
        <mc:Fallback>
          <p:pic>
            <p:nvPicPr>
              <p:cNvPr id="1046" name="Ink 1045">
                <a:extLst>
                  <a:ext uri="{FF2B5EF4-FFF2-40B4-BE49-F238E27FC236}">
                    <a16:creationId xmlns:a16="http://schemas.microsoft.com/office/drawing/2014/main" id="{D4EC066F-10D0-4EAC-9AC8-0D8A8B2CDA66}"/>
                  </a:ext>
                </a:extLst>
              </p:cNvPr>
              <p:cNvPicPr/>
              <p:nvPr/>
            </p:nvPicPr>
            <p:blipFill>
              <a:blip r:embed="rId126"/>
              <a:stretch>
                <a:fillRect/>
              </a:stretch>
            </p:blipFill>
            <p:spPr>
              <a:xfrm>
                <a:off x="10409018" y="3479481"/>
                <a:ext cx="4050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47" name="Ink 1046">
                <a:extLst>
                  <a:ext uri="{FF2B5EF4-FFF2-40B4-BE49-F238E27FC236}">
                    <a16:creationId xmlns:a16="http://schemas.microsoft.com/office/drawing/2014/main" id="{59A1928F-F6CD-4AE7-9F62-2A7744AA7FC6}"/>
                  </a:ext>
                </a:extLst>
              </p14:cNvPr>
              <p14:cNvContentPartPr/>
              <p14:nvPr/>
            </p14:nvContentPartPr>
            <p14:xfrm>
              <a:off x="10832378" y="3280041"/>
              <a:ext cx="889560" cy="389520"/>
            </p14:xfrm>
          </p:contentPart>
        </mc:Choice>
        <mc:Fallback>
          <p:pic>
            <p:nvPicPr>
              <p:cNvPr id="1047" name="Ink 1046">
                <a:extLst>
                  <a:ext uri="{FF2B5EF4-FFF2-40B4-BE49-F238E27FC236}">
                    <a16:creationId xmlns:a16="http://schemas.microsoft.com/office/drawing/2014/main" id="{59A1928F-F6CD-4AE7-9F62-2A7744AA7FC6}"/>
                  </a:ext>
                </a:extLst>
              </p:cNvPr>
              <p:cNvPicPr/>
              <p:nvPr/>
            </p:nvPicPr>
            <p:blipFill>
              <a:blip r:embed="rId128"/>
              <a:stretch>
                <a:fillRect/>
              </a:stretch>
            </p:blipFill>
            <p:spPr>
              <a:xfrm>
                <a:off x="10814378" y="3262041"/>
                <a:ext cx="92520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48" name="Ink 1047">
                <a:extLst>
                  <a:ext uri="{FF2B5EF4-FFF2-40B4-BE49-F238E27FC236}">
                    <a16:creationId xmlns:a16="http://schemas.microsoft.com/office/drawing/2014/main" id="{C3880934-E88D-4DFE-A67F-7974F7D1FD76}"/>
                  </a:ext>
                </a:extLst>
              </p14:cNvPr>
              <p14:cNvContentPartPr/>
              <p14:nvPr/>
            </p14:nvContentPartPr>
            <p14:xfrm>
              <a:off x="11617178" y="3665601"/>
              <a:ext cx="495360" cy="163800"/>
            </p14:xfrm>
          </p:contentPart>
        </mc:Choice>
        <mc:Fallback>
          <p:pic>
            <p:nvPicPr>
              <p:cNvPr id="1048" name="Ink 1047">
                <a:extLst>
                  <a:ext uri="{FF2B5EF4-FFF2-40B4-BE49-F238E27FC236}">
                    <a16:creationId xmlns:a16="http://schemas.microsoft.com/office/drawing/2014/main" id="{C3880934-E88D-4DFE-A67F-7974F7D1FD76}"/>
                  </a:ext>
                </a:extLst>
              </p:cNvPr>
              <p:cNvPicPr/>
              <p:nvPr/>
            </p:nvPicPr>
            <p:blipFill>
              <a:blip r:embed="rId130"/>
              <a:stretch>
                <a:fillRect/>
              </a:stretch>
            </p:blipFill>
            <p:spPr>
              <a:xfrm>
                <a:off x="11599178" y="3647961"/>
                <a:ext cx="531000" cy="199440"/>
              </a:xfrm>
              <a:prstGeom prst="rect">
                <a:avLst/>
              </a:prstGeom>
            </p:spPr>
          </p:pic>
        </mc:Fallback>
      </mc:AlternateContent>
    </p:spTree>
    <p:extLst>
      <p:ext uri="{BB962C8B-B14F-4D97-AF65-F5344CB8AC3E}">
        <p14:creationId xmlns:p14="http://schemas.microsoft.com/office/powerpoint/2010/main" val="90155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40BF-6459-46D1-B91A-E297850741CC}"/>
              </a:ext>
            </a:extLst>
          </p:cNvPr>
          <p:cNvSpPr>
            <a:spLocks noGrp="1"/>
          </p:cNvSpPr>
          <p:nvPr>
            <p:ph type="title"/>
          </p:nvPr>
        </p:nvSpPr>
        <p:spPr/>
        <p:txBody>
          <a:bodyPr/>
          <a:lstStyle/>
          <a:p>
            <a:r>
              <a:rPr lang="en-MY" dirty="0"/>
              <a:t>T Flip-flop</a:t>
            </a:r>
          </a:p>
        </p:txBody>
      </p:sp>
      <p:sp>
        <p:nvSpPr>
          <p:cNvPr id="3" name="Content Placeholder 2">
            <a:extLst>
              <a:ext uri="{FF2B5EF4-FFF2-40B4-BE49-F238E27FC236}">
                <a16:creationId xmlns:a16="http://schemas.microsoft.com/office/drawing/2014/main" id="{9F8BBBD1-957A-4461-A872-F305A7C74163}"/>
              </a:ext>
            </a:extLst>
          </p:cNvPr>
          <p:cNvSpPr>
            <a:spLocks noGrp="1"/>
          </p:cNvSpPr>
          <p:nvPr>
            <p:ph idx="1"/>
          </p:nvPr>
        </p:nvSpPr>
        <p:spPr/>
        <p:txBody>
          <a:bodyPr>
            <a:normAutofit lnSpcReduction="10000"/>
          </a:bodyPr>
          <a:lstStyle/>
          <a:p>
            <a:pPr algn="just">
              <a:lnSpc>
                <a:spcPct val="100000"/>
              </a:lnSpc>
            </a:pPr>
            <a:r>
              <a:rPr lang="en-MY" dirty="0"/>
              <a:t>The name T flip-flop is termed from the nature of toggling operation. </a:t>
            </a:r>
          </a:p>
          <a:p>
            <a:pPr algn="just">
              <a:lnSpc>
                <a:spcPct val="100000"/>
              </a:lnSpc>
            </a:pPr>
            <a:r>
              <a:rPr lang="en-MY" dirty="0"/>
              <a:t>The major applications of T flip-flop are counters and control circuits. </a:t>
            </a:r>
          </a:p>
          <a:p>
            <a:pPr algn="just">
              <a:lnSpc>
                <a:spcPct val="100000"/>
              </a:lnSpc>
            </a:pPr>
            <a:r>
              <a:rPr lang="en-MY" dirty="0"/>
              <a:t>T flip flop is modified form of JK flip-flop making it to operate in toggling region.</a:t>
            </a:r>
          </a:p>
          <a:p>
            <a:pPr algn="just">
              <a:lnSpc>
                <a:spcPct val="100000"/>
              </a:lnSpc>
            </a:pPr>
            <a:r>
              <a:rPr lang="en-MY" dirty="0"/>
              <a:t>Whenever the clock signal is LOW, the input is never going to affect the output state. </a:t>
            </a:r>
          </a:p>
          <a:p>
            <a:pPr algn="just">
              <a:lnSpc>
                <a:spcPct val="100000"/>
              </a:lnSpc>
            </a:pPr>
            <a:r>
              <a:rPr lang="en-MY" dirty="0"/>
              <a:t>The clock has to be high for the inputs to get active. </a:t>
            </a:r>
          </a:p>
          <a:p>
            <a:pPr algn="just">
              <a:lnSpc>
                <a:spcPct val="100000"/>
              </a:lnSpc>
            </a:pPr>
            <a:r>
              <a:rPr lang="en-MY" dirty="0"/>
              <a:t>Thus, T flip-flop is a controlled Bi-stable latch where the clock signal is the control signal. </a:t>
            </a:r>
          </a:p>
          <a:p>
            <a:pPr algn="just">
              <a:lnSpc>
                <a:spcPct val="100000"/>
              </a:lnSpc>
            </a:pPr>
            <a:r>
              <a:rPr lang="en-MY" dirty="0"/>
              <a:t>Thus, the output has two stable states based on the inputs which have been discussed below.</a:t>
            </a:r>
          </a:p>
        </p:txBody>
      </p:sp>
      <p:sp>
        <p:nvSpPr>
          <p:cNvPr id="4" name="Footer Placeholder 3">
            <a:extLst>
              <a:ext uri="{FF2B5EF4-FFF2-40B4-BE49-F238E27FC236}">
                <a16:creationId xmlns:a16="http://schemas.microsoft.com/office/drawing/2014/main" id="{7C4122D5-8DA1-41B2-9F5A-C600EDD3FA7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2FE3B77-A725-44F5-9ECF-800B39413250}"/>
              </a:ext>
            </a:extLst>
          </p:cNvPr>
          <p:cNvSpPr>
            <a:spLocks noGrp="1"/>
          </p:cNvSpPr>
          <p:nvPr>
            <p:ph type="sldNum" sz="quarter" idx="12"/>
          </p:nvPr>
        </p:nvSpPr>
        <p:spPr/>
        <p:txBody>
          <a:bodyPr/>
          <a:lstStyle/>
          <a:p>
            <a:fld id="{1DE98518-C1CF-410D-8A71-B5D14FDF677E}" type="slidenum">
              <a:rPr lang="en-MY" smtClean="0"/>
              <a:t>11</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C2161EEB-37F5-4C8E-A843-A47220F8C6E2}"/>
                  </a:ext>
                </a:extLst>
              </p14:cNvPr>
              <p14:cNvContentPartPr/>
              <p14:nvPr/>
            </p14:nvContentPartPr>
            <p14:xfrm>
              <a:off x="514058" y="739161"/>
              <a:ext cx="743400" cy="342360"/>
            </p14:xfrm>
          </p:contentPart>
        </mc:Choice>
        <mc:Fallback>
          <p:pic>
            <p:nvPicPr>
              <p:cNvPr id="6" name="Ink 5">
                <a:extLst>
                  <a:ext uri="{FF2B5EF4-FFF2-40B4-BE49-F238E27FC236}">
                    <a16:creationId xmlns:a16="http://schemas.microsoft.com/office/drawing/2014/main" id="{C2161EEB-37F5-4C8E-A843-A47220F8C6E2}"/>
                  </a:ext>
                </a:extLst>
              </p:cNvPr>
              <p:cNvPicPr/>
              <p:nvPr/>
            </p:nvPicPr>
            <p:blipFill>
              <a:blip r:embed="rId3"/>
              <a:stretch>
                <a:fillRect/>
              </a:stretch>
            </p:blipFill>
            <p:spPr>
              <a:xfrm>
                <a:off x="496058" y="721521"/>
                <a:ext cx="779040" cy="378000"/>
              </a:xfrm>
              <a:prstGeom prst="rect">
                <a:avLst/>
              </a:prstGeom>
            </p:spPr>
          </p:pic>
        </mc:Fallback>
      </mc:AlternateContent>
      <p:grpSp>
        <p:nvGrpSpPr>
          <p:cNvPr id="10" name="Group 9">
            <a:extLst>
              <a:ext uri="{FF2B5EF4-FFF2-40B4-BE49-F238E27FC236}">
                <a16:creationId xmlns:a16="http://schemas.microsoft.com/office/drawing/2014/main" id="{4D8C638C-158F-4BBD-8150-CBE313E13503}"/>
              </a:ext>
            </a:extLst>
          </p:cNvPr>
          <p:cNvGrpSpPr/>
          <p:nvPr/>
        </p:nvGrpSpPr>
        <p:grpSpPr>
          <a:xfrm>
            <a:off x="2538698" y="2441601"/>
            <a:ext cx="6224400" cy="129240"/>
            <a:chOff x="2538698" y="2441601"/>
            <a:chExt cx="6224400" cy="12924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84C4872-6B12-4471-AF4F-0ED5B7335AF8}"/>
                    </a:ext>
                  </a:extLst>
                </p14:cNvPr>
                <p14:cNvContentPartPr/>
                <p14:nvPr/>
              </p14:nvContentPartPr>
              <p14:xfrm>
                <a:off x="2538698" y="2443761"/>
                <a:ext cx="867240" cy="43560"/>
              </p14:xfrm>
            </p:contentPart>
          </mc:Choice>
          <mc:Fallback>
            <p:pic>
              <p:nvPicPr>
                <p:cNvPr id="7" name="Ink 6">
                  <a:extLst>
                    <a:ext uri="{FF2B5EF4-FFF2-40B4-BE49-F238E27FC236}">
                      <a16:creationId xmlns:a16="http://schemas.microsoft.com/office/drawing/2014/main" id="{A84C4872-6B12-4471-AF4F-0ED5B7335AF8}"/>
                    </a:ext>
                  </a:extLst>
                </p:cNvPr>
                <p:cNvPicPr/>
                <p:nvPr/>
              </p:nvPicPr>
              <p:blipFill>
                <a:blip r:embed="rId5"/>
                <a:stretch>
                  <a:fillRect/>
                </a:stretch>
              </p:blipFill>
              <p:spPr>
                <a:xfrm>
                  <a:off x="2520698" y="2425761"/>
                  <a:ext cx="9028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990F9B39-F028-4C95-932A-AC19A93DF577}"/>
                    </a:ext>
                  </a:extLst>
                </p14:cNvPr>
                <p14:cNvContentPartPr/>
                <p14:nvPr/>
              </p14:nvContentPartPr>
              <p14:xfrm>
                <a:off x="4454618" y="2441601"/>
                <a:ext cx="1355040" cy="67680"/>
              </p14:xfrm>
            </p:contentPart>
          </mc:Choice>
          <mc:Fallback>
            <p:pic>
              <p:nvPicPr>
                <p:cNvPr id="8" name="Ink 7">
                  <a:extLst>
                    <a:ext uri="{FF2B5EF4-FFF2-40B4-BE49-F238E27FC236}">
                      <a16:creationId xmlns:a16="http://schemas.microsoft.com/office/drawing/2014/main" id="{990F9B39-F028-4C95-932A-AC19A93DF577}"/>
                    </a:ext>
                  </a:extLst>
                </p:cNvPr>
                <p:cNvPicPr/>
                <p:nvPr/>
              </p:nvPicPr>
              <p:blipFill>
                <a:blip r:embed="rId7"/>
                <a:stretch>
                  <a:fillRect/>
                </a:stretch>
              </p:blipFill>
              <p:spPr>
                <a:xfrm>
                  <a:off x="4436978" y="2423601"/>
                  <a:ext cx="139068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4AB99E59-C97A-4C69-81AF-D7F4F70F9D45}"/>
                    </a:ext>
                  </a:extLst>
                </p14:cNvPr>
                <p14:cNvContentPartPr/>
                <p14:nvPr/>
              </p14:nvContentPartPr>
              <p14:xfrm>
                <a:off x="6661778" y="2505321"/>
                <a:ext cx="2101320" cy="65520"/>
              </p14:xfrm>
            </p:contentPart>
          </mc:Choice>
          <mc:Fallback>
            <p:pic>
              <p:nvPicPr>
                <p:cNvPr id="9" name="Ink 8">
                  <a:extLst>
                    <a:ext uri="{FF2B5EF4-FFF2-40B4-BE49-F238E27FC236}">
                      <a16:creationId xmlns:a16="http://schemas.microsoft.com/office/drawing/2014/main" id="{4AB99E59-C97A-4C69-81AF-D7F4F70F9D45}"/>
                    </a:ext>
                  </a:extLst>
                </p:cNvPr>
                <p:cNvPicPr/>
                <p:nvPr/>
              </p:nvPicPr>
              <p:blipFill>
                <a:blip r:embed="rId9"/>
                <a:stretch>
                  <a:fillRect/>
                </a:stretch>
              </p:blipFill>
              <p:spPr>
                <a:xfrm>
                  <a:off x="6644138" y="2487321"/>
                  <a:ext cx="2136960" cy="101160"/>
                </a:xfrm>
                <a:prstGeom prst="rect">
                  <a:avLst/>
                </a:prstGeom>
              </p:spPr>
            </p:pic>
          </mc:Fallback>
        </mc:AlternateContent>
      </p:grpSp>
      <p:grpSp>
        <p:nvGrpSpPr>
          <p:cNvPr id="16" name="Group 15">
            <a:extLst>
              <a:ext uri="{FF2B5EF4-FFF2-40B4-BE49-F238E27FC236}">
                <a16:creationId xmlns:a16="http://schemas.microsoft.com/office/drawing/2014/main" id="{6CAE39FD-A5AB-4D49-A381-A2B8EC41E57F}"/>
              </a:ext>
            </a:extLst>
          </p:cNvPr>
          <p:cNvGrpSpPr/>
          <p:nvPr/>
        </p:nvGrpSpPr>
        <p:grpSpPr>
          <a:xfrm>
            <a:off x="9660218" y="1119681"/>
            <a:ext cx="1165320" cy="501480"/>
            <a:chOff x="9660218" y="1119681"/>
            <a:chExt cx="1165320" cy="50148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15C6E356-455F-4893-A3DD-8240FD9F55E5}"/>
                    </a:ext>
                  </a:extLst>
                </p14:cNvPr>
                <p14:cNvContentPartPr/>
                <p14:nvPr/>
              </p14:nvContentPartPr>
              <p14:xfrm>
                <a:off x="9660218" y="1119681"/>
                <a:ext cx="389520" cy="453600"/>
              </p14:xfrm>
            </p:contentPart>
          </mc:Choice>
          <mc:Fallback>
            <p:pic>
              <p:nvPicPr>
                <p:cNvPr id="11" name="Ink 10">
                  <a:extLst>
                    <a:ext uri="{FF2B5EF4-FFF2-40B4-BE49-F238E27FC236}">
                      <a16:creationId xmlns:a16="http://schemas.microsoft.com/office/drawing/2014/main" id="{15C6E356-455F-4893-A3DD-8240FD9F55E5}"/>
                    </a:ext>
                  </a:extLst>
                </p:cNvPr>
                <p:cNvPicPr/>
                <p:nvPr/>
              </p:nvPicPr>
              <p:blipFill>
                <a:blip r:embed="rId11"/>
                <a:stretch>
                  <a:fillRect/>
                </a:stretch>
              </p:blipFill>
              <p:spPr>
                <a:xfrm>
                  <a:off x="9642578" y="1102041"/>
                  <a:ext cx="42516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8D9D5487-7D69-4417-81CD-759881EAFFBC}"/>
                    </a:ext>
                  </a:extLst>
                </p14:cNvPr>
                <p14:cNvContentPartPr/>
                <p14:nvPr/>
              </p14:nvContentPartPr>
              <p14:xfrm>
                <a:off x="10206698" y="1463121"/>
                <a:ext cx="235440" cy="110160"/>
              </p14:xfrm>
            </p:contentPart>
          </mc:Choice>
          <mc:Fallback>
            <p:pic>
              <p:nvPicPr>
                <p:cNvPr id="12" name="Ink 11">
                  <a:extLst>
                    <a:ext uri="{FF2B5EF4-FFF2-40B4-BE49-F238E27FC236}">
                      <a16:creationId xmlns:a16="http://schemas.microsoft.com/office/drawing/2014/main" id="{8D9D5487-7D69-4417-81CD-759881EAFFBC}"/>
                    </a:ext>
                  </a:extLst>
                </p:cNvPr>
                <p:cNvPicPr/>
                <p:nvPr/>
              </p:nvPicPr>
              <p:blipFill>
                <a:blip r:embed="rId13"/>
                <a:stretch>
                  <a:fillRect/>
                </a:stretch>
              </p:blipFill>
              <p:spPr>
                <a:xfrm>
                  <a:off x="10188698" y="1445121"/>
                  <a:ext cx="2710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E1EF0CEE-6D4B-481D-B390-F907886B7750}"/>
                    </a:ext>
                  </a:extLst>
                </p14:cNvPr>
                <p14:cNvContentPartPr/>
                <p14:nvPr/>
              </p14:nvContentPartPr>
              <p14:xfrm>
                <a:off x="10502618" y="1512801"/>
                <a:ext cx="205920" cy="50400"/>
              </p14:xfrm>
            </p:contentPart>
          </mc:Choice>
          <mc:Fallback>
            <p:pic>
              <p:nvPicPr>
                <p:cNvPr id="13" name="Ink 12">
                  <a:extLst>
                    <a:ext uri="{FF2B5EF4-FFF2-40B4-BE49-F238E27FC236}">
                      <a16:creationId xmlns:a16="http://schemas.microsoft.com/office/drawing/2014/main" id="{E1EF0CEE-6D4B-481D-B390-F907886B7750}"/>
                    </a:ext>
                  </a:extLst>
                </p:cNvPr>
                <p:cNvPicPr/>
                <p:nvPr/>
              </p:nvPicPr>
              <p:blipFill>
                <a:blip r:embed="rId15"/>
                <a:stretch>
                  <a:fillRect/>
                </a:stretch>
              </p:blipFill>
              <p:spPr>
                <a:xfrm>
                  <a:off x="10484618" y="1495161"/>
                  <a:ext cx="2415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63A1B168-BECF-4584-971C-1C47D856FB13}"/>
                    </a:ext>
                  </a:extLst>
                </p14:cNvPr>
                <p14:cNvContentPartPr/>
                <p14:nvPr/>
              </p14:nvContentPartPr>
              <p14:xfrm>
                <a:off x="10766498" y="1385721"/>
                <a:ext cx="59040" cy="235440"/>
              </p14:xfrm>
            </p:contentPart>
          </mc:Choice>
          <mc:Fallback>
            <p:pic>
              <p:nvPicPr>
                <p:cNvPr id="14" name="Ink 13">
                  <a:extLst>
                    <a:ext uri="{FF2B5EF4-FFF2-40B4-BE49-F238E27FC236}">
                      <a16:creationId xmlns:a16="http://schemas.microsoft.com/office/drawing/2014/main" id="{63A1B168-BECF-4584-971C-1C47D856FB13}"/>
                    </a:ext>
                  </a:extLst>
                </p:cNvPr>
                <p:cNvPicPr/>
                <p:nvPr/>
              </p:nvPicPr>
              <p:blipFill>
                <a:blip r:embed="rId17"/>
                <a:stretch>
                  <a:fillRect/>
                </a:stretch>
              </p:blipFill>
              <p:spPr>
                <a:xfrm>
                  <a:off x="10748858" y="1368081"/>
                  <a:ext cx="94680" cy="27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EBB401DC-24D4-4076-9187-D56F8DD34858}"/>
                  </a:ext>
                </a:extLst>
              </p14:cNvPr>
              <p14:cNvContentPartPr/>
              <p14:nvPr/>
            </p14:nvContentPartPr>
            <p14:xfrm>
              <a:off x="9512258" y="810441"/>
              <a:ext cx="570240" cy="85680"/>
            </p14:xfrm>
          </p:contentPart>
        </mc:Choice>
        <mc:Fallback>
          <p:pic>
            <p:nvPicPr>
              <p:cNvPr id="15" name="Ink 14">
                <a:extLst>
                  <a:ext uri="{FF2B5EF4-FFF2-40B4-BE49-F238E27FC236}">
                    <a16:creationId xmlns:a16="http://schemas.microsoft.com/office/drawing/2014/main" id="{EBB401DC-24D4-4076-9187-D56F8DD34858}"/>
                  </a:ext>
                </a:extLst>
              </p:cNvPr>
              <p:cNvPicPr/>
              <p:nvPr/>
            </p:nvPicPr>
            <p:blipFill>
              <a:blip r:embed="rId19"/>
              <a:stretch>
                <a:fillRect/>
              </a:stretch>
            </p:blipFill>
            <p:spPr>
              <a:xfrm>
                <a:off x="9494258" y="792801"/>
                <a:ext cx="6058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62EC6C80-7028-4E8B-B8D6-91BDC69CCFF2}"/>
                  </a:ext>
                </a:extLst>
              </p14:cNvPr>
              <p14:cNvContentPartPr/>
              <p14:nvPr/>
            </p14:nvContentPartPr>
            <p14:xfrm>
              <a:off x="4308458" y="2900961"/>
              <a:ext cx="933120" cy="121320"/>
            </p14:xfrm>
          </p:contentPart>
        </mc:Choice>
        <mc:Fallback>
          <p:pic>
            <p:nvPicPr>
              <p:cNvPr id="17" name="Ink 16">
                <a:extLst>
                  <a:ext uri="{FF2B5EF4-FFF2-40B4-BE49-F238E27FC236}">
                    <a16:creationId xmlns:a16="http://schemas.microsoft.com/office/drawing/2014/main" id="{62EC6C80-7028-4E8B-B8D6-91BDC69CCFF2}"/>
                  </a:ext>
                </a:extLst>
              </p:cNvPr>
              <p:cNvPicPr/>
              <p:nvPr/>
            </p:nvPicPr>
            <p:blipFill>
              <a:blip r:embed="rId21"/>
              <a:stretch>
                <a:fillRect/>
              </a:stretch>
            </p:blipFill>
            <p:spPr>
              <a:xfrm>
                <a:off x="4290458" y="2882961"/>
                <a:ext cx="9687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9A5FDCEC-4F8E-46AC-94C7-C91DA8581181}"/>
                  </a:ext>
                </a:extLst>
              </p14:cNvPr>
              <p14:cNvContentPartPr/>
              <p14:nvPr/>
            </p14:nvContentPartPr>
            <p14:xfrm>
              <a:off x="6373418" y="2929761"/>
              <a:ext cx="549360" cy="46440"/>
            </p14:xfrm>
          </p:contentPart>
        </mc:Choice>
        <mc:Fallback>
          <p:pic>
            <p:nvPicPr>
              <p:cNvPr id="18" name="Ink 17">
                <a:extLst>
                  <a:ext uri="{FF2B5EF4-FFF2-40B4-BE49-F238E27FC236}">
                    <a16:creationId xmlns:a16="http://schemas.microsoft.com/office/drawing/2014/main" id="{9A5FDCEC-4F8E-46AC-94C7-C91DA8581181}"/>
                  </a:ext>
                </a:extLst>
              </p:cNvPr>
              <p:cNvPicPr/>
              <p:nvPr/>
            </p:nvPicPr>
            <p:blipFill>
              <a:blip r:embed="rId23"/>
              <a:stretch>
                <a:fillRect/>
              </a:stretch>
            </p:blipFill>
            <p:spPr>
              <a:xfrm>
                <a:off x="6355778" y="2912121"/>
                <a:ext cx="5850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F7F6FA46-F288-4B3E-BA24-A6F585A0A84B}"/>
                  </a:ext>
                </a:extLst>
              </p14:cNvPr>
              <p14:cNvContentPartPr/>
              <p14:nvPr/>
            </p14:nvContentPartPr>
            <p14:xfrm>
              <a:off x="8057498" y="2943801"/>
              <a:ext cx="778680" cy="16200"/>
            </p14:xfrm>
          </p:contentPart>
        </mc:Choice>
        <mc:Fallback>
          <p:pic>
            <p:nvPicPr>
              <p:cNvPr id="19" name="Ink 18">
                <a:extLst>
                  <a:ext uri="{FF2B5EF4-FFF2-40B4-BE49-F238E27FC236}">
                    <a16:creationId xmlns:a16="http://schemas.microsoft.com/office/drawing/2014/main" id="{F7F6FA46-F288-4B3E-BA24-A6F585A0A84B}"/>
                  </a:ext>
                </a:extLst>
              </p:cNvPr>
              <p:cNvPicPr/>
              <p:nvPr/>
            </p:nvPicPr>
            <p:blipFill>
              <a:blip r:embed="rId25"/>
              <a:stretch>
                <a:fillRect/>
              </a:stretch>
            </p:blipFill>
            <p:spPr>
              <a:xfrm>
                <a:off x="8039498" y="2925801"/>
                <a:ext cx="814320" cy="51840"/>
              </a:xfrm>
              <a:prstGeom prst="rect">
                <a:avLst/>
              </a:prstGeom>
            </p:spPr>
          </p:pic>
        </mc:Fallback>
      </mc:AlternateContent>
      <p:grpSp>
        <p:nvGrpSpPr>
          <p:cNvPr id="22" name="Group 21">
            <a:extLst>
              <a:ext uri="{FF2B5EF4-FFF2-40B4-BE49-F238E27FC236}">
                <a16:creationId xmlns:a16="http://schemas.microsoft.com/office/drawing/2014/main" id="{D995DF27-72B3-4E61-ABD0-C49A39CC2BE7}"/>
              </a:ext>
            </a:extLst>
          </p:cNvPr>
          <p:cNvGrpSpPr/>
          <p:nvPr/>
        </p:nvGrpSpPr>
        <p:grpSpPr>
          <a:xfrm>
            <a:off x="1294538" y="3249441"/>
            <a:ext cx="4371120" cy="126000"/>
            <a:chOff x="1294538" y="3249441"/>
            <a:chExt cx="4371120" cy="12600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45D56A38-C99F-4A18-BC68-4D60E179C6F2}"/>
                    </a:ext>
                  </a:extLst>
                </p14:cNvPr>
                <p14:cNvContentPartPr/>
                <p14:nvPr/>
              </p14:nvContentPartPr>
              <p14:xfrm>
                <a:off x="1294538" y="3249441"/>
                <a:ext cx="1534320" cy="126000"/>
              </p14:xfrm>
            </p:contentPart>
          </mc:Choice>
          <mc:Fallback>
            <p:pic>
              <p:nvPicPr>
                <p:cNvPr id="20" name="Ink 19">
                  <a:extLst>
                    <a:ext uri="{FF2B5EF4-FFF2-40B4-BE49-F238E27FC236}">
                      <a16:creationId xmlns:a16="http://schemas.microsoft.com/office/drawing/2014/main" id="{45D56A38-C99F-4A18-BC68-4D60E179C6F2}"/>
                    </a:ext>
                  </a:extLst>
                </p:cNvPr>
                <p:cNvPicPr/>
                <p:nvPr/>
              </p:nvPicPr>
              <p:blipFill>
                <a:blip r:embed="rId27"/>
                <a:stretch>
                  <a:fillRect/>
                </a:stretch>
              </p:blipFill>
              <p:spPr>
                <a:xfrm>
                  <a:off x="1276898" y="3231441"/>
                  <a:ext cx="15699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0301B88D-419D-4741-9850-EC2705A8F240}"/>
                    </a:ext>
                  </a:extLst>
                </p14:cNvPr>
                <p14:cNvContentPartPr/>
                <p14:nvPr/>
              </p14:nvContentPartPr>
              <p14:xfrm>
                <a:off x="2672978" y="3250881"/>
                <a:ext cx="2992680" cy="63360"/>
              </p14:xfrm>
            </p:contentPart>
          </mc:Choice>
          <mc:Fallback>
            <p:pic>
              <p:nvPicPr>
                <p:cNvPr id="21" name="Ink 20">
                  <a:extLst>
                    <a:ext uri="{FF2B5EF4-FFF2-40B4-BE49-F238E27FC236}">
                      <a16:creationId xmlns:a16="http://schemas.microsoft.com/office/drawing/2014/main" id="{0301B88D-419D-4741-9850-EC2705A8F240}"/>
                    </a:ext>
                  </a:extLst>
                </p:cNvPr>
                <p:cNvPicPr/>
                <p:nvPr/>
              </p:nvPicPr>
              <p:blipFill>
                <a:blip r:embed="rId29"/>
                <a:stretch>
                  <a:fillRect/>
                </a:stretch>
              </p:blipFill>
              <p:spPr>
                <a:xfrm>
                  <a:off x="2655338" y="3233241"/>
                  <a:ext cx="3028320" cy="9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EB6BDA18-33F5-40FE-992A-FF918A92A06F}"/>
                  </a:ext>
                </a:extLst>
              </p14:cNvPr>
              <p14:cNvContentPartPr/>
              <p14:nvPr/>
            </p14:nvContentPartPr>
            <p14:xfrm>
              <a:off x="1253138" y="1574721"/>
              <a:ext cx="376920" cy="120240"/>
            </p14:xfrm>
          </p:contentPart>
        </mc:Choice>
        <mc:Fallback>
          <p:pic>
            <p:nvPicPr>
              <p:cNvPr id="23" name="Ink 22">
                <a:extLst>
                  <a:ext uri="{FF2B5EF4-FFF2-40B4-BE49-F238E27FC236}">
                    <a16:creationId xmlns:a16="http://schemas.microsoft.com/office/drawing/2014/main" id="{EB6BDA18-33F5-40FE-992A-FF918A92A06F}"/>
                  </a:ext>
                </a:extLst>
              </p:cNvPr>
              <p:cNvPicPr/>
              <p:nvPr/>
            </p:nvPicPr>
            <p:blipFill>
              <a:blip r:embed="rId31"/>
              <a:stretch>
                <a:fillRect/>
              </a:stretch>
            </p:blipFill>
            <p:spPr>
              <a:xfrm>
                <a:off x="1235498" y="1556721"/>
                <a:ext cx="412560" cy="155880"/>
              </a:xfrm>
              <a:prstGeom prst="rect">
                <a:avLst/>
              </a:prstGeom>
            </p:spPr>
          </p:pic>
        </mc:Fallback>
      </mc:AlternateContent>
      <p:grpSp>
        <p:nvGrpSpPr>
          <p:cNvPr id="35" name="Group 34">
            <a:extLst>
              <a:ext uri="{FF2B5EF4-FFF2-40B4-BE49-F238E27FC236}">
                <a16:creationId xmlns:a16="http://schemas.microsoft.com/office/drawing/2014/main" id="{3375A0D8-20DC-4057-BE9B-25BF07EF4EA3}"/>
              </a:ext>
            </a:extLst>
          </p:cNvPr>
          <p:cNvGrpSpPr/>
          <p:nvPr/>
        </p:nvGrpSpPr>
        <p:grpSpPr>
          <a:xfrm>
            <a:off x="3227738" y="150561"/>
            <a:ext cx="2662560" cy="1423440"/>
            <a:chOff x="3227738" y="150561"/>
            <a:chExt cx="2662560" cy="1423440"/>
          </a:xfrm>
        </p:grpSpPr>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AF39E5E7-95F7-418C-BD58-AB8C581E48AE}"/>
                    </a:ext>
                  </a:extLst>
                </p14:cNvPr>
                <p14:cNvContentPartPr/>
                <p14:nvPr/>
              </p14:nvContentPartPr>
              <p14:xfrm>
                <a:off x="3472178" y="293121"/>
                <a:ext cx="28440" cy="145440"/>
              </p14:xfrm>
            </p:contentPart>
          </mc:Choice>
          <mc:Fallback>
            <p:pic>
              <p:nvPicPr>
                <p:cNvPr id="24" name="Ink 23">
                  <a:extLst>
                    <a:ext uri="{FF2B5EF4-FFF2-40B4-BE49-F238E27FC236}">
                      <a16:creationId xmlns:a16="http://schemas.microsoft.com/office/drawing/2014/main" id="{AF39E5E7-95F7-418C-BD58-AB8C581E48AE}"/>
                    </a:ext>
                  </a:extLst>
                </p:cNvPr>
                <p:cNvPicPr/>
                <p:nvPr/>
              </p:nvPicPr>
              <p:blipFill>
                <a:blip r:embed="rId33"/>
                <a:stretch>
                  <a:fillRect/>
                </a:stretch>
              </p:blipFill>
              <p:spPr>
                <a:xfrm>
                  <a:off x="3454178" y="275121"/>
                  <a:ext cx="640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4D821FBA-7AFB-4157-A3A9-CCF75B2E8C2F}"/>
                    </a:ext>
                  </a:extLst>
                </p14:cNvPr>
                <p14:cNvContentPartPr/>
                <p14:nvPr/>
              </p14:nvContentPartPr>
              <p14:xfrm>
                <a:off x="3227738" y="150561"/>
                <a:ext cx="478080" cy="460080"/>
              </p14:xfrm>
            </p:contentPart>
          </mc:Choice>
          <mc:Fallback>
            <p:pic>
              <p:nvPicPr>
                <p:cNvPr id="25" name="Ink 24">
                  <a:extLst>
                    <a:ext uri="{FF2B5EF4-FFF2-40B4-BE49-F238E27FC236}">
                      <a16:creationId xmlns:a16="http://schemas.microsoft.com/office/drawing/2014/main" id="{4D821FBA-7AFB-4157-A3A9-CCF75B2E8C2F}"/>
                    </a:ext>
                  </a:extLst>
                </p:cNvPr>
                <p:cNvPicPr/>
                <p:nvPr/>
              </p:nvPicPr>
              <p:blipFill>
                <a:blip r:embed="rId35"/>
                <a:stretch>
                  <a:fillRect/>
                </a:stretch>
              </p:blipFill>
              <p:spPr>
                <a:xfrm>
                  <a:off x="3209738" y="132561"/>
                  <a:ext cx="513720"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65DB32F5-A6EA-4309-895B-AABE7728E7C6}"/>
                    </a:ext>
                  </a:extLst>
                </p14:cNvPr>
                <p14:cNvContentPartPr/>
                <p14:nvPr/>
              </p14:nvContentPartPr>
              <p14:xfrm>
                <a:off x="5579258" y="388881"/>
                <a:ext cx="144360" cy="328680"/>
              </p14:xfrm>
            </p:contentPart>
          </mc:Choice>
          <mc:Fallback>
            <p:pic>
              <p:nvPicPr>
                <p:cNvPr id="26" name="Ink 25">
                  <a:extLst>
                    <a:ext uri="{FF2B5EF4-FFF2-40B4-BE49-F238E27FC236}">
                      <a16:creationId xmlns:a16="http://schemas.microsoft.com/office/drawing/2014/main" id="{65DB32F5-A6EA-4309-895B-AABE7728E7C6}"/>
                    </a:ext>
                  </a:extLst>
                </p:cNvPr>
                <p:cNvPicPr/>
                <p:nvPr/>
              </p:nvPicPr>
              <p:blipFill>
                <a:blip r:embed="rId37"/>
                <a:stretch>
                  <a:fillRect/>
                </a:stretch>
              </p:blipFill>
              <p:spPr>
                <a:xfrm>
                  <a:off x="5561618" y="370881"/>
                  <a:ext cx="1800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3F58C7E9-2E67-4209-A2C3-B585138A5C38}"/>
                    </a:ext>
                  </a:extLst>
                </p14:cNvPr>
                <p14:cNvContentPartPr/>
                <p14:nvPr/>
              </p14:nvContentPartPr>
              <p14:xfrm>
                <a:off x="5492858" y="345321"/>
                <a:ext cx="338040" cy="101160"/>
              </p14:xfrm>
            </p:contentPart>
          </mc:Choice>
          <mc:Fallback>
            <p:pic>
              <p:nvPicPr>
                <p:cNvPr id="27" name="Ink 26">
                  <a:extLst>
                    <a:ext uri="{FF2B5EF4-FFF2-40B4-BE49-F238E27FC236}">
                      <a16:creationId xmlns:a16="http://schemas.microsoft.com/office/drawing/2014/main" id="{3F58C7E9-2E67-4209-A2C3-B585138A5C38}"/>
                    </a:ext>
                  </a:extLst>
                </p:cNvPr>
                <p:cNvPicPr/>
                <p:nvPr/>
              </p:nvPicPr>
              <p:blipFill>
                <a:blip r:embed="rId39"/>
                <a:stretch>
                  <a:fillRect/>
                </a:stretch>
              </p:blipFill>
              <p:spPr>
                <a:xfrm>
                  <a:off x="5475218" y="327681"/>
                  <a:ext cx="3736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5E59BDA8-C330-4791-BC60-99B26CC8A3A8}"/>
                    </a:ext>
                  </a:extLst>
                </p14:cNvPr>
                <p14:cNvContentPartPr/>
                <p14:nvPr/>
              </p14:nvContentPartPr>
              <p14:xfrm>
                <a:off x="5571338" y="1199961"/>
                <a:ext cx="109440" cy="326520"/>
              </p14:xfrm>
            </p:contentPart>
          </mc:Choice>
          <mc:Fallback>
            <p:pic>
              <p:nvPicPr>
                <p:cNvPr id="28" name="Ink 27">
                  <a:extLst>
                    <a:ext uri="{FF2B5EF4-FFF2-40B4-BE49-F238E27FC236}">
                      <a16:creationId xmlns:a16="http://schemas.microsoft.com/office/drawing/2014/main" id="{5E59BDA8-C330-4791-BC60-99B26CC8A3A8}"/>
                    </a:ext>
                  </a:extLst>
                </p:cNvPr>
                <p:cNvPicPr/>
                <p:nvPr/>
              </p:nvPicPr>
              <p:blipFill>
                <a:blip r:embed="rId41"/>
                <a:stretch>
                  <a:fillRect/>
                </a:stretch>
              </p:blipFill>
              <p:spPr>
                <a:xfrm>
                  <a:off x="5553698" y="1181961"/>
                  <a:ext cx="1450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EDE5C56E-4CF7-43AC-ADF8-650E0CA32AD1}"/>
                    </a:ext>
                  </a:extLst>
                </p14:cNvPr>
                <p14:cNvContentPartPr/>
                <p14:nvPr/>
              </p14:nvContentPartPr>
              <p14:xfrm>
                <a:off x="5637218" y="1205361"/>
                <a:ext cx="253080" cy="244800"/>
              </p14:xfrm>
            </p:contentPart>
          </mc:Choice>
          <mc:Fallback>
            <p:pic>
              <p:nvPicPr>
                <p:cNvPr id="29" name="Ink 28">
                  <a:extLst>
                    <a:ext uri="{FF2B5EF4-FFF2-40B4-BE49-F238E27FC236}">
                      <a16:creationId xmlns:a16="http://schemas.microsoft.com/office/drawing/2014/main" id="{EDE5C56E-4CF7-43AC-ADF8-650E0CA32AD1}"/>
                    </a:ext>
                  </a:extLst>
                </p:cNvPr>
                <p:cNvPicPr/>
                <p:nvPr/>
              </p:nvPicPr>
              <p:blipFill>
                <a:blip r:embed="rId43"/>
                <a:stretch>
                  <a:fillRect/>
                </a:stretch>
              </p:blipFill>
              <p:spPr>
                <a:xfrm>
                  <a:off x="5619218" y="1187361"/>
                  <a:ext cx="28872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DE76F337-E5A1-4C9C-AD01-DA398AB9EA36}"/>
                    </a:ext>
                  </a:extLst>
                </p14:cNvPr>
                <p14:cNvContentPartPr/>
                <p14:nvPr/>
              </p14:nvContentPartPr>
              <p14:xfrm>
                <a:off x="4915778" y="659601"/>
                <a:ext cx="192960" cy="46800"/>
              </p14:xfrm>
            </p:contentPart>
          </mc:Choice>
          <mc:Fallback>
            <p:pic>
              <p:nvPicPr>
                <p:cNvPr id="30" name="Ink 29">
                  <a:extLst>
                    <a:ext uri="{FF2B5EF4-FFF2-40B4-BE49-F238E27FC236}">
                      <a16:creationId xmlns:a16="http://schemas.microsoft.com/office/drawing/2014/main" id="{DE76F337-E5A1-4C9C-AD01-DA398AB9EA36}"/>
                    </a:ext>
                  </a:extLst>
                </p:cNvPr>
                <p:cNvPicPr/>
                <p:nvPr/>
              </p:nvPicPr>
              <p:blipFill>
                <a:blip r:embed="rId45"/>
                <a:stretch>
                  <a:fillRect/>
                </a:stretch>
              </p:blipFill>
              <p:spPr>
                <a:xfrm>
                  <a:off x="4897778" y="641601"/>
                  <a:ext cx="2286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23FB70DD-20BC-4282-87BD-4C6C1162783C}"/>
                    </a:ext>
                  </a:extLst>
                </p14:cNvPr>
                <p14:cNvContentPartPr/>
                <p14:nvPr/>
              </p14:nvContentPartPr>
              <p14:xfrm>
                <a:off x="4368218" y="1300041"/>
                <a:ext cx="45720" cy="273960"/>
              </p14:xfrm>
            </p:contentPart>
          </mc:Choice>
          <mc:Fallback>
            <p:pic>
              <p:nvPicPr>
                <p:cNvPr id="31" name="Ink 30">
                  <a:extLst>
                    <a:ext uri="{FF2B5EF4-FFF2-40B4-BE49-F238E27FC236}">
                      <a16:creationId xmlns:a16="http://schemas.microsoft.com/office/drawing/2014/main" id="{23FB70DD-20BC-4282-87BD-4C6C1162783C}"/>
                    </a:ext>
                  </a:extLst>
                </p:cNvPr>
                <p:cNvPicPr/>
                <p:nvPr/>
              </p:nvPicPr>
              <p:blipFill>
                <a:blip r:embed="rId47"/>
                <a:stretch>
                  <a:fillRect/>
                </a:stretch>
              </p:blipFill>
              <p:spPr>
                <a:xfrm>
                  <a:off x="4350578" y="1282401"/>
                  <a:ext cx="813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C6E0904B-199F-44C4-AC78-C6DBC906615B}"/>
                    </a:ext>
                  </a:extLst>
                </p14:cNvPr>
                <p14:cNvContentPartPr/>
                <p14:nvPr/>
              </p14:nvContentPartPr>
              <p14:xfrm>
                <a:off x="4184258" y="1230201"/>
                <a:ext cx="310320" cy="162720"/>
              </p14:xfrm>
            </p:contentPart>
          </mc:Choice>
          <mc:Fallback>
            <p:pic>
              <p:nvPicPr>
                <p:cNvPr id="32" name="Ink 31">
                  <a:extLst>
                    <a:ext uri="{FF2B5EF4-FFF2-40B4-BE49-F238E27FC236}">
                      <a16:creationId xmlns:a16="http://schemas.microsoft.com/office/drawing/2014/main" id="{C6E0904B-199F-44C4-AC78-C6DBC906615B}"/>
                    </a:ext>
                  </a:extLst>
                </p:cNvPr>
                <p:cNvPicPr/>
                <p:nvPr/>
              </p:nvPicPr>
              <p:blipFill>
                <a:blip r:embed="rId49"/>
                <a:stretch>
                  <a:fillRect/>
                </a:stretch>
              </p:blipFill>
              <p:spPr>
                <a:xfrm>
                  <a:off x="4166258" y="1212561"/>
                  <a:ext cx="3459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1422D947-E64B-49DE-90A9-01709E8F1751}"/>
                    </a:ext>
                  </a:extLst>
                </p14:cNvPr>
                <p14:cNvContentPartPr/>
                <p14:nvPr/>
              </p14:nvContentPartPr>
              <p14:xfrm>
                <a:off x="4683938" y="728001"/>
                <a:ext cx="599400" cy="709920"/>
              </p14:xfrm>
            </p:contentPart>
          </mc:Choice>
          <mc:Fallback>
            <p:pic>
              <p:nvPicPr>
                <p:cNvPr id="33" name="Ink 32">
                  <a:extLst>
                    <a:ext uri="{FF2B5EF4-FFF2-40B4-BE49-F238E27FC236}">
                      <a16:creationId xmlns:a16="http://schemas.microsoft.com/office/drawing/2014/main" id="{1422D947-E64B-49DE-90A9-01709E8F1751}"/>
                    </a:ext>
                  </a:extLst>
                </p:cNvPr>
                <p:cNvPicPr/>
                <p:nvPr/>
              </p:nvPicPr>
              <p:blipFill>
                <a:blip r:embed="rId51"/>
                <a:stretch>
                  <a:fillRect/>
                </a:stretch>
              </p:blipFill>
              <p:spPr>
                <a:xfrm>
                  <a:off x="4665938" y="710001"/>
                  <a:ext cx="635040" cy="745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E0F651CD-F91F-40FF-AD5B-04D8868E5740}"/>
                    </a:ext>
                  </a:extLst>
                </p14:cNvPr>
                <p14:cNvContentPartPr/>
                <p14:nvPr/>
              </p14:nvContentPartPr>
              <p14:xfrm>
                <a:off x="5035298" y="1300761"/>
                <a:ext cx="339840" cy="92880"/>
              </p14:xfrm>
            </p:contentPart>
          </mc:Choice>
          <mc:Fallback>
            <p:pic>
              <p:nvPicPr>
                <p:cNvPr id="34" name="Ink 33">
                  <a:extLst>
                    <a:ext uri="{FF2B5EF4-FFF2-40B4-BE49-F238E27FC236}">
                      <a16:creationId xmlns:a16="http://schemas.microsoft.com/office/drawing/2014/main" id="{E0F651CD-F91F-40FF-AD5B-04D8868E5740}"/>
                    </a:ext>
                  </a:extLst>
                </p:cNvPr>
                <p:cNvPicPr/>
                <p:nvPr/>
              </p:nvPicPr>
              <p:blipFill>
                <a:blip r:embed="rId53"/>
                <a:stretch>
                  <a:fillRect/>
                </a:stretch>
              </p:blipFill>
              <p:spPr>
                <a:xfrm>
                  <a:off x="5017658" y="1283121"/>
                  <a:ext cx="375480" cy="128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1C094244-063C-4FC2-877C-EF24342CA61E}"/>
                  </a:ext>
                </a:extLst>
              </p14:cNvPr>
              <p14:cNvContentPartPr/>
              <p14:nvPr/>
            </p14:nvContentPartPr>
            <p14:xfrm>
              <a:off x="7066418" y="490401"/>
              <a:ext cx="1904040" cy="313200"/>
            </p14:xfrm>
          </p:contentPart>
        </mc:Choice>
        <mc:Fallback>
          <p:pic>
            <p:nvPicPr>
              <p:cNvPr id="36" name="Ink 35">
                <a:extLst>
                  <a:ext uri="{FF2B5EF4-FFF2-40B4-BE49-F238E27FC236}">
                    <a16:creationId xmlns:a16="http://schemas.microsoft.com/office/drawing/2014/main" id="{1C094244-063C-4FC2-877C-EF24342CA61E}"/>
                  </a:ext>
                </a:extLst>
              </p:cNvPr>
              <p:cNvPicPr/>
              <p:nvPr/>
            </p:nvPicPr>
            <p:blipFill>
              <a:blip r:embed="rId55"/>
              <a:stretch>
                <a:fillRect/>
              </a:stretch>
            </p:blipFill>
            <p:spPr>
              <a:xfrm>
                <a:off x="7048418" y="472401"/>
                <a:ext cx="19396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65B125DB-9858-44A6-BEE9-412E8BBDEE4D}"/>
                  </a:ext>
                </a:extLst>
              </p14:cNvPr>
              <p14:cNvContentPartPr/>
              <p14:nvPr/>
            </p14:nvContentPartPr>
            <p14:xfrm>
              <a:off x="7299338" y="1374201"/>
              <a:ext cx="2013840" cy="275760"/>
            </p14:xfrm>
          </p:contentPart>
        </mc:Choice>
        <mc:Fallback>
          <p:pic>
            <p:nvPicPr>
              <p:cNvPr id="37" name="Ink 36">
                <a:extLst>
                  <a:ext uri="{FF2B5EF4-FFF2-40B4-BE49-F238E27FC236}">
                    <a16:creationId xmlns:a16="http://schemas.microsoft.com/office/drawing/2014/main" id="{65B125DB-9858-44A6-BEE9-412E8BBDEE4D}"/>
                  </a:ext>
                </a:extLst>
              </p:cNvPr>
              <p:cNvPicPr/>
              <p:nvPr/>
            </p:nvPicPr>
            <p:blipFill>
              <a:blip r:embed="rId57"/>
              <a:stretch>
                <a:fillRect/>
              </a:stretch>
            </p:blipFill>
            <p:spPr>
              <a:xfrm>
                <a:off x="7281698" y="1356201"/>
                <a:ext cx="20494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173D40D3-B31E-4393-9D37-8A40B9F84259}"/>
                  </a:ext>
                </a:extLst>
              </p14:cNvPr>
              <p14:cNvContentPartPr/>
              <p14:nvPr/>
            </p14:nvContentPartPr>
            <p14:xfrm>
              <a:off x="4900298" y="3761721"/>
              <a:ext cx="676440" cy="51840"/>
            </p14:xfrm>
          </p:contentPart>
        </mc:Choice>
        <mc:Fallback>
          <p:pic>
            <p:nvPicPr>
              <p:cNvPr id="38" name="Ink 37">
                <a:extLst>
                  <a:ext uri="{FF2B5EF4-FFF2-40B4-BE49-F238E27FC236}">
                    <a16:creationId xmlns:a16="http://schemas.microsoft.com/office/drawing/2014/main" id="{173D40D3-B31E-4393-9D37-8A40B9F84259}"/>
                  </a:ext>
                </a:extLst>
              </p:cNvPr>
              <p:cNvPicPr/>
              <p:nvPr/>
            </p:nvPicPr>
            <p:blipFill>
              <a:blip r:embed="rId59"/>
              <a:stretch>
                <a:fillRect/>
              </a:stretch>
            </p:blipFill>
            <p:spPr>
              <a:xfrm>
                <a:off x="4882658" y="3744081"/>
                <a:ext cx="712080" cy="87480"/>
              </a:xfrm>
              <a:prstGeom prst="rect">
                <a:avLst/>
              </a:prstGeom>
            </p:spPr>
          </p:pic>
        </mc:Fallback>
      </mc:AlternateContent>
      <p:grpSp>
        <p:nvGrpSpPr>
          <p:cNvPr id="41" name="Group 40">
            <a:extLst>
              <a:ext uri="{FF2B5EF4-FFF2-40B4-BE49-F238E27FC236}">
                <a16:creationId xmlns:a16="http://schemas.microsoft.com/office/drawing/2014/main" id="{4E203EFE-215B-45BD-AD0F-206396F199D7}"/>
              </a:ext>
            </a:extLst>
          </p:cNvPr>
          <p:cNvGrpSpPr/>
          <p:nvPr/>
        </p:nvGrpSpPr>
        <p:grpSpPr>
          <a:xfrm>
            <a:off x="6275858" y="3785121"/>
            <a:ext cx="267120" cy="249840"/>
            <a:chOff x="6275858" y="3785121"/>
            <a:chExt cx="267120" cy="249840"/>
          </a:xfrm>
        </p:grpSpPr>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09741043-7DE1-45DF-9757-23CE9FB66D72}"/>
                    </a:ext>
                  </a:extLst>
                </p14:cNvPr>
                <p14:cNvContentPartPr/>
                <p14:nvPr/>
              </p14:nvContentPartPr>
              <p14:xfrm>
                <a:off x="6391418" y="3812841"/>
                <a:ext cx="139680" cy="116640"/>
              </p14:xfrm>
            </p:contentPart>
          </mc:Choice>
          <mc:Fallback>
            <p:pic>
              <p:nvPicPr>
                <p:cNvPr id="39" name="Ink 38">
                  <a:extLst>
                    <a:ext uri="{FF2B5EF4-FFF2-40B4-BE49-F238E27FC236}">
                      <a16:creationId xmlns:a16="http://schemas.microsoft.com/office/drawing/2014/main" id="{09741043-7DE1-45DF-9757-23CE9FB66D72}"/>
                    </a:ext>
                  </a:extLst>
                </p:cNvPr>
                <p:cNvPicPr/>
                <p:nvPr/>
              </p:nvPicPr>
              <p:blipFill>
                <a:blip r:embed="rId61"/>
                <a:stretch>
                  <a:fillRect/>
                </a:stretch>
              </p:blipFill>
              <p:spPr>
                <a:xfrm>
                  <a:off x="6373418" y="3795201"/>
                  <a:ext cx="1753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EE1C3302-D7BF-4157-AB56-00611EBB8165}"/>
                    </a:ext>
                  </a:extLst>
                </p14:cNvPr>
                <p14:cNvContentPartPr/>
                <p14:nvPr/>
              </p14:nvContentPartPr>
              <p14:xfrm>
                <a:off x="6275858" y="3785121"/>
                <a:ext cx="267120" cy="249840"/>
              </p14:xfrm>
            </p:contentPart>
          </mc:Choice>
          <mc:Fallback>
            <p:pic>
              <p:nvPicPr>
                <p:cNvPr id="40" name="Ink 39">
                  <a:extLst>
                    <a:ext uri="{FF2B5EF4-FFF2-40B4-BE49-F238E27FC236}">
                      <a16:creationId xmlns:a16="http://schemas.microsoft.com/office/drawing/2014/main" id="{EE1C3302-D7BF-4157-AB56-00611EBB8165}"/>
                    </a:ext>
                  </a:extLst>
                </p:cNvPr>
                <p:cNvPicPr/>
                <p:nvPr/>
              </p:nvPicPr>
              <p:blipFill>
                <a:blip r:embed="rId63"/>
                <a:stretch>
                  <a:fillRect/>
                </a:stretch>
              </p:blipFill>
              <p:spPr>
                <a:xfrm>
                  <a:off x="6258218" y="3767481"/>
                  <a:ext cx="302760" cy="285480"/>
                </a:xfrm>
                <a:prstGeom prst="rect">
                  <a:avLst/>
                </a:prstGeom>
              </p:spPr>
            </p:pic>
          </mc:Fallback>
        </mc:AlternateContent>
      </p:grpSp>
      <p:grpSp>
        <p:nvGrpSpPr>
          <p:cNvPr id="45" name="Group 44">
            <a:extLst>
              <a:ext uri="{FF2B5EF4-FFF2-40B4-BE49-F238E27FC236}">
                <a16:creationId xmlns:a16="http://schemas.microsoft.com/office/drawing/2014/main" id="{B63D3246-E24C-4189-B26F-BD1C07B5C60F}"/>
              </a:ext>
            </a:extLst>
          </p:cNvPr>
          <p:cNvGrpSpPr/>
          <p:nvPr/>
        </p:nvGrpSpPr>
        <p:grpSpPr>
          <a:xfrm>
            <a:off x="1343858" y="4271121"/>
            <a:ext cx="6634800" cy="318960"/>
            <a:chOff x="1343858" y="4271121"/>
            <a:chExt cx="6634800" cy="318960"/>
          </a:xfrm>
        </p:grpSpPr>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6890F63D-A565-428E-8108-0BDB5BC83851}"/>
                    </a:ext>
                  </a:extLst>
                </p14:cNvPr>
                <p14:cNvContentPartPr/>
                <p14:nvPr/>
              </p14:nvContentPartPr>
              <p14:xfrm>
                <a:off x="1343858" y="4441041"/>
                <a:ext cx="2644200" cy="12240"/>
              </p14:xfrm>
            </p:contentPart>
          </mc:Choice>
          <mc:Fallback>
            <p:pic>
              <p:nvPicPr>
                <p:cNvPr id="42" name="Ink 41">
                  <a:extLst>
                    <a:ext uri="{FF2B5EF4-FFF2-40B4-BE49-F238E27FC236}">
                      <a16:creationId xmlns:a16="http://schemas.microsoft.com/office/drawing/2014/main" id="{6890F63D-A565-428E-8108-0BDB5BC83851}"/>
                    </a:ext>
                  </a:extLst>
                </p:cNvPr>
                <p:cNvPicPr/>
                <p:nvPr/>
              </p:nvPicPr>
              <p:blipFill>
                <a:blip r:embed="rId65"/>
                <a:stretch>
                  <a:fillRect/>
                </a:stretch>
              </p:blipFill>
              <p:spPr>
                <a:xfrm>
                  <a:off x="1326218" y="4423401"/>
                  <a:ext cx="26798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6C59BD5B-B577-401A-BBA0-5C1BCEFFC7D2}"/>
                    </a:ext>
                  </a:extLst>
                </p14:cNvPr>
                <p14:cNvContentPartPr/>
                <p14:nvPr/>
              </p14:nvContentPartPr>
              <p14:xfrm>
                <a:off x="3809498" y="4439601"/>
                <a:ext cx="3325320" cy="150480"/>
              </p14:xfrm>
            </p:contentPart>
          </mc:Choice>
          <mc:Fallback>
            <p:pic>
              <p:nvPicPr>
                <p:cNvPr id="43" name="Ink 42">
                  <a:extLst>
                    <a:ext uri="{FF2B5EF4-FFF2-40B4-BE49-F238E27FC236}">
                      <a16:creationId xmlns:a16="http://schemas.microsoft.com/office/drawing/2014/main" id="{6C59BD5B-B577-401A-BBA0-5C1BCEFFC7D2}"/>
                    </a:ext>
                  </a:extLst>
                </p:cNvPr>
                <p:cNvPicPr/>
                <p:nvPr/>
              </p:nvPicPr>
              <p:blipFill>
                <a:blip r:embed="rId67"/>
                <a:stretch>
                  <a:fillRect/>
                </a:stretch>
              </p:blipFill>
              <p:spPr>
                <a:xfrm>
                  <a:off x="3791858" y="4421601"/>
                  <a:ext cx="33609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4CD4DC00-3CBE-43EB-9F0C-B65D21EABFF1}"/>
                    </a:ext>
                  </a:extLst>
                </p14:cNvPr>
                <p14:cNvContentPartPr/>
                <p14:nvPr/>
              </p14:nvContentPartPr>
              <p14:xfrm>
                <a:off x="7329938" y="4271121"/>
                <a:ext cx="648720" cy="219960"/>
              </p14:xfrm>
            </p:contentPart>
          </mc:Choice>
          <mc:Fallback>
            <p:pic>
              <p:nvPicPr>
                <p:cNvPr id="44" name="Ink 43">
                  <a:extLst>
                    <a:ext uri="{FF2B5EF4-FFF2-40B4-BE49-F238E27FC236}">
                      <a16:creationId xmlns:a16="http://schemas.microsoft.com/office/drawing/2014/main" id="{4CD4DC00-3CBE-43EB-9F0C-B65D21EABFF1}"/>
                    </a:ext>
                  </a:extLst>
                </p:cNvPr>
                <p:cNvPicPr/>
                <p:nvPr/>
              </p:nvPicPr>
              <p:blipFill>
                <a:blip r:embed="rId69"/>
                <a:stretch>
                  <a:fillRect/>
                </a:stretch>
              </p:blipFill>
              <p:spPr>
                <a:xfrm>
                  <a:off x="7311938" y="4253121"/>
                  <a:ext cx="684360" cy="255600"/>
                </a:xfrm>
                <a:prstGeom prst="rect">
                  <a:avLst/>
                </a:prstGeom>
              </p:spPr>
            </p:pic>
          </mc:Fallback>
        </mc:AlternateContent>
      </p:grpSp>
    </p:spTree>
    <p:extLst>
      <p:ext uri="{BB962C8B-B14F-4D97-AF65-F5344CB8AC3E}">
        <p14:creationId xmlns:p14="http://schemas.microsoft.com/office/powerpoint/2010/main" val="265848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925E-3463-4878-8C74-13AABF097026}"/>
              </a:ext>
            </a:extLst>
          </p:cNvPr>
          <p:cNvSpPr>
            <a:spLocks noGrp="1"/>
          </p:cNvSpPr>
          <p:nvPr>
            <p:ph type="title"/>
          </p:nvPr>
        </p:nvSpPr>
        <p:spPr/>
        <p:txBody>
          <a:bodyPr/>
          <a:lstStyle/>
          <a:p>
            <a:r>
              <a:rPr lang="en-MY" dirty="0"/>
              <a:t>T flipflop</a:t>
            </a:r>
          </a:p>
        </p:txBody>
      </p:sp>
      <p:sp>
        <p:nvSpPr>
          <p:cNvPr id="3" name="Content Placeholder 2">
            <a:extLst>
              <a:ext uri="{FF2B5EF4-FFF2-40B4-BE49-F238E27FC236}">
                <a16:creationId xmlns:a16="http://schemas.microsoft.com/office/drawing/2014/main" id="{6189AC8A-A702-47F4-A202-A23EC7CF54AE}"/>
              </a:ext>
            </a:extLst>
          </p:cNvPr>
          <p:cNvSpPr>
            <a:spLocks noGrp="1"/>
          </p:cNvSpPr>
          <p:nvPr>
            <p:ph idx="1"/>
          </p:nvPr>
        </p:nvSpPr>
        <p:spPr>
          <a:xfrm>
            <a:off x="1069848" y="2121408"/>
            <a:ext cx="6748666" cy="4050792"/>
          </a:xfrm>
        </p:spPr>
        <p:txBody>
          <a:bodyPr/>
          <a:lstStyle/>
          <a:p>
            <a:pPr algn="just">
              <a:lnSpc>
                <a:spcPct val="100000"/>
              </a:lnSpc>
            </a:pPr>
            <a:r>
              <a:rPr lang="en-MY" dirty="0"/>
              <a:t>The T flip flop is the modified form of JK flip flop. The Q and Q’ represents the output states of the flip-flop. </a:t>
            </a:r>
          </a:p>
          <a:p>
            <a:pPr algn="just">
              <a:lnSpc>
                <a:spcPct val="100000"/>
              </a:lnSpc>
            </a:pPr>
            <a:r>
              <a:rPr lang="en-MY" dirty="0"/>
              <a:t>According to the table, based on the input the output changes its state. </a:t>
            </a:r>
          </a:p>
          <a:p>
            <a:pPr algn="just">
              <a:lnSpc>
                <a:spcPct val="100000"/>
              </a:lnSpc>
            </a:pPr>
            <a:r>
              <a:rPr lang="en-MY" dirty="0"/>
              <a:t>But, the important thing to consider is all these can occur only in the presence of the clock signal</a:t>
            </a:r>
          </a:p>
        </p:txBody>
      </p:sp>
      <p:sp>
        <p:nvSpPr>
          <p:cNvPr id="4" name="Footer Placeholder 3">
            <a:extLst>
              <a:ext uri="{FF2B5EF4-FFF2-40B4-BE49-F238E27FC236}">
                <a16:creationId xmlns:a16="http://schemas.microsoft.com/office/drawing/2014/main" id="{1E821C94-57B8-4860-8138-EE977B3889D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AD50D24-3691-464A-A60F-E226BF15A914}"/>
              </a:ext>
            </a:extLst>
          </p:cNvPr>
          <p:cNvSpPr>
            <a:spLocks noGrp="1"/>
          </p:cNvSpPr>
          <p:nvPr>
            <p:ph type="sldNum" sz="quarter" idx="12"/>
          </p:nvPr>
        </p:nvSpPr>
        <p:spPr/>
        <p:txBody>
          <a:bodyPr/>
          <a:lstStyle/>
          <a:p>
            <a:fld id="{1DE98518-C1CF-410D-8A71-B5D14FDF677E}" type="slidenum">
              <a:rPr lang="en-MY" smtClean="0"/>
              <a:t>12</a:t>
            </a:fld>
            <a:endParaRPr lang="en-MY" dirty="0"/>
          </a:p>
        </p:txBody>
      </p:sp>
      <p:pic>
        <p:nvPicPr>
          <p:cNvPr id="2050" name="Picture 2" descr="T flip-flop symbol">
            <a:extLst>
              <a:ext uri="{FF2B5EF4-FFF2-40B4-BE49-F238E27FC236}">
                <a16:creationId xmlns:a16="http://schemas.microsoft.com/office/drawing/2014/main" id="{E700564D-F58A-418D-8B52-C821F9C38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8514" y="220091"/>
            <a:ext cx="3905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1F63212-C54B-491C-842A-78011C18F188}"/>
              </a:ext>
            </a:extLst>
          </p:cNvPr>
          <p:cNvPicPr>
            <a:picLocks noChangeAspect="1"/>
          </p:cNvPicPr>
          <p:nvPr/>
        </p:nvPicPr>
        <p:blipFill>
          <a:blip r:embed="rId3"/>
          <a:stretch>
            <a:fillRect/>
          </a:stretch>
        </p:blipFill>
        <p:spPr>
          <a:xfrm>
            <a:off x="8588690" y="2806854"/>
            <a:ext cx="2722438" cy="3470093"/>
          </a:xfrm>
          <a:prstGeom prst="rect">
            <a:avLst/>
          </a:prstGeom>
        </p:spPr>
      </p:pic>
      <p:pic>
        <p:nvPicPr>
          <p:cNvPr id="2052" name="Picture 4" descr="T Flip-Flop">
            <a:extLst>
              <a:ext uri="{FF2B5EF4-FFF2-40B4-BE49-F238E27FC236}">
                <a16:creationId xmlns:a16="http://schemas.microsoft.com/office/drawing/2014/main" id="{1FEA335B-ED69-416F-A9AE-07DDCFC3F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583" y="4427760"/>
            <a:ext cx="3978377" cy="210854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D50E7FF9-95A3-4532-9567-AB5A9173A18B}"/>
                  </a:ext>
                </a:extLst>
              </p14:cNvPr>
              <p14:cNvContentPartPr/>
              <p14:nvPr/>
            </p14:nvContentPartPr>
            <p14:xfrm>
              <a:off x="5147258" y="3747681"/>
              <a:ext cx="3210120" cy="2932560"/>
            </p14:xfrm>
          </p:contentPart>
        </mc:Choice>
        <mc:Fallback>
          <p:pic>
            <p:nvPicPr>
              <p:cNvPr id="12" name="Ink 11">
                <a:extLst>
                  <a:ext uri="{FF2B5EF4-FFF2-40B4-BE49-F238E27FC236}">
                    <a16:creationId xmlns:a16="http://schemas.microsoft.com/office/drawing/2014/main" id="{D50E7FF9-95A3-4532-9567-AB5A9173A18B}"/>
                  </a:ext>
                </a:extLst>
              </p:cNvPr>
              <p:cNvPicPr/>
              <p:nvPr/>
            </p:nvPicPr>
            <p:blipFill>
              <a:blip r:embed="rId6"/>
              <a:stretch>
                <a:fillRect/>
              </a:stretch>
            </p:blipFill>
            <p:spPr>
              <a:xfrm>
                <a:off x="5129618" y="3729681"/>
                <a:ext cx="3245760" cy="2968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2" name="Ink 31">
                <a:extLst>
                  <a:ext uri="{FF2B5EF4-FFF2-40B4-BE49-F238E27FC236}">
                    <a16:creationId xmlns:a16="http://schemas.microsoft.com/office/drawing/2014/main" id="{448B0A0D-4E2E-4290-B73E-79ECB2791C53}"/>
                  </a:ext>
                </a:extLst>
              </p14:cNvPr>
              <p14:cNvContentPartPr/>
              <p14:nvPr/>
            </p14:nvContentPartPr>
            <p14:xfrm>
              <a:off x="3938738" y="2385801"/>
              <a:ext cx="2427480" cy="97920"/>
            </p14:xfrm>
          </p:contentPart>
        </mc:Choice>
        <mc:Fallback>
          <p:pic>
            <p:nvPicPr>
              <p:cNvPr id="32" name="Ink 31">
                <a:extLst>
                  <a:ext uri="{FF2B5EF4-FFF2-40B4-BE49-F238E27FC236}">
                    <a16:creationId xmlns:a16="http://schemas.microsoft.com/office/drawing/2014/main" id="{448B0A0D-4E2E-4290-B73E-79ECB2791C53}"/>
                  </a:ext>
                </a:extLst>
              </p:cNvPr>
              <p:cNvPicPr/>
              <p:nvPr/>
            </p:nvPicPr>
            <p:blipFill>
              <a:blip r:embed="rId8"/>
              <a:stretch>
                <a:fillRect/>
              </a:stretch>
            </p:blipFill>
            <p:spPr>
              <a:xfrm>
                <a:off x="3920738" y="2368161"/>
                <a:ext cx="2463120" cy="133560"/>
              </a:xfrm>
              <a:prstGeom prst="rect">
                <a:avLst/>
              </a:prstGeom>
            </p:spPr>
          </p:pic>
        </mc:Fallback>
      </mc:AlternateContent>
      <p:grpSp>
        <p:nvGrpSpPr>
          <p:cNvPr id="45" name="Group 44">
            <a:extLst>
              <a:ext uri="{FF2B5EF4-FFF2-40B4-BE49-F238E27FC236}">
                <a16:creationId xmlns:a16="http://schemas.microsoft.com/office/drawing/2014/main" id="{57A0A9EB-2F30-4E39-91F0-7AF90CA4324A}"/>
              </a:ext>
            </a:extLst>
          </p:cNvPr>
          <p:cNvGrpSpPr/>
          <p:nvPr/>
        </p:nvGrpSpPr>
        <p:grpSpPr>
          <a:xfrm>
            <a:off x="1631498" y="4610961"/>
            <a:ext cx="1593360" cy="1538280"/>
            <a:chOff x="1631498" y="4610961"/>
            <a:chExt cx="1593360" cy="1538280"/>
          </a:xfrm>
        </p:grpSpPr>
        <mc:AlternateContent xmlns:mc="http://schemas.openxmlformats.org/markup-compatibility/2006">
          <mc:Choice xmlns:p14="http://schemas.microsoft.com/office/powerpoint/2010/main" Requires="p14">
            <p:contentPart p14:bwMode="auto" r:id="rId9">
              <p14:nvContentPartPr>
                <p14:cNvPr id="33" name="Ink 32">
                  <a:extLst>
                    <a:ext uri="{FF2B5EF4-FFF2-40B4-BE49-F238E27FC236}">
                      <a16:creationId xmlns:a16="http://schemas.microsoft.com/office/drawing/2014/main" id="{CE04DA54-C96D-4C74-91C6-B8B7322900BC}"/>
                    </a:ext>
                  </a:extLst>
                </p14:cNvPr>
                <p14:cNvContentPartPr/>
                <p14:nvPr/>
              </p14:nvContentPartPr>
              <p14:xfrm>
                <a:off x="1781618" y="4809321"/>
                <a:ext cx="147960" cy="382320"/>
              </p14:xfrm>
            </p:contentPart>
          </mc:Choice>
          <mc:Fallback>
            <p:pic>
              <p:nvPicPr>
                <p:cNvPr id="33" name="Ink 32">
                  <a:extLst>
                    <a:ext uri="{FF2B5EF4-FFF2-40B4-BE49-F238E27FC236}">
                      <a16:creationId xmlns:a16="http://schemas.microsoft.com/office/drawing/2014/main" id="{CE04DA54-C96D-4C74-91C6-B8B7322900BC}"/>
                    </a:ext>
                  </a:extLst>
                </p:cNvPr>
                <p:cNvPicPr/>
                <p:nvPr/>
              </p:nvPicPr>
              <p:blipFill>
                <a:blip r:embed="rId10"/>
                <a:stretch>
                  <a:fillRect/>
                </a:stretch>
              </p:blipFill>
              <p:spPr>
                <a:xfrm>
                  <a:off x="1763978" y="4791321"/>
                  <a:ext cx="18360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4" name="Ink 33">
                  <a:extLst>
                    <a:ext uri="{FF2B5EF4-FFF2-40B4-BE49-F238E27FC236}">
                      <a16:creationId xmlns:a16="http://schemas.microsoft.com/office/drawing/2014/main" id="{8F318222-9313-447A-BD4E-C6D59FF8F634}"/>
                    </a:ext>
                  </a:extLst>
                </p14:cNvPr>
                <p14:cNvContentPartPr/>
                <p14:nvPr/>
              </p14:nvContentPartPr>
              <p14:xfrm>
                <a:off x="1631498" y="4738761"/>
                <a:ext cx="348120" cy="202680"/>
              </p14:xfrm>
            </p:contentPart>
          </mc:Choice>
          <mc:Fallback>
            <p:pic>
              <p:nvPicPr>
                <p:cNvPr id="34" name="Ink 33">
                  <a:extLst>
                    <a:ext uri="{FF2B5EF4-FFF2-40B4-BE49-F238E27FC236}">
                      <a16:creationId xmlns:a16="http://schemas.microsoft.com/office/drawing/2014/main" id="{8F318222-9313-447A-BD4E-C6D59FF8F634}"/>
                    </a:ext>
                  </a:extLst>
                </p:cNvPr>
                <p:cNvPicPr/>
                <p:nvPr/>
              </p:nvPicPr>
              <p:blipFill>
                <a:blip r:embed="rId12"/>
                <a:stretch>
                  <a:fillRect/>
                </a:stretch>
              </p:blipFill>
              <p:spPr>
                <a:xfrm>
                  <a:off x="1613498" y="4721121"/>
                  <a:ext cx="3837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5" name="Ink 34">
                  <a:extLst>
                    <a:ext uri="{FF2B5EF4-FFF2-40B4-BE49-F238E27FC236}">
                      <a16:creationId xmlns:a16="http://schemas.microsoft.com/office/drawing/2014/main" id="{35DF04E5-F622-477C-967B-C9DF2BDBC4D8}"/>
                    </a:ext>
                  </a:extLst>
                </p14:cNvPr>
                <p14:cNvContentPartPr/>
                <p14:nvPr/>
              </p14:nvContentPartPr>
              <p14:xfrm>
                <a:off x="2073938" y="4835241"/>
                <a:ext cx="231120" cy="223920"/>
              </p14:xfrm>
            </p:contentPart>
          </mc:Choice>
          <mc:Fallback>
            <p:pic>
              <p:nvPicPr>
                <p:cNvPr id="35" name="Ink 34">
                  <a:extLst>
                    <a:ext uri="{FF2B5EF4-FFF2-40B4-BE49-F238E27FC236}">
                      <a16:creationId xmlns:a16="http://schemas.microsoft.com/office/drawing/2014/main" id="{35DF04E5-F622-477C-967B-C9DF2BDBC4D8}"/>
                    </a:ext>
                  </a:extLst>
                </p:cNvPr>
                <p:cNvPicPr/>
                <p:nvPr/>
              </p:nvPicPr>
              <p:blipFill>
                <a:blip r:embed="rId14"/>
                <a:stretch>
                  <a:fillRect/>
                </a:stretch>
              </p:blipFill>
              <p:spPr>
                <a:xfrm>
                  <a:off x="2055938" y="4817601"/>
                  <a:ext cx="26676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6" name="Ink 35">
                  <a:extLst>
                    <a:ext uri="{FF2B5EF4-FFF2-40B4-BE49-F238E27FC236}">
                      <a16:creationId xmlns:a16="http://schemas.microsoft.com/office/drawing/2014/main" id="{6A64787D-B776-43B2-BB64-ED241EA20385}"/>
                    </a:ext>
                  </a:extLst>
                </p14:cNvPr>
                <p14:cNvContentPartPr/>
                <p14:nvPr/>
              </p14:nvContentPartPr>
              <p14:xfrm>
                <a:off x="2294978" y="4653801"/>
                <a:ext cx="183240" cy="313560"/>
              </p14:xfrm>
            </p:contentPart>
          </mc:Choice>
          <mc:Fallback>
            <p:pic>
              <p:nvPicPr>
                <p:cNvPr id="36" name="Ink 35">
                  <a:extLst>
                    <a:ext uri="{FF2B5EF4-FFF2-40B4-BE49-F238E27FC236}">
                      <a16:creationId xmlns:a16="http://schemas.microsoft.com/office/drawing/2014/main" id="{6A64787D-B776-43B2-BB64-ED241EA20385}"/>
                    </a:ext>
                  </a:extLst>
                </p:cNvPr>
                <p:cNvPicPr/>
                <p:nvPr/>
              </p:nvPicPr>
              <p:blipFill>
                <a:blip r:embed="rId16"/>
                <a:stretch>
                  <a:fillRect/>
                </a:stretch>
              </p:blipFill>
              <p:spPr>
                <a:xfrm>
                  <a:off x="2276978" y="4636161"/>
                  <a:ext cx="2188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7" name="Ink 36">
                  <a:extLst>
                    <a:ext uri="{FF2B5EF4-FFF2-40B4-BE49-F238E27FC236}">
                      <a16:creationId xmlns:a16="http://schemas.microsoft.com/office/drawing/2014/main" id="{B187E9EB-052A-4EEA-8117-41D6B87DA492}"/>
                    </a:ext>
                  </a:extLst>
                </p14:cNvPr>
                <p14:cNvContentPartPr/>
                <p14:nvPr/>
              </p14:nvContentPartPr>
              <p14:xfrm>
                <a:off x="2422778" y="4610961"/>
                <a:ext cx="255240" cy="230400"/>
              </p14:xfrm>
            </p:contentPart>
          </mc:Choice>
          <mc:Fallback>
            <p:pic>
              <p:nvPicPr>
                <p:cNvPr id="37" name="Ink 36">
                  <a:extLst>
                    <a:ext uri="{FF2B5EF4-FFF2-40B4-BE49-F238E27FC236}">
                      <a16:creationId xmlns:a16="http://schemas.microsoft.com/office/drawing/2014/main" id="{B187E9EB-052A-4EEA-8117-41D6B87DA492}"/>
                    </a:ext>
                  </a:extLst>
                </p:cNvPr>
                <p:cNvPicPr/>
                <p:nvPr/>
              </p:nvPicPr>
              <p:blipFill>
                <a:blip r:embed="rId18"/>
                <a:stretch>
                  <a:fillRect/>
                </a:stretch>
              </p:blipFill>
              <p:spPr>
                <a:xfrm>
                  <a:off x="2405138" y="4592961"/>
                  <a:ext cx="2908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8" name="Ink 37">
                  <a:extLst>
                    <a:ext uri="{FF2B5EF4-FFF2-40B4-BE49-F238E27FC236}">
                      <a16:creationId xmlns:a16="http://schemas.microsoft.com/office/drawing/2014/main" id="{E1E4FAC2-2DA9-44D7-9139-015E49944D55}"/>
                    </a:ext>
                  </a:extLst>
                </p14:cNvPr>
                <p14:cNvContentPartPr/>
                <p14:nvPr/>
              </p14:nvContentPartPr>
              <p14:xfrm>
                <a:off x="2129738" y="5450121"/>
                <a:ext cx="199800" cy="326160"/>
              </p14:xfrm>
            </p:contentPart>
          </mc:Choice>
          <mc:Fallback>
            <p:pic>
              <p:nvPicPr>
                <p:cNvPr id="38" name="Ink 37">
                  <a:extLst>
                    <a:ext uri="{FF2B5EF4-FFF2-40B4-BE49-F238E27FC236}">
                      <a16:creationId xmlns:a16="http://schemas.microsoft.com/office/drawing/2014/main" id="{E1E4FAC2-2DA9-44D7-9139-015E49944D55}"/>
                    </a:ext>
                  </a:extLst>
                </p:cNvPr>
                <p:cNvPicPr/>
                <p:nvPr/>
              </p:nvPicPr>
              <p:blipFill>
                <a:blip r:embed="rId20"/>
                <a:stretch>
                  <a:fillRect/>
                </a:stretch>
              </p:blipFill>
              <p:spPr>
                <a:xfrm>
                  <a:off x="2111738" y="5432481"/>
                  <a:ext cx="23544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9" name="Ink 38">
                  <a:extLst>
                    <a:ext uri="{FF2B5EF4-FFF2-40B4-BE49-F238E27FC236}">
                      <a16:creationId xmlns:a16="http://schemas.microsoft.com/office/drawing/2014/main" id="{DFDD8E7D-E395-4570-80CD-C216AD7406E5}"/>
                    </a:ext>
                  </a:extLst>
                </p14:cNvPr>
                <p14:cNvContentPartPr/>
                <p14:nvPr/>
              </p14:nvContentPartPr>
              <p14:xfrm>
                <a:off x="2238458" y="5435001"/>
                <a:ext cx="277920" cy="263880"/>
              </p14:xfrm>
            </p:contentPart>
          </mc:Choice>
          <mc:Fallback>
            <p:pic>
              <p:nvPicPr>
                <p:cNvPr id="39" name="Ink 38">
                  <a:extLst>
                    <a:ext uri="{FF2B5EF4-FFF2-40B4-BE49-F238E27FC236}">
                      <a16:creationId xmlns:a16="http://schemas.microsoft.com/office/drawing/2014/main" id="{DFDD8E7D-E395-4570-80CD-C216AD7406E5}"/>
                    </a:ext>
                  </a:extLst>
                </p:cNvPr>
                <p:cNvPicPr/>
                <p:nvPr/>
              </p:nvPicPr>
              <p:blipFill>
                <a:blip r:embed="rId22"/>
                <a:stretch>
                  <a:fillRect/>
                </a:stretch>
              </p:blipFill>
              <p:spPr>
                <a:xfrm>
                  <a:off x="2220458" y="5417001"/>
                  <a:ext cx="3135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0" name="Ink 39">
                  <a:extLst>
                    <a:ext uri="{FF2B5EF4-FFF2-40B4-BE49-F238E27FC236}">
                      <a16:creationId xmlns:a16="http://schemas.microsoft.com/office/drawing/2014/main" id="{D018EF0E-54AB-4C22-8A49-D6ADDE803DF7}"/>
                    </a:ext>
                  </a:extLst>
                </p14:cNvPr>
                <p14:cNvContentPartPr/>
                <p14:nvPr/>
              </p14:nvContentPartPr>
              <p14:xfrm>
                <a:off x="2514578" y="5416281"/>
                <a:ext cx="226800" cy="217800"/>
              </p14:xfrm>
            </p:contentPart>
          </mc:Choice>
          <mc:Fallback>
            <p:pic>
              <p:nvPicPr>
                <p:cNvPr id="40" name="Ink 39">
                  <a:extLst>
                    <a:ext uri="{FF2B5EF4-FFF2-40B4-BE49-F238E27FC236}">
                      <a16:creationId xmlns:a16="http://schemas.microsoft.com/office/drawing/2014/main" id="{D018EF0E-54AB-4C22-8A49-D6ADDE803DF7}"/>
                    </a:ext>
                  </a:extLst>
                </p:cNvPr>
                <p:cNvPicPr/>
                <p:nvPr/>
              </p:nvPicPr>
              <p:blipFill>
                <a:blip r:embed="rId24"/>
                <a:stretch>
                  <a:fillRect/>
                </a:stretch>
              </p:blipFill>
              <p:spPr>
                <a:xfrm>
                  <a:off x="2496578" y="5398281"/>
                  <a:ext cx="2624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1" name="Ink 40">
                  <a:extLst>
                    <a:ext uri="{FF2B5EF4-FFF2-40B4-BE49-F238E27FC236}">
                      <a16:creationId xmlns:a16="http://schemas.microsoft.com/office/drawing/2014/main" id="{E9CE4E87-F47A-46A3-9A1A-B03F8658EB51}"/>
                    </a:ext>
                  </a:extLst>
                </p14:cNvPr>
                <p14:cNvContentPartPr/>
                <p14:nvPr/>
              </p14:nvContentPartPr>
              <p14:xfrm>
                <a:off x="2821658" y="5323401"/>
                <a:ext cx="106920" cy="288000"/>
              </p14:xfrm>
            </p:contentPart>
          </mc:Choice>
          <mc:Fallback>
            <p:pic>
              <p:nvPicPr>
                <p:cNvPr id="41" name="Ink 40">
                  <a:extLst>
                    <a:ext uri="{FF2B5EF4-FFF2-40B4-BE49-F238E27FC236}">
                      <a16:creationId xmlns:a16="http://schemas.microsoft.com/office/drawing/2014/main" id="{E9CE4E87-F47A-46A3-9A1A-B03F8658EB51}"/>
                    </a:ext>
                  </a:extLst>
                </p:cNvPr>
                <p:cNvPicPr/>
                <p:nvPr/>
              </p:nvPicPr>
              <p:blipFill>
                <a:blip r:embed="rId26"/>
                <a:stretch>
                  <a:fillRect/>
                </a:stretch>
              </p:blipFill>
              <p:spPr>
                <a:xfrm>
                  <a:off x="2803658" y="5305401"/>
                  <a:ext cx="14256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2" name="Ink 41">
                  <a:extLst>
                    <a:ext uri="{FF2B5EF4-FFF2-40B4-BE49-F238E27FC236}">
                      <a16:creationId xmlns:a16="http://schemas.microsoft.com/office/drawing/2014/main" id="{ED4B02DC-0C47-462C-A7C0-E417D27B503F}"/>
                    </a:ext>
                  </a:extLst>
                </p14:cNvPr>
                <p14:cNvContentPartPr/>
                <p14:nvPr/>
              </p14:nvContentPartPr>
              <p14:xfrm>
                <a:off x="2600258" y="4975281"/>
                <a:ext cx="266760" cy="287280"/>
              </p14:xfrm>
            </p:contentPart>
          </mc:Choice>
          <mc:Fallback>
            <p:pic>
              <p:nvPicPr>
                <p:cNvPr id="42" name="Ink 41">
                  <a:extLst>
                    <a:ext uri="{FF2B5EF4-FFF2-40B4-BE49-F238E27FC236}">
                      <a16:creationId xmlns:a16="http://schemas.microsoft.com/office/drawing/2014/main" id="{ED4B02DC-0C47-462C-A7C0-E417D27B503F}"/>
                    </a:ext>
                  </a:extLst>
                </p:cNvPr>
                <p:cNvPicPr/>
                <p:nvPr/>
              </p:nvPicPr>
              <p:blipFill>
                <a:blip r:embed="rId28"/>
                <a:stretch>
                  <a:fillRect/>
                </a:stretch>
              </p:blipFill>
              <p:spPr>
                <a:xfrm>
                  <a:off x="2582618" y="4957641"/>
                  <a:ext cx="3024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3" name="Ink 42">
                  <a:extLst>
                    <a:ext uri="{FF2B5EF4-FFF2-40B4-BE49-F238E27FC236}">
                      <a16:creationId xmlns:a16="http://schemas.microsoft.com/office/drawing/2014/main" id="{F4509667-71FD-44A5-B016-DD65EC15F853}"/>
                    </a:ext>
                  </a:extLst>
                </p14:cNvPr>
                <p14:cNvContentPartPr/>
                <p14:nvPr/>
              </p14:nvContentPartPr>
              <p14:xfrm>
                <a:off x="2557058" y="5875281"/>
                <a:ext cx="487440" cy="213480"/>
              </p14:xfrm>
            </p:contentPart>
          </mc:Choice>
          <mc:Fallback>
            <p:pic>
              <p:nvPicPr>
                <p:cNvPr id="43" name="Ink 42">
                  <a:extLst>
                    <a:ext uri="{FF2B5EF4-FFF2-40B4-BE49-F238E27FC236}">
                      <a16:creationId xmlns:a16="http://schemas.microsoft.com/office/drawing/2014/main" id="{F4509667-71FD-44A5-B016-DD65EC15F853}"/>
                    </a:ext>
                  </a:extLst>
                </p:cNvPr>
                <p:cNvPicPr/>
                <p:nvPr/>
              </p:nvPicPr>
              <p:blipFill>
                <a:blip r:embed="rId30"/>
                <a:stretch>
                  <a:fillRect/>
                </a:stretch>
              </p:blipFill>
              <p:spPr>
                <a:xfrm>
                  <a:off x="2539058" y="5857641"/>
                  <a:ext cx="5230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4" name="Ink 43">
                  <a:extLst>
                    <a:ext uri="{FF2B5EF4-FFF2-40B4-BE49-F238E27FC236}">
                      <a16:creationId xmlns:a16="http://schemas.microsoft.com/office/drawing/2014/main" id="{37290107-00F4-4C60-AD5B-A1E47AA1FC07}"/>
                    </a:ext>
                  </a:extLst>
                </p14:cNvPr>
                <p14:cNvContentPartPr/>
                <p14:nvPr/>
              </p14:nvContentPartPr>
              <p14:xfrm>
                <a:off x="2634818" y="5923521"/>
                <a:ext cx="590040" cy="225720"/>
              </p14:xfrm>
            </p:contentPart>
          </mc:Choice>
          <mc:Fallback>
            <p:pic>
              <p:nvPicPr>
                <p:cNvPr id="44" name="Ink 43">
                  <a:extLst>
                    <a:ext uri="{FF2B5EF4-FFF2-40B4-BE49-F238E27FC236}">
                      <a16:creationId xmlns:a16="http://schemas.microsoft.com/office/drawing/2014/main" id="{37290107-00F4-4C60-AD5B-A1E47AA1FC07}"/>
                    </a:ext>
                  </a:extLst>
                </p:cNvPr>
                <p:cNvPicPr/>
                <p:nvPr/>
              </p:nvPicPr>
              <p:blipFill>
                <a:blip r:embed="rId32"/>
                <a:stretch>
                  <a:fillRect/>
                </a:stretch>
              </p:blipFill>
              <p:spPr>
                <a:xfrm>
                  <a:off x="2616818" y="5905521"/>
                  <a:ext cx="625680" cy="26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48" name="Ink 47">
                <a:extLst>
                  <a:ext uri="{FF2B5EF4-FFF2-40B4-BE49-F238E27FC236}">
                    <a16:creationId xmlns:a16="http://schemas.microsoft.com/office/drawing/2014/main" id="{0B3201F9-1592-4537-8972-B38E74FB516A}"/>
                  </a:ext>
                </a:extLst>
              </p14:cNvPr>
              <p14:cNvContentPartPr/>
              <p14:nvPr/>
            </p14:nvContentPartPr>
            <p14:xfrm>
              <a:off x="10419458" y="6085521"/>
              <a:ext cx="226080" cy="147960"/>
            </p14:xfrm>
          </p:contentPart>
        </mc:Choice>
        <mc:Fallback>
          <p:pic>
            <p:nvPicPr>
              <p:cNvPr id="48" name="Ink 47">
                <a:extLst>
                  <a:ext uri="{FF2B5EF4-FFF2-40B4-BE49-F238E27FC236}">
                    <a16:creationId xmlns:a16="http://schemas.microsoft.com/office/drawing/2014/main" id="{0B3201F9-1592-4537-8972-B38E74FB516A}"/>
                  </a:ext>
                </a:extLst>
              </p:cNvPr>
              <p:cNvPicPr/>
              <p:nvPr/>
            </p:nvPicPr>
            <p:blipFill>
              <a:blip r:embed="rId34"/>
              <a:stretch>
                <a:fillRect/>
              </a:stretch>
            </p:blipFill>
            <p:spPr>
              <a:xfrm>
                <a:off x="10401458" y="6067881"/>
                <a:ext cx="261720" cy="183600"/>
              </a:xfrm>
              <a:prstGeom prst="rect">
                <a:avLst/>
              </a:prstGeom>
            </p:spPr>
          </p:pic>
        </mc:Fallback>
      </mc:AlternateContent>
      <p:grpSp>
        <p:nvGrpSpPr>
          <p:cNvPr id="51" name="Group 50">
            <a:extLst>
              <a:ext uri="{FF2B5EF4-FFF2-40B4-BE49-F238E27FC236}">
                <a16:creationId xmlns:a16="http://schemas.microsoft.com/office/drawing/2014/main" id="{DC8C1BFC-3446-494B-90E5-C8C091704EEB}"/>
              </a:ext>
            </a:extLst>
          </p:cNvPr>
          <p:cNvGrpSpPr/>
          <p:nvPr/>
        </p:nvGrpSpPr>
        <p:grpSpPr>
          <a:xfrm>
            <a:off x="4036298" y="3239361"/>
            <a:ext cx="5023080" cy="3565800"/>
            <a:chOff x="4036298" y="3239361"/>
            <a:chExt cx="5023080" cy="3565800"/>
          </a:xfrm>
        </p:grpSpPr>
        <mc:AlternateContent xmlns:mc="http://schemas.openxmlformats.org/markup-compatibility/2006">
          <mc:Choice xmlns:p14="http://schemas.microsoft.com/office/powerpoint/2010/main" Requires="p14">
            <p:contentPart p14:bwMode="auto" r:id="rId35">
              <p14:nvContentPartPr>
                <p14:cNvPr id="6" name="Ink 5">
                  <a:extLst>
                    <a:ext uri="{FF2B5EF4-FFF2-40B4-BE49-F238E27FC236}">
                      <a16:creationId xmlns:a16="http://schemas.microsoft.com/office/drawing/2014/main" id="{A5737090-0477-4973-8209-75516FA864D9}"/>
                    </a:ext>
                  </a:extLst>
                </p14:cNvPr>
                <p14:cNvContentPartPr/>
                <p14:nvPr/>
              </p14:nvContentPartPr>
              <p14:xfrm>
                <a:off x="6289178" y="4413321"/>
                <a:ext cx="69480" cy="1865160"/>
              </p14:xfrm>
            </p:contentPart>
          </mc:Choice>
          <mc:Fallback>
            <p:pic>
              <p:nvPicPr>
                <p:cNvPr id="6" name="Ink 5">
                  <a:extLst>
                    <a:ext uri="{FF2B5EF4-FFF2-40B4-BE49-F238E27FC236}">
                      <a16:creationId xmlns:a16="http://schemas.microsoft.com/office/drawing/2014/main" id="{A5737090-0477-4973-8209-75516FA864D9}"/>
                    </a:ext>
                  </a:extLst>
                </p:cNvPr>
                <p:cNvPicPr/>
                <p:nvPr/>
              </p:nvPicPr>
              <p:blipFill>
                <a:blip r:embed="rId36"/>
                <a:stretch>
                  <a:fillRect/>
                </a:stretch>
              </p:blipFill>
              <p:spPr>
                <a:xfrm>
                  <a:off x="6271538" y="4395681"/>
                  <a:ext cx="105120" cy="1900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 name="Ink 7">
                  <a:extLst>
                    <a:ext uri="{FF2B5EF4-FFF2-40B4-BE49-F238E27FC236}">
                      <a16:creationId xmlns:a16="http://schemas.microsoft.com/office/drawing/2014/main" id="{8FCFCF3A-0460-4C7D-917B-A5DBD36A913B}"/>
                    </a:ext>
                  </a:extLst>
                </p14:cNvPr>
                <p14:cNvContentPartPr/>
                <p14:nvPr/>
              </p14:nvContentPartPr>
              <p14:xfrm>
                <a:off x="6386018" y="4366521"/>
                <a:ext cx="1420920" cy="2273400"/>
              </p14:xfrm>
            </p:contentPart>
          </mc:Choice>
          <mc:Fallback>
            <p:pic>
              <p:nvPicPr>
                <p:cNvPr id="8" name="Ink 7">
                  <a:extLst>
                    <a:ext uri="{FF2B5EF4-FFF2-40B4-BE49-F238E27FC236}">
                      <a16:creationId xmlns:a16="http://schemas.microsoft.com/office/drawing/2014/main" id="{8FCFCF3A-0460-4C7D-917B-A5DBD36A913B}"/>
                    </a:ext>
                  </a:extLst>
                </p:cNvPr>
                <p:cNvPicPr/>
                <p:nvPr/>
              </p:nvPicPr>
              <p:blipFill>
                <a:blip r:embed="rId38"/>
                <a:stretch>
                  <a:fillRect/>
                </a:stretch>
              </p:blipFill>
              <p:spPr>
                <a:xfrm>
                  <a:off x="6368378" y="4348521"/>
                  <a:ext cx="1456560" cy="2309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 name="Ink 8">
                  <a:extLst>
                    <a:ext uri="{FF2B5EF4-FFF2-40B4-BE49-F238E27FC236}">
                      <a16:creationId xmlns:a16="http://schemas.microsoft.com/office/drawing/2014/main" id="{1AE2B06B-4BA5-4A95-8D2B-7E43630A3B6C}"/>
                    </a:ext>
                  </a:extLst>
                </p14:cNvPr>
                <p14:cNvContentPartPr/>
                <p14:nvPr/>
              </p14:nvContentPartPr>
              <p14:xfrm>
                <a:off x="7721258" y="4086801"/>
                <a:ext cx="195120" cy="251640"/>
              </p14:xfrm>
            </p:contentPart>
          </mc:Choice>
          <mc:Fallback>
            <p:pic>
              <p:nvPicPr>
                <p:cNvPr id="9" name="Ink 8">
                  <a:extLst>
                    <a:ext uri="{FF2B5EF4-FFF2-40B4-BE49-F238E27FC236}">
                      <a16:creationId xmlns:a16="http://schemas.microsoft.com/office/drawing/2014/main" id="{1AE2B06B-4BA5-4A95-8D2B-7E43630A3B6C}"/>
                    </a:ext>
                  </a:extLst>
                </p:cNvPr>
                <p:cNvPicPr/>
                <p:nvPr/>
              </p:nvPicPr>
              <p:blipFill>
                <a:blip r:embed="rId40"/>
                <a:stretch>
                  <a:fillRect/>
                </a:stretch>
              </p:blipFill>
              <p:spPr>
                <a:xfrm>
                  <a:off x="7703618" y="4068801"/>
                  <a:ext cx="2307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 name="Ink 9">
                  <a:extLst>
                    <a:ext uri="{FF2B5EF4-FFF2-40B4-BE49-F238E27FC236}">
                      <a16:creationId xmlns:a16="http://schemas.microsoft.com/office/drawing/2014/main" id="{9909B820-B1A8-43CF-A5DC-7112CB05083D}"/>
                    </a:ext>
                  </a:extLst>
                </p14:cNvPr>
                <p14:cNvContentPartPr/>
                <p14:nvPr/>
              </p14:nvContentPartPr>
              <p14:xfrm>
                <a:off x="8049218" y="4015521"/>
                <a:ext cx="261720" cy="310320"/>
              </p14:xfrm>
            </p:contentPart>
          </mc:Choice>
          <mc:Fallback>
            <p:pic>
              <p:nvPicPr>
                <p:cNvPr id="10" name="Ink 9">
                  <a:extLst>
                    <a:ext uri="{FF2B5EF4-FFF2-40B4-BE49-F238E27FC236}">
                      <a16:creationId xmlns:a16="http://schemas.microsoft.com/office/drawing/2014/main" id="{9909B820-B1A8-43CF-A5DC-7112CB05083D}"/>
                    </a:ext>
                  </a:extLst>
                </p:cNvPr>
                <p:cNvPicPr/>
                <p:nvPr/>
              </p:nvPicPr>
              <p:blipFill>
                <a:blip r:embed="rId42"/>
                <a:stretch>
                  <a:fillRect/>
                </a:stretch>
              </p:blipFill>
              <p:spPr>
                <a:xfrm>
                  <a:off x="8031578" y="3997521"/>
                  <a:ext cx="2973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3" name="Ink 12">
                  <a:extLst>
                    <a:ext uri="{FF2B5EF4-FFF2-40B4-BE49-F238E27FC236}">
                      <a16:creationId xmlns:a16="http://schemas.microsoft.com/office/drawing/2014/main" id="{2EB09D58-8C02-4EC6-B4F4-6AF277928617}"/>
                    </a:ext>
                  </a:extLst>
                </p14:cNvPr>
                <p14:cNvContentPartPr/>
                <p14:nvPr/>
              </p14:nvContentPartPr>
              <p14:xfrm>
                <a:off x="5068418" y="3877281"/>
                <a:ext cx="3297960" cy="2927880"/>
              </p14:xfrm>
            </p:contentPart>
          </mc:Choice>
          <mc:Fallback>
            <p:pic>
              <p:nvPicPr>
                <p:cNvPr id="13" name="Ink 12">
                  <a:extLst>
                    <a:ext uri="{FF2B5EF4-FFF2-40B4-BE49-F238E27FC236}">
                      <a16:creationId xmlns:a16="http://schemas.microsoft.com/office/drawing/2014/main" id="{2EB09D58-8C02-4EC6-B4F4-6AF277928617}"/>
                    </a:ext>
                  </a:extLst>
                </p:cNvPr>
                <p:cNvPicPr/>
                <p:nvPr/>
              </p:nvPicPr>
              <p:blipFill>
                <a:blip r:embed="rId44"/>
                <a:stretch>
                  <a:fillRect/>
                </a:stretch>
              </p:blipFill>
              <p:spPr>
                <a:xfrm>
                  <a:off x="5050778" y="3859281"/>
                  <a:ext cx="3333600" cy="2963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6" name="Ink 15">
                  <a:extLst>
                    <a:ext uri="{FF2B5EF4-FFF2-40B4-BE49-F238E27FC236}">
                      <a16:creationId xmlns:a16="http://schemas.microsoft.com/office/drawing/2014/main" id="{1AA5F99B-3626-445C-8FCE-35774E84805D}"/>
                    </a:ext>
                  </a:extLst>
                </p14:cNvPr>
                <p14:cNvContentPartPr/>
                <p14:nvPr/>
              </p14:nvContentPartPr>
              <p14:xfrm>
                <a:off x="7796138" y="3284361"/>
                <a:ext cx="151560" cy="332640"/>
              </p14:xfrm>
            </p:contentPart>
          </mc:Choice>
          <mc:Fallback>
            <p:pic>
              <p:nvPicPr>
                <p:cNvPr id="16" name="Ink 15">
                  <a:extLst>
                    <a:ext uri="{FF2B5EF4-FFF2-40B4-BE49-F238E27FC236}">
                      <a16:creationId xmlns:a16="http://schemas.microsoft.com/office/drawing/2014/main" id="{1AA5F99B-3626-445C-8FCE-35774E84805D}"/>
                    </a:ext>
                  </a:extLst>
                </p:cNvPr>
                <p:cNvPicPr/>
                <p:nvPr/>
              </p:nvPicPr>
              <p:blipFill>
                <a:blip r:embed="rId46"/>
                <a:stretch>
                  <a:fillRect/>
                </a:stretch>
              </p:blipFill>
              <p:spPr>
                <a:xfrm>
                  <a:off x="7778138" y="3266721"/>
                  <a:ext cx="18720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7" name="Ink 16">
                  <a:extLst>
                    <a:ext uri="{FF2B5EF4-FFF2-40B4-BE49-F238E27FC236}">
                      <a16:creationId xmlns:a16="http://schemas.microsoft.com/office/drawing/2014/main" id="{7BC26C0C-1BA9-4E56-837C-956336CB1423}"/>
                    </a:ext>
                  </a:extLst>
                </p14:cNvPr>
                <p14:cNvContentPartPr/>
                <p14:nvPr/>
              </p14:nvContentPartPr>
              <p14:xfrm>
                <a:off x="7702178" y="3242601"/>
                <a:ext cx="375480" cy="123120"/>
              </p14:xfrm>
            </p:contentPart>
          </mc:Choice>
          <mc:Fallback>
            <p:pic>
              <p:nvPicPr>
                <p:cNvPr id="17" name="Ink 16">
                  <a:extLst>
                    <a:ext uri="{FF2B5EF4-FFF2-40B4-BE49-F238E27FC236}">
                      <a16:creationId xmlns:a16="http://schemas.microsoft.com/office/drawing/2014/main" id="{7BC26C0C-1BA9-4E56-837C-956336CB1423}"/>
                    </a:ext>
                  </a:extLst>
                </p:cNvPr>
                <p:cNvPicPr/>
                <p:nvPr/>
              </p:nvPicPr>
              <p:blipFill>
                <a:blip r:embed="rId48"/>
                <a:stretch>
                  <a:fillRect/>
                </a:stretch>
              </p:blipFill>
              <p:spPr>
                <a:xfrm>
                  <a:off x="7684538" y="3224961"/>
                  <a:ext cx="4111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8" name="Ink 17">
                  <a:extLst>
                    <a:ext uri="{FF2B5EF4-FFF2-40B4-BE49-F238E27FC236}">
                      <a16:creationId xmlns:a16="http://schemas.microsoft.com/office/drawing/2014/main" id="{AD19468E-3A09-4088-8610-17CF8E911AF9}"/>
                    </a:ext>
                  </a:extLst>
                </p14:cNvPr>
                <p14:cNvContentPartPr/>
                <p14:nvPr/>
              </p14:nvContentPartPr>
              <p14:xfrm>
                <a:off x="8175218" y="3248361"/>
                <a:ext cx="44640" cy="323640"/>
              </p14:xfrm>
            </p:contentPart>
          </mc:Choice>
          <mc:Fallback>
            <p:pic>
              <p:nvPicPr>
                <p:cNvPr id="18" name="Ink 17">
                  <a:extLst>
                    <a:ext uri="{FF2B5EF4-FFF2-40B4-BE49-F238E27FC236}">
                      <a16:creationId xmlns:a16="http://schemas.microsoft.com/office/drawing/2014/main" id="{AD19468E-3A09-4088-8610-17CF8E911AF9}"/>
                    </a:ext>
                  </a:extLst>
                </p:cNvPr>
                <p:cNvPicPr/>
                <p:nvPr/>
              </p:nvPicPr>
              <p:blipFill>
                <a:blip r:embed="rId50"/>
                <a:stretch>
                  <a:fillRect/>
                </a:stretch>
              </p:blipFill>
              <p:spPr>
                <a:xfrm>
                  <a:off x="8157218" y="3230361"/>
                  <a:ext cx="8028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9" name="Ink 18">
                  <a:extLst>
                    <a:ext uri="{FF2B5EF4-FFF2-40B4-BE49-F238E27FC236}">
                      <a16:creationId xmlns:a16="http://schemas.microsoft.com/office/drawing/2014/main" id="{88A4434A-2AA2-480B-BF9E-52E33E9A250C}"/>
                    </a:ext>
                  </a:extLst>
                </p14:cNvPr>
                <p14:cNvContentPartPr/>
                <p14:nvPr/>
              </p14:nvContentPartPr>
              <p14:xfrm>
                <a:off x="8222738" y="3239361"/>
                <a:ext cx="173880" cy="282600"/>
              </p14:xfrm>
            </p:contentPart>
          </mc:Choice>
          <mc:Fallback>
            <p:pic>
              <p:nvPicPr>
                <p:cNvPr id="19" name="Ink 18">
                  <a:extLst>
                    <a:ext uri="{FF2B5EF4-FFF2-40B4-BE49-F238E27FC236}">
                      <a16:creationId xmlns:a16="http://schemas.microsoft.com/office/drawing/2014/main" id="{88A4434A-2AA2-480B-BF9E-52E33E9A250C}"/>
                    </a:ext>
                  </a:extLst>
                </p:cNvPr>
                <p:cNvPicPr/>
                <p:nvPr/>
              </p:nvPicPr>
              <p:blipFill>
                <a:blip r:embed="rId52"/>
                <a:stretch>
                  <a:fillRect/>
                </a:stretch>
              </p:blipFill>
              <p:spPr>
                <a:xfrm>
                  <a:off x="8205098" y="3221361"/>
                  <a:ext cx="2095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1" name="Ink 20">
                  <a:extLst>
                    <a:ext uri="{FF2B5EF4-FFF2-40B4-BE49-F238E27FC236}">
                      <a16:creationId xmlns:a16="http://schemas.microsoft.com/office/drawing/2014/main" id="{31F09E3B-13EB-4F8D-9A72-D9F5A81D6048}"/>
                    </a:ext>
                  </a:extLst>
                </p14:cNvPr>
                <p14:cNvContentPartPr/>
                <p14:nvPr/>
              </p14:nvContentPartPr>
              <p14:xfrm>
                <a:off x="4612658" y="4826961"/>
                <a:ext cx="596880" cy="33480"/>
              </p14:xfrm>
            </p:contentPart>
          </mc:Choice>
          <mc:Fallback>
            <p:pic>
              <p:nvPicPr>
                <p:cNvPr id="21" name="Ink 20">
                  <a:extLst>
                    <a:ext uri="{FF2B5EF4-FFF2-40B4-BE49-F238E27FC236}">
                      <a16:creationId xmlns:a16="http://schemas.microsoft.com/office/drawing/2014/main" id="{31F09E3B-13EB-4F8D-9A72-D9F5A81D6048}"/>
                    </a:ext>
                  </a:extLst>
                </p:cNvPr>
                <p:cNvPicPr/>
                <p:nvPr/>
              </p:nvPicPr>
              <p:blipFill>
                <a:blip r:embed="rId54"/>
                <a:stretch>
                  <a:fillRect/>
                </a:stretch>
              </p:blipFill>
              <p:spPr>
                <a:xfrm>
                  <a:off x="4594658" y="4809321"/>
                  <a:ext cx="63252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2" name="Ink 21">
                  <a:extLst>
                    <a:ext uri="{FF2B5EF4-FFF2-40B4-BE49-F238E27FC236}">
                      <a16:creationId xmlns:a16="http://schemas.microsoft.com/office/drawing/2014/main" id="{5E67A3D9-1FD7-4C07-9C8E-BB91A4B4E6CE}"/>
                    </a:ext>
                  </a:extLst>
                </p14:cNvPr>
                <p14:cNvContentPartPr/>
                <p14:nvPr/>
              </p14:nvContentPartPr>
              <p14:xfrm>
                <a:off x="4638578" y="4585761"/>
                <a:ext cx="83520" cy="197280"/>
              </p14:xfrm>
            </p:contentPart>
          </mc:Choice>
          <mc:Fallback>
            <p:pic>
              <p:nvPicPr>
                <p:cNvPr id="22" name="Ink 21">
                  <a:extLst>
                    <a:ext uri="{FF2B5EF4-FFF2-40B4-BE49-F238E27FC236}">
                      <a16:creationId xmlns:a16="http://schemas.microsoft.com/office/drawing/2014/main" id="{5E67A3D9-1FD7-4C07-9C8E-BB91A4B4E6CE}"/>
                    </a:ext>
                  </a:extLst>
                </p:cNvPr>
                <p:cNvPicPr/>
                <p:nvPr/>
              </p:nvPicPr>
              <p:blipFill>
                <a:blip r:embed="rId56"/>
                <a:stretch>
                  <a:fillRect/>
                </a:stretch>
              </p:blipFill>
              <p:spPr>
                <a:xfrm>
                  <a:off x="4620578" y="4568121"/>
                  <a:ext cx="1191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3" name="Ink 22">
                  <a:extLst>
                    <a:ext uri="{FF2B5EF4-FFF2-40B4-BE49-F238E27FC236}">
                      <a16:creationId xmlns:a16="http://schemas.microsoft.com/office/drawing/2014/main" id="{55783AFF-276B-4C0B-88E2-851F705BC826}"/>
                    </a:ext>
                  </a:extLst>
                </p14:cNvPr>
                <p14:cNvContentPartPr/>
                <p14:nvPr/>
              </p14:nvContentPartPr>
              <p14:xfrm>
                <a:off x="4592138" y="4484241"/>
                <a:ext cx="277560" cy="107280"/>
              </p14:xfrm>
            </p:contentPart>
          </mc:Choice>
          <mc:Fallback>
            <p:pic>
              <p:nvPicPr>
                <p:cNvPr id="23" name="Ink 22">
                  <a:extLst>
                    <a:ext uri="{FF2B5EF4-FFF2-40B4-BE49-F238E27FC236}">
                      <a16:creationId xmlns:a16="http://schemas.microsoft.com/office/drawing/2014/main" id="{55783AFF-276B-4C0B-88E2-851F705BC826}"/>
                    </a:ext>
                  </a:extLst>
                </p:cNvPr>
                <p:cNvPicPr/>
                <p:nvPr/>
              </p:nvPicPr>
              <p:blipFill>
                <a:blip r:embed="rId58"/>
                <a:stretch>
                  <a:fillRect/>
                </a:stretch>
              </p:blipFill>
              <p:spPr>
                <a:xfrm>
                  <a:off x="4574138" y="4466241"/>
                  <a:ext cx="3132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5" name="Ink 24">
                  <a:extLst>
                    <a:ext uri="{FF2B5EF4-FFF2-40B4-BE49-F238E27FC236}">
                      <a16:creationId xmlns:a16="http://schemas.microsoft.com/office/drawing/2014/main" id="{621F0331-3E2C-44C5-8BE6-610E5588C64E}"/>
                    </a:ext>
                  </a:extLst>
                </p14:cNvPr>
                <p14:cNvContentPartPr/>
                <p14:nvPr/>
              </p14:nvContentPartPr>
              <p14:xfrm>
                <a:off x="4601138" y="6127641"/>
                <a:ext cx="635040" cy="16920"/>
              </p14:xfrm>
            </p:contentPart>
          </mc:Choice>
          <mc:Fallback>
            <p:pic>
              <p:nvPicPr>
                <p:cNvPr id="25" name="Ink 24">
                  <a:extLst>
                    <a:ext uri="{FF2B5EF4-FFF2-40B4-BE49-F238E27FC236}">
                      <a16:creationId xmlns:a16="http://schemas.microsoft.com/office/drawing/2014/main" id="{621F0331-3E2C-44C5-8BE6-610E5588C64E}"/>
                    </a:ext>
                  </a:extLst>
                </p:cNvPr>
                <p:cNvPicPr/>
                <p:nvPr/>
              </p:nvPicPr>
              <p:blipFill>
                <a:blip r:embed="rId60"/>
                <a:stretch>
                  <a:fillRect/>
                </a:stretch>
              </p:blipFill>
              <p:spPr>
                <a:xfrm>
                  <a:off x="4583498" y="6109641"/>
                  <a:ext cx="6706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6" name="Ink 25">
                  <a:extLst>
                    <a:ext uri="{FF2B5EF4-FFF2-40B4-BE49-F238E27FC236}">
                      <a16:creationId xmlns:a16="http://schemas.microsoft.com/office/drawing/2014/main" id="{8BF2CDEC-2288-4076-9D53-8CF1AF46ABDD}"/>
                    </a:ext>
                  </a:extLst>
                </p14:cNvPr>
                <p14:cNvContentPartPr/>
                <p14:nvPr/>
              </p14:nvContentPartPr>
              <p14:xfrm>
                <a:off x="4717058" y="6356961"/>
                <a:ext cx="59400" cy="253440"/>
              </p14:xfrm>
            </p:contentPart>
          </mc:Choice>
          <mc:Fallback>
            <p:pic>
              <p:nvPicPr>
                <p:cNvPr id="26" name="Ink 25">
                  <a:extLst>
                    <a:ext uri="{FF2B5EF4-FFF2-40B4-BE49-F238E27FC236}">
                      <a16:creationId xmlns:a16="http://schemas.microsoft.com/office/drawing/2014/main" id="{8BF2CDEC-2288-4076-9D53-8CF1AF46ABDD}"/>
                    </a:ext>
                  </a:extLst>
                </p:cNvPr>
                <p:cNvPicPr/>
                <p:nvPr/>
              </p:nvPicPr>
              <p:blipFill>
                <a:blip r:embed="rId62"/>
                <a:stretch>
                  <a:fillRect/>
                </a:stretch>
              </p:blipFill>
              <p:spPr>
                <a:xfrm>
                  <a:off x="4699058" y="6338961"/>
                  <a:ext cx="9504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7" name="Ink 26">
                  <a:extLst>
                    <a:ext uri="{FF2B5EF4-FFF2-40B4-BE49-F238E27FC236}">
                      <a16:creationId xmlns:a16="http://schemas.microsoft.com/office/drawing/2014/main" id="{471D78A3-F508-4268-BE2B-2ECFD9A9C3C1}"/>
                    </a:ext>
                  </a:extLst>
                </p14:cNvPr>
                <p14:cNvContentPartPr/>
                <p14:nvPr/>
              </p14:nvContentPartPr>
              <p14:xfrm>
                <a:off x="4776098" y="6338961"/>
                <a:ext cx="196200" cy="198000"/>
              </p14:xfrm>
            </p:contentPart>
          </mc:Choice>
          <mc:Fallback>
            <p:pic>
              <p:nvPicPr>
                <p:cNvPr id="27" name="Ink 26">
                  <a:extLst>
                    <a:ext uri="{FF2B5EF4-FFF2-40B4-BE49-F238E27FC236}">
                      <a16:creationId xmlns:a16="http://schemas.microsoft.com/office/drawing/2014/main" id="{471D78A3-F508-4268-BE2B-2ECFD9A9C3C1}"/>
                    </a:ext>
                  </a:extLst>
                </p:cNvPr>
                <p:cNvPicPr/>
                <p:nvPr/>
              </p:nvPicPr>
              <p:blipFill>
                <a:blip r:embed="rId64"/>
                <a:stretch>
                  <a:fillRect/>
                </a:stretch>
              </p:blipFill>
              <p:spPr>
                <a:xfrm>
                  <a:off x="4758098" y="6320961"/>
                  <a:ext cx="2318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9" name="Ink 28">
                  <a:extLst>
                    <a:ext uri="{FF2B5EF4-FFF2-40B4-BE49-F238E27FC236}">
                      <a16:creationId xmlns:a16="http://schemas.microsoft.com/office/drawing/2014/main" id="{35100ACD-7148-4B24-97EC-90A69DADA280}"/>
                    </a:ext>
                  </a:extLst>
                </p14:cNvPr>
                <p14:cNvContentPartPr/>
                <p14:nvPr/>
              </p14:nvContentPartPr>
              <p14:xfrm>
                <a:off x="4344458" y="4905441"/>
                <a:ext cx="340920" cy="1263240"/>
              </p14:xfrm>
            </p:contentPart>
          </mc:Choice>
          <mc:Fallback>
            <p:pic>
              <p:nvPicPr>
                <p:cNvPr id="29" name="Ink 28">
                  <a:extLst>
                    <a:ext uri="{FF2B5EF4-FFF2-40B4-BE49-F238E27FC236}">
                      <a16:creationId xmlns:a16="http://schemas.microsoft.com/office/drawing/2014/main" id="{35100ACD-7148-4B24-97EC-90A69DADA280}"/>
                    </a:ext>
                  </a:extLst>
                </p:cNvPr>
                <p:cNvPicPr/>
                <p:nvPr/>
              </p:nvPicPr>
              <p:blipFill>
                <a:blip r:embed="rId66"/>
                <a:stretch>
                  <a:fillRect/>
                </a:stretch>
              </p:blipFill>
              <p:spPr>
                <a:xfrm>
                  <a:off x="4326458" y="4887801"/>
                  <a:ext cx="376560" cy="1298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0" name="Ink 29">
                  <a:extLst>
                    <a:ext uri="{FF2B5EF4-FFF2-40B4-BE49-F238E27FC236}">
                      <a16:creationId xmlns:a16="http://schemas.microsoft.com/office/drawing/2014/main" id="{C085AA38-BE49-4685-81D5-91FC53AD7C85}"/>
                    </a:ext>
                  </a:extLst>
                </p14:cNvPr>
                <p14:cNvContentPartPr/>
                <p14:nvPr/>
              </p14:nvContentPartPr>
              <p14:xfrm>
                <a:off x="4036298" y="5953761"/>
                <a:ext cx="466560" cy="383760"/>
              </p14:xfrm>
            </p:contentPart>
          </mc:Choice>
          <mc:Fallback>
            <p:pic>
              <p:nvPicPr>
                <p:cNvPr id="30" name="Ink 29">
                  <a:extLst>
                    <a:ext uri="{FF2B5EF4-FFF2-40B4-BE49-F238E27FC236}">
                      <a16:creationId xmlns:a16="http://schemas.microsoft.com/office/drawing/2014/main" id="{C085AA38-BE49-4685-81D5-91FC53AD7C85}"/>
                    </a:ext>
                  </a:extLst>
                </p:cNvPr>
                <p:cNvPicPr/>
                <p:nvPr/>
              </p:nvPicPr>
              <p:blipFill>
                <a:blip r:embed="rId68"/>
                <a:stretch>
                  <a:fillRect/>
                </a:stretch>
              </p:blipFill>
              <p:spPr>
                <a:xfrm>
                  <a:off x="4018658" y="5935761"/>
                  <a:ext cx="50220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6" name="Ink 45">
                  <a:extLst>
                    <a:ext uri="{FF2B5EF4-FFF2-40B4-BE49-F238E27FC236}">
                      <a16:creationId xmlns:a16="http://schemas.microsoft.com/office/drawing/2014/main" id="{8A99367B-FEBE-43A2-9517-A9F36E231167}"/>
                    </a:ext>
                  </a:extLst>
                </p14:cNvPr>
                <p14:cNvContentPartPr/>
                <p14:nvPr/>
              </p14:nvContentPartPr>
              <p14:xfrm>
                <a:off x="8725298" y="6051681"/>
                <a:ext cx="334080" cy="3240"/>
              </p14:xfrm>
            </p:contentPart>
          </mc:Choice>
          <mc:Fallback>
            <p:pic>
              <p:nvPicPr>
                <p:cNvPr id="46" name="Ink 45">
                  <a:extLst>
                    <a:ext uri="{FF2B5EF4-FFF2-40B4-BE49-F238E27FC236}">
                      <a16:creationId xmlns:a16="http://schemas.microsoft.com/office/drawing/2014/main" id="{8A99367B-FEBE-43A2-9517-A9F36E231167}"/>
                    </a:ext>
                  </a:extLst>
                </p:cNvPr>
                <p:cNvPicPr/>
                <p:nvPr/>
              </p:nvPicPr>
              <p:blipFill>
                <a:blip r:embed="rId70"/>
                <a:stretch>
                  <a:fillRect/>
                </a:stretch>
              </p:blipFill>
              <p:spPr>
                <a:xfrm>
                  <a:off x="8707298" y="6033681"/>
                  <a:ext cx="3697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7" name="Ink 46">
                  <a:extLst>
                    <a:ext uri="{FF2B5EF4-FFF2-40B4-BE49-F238E27FC236}">
                      <a16:creationId xmlns:a16="http://schemas.microsoft.com/office/drawing/2014/main" id="{A81300AE-4C9D-4E5F-B31D-54069F95AC52}"/>
                    </a:ext>
                  </a:extLst>
                </p14:cNvPr>
                <p14:cNvContentPartPr/>
                <p14:nvPr/>
              </p14:nvContentPartPr>
              <p14:xfrm>
                <a:off x="8740418" y="6065001"/>
                <a:ext cx="313560" cy="7920"/>
              </p14:xfrm>
            </p:contentPart>
          </mc:Choice>
          <mc:Fallback>
            <p:pic>
              <p:nvPicPr>
                <p:cNvPr id="47" name="Ink 46">
                  <a:extLst>
                    <a:ext uri="{FF2B5EF4-FFF2-40B4-BE49-F238E27FC236}">
                      <a16:creationId xmlns:a16="http://schemas.microsoft.com/office/drawing/2014/main" id="{A81300AE-4C9D-4E5F-B31D-54069F95AC52}"/>
                    </a:ext>
                  </a:extLst>
                </p:cNvPr>
                <p:cNvPicPr/>
                <p:nvPr/>
              </p:nvPicPr>
              <p:blipFill>
                <a:blip r:embed="rId72"/>
                <a:stretch>
                  <a:fillRect/>
                </a:stretch>
              </p:blipFill>
              <p:spPr>
                <a:xfrm>
                  <a:off x="8722778" y="6047361"/>
                  <a:ext cx="3492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Ink 49">
                  <a:extLst>
                    <a:ext uri="{FF2B5EF4-FFF2-40B4-BE49-F238E27FC236}">
                      <a16:creationId xmlns:a16="http://schemas.microsoft.com/office/drawing/2014/main" id="{1A56B306-9330-4AE5-906E-14AE290B1DA5}"/>
                    </a:ext>
                  </a:extLst>
                </p14:cNvPr>
                <p14:cNvContentPartPr/>
                <p14:nvPr/>
              </p14:nvContentPartPr>
              <p14:xfrm>
                <a:off x="8421098" y="4760001"/>
                <a:ext cx="442080" cy="842040"/>
              </p14:xfrm>
            </p:contentPart>
          </mc:Choice>
          <mc:Fallback>
            <p:pic>
              <p:nvPicPr>
                <p:cNvPr id="50" name="Ink 49">
                  <a:extLst>
                    <a:ext uri="{FF2B5EF4-FFF2-40B4-BE49-F238E27FC236}">
                      <a16:creationId xmlns:a16="http://schemas.microsoft.com/office/drawing/2014/main" id="{1A56B306-9330-4AE5-906E-14AE290B1DA5}"/>
                    </a:ext>
                  </a:extLst>
                </p:cNvPr>
                <p:cNvPicPr/>
                <p:nvPr/>
              </p:nvPicPr>
              <p:blipFill>
                <a:blip r:embed="rId74"/>
                <a:stretch>
                  <a:fillRect/>
                </a:stretch>
              </p:blipFill>
              <p:spPr>
                <a:xfrm>
                  <a:off x="8403458" y="4742001"/>
                  <a:ext cx="477720" cy="877680"/>
                </a:xfrm>
                <a:prstGeom prst="rect">
                  <a:avLst/>
                </a:prstGeom>
              </p:spPr>
            </p:pic>
          </mc:Fallback>
        </mc:AlternateContent>
      </p:grpSp>
      <p:grpSp>
        <p:nvGrpSpPr>
          <p:cNvPr id="54" name="Group 53">
            <a:extLst>
              <a:ext uri="{FF2B5EF4-FFF2-40B4-BE49-F238E27FC236}">
                <a16:creationId xmlns:a16="http://schemas.microsoft.com/office/drawing/2014/main" id="{232E4846-BA7D-47A0-92AD-66481708A9F9}"/>
              </a:ext>
            </a:extLst>
          </p:cNvPr>
          <p:cNvGrpSpPr/>
          <p:nvPr/>
        </p:nvGrpSpPr>
        <p:grpSpPr>
          <a:xfrm>
            <a:off x="9390578" y="5570001"/>
            <a:ext cx="867240" cy="33120"/>
            <a:chOff x="9390578" y="5570001"/>
            <a:chExt cx="867240" cy="33120"/>
          </a:xfrm>
        </p:grpSpPr>
        <mc:AlternateContent xmlns:mc="http://schemas.openxmlformats.org/markup-compatibility/2006">
          <mc:Choice xmlns:p14="http://schemas.microsoft.com/office/powerpoint/2010/main" Requires="p14">
            <p:contentPart p14:bwMode="auto" r:id="rId75">
              <p14:nvContentPartPr>
                <p14:cNvPr id="52" name="Ink 51">
                  <a:extLst>
                    <a:ext uri="{FF2B5EF4-FFF2-40B4-BE49-F238E27FC236}">
                      <a16:creationId xmlns:a16="http://schemas.microsoft.com/office/drawing/2014/main" id="{5A560284-AADD-4A3C-BE76-9E8C2531DC3B}"/>
                    </a:ext>
                  </a:extLst>
                </p14:cNvPr>
                <p14:cNvContentPartPr/>
                <p14:nvPr/>
              </p14:nvContentPartPr>
              <p14:xfrm>
                <a:off x="9390578" y="5577561"/>
                <a:ext cx="337680" cy="25560"/>
              </p14:xfrm>
            </p:contentPart>
          </mc:Choice>
          <mc:Fallback>
            <p:pic>
              <p:nvPicPr>
                <p:cNvPr id="52" name="Ink 51">
                  <a:extLst>
                    <a:ext uri="{FF2B5EF4-FFF2-40B4-BE49-F238E27FC236}">
                      <a16:creationId xmlns:a16="http://schemas.microsoft.com/office/drawing/2014/main" id="{5A560284-AADD-4A3C-BE76-9E8C2531DC3B}"/>
                    </a:ext>
                  </a:extLst>
                </p:cNvPr>
                <p:cNvPicPr/>
                <p:nvPr/>
              </p:nvPicPr>
              <p:blipFill>
                <a:blip r:embed="rId76"/>
                <a:stretch>
                  <a:fillRect/>
                </a:stretch>
              </p:blipFill>
              <p:spPr>
                <a:xfrm>
                  <a:off x="9372578" y="5559921"/>
                  <a:ext cx="3733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Ink 52">
                  <a:extLst>
                    <a:ext uri="{FF2B5EF4-FFF2-40B4-BE49-F238E27FC236}">
                      <a16:creationId xmlns:a16="http://schemas.microsoft.com/office/drawing/2014/main" id="{9E2B4B81-ACC2-496F-BF0D-295D835A143F}"/>
                    </a:ext>
                  </a:extLst>
                </p14:cNvPr>
                <p14:cNvContentPartPr/>
                <p14:nvPr/>
              </p14:nvContentPartPr>
              <p14:xfrm>
                <a:off x="9951458" y="5570001"/>
                <a:ext cx="306360" cy="33120"/>
              </p14:xfrm>
            </p:contentPart>
          </mc:Choice>
          <mc:Fallback>
            <p:pic>
              <p:nvPicPr>
                <p:cNvPr id="53" name="Ink 52">
                  <a:extLst>
                    <a:ext uri="{FF2B5EF4-FFF2-40B4-BE49-F238E27FC236}">
                      <a16:creationId xmlns:a16="http://schemas.microsoft.com/office/drawing/2014/main" id="{9E2B4B81-ACC2-496F-BF0D-295D835A143F}"/>
                    </a:ext>
                  </a:extLst>
                </p:cNvPr>
                <p:cNvPicPr/>
                <p:nvPr/>
              </p:nvPicPr>
              <p:blipFill>
                <a:blip r:embed="rId78"/>
                <a:stretch>
                  <a:fillRect/>
                </a:stretch>
              </p:blipFill>
              <p:spPr>
                <a:xfrm>
                  <a:off x="9933458" y="5552001"/>
                  <a:ext cx="342000" cy="6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9">
            <p14:nvContentPartPr>
              <p14:cNvPr id="55" name="Ink 54">
                <a:extLst>
                  <a:ext uri="{FF2B5EF4-FFF2-40B4-BE49-F238E27FC236}">
                    <a16:creationId xmlns:a16="http://schemas.microsoft.com/office/drawing/2014/main" id="{A075EF3E-4235-490A-8043-CBA9677A4D73}"/>
                  </a:ext>
                </a:extLst>
              </p14:cNvPr>
              <p14:cNvContentPartPr/>
              <p14:nvPr/>
            </p14:nvContentPartPr>
            <p14:xfrm>
              <a:off x="10994018" y="5488641"/>
              <a:ext cx="550440" cy="111960"/>
            </p14:xfrm>
          </p:contentPart>
        </mc:Choice>
        <mc:Fallback>
          <p:pic>
            <p:nvPicPr>
              <p:cNvPr id="55" name="Ink 54">
                <a:extLst>
                  <a:ext uri="{FF2B5EF4-FFF2-40B4-BE49-F238E27FC236}">
                    <a16:creationId xmlns:a16="http://schemas.microsoft.com/office/drawing/2014/main" id="{A075EF3E-4235-490A-8043-CBA9677A4D73}"/>
                  </a:ext>
                </a:extLst>
              </p:cNvPr>
              <p:cNvPicPr/>
              <p:nvPr/>
            </p:nvPicPr>
            <p:blipFill>
              <a:blip r:embed="rId80"/>
              <a:stretch>
                <a:fillRect/>
              </a:stretch>
            </p:blipFill>
            <p:spPr>
              <a:xfrm>
                <a:off x="10976378" y="5470641"/>
                <a:ext cx="586080" cy="147600"/>
              </a:xfrm>
              <a:prstGeom prst="rect">
                <a:avLst/>
              </a:prstGeom>
            </p:spPr>
          </p:pic>
        </mc:Fallback>
      </mc:AlternateContent>
      <p:grpSp>
        <p:nvGrpSpPr>
          <p:cNvPr id="58" name="Group 57">
            <a:extLst>
              <a:ext uri="{FF2B5EF4-FFF2-40B4-BE49-F238E27FC236}">
                <a16:creationId xmlns:a16="http://schemas.microsoft.com/office/drawing/2014/main" id="{3054C9CF-05F8-4A1E-A9DC-F7A70EFF1F09}"/>
              </a:ext>
            </a:extLst>
          </p:cNvPr>
          <p:cNvGrpSpPr/>
          <p:nvPr/>
        </p:nvGrpSpPr>
        <p:grpSpPr>
          <a:xfrm>
            <a:off x="9354218" y="5095521"/>
            <a:ext cx="934920" cy="25920"/>
            <a:chOff x="9354218" y="5095521"/>
            <a:chExt cx="934920" cy="25920"/>
          </a:xfrm>
        </p:grpSpPr>
        <mc:AlternateContent xmlns:mc="http://schemas.openxmlformats.org/markup-compatibility/2006">
          <mc:Choice xmlns:p14="http://schemas.microsoft.com/office/powerpoint/2010/main" Requires="p14">
            <p:contentPart p14:bwMode="auto" r:id="rId81">
              <p14:nvContentPartPr>
                <p14:cNvPr id="56" name="Ink 55">
                  <a:extLst>
                    <a:ext uri="{FF2B5EF4-FFF2-40B4-BE49-F238E27FC236}">
                      <a16:creationId xmlns:a16="http://schemas.microsoft.com/office/drawing/2014/main" id="{3B020F62-261C-4636-AA74-989D2D1A2F9B}"/>
                    </a:ext>
                  </a:extLst>
                </p14:cNvPr>
                <p14:cNvContentPartPr/>
                <p14:nvPr/>
              </p14:nvContentPartPr>
              <p14:xfrm>
                <a:off x="9354218" y="5106681"/>
                <a:ext cx="441000" cy="14760"/>
              </p14:xfrm>
            </p:contentPart>
          </mc:Choice>
          <mc:Fallback>
            <p:pic>
              <p:nvPicPr>
                <p:cNvPr id="56" name="Ink 55">
                  <a:extLst>
                    <a:ext uri="{FF2B5EF4-FFF2-40B4-BE49-F238E27FC236}">
                      <a16:creationId xmlns:a16="http://schemas.microsoft.com/office/drawing/2014/main" id="{3B020F62-261C-4636-AA74-989D2D1A2F9B}"/>
                    </a:ext>
                  </a:extLst>
                </p:cNvPr>
                <p:cNvPicPr/>
                <p:nvPr/>
              </p:nvPicPr>
              <p:blipFill>
                <a:blip r:embed="rId82"/>
                <a:stretch>
                  <a:fillRect/>
                </a:stretch>
              </p:blipFill>
              <p:spPr>
                <a:xfrm>
                  <a:off x="9336578" y="5089041"/>
                  <a:ext cx="4766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Ink 56">
                  <a:extLst>
                    <a:ext uri="{FF2B5EF4-FFF2-40B4-BE49-F238E27FC236}">
                      <a16:creationId xmlns:a16="http://schemas.microsoft.com/office/drawing/2014/main" id="{81BDE493-043E-41FC-8A52-EE63DADCA953}"/>
                    </a:ext>
                  </a:extLst>
                </p14:cNvPr>
                <p14:cNvContentPartPr/>
                <p14:nvPr/>
              </p14:nvContentPartPr>
              <p14:xfrm>
                <a:off x="10027778" y="5095521"/>
                <a:ext cx="261360" cy="14400"/>
              </p14:xfrm>
            </p:contentPart>
          </mc:Choice>
          <mc:Fallback>
            <p:pic>
              <p:nvPicPr>
                <p:cNvPr id="57" name="Ink 56">
                  <a:extLst>
                    <a:ext uri="{FF2B5EF4-FFF2-40B4-BE49-F238E27FC236}">
                      <a16:creationId xmlns:a16="http://schemas.microsoft.com/office/drawing/2014/main" id="{81BDE493-043E-41FC-8A52-EE63DADCA953}"/>
                    </a:ext>
                  </a:extLst>
                </p:cNvPr>
                <p:cNvPicPr/>
                <p:nvPr/>
              </p:nvPicPr>
              <p:blipFill>
                <a:blip r:embed="rId84"/>
                <a:stretch>
                  <a:fillRect/>
                </a:stretch>
              </p:blipFill>
              <p:spPr>
                <a:xfrm>
                  <a:off x="10010138" y="5077521"/>
                  <a:ext cx="297000" cy="50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5">
            <p14:nvContentPartPr>
              <p14:cNvPr id="59" name="Ink 58">
                <a:extLst>
                  <a:ext uri="{FF2B5EF4-FFF2-40B4-BE49-F238E27FC236}">
                    <a16:creationId xmlns:a16="http://schemas.microsoft.com/office/drawing/2014/main" id="{AA7F4E13-B629-419D-9385-0FC6179BC23A}"/>
                  </a:ext>
                </a:extLst>
              </p14:cNvPr>
              <p14:cNvContentPartPr/>
              <p14:nvPr/>
            </p14:nvContentPartPr>
            <p14:xfrm>
              <a:off x="11226218" y="4984281"/>
              <a:ext cx="525600" cy="180720"/>
            </p14:xfrm>
          </p:contentPart>
        </mc:Choice>
        <mc:Fallback>
          <p:pic>
            <p:nvPicPr>
              <p:cNvPr id="59" name="Ink 58">
                <a:extLst>
                  <a:ext uri="{FF2B5EF4-FFF2-40B4-BE49-F238E27FC236}">
                    <a16:creationId xmlns:a16="http://schemas.microsoft.com/office/drawing/2014/main" id="{AA7F4E13-B629-419D-9385-0FC6179BC23A}"/>
                  </a:ext>
                </a:extLst>
              </p:cNvPr>
              <p:cNvPicPr/>
              <p:nvPr/>
            </p:nvPicPr>
            <p:blipFill>
              <a:blip r:embed="rId86"/>
              <a:stretch>
                <a:fillRect/>
              </a:stretch>
            </p:blipFill>
            <p:spPr>
              <a:xfrm>
                <a:off x="11208578" y="4966281"/>
                <a:ext cx="561240" cy="216360"/>
              </a:xfrm>
              <a:prstGeom prst="rect">
                <a:avLst/>
              </a:prstGeom>
            </p:spPr>
          </p:pic>
        </mc:Fallback>
      </mc:AlternateContent>
    </p:spTree>
    <p:extLst>
      <p:ext uri="{BB962C8B-B14F-4D97-AF65-F5344CB8AC3E}">
        <p14:creationId xmlns:p14="http://schemas.microsoft.com/office/powerpoint/2010/main" val="181099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MCQ1</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The truth table for an S-R flip-flop has how many VALID entries?</a:t>
            </a:r>
          </a:p>
          <a:p>
            <a:pPr marL="0" indent="0">
              <a:buNone/>
            </a:pPr>
            <a:r>
              <a:rPr lang="en-MY" dirty="0"/>
              <a:t>a) 1</a:t>
            </a:r>
          </a:p>
          <a:p>
            <a:pPr marL="0" indent="0">
              <a:buNone/>
            </a:pPr>
            <a:r>
              <a:rPr lang="en-MY" dirty="0"/>
              <a:t>b) 2</a:t>
            </a:r>
          </a:p>
          <a:p>
            <a:pPr marL="0" indent="0">
              <a:buNone/>
            </a:pPr>
            <a:r>
              <a:rPr lang="en-MY" dirty="0"/>
              <a:t>c) 3</a:t>
            </a:r>
          </a:p>
          <a:p>
            <a:pPr marL="0" indent="0">
              <a:buNone/>
            </a:pPr>
            <a:r>
              <a:rPr lang="en-MY" dirty="0"/>
              <a:t>d) 4</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13</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AF459FD-0B0E-4D37-B754-FAA26E0BD13C}"/>
                  </a:ext>
                </a:extLst>
              </p14:cNvPr>
              <p14:cNvContentPartPr/>
              <p14:nvPr/>
            </p14:nvContentPartPr>
            <p14:xfrm>
              <a:off x="1611360" y="2378160"/>
              <a:ext cx="8697600" cy="3054960"/>
            </p14:xfrm>
          </p:contentPart>
        </mc:Choice>
        <mc:Fallback>
          <p:pic>
            <p:nvPicPr>
              <p:cNvPr id="7" name="Ink 6">
                <a:extLst>
                  <a:ext uri="{FF2B5EF4-FFF2-40B4-BE49-F238E27FC236}">
                    <a16:creationId xmlns:a16="http://schemas.microsoft.com/office/drawing/2014/main" id="{BAF459FD-0B0E-4D37-B754-FAA26E0BD13C}"/>
                  </a:ext>
                </a:extLst>
              </p:cNvPr>
              <p:cNvPicPr/>
              <p:nvPr/>
            </p:nvPicPr>
            <p:blipFill>
              <a:blip r:embed="rId3"/>
              <a:stretch>
                <a:fillRect/>
              </a:stretch>
            </p:blipFill>
            <p:spPr>
              <a:xfrm>
                <a:off x="1602000" y="2368800"/>
                <a:ext cx="8716320" cy="3073680"/>
              </a:xfrm>
              <a:prstGeom prst="rect">
                <a:avLst/>
              </a:prstGeom>
            </p:spPr>
          </p:pic>
        </mc:Fallback>
      </mc:AlternateContent>
    </p:spTree>
    <p:extLst>
      <p:ext uri="{BB962C8B-B14F-4D97-AF65-F5344CB8AC3E}">
        <p14:creationId xmlns:p14="http://schemas.microsoft.com/office/powerpoint/2010/main" val="392713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MCQ2</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Which of the following is correct for a gated D-type flip-flop?</a:t>
            </a:r>
          </a:p>
          <a:p>
            <a:pPr marL="0" indent="0">
              <a:buNone/>
            </a:pPr>
            <a:r>
              <a:rPr lang="en-MY" dirty="0"/>
              <a:t>a) The Q output is either SET or RESET as soon as the D input goes HIGH or LOW</a:t>
            </a:r>
          </a:p>
          <a:p>
            <a:pPr marL="0" indent="0">
              <a:buNone/>
            </a:pPr>
            <a:r>
              <a:rPr lang="en-MY" dirty="0"/>
              <a:t>b) The output complement follows the input when enabled</a:t>
            </a:r>
          </a:p>
          <a:p>
            <a:pPr marL="0" indent="0">
              <a:buNone/>
            </a:pPr>
            <a:r>
              <a:rPr lang="en-MY" dirty="0"/>
              <a:t>c) Only one of the inputs can be HIGH at a time</a:t>
            </a:r>
          </a:p>
          <a:p>
            <a:pPr marL="0" indent="0">
              <a:buNone/>
            </a:pPr>
            <a:r>
              <a:rPr lang="en-MY" dirty="0"/>
              <a:t>d) The output toggles if one of the inputs is held HIGH</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14</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425326"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FAF8A64-7FB0-44A8-BBBE-5E8EECE7CE03}"/>
                  </a:ext>
                </a:extLst>
              </p14:cNvPr>
              <p14:cNvContentPartPr/>
              <p14:nvPr/>
            </p14:nvContentPartPr>
            <p14:xfrm>
              <a:off x="990360" y="2502000"/>
              <a:ext cx="10516320" cy="3770640"/>
            </p14:xfrm>
          </p:contentPart>
        </mc:Choice>
        <mc:Fallback>
          <p:pic>
            <p:nvPicPr>
              <p:cNvPr id="7" name="Ink 6">
                <a:extLst>
                  <a:ext uri="{FF2B5EF4-FFF2-40B4-BE49-F238E27FC236}">
                    <a16:creationId xmlns:a16="http://schemas.microsoft.com/office/drawing/2014/main" id="{7FAF8A64-7FB0-44A8-BBBE-5E8EECE7CE03}"/>
                  </a:ext>
                </a:extLst>
              </p:cNvPr>
              <p:cNvPicPr/>
              <p:nvPr/>
            </p:nvPicPr>
            <p:blipFill>
              <a:blip r:embed="rId3"/>
              <a:stretch>
                <a:fillRect/>
              </a:stretch>
            </p:blipFill>
            <p:spPr>
              <a:xfrm>
                <a:off x="981000" y="2492640"/>
                <a:ext cx="10535040" cy="3789360"/>
              </a:xfrm>
              <a:prstGeom prst="rect">
                <a:avLst/>
              </a:prstGeom>
            </p:spPr>
          </p:pic>
        </mc:Fallback>
      </mc:AlternateContent>
    </p:spTree>
    <p:extLst>
      <p:ext uri="{BB962C8B-B14F-4D97-AF65-F5344CB8AC3E}">
        <p14:creationId xmlns:p14="http://schemas.microsoft.com/office/powerpoint/2010/main" val="5034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MCQ3</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A basic S-R flip-flop can be constructed by cross-coupling of which basic logic gates?</a:t>
            </a:r>
          </a:p>
          <a:p>
            <a:pPr marL="0" indent="0">
              <a:buNone/>
            </a:pPr>
            <a:r>
              <a:rPr lang="en-MY" dirty="0"/>
              <a:t>a) AND</a:t>
            </a:r>
          </a:p>
          <a:p>
            <a:pPr marL="0" indent="0">
              <a:buNone/>
            </a:pPr>
            <a:r>
              <a:rPr lang="en-MY" dirty="0"/>
              <a:t>b) XOR</a:t>
            </a:r>
          </a:p>
          <a:p>
            <a:pPr marL="0" indent="0">
              <a:buNone/>
            </a:pPr>
            <a:r>
              <a:rPr lang="en-MY" dirty="0"/>
              <a:t>c) NOR</a:t>
            </a:r>
          </a:p>
          <a:p>
            <a:pPr marL="0" indent="0">
              <a:buNone/>
            </a:pPr>
            <a:r>
              <a:rPr lang="en-MY" dirty="0"/>
              <a:t>d) OR</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15</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20C2206-9E0C-424D-875D-52D382AB6469}"/>
                  </a:ext>
                </a:extLst>
              </p14:cNvPr>
              <p14:cNvContentPartPr/>
              <p14:nvPr/>
            </p14:nvContentPartPr>
            <p14:xfrm>
              <a:off x="1974240" y="2945520"/>
              <a:ext cx="5852880" cy="3010680"/>
            </p14:xfrm>
          </p:contentPart>
        </mc:Choice>
        <mc:Fallback>
          <p:pic>
            <p:nvPicPr>
              <p:cNvPr id="7" name="Ink 6">
                <a:extLst>
                  <a:ext uri="{FF2B5EF4-FFF2-40B4-BE49-F238E27FC236}">
                    <a16:creationId xmlns:a16="http://schemas.microsoft.com/office/drawing/2014/main" id="{420C2206-9E0C-424D-875D-52D382AB6469}"/>
                  </a:ext>
                </a:extLst>
              </p:cNvPr>
              <p:cNvPicPr/>
              <p:nvPr/>
            </p:nvPicPr>
            <p:blipFill>
              <a:blip r:embed="rId3"/>
              <a:stretch>
                <a:fillRect/>
              </a:stretch>
            </p:blipFill>
            <p:spPr>
              <a:xfrm>
                <a:off x="1964880" y="2936160"/>
                <a:ext cx="5871600" cy="3029400"/>
              </a:xfrm>
              <a:prstGeom prst="rect">
                <a:avLst/>
              </a:prstGeom>
            </p:spPr>
          </p:pic>
        </mc:Fallback>
      </mc:AlternateContent>
    </p:spTree>
    <p:extLst>
      <p:ext uri="{BB962C8B-B14F-4D97-AF65-F5344CB8AC3E}">
        <p14:creationId xmlns:p14="http://schemas.microsoft.com/office/powerpoint/2010/main" val="4765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MCQ4</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A basic S-R flip-flop can be constructed by cross-coupling of which basic logic gates?</a:t>
            </a:r>
          </a:p>
          <a:p>
            <a:pPr marL="0" indent="0">
              <a:buNone/>
            </a:pPr>
            <a:r>
              <a:rPr lang="en-MY" dirty="0"/>
              <a:t>a) AND</a:t>
            </a:r>
          </a:p>
          <a:p>
            <a:pPr marL="0" indent="0">
              <a:buNone/>
            </a:pPr>
            <a:r>
              <a:rPr lang="en-MY" dirty="0"/>
              <a:t>b) XOR</a:t>
            </a:r>
          </a:p>
          <a:p>
            <a:pPr marL="0" indent="0">
              <a:buNone/>
            </a:pPr>
            <a:r>
              <a:rPr lang="en-MY" dirty="0"/>
              <a:t>c) NOR</a:t>
            </a:r>
          </a:p>
          <a:p>
            <a:pPr marL="0" indent="0">
              <a:buNone/>
            </a:pPr>
            <a:r>
              <a:rPr lang="en-MY" dirty="0"/>
              <a:t>d) OR</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16</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p:spTree>
    <p:extLst>
      <p:ext uri="{BB962C8B-B14F-4D97-AF65-F5344CB8AC3E}">
        <p14:creationId xmlns:p14="http://schemas.microsoft.com/office/powerpoint/2010/main" val="179643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MCQ5</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In S-R flip-flop, if Q = 0 the output is said to be ___________</a:t>
            </a:r>
          </a:p>
          <a:p>
            <a:pPr marL="0" indent="0">
              <a:buNone/>
            </a:pPr>
            <a:r>
              <a:rPr lang="en-MY" dirty="0"/>
              <a:t>a) Set</a:t>
            </a:r>
          </a:p>
          <a:p>
            <a:pPr marL="0" indent="0">
              <a:buNone/>
            </a:pPr>
            <a:r>
              <a:rPr lang="en-MY" dirty="0"/>
              <a:t>b) Reset</a:t>
            </a:r>
          </a:p>
          <a:p>
            <a:pPr marL="0" indent="0">
              <a:buNone/>
            </a:pPr>
            <a:r>
              <a:rPr lang="en-MY" dirty="0"/>
              <a:t>c) Previous state</a:t>
            </a:r>
          </a:p>
          <a:p>
            <a:pPr marL="0" indent="0">
              <a:buNone/>
            </a:pPr>
            <a:r>
              <a:rPr lang="en-MY" dirty="0"/>
              <a:t>d) Current state</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17</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425326"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95DD9E59-F30A-4538-9859-9B6C0E1729C5}"/>
                  </a:ext>
                </a:extLst>
              </p14:cNvPr>
              <p14:cNvContentPartPr/>
              <p14:nvPr/>
            </p14:nvContentPartPr>
            <p14:xfrm>
              <a:off x="6512400" y="2814480"/>
              <a:ext cx="2229480" cy="2014200"/>
            </p14:xfrm>
          </p:contentPart>
        </mc:Choice>
        <mc:Fallback>
          <p:pic>
            <p:nvPicPr>
              <p:cNvPr id="7" name="Ink 6">
                <a:extLst>
                  <a:ext uri="{FF2B5EF4-FFF2-40B4-BE49-F238E27FC236}">
                    <a16:creationId xmlns:a16="http://schemas.microsoft.com/office/drawing/2014/main" id="{95DD9E59-F30A-4538-9859-9B6C0E1729C5}"/>
                  </a:ext>
                </a:extLst>
              </p:cNvPr>
              <p:cNvPicPr/>
              <p:nvPr/>
            </p:nvPicPr>
            <p:blipFill>
              <a:blip r:embed="rId3"/>
              <a:stretch>
                <a:fillRect/>
              </a:stretch>
            </p:blipFill>
            <p:spPr>
              <a:xfrm>
                <a:off x="6503040" y="2805120"/>
                <a:ext cx="2248200" cy="2032920"/>
              </a:xfrm>
              <a:prstGeom prst="rect">
                <a:avLst/>
              </a:prstGeom>
            </p:spPr>
          </p:pic>
        </mc:Fallback>
      </mc:AlternateContent>
    </p:spTree>
    <p:extLst>
      <p:ext uri="{BB962C8B-B14F-4D97-AF65-F5344CB8AC3E}">
        <p14:creationId xmlns:p14="http://schemas.microsoft.com/office/powerpoint/2010/main" val="7688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MCQ6</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How many types of flip-flops are?</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5</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18</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7274"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32272AF-AA65-4CA1-9AA0-EF78F4C80508}"/>
                  </a:ext>
                </a:extLst>
              </p14:cNvPr>
              <p14:cNvContentPartPr/>
              <p14:nvPr/>
            </p14:nvContentPartPr>
            <p14:xfrm>
              <a:off x="1632240" y="1972080"/>
              <a:ext cx="6057360" cy="2485800"/>
            </p14:xfrm>
          </p:contentPart>
        </mc:Choice>
        <mc:Fallback>
          <p:pic>
            <p:nvPicPr>
              <p:cNvPr id="7" name="Ink 6">
                <a:extLst>
                  <a:ext uri="{FF2B5EF4-FFF2-40B4-BE49-F238E27FC236}">
                    <a16:creationId xmlns:a16="http://schemas.microsoft.com/office/drawing/2014/main" id="{432272AF-AA65-4CA1-9AA0-EF78F4C80508}"/>
                  </a:ext>
                </a:extLst>
              </p:cNvPr>
              <p:cNvPicPr/>
              <p:nvPr/>
            </p:nvPicPr>
            <p:blipFill>
              <a:blip r:embed="rId3"/>
              <a:stretch>
                <a:fillRect/>
              </a:stretch>
            </p:blipFill>
            <p:spPr>
              <a:xfrm>
                <a:off x="1622880" y="1962720"/>
                <a:ext cx="6076080" cy="2504520"/>
              </a:xfrm>
              <a:prstGeom prst="rect">
                <a:avLst/>
              </a:prstGeom>
            </p:spPr>
          </p:pic>
        </mc:Fallback>
      </mc:AlternateContent>
    </p:spTree>
    <p:extLst>
      <p:ext uri="{BB962C8B-B14F-4D97-AF65-F5344CB8AC3E}">
        <p14:creationId xmlns:p14="http://schemas.microsoft.com/office/powerpoint/2010/main" val="357466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ED27-ADFD-4D11-8C37-F6870945230F}"/>
              </a:ext>
            </a:extLst>
          </p:cNvPr>
          <p:cNvSpPr>
            <a:spLocks noGrp="1"/>
          </p:cNvSpPr>
          <p:nvPr>
            <p:ph type="title"/>
          </p:nvPr>
        </p:nvSpPr>
        <p:spPr/>
        <p:txBody>
          <a:bodyPr/>
          <a:lstStyle/>
          <a:p>
            <a:r>
              <a:rPr lang="en-MY" dirty="0"/>
              <a:t>MCQ7</a:t>
            </a:r>
          </a:p>
        </p:txBody>
      </p:sp>
      <p:sp>
        <p:nvSpPr>
          <p:cNvPr id="3" name="Content Placeholder 2">
            <a:extLst>
              <a:ext uri="{FF2B5EF4-FFF2-40B4-BE49-F238E27FC236}">
                <a16:creationId xmlns:a16="http://schemas.microsoft.com/office/drawing/2014/main" id="{3B80CEB4-9119-43C6-87C2-A849B2E49CBA}"/>
              </a:ext>
            </a:extLst>
          </p:cNvPr>
          <p:cNvSpPr>
            <a:spLocks noGrp="1"/>
          </p:cNvSpPr>
          <p:nvPr>
            <p:ph idx="1"/>
          </p:nvPr>
        </p:nvSpPr>
        <p:spPr/>
        <p:txBody>
          <a:bodyPr/>
          <a:lstStyle/>
          <a:p>
            <a:r>
              <a:rPr lang="en-MY" dirty="0"/>
              <a:t>What is one disadvantage of an S-R flip-flop?</a:t>
            </a:r>
          </a:p>
          <a:p>
            <a:pPr marL="0" indent="0">
              <a:buNone/>
            </a:pPr>
            <a:r>
              <a:rPr lang="en-MY" dirty="0"/>
              <a:t>a) It has no Enable input</a:t>
            </a:r>
          </a:p>
          <a:p>
            <a:pPr marL="0" indent="0">
              <a:buNone/>
            </a:pPr>
            <a:r>
              <a:rPr lang="en-MY" dirty="0"/>
              <a:t>b) It has a RACE condition</a:t>
            </a:r>
          </a:p>
          <a:p>
            <a:pPr marL="0" indent="0">
              <a:buNone/>
            </a:pPr>
            <a:r>
              <a:rPr lang="en-MY" dirty="0"/>
              <a:t>c) It has no clock input</a:t>
            </a:r>
          </a:p>
          <a:p>
            <a:pPr marL="0" indent="0">
              <a:buNone/>
            </a:pPr>
            <a:r>
              <a:rPr lang="en-MY" dirty="0"/>
              <a:t>d) Invalid State</a:t>
            </a:r>
          </a:p>
        </p:txBody>
      </p:sp>
      <p:sp>
        <p:nvSpPr>
          <p:cNvPr id="4" name="Footer Placeholder 3">
            <a:extLst>
              <a:ext uri="{FF2B5EF4-FFF2-40B4-BE49-F238E27FC236}">
                <a16:creationId xmlns:a16="http://schemas.microsoft.com/office/drawing/2014/main" id="{93987109-3983-4B9F-9FD9-B6817F60F2D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50F1950-613A-4624-9E17-DDD8B03E5179}"/>
              </a:ext>
            </a:extLst>
          </p:cNvPr>
          <p:cNvSpPr>
            <a:spLocks noGrp="1"/>
          </p:cNvSpPr>
          <p:nvPr>
            <p:ph type="sldNum" sz="quarter" idx="12"/>
          </p:nvPr>
        </p:nvSpPr>
        <p:spPr/>
        <p:txBody>
          <a:bodyPr/>
          <a:lstStyle/>
          <a:p>
            <a:fld id="{1DE98518-C1CF-410D-8A71-B5D14FDF677E}" type="slidenum">
              <a:rPr lang="en-MY" smtClean="0"/>
              <a:t>19</a:t>
            </a:fld>
            <a:endParaRPr lang="en-MY" dirty="0"/>
          </a:p>
        </p:txBody>
      </p:sp>
      <p:sp>
        <p:nvSpPr>
          <p:cNvPr id="6" name="Rectangle 5">
            <a:extLst>
              <a:ext uri="{FF2B5EF4-FFF2-40B4-BE49-F238E27FC236}">
                <a16:creationId xmlns:a16="http://schemas.microsoft.com/office/drawing/2014/main" id="{1958BF4D-7F5E-486D-93BB-981814F0909D}"/>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1315518A-09DB-4618-8E78-FFFBD78C8EB9}"/>
                  </a:ext>
                </a:extLst>
              </p14:cNvPr>
              <p14:cNvContentPartPr/>
              <p14:nvPr/>
            </p14:nvContentPartPr>
            <p14:xfrm>
              <a:off x="2781000" y="4025880"/>
              <a:ext cx="359640" cy="222120"/>
            </p14:xfrm>
          </p:contentPart>
        </mc:Choice>
        <mc:Fallback>
          <p:pic>
            <p:nvPicPr>
              <p:cNvPr id="7" name="Ink 6">
                <a:extLst>
                  <a:ext uri="{FF2B5EF4-FFF2-40B4-BE49-F238E27FC236}">
                    <a16:creationId xmlns:a16="http://schemas.microsoft.com/office/drawing/2014/main" id="{1315518A-09DB-4618-8E78-FFFBD78C8EB9}"/>
                  </a:ext>
                </a:extLst>
              </p:cNvPr>
              <p:cNvPicPr/>
              <p:nvPr/>
            </p:nvPicPr>
            <p:blipFill>
              <a:blip r:embed="rId3"/>
              <a:stretch>
                <a:fillRect/>
              </a:stretch>
            </p:blipFill>
            <p:spPr>
              <a:xfrm>
                <a:off x="2771640" y="4016520"/>
                <a:ext cx="378360" cy="240840"/>
              </a:xfrm>
              <a:prstGeom prst="rect">
                <a:avLst/>
              </a:prstGeom>
            </p:spPr>
          </p:pic>
        </mc:Fallback>
      </mc:AlternateContent>
    </p:spTree>
    <p:extLst>
      <p:ext uri="{BB962C8B-B14F-4D97-AF65-F5344CB8AC3E}">
        <p14:creationId xmlns:p14="http://schemas.microsoft.com/office/powerpoint/2010/main" val="360379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A61A4-C90A-4602-B3B0-ABBE13FF2B79}"/>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6. flipflops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0CE0560-8511-4039-A416-2264073414B8}"/>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E74BCC49-6EA4-4290-BBEA-EABFEDD6D2CC}"/>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3685482A-AAF8-49FC-ABD1-0E4C69082239}"/>
                  </a:ext>
                </a:extLst>
              </p14:cNvPr>
              <p14:cNvContentPartPr/>
              <p14:nvPr/>
            </p14:nvContentPartPr>
            <p14:xfrm>
              <a:off x="2400818" y="3172041"/>
              <a:ext cx="793440" cy="398520"/>
            </p14:xfrm>
          </p:contentPart>
        </mc:Choice>
        <mc:Fallback>
          <p:pic>
            <p:nvPicPr>
              <p:cNvPr id="3" name="Ink 2">
                <a:extLst>
                  <a:ext uri="{FF2B5EF4-FFF2-40B4-BE49-F238E27FC236}">
                    <a16:creationId xmlns:a16="http://schemas.microsoft.com/office/drawing/2014/main" id="{3685482A-AAF8-49FC-ABD1-0E4C69082239}"/>
                  </a:ext>
                </a:extLst>
              </p:cNvPr>
              <p:cNvPicPr/>
              <p:nvPr/>
            </p:nvPicPr>
            <p:blipFill>
              <a:blip r:embed="rId7"/>
              <a:stretch>
                <a:fillRect/>
              </a:stretch>
            </p:blipFill>
            <p:spPr>
              <a:xfrm>
                <a:off x="2382818" y="3154041"/>
                <a:ext cx="829080" cy="434160"/>
              </a:xfrm>
              <a:prstGeom prst="rect">
                <a:avLst/>
              </a:prstGeom>
            </p:spPr>
          </p:pic>
        </mc:Fallback>
      </mc:AlternateContent>
      <p:grpSp>
        <p:nvGrpSpPr>
          <p:cNvPr id="9" name="Group 8">
            <a:extLst>
              <a:ext uri="{FF2B5EF4-FFF2-40B4-BE49-F238E27FC236}">
                <a16:creationId xmlns:a16="http://schemas.microsoft.com/office/drawing/2014/main" id="{26492EA5-4A4E-49E3-AF1A-D1F7A2973D98}"/>
              </a:ext>
            </a:extLst>
          </p:cNvPr>
          <p:cNvGrpSpPr/>
          <p:nvPr/>
        </p:nvGrpSpPr>
        <p:grpSpPr>
          <a:xfrm>
            <a:off x="5529938" y="560601"/>
            <a:ext cx="572400" cy="497880"/>
            <a:chOff x="5529938" y="560601"/>
            <a:chExt cx="572400" cy="49788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321D076-F4F6-40E9-A32E-207C5B539744}"/>
                    </a:ext>
                  </a:extLst>
                </p14:cNvPr>
                <p14:cNvContentPartPr/>
                <p14:nvPr/>
              </p14:nvContentPartPr>
              <p14:xfrm>
                <a:off x="5529938" y="560601"/>
                <a:ext cx="353160" cy="497880"/>
              </p14:xfrm>
            </p:contentPart>
          </mc:Choice>
          <mc:Fallback>
            <p:pic>
              <p:nvPicPr>
                <p:cNvPr id="6" name="Ink 5">
                  <a:extLst>
                    <a:ext uri="{FF2B5EF4-FFF2-40B4-BE49-F238E27FC236}">
                      <a16:creationId xmlns:a16="http://schemas.microsoft.com/office/drawing/2014/main" id="{8321D076-F4F6-40E9-A32E-207C5B539744}"/>
                    </a:ext>
                  </a:extLst>
                </p:cNvPr>
                <p:cNvPicPr/>
                <p:nvPr/>
              </p:nvPicPr>
              <p:blipFill>
                <a:blip r:embed="rId9"/>
                <a:stretch>
                  <a:fillRect/>
                </a:stretch>
              </p:blipFill>
              <p:spPr>
                <a:xfrm>
                  <a:off x="5511938" y="542961"/>
                  <a:ext cx="38880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F5BB5F9E-71E6-4850-8959-0254253FC28C}"/>
                    </a:ext>
                  </a:extLst>
                </p14:cNvPr>
                <p14:cNvContentPartPr/>
                <p14:nvPr/>
              </p14:nvContentPartPr>
              <p14:xfrm>
                <a:off x="5666738" y="848961"/>
                <a:ext cx="288720" cy="191160"/>
              </p14:xfrm>
            </p:contentPart>
          </mc:Choice>
          <mc:Fallback>
            <p:pic>
              <p:nvPicPr>
                <p:cNvPr id="7" name="Ink 6">
                  <a:extLst>
                    <a:ext uri="{FF2B5EF4-FFF2-40B4-BE49-F238E27FC236}">
                      <a16:creationId xmlns:a16="http://schemas.microsoft.com/office/drawing/2014/main" id="{F5BB5F9E-71E6-4850-8959-0254253FC28C}"/>
                    </a:ext>
                  </a:extLst>
                </p:cNvPr>
                <p:cNvPicPr/>
                <p:nvPr/>
              </p:nvPicPr>
              <p:blipFill>
                <a:blip r:embed="rId11"/>
                <a:stretch>
                  <a:fillRect/>
                </a:stretch>
              </p:blipFill>
              <p:spPr>
                <a:xfrm>
                  <a:off x="5648738" y="830961"/>
                  <a:ext cx="3243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36B66294-EA12-466A-B70E-DED0B9B4838C}"/>
                    </a:ext>
                  </a:extLst>
                </p14:cNvPr>
                <p14:cNvContentPartPr/>
                <p14:nvPr/>
              </p14:nvContentPartPr>
              <p14:xfrm>
                <a:off x="6095498" y="818721"/>
                <a:ext cx="6840" cy="13320"/>
              </p14:xfrm>
            </p:contentPart>
          </mc:Choice>
          <mc:Fallback>
            <p:pic>
              <p:nvPicPr>
                <p:cNvPr id="8" name="Ink 7">
                  <a:extLst>
                    <a:ext uri="{FF2B5EF4-FFF2-40B4-BE49-F238E27FC236}">
                      <a16:creationId xmlns:a16="http://schemas.microsoft.com/office/drawing/2014/main" id="{36B66294-EA12-466A-B70E-DED0B9B4838C}"/>
                    </a:ext>
                  </a:extLst>
                </p:cNvPr>
                <p:cNvPicPr/>
                <p:nvPr/>
              </p:nvPicPr>
              <p:blipFill>
                <a:blip r:embed="rId13"/>
                <a:stretch>
                  <a:fillRect/>
                </a:stretch>
              </p:blipFill>
              <p:spPr>
                <a:xfrm>
                  <a:off x="6077498" y="800721"/>
                  <a:ext cx="42480" cy="48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9452D8F-DA54-4C23-ABE2-16D85A310CED}"/>
                  </a:ext>
                </a:extLst>
              </p14:cNvPr>
              <p14:cNvContentPartPr/>
              <p14:nvPr/>
            </p14:nvContentPartPr>
            <p14:xfrm>
              <a:off x="5876258" y="1545921"/>
              <a:ext cx="342360" cy="393120"/>
            </p14:xfrm>
          </p:contentPart>
        </mc:Choice>
        <mc:Fallback>
          <p:pic>
            <p:nvPicPr>
              <p:cNvPr id="11" name="Ink 10">
                <a:extLst>
                  <a:ext uri="{FF2B5EF4-FFF2-40B4-BE49-F238E27FC236}">
                    <a16:creationId xmlns:a16="http://schemas.microsoft.com/office/drawing/2014/main" id="{B9452D8F-DA54-4C23-ABE2-16D85A310CED}"/>
                  </a:ext>
                </a:extLst>
              </p:cNvPr>
              <p:cNvPicPr/>
              <p:nvPr/>
            </p:nvPicPr>
            <p:blipFill>
              <a:blip r:embed="rId15"/>
              <a:stretch>
                <a:fillRect/>
              </a:stretch>
            </p:blipFill>
            <p:spPr>
              <a:xfrm>
                <a:off x="5858618" y="1527921"/>
                <a:ext cx="378000" cy="428760"/>
              </a:xfrm>
              <a:prstGeom prst="rect">
                <a:avLst/>
              </a:prstGeom>
            </p:spPr>
          </p:pic>
        </mc:Fallback>
      </mc:AlternateContent>
    </p:spTree>
    <p:extLst>
      <p:ext uri="{BB962C8B-B14F-4D97-AF65-F5344CB8AC3E}">
        <p14:creationId xmlns:p14="http://schemas.microsoft.com/office/powerpoint/2010/main" val="964544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MCQ8</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The characteristic of J-K flip-flop is similar to _____________</a:t>
            </a:r>
          </a:p>
          <a:p>
            <a:pPr marL="0" indent="0">
              <a:buNone/>
            </a:pPr>
            <a:r>
              <a:rPr lang="en-MY" dirty="0"/>
              <a:t>a) S-R flip-flop</a:t>
            </a:r>
          </a:p>
          <a:p>
            <a:pPr marL="0" indent="0">
              <a:buNone/>
            </a:pPr>
            <a:r>
              <a:rPr lang="en-MY" dirty="0"/>
              <a:t>b) D flip-flop</a:t>
            </a:r>
          </a:p>
          <a:p>
            <a:pPr marL="0" indent="0">
              <a:buNone/>
            </a:pPr>
            <a:r>
              <a:rPr lang="en-MY" dirty="0"/>
              <a:t>c) T flip-flop</a:t>
            </a:r>
          </a:p>
          <a:p>
            <a:pPr marL="0" indent="0">
              <a:buNone/>
            </a:pPr>
            <a:r>
              <a:rPr lang="en-MY" dirty="0"/>
              <a:t>d) Gated T flip-flop</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20</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B5D2F975-EC81-4D5B-9FF6-ABFCD03A5046}"/>
                  </a:ext>
                </a:extLst>
              </p14:cNvPr>
              <p14:cNvContentPartPr/>
              <p14:nvPr/>
            </p14:nvContentPartPr>
            <p14:xfrm>
              <a:off x="2805120" y="2675520"/>
              <a:ext cx="475560" cy="236520"/>
            </p14:xfrm>
          </p:contentPart>
        </mc:Choice>
        <mc:Fallback>
          <p:pic>
            <p:nvPicPr>
              <p:cNvPr id="7" name="Ink 6">
                <a:extLst>
                  <a:ext uri="{FF2B5EF4-FFF2-40B4-BE49-F238E27FC236}">
                    <a16:creationId xmlns:a16="http://schemas.microsoft.com/office/drawing/2014/main" id="{B5D2F975-EC81-4D5B-9FF6-ABFCD03A5046}"/>
                  </a:ext>
                </a:extLst>
              </p:cNvPr>
              <p:cNvPicPr/>
              <p:nvPr/>
            </p:nvPicPr>
            <p:blipFill>
              <a:blip r:embed="rId3"/>
              <a:stretch>
                <a:fillRect/>
              </a:stretch>
            </p:blipFill>
            <p:spPr>
              <a:xfrm>
                <a:off x="2795760" y="2666160"/>
                <a:ext cx="494280" cy="255240"/>
              </a:xfrm>
              <a:prstGeom prst="rect">
                <a:avLst/>
              </a:prstGeom>
            </p:spPr>
          </p:pic>
        </mc:Fallback>
      </mc:AlternateContent>
    </p:spTree>
    <p:extLst>
      <p:ext uri="{BB962C8B-B14F-4D97-AF65-F5344CB8AC3E}">
        <p14:creationId xmlns:p14="http://schemas.microsoft.com/office/powerpoint/2010/main" val="14448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MCQ9</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A J-K flip-flop can be obtained from the clocked S-R flip-flop by augmenting ___________</a:t>
            </a:r>
          </a:p>
          <a:p>
            <a:pPr marL="0" indent="0">
              <a:buNone/>
            </a:pPr>
            <a:r>
              <a:rPr lang="en-MY" dirty="0"/>
              <a:t>a) Two AND gates</a:t>
            </a:r>
          </a:p>
          <a:p>
            <a:pPr marL="0" indent="0">
              <a:buNone/>
            </a:pPr>
            <a:r>
              <a:rPr lang="en-MY" dirty="0"/>
              <a:t>b) Two NAND gates</a:t>
            </a:r>
          </a:p>
          <a:p>
            <a:pPr marL="0" indent="0">
              <a:buNone/>
            </a:pPr>
            <a:r>
              <a:rPr lang="en-MY" dirty="0"/>
              <a:t>c) Two NOT gates</a:t>
            </a:r>
          </a:p>
          <a:p>
            <a:pPr marL="0" indent="0">
              <a:buNone/>
            </a:pPr>
            <a:r>
              <a:rPr lang="en-MY" dirty="0"/>
              <a:t>d) Two OR gates</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21</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65BD974-BD06-4F50-BF6D-86EDC12DAB0B}"/>
                  </a:ext>
                </a:extLst>
              </p14:cNvPr>
              <p14:cNvContentPartPr/>
              <p14:nvPr/>
            </p14:nvContentPartPr>
            <p14:xfrm>
              <a:off x="3283920" y="1898280"/>
              <a:ext cx="6788160" cy="3174840"/>
            </p14:xfrm>
          </p:contentPart>
        </mc:Choice>
        <mc:Fallback>
          <p:pic>
            <p:nvPicPr>
              <p:cNvPr id="7" name="Ink 6">
                <a:extLst>
                  <a:ext uri="{FF2B5EF4-FFF2-40B4-BE49-F238E27FC236}">
                    <a16:creationId xmlns:a16="http://schemas.microsoft.com/office/drawing/2014/main" id="{765BD974-BD06-4F50-BF6D-86EDC12DAB0B}"/>
                  </a:ext>
                </a:extLst>
              </p:cNvPr>
              <p:cNvPicPr/>
              <p:nvPr/>
            </p:nvPicPr>
            <p:blipFill>
              <a:blip r:embed="rId3"/>
              <a:stretch>
                <a:fillRect/>
              </a:stretch>
            </p:blipFill>
            <p:spPr>
              <a:xfrm>
                <a:off x="3274560" y="1888920"/>
                <a:ext cx="6806880" cy="3193560"/>
              </a:xfrm>
              <a:prstGeom prst="rect">
                <a:avLst/>
              </a:prstGeom>
            </p:spPr>
          </p:pic>
        </mc:Fallback>
      </mc:AlternateContent>
    </p:spTree>
    <p:extLst>
      <p:ext uri="{BB962C8B-B14F-4D97-AF65-F5344CB8AC3E}">
        <p14:creationId xmlns:p14="http://schemas.microsoft.com/office/powerpoint/2010/main" val="384453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F6E4-E852-496B-A0E7-2A97C038277C}"/>
              </a:ext>
            </a:extLst>
          </p:cNvPr>
          <p:cNvSpPr>
            <a:spLocks noGrp="1"/>
          </p:cNvSpPr>
          <p:nvPr>
            <p:ph type="title"/>
          </p:nvPr>
        </p:nvSpPr>
        <p:spPr/>
        <p:txBody>
          <a:bodyPr/>
          <a:lstStyle/>
          <a:p>
            <a:r>
              <a:rPr lang="en-MY" dirty="0"/>
              <a:t>MCQ10</a:t>
            </a:r>
          </a:p>
        </p:txBody>
      </p:sp>
      <p:sp>
        <p:nvSpPr>
          <p:cNvPr id="3" name="Content Placeholder 2">
            <a:extLst>
              <a:ext uri="{FF2B5EF4-FFF2-40B4-BE49-F238E27FC236}">
                <a16:creationId xmlns:a16="http://schemas.microsoft.com/office/drawing/2014/main" id="{EEC82A27-22B0-4726-9534-CFDCD43DB30C}"/>
              </a:ext>
            </a:extLst>
          </p:cNvPr>
          <p:cNvSpPr>
            <a:spLocks noGrp="1"/>
          </p:cNvSpPr>
          <p:nvPr>
            <p:ph idx="1"/>
          </p:nvPr>
        </p:nvSpPr>
        <p:spPr/>
        <p:txBody>
          <a:bodyPr/>
          <a:lstStyle/>
          <a:p>
            <a:r>
              <a:rPr lang="en-MY" dirty="0"/>
              <a:t>How is a J-K flip-flop made to toggle?</a:t>
            </a:r>
          </a:p>
          <a:p>
            <a:pPr marL="0" indent="0">
              <a:buNone/>
            </a:pPr>
            <a:r>
              <a:rPr lang="en-MY" dirty="0"/>
              <a:t>a) J = 0, K = 0</a:t>
            </a:r>
          </a:p>
          <a:p>
            <a:pPr marL="0" indent="0">
              <a:buNone/>
            </a:pPr>
            <a:r>
              <a:rPr lang="en-MY" dirty="0"/>
              <a:t>b) J = 1, K = 0</a:t>
            </a:r>
          </a:p>
          <a:p>
            <a:pPr marL="0" indent="0">
              <a:buNone/>
            </a:pPr>
            <a:r>
              <a:rPr lang="en-MY" dirty="0"/>
              <a:t>c) J = 0, K = 1</a:t>
            </a:r>
          </a:p>
          <a:p>
            <a:pPr marL="0" indent="0">
              <a:buNone/>
            </a:pPr>
            <a:r>
              <a:rPr lang="en-MY" dirty="0"/>
              <a:t>d) J = 1, K = 1</a:t>
            </a:r>
          </a:p>
        </p:txBody>
      </p:sp>
      <p:sp>
        <p:nvSpPr>
          <p:cNvPr id="4" name="Footer Placeholder 3">
            <a:extLst>
              <a:ext uri="{FF2B5EF4-FFF2-40B4-BE49-F238E27FC236}">
                <a16:creationId xmlns:a16="http://schemas.microsoft.com/office/drawing/2014/main" id="{15551F86-A496-4A21-80E2-51986C13CDA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634F075-7F38-4D45-A78A-6F8896B9D412}"/>
              </a:ext>
            </a:extLst>
          </p:cNvPr>
          <p:cNvSpPr>
            <a:spLocks noGrp="1"/>
          </p:cNvSpPr>
          <p:nvPr>
            <p:ph type="sldNum" sz="quarter" idx="12"/>
          </p:nvPr>
        </p:nvSpPr>
        <p:spPr/>
        <p:txBody>
          <a:bodyPr/>
          <a:lstStyle/>
          <a:p>
            <a:fld id="{1DE98518-C1CF-410D-8A71-B5D14FDF677E}" type="slidenum">
              <a:rPr lang="en-MY" smtClean="0"/>
              <a:t>22</a:t>
            </a:fld>
            <a:endParaRPr lang="en-MY" dirty="0"/>
          </a:p>
        </p:txBody>
      </p:sp>
      <p:sp>
        <p:nvSpPr>
          <p:cNvPr id="6" name="Rectangle 5">
            <a:extLst>
              <a:ext uri="{FF2B5EF4-FFF2-40B4-BE49-F238E27FC236}">
                <a16:creationId xmlns:a16="http://schemas.microsoft.com/office/drawing/2014/main" id="{043719CF-2B98-434F-AACE-07D870CFD44D}"/>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9A7B1B20-D631-41FC-BCE6-22BBCDF498F0}"/>
                  </a:ext>
                </a:extLst>
              </p14:cNvPr>
              <p14:cNvContentPartPr/>
              <p14:nvPr/>
            </p14:nvContentPartPr>
            <p14:xfrm>
              <a:off x="2603880" y="646560"/>
              <a:ext cx="7709400" cy="3761640"/>
            </p14:xfrm>
          </p:contentPart>
        </mc:Choice>
        <mc:Fallback>
          <p:pic>
            <p:nvPicPr>
              <p:cNvPr id="7" name="Ink 6">
                <a:extLst>
                  <a:ext uri="{FF2B5EF4-FFF2-40B4-BE49-F238E27FC236}">
                    <a16:creationId xmlns:a16="http://schemas.microsoft.com/office/drawing/2014/main" id="{9A7B1B20-D631-41FC-BCE6-22BBCDF498F0}"/>
                  </a:ext>
                </a:extLst>
              </p:cNvPr>
              <p:cNvPicPr/>
              <p:nvPr/>
            </p:nvPicPr>
            <p:blipFill>
              <a:blip r:embed="rId3"/>
              <a:stretch>
                <a:fillRect/>
              </a:stretch>
            </p:blipFill>
            <p:spPr>
              <a:xfrm>
                <a:off x="2594520" y="637200"/>
                <a:ext cx="7728120" cy="3780360"/>
              </a:xfrm>
              <a:prstGeom prst="rect">
                <a:avLst/>
              </a:prstGeom>
            </p:spPr>
          </p:pic>
        </mc:Fallback>
      </mc:AlternateContent>
    </p:spTree>
    <p:extLst>
      <p:ext uri="{BB962C8B-B14F-4D97-AF65-F5344CB8AC3E}">
        <p14:creationId xmlns:p14="http://schemas.microsoft.com/office/powerpoint/2010/main" val="27426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4514-FB41-46C4-B218-39D4212D2887}"/>
              </a:ext>
            </a:extLst>
          </p:cNvPr>
          <p:cNvSpPr>
            <a:spLocks noGrp="1"/>
          </p:cNvSpPr>
          <p:nvPr>
            <p:ph type="title"/>
          </p:nvPr>
        </p:nvSpPr>
        <p:spPr/>
        <p:txBody>
          <a:bodyPr/>
          <a:lstStyle/>
          <a:p>
            <a:r>
              <a:rPr lang="en-MY" dirty="0"/>
              <a:t>MCQ11</a:t>
            </a:r>
          </a:p>
        </p:txBody>
      </p:sp>
      <p:sp>
        <p:nvSpPr>
          <p:cNvPr id="3" name="Content Placeholder 2">
            <a:extLst>
              <a:ext uri="{FF2B5EF4-FFF2-40B4-BE49-F238E27FC236}">
                <a16:creationId xmlns:a16="http://schemas.microsoft.com/office/drawing/2014/main" id="{CE9C4F83-C73B-4F91-89DA-EDD0F592BC85}"/>
              </a:ext>
            </a:extLst>
          </p:cNvPr>
          <p:cNvSpPr>
            <a:spLocks noGrp="1"/>
          </p:cNvSpPr>
          <p:nvPr>
            <p:ph idx="1"/>
          </p:nvPr>
        </p:nvSpPr>
        <p:spPr/>
        <p:txBody>
          <a:bodyPr/>
          <a:lstStyle/>
          <a:p>
            <a:r>
              <a:rPr lang="en-MY" dirty="0"/>
              <a:t>In J-K flip-flop, “no change” condition appears when ___________</a:t>
            </a:r>
          </a:p>
          <a:p>
            <a:pPr marL="0" indent="0">
              <a:buNone/>
            </a:pPr>
            <a:r>
              <a:rPr lang="en-MY" dirty="0"/>
              <a:t>a) J = 1, K = 1</a:t>
            </a:r>
          </a:p>
          <a:p>
            <a:pPr marL="0" indent="0">
              <a:buNone/>
            </a:pPr>
            <a:r>
              <a:rPr lang="en-MY" dirty="0"/>
              <a:t>b) J = 1, K = 0</a:t>
            </a:r>
          </a:p>
          <a:p>
            <a:pPr marL="0" indent="0">
              <a:buNone/>
            </a:pPr>
            <a:r>
              <a:rPr lang="en-MY" dirty="0"/>
              <a:t>c) J = 0, K = 1</a:t>
            </a:r>
          </a:p>
          <a:p>
            <a:pPr marL="0" indent="0">
              <a:buNone/>
            </a:pPr>
            <a:r>
              <a:rPr lang="en-MY" dirty="0"/>
              <a:t>d) J = 0, K = 0</a:t>
            </a:r>
          </a:p>
        </p:txBody>
      </p:sp>
      <p:sp>
        <p:nvSpPr>
          <p:cNvPr id="4" name="Footer Placeholder 3">
            <a:extLst>
              <a:ext uri="{FF2B5EF4-FFF2-40B4-BE49-F238E27FC236}">
                <a16:creationId xmlns:a16="http://schemas.microsoft.com/office/drawing/2014/main" id="{916EAF07-EBAF-4AE5-BF83-747E29A63D1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F613BAA-8736-4120-823A-35349322FEAE}"/>
              </a:ext>
            </a:extLst>
          </p:cNvPr>
          <p:cNvSpPr>
            <a:spLocks noGrp="1"/>
          </p:cNvSpPr>
          <p:nvPr>
            <p:ph type="sldNum" sz="quarter" idx="12"/>
          </p:nvPr>
        </p:nvSpPr>
        <p:spPr/>
        <p:txBody>
          <a:bodyPr/>
          <a:lstStyle/>
          <a:p>
            <a:fld id="{1DE98518-C1CF-410D-8A71-B5D14FDF677E}" type="slidenum">
              <a:rPr lang="en-MY" smtClean="0"/>
              <a:t>23</a:t>
            </a:fld>
            <a:endParaRPr lang="en-MY" dirty="0"/>
          </a:p>
        </p:txBody>
      </p:sp>
      <p:sp>
        <p:nvSpPr>
          <p:cNvPr id="6" name="Rectangle 5">
            <a:extLst>
              <a:ext uri="{FF2B5EF4-FFF2-40B4-BE49-F238E27FC236}">
                <a16:creationId xmlns:a16="http://schemas.microsoft.com/office/drawing/2014/main" id="{FE1D503E-AA65-407D-B1E2-9D3DB95A4B97}"/>
              </a:ext>
            </a:extLst>
          </p:cNvPr>
          <p:cNvSpPr/>
          <p:nvPr/>
        </p:nvSpPr>
        <p:spPr>
          <a:xfrm>
            <a:off x="10390061"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9EBFBF26-2FD6-4DDB-ABF5-08E47F654587}"/>
                  </a:ext>
                </a:extLst>
              </p14:cNvPr>
              <p14:cNvContentPartPr/>
              <p14:nvPr/>
            </p14:nvContentPartPr>
            <p14:xfrm>
              <a:off x="2627280" y="2024280"/>
              <a:ext cx="1262520" cy="2251440"/>
            </p14:xfrm>
          </p:contentPart>
        </mc:Choice>
        <mc:Fallback>
          <p:pic>
            <p:nvPicPr>
              <p:cNvPr id="7" name="Ink 6">
                <a:extLst>
                  <a:ext uri="{FF2B5EF4-FFF2-40B4-BE49-F238E27FC236}">
                    <a16:creationId xmlns:a16="http://schemas.microsoft.com/office/drawing/2014/main" id="{9EBFBF26-2FD6-4DDB-ABF5-08E47F654587}"/>
                  </a:ext>
                </a:extLst>
              </p:cNvPr>
              <p:cNvPicPr/>
              <p:nvPr/>
            </p:nvPicPr>
            <p:blipFill>
              <a:blip r:embed="rId3"/>
              <a:stretch>
                <a:fillRect/>
              </a:stretch>
            </p:blipFill>
            <p:spPr>
              <a:xfrm>
                <a:off x="2617920" y="2014920"/>
                <a:ext cx="1281240" cy="2270160"/>
              </a:xfrm>
              <a:prstGeom prst="rect">
                <a:avLst/>
              </a:prstGeom>
            </p:spPr>
          </p:pic>
        </mc:Fallback>
      </mc:AlternateContent>
    </p:spTree>
    <p:extLst>
      <p:ext uri="{BB962C8B-B14F-4D97-AF65-F5344CB8AC3E}">
        <p14:creationId xmlns:p14="http://schemas.microsoft.com/office/powerpoint/2010/main" val="65570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4514-FB41-46C4-B218-39D4212D2887}"/>
              </a:ext>
            </a:extLst>
          </p:cNvPr>
          <p:cNvSpPr>
            <a:spLocks noGrp="1"/>
          </p:cNvSpPr>
          <p:nvPr>
            <p:ph type="title"/>
          </p:nvPr>
        </p:nvSpPr>
        <p:spPr/>
        <p:txBody>
          <a:bodyPr/>
          <a:lstStyle/>
          <a:p>
            <a:r>
              <a:rPr lang="en-MY" dirty="0"/>
              <a:t>MCQ12</a:t>
            </a:r>
          </a:p>
        </p:txBody>
      </p:sp>
      <p:sp>
        <p:nvSpPr>
          <p:cNvPr id="3" name="Content Placeholder 2">
            <a:extLst>
              <a:ext uri="{FF2B5EF4-FFF2-40B4-BE49-F238E27FC236}">
                <a16:creationId xmlns:a16="http://schemas.microsoft.com/office/drawing/2014/main" id="{CE9C4F83-C73B-4F91-89DA-EDD0F592BC85}"/>
              </a:ext>
            </a:extLst>
          </p:cNvPr>
          <p:cNvSpPr>
            <a:spLocks noGrp="1"/>
          </p:cNvSpPr>
          <p:nvPr>
            <p:ph idx="1"/>
          </p:nvPr>
        </p:nvSpPr>
        <p:spPr/>
        <p:txBody>
          <a:bodyPr/>
          <a:lstStyle/>
          <a:p>
            <a:r>
              <a:rPr lang="en-MY" dirty="0"/>
              <a:t>On a J-K flip-flop, when is the flip-flop in a hold condition?</a:t>
            </a:r>
          </a:p>
          <a:p>
            <a:pPr marL="0" indent="0">
              <a:buNone/>
            </a:pPr>
            <a:r>
              <a:rPr lang="en-MY" dirty="0"/>
              <a:t>a) J = 0, K = 0</a:t>
            </a:r>
          </a:p>
          <a:p>
            <a:pPr marL="0" indent="0">
              <a:buNone/>
            </a:pPr>
            <a:r>
              <a:rPr lang="en-MY" dirty="0"/>
              <a:t>b) J = 1, K = 0</a:t>
            </a:r>
          </a:p>
          <a:p>
            <a:pPr marL="0" indent="0">
              <a:buNone/>
            </a:pPr>
            <a:r>
              <a:rPr lang="en-MY" dirty="0"/>
              <a:t>c) J = 0, K = 1</a:t>
            </a:r>
          </a:p>
          <a:p>
            <a:pPr marL="0" indent="0">
              <a:buNone/>
            </a:pPr>
            <a:r>
              <a:rPr lang="en-MY" dirty="0"/>
              <a:t>d) J = 1, K = 1</a:t>
            </a:r>
          </a:p>
        </p:txBody>
      </p:sp>
      <p:sp>
        <p:nvSpPr>
          <p:cNvPr id="4" name="Footer Placeholder 3">
            <a:extLst>
              <a:ext uri="{FF2B5EF4-FFF2-40B4-BE49-F238E27FC236}">
                <a16:creationId xmlns:a16="http://schemas.microsoft.com/office/drawing/2014/main" id="{916EAF07-EBAF-4AE5-BF83-747E29A63D1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F613BAA-8736-4120-823A-35349322FEAE}"/>
              </a:ext>
            </a:extLst>
          </p:cNvPr>
          <p:cNvSpPr>
            <a:spLocks noGrp="1"/>
          </p:cNvSpPr>
          <p:nvPr>
            <p:ph type="sldNum" sz="quarter" idx="12"/>
          </p:nvPr>
        </p:nvSpPr>
        <p:spPr/>
        <p:txBody>
          <a:bodyPr/>
          <a:lstStyle/>
          <a:p>
            <a:fld id="{1DE98518-C1CF-410D-8A71-B5D14FDF677E}" type="slidenum">
              <a:rPr lang="en-MY" smtClean="0"/>
              <a:t>24</a:t>
            </a:fld>
            <a:endParaRPr lang="en-MY" dirty="0"/>
          </a:p>
        </p:txBody>
      </p:sp>
      <p:sp>
        <p:nvSpPr>
          <p:cNvPr id="6" name="Rectangle 5">
            <a:extLst>
              <a:ext uri="{FF2B5EF4-FFF2-40B4-BE49-F238E27FC236}">
                <a16:creationId xmlns:a16="http://schemas.microsoft.com/office/drawing/2014/main" id="{FE1D503E-AA65-407D-B1E2-9D3DB95A4B97}"/>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1EF58E03-B489-42FB-97DF-22C3C4717BE9}"/>
                  </a:ext>
                </a:extLst>
              </p14:cNvPr>
              <p14:cNvContentPartPr/>
              <p14:nvPr/>
            </p14:nvContentPartPr>
            <p14:xfrm>
              <a:off x="6553800" y="2497680"/>
              <a:ext cx="858600" cy="122760"/>
            </p14:xfrm>
          </p:contentPart>
        </mc:Choice>
        <mc:Fallback>
          <p:pic>
            <p:nvPicPr>
              <p:cNvPr id="7" name="Ink 6">
                <a:extLst>
                  <a:ext uri="{FF2B5EF4-FFF2-40B4-BE49-F238E27FC236}">
                    <a16:creationId xmlns:a16="http://schemas.microsoft.com/office/drawing/2014/main" id="{1EF58E03-B489-42FB-97DF-22C3C4717BE9}"/>
                  </a:ext>
                </a:extLst>
              </p:cNvPr>
              <p:cNvPicPr/>
              <p:nvPr/>
            </p:nvPicPr>
            <p:blipFill>
              <a:blip r:embed="rId3"/>
              <a:stretch>
                <a:fillRect/>
              </a:stretch>
            </p:blipFill>
            <p:spPr>
              <a:xfrm>
                <a:off x="6544440" y="2488320"/>
                <a:ext cx="877320" cy="141480"/>
              </a:xfrm>
              <a:prstGeom prst="rect">
                <a:avLst/>
              </a:prstGeom>
            </p:spPr>
          </p:pic>
        </mc:Fallback>
      </mc:AlternateContent>
    </p:spTree>
    <p:extLst>
      <p:ext uri="{BB962C8B-B14F-4D97-AF65-F5344CB8AC3E}">
        <p14:creationId xmlns:p14="http://schemas.microsoft.com/office/powerpoint/2010/main" val="392216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13</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The D flip-flop has _______ input.</a:t>
            </a:r>
          </a:p>
          <a:p>
            <a:pPr marL="0" indent="0">
              <a:buNone/>
            </a:pPr>
            <a:r>
              <a:rPr lang="en-MY" dirty="0"/>
              <a:t>a) 1</a:t>
            </a:r>
          </a:p>
          <a:p>
            <a:pPr marL="0" indent="0">
              <a:buNone/>
            </a:pPr>
            <a:r>
              <a:rPr lang="en-MY" dirty="0"/>
              <a:t>b) 2</a:t>
            </a:r>
          </a:p>
          <a:p>
            <a:pPr marL="0" indent="0">
              <a:buNone/>
            </a:pPr>
            <a:r>
              <a:rPr lang="en-MY" dirty="0"/>
              <a:t>c) 3</a:t>
            </a:r>
          </a:p>
          <a:p>
            <a:pPr marL="0" indent="0">
              <a:buNone/>
            </a:pPr>
            <a:r>
              <a:rPr lang="en-MY" dirty="0"/>
              <a:t>d) 4</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25</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DE6892DE-5514-4C73-8991-C66E615DDF07}"/>
                  </a:ext>
                </a:extLst>
              </p14:cNvPr>
              <p14:cNvContentPartPr/>
              <p14:nvPr/>
            </p14:nvContentPartPr>
            <p14:xfrm>
              <a:off x="1534680" y="902520"/>
              <a:ext cx="8890200" cy="2719080"/>
            </p14:xfrm>
          </p:contentPart>
        </mc:Choice>
        <mc:Fallback>
          <p:pic>
            <p:nvPicPr>
              <p:cNvPr id="7" name="Ink 6">
                <a:extLst>
                  <a:ext uri="{FF2B5EF4-FFF2-40B4-BE49-F238E27FC236}">
                    <a16:creationId xmlns:a16="http://schemas.microsoft.com/office/drawing/2014/main" id="{DE6892DE-5514-4C73-8991-C66E615DDF07}"/>
                  </a:ext>
                </a:extLst>
              </p:cNvPr>
              <p:cNvPicPr/>
              <p:nvPr/>
            </p:nvPicPr>
            <p:blipFill>
              <a:blip r:embed="rId3"/>
              <a:stretch>
                <a:fillRect/>
              </a:stretch>
            </p:blipFill>
            <p:spPr>
              <a:xfrm>
                <a:off x="1525320" y="893160"/>
                <a:ext cx="8908920" cy="2737800"/>
              </a:xfrm>
              <a:prstGeom prst="rect">
                <a:avLst/>
              </a:prstGeom>
            </p:spPr>
          </p:pic>
        </mc:Fallback>
      </mc:AlternateContent>
    </p:spTree>
    <p:extLst>
      <p:ext uri="{BB962C8B-B14F-4D97-AF65-F5344CB8AC3E}">
        <p14:creationId xmlns:p14="http://schemas.microsoft.com/office/powerpoint/2010/main" val="318662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14</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The D flip-flop has ______ output/outputs.</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1</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26</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A2BB4AB-1C73-4A65-A03E-153D25864891}"/>
                  </a:ext>
                </a:extLst>
              </p14:cNvPr>
              <p14:cNvContentPartPr/>
              <p14:nvPr/>
            </p14:nvContentPartPr>
            <p14:xfrm>
              <a:off x="1582920" y="1188000"/>
              <a:ext cx="7906320" cy="1806120"/>
            </p14:xfrm>
          </p:contentPart>
        </mc:Choice>
        <mc:Fallback>
          <p:pic>
            <p:nvPicPr>
              <p:cNvPr id="7" name="Ink 6">
                <a:extLst>
                  <a:ext uri="{FF2B5EF4-FFF2-40B4-BE49-F238E27FC236}">
                    <a16:creationId xmlns:a16="http://schemas.microsoft.com/office/drawing/2014/main" id="{3A2BB4AB-1C73-4A65-A03E-153D25864891}"/>
                  </a:ext>
                </a:extLst>
              </p:cNvPr>
              <p:cNvPicPr/>
              <p:nvPr/>
            </p:nvPicPr>
            <p:blipFill>
              <a:blip r:embed="rId3"/>
              <a:stretch>
                <a:fillRect/>
              </a:stretch>
            </p:blipFill>
            <p:spPr>
              <a:xfrm>
                <a:off x="1573560" y="1178640"/>
                <a:ext cx="7925040" cy="1824840"/>
              </a:xfrm>
              <a:prstGeom prst="rect">
                <a:avLst/>
              </a:prstGeom>
            </p:spPr>
          </p:pic>
        </mc:Fallback>
      </mc:AlternateContent>
    </p:spTree>
    <p:extLst>
      <p:ext uri="{BB962C8B-B14F-4D97-AF65-F5344CB8AC3E}">
        <p14:creationId xmlns:p14="http://schemas.microsoft.com/office/powerpoint/2010/main" val="7067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4F7-D5B8-41BD-A11A-12BE782B3510}"/>
              </a:ext>
            </a:extLst>
          </p:cNvPr>
          <p:cNvSpPr>
            <a:spLocks noGrp="1"/>
          </p:cNvSpPr>
          <p:nvPr>
            <p:ph type="title"/>
          </p:nvPr>
        </p:nvSpPr>
        <p:spPr/>
        <p:txBody>
          <a:bodyPr/>
          <a:lstStyle/>
          <a:p>
            <a:r>
              <a:rPr lang="en-MY" dirty="0"/>
              <a:t>MCQ 15</a:t>
            </a:r>
          </a:p>
        </p:txBody>
      </p:sp>
      <p:sp>
        <p:nvSpPr>
          <p:cNvPr id="3" name="Content Placeholder 2">
            <a:extLst>
              <a:ext uri="{FF2B5EF4-FFF2-40B4-BE49-F238E27FC236}">
                <a16:creationId xmlns:a16="http://schemas.microsoft.com/office/drawing/2014/main" id="{38CC2E31-E3B7-425F-9295-D1599800C7FD}"/>
              </a:ext>
            </a:extLst>
          </p:cNvPr>
          <p:cNvSpPr>
            <a:spLocks noGrp="1"/>
          </p:cNvSpPr>
          <p:nvPr>
            <p:ph idx="1"/>
          </p:nvPr>
        </p:nvSpPr>
        <p:spPr/>
        <p:txBody>
          <a:bodyPr/>
          <a:lstStyle/>
          <a:p>
            <a:r>
              <a:rPr lang="en-MY" dirty="0"/>
              <a:t>In D flip-flop, D stands for _____________</a:t>
            </a:r>
          </a:p>
          <a:p>
            <a:pPr marL="0" indent="0">
              <a:buNone/>
            </a:pPr>
            <a:r>
              <a:rPr lang="en-MY" dirty="0"/>
              <a:t>a) Distant</a:t>
            </a:r>
          </a:p>
          <a:p>
            <a:pPr marL="0" indent="0">
              <a:buNone/>
            </a:pPr>
            <a:r>
              <a:rPr lang="en-MY" dirty="0"/>
              <a:t>b) Data</a:t>
            </a:r>
          </a:p>
          <a:p>
            <a:pPr marL="0" indent="0">
              <a:buNone/>
            </a:pPr>
            <a:r>
              <a:rPr lang="en-MY" dirty="0"/>
              <a:t>c) Desired</a:t>
            </a:r>
          </a:p>
          <a:p>
            <a:pPr marL="0" indent="0">
              <a:buNone/>
            </a:pPr>
            <a:r>
              <a:rPr lang="en-MY" dirty="0"/>
              <a:t>d) Delay</a:t>
            </a:r>
          </a:p>
        </p:txBody>
      </p:sp>
      <p:sp>
        <p:nvSpPr>
          <p:cNvPr id="4" name="Footer Placeholder 3">
            <a:extLst>
              <a:ext uri="{FF2B5EF4-FFF2-40B4-BE49-F238E27FC236}">
                <a16:creationId xmlns:a16="http://schemas.microsoft.com/office/drawing/2014/main" id="{69046841-0F04-4A5D-B7AB-F055716E0A9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572F07-D95C-4DB9-BA80-5F402D0A6087}"/>
              </a:ext>
            </a:extLst>
          </p:cNvPr>
          <p:cNvSpPr>
            <a:spLocks noGrp="1"/>
          </p:cNvSpPr>
          <p:nvPr>
            <p:ph type="sldNum" sz="quarter" idx="12"/>
          </p:nvPr>
        </p:nvSpPr>
        <p:spPr/>
        <p:txBody>
          <a:bodyPr/>
          <a:lstStyle/>
          <a:p>
            <a:fld id="{1DE98518-C1CF-410D-8A71-B5D14FDF677E}" type="slidenum">
              <a:rPr lang="en-MY" smtClean="0"/>
              <a:t>27</a:t>
            </a:fld>
            <a:endParaRPr lang="en-MY" dirty="0"/>
          </a:p>
        </p:txBody>
      </p:sp>
      <p:sp>
        <p:nvSpPr>
          <p:cNvPr id="6" name="Rectangle 5">
            <a:extLst>
              <a:ext uri="{FF2B5EF4-FFF2-40B4-BE49-F238E27FC236}">
                <a16:creationId xmlns:a16="http://schemas.microsoft.com/office/drawing/2014/main" id="{5F3BCF41-8E07-4567-A459-A9C9F8FC7C5C}"/>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DCA38B48-87C9-4D79-AB2A-C424B1367519}"/>
                  </a:ext>
                </a:extLst>
              </p14:cNvPr>
              <p14:cNvContentPartPr/>
              <p14:nvPr/>
            </p14:nvContentPartPr>
            <p14:xfrm>
              <a:off x="1962000" y="3155760"/>
              <a:ext cx="462240" cy="1228680"/>
            </p14:xfrm>
          </p:contentPart>
        </mc:Choice>
        <mc:Fallback>
          <p:pic>
            <p:nvPicPr>
              <p:cNvPr id="7" name="Ink 6">
                <a:extLst>
                  <a:ext uri="{FF2B5EF4-FFF2-40B4-BE49-F238E27FC236}">
                    <a16:creationId xmlns:a16="http://schemas.microsoft.com/office/drawing/2014/main" id="{DCA38B48-87C9-4D79-AB2A-C424B1367519}"/>
                  </a:ext>
                </a:extLst>
              </p:cNvPr>
              <p:cNvPicPr/>
              <p:nvPr/>
            </p:nvPicPr>
            <p:blipFill>
              <a:blip r:embed="rId3"/>
              <a:stretch>
                <a:fillRect/>
              </a:stretch>
            </p:blipFill>
            <p:spPr>
              <a:xfrm>
                <a:off x="1952640" y="3146400"/>
                <a:ext cx="480960" cy="1247400"/>
              </a:xfrm>
              <a:prstGeom prst="rect">
                <a:avLst/>
              </a:prstGeom>
            </p:spPr>
          </p:pic>
        </mc:Fallback>
      </mc:AlternateContent>
    </p:spTree>
    <p:extLst>
      <p:ext uri="{BB962C8B-B14F-4D97-AF65-F5344CB8AC3E}">
        <p14:creationId xmlns:p14="http://schemas.microsoft.com/office/powerpoint/2010/main" val="146032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821F1-8C67-4149-A70E-2D2B28A8731C}"/>
              </a:ext>
            </a:extLst>
          </p:cNvPr>
          <p:cNvSpPr>
            <a:spLocks noGrp="1"/>
          </p:cNvSpPr>
          <p:nvPr>
            <p:ph type="title"/>
          </p:nvPr>
        </p:nvSpPr>
        <p:spPr/>
        <p:txBody>
          <a:bodyPr/>
          <a:lstStyle/>
          <a:p>
            <a:r>
              <a:rPr lang="en-MY" dirty="0"/>
              <a:t>MCQ 16</a:t>
            </a:r>
          </a:p>
        </p:txBody>
      </p:sp>
      <p:sp>
        <p:nvSpPr>
          <p:cNvPr id="3" name="Content Placeholder 2">
            <a:extLst>
              <a:ext uri="{FF2B5EF4-FFF2-40B4-BE49-F238E27FC236}">
                <a16:creationId xmlns:a16="http://schemas.microsoft.com/office/drawing/2014/main" id="{38371D0B-464A-4581-80DC-6A562DC01787}"/>
              </a:ext>
            </a:extLst>
          </p:cNvPr>
          <p:cNvSpPr>
            <a:spLocks noGrp="1"/>
          </p:cNvSpPr>
          <p:nvPr>
            <p:ph idx="1"/>
          </p:nvPr>
        </p:nvSpPr>
        <p:spPr/>
        <p:txBody>
          <a:bodyPr/>
          <a:lstStyle/>
          <a:p>
            <a:r>
              <a:rPr lang="en-MY" dirty="0"/>
              <a:t>In D flip-flop, if clock input is LOW, the D input ___________</a:t>
            </a:r>
          </a:p>
          <a:p>
            <a:pPr marL="0" indent="0">
              <a:buNone/>
            </a:pPr>
            <a:r>
              <a:rPr lang="en-MY" dirty="0"/>
              <a:t>a) Has no effect</a:t>
            </a:r>
          </a:p>
          <a:p>
            <a:pPr marL="0" indent="0">
              <a:buNone/>
            </a:pPr>
            <a:r>
              <a:rPr lang="en-MY" dirty="0"/>
              <a:t>b) Goes high</a:t>
            </a:r>
          </a:p>
          <a:p>
            <a:pPr marL="0" indent="0">
              <a:buNone/>
            </a:pPr>
            <a:r>
              <a:rPr lang="en-MY" dirty="0"/>
              <a:t>c) Goes low</a:t>
            </a:r>
          </a:p>
          <a:p>
            <a:pPr marL="0" indent="0">
              <a:buNone/>
            </a:pPr>
            <a:r>
              <a:rPr lang="en-MY" dirty="0"/>
              <a:t>d) Has effect</a:t>
            </a:r>
          </a:p>
        </p:txBody>
      </p:sp>
      <p:sp>
        <p:nvSpPr>
          <p:cNvPr id="4" name="Footer Placeholder 3">
            <a:extLst>
              <a:ext uri="{FF2B5EF4-FFF2-40B4-BE49-F238E27FC236}">
                <a16:creationId xmlns:a16="http://schemas.microsoft.com/office/drawing/2014/main" id="{31E32786-94EA-4C87-AC5D-3D789C6432A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0E58111-3835-49E8-BD78-0E414570B637}"/>
              </a:ext>
            </a:extLst>
          </p:cNvPr>
          <p:cNvSpPr>
            <a:spLocks noGrp="1"/>
          </p:cNvSpPr>
          <p:nvPr>
            <p:ph type="sldNum" sz="quarter" idx="12"/>
          </p:nvPr>
        </p:nvSpPr>
        <p:spPr/>
        <p:txBody>
          <a:bodyPr/>
          <a:lstStyle/>
          <a:p>
            <a:fld id="{1DE98518-C1CF-410D-8A71-B5D14FDF677E}" type="slidenum">
              <a:rPr lang="en-MY" smtClean="0"/>
              <a:t>28</a:t>
            </a:fld>
            <a:endParaRPr lang="en-MY" dirty="0"/>
          </a:p>
        </p:txBody>
      </p:sp>
      <p:sp>
        <p:nvSpPr>
          <p:cNvPr id="6" name="Rectangle 5">
            <a:extLst>
              <a:ext uri="{FF2B5EF4-FFF2-40B4-BE49-F238E27FC236}">
                <a16:creationId xmlns:a16="http://schemas.microsoft.com/office/drawing/2014/main" id="{AE104EBD-4A28-48A0-B384-C9AB85C53A15}"/>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8496FD89-C781-48B9-B73A-CE9DBC5FCC3F}"/>
                  </a:ext>
                </a:extLst>
              </p14:cNvPr>
              <p14:cNvContentPartPr/>
              <p14:nvPr/>
            </p14:nvContentPartPr>
            <p14:xfrm>
              <a:off x="2940840" y="760680"/>
              <a:ext cx="6852240" cy="2144160"/>
            </p14:xfrm>
          </p:contentPart>
        </mc:Choice>
        <mc:Fallback>
          <p:pic>
            <p:nvPicPr>
              <p:cNvPr id="7" name="Ink 6">
                <a:extLst>
                  <a:ext uri="{FF2B5EF4-FFF2-40B4-BE49-F238E27FC236}">
                    <a16:creationId xmlns:a16="http://schemas.microsoft.com/office/drawing/2014/main" id="{8496FD89-C781-48B9-B73A-CE9DBC5FCC3F}"/>
                  </a:ext>
                </a:extLst>
              </p:cNvPr>
              <p:cNvPicPr/>
              <p:nvPr/>
            </p:nvPicPr>
            <p:blipFill>
              <a:blip r:embed="rId3"/>
              <a:stretch>
                <a:fillRect/>
              </a:stretch>
            </p:blipFill>
            <p:spPr>
              <a:xfrm>
                <a:off x="2931480" y="751320"/>
                <a:ext cx="6870960" cy="2162880"/>
              </a:xfrm>
              <a:prstGeom prst="rect">
                <a:avLst/>
              </a:prstGeom>
            </p:spPr>
          </p:pic>
        </mc:Fallback>
      </mc:AlternateContent>
    </p:spTree>
    <p:extLst>
      <p:ext uri="{BB962C8B-B14F-4D97-AF65-F5344CB8AC3E}">
        <p14:creationId xmlns:p14="http://schemas.microsoft.com/office/powerpoint/2010/main" val="291936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8AEA-BB79-4251-B759-EBAE7A5F716B}"/>
              </a:ext>
            </a:extLst>
          </p:cNvPr>
          <p:cNvSpPr>
            <a:spLocks noGrp="1"/>
          </p:cNvSpPr>
          <p:nvPr>
            <p:ph type="title"/>
          </p:nvPr>
        </p:nvSpPr>
        <p:spPr/>
        <p:txBody>
          <a:bodyPr/>
          <a:lstStyle/>
          <a:p>
            <a:r>
              <a:rPr lang="en-MY" dirty="0"/>
              <a:t>MCQ 17</a:t>
            </a:r>
          </a:p>
        </p:txBody>
      </p:sp>
      <p:sp>
        <p:nvSpPr>
          <p:cNvPr id="3" name="Content Placeholder 2">
            <a:extLst>
              <a:ext uri="{FF2B5EF4-FFF2-40B4-BE49-F238E27FC236}">
                <a16:creationId xmlns:a16="http://schemas.microsoft.com/office/drawing/2014/main" id="{5A781AF9-DD89-4D2B-9596-8085BE577581}"/>
              </a:ext>
            </a:extLst>
          </p:cNvPr>
          <p:cNvSpPr>
            <a:spLocks noGrp="1"/>
          </p:cNvSpPr>
          <p:nvPr>
            <p:ph idx="1"/>
          </p:nvPr>
        </p:nvSpPr>
        <p:spPr/>
        <p:txBody>
          <a:bodyPr/>
          <a:lstStyle/>
          <a:p>
            <a:r>
              <a:rPr lang="en-MY" dirty="0"/>
              <a:t>In a J-K flip-flop, if J=K or K=J the resulting flip-flop is referred to as _____________</a:t>
            </a:r>
          </a:p>
          <a:p>
            <a:pPr marL="0" indent="0">
              <a:buNone/>
            </a:pPr>
            <a:r>
              <a:rPr lang="en-MY" dirty="0"/>
              <a:t>a) D flip-flop</a:t>
            </a:r>
          </a:p>
          <a:p>
            <a:pPr marL="0" indent="0">
              <a:buNone/>
            </a:pPr>
            <a:r>
              <a:rPr lang="en-MY" dirty="0"/>
              <a:t>b) S-R flip-flop</a:t>
            </a:r>
          </a:p>
          <a:p>
            <a:pPr marL="0" indent="0">
              <a:buNone/>
            </a:pPr>
            <a:r>
              <a:rPr lang="en-MY" dirty="0"/>
              <a:t>c) T flip-flop</a:t>
            </a:r>
          </a:p>
          <a:p>
            <a:pPr marL="0" indent="0">
              <a:buNone/>
            </a:pPr>
            <a:r>
              <a:rPr lang="en-MY" dirty="0"/>
              <a:t>d) S-K flip-flop</a:t>
            </a:r>
          </a:p>
        </p:txBody>
      </p:sp>
      <p:sp>
        <p:nvSpPr>
          <p:cNvPr id="4" name="Footer Placeholder 3">
            <a:extLst>
              <a:ext uri="{FF2B5EF4-FFF2-40B4-BE49-F238E27FC236}">
                <a16:creationId xmlns:a16="http://schemas.microsoft.com/office/drawing/2014/main" id="{13F6A716-F32F-4D8D-A178-1ABFC069791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A2563D0-FB7C-40F8-88E5-54C1CDAB3AE8}"/>
              </a:ext>
            </a:extLst>
          </p:cNvPr>
          <p:cNvSpPr>
            <a:spLocks noGrp="1"/>
          </p:cNvSpPr>
          <p:nvPr>
            <p:ph type="sldNum" sz="quarter" idx="12"/>
          </p:nvPr>
        </p:nvSpPr>
        <p:spPr/>
        <p:txBody>
          <a:bodyPr/>
          <a:lstStyle/>
          <a:p>
            <a:fld id="{1DE98518-C1CF-410D-8A71-B5D14FDF677E}" type="slidenum">
              <a:rPr lang="en-MY" smtClean="0"/>
              <a:t>29</a:t>
            </a:fld>
            <a:endParaRPr lang="en-MY" dirty="0"/>
          </a:p>
        </p:txBody>
      </p:sp>
      <p:sp>
        <p:nvSpPr>
          <p:cNvPr id="6" name="Rectangle 5">
            <a:extLst>
              <a:ext uri="{FF2B5EF4-FFF2-40B4-BE49-F238E27FC236}">
                <a16:creationId xmlns:a16="http://schemas.microsoft.com/office/drawing/2014/main" id="{FAC3BF42-2105-47A6-A3A9-FB1CF61C12CD}"/>
              </a:ext>
            </a:extLst>
          </p:cNvPr>
          <p:cNvSpPr/>
          <p:nvPr/>
        </p:nvSpPr>
        <p:spPr>
          <a:xfrm>
            <a:off x="10397275"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896F4E57-7AE9-4124-B8DF-6D9CB700204B}"/>
                  </a:ext>
                </a:extLst>
              </p14:cNvPr>
              <p14:cNvContentPartPr/>
              <p14:nvPr/>
            </p14:nvContentPartPr>
            <p14:xfrm>
              <a:off x="1280880" y="3409560"/>
              <a:ext cx="1661760" cy="394560"/>
            </p14:xfrm>
          </p:contentPart>
        </mc:Choice>
        <mc:Fallback>
          <p:pic>
            <p:nvPicPr>
              <p:cNvPr id="7" name="Ink 6">
                <a:extLst>
                  <a:ext uri="{FF2B5EF4-FFF2-40B4-BE49-F238E27FC236}">
                    <a16:creationId xmlns:a16="http://schemas.microsoft.com/office/drawing/2014/main" id="{896F4E57-7AE9-4124-B8DF-6D9CB700204B}"/>
                  </a:ext>
                </a:extLst>
              </p:cNvPr>
              <p:cNvPicPr/>
              <p:nvPr/>
            </p:nvPicPr>
            <p:blipFill>
              <a:blip r:embed="rId3"/>
              <a:stretch>
                <a:fillRect/>
              </a:stretch>
            </p:blipFill>
            <p:spPr>
              <a:xfrm>
                <a:off x="1271520" y="3400200"/>
                <a:ext cx="1680480" cy="413280"/>
              </a:xfrm>
              <a:prstGeom prst="rect">
                <a:avLst/>
              </a:prstGeom>
            </p:spPr>
          </p:pic>
        </mc:Fallback>
      </mc:AlternateContent>
    </p:spTree>
    <p:extLst>
      <p:ext uri="{BB962C8B-B14F-4D97-AF65-F5344CB8AC3E}">
        <p14:creationId xmlns:p14="http://schemas.microsoft.com/office/powerpoint/2010/main" val="311395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710A-F8FB-4A22-A87F-2AD0BE5714C0}"/>
              </a:ext>
            </a:extLst>
          </p:cNvPr>
          <p:cNvSpPr>
            <a:spLocks noGrp="1"/>
          </p:cNvSpPr>
          <p:nvPr>
            <p:ph type="title"/>
          </p:nvPr>
        </p:nvSpPr>
        <p:spPr/>
        <p:txBody>
          <a:bodyPr/>
          <a:lstStyle/>
          <a:p>
            <a:r>
              <a:rPr lang="en-MY" dirty="0"/>
              <a:t>Flipflop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25C7D-148D-4B53-93FB-4E374C93E20F}"/>
                  </a:ext>
                </a:extLst>
              </p:cNvPr>
              <p:cNvSpPr>
                <a:spLocks noGrp="1"/>
              </p:cNvSpPr>
              <p:nvPr>
                <p:ph idx="1"/>
              </p:nvPr>
            </p:nvSpPr>
            <p:spPr>
              <a:xfrm>
                <a:off x="1069848" y="2121408"/>
                <a:ext cx="8015291" cy="4050792"/>
              </a:xfrm>
            </p:spPr>
            <p:txBody>
              <a:bodyPr>
                <a:normAutofit fontScale="92500"/>
              </a:bodyPr>
              <a:lstStyle/>
              <a:p>
                <a:pPr algn="just">
                  <a:lnSpc>
                    <a:spcPct val="100000"/>
                  </a:lnSpc>
                </a:pPr>
                <a:r>
                  <a:rPr lang="en-MY" dirty="0"/>
                  <a:t>A flip-flop has two stable operating states; therefore, it can store one bit of information. </a:t>
                </a:r>
              </a:p>
              <a:p>
                <a:pPr algn="just">
                  <a:lnSpc>
                    <a:spcPct val="100000"/>
                  </a:lnSpc>
                </a:pPr>
                <a:r>
                  <a:rPr lang="en-MY" dirty="0"/>
                  <a:t>Many useful versions of flip-flops exist, differing in the manner that the clock signal and other input signals control the state of the flip-flop. </a:t>
                </a:r>
              </a:p>
              <a:p>
                <a:pPr algn="just">
                  <a:lnSpc>
                    <a:spcPct val="100000"/>
                  </a:lnSpc>
                </a:pPr>
                <a:r>
                  <a:rPr lang="en-MY" dirty="0"/>
                  <a:t>A simple flip-flop can be constructed by using two inverters, with the output of one connected to the input of the other, as shown in Figure</a:t>
                </a:r>
              </a:p>
              <a:p>
                <a:pPr algn="just">
                  <a:lnSpc>
                    <a:spcPct val="100000"/>
                  </a:lnSpc>
                </a:pPr>
                <a:r>
                  <a:rPr lang="en-MY" dirty="0"/>
                  <a:t>Two stable states are possible in the circuit. </a:t>
                </a:r>
              </a:p>
              <a:p>
                <a:pPr algn="just">
                  <a:lnSpc>
                    <a:spcPct val="100000"/>
                  </a:lnSpc>
                </a:pPr>
                <a:r>
                  <a:rPr lang="en-MY" dirty="0"/>
                  <a:t>First, the output Q of the top inverter can be high and then the output of the bottom inverter is low. </a:t>
                </a:r>
              </a:p>
              <a:p>
                <a:pPr algn="just">
                  <a:lnSpc>
                    <a:spcPct val="100000"/>
                  </a:lnSpc>
                </a:pPr>
                <a:r>
                  <a:rPr lang="en-MY" dirty="0"/>
                  <a:t>Thus, the output of the bottom inverter is labelled as </a:t>
                </a:r>
                <a14:m>
                  <m:oMath xmlns:m="http://schemas.openxmlformats.org/officeDocument/2006/math">
                    <m:acc>
                      <m:accPr>
                        <m:chr m:val="̅"/>
                        <m:ctrlPr>
                          <a:rPr lang="en-MY" b="1" i="1" smtClean="0">
                            <a:latin typeface="Cambria Math" panose="02040503050406030204" pitchFamily="18" charset="0"/>
                          </a:rPr>
                        </m:ctrlPr>
                      </m:accPr>
                      <m:e>
                        <m:r>
                          <a:rPr lang="en-US" b="1" i="1" smtClean="0">
                            <a:latin typeface="Cambria Math" panose="02040503050406030204" pitchFamily="18" charset="0"/>
                          </a:rPr>
                          <m:t>𝑸</m:t>
                        </m:r>
                      </m:e>
                    </m:acc>
                  </m:oMath>
                </a14:m>
                <a:r>
                  <a:rPr lang="en-MY" dirty="0"/>
                  <a:t>. </a:t>
                </a:r>
              </a:p>
            </p:txBody>
          </p:sp>
        </mc:Choice>
        <mc:Fallback xmlns="">
          <p:sp>
            <p:nvSpPr>
              <p:cNvPr id="3" name="Content Placeholder 2">
                <a:extLst>
                  <a:ext uri="{FF2B5EF4-FFF2-40B4-BE49-F238E27FC236}">
                    <a16:creationId xmlns:a16="http://schemas.microsoft.com/office/drawing/2014/main" id="{A3625C7D-148D-4B53-93FB-4E374C93E20F}"/>
                  </a:ext>
                </a:extLst>
              </p:cNvPr>
              <p:cNvSpPr>
                <a:spLocks noGrp="1" noRot="1" noChangeAspect="1" noMove="1" noResize="1" noEditPoints="1" noAdjustHandles="1" noChangeArrowheads="1" noChangeShapeType="1" noTextEdit="1"/>
              </p:cNvSpPr>
              <p:nvPr>
                <p:ph idx="1"/>
              </p:nvPr>
            </p:nvSpPr>
            <p:spPr>
              <a:xfrm>
                <a:off x="1069848" y="2121408"/>
                <a:ext cx="8015291" cy="4050792"/>
              </a:xfrm>
              <a:blipFill>
                <a:blip r:embed="rId2"/>
                <a:stretch>
                  <a:fillRect l="-381" t="-902" r="-761" b="-2105"/>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639B25C0-DD53-439F-889F-6C3C81CF0B1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491473B-3BB2-4FCA-8FDB-9A9F07C75291}"/>
              </a:ext>
            </a:extLst>
          </p:cNvPr>
          <p:cNvSpPr>
            <a:spLocks noGrp="1"/>
          </p:cNvSpPr>
          <p:nvPr>
            <p:ph type="sldNum" sz="quarter" idx="12"/>
          </p:nvPr>
        </p:nvSpPr>
        <p:spPr/>
        <p:txBody>
          <a:bodyPr/>
          <a:lstStyle/>
          <a:p>
            <a:fld id="{1DE98518-C1CF-410D-8A71-B5D14FDF677E}" type="slidenum">
              <a:rPr lang="en-MY" smtClean="0"/>
              <a:t>3</a:t>
            </a:fld>
            <a:endParaRPr lang="en-MY" dirty="0"/>
          </a:p>
        </p:txBody>
      </p:sp>
      <p:pic>
        <p:nvPicPr>
          <p:cNvPr id="7" name="Picture 6">
            <a:extLst>
              <a:ext uri="{FF2B5EF4-FFF2-40B4-BE49-F238E27FC236}">
                <a16:creationId xmlns:a16="http://schemas.microsoft.com/office/drawing/2014/main" id="{0C8552FC-CC26-47A9-BB1F-CB313300D82B}"/>
              </a:ext>
            </a:extLst>
          </p:cNvPr>
          <p:cNvPicPr>
            <a:picLocks noChangeAspect="1"/>
          </p:cNvPicPr>
          <p:nvPr/>
        </p:nvPicPr>
        <p:blipFill>
          <a:blip r:embed="rId3"/>
          <a:stretch>
            <a:fillRect/>
          </a:stretch>
        </p:blipFill>
        <p:spPr>
          <a:xfrm>
            <a:off x="9085139" y="3072416"/>
            <a:ext cx="2546029" cy="2148776"/>
          </a:xfrm>
          <a:prstGeom prst="rect">
            <a:avLst/>
          </a:prstGeom>
        </p:spPr>
      </p:pic>
      <p:sp>
        <p:nvSpPr>
          <p:cNvPr id="8" name="Rectangle 7">
            <a:extLst>
              <a:ext uri="{FF2B5EF4-FFF2-40B4-BE49-F238E27FC236}">
                <a16:creationId xmlns:a16="http://schemas.microsoft.com/office/drawing/2014/main" id="{B5332371-B920-48A6-9BCF-09B2481110B7}"/>
              </a:ext>
            </a:extLst>
          </p:cNvPr>
          <p:cNvSpPr/>
          <p:nvPr/>
        </p:nvSpPr>
        <p:spPr>
          <a:xfrm>
            <a:off x="9769150" y="4870580"/>
            <a:ext cx="438539" cy="2239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E97B4D3-19DB-4AD8-B9BE-E95C1D89FB7A}"/>
                  </a:ext>
                </a:extLst>
              </p14:cNvPr>
              <p14:cNvContentPartPr/>
              <p14:nvPr/>
            </p14:nvContentPartPr>
            <p14:xfrm>
              <a:off x="2798978" y="1378881"/>
              <a:ext cx="906840" cy="312480"/>
            </p14:xfrm>
          </p:contentPart>
        </mc:Choice>
        <mc:Fallback>
          <p:pic>
            <p:nvPicPr>
              <p:cNvPr id="6" name="Ink 5">
                <a:extLst>
                  <a:ext uri="{FF2B5EF4-FFF2-40B4-BE49-F238E27FC236}">
                    <a16:creationId xmlns:a16="http://schemas.microsoft.com/office/drawing/2014/main" id="{0E97B4D3-19DB-4AD8-B9BE-E95C1D89FB7A}"/>
                  </a:ext>
                </a:extLst>
              </p:cNvPr>
              <p:cNvPicPr/>
              <p:nvPr/>
            </p:nvPicPr>
            <p:blipFill>
              <a:blip r:embed="rId5"/>
              <a:stretch>
                <a:fillRect/>
              </a:stretch>
            </p:blipFill>
            <p:spPr>
              <a:xfrm>
                <a:off x="2780978" y="1361241"/>
                <a:ext cx="94248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09CA5AB-51A4-4218-98A4-0710DBA7634D}"/>
                  </a:ext>
                </a:extLst>
              </p14:cNvPr>
              <p14:cNvContentPartPr/>
              <p14:nvPr/>
            </p14:nvContentPartPr>
            <p14:xfrm>
              <a:off x="3387578" y="2407041"/>
              <a:ext cx="1958400" cy="64800"/>
            </p14:xfrm>
          </p:contentPart>
        </mc:Choice>
        <mc:Fallback>
          <p:pic>
            <p:nvPicPr>
              <p:cNvPr id="9" name="Ink 8">
                <a:extLst>
                  <a:ext uri="{FF2B5EF4-FFF2-40B4-BE49-F238E27FC236}">
                    <a16:creationId xmlns:a16="http://schemas.microsoft.com/office/drawing/2014/main" id="{B09CA5AB-51A4-4218-98A4-0710DBA7634D}"/>
                  </a:ext>
                </a:extLst>
              </p:cNvPr>
              <p:cNvPicPr/>
              <p:nvPr/>
            </p:nvPicPr>
            <p:blipFill>
              <a:blip r:embed="rId7"/>
              <a:stretch>
                <a:fillRect/>
              </a:stretch>
            </p:blipFill>
            <p:spPr>
              <a:xfrm>
                <a:off x="3369578" y="2389401"/>
                <a:ext cx="19940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D029B3F8-7EBC-45FC-AB88-39E3F0FE9D90}"/>
                  </a:ext>
                </a:extLst>
              </p14:cNvPr>
              <p14:cNvContentPartPr/>
              <p14:nvPr/>
            </p14:nvContentPartPr>
            <p14:xfrm>
              <a:off x="7210418" y="2400201"/>
              <a:ext cx="1442880" cy="41760"/>
            </p14:xfrm>
          </p:contentPart>
        </mc:Choice>
        <mc:Fallback>
          <p:pic>
            <p:nvPicPr>
              <p:cNvPr id="10" name="Ink 9">
                <a:extLst>
                  <a:ext uri="{FF2B5EF4-FFF2-40B4-BE49-F238E27FC236}">
                    <a16:creationId xmlns:a16="http://schemas.microsoft.com/office/drawing/2014/main" id="{D029B3F8-7EBC-45FC-AB88-39E3F0FE9D90}"/>
                  </a:ext>
                </a:extLst>
              </p:cNvPr>
              <p:cNvPicPr/>
              <p:nvPr/>
            </p:nvPicPr>
            <p:blipFill>
              <a:blip r:embed="rId9"/>
              <a:stretch>
                <a:fillRect/>
              </a:stretch>
            </p:blipFill>
            <p:spPr>
              <a:xfrm>
                <a:off x="7192418" y="2382561"/>
                <a:ext cx="14785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91F82CC-D4DA-42EB-AF19-6BCF2DA9F288}"/>
                  </a:ext>
                </a:extLst>
              </p14:cNvPr>
              <p14:cNvContentPartPr/>
              <p14:nvPr/>
            </p14:nvContentPartPr>
            <p14:xfrm>
              <a:off x="2808338" y="2733201"/>
              <a:ext cx="397800" cy="18360"/>
            </p14:xfrm>
          </p:contentPart>
        </mc:Choice>
        <mc:Fallback>
          <p:pic>
            <p:nvPicPr>
              <p:cNvPr id="11" name="Ink 10">
                <a:extLst>
                  <a:ext uri="{FF2B5EF4-FFF2-40B4-BE49-F238E27FC236}">
                    <a16:creationId xmlns:a16="http://schemas.microsoft.com/office/drawing/2014/main" id="{D91F82CC-D4DA-42EB-AF19-6BCF2DA9F288}"/>
                  </a:ext>
                </a:extLst>
              </p:cNvPr>
              <p:cNvPicPr/>
              <p:nvPr/>
            </p:nvPicPr>
            <p:blipFill>
              <a:blip r:embed="rId11"/>
              <a:stretch>
                <a:fillRect/>
              </a:stretch>
            </p:blipFill>
            <p:spPr>
              <a:xfrm>
                <a:off x="2790698" y="2715201"/>
                <a:ext cx="4334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06246FE-75F8-4CE6-890F-8D2E9FD0EEBA}"/>
                  </a:ext>
                </a:extLst>
              </p14:cNvPr>
              <p14:cNvContentPartPr/>
              <p14:nvPr/>
            </p14:nvContentPartPr>
            <p14:xfrm>
              <a:off x="10061978" y="3128121"/>
              <a:ext cx="261720" cy="100800"/>
            </p14:xfrm>
          </p:contentPart>
        </mc:Choice>
        <mc:Fallback>
          <p:pic>
            <p:nvPicPr>
              <p:cNvPr id="12" name="Ink 11">
                <a:extLst>
                  <a:ext uri="{FF2B5EF4-FFF2-40B4-BE49-F238E27FC236}">
                    <a16:creationId xmlns:a16="http://schemas.microsoft.com/office/drawing/2014/main" id="{506246FE-75F8-4CE6-890F-8D2E9FD0EEBA}"/>
                  </a:ext>
                </a:extLst>
              </p:cNvPr>
              <p:cNvPicPr/>
              <p:nvPr/>
            </p:nvPicPr>
            <p:blipFill>
              <a:blip r:embed="rId13"/>
              <a:stretch>
                <a:fillRect/>
              </a:stretch>
            </p:blipFill>
            <p:spPr>
              <a:xfrm>
                <a:off x="10043978" y="3110481"/>
                <a:ext cx="29736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EDBF44BE-300F-45A2-BF4F-69EC81585A06}"/>
                  </a:ext>
                </a:extLst>
              </p14:cNvPr>
              <p14:cNvContentPartPr/>
              <p14:nvPr/>
            </p14:nvContentPartPr>
            <p14:xfrm>
              <a:off x="10045418" y="4841001"/>
              <a:ext cx="232200" cy="116280"/>
            </p14:xfrm>
          </p:contentPart>
        </mc:Choice>
        <mc:Fallback>
          <p:pic>
            <p:nvPicPr>
              <p:cNvPr id="13" name="Ink 12">
                <a:extLst>
                  <a:ext uri="{FF2B5EF4-FFF2-40B4-BE49-F238E27FC236}">
                    <a16:creationId xmlns:a16="http://schemas.microsoft.com/office/drawing/2014/main" id="{EDBF44BE-300F-45A2-BF4F-69EC81585A06}"/>
                  </a:ext>
                </a:extLst>
              </p:cNvPr>
              <p:cNvPicPr/>
              <p:nvPr/>
            </p:nvPicPr>
            <p:blipFill>
              <a:blip r:embed="rId15"/>
              <a:stretch>
                <a:fillRect/>
              </a:stretch>
            </p:blipFill>
            <p:spPr>
              <a:xfrm>
                <a:off x="10027418" y="4823001"/>
                <a:ext cx="267840" cy="151920"/>
              </a:xfrm>
              <a:prstGeom prst="rect">
                <a:avLst/>
              </a:prstGeom>
            </p:spPr>
          </p:pic>
        </mc:Fallback>
      </mc:AlternateContent>
      <p:grpSp>
        <p:nvGrpSpPr>
          <p:cNvPr id="19" name="Group 18">
            <a:extLst>
              <a:ext uri="{FF2B5EF4-FFF2-40B4-BE49-F238E27FC236}">
                <a16:creationId xmlns:a16="http://schemas.microsoft.com/office/drawing/2014/main" id="{8445DEDF-41D0-4C82-A991-A20E732414B8}"/>
              </a:ext>
            </a:extLst>
          </p:cNvPr>
          <p:cNvGrpSpPr/>
          <p:nvPr/>
        </p:nvGrpSpPr>
        <p:grpSpPr>
          <a:xfrm>
            <a:off x="10333418" y="3483441"/>
            <a:ext cx="348480" cy="1082160"/>
            <a:chOff x="10333418" y="3483441"/>
            <a:chExt cx="348480" cy="1082160"/>
          </a:xfrm>
        </p:grpSpPr>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BDFC699E-7216-441F-9A7C-2CF6031D066F}"/>
                    </a:ext>
                  </a:extLst>
                </p14:cNvPr>
                <p14:cNvContentPartPr/>
                <p14:nvPr/>
              </p14:nvContentPartPr>
              <p14:xfrm>
                <a:off x="10629698" y="3486321"/>
                <a:ext cx="52200" cy="55440"/>
              </p14:xfrm>
            </p:contentPart>
          </mc:Choice>
          <mc:Fallback>
            <p:pic>
              <p:nvPicPr>
                <p:cNvPr id="14" name="Ink 13">
                  <a:extLst>
                    <a:ext uri="{FF2B5EF4-FFF2-40B4-BE49-F238E27FC236}">
                      <a16:creationId xmlns:a16="http://schemas.microsoft.com/office/drawing/2014/main" id="{BDFC699E-7216-441F-9A7C-2CF6031D066F}"/>
                    </a:ext>
                  </a:extLst>
                </p:cNvPr>
                <p:cNvPicPr/>
                <p:nvPr/>
              </p:nvPicPr>
              <p:blipFill>
                <a:blip r:embed="rId17"/>
                <a:stretch>
                  <a:fillRect/>
                </a:stretch>
              </p:blipFill>
              <p:spPr>
                <a:xfrm>
                  <a:off x="10611698" y="3468321"/>
                  <a:ext cx="878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7C3214AA-A5C2-40ED-9774-BCFD8344BE28}"/>
                    </a:ext>
                  </a:extLst>
                </p14:cNvPr>
                <p14:cNvContentPartPr/>
                <p14:nvPr/>
              </p14:nvContentPartPr>
              <p14:xfrm>
                <a:off x="10412978" y="3483441"/>
                <a:ext cx="249840" cy="512640"/>
              </p14:xfrm>
            </p:contentPart>
          </mc:Choice>
          <mc:Fallback>
            <p:pic>
              <p:nvPicPr>
                <p:cNvPr id="15" name="Ink 14">
                  <a:extLst>
                    <a:ext uri="{FF2B5EF4-FFF2-40B4-BE49-F238E27FC236}">
                      <a16:creationId xmlns:a16="http://schemas.microsoft.com/office/drawing/2014/main" id="{7C3214AA-A5C2-40ED-9774-BCFD8344BE28}"/>
                    </a:ext>
                  </a:extLst>
                </p:cNvPr>
                <p:cNvPicPr/>
                <p:nvPr/>
              </p:nvPicPr>
              <p:blipFill>
                <a:blip r:embed="rId19"/>
                <a:stretch>
                  <a:fillRect/>
                </a:stretch>
              </p:blipFill>
              <p:spPr>
                <a:xfrm>
                  <a:off x="10395338" y="3465801"/>
                  <a:ext cx="28548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64E2B36E-BCC1-4A52-B0FE-C2A1AC2EDFA0}"/>
                    </a:ext>
                  </a:extLst>
                </p14:cNvPr>
                <p14:cNvContentPartPr/>
                <p14:nvPr/>
              </p14:nvContentPartPr>
              <p14:xfrm>
                <a:off x="10570298" y="4492881"/>
                <a:ext cx="65880" cy="72720"/>
              </p14:xfrm>
            </p:contentPart>
          </mc:Choice>
          <mc:Fallback>
            <p:pic>
              <p:nvPicPr>
                <p:cNvPr id="17" name="Ink 16">
                  <a:extLst>
                    <a:ext uri="{FF2B5EF4-FFF2-40B4-BE49-F238E27FC236}">
                      <a16:creationId xmlns:a16="http://schemas.microsoft.com/office/drawing/2014/main" id="{64E2B36E-BCC1-4A52-B0FE-C2A1AC2EDFA0}"/>
                    </a:ext>
                  </a:extLst>
                </p:cNvPr>
                <p:cNvPicPr/>
                <p:nvPr/>
              </p:nvPicPr>
              <p:blipFill>
                <a:blip r:embed="rId21"/>
                <a:stretch>
                  <a:fillRect/>
                </a:stretch>
              </p:blipFill>
              <p:spPr>
                <a:xfrm>
                  <a:off x="10552658" y="4475241"/>
                  <a:ext cx="10152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30E56BED-1DBD-485C-99EF-0469A18B11A2}"/>
                    </a:ext>
                  </a:extLst>
                </p14:cNvPr>
                <p14:cNvContentPartPr/>
                <p14:nvPr/>
              </p14:nvContentPartPr>
              <p14:xfrm>
                <a:off x="10333418" y="4088241"/>
                <a:ext cx="315000" cy="458640"/>
              </p14:xfrm>
            </p:contentPart>
          </mc:Choice>
          <mc:Fallback>
            <p:pic>
              <p:nvPicPr>
                <p:cNvPr id="18" name="Ink 17">
                  <a:extLst>
                    <a:ext uri="{FF2B5EF4-FFF2-40B4-BE49-F238E27FC236}">
                      <a16:creationId xmlns:a16="http://schemas.microsoft.com/office/drawing/2014/main" id="{30E56BED-1DBD-485C-99EF-0469A18B11A2}"/>
                    </a:ext>
                  </a:extLst>
                </p:cNvPr>
                <p:cNvPicPr/>
                <p:nvPr/>
              </p:nvPicPr>
              <p:blipFill>
                <a:blip r:embed="rId23"/>
                <a:stretch>
                  <a:fillRect/>
                </a:stretch>
              </p:blipFill>
              <p:spPr>
                <a:xfrm>
                  <a:off x="10315778" y="4070601"/>
                  <a:ext cx="350640" cy="49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743573CA-C039-47C5-A106-7309FC4BA1B4}"/>
                  </a:ext>
                </a:extLst>
              </p14:cNvPr>
              <p14:cNvContentPartPr/>
              <p14:nvPr/>
            </p14:nvContentPartPr>
            <p14:xfrm>
              <a:off x="11019938" y="3535641"/>
              <a:ext cx="415080" cy="221760"/>
            </p14:xfrm>
          </p:contentPart>
        </mc:Choice>
        <mc:Fallback>
          <p:pic>
            <p:nvPicPr>
              <p:cNvPr id="20" name="Ink 19">
                <a:extLst>
                  <a:ext uri="{FF2B5EF4-FFF2-40B4-BE49-F238E27FC236}">
                    <a16:creationId xmlns:a16="http://schemas.microsoft.com/office/drawing/2014/main" id="{743573CA-C039-47C5-A106-7309FC4BA1B4}"/>
                  </a:ext>
                </a:extLst>
              </p:cNvPr>
              <p:cNvPicPr/>
              <p:nvPr/>
            </p:nvPicPr>
            <p:blipFill>
              <a:blip r:embed="rId25"/>
              <a:stretch>
                <a:fillRect/>
              </a:stretch>
            </p:blipFill>
            <p:spPr>
              <a:xfrm>
                <a:off x="11002298" y="3518001"/>
                <a:ext cx="4507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CB6B8A2C-ECCC-4A9B-A6A7-C445E0D7246A}"/>
                  </a:ext>
                </a:extLst>
              </p14:cNvPr>
              <p14:cNvContentPartPr/>
              <p14:nvPr/>
            </p14:nvContentPartPr>
            <p14:xfrm>
              <a:off x="10988618" y="4606281"/>
              <a:ext cx="402120" cy="218880"/>
            </p14:xfrm>
          </p:contentPart>
        </mc:Choice>
        <mc:Fallback>
          <p:pic>
            <p:nvPicPr>
              <p:cNvPr id="21" name="Ink 20">
                <a:extLst>
                  <a:ext uri="{FF2B5EF4-FFF2-40B4-BE49-F238E27FC236}">
                    <a16:creationId xmlns:a16="http://schemas.microsoft.com/office/drawing/2014/main" id="{CB6B8A2C-ECCC-4A9B-A6A7-C445E0D7246A}"/>
                  </a:ext>
                </a:extLst>
              </p:cNvPr>
              <p:cNvPicPr/>
              <p:nvPr/>
            </p:nvPicPr>
            <p:blipFill>
              <a:blip r:embed="rId27"/>
              <a:stretch>
                <a:fillRect/>
              </a:stretch>
            </p:blipFill>
            <p:spPr>
              <a:xfrm>
                <a:off x="10970618" y="4588281"/>
                <a:ext cx="4377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02A1B1B9-8E80-4224-9F65-DDF5B1165F61}"/>
                  </a:ext>
                </a:extLst>
              </p14:cNvPr>
              <p14:cNvContentPartPr/>
              <p14:nvPr/>
            </p14:nvContentPartPr>
            <p14:xfrm>
              <a:off x="11376338" y="2893401"/>
              <a:ext cx="20880" cy="172800"/>
            </p14:xfrm>
          </p:contentPart>
        </mc:Choice>
        <mc:Fallback>
          <p:pic>
            <p:nvPicPr>
              <p:cNvPr id="22" name="Ink 21">
                <a:extLst>
                  <a:ext uri="{FF2B5EF4-FFF2-40B4-BE49-F238E27FC236}">
                    <a16:creationId xmlns:a16="http://schemas.microsoft.com/office/drawing/2014/main" id="{02A1B1B9-8E80-4224-9F65-DDF5B1165F61}"/>
                  </a:ext>
                </a:extLst>
              </p:cNvPr>
              <p:cNvPicPr/>
              <p:nvPr/>
            </p:nvPicPr>
            <p:blipFill>
              <a:blip r:embed="rId29"/>
              <a:stretch>
                <a:fillRect/>
              </a:stretch>
            </p:blipFill>
            <p:spPr>
              <a:xfrm>
                <a:off x="11358698" y="2875761"/>
                <a:ext cx="565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85EB6F6B-64EB-46C7-B5E0-0B4278A3FD29}"/>
                  </a:ext>
                </a:extLst>
              </p14:cNvPr>
              <p14:cNvContentPartPr/>
              <p14:nvPr/>
            </p14:nvContentPartPr>
            <p14:xfrm>
              <a:off x="11386778" y="4230801"/>
              <a:ext cx="204480" cy="172080"/>
            </p14:xfrm>
          </p:contentPart>
        </mc:Choice>
        <mc:Fallback>
          <p:pic>
            <p:nvPicPr>
              <p:cNvPr id="23" name="Ink 22">
                <a:extLst>
                  <a:ext uri="{FF2B5EF4-FFF2-40B4-BE49-F238E27FC236}">
                    <a16:creationId xmlns:a16="http://schemas.microsoft.com/office/drawing/2014/main" id="{85EB6F6B-64EB-46C7-B5E0-0B4278A3FD29}"/>
                  </a:ext>
                </a:extLst>
              </p:cNvPr>
              <p:cNvPicPr/>
              <p:nvPr/>
            </p:nvPicPr>
            <p:blipFill>
              <a:blip r:embed="rId31"/>
              <a:stretch>
                <a:fillRect/>
              </a:stretch>
            </p:blipFill>
            <p:spPr>
              <a:xfrm>
                <a:off x="11369138" y="4212801"/>
                <a:ext cx="2401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D3C6E90C-1B6C-4E4F-8628-5A3D3449C399}"/>
                  </a:ext>
                </a:extLst>
              </p14:cNvPr>
              <p14:cNvContentPartPr/>
              <p14:nvPr/>
            </p14:nvContentPartPr>
            <p14:xfrm>
              <a:off x="11594858" y="2848041"/>
              <a:ext cx="192960" cy="190440"/>
            </p14:xfrm>
          </p:contentPart>
        </mc:Choice>
        <mc:Fallback>
          <p:pic>
            <p:nvPicPr>
              <p:cNvPr id="24" name="Ink 23">
                <a:extLst>
                  <a:ext uri="{FF2B5EF4-FFF2-40B4-BE49-F238E27FC236}">
                    <a16:creationId xmlns:a16="http://schemas.microsoft.com/office/drawing/2014/main" id="{D3C6E90C-1B6C-4E4F-8628-5A3D3449C399}"/>
                  </a:ext>
                </a:extLst>
              </p:cNvPr>
              <p:cNvPicPr/>
              <p:nvPr/>
            </p:nvPicPr>
            <p:blipFill>
              <a:blip r:embed="rId33"/>
              <a:stretch>
                <a:fillRect/>
              </a:stretch>
            </p:blipFill>
            <p:spPr>
              <a:xfrm>
                <a:off x="11576858" y="2830041"/>
                <a:ext cx="2286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33E2F880-506D-4465-9C48-F69F9453D329}"/>
                  </a:ext>
                </a:extLst>
              </p14:cNvPr>
              <p14:cNvContentPartPr/>
              <p14:nvPr/>
            </p14:nvContentPartPr>
            <p14:xfrm>
              <a:off x="11822738" y="4128201"/>
              <a:ext cx="82440" cy="209160"/>
            </p14:xfrm>
          </p:contentPart>
        </mc:Choice>
        <mc:Fallback>
          <p:pic>
            <p:nvPicPr>
              <p:cNvPr id="25" name="Ink 24">
                <a:extLst>
                  <a:ext uri="{FF2B5EF4-FFF2-40B4-BE49-F238E27FC236}">
                    <a16:creationId xmlns:a16="http://schemas.microsoft.com/office/drawing/2014/main" id="{33E2F880-506D-4465-9C48-F69F9453D329}"/>
                  </a:ext>
                </a:extLst>
              </p:cNvPr>
              <p:cNvPicPr/>
              <p:nvPr/>
            </p:nvPicPr>
            <p:blipFill>
              <a:blip r:embed="rId35"/>
              <a:stretch>
                <a:fillRect/>
              </a:stretch>
            </p:blipFill>
            <p:spPr>
              <a:xfrm>
                <a:off x="11805098" y="4110561"/>
                <a:ext cx="1180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7EFFB77C-0A94-4A25-8918-54AA9DB16A1D}"/>
                  </a:ext>
                </a:extLst>
              </p14:cNvPr>
              <p14:cNvContentPartPr/>
              <p14:nvPr/>
            </p14:nvContentPartPr>
            <p14:xfrm>
              <a:off x="4082378" y="3186441"/>
              <a:ext cx="956880" cy="37800"/>
            </p14:xfrm>
          </p:contentPart>
        </mc:Choice>
        <mc:Fallback>
          <p:pic>
            <p:nvPicPr>
              <p:cNvPr id="26" name="Ink 25">
                <a:extLst>
                  <a:ext uri="{FF2B5EF4-FFF2-40B4-BE49-F238E27FC236}">
                    <a16:creationId xmlns:a16="http://schemas.microsoft.com/office/drawing/2014/main" id="{7EFFB77C-0A94-4A25-8918-54AA9DB16A1D}"/>
                  </a:ext>
                </a:extLst>
              </p:cNvPr>
              <p:cNvPicPr/>
              <p:nvPr/>
            </p:nvPicPr>
            <p:blipFill>
              <a:blip r:embed="rId37"/>
              <a:stretch>
                <a:fillRect/>
              </a:stretch>
            </p:blipFill>
            <p:spPr>
              <a:xfrm>
                <a:off x="4064738" y="3168441"/>
                <a:ext cx="9925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7D676632-C68B-4A90-8816-45B3926AB116}"/>
                  </a:ext>
                </a:extLst>
              </p14:cNvPr>
              <p14:cNvContentPartPr/>
              <p14:nvPr/>
            </p14:nvContentPartPr>
            <p14:xfrm>
              <a:off x="2134058" y="3462201"/>
              <a:ext cx="611280" cy="27360"/>
            </p14:xfrm>
          </p:contentPart>
        </mc:Choice>
        <mc:Fallback>
          <p:pic>
            <p:nvPicPr>
              <p:cNvPr id="27" name="Ink 26">
                <a:extLst>
                  <a:ext uri="{FF2B5EF4-FFF2-40B4-BE49-F238E27FC236}">
                    <a16:creationId xmlns:a16="http://schemas.microsoft.com/office/drawing/2014/main" id="{7D676632-C68B-4A90-8816-45B3926AB116}"/>
                  </a:ext>
                </a:extLst>
              </p:cNvPr>
              <p:cNvPicPr/>
              <p:nvPr/>
            </p:nvPicPr>
            <p:blipFill>
              <a:blip r:embed="rId39"/>
              <a:stretch>
                <a:fillRect/>
              </a:stretch>
            </p:blipFill>
            <p:spPr>
              <a:xfrm>
                <a:off x="2116058" y="3444561"/>
                <a:ext cx="6469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2930D276-28AC-4DA7-B082-D71AC6DE0733}"/>
                  </a:ext>
                </a:extLst>
              </p14:cNvPr>
              <p14:cNvContentPartPr/>
              <p14:nvPr/>
            </p14:nvContentPartPr>
            <p14:xfrm>
              <a:off x="4561538" y="3504681"/>
              <a:ext cx="670320" cy="23760"/>
            </p14:xfrm>
          </p:contentPart>
        </mc:Choice>
        <mc:Fallback>
          <p:pic>
            <p:nvPicPr>
              <p:cNvPr id="28" name="Ink 27">
                <a:extLst>
                  <a:ext uri="{FF2B5EF4-FFF2-40B4-BE49-F238E27FC236}">
                    <a16:creationId xmlns:a16="http://schemas.microsoft.com/office/drawing/2014/main" id="{2930D276-28AC-4DA7-B082-D71AC6DE0733}"/>
                  </a:ext>
                </a:extLst>
              </p:cNvPr>
              <p:cNvPicPr/>
              <p:nvPr/>
            </p:nvPicPr>
            <p:blipFill>
              <a:blip r:embed="rId41"/>
              <a:stretch>
                <a:fillRect/>
              </a:stretch>
            </p:blipFill>
            <p:spPr>
              <a:xfrm>
                <a:off x="4543538" y="3486681"/>
                <a:ext cx="7059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B70D6F4C-B3DC-4405-BBD9-2EFDB532C54F}"/>
                  </a:ext>
                </a:extLst>
              </p14:cNvPr>
              <p14:cNvContentPartPr/>
              <p14:nvPr/>
            </p14:nvContentPartPr>
            <p14:xfrm>
              <a:off x="4487018" y="2817441"/>
              <a:ext cx="255600" cy="103320"/>
            </p14:xfrm>
          </p:contentPart>
        </mc:Choice>
        <mc:Fallback>
          <p:pic>
            <p:nvPicPr>
              <p:cNvPr id="29" name="Ink 28">
                <a:extLst>
                  <a:ext uri="{FF2B5EF4-FFF2-40B4-BE49-F238E27FC236}">
                    <a16:creationId xmlns:a16="http://schemas.microsoft.com/office/drawing/2014/main" id="{B70D6F4C-B3DC-4405-BBD9-2EFDB532C54F}"/>
                  </a:ext>
                </a:extLst>
              </p:cNvPr>
              <p:cNvPicPr/>
              <p:nvPr/>
            </p:nvPicPr>
            <p:blipFill>
              <a:blip r:embed="rId43"/>
              <a:stretch>
                <a:fillRect/>
              </a:stretch>
            </p:blipFill>
            <p:spPr>
              <a:xfrm>
                <a:off x="4469018" y="2799441"/>
                <a:ext cx="291240" cy="138960"/>
              </a:xfrm>
              <a:prstGeom prst="rect">
                <a:avLst/>
              </a:prstGeom>
            </p:spPr>
          </p:pic>
        </mc:Fallback>
      </mc:AlternateContent>
      <p:grpSp>
        <p:nvGrpSpPr>
          <p:cNvPr id="46" name="Group 45">
            <a:extLst>
              <a:ext uri="{FF2B5EF4-FFF2-40B4-BE49-F238E27FC236}">
                <a16:creationId xmlns:a16="http://schemas.microsoft.com/office/drawing/2014/main" id="{C1382F79-779E-4A51-A209-3C84736D37C1}"/>
              </a:ext>
            </a:extLst>
          </p:cNvPr>
          <p:cNvGrpSpPr/>
          <p:nvPr/>
        </p:nvGrpSpPr>
        <p:grpSpPr>
          <a:xfrm>
            <a:off x="8895578" y="744921"/>
            <a:ext cx="707040" cy="816480"/>
            <a:chOff x="8895578" y="744921"/>
            <a:chExt cx="707040" cy="816480"/>
          </a:xfrm>
        </p:grpSpPr>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0F806897-56C5-418E-B540-A1D847C5259A}"/>
                    </a:ext>
                  </a:extLst>
                </p14:cNvPr>
                <p14:cNvContentPartPr/>
                <p14:nvPr/>
              </p14:nvContentPartPr>
              <p14:xfrm>
                <a:off x="9118418" y="1017801"/>
                <a:ext cx="266400" cy="458280"/>
              </p14:xfrm>
            </p:contentPart>
          </mc:Choice>
          <mc:Fallback>
            <p:pic>
              <p:nvPicPr>
                <p:cNvPr id="30" name="Ink 29">
                  <a:extLst>
                    <a:ext uri="{FF2B5EF4-FFF2-40B4-BE49-F238E27FC236}">
                      <a16:creationId xmlns:a16="http://schemas.microsoft.com/office/drawing/2014/main" id="{0F806897-56C5-418E-B540-A1D847C5259A}"/>
                    </a:ext>
                  </a:extLst>
                </p:cNvPr>
                <p:cNvPicPr/>
                <p:nvPr/>
              </p:nvPicPr>
              <p:blipFill>
                <a:blip r:embed="rId45"/>
                <a:stretch>
                  <a:fillRect/>
                </a:stretch>
              </p:blipFill>
              <p:spPr>
                <a:xfrm>
                  <a:off x="9100418" y="1000161"/>
                  <a:ext cx="30204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38045CC3-9BE4-44AA-A3CE-F9EEEE228427}"/>
                    </a:ext>
                  </a:extLst>
                </p14:cNvPr>
                <p14:cNvContentPartPr/>
                <p14:nvPr/>
              </p14:nvContentPartPr>
              <p14:xfrm>
                <a:off x="8895578" y="744921"/>
                <a:ext cx="707040" cy="816480"/>
              </p14:xfrm>
            </p:contentPart>
          </mc:Choice>
          <mc:Fallback>
            <p:pic>
              <p:nvPicPr>
                <p:cNvPr id="31" name="Ink 30">
                  <a:extLst>
                    <a:ext uri="{FF2B5EF4-FFF2-40B4-BE49-F238E27FC236}">
                      <a16:creationId xmlns:a16="http://schemas.microsoft.com/office/drawing/2014/main" id="{38045CC3-9BE4-44AA-A3CE-F9EEEE228427}"/>
                    </a:ext>
                  </a:extLst>
                </p:cNvPr>
                <p:cNvPicPr/>
                <p:nvPr/>
              </p:nvPicPr>
              <p:blipFill>
                <a:blip r:embed="rId47"/>
                <a:stretch>
                  <a:fillRect/>
                </a:stretch>
              </p:blipFill>
              <p:spPr>
                <a:xfrm>
                  <a:off x="8877938" y="727281"/>
                  <a:ext cx="742680" cy="852120"/>
                </a:xfrm>
                <a:prstGeom prst="rect">
                  <a:avLst/>
                </a:prstGeom>
              </p:spPr>
            </p:pic>
          </mc:Fallback>
        </mc:AlternateContent>
      </p:grpSp>
      <p:grpSp>
        <p:nvGrpSpPr>
          <p:cNvPr id="45" name="Group 44">
            <a:extLst>
              <a:ext uri="{FF2B5EF4-FFF2-40B4-BE49-F238E27FC236}">
                <a16:creationId xmlns:a16="http://schemas.microsoft.com/office/drawing/2014/main" id="{881DA8E2-7294-4F56-B897-8F21DFEFF639}"/>
              </a:ext>
            </a:extLst>
          </p:cNvPr>
          <p:cNvGrpSpPr/>
          <p:nvPr/>
        </p:nvGrpSpPr>
        <p:grpSpPr>
          <a:xfrm>
            <a:off x="10127858" y="289521"/>
            <a:ext cx="648360" cy="371160"/>
            <a:chOff x="10127858" y="289521"/>
            <a:chExt cx="648360" cy="371160"/>
          </a:xfrm>
        </p:grpSpPr>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4CAACFA8-2695-48D9-8CA8-49BAF3CB4E5B}"/>
                    </a:ext>
                  </a:extLst>
                </p14:cNvPr>
                <p14:cNvContentPartPr/>
                <p14:nvPr/>
              </p14:nvContentPartPr>
              <p14:xfrm>
                <a:off x="10127858" y="378441"/>
                <a:ext cx="225360" cy="282240"/>
              </p14:xfrm>
            </p:contentPart>
          </mc:Choice>
          <mc:Fallback>
            <p:pic>
              <p:nvPicPr>
                <p:cNvPr id="32" name="Ink 31">
                  <a:extLst>
                    <a:ext uri="{FF2B5EF4-FFF2-40B4-BE49-F238E27FC236}">
                      <a16:creationId xmlns:a16="http://schemas.microsoft.com/office/drawing/2014/main" id="{4CAACFA8-2695-48D9-8CA8-49BAF3CB4E5B}"/>
                    </a:ext>
                  </a:extLst>
                </p:cNvPr>
                <p:cNvPicPr/>
                <p:nvPr/>
              </p:nvPicPr>
              <p:blipFill>
                <a:blip r:embed="rId49"/>
                <a:stretch>
                  <a:fillRect/>
                </a:stretch>
              </p:blipFill>
              <p:spPr>
                <a:xfrm>
                  <a:off x="10109858" y="360441"/>
                  <a:ext cx="26100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93F33A52-C756-4397-810B-1D9642B76A8E}"/>
                    </a:ext>
                  </a:extLst>
                </p14:cNvPr>
                <p14:cNvContentPartPr/>
                <p14:nvPr/>
              </p14:nvContentPartPr>
              <p14:xfrm>
                <a:off x="10542938" y="352881"/>
                <a:ext cx="35280" cy="247680"/>
              </p14:xfrm>
            </p:contentPart>
          </mc:Choice>
          <mc:Fallback>
            <p:pic>
              <p:nvPicPr>
                <p:cNvPr id="33" name="Ink 32">
                  <a:extLst>
                    <a:ext uri="{FF2B5EF4-FFF2-40B4-BE49-F238E27FC236}">
                      <a16:creationId xmlns:a16="http://schemas.microsoft.com/office/drawing/2014/main" id="{93F33A52-C756-4397-810B-1D9642B76A8E}"/>
                    </a:ext>
                  </a:extLst>
                </p:cNvPr>
                <p:cNvPicPr/>
                <p:nvPr/>
              </p:nvPicPr>
              <p:blipFill>
                <a:blip r:embed="rId51"/>
                <a:stretch>
                  <a:fillRect/>
                </a:stretch>
              </p:blipFill>
              <p:spPr>
                <a:xfrm>
                  <a:off x="10524938" y="334881"/>
                  <a:ext cx="709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BA98BB71-1B23-4E91-8CEE-0F0D3A2668BD}"/>
                    </a:ext>
                  </a:extLst>
                </p14:cNvPr>
                <p14:cNvContentPartPr/>
                <p14:nvPr/>
              </p14:nvContentPartPr>
              <p14:xfrm>
                <a:off x="10518818" y="289521"/>
                <a:ext cx="257400" cy="232200"/>
              </p14:xfrm>
            </p:contentPart>
          </mc:Choice>
          <mc:Fallback>
            <p:pic>
              <p:nvPicPr>
                <p:cNvPr id="34" name="Ink 33">
                  <a:extLst>
                    <a:ext uri="{FF2B5EF4-FFF2-40B4-BE49-F238E27FC236}">
                      <a16:creationId xmlns:a16="http://schemas.microsoft.com/office/drawing/2014/main" id="{BA98BB71-1B23-4E91-8CEE-0F0D3A2668BD}"/>
                    </a:ext>
                  </a:extLst>
                </p:cNvPr>
                <p:cNvPicPr/>
                <p:nvPr/>
              </p:nvPicPr>
              <p:blipFill>
                <a:blip r:embed="rId53"/>
                <a:stretch>
                  <a:fillRect/>
                </a:stretch>
              </p:blipFill>
              <p:spPr>
                <a:xfrm>
                  <a:off x="10500818" y="271521"/>
                  <a:ext cx="293040" cy="267840"/>
                </a:xfrm>
                <a:prstGeom prst="rect">
                  <a:avLst/>
                </a:prstGeom>
              </p:spPr>
            </p:pic>
          </mc:Fallback>
        </mc:AlternateContent>
      </p:grpSp>
      <p:grpSp>
        <p:nvGrpSpPr>
          <p:cNvPr id="44" name="Group 43">
            <a:extLst>
              <a:ext uri="{FF2B5EF4-FFF2-40B4-BE49-F238E27FC236}">
                <a16:creationId xmlns:a16="http://schemas.microsoft.com/office/drawing/2014/main" id="{ABB8D91B-2C65-421C-BF28-1AFDBEF8EEBC}"/>
              </a:ext>
            </a:extLst>
          </p:cNvPr>
          <p:cNvGrpSpPr/>
          <p:nvPr/>
        </p:nvGrpSpPr>
        <p:grpSpPr>
          <a:xfrm>
            <a:off x="10192658" y="900441"/>
            <a:ext cx="686160" cy="767160"/>
            <a:chOff x="10192658" y="900441"/>
            <a:chExt cx="686160" cy="767160"/>
          </a:xfrm>
        </p:grpSpPr>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15882E97-0B55-4FA7-B53E-6207F23EE7FB}"/>
                    </a:ext>
                  </a:extLst>
                </p14:cNvPr>
                <p14:cNvContentPartPr/>
                <p14:nvPr/>
              </p14:nvContentPartPr>
              <p14:xfrm>
                <a:off x="10428458" y="936441"/>
                <a:ext cx="20520" cy="253800"/>
              </p14:xfrm>
            </p:contentPart>
          </mc:Choice>
          <mc:Fallback>
            <p:pic>
              <p:nvPicPr>
                <p:cNvPr id="35" name="Ink 34">
                  <a:extLst>
                    <a:ext uri="{FF2B5EF4-FFF2-40B4-BE49-F238E27FC236}">
                      <a16:creationId xmlns:a16="http://schemas.microsoft.com/office/drawing/2014/main" id="{15882E97-0B55-4FA7-B53E-6207F23EE7FB}"/>
                    </a:ext>
                  </a:extLst>
                </p:cNvPr>
                <p:cNvPicPr/>
                <p:nvPr/>
              </p:nvPicPr>
              <p:blipFill>
                <a:blip r:embed="rId55"/>
                <a:stretch>
                  <a:fillRect/>
                </a:stretch>
              </p:blipFill>
              <p:spPr>
                <a:xfrm>
                  <a:off x="10410818" y="918801"/>
                  <a:ext cx="5616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20353E18-E1DA-4ACB-A097-A2A62B64084B}"/>
                    </a:ext>
                  </a:extLst>
                </p14:cNvPr>
                <p14:cNvContentPartPr/>
                <p14:nvPr/>
              </p14:nvContentPartPr>
              <p14:xfrm>
                <a:off x="10369778" y="900441"/>
                <a:ext cx="305640" cy="273600"/>
              </p14:xfrm>
            </p:contentPart>
          </mc:Choice>
          <mc:Fallback>
            <p:pic>
              <p:nvPicPr>
                <p:cNvPr id="36" name="Ink 35">
                  <a:extLst>
                    <a:ext uri="{FF2B5EF4-FFF2-40B4-BE49-F238E27FC236}">
                      <a16:creationId xmlns:a16="http://schemas.microsoft.com/office/drawing/2014/main" id="{20353E18-E1DA-4ACB-A097-A2A62B64084B}"/>
                    </a:ext>
                  </a:extLst>
                </p:cNvPr>
                <p:cNvPicPr/>
                <p:nvPr/>
              </p:nvPicPr>
              <p:blipFill>
                <a:blip r:embed="rId57"/>
                <a:stretch>
                  <a:fillRect/>
                </a:stretch>
              </p:blipFill>
              <p:spPr>
                <a:xfrm>
                  <a:off x="10351778" y="882441"/>
                  <a:ext cx="3412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1364A7E0-0B40-449A-9855-D7494D391281}"/>
                    </a:ext>
                  </a:extLst>
                </p14:cNvPr>
                <p14:cNvContentPartPr/>
                <p14:nvPr/>
              </p14:nvContentPartPr>
              <p14:xfrm>
                <a:off x="10252418" y="1356201"/>
                <a:ext cx="182160" cy="308520"/>
              </p14:xfrm>
            </p:contentPart>
          </mc:Choice>
          <mc:Fallback>
            <p:pic>
              <p:nvPicPr>
                <p:cNvPr id="37" name="Ink 36">
                  <a:extLst>
                    <a:ext uri="{FF2B5EF4-FFF2-40B4-BE49-F238E27FC236}">
                      <a16:creationId xmlns:a16="http://schemas.microsoft.com/office/drawing/2014/main" id="{1364A7E0-0B40-449A-9855-D7494D391281}"/>
                    </a:ext>
                  </a:extLst>
                </p:cNvPr>
                <p:cNvPicPr/>
                <p:nvPr/>
              </p:nvPicPr>
              <p:blipFill>
                <a:blip r:embed="rId59"/>
                <a:stretch>
                  <a:fillRect/>
                </a:stretch>
              </p:blipFill>
              <p:spPr>
                <a:xfrm>
                  <a:off x="10234778" y="1338201"/>
                  <a:ext cx="2178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D50E29E4-FF1B-424F-A9E4-1293EE78D967}"/>
                    </a:ext>
                  </a:extLst>
                </p14:cNvPr>
                <p14:cNvContentPartPr/>
                <p14:nvPr/>
              </p14:nvContentPartPr>
              <p14:xfrm>
                <a:off x="10192658" y="1324881"/>
                <a:ext cx="332280" cy="113400"/>
              </p14:xfrm>
            </p:contentPart>
          </mc:Choice>
          <mc:Fallback>
            <p:pic>
              <p:nvPicPr>
                <p:cNvPr id="38" name="Ink 37">
                  <a:extLst>
                    <a:ext uri="{FF2B5EF4-FFF2-40B4-BE49-F238E27FC236}">
                      <a16:creationId xmlns:a16="http://schemas.microsoft.com/office/drawing/2014/main" id="{D50E29E4-FF1B-424F-A9E4-1293EE78D967}"/>
                    </a:ext>
                  </a:extLst>
                </p:cNvPr>
                <p:cNvPicPr/>
                <p:nvPr/>
              </p:nvPicPr>
              <p:blipFill>
                <a:blip r:embed="rId61"/>
                <a:stretch>
                  <a:fillRect/>
                </a:stretch>
              </p:blipFill>
              <p:spPr>
                <a:xfrm>
                  <a:off x="10174658" y="1307241"/>
                  <a:ext cx="3679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86C36EFA-B6A0-4B4D-A58B-26647F937B17}"/>
                    </a:ext>
                  </a:extLst>
                </p14:cNvPr>
                <p14:cNvContentPartPr/>
                <p14:nvPr/>
              </p14:nvContentPartPr>
              <p14:xfrm>
                <a:off x="10603058" y="1373841"/>
                <a:ext cx="28080" cy="293760"/>
              </p14:xfrm>
            </p:contentPart>
          </mc:Choice>
          <mc:Fallback>
            <p:pic>
              <p:nvPicPr>
                <p:cNvPr id="39" name="Ink 38">
                  <a:extLst>
                    <a:ext uri="{FF2B5EF4-FFF2-40B4-BE49-F238E27FC236}">
                      <a16:creationId xmlns:a16="http://schemas.microsoft.com/office/drawing/2014/main" id="{86C36EFA-B6A0-4B4D-A58B-26647F937B17}"/>
                    </a:ext>
                  </a:extLst>
                </p:cNvPr>
                <p:cNvPicPr/>
                <p:nvPr/>
              </p:nvPicPr>
              <p:blipFill>
                <a:blip r:embed="rId63"/>
                <a:stretch>
                  <a:fillRect/>
                </a:stretch>
              </p:blipFill>
              <p:spPr>
                <a:xfrm>
                  <a:off x="10585418" y="1355841"/>
                  <a:ext cx="6372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C6AE3929-9A18-4414-B092-4B0FFB21326C}"/>
                    </a:ext>
                  </a:extLst>
                </p14:cNvPr>
                <p14:cNvContentPartPr/>
                <p14:nvPr/>
              </p14:nvContentPartPr>
              <p14:xfrm>
                <a:off x="10627538" y="1347201"/>
                <a:ext cx="251280" cy="226440"/>
              </p14:xfrm>
            </p:contentPart>
          </mc:Choice>
          <mc:Fallback>
            <p:pic>
              <p:nvPicPr>
                <p:cNvPr id="40" name="Ink 39">
                  <a:extLst>
                    <a:ext uri="{FF2B5EF4-FFF2-40B4-BE49-F238E27FC236}">
                      <a16:creationId xmlns:a16="http://schemas.microsoft.com/office/drawing/2014/main" id="{C6AE3929-9A18-4414-B092-4B0FFB21326C}"/>
                    </a:ext>
                  </a:extLst>
                </p:cNvPr>
                <p:cNvPicPr/>
                <p:nvPr/>
              </p:nvPicPr>
              <p:blipFill>
                <a:blip r:embed="rId65"/>
                <a:stretch>
                  <a:fillRect/>
                </a:stretch>
              </p:blipFill>
              <p:spPr>
                <a:xfrm>
                  <a:off x="10609898" y="1329201"/>
                  <a:ext cx="286920" cy="262080"/>
                </a:xfrm>
                <a:prstGeom prst="rect">
                  <a:avLst/>
                </a:prstGeom>
              </p:spPr>
            </p:pic>
          </mc:Fallback>
        </mc:AlternateContent>
      </p:grpSp>
      <p:grpSp>
        <p:nvGrpSpPr>
          <p:cNvPr id="43" name="Group 42">
            <a:extLst>
              <a:ext uri="{FF2B5EF4-FFF2-40B4-BE49-F238E27FC236}">
                <a16:creationId xmlns:a16="http://schemas.microsoft.com/office/drawing/2014/main" id="{2C8B8234-96E8-4978-8F90-482BDFFE4A27}"/>
              </a:ext>
            </a:extLst>
          </p:cNvPr>
          <p:cNvGrpSpPr/>
          <p:nvPr/>
        </p:nvGrpSpPr>
        <p:grpSpPr>
          <a:xfrm>
            <a:off x="10371938" y="1886841"/>
            <a:ext cx="380160" cy="303120"/>
            <a:chOff x="10371938" y="1886841"/>
            <a:chExt cx="380160" cy="303120"/>
          </a:xfrm>
        </p:grpSpPr>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50CF47AF-B6AD-4E3F-9B65-9C62A880707E}"/>
                    </a:ext>
                  </a:extLst>
                </p14:cNvPr>
                <p14:cNvContentPartPr/>
                <p14:nvPr/>
              </p14:nvContentPartPr>
              <p14:xfrm>
                <a:off x="10585058" y="1919961"/>
                <a:ext cx="58680" cy="270000"/>
              </p14:xfrm>
            </p:contentPart>
          </mc:Choice>
          <mc:Fallback>
            <p:pic>
              <p:nvPicPr>
                <p:cNvPr id="41" name="Ink 40">
                  <a:extLst>
                    <a:ext uri="{FF2B5EF4-FFF2-40B4-BE49-F238E27FC236}">
                      <a16:creationId xmlns:a16="http://schemas.microsoft.com/office/drawing/2014/main" id="{50CF47AF-B6AD-4E3F-9B65-9C62A880707E}"/>
                    </a:ext>
                  </a:extLst>
                </p:cNvPr>
                <p:cNvPicPr/>
                <p:nvPr/>
              </p:nvPicPr>
              <p:blipFill>
                <a:blip r:embed="rId67"/>
                <a:stretch>
                  <a:fillRect/>
                </a:stretch>
              </p:blipFill>
              <p:spPr>
                <a:xfrm>
                  <a:off x="10567418" y="1902321"/>
                  <a:ext cx="943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28602C4A-899C-414C-8009-39D63920F4B4}"/>
                    </a:ext>
                  </a:extLst>
                </p14:cNvPr>
                <p14:cNvContentPartPr/>
                <p14:nvPr/>
              </p14:nvContentPartPr>
              <p14:xfrm>
                <a:off x="10371938" y="1886841"/>
                <a:ext cx="380160" cy="104760"/>
              </p14:xfrm>
            </p:contentPart>
          </mc:Choice>
          <mc:Fallback>
            <p:pic>
              <p:nvPicPr>
                <p:cNvPr id="42" name="Ink 41">
                  <a:extLst>
                    <a:ext uri="{FF2B5EF4-FFF2-40B4-BE49-F238E27FC236}">
                      <a16:creationId xmlns:a16="http://schemas.microsoft.com/office/drawing/2014/main" id="{28602C4A-899C-414C-8009-39D63920F4B4}"/>
                    </a:ext>
                  </a:extLst>
                </p:cNvPr>
                <p:cNvPicPr/>
                <p:nvPr/>
              </p:nvPicPr>
              <p:blipFill>
                <a:blip r:embed="rId69"/>
                <a:stretch>
                  <a:fillRect/>
                </a:stretch>
              </p:blipFill>
              <p:spPr>
                <a:xfrm>
                  <a:off x="10353938" y="1868841"/>
                  <a:ext cx="415800" cy="14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6A20C426-D73B-4043-AED5-EA583DAFDF89}"/>
                  </a:ext>
                </a:extLst>
              </p14:cNvPr>
              <p14:cNvContentPartPr/>
              <p14:nvPr/>
            </p14:nvContentPartPr>
            <p14:xfrm>
              <a:off x="6541178" y="4206321"/>
              <a:ext cx="1308600" cy="23760"/>
            </p14:xfrm>
          </p:contentPart>
        </mc:Choice>
        <mc:Fallback>
          <p:pic>
            <p:nvPicPr>
              <p:cNvPr id="47" name="Ink 46">
                <a:extLst>
                  <a:ext uri="{FF2B5EF4-FFF2-40B4-BE49-F238E27FC236}">
                    <a16:creationId xmlns:a16="http://schemas.microsoft.com/office/drawing/2014/main" id="{6A20C426-D73B-4043-AED5-EA583DAFDF89}"/>
                  </a:ext>
                </a:extLst>
              </p:cNvPr>
              <p:cNvPicPr/>
              <p:nvPr/>
            </p:nvPicPr>
            <p:blipFill>
              <a:blip r:embed="rId71"/>
              <a:stretch>
                <a:fillRect/>
              </a:stretch>
            </p:blipFill>
            <p:spPr>
              <a:xfrm>
                <a:off x="6523178" y="4188681"/>
                <a:ext cx="1344240" cy="59400"/>
              </a:xfrm>
              <a:prstGeom prst="rect">
                <a:avLst/>
              </a:prstGeom>
            </p:spPr>
          </p:pic>
        </mc:Fallback>
      </mc:AlternateContent>
      <p:grpSp>
        <p:nvGrpSpPr>
          <p:cNvPr id="50" name="Group 49">
            <a:extLst>
              <a:ext uri="{FF2B5EF4-FFF2-40B4-BE49-F238E27FC236}">
                <a16:creationId xmlns:a16="http://schemas.microsoft.com/office/drawing/2014/main" id="{8A147993-D66B-4852-AC45-DA38DDE8FD88}"/>
              </a:ext>
            </a:extLst>
          </p:cNvPr>
          <p:cNvGrpSpPr/>
          <p:nvPr/>
        </p:nvGrpSpPr>
        <p:grpSpPr>
          <a:xfrm>
            <a:off x="2737418" y="4478121"/>
            <a:ext cx="3576960" cy="80280"/>
            <a:chOff x="2737418" y="4478121"/>
            <a:chExt cx="3576960" cy="80280"/>
          </a:xfrm>
        </p:grpSpPr>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C15B417A-549A-4199-BC93-AE30E8D8D5FF}"/>
                    </a:ext>
                  </a:extLst>
                </p14:cNvPr>
                <p14:cNvContentPartPr/>
                <p14:nvPr/>
              </p14:nvContentPartPr>
              <p14:xfrm>
                <a:off x="2737418" y="4522401"/>
                <a:ext cx="1674720" cy="36000"/>
              </p14:xfrm>
            </p:contentPart>
          </mc:Choice>
          <mc:Fallback>
            <p:pic>
              <p:nvPicPr>
                <p:cNvPr id="48" name="Ink 47">
                  <a:extLst>
                    <a:ext uri="{FF2B5EF4-FFF2-40B4-BE49-F238E27FC236}">
                      <a16:creationId xmlns:a16="http://schemas.microsoft.com/office/drawing/2014/main" id="{C15B417A-549A-4199-BC93-AE30E8D8D5FF}"/>
                    </a:ext>
                  </a:extLst>
                </p:cNvPr>
                <p:cNvPicPr/>
                <p:nvPr/>
              </p:nvPicPr>
              <p:blipFill>
                <a:blip r:embed="rId73"/>
                <a:stretch>
                  <a:fillRect/>
                </a:stretch>
              </p:blipFill>
              <p:spPr>
                <a:xfrm>
                  <a:off x="2719778" y="4504761"/>
                  <a:ext cx="17103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1C58BFEF-3A68-4D89-BC63-F1ED4F1D0894}"/>
                    </a:ext>
                  </a:extLst>
                </p14:cNvPr>
                <p14:cNvContentPartPr/>
                <p14:nvPr/>
              </p14:nvContentPartPr>
              <p14:xfrm>
                <a:off x="4340858" y="4478121"/>
                <a:ext cx="1973520" cy="45000"/>
              </p14:xfrm>
            </p:contentPart>
          </mc:Choice>
          <mc:Fallback>
            <p:pic>
              <p:nvPicPr>
                <p:cNvPr id="49" name="Ink 48">
                  <a:extLst>
                    <a:ext uri="{FF2B5EF4-FFF2-40B4-BE49-F238E27FC236}">
                      <a16:creationId xmlns:a16="http://schemas.microsoft.com/office/drawing/2014/main" id="{1C58BFEF-3A68-4D89-BC63-F1ED4F1D0894}"/>
                    </a:ext>
                  </a:extLst>
                </p:cNvPr>
                <p:cNvPicPr/>
                <p:nvPr/>
              </p:nvPicPr>
              <p:blipFill>
                <a:blip r:embed="rId75"/>
                <a:stretch>
                  <a:fillRect/>
                </a:stretch>
              </p:blipFill>
              <p:spPr>
                <a:xfrm>
                  <a:off x="4323218" y="4460121"/>
                  <a:ext cx="2009160" cy="8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6EFAE001-9BCA-46D8-BA6F-6DBADDBD5470}"/>
                  </a:ext>
                </a:extLst>
              </p14:cNvPr>
              <p14:cNvContentPartPr/>
              <p14:nvPr/>
            </p14:nvContentPartPr>
            <p14:xfrm>
              <a:off x="885938" y="4637961"/>
              <a:ext cx="533160" cy="249120"/>
            </p14:xfrm>
          </p:contentPart>
        </mc:Choice>
        <mc:Fallback>
          <p:pic>
            <p:nvPicPr>
              <p:cNvPr id="51" name="Ink 50">
                <a:extLst>
                  <a:ext uri="{FF2B5EF4-FFF2-40B4-BE49-F238E27FC236}">
                    <a16:creationId xmlns:a16="http://schemas.microsoft.com/office/drawing/2014/main" id="{6EFAE001-9BCA-46D8-BA6F-6DBADDBD5470}"/>
                  </a:ext>
                </a:extLst>
              </p:cNvPr>
              <p:cNvPicPr/>
              <p:nvPr/>
            </p:nvPicPr>
            <p:blipFill>
              <a:blip r:embed="rId77"/>
              <a:stretch>
                <a:fillRect/>
              </a:stretch>
            </p:blipFill>
            <p:spPr>
              <a:xfrm>
                <a:off x="867938" y="4619961"/>
                <a:ext cx="5688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0788F2DE-FB94-4CE3-B51C-4E7AFAE4DE60}"/>
                  </a:ext>
                </a:extLst>
              </p14:cNvPr>
              <p14:cNvContentPartPr/>
              <p14:nvPr/>
            </p14:nvContentPartPr>
            <p14:xfrm>
              <a:off x="2864498" y="5338161"/>
              <a:ext cx="568440" cy="18720"/>
            </p14:xfrm>
          </p:contentPart>
        </mc:Choice>
        <mc:Fallback>
          <p:pic>
            <p:nvPicPr>
              <p:cNvPr id="52" name="Ink 51">
                <a:extLst>
                  <a:ext uri="{FF2B5EF4-FFF2-40B4-BE49-F238E27FC236}">
                    <a16:creationId xmlns:a16="http://schemas.microsoft.com/office/drawing/2014/main" id="{0788F2DE-FB94-4CE3-B51C-4E7AFAE4DE60}"/>
                  </a:ext>
                </a:extLst>
              </p:cNvPr>
              <p:cNvPicPr/>
              <p:nvPr/>
            </p:nvPicPr>
            <p:blipFill>
              <a:blip r:embed="rId79"/>
              <a:stretch>
                <a:fillRect/>
              </a:stretch>
            </p:blipFill>
            <p:spPr>
              <a:xfrm>
                <a:off x="2846498" y="5320161"/>
                <a:ext cx="6040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A1172B6A-FE8B-468A-8C5E-9D00FA81F72D}"/>
                  </a:ext>
                </a:extLst>
              </p14:cNvPr>
              <p14:cNvContentPartPr/>
              <p14:nvPr/>
            </p14:nvContentPartPr>
            <p14:xfrm>
              <a:off x="7210418" y="6127641"/>
              <a:ext cx="635040" cy="231120"/>
            </p14:xfrm>
          </p:contentPart>
        </mc:Choice>
        <mc:Fallback>
          <p:pic>
            <p:nvPicPr>
              <p:cNvPr id="53" name="Ink 52">
                <a:extLst>
                  <a:ext uri="{FF2B5EF4-FFF2-40B4-BE49-F238E27FC236}">
                    <a16:creationId xmlns:a16="http://schemas.microsoft.com/office/drawing/2014/main" id="{A1172B6A-FE8B-468A-8C5E-9D00FA81F72D}"/>
                  </a:ext>
                </a:extLst>
              </p:cNvPr>
              <p:cNvPicPr/>
              <p:nvPr/>
            </p:nvPicPr>
            <p:blipFill>
              <a:blip r:embed="rId81"/>
              <a:stretch>
                <a:fillRect/>
              </a:stretch>
            </p:blipFill>
            <p:spPr>
              <a:xfrm>
                <a:off x="7192418" y="6109641"/>
                <a:ext cx="6706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93ED6825-77CF-417D-B8EC-CF7FC4343D18}"/>
                  </a:ext>
                </a:extLst>
              </p14:cNvPr>
              <p14:cNvContentPartPr/>
              <p14:nvPr/>
            </p14:nvContentPartPr>
            <p14:xfrm>
              <a:off x="10316858" y="5303241"/>
              <a:ext cx="586800" cy="75240"/>
            </p14:xfrm>
          </p:contentPart>
        </mc:Choice>
        <mc:Fallback>
          <p:pic>
            <p:nvPicPr>
              <p:cNvPr id="54" name="Ink 53">
                <a:extLst>
                  <a:ext uri="{FF2B5EF4-FFF2-40B4-BE49-F238E27FC236}">
                    <a16:creationId xmlns:a16="http://schemas.microsoft.com/office/drawing/2014/main" id="{93ED6825-77CF-417D-B8EC-CF7FC4343D18}"/>
                  </a:ext>
                </a:extLst>
              </p:cNvPr>
              <p:cNvPicPr/>
              <p:nvPr/>
            </p:nvPicPr>
            <p:blipFill>
              <a:blip r:embed="rId83"/>
              <a:stretch>
                <a:fillRect/>
              </a:stretch>
            </p:blipFill>
            <p:spPr>
              <a:xfrm>
                <a:off x="10298858" y="5285241"/>
                <a:ext cx="6224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A092F466-FA53-4BAC-B409-F70B15A9123C}"/>
                  </a:ext>
                </a:extLst>
              </p14:cNvPr>
              <p14:cNvContentPartPr/>
              <p14:nvPr/>
            </p14:nvContentPartPr>
            <p14:xfrm>
              <a:off x="9168098" y="3358521"/>
              <a:ext cx="741240" cy="9720"/>
            </p14:xfrm>
          </p:contentPart>
        </mc:Choice>
        <mc:Fallback>
          <p:pic>
            <p:nvPicPr>
              <p:cNvPr id="55" name="Ink 54">
                <a:extLst>
                  <a:ext uri="{FF2B5EF4-FFF2-40B4-BE49-F238E27FC236}">
                    <a16:creationId xmlns:a16="http://schemas.microsoft.com/office/drawing/2014/main" id="{A092F466-FA53-4BAC-B409-F70B15A9123C}"/>
                  </a:ext>
                </a:extLst>
              </p:cNvPr>
              <p:cNvPicPr/>
              <p:nvPr/>
            </p:nvPicPr>
            <p:blipFill>
              <a:blip r:embed="rId85"/>
              <a:stretch>
                <a:fillRect/>
              </a:stretch>
            </p:blipFill>
            <p:spPr>
              <a:xfrm>
                <a:off x="9150098" y="3340881"/>
                <a:ext cx="776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EFDCEE50-AE11-4055-881D-C2D3D6225FA3}"/>
                  </a:ext>
                </a:extLst>
              </p14:cNvPr>
              <p14:cNvContentPartPr/>
              <p14:nvPr/>
            </p14:nvContentPartPr>
            <p14:xfrm>
              <a:off x="9168818" y="4681881"/>
              <a:ext cx="903240" cy="43920"/>
            </p14:xfrm>
          </p:contentPart>
        </mc:Choice>
        <mc:Fallback>
          <p:pic>
            <p:nvPicPr>
              <p:cNvPr id="56" name="Ink 55">
                <a:extLst>
                  <a:ext uri="{FF2B5EF4-FFF2-40B4-BE49-F238E27FC236}">
                    <a16:creationId xmlns:a16="http://schemas.microsoft.com/office/drawing/2014/main" id="{EFDCEE50-AE11-4055-881D-C2D3D6225FA3}"/>
                  </a:ext>
                </a:extLst>
              </p:cNvPr>
              <p:cNvPicPr/>
              <p:nvPr/>
            </p:nvPicPr>
            <p:blipFill>
              <a:blip r:embed="rId87"/>
              <a:stretch>
                <a:fillRect/>
              </a:stretch>
            </p:blipFill>
            <p:spPr>
              <a:xfrm>
                <a:off x="9151178" y="4663881"/>
                <a:ext cx="938880" cy="79560"/>
              </a:xfrm>
              <a:prstGeom prst="rect">
                <a:avLst/>
              </a:prstGeom>
            </p:spPr>
          </p:pic>
        </mc:Fallback>
      </mc:AlternateContent>
      <p:grpSp>
        <p:nvGrpSpPr>
          <p:cNvPr id="59" name="Group 58">
            <a:extLst>
              <a:ext uri="{FF2B5EF4-FFF2-40B4-BE49-F238E27FC236}">
                <a16:creationId xmlns:a16="http://schemas.microsoft.com/office/drawing/2014/main" id="{D819A01E-3A53-4F3B-B1E4-34A2A550E195}"/>
              </a:ext>
            </a:extLst>
          </p:cNvPr>
          <p:cNvGrpSpPr/>
          <p:nvPr/>
        </p:nvGrpSpPr>
        <p:grpSpPr>
          <a:xfrm>
            <a:off x="9249818" y="3246921"/>
            <a:ext cx="223200" cy="284040"/>
            <a:chOff x="9249818" y="3246921"/>
            <a:chExt cx="223200" cy="284040"/>
          </a:xfrm>
        </p:grpSpPr>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34A1CD9E-12C3-44B0-9384-29861ABEC664}"/>
                    </a:ext>
                  </a:extLst>
                </p14:cNvPr>
                <p14:cNvContentPartPr/>
                <p14:nvPr/>
              </p14:nvContentPartPr>
              <p14:xfrm>
                <a:off x="9249818" y="3295521"/>
                <a:ext cx="223200" cy="165240"/>
              </p14:xfrm>
            </p:contentPart>
          </mc:Choice>
          <mc:Fallback>
            <p:pic>
              <p:nvPicPr>
                <p:cNvPr id="57" name="Ink 56">
                  <a:extLst>
                    <a:ext uri="{FF2B5EF4-FFF2-40B4-BE49-F238E27FC236}">
                      <a16:creationId xmlns:a16="http://schemas.microsoft.com/office/drawing/2014/main" id="{34A1CD9E-12C3-44B0-9384-29861ABEC664}"/>
                    </a:ext>
                  </a:extLst>
                </p:cNvPr>
                <p:cNvPicPr/>
                <p:nvPr/>
              </p:nvPicPr>
              <p:blipFill>
                <a:blip r:embed="rId89"/>
                <a:stretch>
                  <a:fillRect/>
                </a:stretch>
              </p:blipFill>
              <p:spPr>
                <a:xfrm>
                  <a:off x="9232178" y="3277881"/>
                  <a:ext cx="2588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E8647C97-90FA-40E7-803D-BF8194D29F17}"/>
                    </a:ext>
                  </a:extLst>
                </p14:cNvPr>
                <p14:cNvContentPartPr/>
                <p14:nvPr/>
              </p14:nvContentPartPr>
              <p14:xfrm>
                <a:off x="9294098" y="3246921"/>
                <a:ext cx="159480" cy="284040"/>
              </p14:xfrm>
            </p:contentPart>
          </mc:Choice>
          <mc:Fallback>
            <p:pic>
              <p:nvPicPr>
                <p:cNvPr id="58" name="Ink 57">
                  <a:extLst>
                    <a:ext uri="{FF2B5EF4-FFF2-40B4-BE49-F238E27FC236}">
                      <a16:creationId xmlns:a16="http://schemas.microsoft.com/office/drawing/2014/main" id="{E8647C97-90FA-40E7-803D-BF8194D29F17}"/>
                    </a:ext>
                  </a:extLst>
                </p:cNvPr>
                <p:cNvPicPr/>
                <p:nvPr/>
              </p:nvPicPr>
              <p:blipFill>
                <a:blip r:embed="rId91"/>
                <a:stretch>
                  <a:fillRect/>
                </a:stretch>
              </p:blipFill>
              <p:spPr>
                <a:xfrm>
                  <a:off x="9276458" y="3229281"/>
                  <a:ext cx="195120" cy="319680"/>
                </a:xfrm>
                <a:prstGeom prst="rect">
                  <a:avLst/>
                </a:prstGeom>
              </p:spPr>
            </p:pic>
          </mc:Fallback>
        </mc:AlternateContent>
      </p:grpSp>
      <p:grpSp>
        <p:nvGrpSpPr>
          <p:cNvPr id="62" name="Group 61">
            <a:extLst>
              <a:ext uri="{FF2B5EF4-FFF2-40B4-BE49-F238E27FC236}">
                <a16:creationId xmlns:a16="http://schemas.microsoft.com/office/drawing/2014/main" id="{B8E2FFED-7E9F-48BE-80FA-E52B10DCB4EA}"/>
              </a:ext>
            </a:extLst>
          </p:cNvPr>
          <p:cNvGrpSpPr/>
          <p:nvPr/>
        </p:nvGrpSpPr>
        <p:grpSpPr>
          <a:xfrm>
            <a:off x="9243338" y="4618521"/>
            <a:ext cx="242640" cy="277560"/>
            <a:chOff x="9243338" y="4618521"/>
            <a:chExt cx="242640" cy="277560"/>
          </a:xfrm>
        </p:grpSpPr>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C7610255-97D4-4513-9CED-AE2546B1EA82}"/>
                    </a:ext>
                  </a:extLst>
                </p14:cNvPr>
                <p14:cNvContentPartPr/>
                <p14:nvPr/>
              </p14:nvContentPartPr>
              <p14:xfrm>
                <a:off x="9267098" y="4677561"/>
                <a:ext cx="218880" cy="150120"/>
              </p14:xfrm>
            </p:contentPart>
          </mc:Choice>
          <mc:Fallback>
            <p:pic>
              <p:nvPicPr>
                <p:cNvPr id="60" name="Ink 59">
                  <a:extLst>
                    <a:ext uri="{FF2B5EF4-FFF2-40B4-BE49-F238E27FC236}">
                      <a16:creationId xmlns:a16="http://schemas.microsoft.com/office/drawing/2014/main" id="{C7610255-97D4-4513-9CED-AE2546B1EA82}"/>
                    </a:ext>
                  </a:extLst>
                </p:cNvPr>
                <p:cNvPicPr/>
                <p:nvPr/>
              </p:nvPicPr>
              <p:blipFill>
                <a:blip r:embed="rId93"/>
                <a:stretch>
                  <a:fillRect/>
                </a:stretch>
              </p:blipFill>
              <p:spPr>
                <a:xfrm>
                  <a:off x="9249098" y="4659561"/>
                  <a:ext cx="2545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FBBE7CCA-5862-4D45-802C-18E4E0CB09D2}"/>
                    </a:ext>
                  </a:extLst>
                </p14:cNvPr>
                <p14:cNvContentPartPr/>
                <p14:nvPr/>
              </p14:nvContentPartPr>
              <p14:xfrm>
                <a:off x="9243338" y="4618521"/>
                <a:ext cx="216360" cy="277560"/>
              </p14:xfrm>
            </p:contentPart>
          </mc:Choice>
          <mc:Fallback>
            <p:pic>
              <p:nvPicPr>
                <p:cNvPr id="61" name="Ink 60">
                  <a:extLst>
                    <a:ext uri="{FF2B5EF4-FFF2-40B4-BE49-F238E27FC236}">
                      <a16:creationId xmlns:a16="http://schemas.microsoft.com/office/drawing/2014/main" id="{FBBE7CCA-5862-4D45-802C-18E4E0CB09D2}"/>
                    </a:ext>
                  </a:extLst>
                </p:cNvPr>
                <p:cNvPicPr/>
                <p:nvPr/>
              </p:nvPicPr>
              <p:blipFill>
                <a:blip r:embed="rId95"/>
                <a:stretch>
                  <a:fillRect/>
                </a:stretch>
              </p:blipFill>
              <p:spPr>
                <a:xfrm>
                  <a:off x="9225698" y="4600881"/>
                  <a:ext cx="252000" cy="313200"/>
                </a:xfrm>
                <a:prstGeom prst="rect">
                  <a:avLst/>
                </a:prstGeom>
              </p:spPr>
            </p:pic>
          </mc:Fallback>
        </mc:AlternateContent>
      </p:grpSp>
    </p:spTree>
    <p:extLst>
      <p:ext uri="{BB962C8B-B14F-4D97-AF65-F5344CB8AC3E}">
        <p14:creationId xmlns:p14="http://schemas.microsoft.com/office/powerpoint/2010/main" val="3620049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207E-6CBF-4148-B74E-BFCF5EEE749C}"/>
              </a:ext>
            </a:extLst>
          </p:cNvPr>
          <p:cNvSpPr>
            <a:spLocks noGrp="1"/>
          </p:cNvSpPr>
          <p:nvPr>
            <p:ph type="title"/>
          </p:nvPr>
        </p:nvSpPr>
        <p:spPr/>
        <p:txBody>
          <a:bodyPr/>
          <a:lstStyle/>
          <a:p>
            <a:r>
              <a:rPr lang="en-MY" dirty="0"/>
              <a:t>MCQ 18</a:t>
            </a:r>
          </a:p>
        </p:txBody>
      </p:sp>
      <p:sp>
        <p:nvSpPr>
          <p:cNvPr id="3" name="Content Placeholder 2">
            <a:extLst>
              <a:ext uri="{FF2B5EF4-FFF2-40B4-BE49-F238E27FC236}">
                <a16:creationId xmlns:a16="http://schemas.microsoft.com/office/drawing/2014/main" id="{53373683-2CEB-4188-8512-8E4146C4EB7E}"/>
              </a:ext>
            </a:extLst>
          </p:cNvPr>
          <p:cNvSpPr>
            <a:spLocks noGrp="1"/>
          </p:cNvSpPr>
          <p:nvPr>
            <p:ph idx="1"/>
          </p:nvPr>
        </p:nvSpPr>
        <p:spPr/>
        <p:txBody>
          <a:bodyPr/>
          <a:lstStyle/>
          <a:p>
            <a:r>
              <a:rPr lang="en-MY" dirty="0"/>
              <a:t>The flip-flop is only activated by _____________</a:t>
            </a:r>
          </a:p>
          <a:p>
            <a:pPr marL="0" indent="0">
              <a:buNone/>
            </a:pPr>
            <a:r>
              <a:rPr lang="en-MY" dirty="0"/>
              <a:t>a) Positive edge trigger</a:t>
            </a:r>
          </a:p>
          <a:p>
            <a:pPr marL="0" indent="0">
              <a:buNone/>
            </a:pPr>
            <a:r>
              <a:rPr lang="en-MY" dirty="0"/>
              <a:t>b) Negative edge trigger</a:t>
            </a:r>
          </a:p>
          <a:p>
            <a:pPr marL="0" indent="0">
              <a:buNone/>
            </a:pPr>
            <a:r>
              <a:rPr lang="en-MY" dirty="0"/>
              <a:t>c) Either positive or Negative edge trigger</a:t>
            </a:r>
          </a:p>
          <a:p>
            <a:pPr marL="0" indent="0">
              <a:buNone/>
            </a:pPr>
            <a:r>
              <a:rPr lang="en-MY" dirty="0"/>
              <a:t>d) Sinusoidal trigger</a:t>
            </a:r>
          </a:p>
        </p:txBody>
      </p:sp>
      <p:sp>
        <p:nvSpPr>
          <p:cNvPr id="4" name="Footer Placeholder 3">
            <a:extLst>
              <a:ext uri="{FF2B5EF4-FFF2-40B4-BE49-F238E27FC236}">
                <a16:creationId xmlns:a16="http://schemas.microsoft.com/office/drawing/2014/main" id="{144DB2C4-C7E2-4984-8B59-7A8D4743032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7228FDE-5AB6-41BD-A5EB-FDBFD4291420}"/>
              </a:ext>
            </a:extLst>
          </p:cNvPr>
          <p:cNvSpPr>
            <a:spLocks noGrp="1"/>
          </p:cNvSpPr>
          <p:nvPr>
            <p:ph type="sldNum" sz="quarter" idx="12"/>
          </p:nvPr>
        </p:nvSpPr>
        <p:spPr/>
        <p:txBody>
          <a:bodyPr/>
          <a:lstStyle/>
          <a:p>
            <a:fld id="{1DE98518-C1CF-410D-8A71-B5D14FDF677E}" type="slidenum">
              <a:rPr lang="en-MY" smtClean="0"/>
              <a:t>30</a:t>
            </a:fld>
            <a:endParaRPr lang="en-MY" dirty="0"/>
          </a:p>
        </p:txBody>
      </p:sp>
      <p:sp>
        <p:nvSpPr>
          <p:cNvPr id="6" name="Rectangle 5">
            <a:extLst>
              <a:ext uri="{FF2B5EF4-FFF2-40B4-BE49-F238E27FC236}">
                <a16:creationId xmlns:a16="http://schemas.microsoft.com/office/drawing/2014/main" id="{647A692E-B81C-46FC-890E-31B134189BFB}"/>
              </a:ext>
            </a:extLst>
          </p:cNvPr>
          <p:cNvSpPr/>
          <p:nvPr/>
        </p:nvSpPr>
        <p:spPr>
          <a:xfrm>
            <a:off x="10397275" y="5349454"/>
            <a:ext cx="72487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00A404C-B012-44FB-B32D-27B84523B2B5}"/>
                  </a:ext>
                </a:extLst>
              </p14:cNvPr>
              <p14:cNvContentPartPr/>
              <p14:nvPr/>
            </p14:nvContentPartPr>
            <p14:xfrm>
              <a:off x="2399760" y="3668760"/>
              <a:ext cx="3934440" cy="309600"/>
            </p14:xfrm>
          </p:contentPart>
        </mc:Choice>
        <mc:Fallback>
          <p:pic>
            <p:nvPicPr>
              <p:cNvPr id="7" name="Ink 6">
                <a:extLst>
                  <a:ext uri="{FF2B5EF4-FFF2-40B4-BE49-F238E27FC236}">
                    <a16:creationId xmlns:a16="http://schemas.microsoft.com/office/drawing/2014/main" id="{700A404C-B012-44FB-B32D-27B84523B2B5}"/>
                  </a:ext>
                </a:extLst>
              </p:cNvPr>
              <p:cNvPicPr/>
              <p:nvPr/>
            </p:nvPicPr>
            <p:blipFill>
              <a:blip r:embed="rId3"/>
              <a:stretch>
                <a:fillRect/>
              </a:stretch>
            </p:blipFill>
            <p:spPr>
              <a:xfrm>
                <a:off x="2390400" y="3659400"/>
                <a:ext cx="3953160" cy="328320"/>
              </a:xfrm>
              <a:prstGeom prst="rect">
                <a:avLst/>
              </a:prstGeom>
            </p:spPr>
          </p:pic>
        </mc:Fallback>
      </mc:AlternateContent>
    </p:spTree>
    <p:extLst>
      <p:ext uri="{BB962C8B-B14F-4D97-AF65-F5344CB8AC3E}">
        <p14:creationId xmlns:p14="http://schemas.microsoft.com/office/powerpoint/2010/main" val="71849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D109-1C3C-4E12-85B5-53B29AD9AC78}"/>
              </a:ext>
            </a:extLst>
          </p:cNvPr>
          <p:cNvSpPr>
            <a:spLocks noGrp="1"/>
          </p:cNvSpPr>
          <p:nvPr>
            <p:ph type="title"/>
          </p:nvPr>
        </p:nvSpPr>
        <p:spPr/>
        <p:txBody>
          <a:bodyPr/>
          <a:lstStyle/>
          <a:p>
            <a:r>
              <a:rPr lang="en-MY" dirty="0"/>
              <a:t>MCQ 19</a:t>
            </a:r>
          </a:p>
        </p:txBody>
      </p:sp>
      <p:sp>
        <p:nvSpPr>
          <p:cNvPr id="3" name="Content Placeholder 2">
            <a:extLst>
              <a:ext uri="{FF2B5EF4-FFF2-40B4-BE49-F238E27FC236}">
                <a16:creationId xmlns:a16="http://schemas.microsoft.com/office/drawing/2014/main" id="{3B3BE168-1C45-4BB0-BB5B-7483C51B5047}"/>
              </a:ext>
            </a:extLst>
          </p:cNvPr>
          <p:cNvSpPr>
            <a:spLocks noGrp="1"/>
          </p:cNvSpPr>
          <p:nvPr>
            <p:ph idx="1"/>
          </p:nvPr>
        </p:nvSpPr>
        <p:spPr/>
        <p:txBody>
          <a:bodyPr/>
          <a:lstStyle/>
          <a:p>
            <a:r>
              <a:rPr lang="en-MY" dirty="0"/>
              <a:t>The flip-flops which has not having any invalid states are _____________</a:t>
            </a:r>
          </a:p>
          <a:p>
            <a:pPr marL="0" indent="0">
              <a:buNone/>
            </a:pPr>
            <a:r>
              <a:rPr lang="en-MY" dirty="0"/>
              <a:t>a) S-R, J-K, D</a:t>
            </a:r>
          </a:p>
          <a:p>
            <a:pPr marL="0" indent="0">
              <a:buNone/>
            </a:pPr>
            <a:r>
              <a:rPr lang="en-MY" dirty="0"/>
              <a:t>b) S-R, J-K, T</a:t>
            </a:r>
          </a:p>
          <a:p>
            <a:pPr marL="0" indent="0">
              <a:buNone/>
            </a:pPr>
            <a:r>
              <a:rPr lang="en-MY" dirty="0"/>
              <a:t>c) J-K, D, S-R</a:t>
            </a:r>
          </a:p>
          <a:p>
            <a:pPr marL="0" indent="0">
              <a:buNone/>
            </a:pPr>
            <a:r>
              <a:rPr lang="en-MY" dirty="0"/>
              <a:t>d) J-K, D, T</a:t>
            </a:r>
          </a:p>
        </p:txBody>
      </p:sp>
      <p:sp>
        <p:nvSpPr>
          <p:cNvPr id="4" name="Footer Placeholder 3">
            <a:extLst>
              <a:ext uri="{FF2B5EF4-FFF2-40B4-BE49-F238E27FC236}">
                <a16:creationId xmlns:a16="http://schemas.microsoft.com/office/drawing/2014/main" id="{9F65D04A-22E2-41AE-B391-C97F5C35754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251412E-7064-4BE9-8D03-E5963E09DAD9}"/>
              </a:ext>
            </a:extLst>
          </p:cNvPr>
          <p:cNvSpPr>
            <a:spLocks noGrp="1"/>
          </p:cNvSpPr>
          <p:nvPr>
            <p:ph type="sldNum" sz="quarter" idx="12"/>
          </p:nvPr>
        </p:nvSpPr>
        <p:spPr/>
        <p:txBody>
          <a:bodyPr/>
          <a:lstStyle/>
          <a:p>
            <a:fld id="{1DE98518-C1CF-410D-8A71-B5D14FDF677E}" type="slidenum">
              <a:rPr lang="en-MY" smtClean="0"/>
              <a:t>31</a:t>
            </a:fld>
            <a:endParaRPr lang="en-MY" dirty="0"/>
          </a:p>
        </p:txBody>
      </p:sp>
      <p:sp>
        <p:nvSpPr>
          <p:cNvPr id="6" name="Rectangle 5">
            <a:extLst>
              <a:ext uri="{FF2B5EF4-FFF2-40B4-BE49-F238E27FC236}">
                <a16:creationId xmlns:a16="http://schemas.microsoft.com/office/drawing/2014/main" id="{7C201A4D-5436-47A5-9E20-B91B085FAE76}"/>
              </a:ext>
            </a:extLst>
          </p:cNvPr>
          <p:cNvSpPr/>
          <p:nvPr/>
        </p:nvSpPr>
        <p:spPr>
          <a:xfrm>
            <a:off x="10390062" y="5349454"/>
            <a:ext cx="739305"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535BC312-3FDF-4E7F-9790-BE9D27FF32BC}"/>
                  </a:ext>
                </a:extLst>
              </p14:cNvPr>
              <p14:cNvContentPartPr/>
              <p14:nvPr/>
            </p14:nvContentPartPr>
            <p14:xfrm>
              <a:off x="1396800" y="2514240"/>
              <a:ext cx="1265040" cy="1996560"/>
            </p14:xfrm>
          </p:contentPart>
        </mc:Choice>
        <mc:Fallback>
          <p:pic>
            <p:nvPicPr>
              <p:cNvPr id="7" name="Ink 6">
                <a:extLst>
                  <a:ext uri="{FF2B5EF4-FFF2-40B4-BE49-F238E27FC236}">
                    <a16:creationId xmlns:a16="http://schemas.microsoft.com/office/drawing/2014/main" id="{535BC312-3FDF-4E7F-9790-BE9D27FF32BC}"/>
                  </a:ext>
                </a:extLst>
              </p:cNvPr>
              <p:cNvPicPr/>
              <p:nvPr/>
            </p:nvPicPr>
            <p:blipFill>
              <a:blip r:embed="rId3"/>
              <a:stretch>
                <a:fillRect/>
              </a:stretch>
            </p:blipFill>
            <p:spPr>
              <a:xfrm>
                <a:off x="1387440" y="2504880"/>
                <a:ext cx="1283760" cy="2015280"/>
              </a:xfrm>
              <a:prstGeom prst="rect">
                <a:avLst/>
              </a:prstGeom>
            </p:spPr>
          </p:pic>
        </mc:Fallback>
      </mc:AlternateContent>
    </p:spTree>
    <p:extLst>
      <p:ext uri="{BB962C8B-B14F-4D97-AF65-F5344CB8AC3E}">
        <p14:creationId xmlns:p14="http://schemas.microsoft.com/office/powerpoint/2010/main" val="47038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F56B-00D4-440A-BB24-9799EC988C38}"/>
              </a:ext>
            </a:extLst>
          </p:cNvPr>
          <p:cNvSpPr>
            <a:spLocks noGrp="1"/>
          </p:cNvSpPr>
          <p:nvPr>
            <p:ph type="title"/>
          </p:nvPr>
        </p:nvSpPr>
        <p:spPr/>
        <p:txBody>
          <a:bodyPr/>
          <a:lstStyle/>
          <a:p>
            <a:r>
              <a:rPr lang="en-MY" dirty="0"/>
              <a:t>MCQ 20</a:t>
            </a:r>
          </a:p>
        </p:txBody>
      </p:sp>
      <p:sp>
        <p:nvSpPr>
          <p:cNvPr id="3" name="Content Placeholder 2">
            <a:extLst>
              <a:ext uri="{FF2B5EF4-FFF2-40B4-BE49-F238E27FC236}">
                <a16:creationId xmlns:a16="http://schemas.microsoft.com/office/drawing/2014/main" id="{BBECD435-26F4-4868-863E-7CC52A45AA4A}"/>
              </a:ext>
            </a:extLst>
          </p:cNvPr>
          <p:cNvSpPr>
            <a:spLocks noGrp="1"/>
          </p:cNvSpPr>
          <p:nvPr>
            <p:ph idx="1"/>
          </p:nvPr>
        </p:nvSpPr>
        <p:spPr/>
        <p:txBody>
          <a:bodyPr/>
          <a:lstStyle/>
          <a:p>
            <a:r>
              <a:rPr lang="en-MY" dirty="0"/>
              <a:t>For realisation of JK flip-flop from SR flip-flop, the input J and K will be given as ___________</a:t>
            </a:r>
          </a:p>
          <a:p>
            <a:pPr marL="0" indent="0">
              <a:buNone/>
            </a:pPr>
            <a:r>
              <a:rPr lang="en-MY" dirty="0"/>
              <a:t>a) External inputs to S and R</a:t>
            </a:r>
          </a:p>
          <a:p>
            <a:pPr marL="0" indent="0">
              <a:buNone/>
            </a:pPr>
            <a:r>
              <a:rPr lang="en-MY" dirty="0"/>
              <a:t>b) Internal inputs to S and R</a:t>
            </a:r>
          </a:p>
          <a:p>
            <a:pPr marL="0" indent="0">
              <a:buNone/>
            </a:pPr>
            <a:r>
              <a:rPr lang="en-MY" dirty="0"/>
              <a:t>c) External inputs to combinational circuit</a:t>
            </a:r>
          </a:p>
          <a:p>
            <a:pPr marL="0" indent="0">
              <a:buNone/>
            </a:pPr>
            <a:r>
              <a:rPr lang="en-MY" dirty="0"/>
              <a:t>d) Internal inputs to combinational circuit</a:t>
            </a:r>
          </a:p>
        </p:txBody>
      </p:sp>
      <p:sp>
        <p:nvSpPr>
          <p:cNvPr id="4" name="Footer Placeholder 3">
            <a:extLst>
              <a:ext uri="{FF2B5EF4-FFF2-40B4-BE49-F238E27FC236}">
                <a16:creationId xmlns:a16="http://schemas.microsoft.com/office/drawing/2014/main" id="{700CB344-872D-4F8D-8CE1-F9854EB7A818}"/>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0153790-4CF9-4F70-A53F-10B2AA262797}"/>
              </a:ext>
            </a:extLst>
          </p:cNvPr>
          <p:cNvSpPr>
            <a:spLocks noGrp="1"/>
          </p:cNvSpPr>
          <p:nvPr>
            <p:ph type="sldNum" sz="quarter" idx="12"/>
          </p:nvPr>
        </p:nvSpPr>
        <p:spPr/>
        <p:txBody>
          <a:bodyPr/>
          <a:lstStyle/>
          <a:p>
            <a:fld id="{1DE98518-C1CF-410D-8A71-B5D14FDF677E}" type="slidenum">
              <a:rPr lang="en-MY" smtClean="0"/>
              <a:t>32</a:t>
            </a:fld>
            <a:endParaRPr lang="en-MY" dirty="0"/>
          </a:p>
        </p:txBody>
      </p:sp>
      <p:sp>
        <p:nvSpPr>
          <p:cNvPr id="6" name="Rectangle 5">
            <a:extLst>
              <a:ext uri="{FF2B5EF4-FFF2-40B4-BE49-F238E27FC236}">
                <a16:creationId xmlns:a16="http://schemas.microsoft.com/office/drawing/2014/main" id="{DE50C87D-FF14-49AF-BCBE-F336B79D2934}"/>
              </a:ext>
            </a:extLst>
          </p:cNvPr>
          <p:cNvSpPr/>
          <p:nvPr/>
        </p:nvSpPr>
        <p:spPr>
          <a:xfrm>
            <a:off x="10425327" y="5349454"/>
            <a:ext cx="668773"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B2E4E02-952D-43E3-98ED-2398A76EFFF8}"/>
                  </a:ext>
                </a:extLst>
              </p14:cNvPr>
              <p14:cNvContentPartPr/>
              <p14:nvPr/>
            </p14:nvContentPartPr>
            <p14:xfrm>
              <a:off x="4481280" y="2265840"/>
              <a:ext cx="5424120" cy="2685240"/>
            </p14:xfrm>
          </p:contentPart>
        </mc:Choice>
        <mc:Fallback>
          <p:pic>
            <p:nvPicPr>
              <p:cNvPr id="7" name="Ink 6">
                <a:extLst>
                  <a:ext uri="{FF2B5EF4-FFF2-40B4-BE49-F238E27FC236}">
                    <a16:creationId xmlns:a16="http://schemas.microsoft.com/office/drawing/2014/main" id="{0B2E4E02-952D-43E3-98ED-2398A76EFFF8}"/>
                  </a:ext>
                </a:extLst>
              </p:cNvPr>
              <p:cNvPicPr/>
              <p:nvPr/>
            </p:nvPicPr>
            <p:blipFill>
              <a:blip r:embed="rId3"/>
              <a:stretch>
                <a:fillRect/>
              </a:stretch>
            </p:blipFill>
            <p:spPr>
              <a:xfrm>
                <a:off x="4471920" y="2256480"/>
                <a:ext cx="5442840" cy="2703960"/>
              </a:xfrm>
              <a:prstGeom prst="rect">
                <a:avLst/>
              </a:prstGeom>
            </p:spPr>
          </p:pic>
        </mc:Fallback>
      </mc:AlternateContent>
    </p:spTree>
    <p:extLst>
      <p:ext uri="{BB962C8B-B14F-4D97-AF65-F5344CB8AC3E}">
        <p14:creationId xmlns:p14="http://schemas.microsoft.com/office/powerpoint/2010/main" val="317552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CBF0-959E-487E-884B-D3FDCE81DA19}"/>
              </a:ext>
            </a:extLst>
          </p:cNvPr>
          <p:cNvSpPr>
            <a:spLocks noGrp="1"/>
          </p:cNvSpPr>
          <p:nvPr>
            <p:ph type="title"/>
          </p:nvPr>
        </p:nvSpPr>
        <p:spPr/>
        <p:txBody>
          <a:bodyPr/>
          <a:lstStyle/>
          <a:p>
            <a:r>
              <a:rPr lang="en-MY" dirty="0"/>
              <a:t>SR Flip-Flop</a:t>
            </a:r>
          </a:p>
        </p:txBody>
      </p:sp>
      <p:sp>
        <p:nvSpPr>
          <p:cNvPr id="3" name="Content Placeholder 2">
            <a:extLst>
              <a:ext uri="{FF2B5EF4-FFF2-40B4-BE49-F238E27FC236}">
                <a16:creationId xmlns:a16="http://schemas.microsoft.com/office/drawing/2014/main" id="{9FDE3369-920E-45F7-AFF9-24FA57B971C1}"/>
              </a:ext>
            </a:extLst>
          </p:cNvPr>
          <p:cNvSpPr>
            <a:spLocks noGrp="1"/>
          </p:cNvSpPr>
          <p:nvPr>
            <p:ph idx="1"/>
          </p:nvPr>
        </p:nvSpPr>
        <p:spPr>
          <a:xfrm>
            <a:off x="1069847" y="2121408"/>
            <a:ext cx="9924590" cy="4050792"/>
          </a:xfrm>
        </p:spPr>
        <p:txBody>
          <a:bodyPr/>
          <a:lstStyle/>
          <a:p>
            <a:pPr algn="just"/>
            <a:r>
              <a:rPr lang="en-MY" dirty="0"/>
              <a:t>The simple two-inverter circuit of Figure is not very useful because no provision exists for controlling its state.</a:t>
            </a:r>
          </a:p>
          <a:p>
            <a:pPr algn="just"/>
            <a:r>
              <a:rPr lang="en-MY" dirty="0"/>
              <a:t>A more useful circuit is the set-reset (SR) flip-flop, consisting of two NOR gates, as shown in Figure. </a:t>
            </a:r>
          </a:p>
        </p:txBody>
      </p:sp>
      <p:sp>
        <p:nvSpPr>
          <p:cNvPr id="4" name="Footer Placeholder 3">
            <a:extLst>
              <a:ext uri="{FF2B5EF4-FFF2-40B4-BE49-F238E27FC236}">
                <a16:creationId xmlns:a16="http://schemas.microsoft.com/office/drawing/2014/main" id="{8E1D2E9C-5C16-4EA9-9063-C4C96CC4568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BBD1929-99DC-49FE-8DD3-8C78721E5506}"/>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6" name="Picture 5">
            <a:extLst>
              <a:ext uri="{FF2B5EF4-FFF2-40B4-BE49-F238E27FC236}">
                <a16:creationId xmlns:a16="http://schemas.microsoft.com/office/drawing/2014/main" id="{D2C25618-3F53-440C-A5F1-C1A9F23C9740}"/>
              </a:ext>
            </a:extLst>
          </p:cNvPr>
          <p:cNvPicPr>
            <a:picLocks noChangeAspect="1"/>
          </p:cNvPicPr>
          <p:nvPr/>
        </p:nvPicPr>
        <p:blipFill>
          <a:blip r:embed="rId2"/>
          <a:stretch>
            <a:fillRect/>
          </a:stretch>
        </p:blipFill>
        <p:spPr>
          <a:xfrm>
            <a:off x="1197563" y="3993192"/>
            <a:ext cx="2728637" cy="1855915"/>
          </a:xfrm>
          <a:prstGeom prst="rect">
            <a:avLst/>
          </a:prstGeom>
        </p:spPr>
      </p:pic>
      <p:pic>
        <p:nvPicPr>
          <p:cNvPr id="7" name="Picture 6">
            <a:extLst>
              <a:ext uri="{FF2B5EF4-FFF2-40B4-BE49-F238E27FC236}">
                <a16:creationId xmlns:a16="http://schemas.microsoft.com/office/drawing/2014/main" id="{A80D5302-317B-4CAF-81CA-83C4B617662C}"/>
              </a:ext>
            </a:extLst>
          </p:cNvPr>
          <p:cNvPicPr>
            <a:picLocks noChangeAspect="1"/>
          </p:cNvPicPr>
          <p:nvPr/>
        </p:nvPicPr>
        <p:blipFill>
          <a:blip r:embed="rId3"/>
          <a:stretch>
            <a:fillRect/>
          </a:stretch>
        </p:blipFill>
        <p:spPr>
          <a:xfrm>
            <a:off x="8387419" y="4068660"/>
            <a:ext cx="2295525" cy="1704975"/>
          </a:xfrm>
          <a:prstGeom prst="rect">
            <a:avLst/>
          </a:prstGeom>
        </p:spPr>
      </p:pic>
      <p:pic>
        <p:nvPicPr>
          <p:cNvPr id="8" name="Picture 7">
            <a:extLst>
              <a:ext uri="{FF2B5EF4-FFF2-40B4-BE49-F238E27FC236}">
                <a16:creationId xmlns:a16="http://schemas.microsoft.com/office/drawing/2014/main" id="{F1A56666-B84A-448C-B65F-C8961FC0D528}"/>
              </a:ext>
            </a:extLst>
          </p:cNvPr>
          <p:cNvPicPr>
            <a:picLocks noChangeAspect="1"/>
          </p:cNvPicPr>
          <p:nvPr/>
        </p:nvPicPr>
        <p:blipFill>
          <a:blip r:embed="rId4"/>
          <a:stretch>
            <a:fillRect/>
          </a:stretch>
        </p:blipFill>
        <p:spPr>
          <a:xfrm>
            <a:off x="5170972" y="4421086"/>
            <a:ext cx="1971675" cy="1000125"/>
          </a:xfrm>
          <a:prstGeom prst="rect">
            <a:avLst/>
          </a:prstGeom>
        </p:spPr>
      </p:pic>
      <p:grpSp>
        <p:nvGrpSpPr>
          <p:cNvPr id="20" name="Group 19">
            <a:extLst>
              <a:ext uri="{FF2B5EF4-FFF2-40B4-BE49-F238E27FC236}">
                <a16:creationId xmlns:a16="http://schemas.microsoft.com/office/drawing/2014/main" id="{AFF2A03A-C824-439F-8AF0-9AD7D644BF4D}"/>
              </a:ext>
            </a:extLst>
          </p:cNvPr>
          <p:cNvGrpSpPr/>
          <p:nvPr/>
        </p:nvGrpSpPr>
        <p:grpSpPr>
          <a:xfrm>
            <a:off x="1154138" y="393921"/>
            <a:ext cx="591480" cy="428040"/>
            <a:chOff x="1154138" y="393921"/>
            <a:chExt cx="591480" cy="428040"/>
          </a:xfrm>
        </p:grpSpPr>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8701D1A4-25DB-44D0-BB8E-9EF8D441B49D}"/>
                    </a:ext>
                  </a:extLst>
                </p14:cNvPr>
                <p14:cNvContentPartPr/>
                <p14:nvPr/>
              </p14:nvContentPartPr>
              <p14:xfrm>
                <a:off x="1154138" y="568881"/>
                <a:ext cx="181080" cy="253080"/>
              </p14:xfrm>
            </p:contentPart>
          </mc:Choice>
          <mc:Fallback>
            <p:pic>
              <p:nvPicPr>
                <p:cNvPr id="9" name="Ink 8">
                  <a:extLst>
                    <a:ext uri="{FF2B5EF4-FFF2-40B4-BE49-F238E27FC236}">
                      <a16:creationId xmlns:a16="http://schemas.microsoft.com/office/drawing/2014/main" id="{8701D1A4-25DB-44D0-BB8E-9EF8D441B49D}"/>
                    </a:ext>
                  </a:extLst>
                </p:cNvPr>
                <p:cNvPicPr/>
                <p:nvPr/>
              </p:nvPicPr>
              <p:blipFill>
                <a:blip r:embed="rId6"/>
                <a:stretch>
                  <a:fillRect/>
                </a:stretch>
              </p:blipFill>
              <p:spPr>
                <a:xfrm>
                  <a:off x="1136138" y="551241"/>
                  <a:ext cx="2167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432863DB-9020-4745-BECC-BB443B8D3060}"/>
                    </a:ext>
                  </a:extLst>
                </p14:cNvPr>
                <p14:cNvContentPartPr/>
                <p14:nvPr/>
              </p14:nvContentPartPr>
              <p14:xfrm>
                <a:off x="1429538" y="393921"/>
                <a:ext cx="171720" cy="340200"/>
              </p14:xfrm>
            </p:contentPart>
          </mc:Choice>
          <mc:Fallback>
            <p:pic>
              <p:nvPicPr>
                <p:cNvPr id="10" name="Ink 9">
                  <a:extLst>
                    <a:ext uri="{FF2B5EF4-FFF2-40B4-BE49-F238E27FC236}">
                      <a16:creationId xmlns:a16="http://schemas.microsoft.com/office/drawing/2014/main" id="{432863DB-9020-4745-BECC-BB443B8D3060}"/>
                    </a:ext>
                  </a:extLst>
                </p:cNvPr>
                <p:cNvPicPr/>
                <p:nvPr/>
              </p:nvPicPr>
              <p:blipFill>
                <a:blip r:embed="rId8"/>
                <a:stretch>
                  <a:fillRect/>
                </a:stretch>
              </p:blipFill>
              <p:spPr>
                <a:xfrm>
                  <a:off x="1411898" y="376281"/>
                  <a:ext cx="20736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4CCE93DB-15C9-4F29-A85B-DA6E33D08385}"/>
                    </a:ext>
                  </a:extLst>
                </p14:cNvPr>
                <p14:cNvContentPartPr/>
                <p14:nvPr/>
              </p14:nvContentPartPr>
              <p14:xfrm>
                <a:off x="1557698" y="559521"/>
                <a:ext cx="187920" cy="122400"/>
              </p14:xfrm>
            </p:contentPart>
          </mc:Choice>
          <mc:Fallback>
            <p:pic>
              <p:nvPicPr>
                <p:cNvPr id="11" name="Ink 10">
                  <a:extLst>
                    <a:ext uri="{FF2B5EF4-FFF2-40B4-BE49-F238E27FC236}">
                      <a16:creationId xmlns:a16="http://schemas.microsoft.com/office/drawing/2014/main" id="{4CCE93DB-15C9-4F29-A85B-DA6E33D08385}"/>
                    </a:ext>
                  </a:extLst>
                </p:cNvPr>
                <p:cNvPicPr/>
                <p:nvPr/>
              </p:nvPicPr>
              <p:blipFill>
                <a:blip r:embed="rId10"/>
                <a:stretch>
                  <a:fillRect/>
                </a:stretch>
              </p:blipFill>
              <p:spPr>
                <a:xfrm>
                  <a:off x="1539698" y="541521"/>
                  <a:ext cx="223560" cy="158040"/>
                </a:xfrm>
                <a:prstGeom prst="rect">
                  <a:avLst/>
                </a:prstGeom>
              </p:spPr>
            </p:pic>
          </mc:Fallback>
        </mc:AlternateContent>
      </p:grpSp>
      <p:grpSp>
        <p:nvGrpSpPr>
          <p:cNvPr id="19" name="Group 18">
            <a:extLst>
              <a:ext uri="{FF2B5EF4-FFF2-40B4-BE49-F238E27FC236}">
                <a16:creationId xmlns:a16="http://schemas.microsoft.com/office/drawing/2014/main" id="{236B7158-83B4-4506-BDFA-C3851E01563A}"/>
              </a:ext>
            </a:extLst>
          </p:cNvPr>
          <p:cNvGrpSpPr/>
          <p:nvPr/>
        </p:nvGrpSpPr>
        <p:grpSpPr>
          <a:xfrm>
            <a:off x="1968818" y="300321"/>
            <a:ext cx="1108080" cy="505080"/>
            <a:chOff x="1968818" y="300321"/>
            <a:chExt cx="1108080" cy="505080"/>
          </a:xfrm>
        </p:grpSpPr>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7C134A2A-BE64-4399-8F0B-0A212DE4CAC5}"/>
                    </a:ext>
                  </a:extLst>
                </p14:cNvPr>
                <p14:cNvContentPartPr/>
                <p14:nvPr/>
              </p14:nvContentPartPr>
              <p14:xfrm>
                <a:off x="1968818" y="534681"/>
                <a:ext cx="72720" cy="270720"/>
              </p14:xfrm>
            </p:contentPart>
          </mc:Choice>
          <mc:Fallback>
            <p:pic>
              <p:nvPicPr>
                <p:cNvPr id="12" name="Ink 11">
                  <a:extLst>
                    <a:ext uri="{FF2B5EF4-FFF2-40B4-BE49-F238E27FC236}">
                      <a16:creationId xmlns:a16="http://schemas.microsoft.com/office/drawing/2014/main" id="{7C134A2A-BE64-4399-8F0B-0A212DE4CAC5}"/>
                    </a:ext>
                  </a:extLst>
                </p:cNvPr>
                <p:cNvPicPr/>
                <p:nvPr/>
              </p:nvPicPr>
              <p:blipFill>
                <a:blip r:embed="rId12"/>
                <a:stretch>
                  <a:fillRect/>
                </a:stretch>
              </p:blipFill>
              <p:spPr>
                <a:xfrm>
                  <a:off x="1950818" y="516681"/>
                  <a:ext cx="1083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21242AC6-E933-45BB-A8B2-D5A85AFD3E2C}"/>
                    </a:ext>
                  </a:extLst>
                </p14:cNvPr>
                <p14:cNvContentPartPr/>
                <p14:nvPr/>
              </p14:nvContentPartPr>
              <p14:xfrm>
                <a:off x="1990418" y="486441"/>
                <a:ext cx="190800" cy="227880"/>
              </p14:xfrm>
            </p:contentPart>
          </mc:Choice>
          <mc:Fallback>
            <p:pic>
              <p:nvPicPr>
                <p:cNvPr id="13" name="Ink 12">
                  <a:extLst>
                    <a:ext uri="{FF2B5EF4-FFF2-40B4-BE49-F238E27FC236}">
                      <a16:creationId xmlns:a16="http://schemas.microsoft.com/office/drawing/2014/main" id="{21242AC6-E933-45BB-A8B2-D5A85AFD3E2C}"/>
                    </a:ext>
                  </a:extLst>
                </p:cNvPr>
                <p:cNvPicPr/>
                <p:nvPr/>
              </p:nvPicPr>
              <p:blipFill>
                <a:blip r:embed="rId14"/>
                <a:stretch>
                  <a:fillRect/>
                </a:stretch>
              </p:blipFill>
              <p:spPr>
                <a:xfrm>
                  <a:off x="1972778" y="468441"/>
                  <a:ext cx="2264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CE0C4AAF-EB07-4FAF-B41D-2D93735D74DD}"/>
                    </a:ext>
                  </a:extLst>
                </p14:cNvPr>
                <p14:cNvContentPartPr/>
                <p14:nvPr/>
              </p14:nvContentPartPr>
              <p14:xfrm>
                <a:off x="2199578" y="596601"/>
                <a:ext cx="188640" cy="137160"/>
              </p14:xfrm>
            </p:contentPart>
          </mc:Choice>
          <mc:Fallback>
            <p:pic>
              <p:nvPicPr>
                <p:cNvPr id="14" name="Ink 13">
                  <a:extLst>
                    <a:ext uri="{FF2B5EF4-FFF2-40B4-BE49-F238E27FC236}">
                      <a16:creationId xmlns:a16="http://schemas.microsoft.com/office/drawing/2014/main" id="{CE0C4AAF-EB07-4FAF-B41D-2D93735D74DD}"/>
                    </a:ext>
                  </a:extLst>
                </p:cNvPr>
                <p:cNvPicPr/>
                <p:nvPr/>
              </p:nvPicPr>
              <p:blipFill>
                <a:blip r:embed="rId16"/>
                <a:stretch>
                  <a:fillRect/>
                </a:stretch>
              </p:blipFill>
              <p:spPr>
                <a:xfrm>
                  <a:off x="2181938" y="578961"/>
                  <a:ext cx="2242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7B743056-D6D2-45C9-9217-7997F897D3D4}"/>
                    </a:ext>
                  </a:extLst>
                </p14:cNvPr>
                <p14:cNvContentPartPr/>
                <p14:nvPr/>
              </p14:nvContentPartPr>
              <p14:xfrm>
                <a:off x="2400818" y="528561"/>
                <a:ext cx="172440" cy="160560"/>
              </p14:xfrm>
            </p:contentPart>
          </mc:Choice>
          <mc:Fallback>
            <p:pic>
              <p:nvPicPr>
                <p:cNvPr id="15" name="Ink 14">
                  <a:extLst>
                    <a:ext uri="{FF2B5EF4-FFF2-40B4-BE49-F238E27FC236}">
                      <a16:creationId xmlns:a16="http://schemas.microsoft.com/office/drawing/2014/main" id="{7B743056-D6D2-45C9-9217-7997F897D3D4}"/>
                    </a:ext>
                  </a:extLst>
                </p:cNvPr>
                <p:cNvPicPr/>
                <p:nvPr/>
              </p:nvPicPr>
              <p:blipFill>
                <a:blip r:embed="rId18"/>
                <a:stretch>
                  <a:fillRect/>
                </a:stretch>
              </p:blipFill>
              <p:spPr>
                <a:xfrm>
                  <a:off x="2383178" y="510921"/>
                  <a:ext cx="2080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3581B717-6538-413E-93D2-FFB1C413051C}"/>
                    </a:ext>
                  </a:extLst>
                </p14:cNvPr>
                <p14:cNvContentPartPr/>
                <p14:nvPr/>
              </p14:nvContentPartPr>
              <p14:xfrm>
                <a:off x="2438978" y="490041"/>
                <a:ext cx="49680" cy="208080"/>
              </p14:xfrm>
            </p:contentPart>
          </mc:Choice>
          <mc:Fallback>
            <p:pic>
              <p:nvPicPr>
                <p:cNvPr id="16" name="Ink 15">
                  <a:extLst>
                    <a:ext uri="{FF2B5EF4-FFF2-40B4-BE49-F238E27FC236}">
                      <a16:creationId xmlns:a16="http://schemas.microsoft.com/office/drawing/2014/main" id="{3581B717-6538-413E-93D2-FFB1C413051C}"/>
                    </a:ext>
                  </a:extLst>
                </p:cNvPr>
                <p:cNvPicPr/>
                <p:nvPr/>
              </p:nvPicPr>
              <p:blipFill>
                <a:blip r:embed="rId20"/>
                <a:stretch>
                  <a:fillRect/>
                </a:stretch>
              </p:blipFill>
              <p:spPr>
                <a:xfrm>
                  <a:off x="2420978" y="472041"/>
                  <a:ext cx="853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B2A4A37B-BA58-4755-B14F-A4E8EC31EB38}"/>
                    </a:ext>
                  </a:extLst>
                </p14:cNvPr>
                <p14:cNvContentPartPr/>
                <p14:nvPr/>
              </p14:nvContentPartPr>
              <p14:xfrm>
                <a:off x="2599538" y="300321"/>
                <a:ext cx="220680" cy="349200"/>
              </p14:xfrm>
            </p:contentPart>
          </mc:Choice>
          <mc:Fallback>
            <p:pic>
              <p:nvPicPr>
                <p:cNvPr id="17" name="Ink 16">
                  <a:extLst>
                    <a:ext uri="{FF2B5EF4-FFF2-40B4-BE49-F238E27FC236}">
                      <a16:creationId xmlns:a16="http://schemas.microsoft.com/office/drawing/2014/main" id="{B2A4A37B-BA58-4755-B14F-A4E8EC31EB38}"/>
                    </a:ext>
                  </a:extLst>
                </p:cNvPr>
                <p:cNvPicPr/>
                <p:nvPr/>
              </p:nvPicPr>
              <p:blipFill>
                <a:blip r:embed="rId22"/>
                <a:stretch>
                  <a:fillRect/>
                </a:stretch>
              </p:blipFill>
              <p:spPr>
                <a:xfrm>
                  <a:off x="2581538" y="282681"/>
                  <a:ext cx="25632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AE5EEFF2-6D29-4A1F-B274-C2BB71F69D6A}"/>
                    </a:ext>
                  </a:extLst>
                </p14:cNvPr>
                <p14:cNvContentPartPr/>
                <p14:nvPr/>
              </p14:nvContentPartPr>
              <p14:xfrm>
                <a:off x="2713658" y="383841"/>
                <a:ext cx="363240" cy="182160"/>
              </p14:xfrm>
            </p:contentPart>
          </mc:Choice>
          <mc:Fallback>
            <p:pic>
              <p:nvPicPr>
                <p:cNvPr id="18" name="Ink 17">
                  <a:extLst>
                    <a:ext uri="{FF2B5EF4-FFF2-40B4-BE49-F238E27FC236}">
                      <a16:creationId xmlns:a16="http://schemas.microsoft.com/office/drawing/2014/main" id="{AE5EEFF2-6D29-4A1F-B274-C2BB71F69D6A}"/>
                    </a:ext>
                  </a:extLst>
                </p:cNvPr>
                <p:cNvPicPr/>
                <p:nvPr/>
              </p:nvPicPr>
              <p:blipFill>
                <a:blip r:embed="rId24"/>
                <a:stretch>
                  <a:fillRect/>
                </a:stretch>
              </p:blipFill>
              <p:spPr>
                <a:xfrm>
                  <a:off x="2695658" y="366201"/>
                  <a:ext cx="398880" cy="217800"/>
                </a:xfrm>
                <a:prstGeom prst="rect">
                  <a:avLst/>
                </a:prstGeom>
              </p:spPr>
            </p:pic>
          </mc:Fallback>
        </mc:AlternateContent>
      </p:grpSp>
      <p:grpSp>
        <p:nvGrpSpPr>
          <p:cNvPr id="24" name="Group 23">
            <a:extLst>
              <a:ext uri="{FF2B5EF4-FFF2-40B4-BE49-F238E27FC236}">
                <a16:creationId xmlns:a16="http://schemas.microsoft.com/office/drawing/2014/main" id="{2C57DAC4-962D-4980-8D3C-A575258EAFCE}"/>
              </a:ext>
            </a:extLst>
          </p:cNvPr>
          <p:cNvGrpSpPr/>
          <p:nvPr/>
        </p:nvGrpSpPr>
        <p:grpSpPr>
          <a:xfrm>
            <a:off x="2837858" y="2374281"/>
            <a:ext cx="8156520" cy="126720"/>
            <a:chOff x="2837858" y="2374281"/>
            <a:chExt cx="8156520" cy="126720"/>
          </a:xfrm>
        </p:grpSpPr>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47295015-F55A-4742-8C43-3B1E49F3CAD1}"/>
                    </a:ext>
                  </a:extLst>
                </p14:cNvPr>
                <p14:cNvContentPartPr/>
                <p14:nvPr/>
              </p14:nvContentPartPr>
              <p14:xfrm>
                <a:off x="2837858" y="2412441"/>
                <a:ext cx="2801160" cy="54360"/>
              </p14:xfrm>
            </p:contentPart>
          </mc:Choice>
          <mc:Fallback>
            <p:pic>
              <p:nvPicPr>
                <p:cNvPr id="21" name="Ink 20">
                  <a:extLst>
                    <a:ext uri="{FF2B5EF4-FFF2-40B4-BE49-F238E27FC236}">
                      <a16:creationId xmlns:a16="http://schemas.microsoft.com/office/drawing/2014/main" id="{47295015-F55A-4742-8C43-3B1E49F3CAD1}"/>
                    </a:ext>
                  </a:extLst>
                </p:cNvPr>
                <p:cNvPicPr/>
                <p:nvPr/>
              </p:nvPicPr>
              <p:blipFill>
                <a:blip r:embed="rId26"/>
                <a:stretch>
                  <a:fillRect/>
                </a:stretch>
              </p:blipFill>
              <p:spPr>
                <a:xfrm>
                  <a:off x="2820218" y="2394441"/>
                  <a:ext cx="28368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A9677094-7677-43E3-A37D-A352D341AC79}"/>
                    </a:ext>
                  </a:extLst>
                </p14:cNvPr>
                <p14:cNvContentPartPr/>
                <p14:nvPr/>
              </p14:nvContentPartPr>
              <p14:xfrm>
                <a:off x="6213938" y="2374281"/>
                <a:ext cx="2052000" cy="126720"/>
              </p14:xfrm>
            </p:contentPart>
          </mc:Choice>
          <mc:Fallback>
            <p:pic>
              <p:nvPicPr>
                <p:cNvPr id="22" name="Ink 21">
                  <a:extLst>
                    <a:ext uri="{FF2B5EF4-FFF2-40B4-BE49-F238E27FC236}">
                      <a16:creationId xmlns:a16="http://schemas.microsoft.com/office/drawing/2014/main" id="{A9677094-7677-43E3-A37D-A352D341AC79}"/>
                    </a:ext>
                  </a:extLst>
                </p:cNvPr>
                <p:cNvPicPr/>
                <p:nvPr/>
              </p:nvPicPr>
              <p:blipFill>
                <a:blip r:embed="rId28"/>
                <a:stretch>
                  <a:fillRect/>
                </a:stretch>
              </p:blipFill>
              <p:spPr>
                <a:xfrm>
                  <a:off x="6196298" y="2356281"/>
                  <a:ext cx="20876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2F453421-94EE-408E-A1BC-C6A4ECE561C0}"/>
                    </a:ext>
                  </a:extLst>
                </p14:cNvPr>
                <p14:cNvContentPartPr/>
                <p14:nvPr/>
              </p14:nvContentPartPr>
              <p14:xfrm>
                <a:off x="9372578" y="2445561"/>
                <a:ext cx="1621800" cy="40320"/>
              </p14:xfrm>
            </p:contentPart>
          </mc:Choice>
          <mc:Fallback>
            <p:pic>
              <p:nvPicPr>
                <p:cNvPr id="23" name="Ink 22">
                  <a:extLst>
                    <a:ext uri="{FF2B5EF4-FFF2-40B4-BE49-F238E27FC236}">
                      <a16:creationId xmlns:a16="http://schemas.microsoft.com/office/drawing/2014/main" id="{2F453421-94EE-408E-A1BC-C6A4ECE561C0}"/>
                    </a:ext>
                  </a:extLst>
                </p:cNvPr>
                <p:cNvPicPr/>
                <p:nvPr/>
              </p:nvPicPr>
              <p:blipFill>
                <a:blip r:embed="rId30"/>
                <a:stretch>
                  <a:fillRect/>
                </a:stretch>
              </p:blipFill>
              <p:spPr>
                <a:xfrm>
                  <a:off x="9354938" y="2427921"/>
                  <a:ext cx="1657440" cy="75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E9D31F25-616D-48A5-A9AB-D12094281942}"/>
                  </a:ext>
                </a:extLst>
              </p14:cNvPr>
              <p14:cNvContentPartPr/>
              <p14:nvPr/>
            </p14:nvContentPartPr>
            <p14:xfrm>
              <a:off x="1460498" y="2682441"/>
              <a:ext cx="2981160" cy="75960"/>
            </p14:xfrm>
          </p:contentPart>
        </mc:Choice>
        <mc:Fallback>
          <p:pic>
            <p:nvPicPr>
              <p:cNvPr id="25" name="Ink 24">
                <a:extLst>
                  <a:ext uri="{FF2B5EF4-FFF2-40B4-BE49-F238E27FC236}">
                    <a16:creationId xmlns:a16="http://schemas.microsoft.com/office/drawing/2014/main" id="{E9D31F25-616D-48A5-A9AB-D12094281942}"/>
                  </a:ext>
                </a:extLst>
              </p:cNvPr>
              <p:cNvPicPr/>
              <p:nvPr/>
            </p:nvPicPr>
            <p:blipFill>
              <a:blip r:embed="rId32"/>
              <a:stretch>
                <a:fillRect/>
              </a:stretch>
            </p:blipFill>
            <p:spPr>
              <a:xfrm>
                <a:off x="1442498" y="2664441"/>
                <a:ext cx="301680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299601D5-D9F3-41BD-999F-05D92B4BB80C}"/>
                  </a:ext>
                </a:extLst>
              </p14:cNvPr>
              <p14:cNvContentPartPr/>
              <p14:nvPr/>
            </p14:nvContentPartPr>
            <p14:xfrm>
              <a:off x="4566938" y="3228921"/>
              <a:ext cx="1702800" cy="13320"/>
            </p14:xfrm>
          </p:contentPart>
        </mc:Choice>
        <mc:Fallback>
          <p:pic>
            <p:nvPicPr>
              <p:cNvPr id="26" name="Ink 25">
                <a:extLst>
                  <a:ext uri="{FF2B5EF4-FFF2-40B4-BE49-F238E27FC236}">
                    <a16:creationId xmlns:a16="http://schemas.microsoft.com/office/drawing/2014/main" id="{299601D5-D9F3-41BD-999F-05D92B4BB80C}"/>
                  </a:ext>
                </a:extLst>
              </p:cNvPr>
              <p:cNvPicPr/>
              <p:nvPr/>
            </p:nvPicPr>
            <p:blipFill>
              <a:blip r:embed="rId34"/>
              <a:stretch>
                <a:fillRect/>
              </a:stretch>
            </p:blipFill>
            <p:spPr>
              <a:xfrm>
                <a:off x="4548938" y="3211281"/>
                <a:ext cx="1738440" cy="48960"/>
              </a:xfrm>
              <a:prstGeom prst="rect">
                <a:avLst/>
              </a:prstGeom>
            </p:spPr>
          </p:pic>
        </mc:Fallback>
      </mc:AlternateContent>
      <p:grpSp>
        <p:nvGrpSpPr>
          <p:cNvPr id="29" name="Group 28">
            <a:extLst>
              <a:ext uri="{FF2B5EF4-FFF2-40B4-BE49-F238E27FC236}">
                <a16:creationId xmlns:a16="http://schemas.microsoft.com/office/drawing/2014/main" id="{E2481AF7-C19B-4002-9D70-BE3A1B16FE4A}"/>
              </a:ext>
            </a:extLst>
          </p:cNvPr>
          <p:cNvGrpSpPr/>
          <p:nvPr/>
        </p:nvGrpSpPr>
        <p:grpSpPr>
          <a:xfrm>
            <a:off x="4652618" y="2704761"/>
            <a:ext cx="987120" cy="175320"/>
            <a:chOff x="4652618" y="2704761"/>
            <a:chExt cx="987120" cy="175320"/>
          </a:xfrm>
        </p:grpSpPr>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3F0FED88-FED7-4A78-9970-98400E98C679}"/>
                    </a:ext>
                  </a:extLst>
                </p14:cNvPr>
                <p14:cNvContentPartPr/>
                <p14:nvPr/>
              </p14:nvContentPartPr>
              <p14:xfrm>
                <a:off x="4652618" y="2704761"/>
                <a:ext cx="291960" cy="158760"/>
              </p14:xfrm>
            </p:contentPart>
          </mc:Choice>
          <mc:Fallback>
            <p:pic>
              <p:nvPicPr>
                <p:cNvPr id="27" name="Ink 26">
                  <a:extLst>
                    <a:ext uri="{FF2B5EF4-FFF2-40B4-BE49-F238E27FC236}">
                      <a16:creationId xmlns:a16="http://schemas.microsoft.com/office/drawing/2014/main" id="{3F0FED88-FED7-4A78-9970-98400E98C679}"/>
                    </a:ext>
                  </a:extLst>
                </p:cNvPr>
                <p:cNvPicPr/>
                <p:nvPr/>
              </p:nvPicPr>
              <p:blipFill>
                <a:blip r:embed="rId36"/>
                <a:stretch>
                  <a:fillRect/>
                </a:stretch>
              </p:blipFill>
              <p:spPr>
                <a:xfrm>
                  <a:off x="4634978" y="2687121"/>
                  <a:ext cx="3276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EAFC5DB7-C0C7-40EF-B1A2-F398F1F1E239}"/>
                    </a:ext>
                  </a:extLst>
                </p14:cNvPr>
                <p14:cNvContentPartPr/>
                <p14:nvPr/>
              </p14:nvContentPartPr>
              <p14:xfrm>
                <a:off x="5217818" y="2711241"/>
                <a:ext cx="421920" cy="168840"/>
              </p14:xfrm>
            </p:contentPart>
          </mc:Choice>
          <mc:Fallback>
            <p:pic>
              <p:nvPicPr>
                <p:cNvPr id="28" name="Ink 27">
                  <a:extLst>
                    <a:ext uri="{FF2B5EF4-FFF2-40B4-BE49-F238E27FC236}">
                      <a16:creationId xmlns:a16="http://schemas.microsoft.com/office/drawing/2014/main" id="{EAFC5DB7-C0C7-40EF-B1A2-F398F1F1E239}"/>
                    </a:ext>
                  </a:extLst>
                </p:cNvPr>
                <p:cNvPicPr/>
                <p:nvPr/>
              </p:nvPicPr>
              <p:blipFill>
                <a:blip r:embed="rId38"/>
                <a:stretch>
                  <a:fillRect/>
                </a:stretch>
              </p:blipFill>
              <p:spPr>
                <a:xfrm>
                  <a:off x="5200178" y="2693241"/>
                  <a:ext cx="457560" cy="20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30" name="Ink 29">
                <a:extLst>
                  <a:ext uri="{FF2B5EF4-FFF2-40B4-BE49-F238E27FC236}">
                    <a16:creationId xmlns:a16="http://schemas.microsoft.com/office/drawing/2014/main" id="{D96C0198-C964-44F0-B6F4-A2FF1E9421E2}"/>
                  </a:ext>
                </a:extLst>
              </p14:cNvPr>
              <p14:cNvContentPartPr/>
              <p14:nvPr/>
            </p14:nvContentPartPr>
            <p14:xfrm>
              <a:off x="8729978" y="3156201"/>
              <a:ext cx="1705680" cy="47160"/>
            </p14:xfrm>
          </p:contentPart>
        </mc:Choice>
        <mc:Fallback>
          <p:pic>
            <p:nvPicPr>
              <p:cNvPr id="30" name="Ink 29">
                <a:extLst>
                  <a:ext uri="{FF2B5EF4-FFF2-40B4-BE49-F238E27FC236}">
                    <a16:creationId xmlns:a16="http://schemas.microsoft.com/office/drawing/2014/main" id="{D96C0198-C964-44F0-B6F4-A2FF1E9421E2}"/>
                  </a:ext>
                </a:extLst>
              </p:cNvPr>
              <p:cNvPicPr/>
              <p:nvPr/>
            </p:nvPicPr>
            <p:blipFill>
              <a:blip r:embed="rId40"/>
              <a:stretch>
                <a:fillRect/>
              </a:stretch>
            </p:blipFill>
            <p:spPr>
              <a:xfrm>
                <a:off x="8712338" y="3138201"/>
                <a:ext cx="174132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9" name="Ink 38">
                <a:extLst>
                  <a:ext uri="{FF2B5EF4-FFF2-40B4-BE49-F238E27FC236}">
                    <a16:creationId xmlns:a16="http://schemas.microsoft.com/office/drawing/2014/main" id="{9F9F7AA3-C6A6-4A85-B946-16D5CCEAC3F9}"/>
                  </a:ext>
                </a:extLst>
              </p14:cNvPr>
              <p14:cNvContentPartPr/>
              <p14:nvPr/>
            </p14:nvContentPartPr>
            <p14:xfrm>
              <a:off x="3742538" y="5763681"/>
              <a:ext cx="409320" cy="232560"/>
            </p14:xfrm>
          </p:contentPart>
        </mc:Choice>
        <mc:Fallback>
          <p:pic>
            <p:nvPicPr>
              <p:cNvPr id="39" name="Ink 38">
                <a:extLst>
                  <a:ext uri="{FF2B5EF4-FFF2-40B4-BE49-F238E27FC236}">
                    <a16:creationId xmlns:a16="http://schemas.microsoft.com/office/drawing/2014/main" id="{9F9F7AA3-C6A6-4A85-B946-16D5CCEAC3F9}"/>
                  </a:ext>
                </a:extLst>
              </p:cNvPr>
              <p:cNvPicPr/>
              <p:nvPr/>
            </p:nvPicPr>
            <p:blipFill>
              <a:blip r:embed="rId42"/>
              <a:stretch>
                <a:fillRect/>
              </a:stretch>
            </p:blipFill>
            <p:spPr>
              <a:xfrm>
                <a:off x="3724538" y="5746041"/>
                <a:ext cx="4449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0" name="Ink 39">
                <a:extLst>
                  <a:ext uri="{FF2B5EF4-FFF2-40B4-BE49-F238E27FC236}">
                    <a16:creationId xmlns:a16="http://schemas.microsoft.com/office/drawing/2014/main" id="{D40FC0E7-4F99-4D40-80EC-23FE4BA14A55}"/>
                  </a:ext>
                </a:extLst>
              </p14:cNvPr>
              <p14:cNvContentPartPr/>
              <p14:nvPr/>
            </p14:nvContentPartPr>
            <p14:xfrm>
              <a:off x="9433778" y="3254841"/>
              <a:ext cx="436320" cy="153360"/>
            </p14:xfrm>
          </p:contentPart>
        </mc:Choice>
        <mc:Fallback>
          <p:pic>
            <p:nvPicPr>
              <p:cNvPr id="40" name="Ink 39">
                <a:extLst>
                  <a:ext uri="{FF2B5EF4-FFF2-40B4-BE49-F238E27FC236}">
                    <a16:creationId xmlns:a16="http://schemas.microsoft.com/office/drawing/2014/main" id="{D40FC0E7-4F99-4D40-80EC-23FE4BA14A55}"/>
                  </a:ext>
                </a:extLst>
              </p:cNvPr>
              <p:cNvPicPr/>
              <p:nvPr/>
            </p:nvPicPr>
            <p:blipFill>
              <a:blip r:embed="rId44"/>
              <a:stretch>
                <a:fillRect/>
              </a:stretch>
            </p:blipFill>
            <p:spPr>
              <a:xfrm>
                <a:off x="9415778" y="3237201"/>
                <a:ext cx="4719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1" name="Ink 40">
                <a:extLst>
                  <a:ext uri="{FF2B5EF4-FFF2-40B4-BE49-F238E27FC236}">
                    <a16:creationId xmlns:a16="http://schemas.microsoft.com/office/drawing/2014/main" id="{DE045EBE-C1B4-41B7-B0FE-774F62122714}"/>
                  </a:ext>
                </a:extLst>
              </p14:cNvPr>
              <p14:cNvContentPartPr/>
              <p14:nvPr/>
            </p14:nvContentPartPr>
            <p14:xfrm>
              <a:off x="9344138" y="2766681"/>
              <a:ext cx="244440" cy="70200"/>
            </p14:xfrm>
          </p:contentPart>
        </mc:Choice>
        <mc:Fallback>
          <p:pic>
            <p:nvPicPr>
              <p:cNvPr id="41" name="Ink 40">
                <a:extLst>
                  <a:ext uri="{FF2B5EF4-FFF2-40B4-BE49-F238E27FC236}">
                    <a16:creationId xmlns:a16="http://schemas.microsoft.com/office/drawing/2014/main" id="{DE045EBE-C1B4-41B7-B0FE-774F62122714}"/>
                  </a:ext>
                </a:extLst>
              </p:cNvPr>
              <p:cNvPicPr/>
              <p:nvPr/>
            </p:nvPicPr>
            <p:blipFill>
              <a:blip r:embed="rId46"/>
              <a:stretch>
                <a:fillRect/>
              </a:stretch>
            </p:blipFill>
            <p:spPr>
              <a:xfrm>
                <a:off x="9326138" y="2748681"/>
                <a:ext cx="2800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2" name="Ink 41">
                <a:extLst>
                  <a:ext uri="{FF2B5EF4-FFF2-40B4-BE49-F238E27FC236}">
                    <a16:creationId xmlns:a16="http://schemas.microsoft.com/office/drawing/2014/main" id="{2E1C01D6-65AA-4BDE-95A9-7BD33BEB00D0}"/>
                  </a:ext>
                </a:extLst>
              </p14:cNvPr>
              <p14:cNvContentPartPr/>
              <p14:nvPr/>
            </p14:nvContentPartPr>
            <p14:xfrm>
              <a:off x="5742698" y="5842161"/>
              <a:ext cx="460080" cy="8280"/>
            </p14:xfrm>
          </p:contentPart>
        </mc:Choice>
        <mc:Fallback>
          <p:pic>
            <p:nvPicPr>
              <p:cNvPr id="42" name="Ink 41">
                <a:extLst>
                  <a:ext uri="{FF2B5EF4-FFF2-40B4-BE49-F238E27FC236}">
                    <a16:creationId xmlns:a16="http://schemas.microsoft.com/office/drawing/2014/main" id="{2E1C01D6-65AA-4BDE-95A9-7BD33BEB00D0}"/>
                  </a:ext>
                </a:extLst>
              </p:cNvPr>
              <p:cNvPicPr/>
              <p:nvPr/>
            </p:nvPicPr>
            <p:blipFill>
              <a:blip r:embed="rId48"/>
              <a:stretch>
                <a:fillRect/>
              </a:stretch>
            </p:blipFill>
            <p:spPr>
              <a:xfrm>
                <a:off x="5724698" y="5824161"/>
                <a:ext cx="4957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3" name="Ink 42">
                <a:extLst>
                  <a:ext uri="{FF2B5EF4-FFF2-40B4-BE49-F238E27FC236}">
                    <a16:creationId xmlns:a16="http://schemas.microsoft.com/office/drawing/2014/main" id="{6FA55427-7AD1-4EAD-897A-A493DDC92801}"/>
                  </a:ext>
                </a:extLst>
              </p14:cNvPr>
              <p14:cNvContentPartPr/>
              <p14:nvPr/>
            </p14:nvContentPartPr>
            <p14:xfrm>
              <a:off x="5964818" y="4744881"/>
              <a:ext cx="213120" cy="129240"/>
            </p14:xfrm>
          </p:contentPart>
        </mc:Choice>
        <mc:Fallback>
          <p:pic>
            <p:nvPicPr>
              <p:cNvPr id="43" name="Ink 42">
                <a:extLst>
                  <a:ext uri="{FF2B5EF4-FFF2-40B4-BE49-F238E27FC236}">
                    <a16:creationId xmlns:a16="http://schemas.microsoft.com/office/drawing/2014/main" id="{6FA55427-7AD1-4EAD-897A-A493DDC92801}"/>
                  </a:ext>
                </a:extLst>
              </p:cNvPr>
              <p:cNvPicPr/>
              <p:nvPr/>
            </p:nvPicPr>
            <p:blipFill>
              <a:blip r:embed="rId50"/>
              <a:stretch>
                <a:fillRect/>
              </a:stretch>
            </p:blipFill>
            <p:spPr>
              <a:xfrm>
                <a:off x="5947178" y="4727241"/>
                <a:ext cx="2487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5" name="Ink 44">
                <a:extLst>
                  <a:ext uri="{FF2B5EF4-FFF2-40B4-BE49-F238E27FC236}">
                    <a16:creationId xmlns:a16="http://schemas.microsoft.com/office/drawing/2014/main" id="{A5498CA0-7462-4EB5-9B9B-11CA2059484E}"/>
                  </a:ext>
                </a:extLst>
              </p14:cNvPr>
              <p14:cNvContentPartPr/>
              <p14:nvPr/>
            </p14:nvContentPartPr>
            <p14:xfrm>
              <a:off x="6638738" y="4490361"/>
              <a:ext cx="283320" cy="142920"/>
            </p14:xfrm>
          </p:contentPart>
        </mc:Choice>
        <mc:Fallback>
          <p:pic>
            <p:nvPicPr>
              <p:cNvPr id="45" name="Ink 44">
                <a:extLst>
                  <a:ext uri="{FF2B5EF4-FFF2-40B4-BE49-F238E27FC236}">
                    <a16:creationId xmlns:a16="http://schemas.microsoft.com/office/drawing/2014/main" id="{A5498CA0-7462-4EB5-9B9B-11CA2059484E}"/>
                  </a:ext>
                </a:extLst>
              </p:cNvPr>
              <p:cNvPicPr/>
              <p:nvPr/>
            </p:nvPicPr>
            <p:blipFill>
              <a:blip r:embed="rId52"/>
              <a:stretch>
                <a:fillRect/>
              </a:stretch>
            </p:blipFill>
            <p:spPr>
              <a:xfrm>
                <a:off x="6621098" y="4472361"/>
                <a:ext cx="318960" cy="178560"/>
              </a:xfrm>
              <a:prstGeom prst="rect">
                <a:avLst/>
              </a:prstGeom>
            </p:spPr>
          </p:pic>
        </mc:Fallback>
      </mc:AlternateContent>
      <p:grpSp>
        <p:nvGrpSpPr>
          <p:cNvPr id="47" name="Group 46">
            <a:extLst>
              <a:ext uri="{FF2B5EF4-FFF2-40B4-BE49-F238E27FC236}">
                <a16:creationId xmlns:a16="http://schemas.microsoft.com/office/drawing/2014/main" id="{85DB1567-9E16-4372-8ADF-834BC6C47741}"/>
              </a:ext>
            </a:extLst>
          </p:cNvPr>
          <p:cNvGrpSpPr/>
          <p:nvPr/>
        </p:nvGrpSpPr>
        <p:grpSpPr>
          <a:xfrm>
            <a:off x="6024218" y="5160321"/>
            <a:ext cx="761400" cy="255600"/>
            <a:chOff x="6024218" y="5160321"/>
            <a:chExt cx="761400" cy="255600"/>
          </a:xfrm>
        </p:grpSpPr>
        <mc:AlternateContent xmlns:mc="http://schemas.openxmlformats.org/markup-compatibility/2006">
          <mc:Choice xmlns:p14="http://schemas.microsoft.com/office/powerpoint/2010/main" Requires="p14">
            <p:contentPart p14:bwMode="auto" r:id="rId53">
              <p14:nvContentPartPr>
                <p14:cNvPr id="44" name="Ink 43">
                  <a:extLst>
                    <a:ext uri="{FF2B5EF4-FFF2-40B4-BE49-F238E27FC236}">
                      <a16:creationId xmlns:a16="http://schemas.microsoft.com/office/drawing/2014/main" id="{30E1C093-AF9D-45A4-BD4F-9E30821A8EFF}"/>
                    </a:ext>
                  </a:extLst>
                </p14:cNvPr>
                <p14:cNvContentPartPr/>
                <p14:nvPr/>
              </p14:nvContentPartPr>
              <p14:xfrm>
                <a:off x="6024218" y="5160321"/>
                <a:ext cx="133560" cy="91080"/>
              </p14:xfrm>
            </p:contentPart>
          </mc:Choice>
          <mc:Fallback>
            <p:pic>
              <p:nvPicPr>
                <p:cNvPr id="44" name="Ink 43">
                  <a:extLst>
                    <a:ext uri="{FF2B5EF4-FFF2-40B4-BE49-F238E27FC236}">
                      <a16:creationId xmlns:a16="http://schemas.microsoft.com/office/drawing/2014/main" id="{30E1C093-AF9D-45A4-BD4F-9E30821A8EFF}"/>
                    </a:ext>
                  </a:extLst>
                </p:cNvPr>
                <p:cNvPicPr/>
                <p:nvPr/>
              </p:nvPicPr>
              <p:blipFill>
                <a:blip r:embed="rId54"/>
                <a:stretch>
                  <a:fillRect/>
                </a:stretch>
              </p:blipFill>
              <p:spPr>
                <a:xfrm>
                  <a:off x="6006578" y="5142681"/>
                  <a:ext cx="1692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6" name="Ink 45">
                  <a:extLst>
                    <a:ext uri="{FF2B5EF4-FFF2-40B4-BE49-F238E27FC236}">
                      <a16:creationId xmlns:a16="http://schemas.microsoft.com/office/drawing/2014/main" id="{65C1B5D5-9538-407A-AF35-6339B247BFCF}"/>
                    </a:ext>
                  </a:extLst>
                </p14:cNvPr>
                <p14:cNvContentPartPr/>
                <p14:nvPr/>
              </p14:nvContentPartPr>
              <p14:xfrm>
                <a:off x="6594818" y="5329881"/>
                <a:ext cx="190800" cy="86040"/>
              </p14:xfrm>
            </p:contentPart>
          </mc:Choice>
          <mc:Fallback>
            <p:pic>
              <p:nvPicPr>
                <p:cNvPr id="46" name="Ink 45">
                  <a:extLst>
                    <a:ext uri="{FF2B5EF4-FFF2-40B4-BE49-F238E27FC236}">
                      <a16:creationId xmlns:a16="http://schemas.microsoft.com/office/drawing/2014/main" id="{65C1B5D5-9538-407A-AF35-6339B247BFCF}"/>
                    </a:ext>
                  </a:extLst>
                </p:cNvPr>
                <p:cNvPicPr/>
                <p:nvPr/>
              </p:nvPicPr>
              <p:blipFill>
                <a:blip r:embed="rId56"/>
                <a:stretch>
                  <a:fillRect/>
                </a:stretch>
              </p:blipFill>
              <p:spPr>
                <a:xfrm>
                  <a:off x="6576818" y="5311881"/>
                  <a:ext cx="226440" cy="12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
            <p14:nvContentPartPr>
              <p14:cNvPr id="61" name="Ink 60">
                <a:extLst>
                  <a:ext uri="{FF2B5EF4-FFF2-40B4-BE49-F238E27FC236}">
                    <a16:creationId xmlns:a16="http://schemas.microsoft.com/office/drawing/2014/main" id="{FE52745A-12AF-4F26-8A04-EF7A174F101B}"/>
                  </a:ext>
                </a:extLst>
              </p14:cNvPr>
              <p14:cNvContentPartPr/>
              <p14:nvPr/>
            </p14:nvContentPartPr>
            <p14:xfrm>
              <a:off x="10109858" y="4442841"/>
              <a:ext cx="412200" cy="185400"/>
            </p14:xfrm>
          </p:contentPart>
        </mc:Choice>
        <mc:Fallback>
          <p:pic>
            <p:nvPicPr>
              <p:cNvPr id="61" name="Ink 60">
                <a:extLst>
                  <a:ext uri="{FF2B5EF4-FFF2-40B4-BE49-F238E27FC236}">
                    <a16:creationId xmlns:a16="http://schemas.microsoft.com/office/drawing/2014/main" id="{FE52745A-12AF-4F26-8A04-EF7A174F101B}"/>
                  </a:ext>
                </a:extLst>
              </p:cNvPr>
              <p:cNvPicPr/>
              <p:nvPr/>
            </p:nvPicPr>
            <p:blipFill>
              <a:blip r:embed="rId58"/>
              <a:stretch>
                <a:fillRect/>
              </a:stretch>
            </p:blipFill>
            <p:spPr>
              <a:xfrm>
                <a:off x="10091858" y="4425201"/>
                <a:ext cx="4478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9" name="Ink 68">
                <a:extLst>
                  <a:ext uri="{FF2B5EF4-FFF2-40B4-BE49-F238E27FC236}">
                    <a16:creationId xmlns:a16="http://schemas.microsoft.com/office/drawing/2014/main" id="{D4DBE8D8-A5C1-48CA-8725-5B9F27311CD3}"/>
                  </a:ext>
                </a:extLst>
              </p14:cNvPr>
              <p14:cNvContentPartPr/>
              <p14:nvPr/>
            </p14:nvContentPartPr>
            <p14:xfrm>
              <a:off x="10574618" y="4017321"/>
              <a:ext cx="29520" cy="195480"/>
            </p14:xfrm>
          </p:contentPart>
        </mc:Choice>
        <mc:Fallback>
          <p:pic>
            <p:nvPicPr>
              <p:cNvPr id="69" name="Ink 68">
                <a:extLst>
                  <a:ext uri="{FF2B5EF4-FFF2-40B4-BE49-F238E27FC236}">
                    <a16:creationId xmlns:a16="http://schemas.microsoft.com/office/drawing/2014/main" id="{D4DBE8D8-A5C1-48CA-8725-5B9F27311CD3}"/>
                  </a:ext>
                </a:extLst>
              </p:cNvPr>
              <p:cNvPicPr/>
              <p:nvPr/>
            </p:nvPicPr>
            <p:blipFill>
              <a:blip r:embed="rId60"/>
              <a:stretch>
                <a:fillRect/>
              </a:stretch>
            </p:blipFill>
            <p:spPr>
              <a:xfrm>
                <a:off x="10556618" y="3999321"/>
                <a:ext cx="6516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70" name="Ink 69">
                <a:extLst>
                  <a:ext uri="{FF2B5EF4-FFF2-40B4-BE49-F238E27FC236}">
                    <a16:creationId xmlns:a16="http://schemas.microsoft.com/office/drawing/2014/main" id="{381DB7DB-671A-43F7-BD36-1BCFF1D1BD95}"/>
                  </a:ext>
                </a:extLst>
              </p14:cNvPr>
              <p14:cNvContentPartPr/>
              <p14:nvPr/>
            </p14:nvContentPartPr>
            <p14:xfrm>
              <a:off x="10565978" y="4095801"/>
              <a:ext cx="208800" cy="50760"/>
            </p14:xfrm>
          </p:contentPart>
        </mc:Choice>
        <mc:Fallback>
          <p:pic>
            <p:nvPicPr>
              <p:cNvPr id="70" name="Ink 69">
                <a:extLst>
                  <a:ext uri="{FF2B5EF4-FFF2-40B4-BE49-F238E27FC236}">
                    <a16:creationId xmlns:a16="http://schemas.microsoft.com/office/drawing/2014/main" id="{381DB7DB-671A-43F7-BD36-1BCFF1D1BD95}"/>
                  </a:ext>
                </a:extLst>
              </p:cNvPr>
              <p:cNvPicPr/>
              <p:nvPr/>
            </p:nvPicPr>
            <p:blipFill>
              <a:blip r:embed="rId62"/>
              <a:stretch>
                <a:fillRect/>
              </a:stretch>
            </p:blipFill>
            <p:spPr>
              <a:xfrm>
                <a:off x="10547978" y="4078161"/>
                <a:ext cx="2444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71" name="Ink 70">
                <a:extLst>
                  <a:ext uri="{FF2B5EF4-FFF2-40B4-BE49-F238E27FC236}">
                    <a16:creationId xmlns:a16="http://schemas.microsoft.com/office/drawing/2014/main" id="{6D2BB24E-0626-4FEE-977D-931C9E693938}"/>
                  </a:ext>
                </a:extLst>
              </p14:cNvPr>
              <p14:cNvContentPartPr/>
              <p14:nvPr/>
            </p14:nvContentPartPr>
            <p14:xfrm>
              <a:off x="10720058" y="3953961"/>
              <a:ext cx="49680" cy="214920"/>
            </p14:xfrm>
          </p:contentPart>
        </mc:Choice>
        <mc:Fallback>
          <p:pic>
            <p:nvPicPr>
              <p:cNvPr id="71" name="Ink 70">
                <a:extLst>
                  <a:ext uri="{FF2B5EF4-FFF2-40B4-BE49-F238E27FC236}">
                    <a16:creationId xmlns:a16="http://schemas.microsoft.com/office/drawing/2014/main" id="{6D2BB24E-0626-4FEE-977D-931C9E693938}"/>
                  </a:ext>
                </a:extLst>
              </p:cNvPr>
              <p:cNvPicPr/>
              <p:nvPr/>
            </p:nvPicPr>
            <p:blipFill>
              <a:blip r:embed="rId64"/>
              <a:stretch>
                <a:fillRect/>
              </a:stretch>
            </p:blipFill>
            <p:spPr>
              <a:xfrm>
                <a:off x="10702418" y="3936321"/>
                <a:ext cx="853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2" name="Ink 71">
                <a:extLst>
                  <a:ext uri="{FF2B5EF4-FFF2-40B4-BE49-F238E27FC236}">
                    <a16:creationId xmlns:a16="http://schemas.microsoft.com/office/drawing/2014/main" id="{9BC2ACEF-B75C-4A20-B676-3B1A20C615AC}"/>
                  </a:ext>
                </a:extLst>
              </p14:cNvPr>
              <p14:cNvContentPartPr/>
              <p14:nvPr/>
            </p14:nvContentPartPr>
            <p14:xfrm>
              <a:off x="10864418" y="4032801"/>
              <a:ext cx="105120" cy="119880"/>
            </p14:xfrm>
          </p:contentPart>
        </mc:Choice>
        <mc:Fallback>
          <p:pic>
            <p:nvPicPr>
              <p:cNvPr id="72" name="Ink 71">
                <a:extLst>
                  <a:ext uri="{FF2B5EF4-FFF2-40B4-BE49-F238E27FC236}">
                    <a16:creationId xmlns:a16="http://schemas.microsoft.com/office/drawing/2014/main" id="{9BC2ACEF-B75C-4A20-B676-3B1A20C615AC}"/>
                  </a:ext>
                </a:extLst>
              </p:cNvPr>
              <p:cNvPicPr/>
              <p:nvPr/>
            </p:nvPicPr>
            <p:blipFill>
              <a:blip r:embed="rId66"/>
              <a:stretch>
                <a:fillRect/>
              </a:stretch>
            </p:blipFill>
            <p:spPr>
              <a:xfrm>
                <a:off x="10846418" y="4014801"/>
                <a:ext cx="1407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3" name="Ink 72">
                <a:extLst>
                  <a:ext uri="{FF2B5EF4-FFF2-40B4-BE49-F238E27FC236}">
                    <a16:creationId xmlns:a16="http://schemas.microsoft.com/office/drawing/2014/main" id="{DA538FAD-00F4-4A58-A603-DAC24C700122}"/>
                  </a:ext>
                </a:extLst>
              </p14:cNvPr>
              <p14:cNvContentPartPr/>
              <p14:nvPr/>
            </p14:nvContentPartPr>
            <p14:xfrm>
              <a:off x="11078618" y="3984201"/>
              <a:ext cx="127440" cy="123120"/>
            </p14:xfrm>
          </p:contentPart>
        </mc:Choice>
        <mc:Fallback>
          <p:pic>
            <p:nvPicPr>
              <p:cNvPr id="73" name="Ink 72">
                <a:extLst>
                  <a:ext uri="{FF2B5EF4-FFF2-40B4-BE49-F238E27FC236}">
                    <a16:creationId xmlns:a16="http://schemas.microsoft.com/office/drawing/2014/main" id="{DA538FAD-00F4-4A58-A603-DAC24C700122}"/>
                  </a:ext>
                </a:extLst>
              </p:cNvPr>
              <p:cNvPicPr/>
              <p:nvPr/>
            </p:nvPicPr>
            <p:blipFill>
              <a:blip r:embed="rId68"/>
              <a:stretch>
                <a:fillRect/>
              </a:stretch>
            </p:blipFill>
            <p:spPr>
              <a:xfrm>
                <a:off x="11060618" y="3966201"/>
                <a:ext cx="1630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74" name="Ink 73">
                <a:extLst>
                  <a:ext uri="{FF2B5EF4-FFF2-40B4-BE49-F238E27FC236}">
                    <a16:creationId xmlns:a16="http://schemas.microsoft.com/office/drawing/2014/main" id="{786E04DA-8E69-4ACC-A892-4980829EDDB8}"/>
                  </a:ext>
                </a:extLst>
              </p14:cNvPr>
              <p14:cNvContentPartPr/>
              <p14:nvPr/>
            </p14:nvContentPartPr>
            <p14:xfrm>
              <a:off x="11177618" y="3834801"/>
              <a:ext cx="218880" cy="208800"/>
            </p14:xfrm>
          </p:contentPart>
        </mc:Choice>
        <mc:Fallback>
          <p:pic>
            <p:nvPicPr>
              <p:cNvPr id="74" name="Ink 73">
                <a:extLst>
                  <a:ext uri="{FF2B5EF4-FFF2-40B4-BE49-F238E27FC236}">
                    <a16:creationId xmlns:a16="http://schemas.microsoft.com/office/drawing/2014/main" id="{786E04DA-8E69-4ACC-A892-4980829EDDB8}"/>
                  </a:ext>
                </a:extLst>
              </p:cNvPr>
              <p:cNvPicPr/>
              <p:nvPr/>
            </p:nvPicPr>
            <p:blipFill>
              <a:blip r:embed="rId70"/>
              <a:stretch>
                <a:fillRect/>
              </a:stretch>
            </p:blipFill>
            <p:spPr>
              <a:xfrm>
                <a:off x="11159978" y="3816801"/>
                <a:ext cx="2545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5" name="Ink 74">
                <a:extLst>
                  <a:ext uri="{FF2B5EF4-FFF2-40B4-BE49-F238E27FC236}">
                    <a16:creationId xmlns:a16="http://schemas.microsoft.com/office/drawing/2014/main" id="{21012275-55FE-4F3C-B7ED-2DEEE764B47A}"/>
                  </a:ext>
                </a:extLst>
              </p14:cNvPr>
              <p14:cNvContentPartPr/>
              <p14:nvPr/>
            </p14:nvContentPartPr>
            <p14:xfrm>
              <a:off x="11425298" y="3908961"/>
              <a:ext cx="146880" cy="70200"/>
            </p14:xfrm>
          </p:contentPart>
        </mc:Choice>
        <mc:Fallback>
          <p:pic>
            <p:nvPicPr>
              <p:cNvPr id="75" name="Ink 74">
                <a:extLst>
                  <a:ext uri="{FF2B5EF4-FFF2-40B4-BE49-F238E27FC236}">
                    <a16:creationId xmlns:a16="http://schemas.microsoft.com/office/drawing/2014/main" id="{21012275-55FE-4F3C-B7ED-2DEEE764B47A}"/>
                  </a:ext>
                </a:extLst>
              </p:cNvPr>
              <p:cNvPicPr/>
              <p:nvPr/>
            </p:nvPicPr>
            <p:blipFill>
              <a:blip r:embed="rId72"/>
              <a:stretch>
                <a:fillRect/>
              </a:stretch>
            </p:blipFill>
            <p:spPr>
              <a:xfrm>
                <a:off x="11407298" y="3890961"/>
                <a:ext cx="1825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6" name="Ink 75">
                <a:extLst>
                  <a:ext uri="{FF2B5EF4-FFF2-40B4-BE49-F238E27FC236}">
                    <a16:creationId xmlns:a16="http://schemas.microsoft.com/office/drawing/2014/main" id="{FA8AB69E-45C6-43A1-AE63-A6E56917A2C2}"/>
                  </a:ext>
                </a:extLst>
              </p14:cNvPr>
              <p14:cNvContentPartPr/>
              <p14:nvPr/>
            </p14:nvContentPartPr>
            <p14:xfrm>
              <a:off x="11561738" y="3892761"/>
              <a:ext cx="165240" cy="83880"/>
            </p14:xfrm>
          </p:contentPart>
        </mc:Choice>
        <mc:Fallback>
          <p:pic>
            <p:nvPicPr>
              <p:cNvPr id="76" name="Ink 75">
                <a:extLst>
                  <a:ext uri="{FF2B5EF4-FFF2-40B4-BE49-F238E27FC236}">
                    <a16:creationId xmlns:a16="http://schemas.microsoft.com/office/drawing/2014/main" id="{FA8AB69E-45C6-43A1-AE63-A6E56917A2C2}"/>
                  </a:ext>
                </a:extLst>
              </p:cNvPr>
              <p:cNvPicPr/>
              <p:nvPr/>
            </p:nvPicPr>
            <p:blipFill>
              <a:blip r:embed="rId74"/>
              <a:stretch>
                <a:fillRect/>
              </a:stretch>
            </p:blipFill>
            <p:spPr>
              <a:xfrm>
                <a:off x="11543738" y="3874761"/>
                <a:ext cx="2008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7" name="Ink 76">
                <a:extLst>
                  <a:ext uri="{FF2B5EF4-FFF2-40B4-BE49-F238E27FC236}">
                    <a16:creationId xmlns:a16="http://schemas.microsoft.com/office/drawing/2014/main" id="{9401DD41-6986-4476-9EF2-D523C97F992E}"/>
                  </a:ext>
                </a:extLst>
              </p14:cNvPr>
              <p14:cNvContentPartPr/>
              <p14:nvPr/>
            </p14:nvContentPartPr>
            <p14:xfrm>
              <a:off x="11757578" y="3739041"/>
              <a:ext cx="353160" cy="306000"/>
            </p14:xfrm>
          </p:contentPart>
        </mc:Choice>
        <mc:Fallback>
          <p:pic>
            <p:nvPicPr>
              <p:cNvPr id="77" name="Ink 76">
                <a:extLst>
                  <a:ext uri="{FF2B5EF4-FFF2-40B4-BE49-F238E27FC236}">
                    <a16:creationId xmlns:a16="http://schemas.microsoft.com/office/drawing/2014/main" id="{9401DD41-6986-4476-9EF2-D523C97F992E}"/>
                  </a:ext>
                </a:extLst>
              </p:cNvPr>
              <p:cNvPicPr/>
              <p:nvPr/>
            </p:nvPicPr>
            <p:blipFill>
              <a:blip r:embed="rId76"/>
              <a:stretch>
                <a:fillRect/>
              </a:stretch>
            </p:blipFill>
            <p:spPr>
              <a:xfrm>
                <a:off x="11739938" y="3721401"/>
                <a:ext cx="38880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9" name="Ink 78">
                <a:extLst>
                  <a:ext uri="{FF2B5EF4-FFF2-40B4-BE49-F238E27FC236}">
                    <a16:creationId xmlns:a16="http://schemas.microsoft.com/office/drawing/2014/main" id="{D008FAE8-66B5-4A47-8386-AAD02FCE7777}"/>
                  </a:ext>
                </a:extLst>
              </p14:cNvPr>
              <p14:cNvContentPartPr/>
              <p14:nvPr/>
            </p14:nvContentPartPr>
            <p14:xfrm>
              <a:off x="10477418" y="3655521"/>
              <a:ext cx="226440" cy="146520"/>
            </p14:xfrm>
          </p:contentPart>
        </mc:Choice>
        <mc:Fallback>
          <p:pic>
            <p:nvPicPr>
              <p:cNvPr id="79" name="Ink 78">
                <a:extLst>
                  <a:ext uri="{FF2B5EF4-FFF2-40B4-BE49-F238E27FC236}">
                    <a16:creationId xmlns:a16="http://schemas.microsoft.com/office/drawing/2014/main" id="{D008FAE8-66B5-4A47-8386-AAD02FCE7777}"/>
                  </a:ext>
                </a:extLst>
              </p:cNvPr>
              <p:cNvPicPr/>
              <p:nvPr/>
            </p:nvPicPr>
            <p:blipFill>
              <a:blip r:embed="rId78"/>
              <a:stretch>
                <a:fillRect/>
              </a:stretch>
            </p:blipFill>
            <p:spPr>
              <a:xfrm>
                <a:off x="10459778" y="3637521"/>
                <a:ext cx="2620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80" name="Ink 79">
                <a:extLst>
                  <a:ext uri="{FF2B5EF4-FFF2-40B4-BE49-F238E27FC236}">
                    <a16:creationId xmlns:a16="http://schemas.microsoft.com/office/drawing/2014/main" id="{DFC97B45-04A4-49F0-AF4F-64BFCB0FEAD3}"/>
                  </a:ext>
                </a:extLst>
              </p14:cNvPr>
              <p14:cNvContentPartPr/>
              <p14:nvPr/>
            </p14:nvContentPartPr>
            <p14:xfrm>
              <a:off x="10608818" y="3595401"/>
              <a:ext cx="106560" cy="122400"/>
            </p14:xfrm>
          </p:contentPart>
        </mc:Choice>
        <mc:Fallback>
          <p:pic>
            <p:nvPicPr>
              <p:cNvPr id="80" name="Ink 79">
                <a:extLst>
                  <a:ext uri="{FF2B5EF4-FFF2-40B4-BE49-F238E27FC236}">
                    <a16:creationId xmlns:a16="http://schemas.microsoft.com/office/drawing/2014/main" id="{DFC97B45-04A4-49F0-AF4F-64BFCB0FEAD3}"/>
                  </a:ext>
                </a:extLst>
              </p:cNvPr>
              <p:cNvPicPr/>
              <p:nvPr/>
            </p:nvPicPr>
            <p:blipFill>
              <a:blip r:embed="rId80"/>
              <a:stretch>
                <a:fillRect/>
              </a:stretch>
            </p:blipFill>
            <p:spPr>
              <a:xfrm>
                <a:off x="10591178" y="3577401"/>
                <a:ext cx="1422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81" name="Ink 80">
                <a:extLst>
                  <a:ext uri="{FF2B5EF4-FFF2-40B4-BE49-F238E27FC236}">
                    <a16:creationId xmlns:a16="http://schemas.microsoft.com/office/drawing/2014/main" id="{B2F2197F-79B1-4E6D-BD35-5DB6CBE403F4}"/>
                  </a:ext>
                </a:extLst>
              </p14:cNvPr>
              <p14:cNvContentPartPr/>
              <p14:nvPr/>
            </p14:nvContentPartPr>
            <p14:xfrm>
              <a:off x="10679738" y="3567681"/>
              <a:ext cx="336600" cy="169200"/>
            </p14:xfrm>
          </p:contentPart>
        </mc:Choice>
        <mc:Fallback>
          <p:pic>
            <p:nvPicPr>
              <p:cNvPr id="81" name="Ink 80">
                <a:extLst>
                  <a:ext uri="{FF2B5EF4-FFF2-40B4-BE49-F238E27FC236}">
                    <a16:creationId xmlns:a16="http://schemas.microsoft.com/office/drawing/2014/main" id="{B2F2197F-79B1-4E6D-BD35-5DB6CBE403F4}"/>
                  </a:ext>
                </a:extLst>
              </p:cNvPr>
              <p:cNvPicPr/>
              <p:nvPr/>
            </p:nvPicPr>
            <p:blipFill>
              <a:blip r:embed="rId82"/>
              <a:stretch>
                <a:fillRect/>
              </a:stretch>
            </p:blipFill>
            <p:spPr>
              <a:xfrm>
                <a:off x="10661738" y="3550041"/>
                <a:ext cx="3722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82" name="Ink 81">
                <a:extLst>
                  <a:ext uri="{FF2B5EF4-FFF2-40B4-BE49-F238E27FC236}">
                    <a16:creationId xmlns:a16="http://schemas.microsoft.com/office/drawing/2014/main" id="{BD5DBE88-F5F8-41D2-B51C-869033E5ECE0}"/>
                  </a:ext>
                </a:extLst>
              </p14:cNvPr>
              <p14:cNvContentPartPr/>
              <p14:nvPr/>
            </p14:nvContentPartPr>
            <p14:xfrm>
              <a:off x="11011658" y="3592161"/>
              <a:ext cx="244800" cy="90360"/>
            </p14:xfrm>
          </p:contentPart>
        </mc:Choice>
        <mc:Fallback>
          <p:pic>
            <p:nvPicPr>
              <p:cNvPr id="82" name="Ink 81">
                <a:extLst>
                  <a:ext uri="{FF2B5EF4-FFF2-40B4-BE49-F238E27FC236}">
                    <a16:creationId xmlns:a16="http://schemas.microsoft.com/office/drawing/2014/main" id="{BD5DBE88-F5F8-41D2-B51C-869033E5ECE0}"/>
                  </a:ext>
                </a:extLst>
              </p:cNvPr>
              <p:cNvPicPr/>
              <p:nvPr/>
            </p:nvPicPr>
            <p:blipFill>
              <a:blip r:embed="rId84"/>
              <a:stretch>
                <a:fillRect/>
              </a:stretch>
            </p:blipFill>
            <p:spPr>
              <a:xfrm>
                <a:off x="10993658" y="3574161"/>
                <a:ext cx="280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3" name="Ink 82">
                <a:extLst>
                  <a:ext uri="{FF2B5EF4-FFF2-40B4-BE49-F238E27FC236}">
                    <a16:creationId xmlns:a16="http://schemas.microsoft.com/office/drawing/2014/main" id="{17B30587-355E-4981-A8BF-0ECD4ACA196B}"/>
                  </a:ext>
                </a:extLst>
              </p14:cNvPr>
              <p14:cNvContentPartPr/>
              <p14:nvPr/>
            </p14:nvContentPartPr>
            <p14:xfrm>
              <a:off x="11353658" y="3562641"/>
              <a:ext cx="89280" cy="84600"/>
            </p14:xfrm>
          </p:contentPart>
        </mc:Choice>
        <mc:Fallback>
          <p:pic>
            <p:nvPicPr>
              <p:cNvPr id="83" name="Ink 82">
                <a:extLst>
                  <a:ext uri="{FF2B5EF4-FFF2-40B4-BE49-F238E27FC236}">
                    <a16:creationId xmlns:a16="http://schemas.microsoft.com/office/drawing/2014/main" id="{17B30587-355E-4981-A8BF-0ECD4ACA196B}"/>
                  </a:ext>
                </a:extLst>
              </p:cNvPr>
              <p:cNvPicPr/>
              <p:nvPr/>
            </p:nvPicPr>
            <p:blipFill>
              <a:blip r:embed="rId86"/>
              <a:stretch>
                <a:fillRect/>
              </a:stretch>
            </p:blipFill>
            <p:spPr>
              <a:xfrm>
                <a:off x="11335658" y="3544641"/>
                <a:ext cx="12492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84" name="Ink 83">
                <a:extLst>
                  <a:ext uri="{FF2B5EF4-FFF2-40B4-BE49-F238E27FC236}">
                    <a16:creationId xmlns:a16="http://schemas.microsoft.com/office/drawing/2014/main" id="{4A27B30D-73DE-4839-89BE-8CBD11ACE765}"/>
                  </a:ext>
                </a:extLst>
              </p14:cNvPr>
              <p14:cNvContentPartPr/>
              <p14:nvPr/>
            </p14:nvContentPartPr>
            <p14:xfrm>
              <a:off x="11489378" y="3478041"/>
              <a:ext cx="105120" cy="137880"/>
            </p14:xfrm>
          </p:contentPart>
        </mc:Choice>
        <mc:Fallback>
          <p:pic>
            <p:nvPicPr>
              <p:cNvPr id="84" name="Ink 83">
                <a:extLst>
                  <a:ext uri="{FF2B5EF4-FFF2-40B4-BE49-F238E27FC236}">
                    <a16:creationId xmlns:a16="http://schemas.microsoft.com/office/drawing/2014/main" id="{4A27B30D-73DE-4839-89BE-8CBD11ACE765}"/>
                  </a:ext>
                </a:extLst>
              </p:cNvPr>
              <p:cNvPicPr/>
              <p:nvPr/>
            </p:nvPicPr>
            <p:blipFill>
              <a:blip r:embed="rId88"/>
              <a:stretch>
                <a:fillRect/>
              </a:stretch>
            </p:blipFill>
            <p:spPr>
              <a:xfrm>
                <a:off x="11471378" y="3460041"/>
                <a:ext cx="1407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85" name="Ink 84">
                <a:extLst>
                  <a:ext uri="{FF2B5EF4-FFF2-40B4-BE49-F238E27FC236}">
                    <a16:creationId xmlns:a16="http://schemas.microsoft.com/office/drawing/2014/main" id="{FD40975F-2E0A-420C-84B2-DD31CB00334C}"/>
                  </a:ext>
                </a:extLst>
              </p14:cNvPr>
              <p14:cNvContentPartPr/>
              <p14:nvPr/>
            </p14:nvContentPartPr>
            <p14:xfrm>
              <a:off x="11646338" y="3412521"/>
              <a:ext cx="297360" cy="250920"/>
            </p14:xfrm>
          </p:contentPart>
        </mc:Choice>
        <mc:Fallback>
          <p:pic>
            <p:nvPicPr>
              <p:cNvPr id="85" name="Ink 84">
                <a:extLst>
                  <a:ext uri="{FF2B5EF4-FFF2-40B4-BE49-F238E27FC236}">
                    <a16:creationId xmlns:a16="http://schemas.microsoft.com/office/drawing/2014/main" id="{FD40975F-2E0A-420C-84B2-DD31CB00334C}"/>
                  </a:ext>
                </a:extLst>
              </p:cNvPr>
              <p:cNvPicPr/>
              <p:nvPr/>
            </p:nvPicPr>
            <p:blipFill>
              <a:blip r:embed="rId90"/>
              <a:stretch>
                <a:fillRect/>
              </a:stretch>
            </p:blipFill>
            <p:spPr>
              <a:xfrm>
                <a:off x="11628338" y="3394881"/>
                <a:ext cx="3330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87" name="Ink 86">
                <a:extLst>
                  <a:ext uri="{FF2B5EF4-FFF2-40B4-BE49-F238E27FC236}">
                    <a16:creationId xmlns:a16="http://schemas.microsoft.com/office/drawing/2014/main" id="{551AB79F-FBAD-4344-89A9-B13FDD515770}"/>
                  </a:ext>
                </a:extLst>
              </p14:cNvPr>
              <p14:cNvContentPartPr/>
              <p14:nvPr/>
            </p14:nvContentPartPr>
            <p14:xfrm>
              <a:off x="10100138" y="4436721"/>
              <a:ext cx="410760" cy="153000"/>
            </p14:xfrm>
          </p:contentPart>
        </mc:Choice>
        <mc:Fallback>
          <p:pic>
            <p:nvPicPr>
              <p:cNvPr id="87" name="Ink 86">
                <a:extLst>
                  <a:ext uri="{FF2B5EF4-FFF2-40B4-BE49-F238E27FC236}">
                    <a16:creationId xmlns:a16="http://schemas.microsoft.com/office/drawing/2014/main" id="{551AB79F-FBAD-4344-89A9-B13FDD515770}"/>
                  </a:ext>
                </a:extLst>
              </p:cNvPr>
              <p:cNvPicPr/>
              <p:nvPr/>
            </p:nvPicPr>
            <p:blipFill>
              <a:blip r:embed="rId92"/>
              <a:stretch>
                <a:fillRect/>
              </a:stretch>
            </p:blipFill>
            <p:spPr>
              <a:xfrm>
                <a:off x="10082498" y="4419081"/>
                <a:ext cx="4464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9" name="Ink 88">
                <a:extLst>
                  <a:ext uri="{FF2B5EF4-FFF2-40B4-BE49-F238E27FC236}">
                    <a16:creationId xmlns:a16="http://schemas.microsoft.com/office/drawing/2014/main" id="{9F16EF7B-F618-40C8-8940-CEBB1C593818}"/>
                  </a:ext>
                </a:extLst>
              </p14:cNvPr>
              <p14:cNvContentPartPr/>
              <p14:nvPr/>
            </p14:nvContentPartPr>
            <p14:xfrm>
              <a:off x="10165658" y="3660201"/>
              <a:ext cx="458640" cy="1173240"/>
            </p14:xfrm>
          </p:contentPart>
        </mc:Choice>
        <mc:Fallback>
          <p:pic>
            <p:nvPicPr>
              <p:cNvPr id="89" name="Ink 88">
                <a:extLst>
                  <a:ext uri="{FF2B5EF4-FFF2-40B4-BE49-F238E27FC236}">
                    <a16:creationId xmlns:a16="http://schemas.microsoft.com/office/drawing/2014/main" id="{9F16EF7B-F618-40C8-8940-CEBB1C593818}"/>
                  </a:ext>
                </a:extLst>
              </p:cNvPr>
              <p:cNvPicPr/>
              <p:nvPr/>
            </p:nvPicPr>
            <p:blipFill>
              <a:blip r:embed="rId94"/>
              <a:stretch>
                <a:fillRect/>
              </a:stretch>
            </p:blipFill>
            <p:spPr>
              <a:xfrm>
                <a:off x="10148018" y="3642561"/>
                <a:ext cx="494280" cy="1208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91" name="Ink 90">
                <a:extLst>
                  <a:ext uri="{FF2B5EF4-FFF2-40B4-BE49-F238E27FC236}">
                    <a16:creationId xmlns:a16="http://schemas.microsoft.com/office/drawing/2014/main" id="{AD278F1A-9C09-4E2D-80FF-46DB1D0E21B0}"/>
                  </a:ext>
                </a:extLst>
              </p14:cNvPr>
              <p14:cNvContentPartPr/>
              <p14:nvPr/>
            </p14:nvContentPartPr>
            <p14:xfrm>
              <a:off x="11084738" y="3786201"/>
              <a:ext cx="207000" cy="48240"/>
            </p14:xfrm>
          </p:contentPart>
        </mc:Choice>
        <mc:Fallback>
          <p:pic>
            <p:nvPicPr>
              <p:cNvPr id="91" name="Ink 90">
                <a:extLst>
                  <a:ext uri="{FF2B5EF4-FFF2-40B4-BE49-F238E27FC236}">
                    <a16:creationId xmlns:a16="http://schemas.microsoft.com/office/drawing/2014/main" id="{AD278F1A-9C09-4E2D-80FF-46DB1D0E21B0}"/>
                  </a:ext>
                </a:extLst>
              </p:cNvPr>
              <p:cNvPicPr/>
              <p:nvPr/>
            </p:nvPicPr>
            <p:blipFill>
              <a:blip r:embed="rId96"/>
              <a:stretch>
                <a:fillRect/>
              </a:stretch>
            </p:blipFill>
            <p:spPr>
              <a:xfrm>
                <a:off x="11066738" y="3768201"/>
                <a:ext cx="24264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93" name="Ink 92">
                <a:extLst>
                  <a:ext uri="{FF2B5EF4-FFF2-40B4-BE49-F238E27FC236}">
                    <a16:creationId xmlns:a16="http://schemas.microsoft.com/office/drawing/2014/main" id="{332792B0-D767-425E-A3E7-8A6E6EB4B559}"/>
                  </a:ext>
                </a:extLst>
              </p14:cNvPr>
              <p14:cNvContentPartPr/>
              <p14:nvPr/>
            </p14:nvContentPartPr>
            <p14:xfrm>
              <a:off x="11109938" y="4125681"/>
              <a:ext cx="290520" cy="73440"/>
            </p14:xfrm>
          </p:contentPart>
        </mc:Choice>
        <mc:Fallback>
          <p:pic>
            <p:nvPicPr>
              <p:cNvPr id="93" name="Ink 92">
                <a:extLst>
                  <a:ext uri="{FF2B5EF4-FFF2-40B4-BE49-F238E27FC236}">
                    <a16:creationId xmlns:a16="http://schemas.microsoft.com/office/drawing/2014/main" id="{332792B0-D767-425E-A3E7-8A6E6EB4B559}"/>
                  </a:ext>
                </a:extLst>
              </p:cNvPr>
              <p:cNvPicPr/>
              <p:nvPr/>
            </p:nvPicPr>
            <p:blipFill>
              <a:blip r:embed="rId98"/>
              <a:stretch>
                <a:fillRect/>
              </a:stretch>
            </p:blipFill>
            <p:spPr>
              <a:xfrm>
                <a:off x="11092298" y="4107681"/>
                <a:ext cx="3261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95" name="Ink 94">
                <a:extLst>
                  <a:ext uri="{FF2B5EF4-FFF2-40B4-BE49-F238E27FC236}">
                    <a16:creationId xmlns:a16="http://schemas.microsoft.com/office/drawing/2014/main" id="{B9D7867A-19B4-42F0-ACAA-692E51785E28}"/>
                  </a:ext>
                </a:extLst>
              </p14:cNvPr>
              <p14:cNvContentPartPr/>
              <p14:nvPr/>
            </p14:nvContentPartPr>
            <p14:xfrm>
              <a:off x="11071418" y="4799241"/>
              <a:ext cx="307800" cy="102600"/>
            </p14:xfrm>
          </p:contentPart>
        </mc:Choice>
        <mc:Fallback>
          <p:pic>
            <p:nvPicPr>
              <p:cNvPr id="95" name="Ink 94">
                <a:extLst>
                  <a:ext uri="{FF2B5EF4-FFF2-40B4-BE49-F238E27FC236}">
                    <a16:creationId xmlns:a16="http://schemas.microsoft.com/office/drawing/2014/main" id="{B9D7867A-19B4-42F0-ACAA-692E51785E28}"/>
                  </a:ext>
                </a:extLst>
              </p:cNvPr>
              <p:cNvPicPr/>
              <p:nvPr/>
            </p:nvPicPr>
            <p:blipFill>
              <a:blip r:embed="rId100"/>
              <a:stretch>
                <a:fillRect/>
              </a:stretch>
            </p:blipFill>
            <p:spPr>
              <a:xfrm>
                <a:off x="11053778" y="4781241"/>
                <a:ext cx="3434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15" name="Ink 114">
                <a:extLst>
                  <a:ext uri="{FF2B5EF4-FFF2-40B4-BE49-F238E27FC236}">
                    <a16:creationId xmlns:a16="http://schemas.microsoft.com/office/drawing/2014/main" id="{BBF020CF-BBD5-48A0-A91D-08A387EB6C2F}"/>
                  </a:ext>
                </a:extLst>
              </p14:cNvPr>
              <p14:cNvContentPartPr/>
              <p14:nvPr/>
            </p14:nvContentPartPr>
            <p14:xfrm>
              <a:off x="9954698" y="3560841"/>
              <a:ext cx="228600" cy="228960"/>
            </p14:xfrm>
          </p:contentPart>
        </mc:Choice>
        <mc:Fallback>
          <p:pic>
            <p:nvPicPr>
              <p:cNvPr id="115" name="Ink 114">
                <a:extLst>
                  <a:ext uri="{FF2B5EF4-FFF2-40B4-BE49-F238E27FC236}">
                    <a16:creationId xmlns:a16="http://schemas.microsoft.com/office/drawing/2014/main" id="{BBF020CF-BBD5-48A0-A91D-08A387EB6C2F}"/>
                  </a:ext>
                </a:extLst>
              </p:cNvPr>
              <p:cNvPicPr/>
              <p:nvPr/>
            </p:nvPicPr>
            <p:blipFill>
              <a:blip r:embed="rId102"/>
              <a:stretch>
                <a:fillRect/>
              </a:stretch>
            </p:blipFill>
            <p:spPr>
              <a:xfrm>
                <a:off x="9936698" y="3542841"/>
                <a:ext cx="2642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16" name="Ink 115">
                <a:extLst>
                  <a:ext uri="{FF2B5EF4-FFF2-40B4-BE49-F238E27FC236}">
                    <a16:creationId xmlns:a16="http://schemas.microsoft.com/office/drawing/2014/main" id="{8B1EE270-A359-4C13-927A-4FCE4D50B470}"/>
                  </a:ext>
                </a:extLst>
              </p14:cNvPr>
              <p14:cNvContentPartPr/>
              <p14:nvPr/>
            </p14:nvContentPartPr>
            <p14:xfrm>
              <a:off x="9894938" y="4751001"/>
              <a:ext cx="159120" cy="77760"/>
            </p14:xfrm>
          </p:contentPart>
        </mc:Choice>
        <mc:Fallback>
          <p:pic>
            <p:nvPicPr>
              <p:cNvPr id="116" name="Ink 115">
                <a:extLst>
                  <a:ext uri="{FF2B5EF4-FFF2-40B4-BE49-F238E27FC236}">
                    <a16:creationId xmlns:a16="http://schemas.microsoft.com/office/drawing/2014/main" id="{8B1EE270-A359-4C13-927A-4FCE4D50B470}"/>
                  </a:ext>
                </a:extLst>
              </p:cNvPr>
              <p:cNvPicPr/>
              <p:nvPr/>
            </p:nvPicPr>
            <p:blipFill>
              <a:blip r:embed="rId104"/>
              <a:stretch>
                <a:fillRect/>
              </a:stretch>
            </p:blipFill>
            <p:spPr>
              <a:xfrm>
                <a:off x="9877298" y="4733361"/>
                <a:ext cx="1947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50" name="Ink 149">
                <a:extLst>
                  <a:ext uri="{FF2B5EF4-FFF2-40B4-BE49-F238E27FC236}">
                    <a16:creationId xmlns:a16="http://schemas.microsoft.com/office/drawing/2014/main" id="{29487E08-D469-40C3-AFCA-754CC0D73B2C}"/>
                  </a:ext>
                </a:extLst>
              </p14:cNvPr>
              <p14:cNvContentPartPr/>
              <p14:nvPr/>
            </p14:nvContentPartPr>
            <p14:xfrm>
              <a:off x="-243382" y="4910841"/>
              <a:ext cx="164880" cy="107640"/>
            </p14:xfrm>
          </p:contentPart>
        </mc:Choice>
        <mc:Fallback>
          <p:pic>
            <p:nvPicPr>
              <p:cNvPr id="150" name="Ink 149">
                <a:extLst>
                  <a:ext uri="{FF2B5EF4-FFF2-40B4-BE49-F238E27FC236}">
                    <a16:creationId xmlns:a16="http://schemas.microsoft.com/office/drawing/2014/main" id="{29487E08-D469-40C3-AFCA-754CC0D73B2C}"/>
                  </a:ext>
                </a:extLst>
              </p:cNvPr>
              <p:cNvPicPr/>
              <p:nvPr/>
            </p:nvPicPr>
            <p:blipFill>
              <a:blip r:embed="rId106"/>
              <a:stretch>
                <a:fillRect/>
              </a:stretch>
            </p:blipFill>
            <p:spPr>
              <a:xfrm>
                <a:off x="-261382" y="4892841"/>
                <a:ext cx="2005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47" name="Ink 146">
                <a:extLst>
                  <a:ext uri="{FF2B5EF4-FFF2-40B4-BE49-F238E27FC236}">
                    <a16:creationId xmlns:a16="http://schemas.microsoft.com/office/drawing/2014/main" id="{F518D2DB-9EE6-4170-8750-F08DF2B9D32A}"/>
                  </a:ext>
                </a:extLst>
              </p14:cNvPr>
              <p14:cNvContentPartPr/>
              <p14:nvPr/>
            </p14:nvContentPartPr>
            <p14:xfrm>
              <a:off x="-199822" y="4984281"/>
              <a:ext cx="106920" cy="391680"/>
            </p14:xfrm>
          </p:contentPart>
        </mc:Choice>
        <mc:Fallback>
          <p:pic>
            <p:nvPicPr>
              <p:cNvPr id="147" name="Ink 146">
                <a:extLst>
                  <a:ext uri="{FF2B5EF4-FFF2-40B4-BE49-F238E27FC236}">
                    <a16:creationId xmlns:a16="http://schemas.microsoft.com/office/drawing/2014/main" id="{F518D2DB-9EE6-4170-8750-F08DF2B9D32A}"/>
                  </a:ext>
                </a:extLst>
              </p:cNvPr>
              <p:cNvPicPr/>
              <p:nvPr/>
            </p:nvPicPr>
            <p:blipFill>
              <a:blip r:embed="rId108"/>
              <a:stretch>
                <a:fillRect/>
              </a:stretch>
            </p:blipFill>
            <p:spPr>
              <a:xfrm>
                <a:off x="-217822" y="4966641"/>
                <a:ext cx="1425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46" name="Ink 145">
                <a:extLst>
                  <a:ext uri="{FF2B5EF4-FFF2-40B4-BE49-F238E27FC236}">
                    <a16:creationId xmlns:a16="http://schemas.microsoft.com/office/drawing/2014/main" id="{342A9E5A-F982-43CB-9ADC-FE3D423361B9}"/>
                  </a:ext>
                </a:extLst>
              </p14:cNvPr>
              <p14:cNvContentPartPr/>
              <p14:nvPr/>
            </p14:nvContentPartPr>
            <p14:xfrm>
              <a:off x="-392782" y="4287321"/>
              <a:ext cx="309240" cy="777600"/>
            </p14:xfrm>
          </p:contentPart>
        </mc:Choice>
        <mc:Fallback>
          <p:pic>
            <p:nvPicPr>
              <p:cNvPr id="146" name="Ink 145">
                <a:extLst>
                  <a:ext uri="{FF2B5EF4-FFF2-40B4-BE49-F238E27FC236}">
                    <a16:creationId xmlns:a16="http://schemas.microsoft.com/office/drawing/2014/main" id="{342A9E5A-F982-43CB-9ADC-FE3D423361B9}"/>
                  </a:ext>
                </a:extLst>
              </p:cNvPr>
              <p:cNvPicPr/>
              <p:nvPr/>
            </p:nvPicPr>
            <p:blipFill>
              <a:blip r:embed="rId110"/>
              <a:stretch>
                <a:fillRect/>
              </a:stretch>
            </p:blipFill>
            <p:spPr>
              <a:xfrm>
                <a:off x="-410782" y="4269321"/>
                <a:ext cx="344880" cy="8132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53" name="Ink 152">
                <a:extLst>
                  <a:ext uri="{FF2B5EF4-FFF2-40B4-BE49-F238E27FC236}">
                    <a16:creationId xmlns:a16="http://schemas.microsoft.com/office/drawing/2014/main" id="{6E751897-4CE7-4313-A648-D646317B87E8}"/>
                  </a:ext>
                </a:extLst>
              </p14:cNvPr>
              <p14:cNvContentPartPr/>
              <p14:nvPr/>
            </p14:nvContentPartPr>
            <p14:xfrm>
              <a:off x="-977782" y="6410241"/>
              <a:ext cx="245520" cy="243000"/>
            </p14:xfrm>
          </p:contentPart>
        </mc:Choice>
        <mc:Fallback>
          <p:pic>
            <p:nvPicPr>
              <p:cNvPr id="153" name="Ink 152">
                <a:extLst>
                  <a:ext uri="{FF2B5EF4-FFF2-40B4-BE49-F238E27FC236}">
                    <a16:creationId xmlns:a16="http://schemas.microsoft.com/office/drawing/2014/main" id="{6E751897-4CE7-4313-A648-D646317B87E8}"/>
                  </a:ext>
                </a:extLst>
              </p:cNvPr>
              <p:cNvPicPr/>
              <p:nvPr/>
            </p:nvPicPr>
            <p:blipFill>
              <a:blip r:embed="rId112"/>
              <a:stretch>
                <a:fillRect/>
              </a:stretch>
            </p:blipFill>
            <p:spPr>
              <a:xfrm>
                <a:off x="-995422" y="6392601"/>
                <a:ext cx="281160" cy="278640"/>
              </a:xfrm>
              <a:prstGeom prst="rect">
                <a:avLst/>
              </a:prstGeom>
            </p:spPr>
          </p:pic>
        </mc:Fallback>
      </mc:AlternateContent>
      <p:grpSp>
        <p:nvGrpSpPr>
          <p:cNvPr id="164" name="Group 163">
            <a:extLst>
              <a:ext uri="{FF2B5EF4-FFF2-40B4-BE49-F238E27FC236}">
                <a16:creationId xmlns:a16="http://schemas.microsoft.com/office/drawing/2014/main" id="{27DD56C1-7B3A-4B97-A50B-A67FA76605AB}"/>
              </a:ext>
            </a:extLst>
          </p:cNvPr>
          <p:cNvGrpSpPr/>
          <p:nvPr/>
        </p:nvGrpSpPr>
        <p:grpSpPr>
          <a:xfrm>
            <a:off x="-744502" y="3727161"/>
            <a:ext cx="5134680" cy="2639160"/>
            <a:chOff x="-744502" y="3727161"/>
            <a:chExt cx="5134680" cy="2639160"/>
          </a:xfrm>
        </p:grpSpPr>
        <mc:AlternateContent xmlns:mc="http://schemas.openxmlformats.org/markup-compatibility/2006">
          <mc:Choice xmlns:p14="http://schemas.microsoft.com/office/powerpoint/2010/main" Requires="p14">
            <p:contentPart p14:bwMode="auto" r:id="rId113">
              <p14:nvContentPartPr>
                <p14:cNvPr id="31" name="Ink 30">
                  <a:extLst>
                    <a:ext uri="{FF2B5EF4-FFF2-40B4-BE49-F238E27FC236}">
                      <a16:creationId xmlns:a16="http://schemas.microsoft.com/office/drawing/2014/main" id="{32B4BB2C-CE95-408D-ADAF-34875EC3D801}"/>
                    </a:ext>
                  </a:extLst>
                </p14:cNvPr>
                <p14:cNvContentPartPr/>
                <p14:nvPr/>
              </p14:nvContentPartPr>
              <p14:xfrm>
                <a:off x="2589818" y="3863961"/>
                <a:ext cx="272520" cy="175680"/>
              </p14:xfrm>
            </p:contentPart>
          </mc:Choice>
          <mc:Fallback>
            <p:pic>
              <p:nvPicPr>
                <p:cNvPr id="31" name="Ink 30">
                  <a:extLst>
                    <a:ext uri="{FF2B5EF4-FFF2-40B4-BE49-F238E27FC236}">
                      <a16:creationId xmlns:a16="http://schemas.microsoft.com/office/drawing/2014/main" id="{32B4BB2C-CE95-408D-ADAF-34875EC3D801}"/>
                    </a:ext>
                  </a:extLst>
                </p:cNvPr>
                <p:cNvPicPr/>
                <p:nvPr/>
              </p:nvPicPr>
              <p:blipFill>
                <a:blip r:embed="rId114"/>
                <a:stretch>
                  <a:fillRect/>
                </a:stretch>
              </p:blipFill>
              <p:spPr>
                <a:xfrm>
                  <a:off x="2572178" y="3846321"/>
                  <a:ext cx="3081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32" name="Ink 31">
                  <a:extLst>
                    <a:ext uri="{FF2B5EF4-FFF2-40B4-BE49-F238E27FC236}">
                      <a16:creationId xmlns:a16="http://schemas.microsoft.com/office/drawing/2014/main" id="{129F6B87-2E5B-46F1-B74C-21E767580675}"/>
                    </a:ext>
                  </a:extLst>
                </p14:cNvPr>
                <p14:cNvContentPartPr/>
                <p14:nvPr/>
              </p14:nvContentPartPr>
              <p14:xfrm>
                <a:off x="2567858" y="5775201"/>
                <a:ext cx="303120" cy="136080"/>
              </p14:xfrm>
            </p:contentPart>
          </mc:Choice>
          <mc:Fallback>
            <p:pic>
              <p:nvPicPr>
                <p:cNvPr id="32" name="Ink 31">
                  <a:extLst>
                    <a:ext uri="{FF2B5EF4-FFF2-40B4-BE49-F238E27FC236}">
                      <a16:creationId xmlns:a16="http://schemas.microsoft.com/office/drawing/2014/main" id="{129F6B87-2E5B-46F1-B74C-21E767580675}"/>
                    </a:ext>
                  </a:extLst>
                </p:cNvPr>
                <p:cNvPicPr/>
                <p:nvPr/>
              </p:nvPicPr>
              <p:blipFill>
                <a:blip r:embed="rId116"/>
                <a:stretch>
                  <a:fillRect/>
                </a:stretch>
              </p:blipFill>
              <p:spPr>
                <a:xfrm>
                  <a:off x="2550218" y="5757201"/>
                  <a:ext cx="3387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33" name="Ink 32">
                  <a:extLst>
                    <a:ext uri="{FF2B5EF4-FFF2-40B4-BE49-F238E27FC236}">
                      <a16:creationId xmlns:a16="http://schemas.microsoft.com/office/drawing/2014/main" id="{72361C49-FCE1-48DC-AD50-5690C78B7A76}"/>
                    </a:ext>
                  </a:extLst>
                </p14:cNvPr>
                <p14:cNvContentPartPr/>
                <p14:nvPr/>
              </p14:nvContentPartPr>
              <p14:xfrm>
                <a:off x="2190938" y="4148361"/>
                <a:ext cx="84960" cy="55080"/>
              </p14:xfrm>
            </p:contentPart>
          </mc:Choice>
          <mc:Fallback>
            <p:pic>
              <p:nvPicPr>
                <p:cNvPr id="33" name="Ink 32">
                  <a:extLst>
                    <a:ext uri="{FF2B5EF4-FFF2-40B4-BE49-F238E27FC236}">
                      <a16:creationId xmlns:a16="http://schemas.microsoft.com/office/drawing/2014/main" id="{72361C49-FCE1-48DC-AD50-5690C78B7A76}"/>
                    </a:ext>
                  </a:extLst>
                </p:cNvPr>
                <p:cNvPicPr/>
                <p:nvPr/>
              </p:nvPicPr>
              <p:blipFill>
                <a:blip r:embed="rId118"/>
                <a:stretch>
                  <a:fillRect/>
                </a:stretch>
              </p:blipFill>
              <p:spPr>
                <a:xfrm>
                  <a:off x="2173298" y="4130721"/>
                  <a:ext cx="1206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34" name="Ink 33">
                  <a:extLst>
                    <a:ext uri="{FF2B5EF4-FFF2-40B4-BE49-F238E27FC236}">
                      <a16:creationId xmlns:a16="http://schemas.microsoft.com/office/drawing/2014/main" id="{ED7FBA2F-8DBD-468F-81CB-04328EDA42D4}"/>
                    </a:ext>
                  </a:extLst>
                </p14:cNvPr>
                <p14:cNvContentPartPr/>
                <p14:nvPr/>
              </p14:nvContentPartPr>
              <p14:xfrm>
                <a:off x="2226218" y="4397841"/>
                <a:ext cx="46080" cy="66240"/>
              </p14:xfrm>
            </p:contentPart>
          </mc:Choice>
          <mc:Fallback>
            <p:pic>
              <p:nvPicPr>
                <p:cNvPr id="34" name="Ink 33">
                  <a:extLst>
                    <a:ext uri="{FF2B5EF4-FFF2-40B4-BE49-F238E27FC236}">
                      <a16:creationId xmlns:a16="http://schemas.microsoft.com/office/drawing/2014/main" id="{ED7FBA2F-8DBD-468F-81CB-04328EDA42D4}"/>
                    </a:ext>
                  </a:extLst>
                </p:cNvPr>
                <p:cNvPicPr/>
                <p:nvPr/>
              </p:nvPicPr>
              <p:blipFill>
                <a:blip r:embed="rId120"/>
                <a:stretch>
                  <a:fillRect/>
                </a:stretch>
              </p:blipFill>
              <p:spPr>
                <a:xfrm>
                  <a:off x="2208578" y="4380201"/>
                  <a:ext cx="817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37" name="Ink 36">
                  <a:extLst>
                    <a:ext uri="{FF2B5EF4-FFF2-40B4-BE49-F238E27FC236}">
                      <a16:creationId xmlns:a16="http://schemas.microsoft.com/office/drawing/2014/main" id="{9213AABA-196E-4B4D-BFCE-72240CEA520C}"/>
                    </a:ext>
                  </a:extLst>
                </p14:cNvPr>
                <p14:cNvContentPartPr/>
                <p14:nvPr/>
              </p14:nvContentPartPr>
              <p14:xfrm>
                <a:off x="1610618" y="4141161"/>
                <a:ext cx="411120" cy="17640"/>
              </p14:xfrm>
            </p:contentPart>
          </mc:Choice>
          <mc:Fallback>
            <p:pic>
              <p:nvPicPr>
                <p:cNvPr id="37" name="Ink 36">
                  <a:extLst>
                    <a:ext uri="{FF2B5EF4-FFF2-40B4-BE49-F238E27FC236}">
                      <a16:creationId xmlns:a16="http://schemas.microsoft.com/office/drawing/2014/main" id="{9213AABA-196E-4B4D-BFCE-72240CEA520C}"/>
                    </a:ext>
                  </a:extLst>
                </p:cNvPr>
                <p:cNvPicPr/>
                <p:nvPr/>
              </p:nvPicPr>
              <p:blipFill>
                <a:blip r:embed="rId122"/>
                <a:stretch>
                  <a:fillRect/>
                </a:stretch>
              </p:blipFill>
              <p:spPr>
                <a:xfrm>
                  <a:off x="1592978" y="4123521"/>
                  <a:ext cx="4467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38" name="Ink 37">
                  <a:extLst>
                    <a:ext uri="{FF2B5EF4-FFF2-40B4-BE49-F238E27FC236}">
                      <a16:creationId xmlns:a16="http://schemas.microsoft.com/office/drawing/2014/main" id="{A69939BC-A31A-4D6C-A2E9-17B661959F8E}"/>
                    </a:ext>
                  </a:extLst>
                </p14:cNvPr>
                <p14:cNvContentPartPr/>
                <p14:nvPr/>
              </p14:nvContentPartPr>
              <p14:xfrm>
                <a:off x="1612418" y="5666121"/>
                <a:ext cx="647640" cy="22320"/>
              </p14:xfrm>
            </p:contentPart>
          </mc:Choice>
          <mc:Fallback>
            <p:pic>
              <p:nvPicPr>
                <p:cNvPr id="38" name="Ink 37">
                  <a:extLst>
                    <a:ext uri="{FF2B5EF4-FFF2-40B4-BE49-F238E27FC236}">
                      <a16:creationId xmlns:a16="http://schemas.microsoft.com/office/drawing/2014/main" id="{A69939BC-A31A-4D6C-A2E9-17B661959F8E}"/>
                    </a:ext>
                  </a:extLst>
                </p:cNvPr>
                <p:cNvPicPr/>
                <p:nvPr/>
              </p:nvPicPr>
              <p:blipFill>
                <a:blip r:embed="rId124"/>
                <a:stretch>
                  <a:fillRect/>
                </a:stretch>
              </p:blipFill>
              <p:spPr>
                <a:xfrm>
                  <a:off x="1594778" y="5648121"/>
                  <a:ext cx="6832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21" name="Ink 120">
                  <a:extLst>
                    <a:ext uri="{FF2B5EF4-FFF2-40B4-BE49-F238E27FC236}">
                      <a16:creationId xmlns:a16="http://schemas.microsoft.com/office/drawing/2014/main" id="{18BD2D8F-86C5-4A37-A88C-0B5A88A2FA09}"/>
                    </a:ext>
                  </a:extLst>
                </p14:cNvPr>
                <p14:cNvContentPartPr/>
                <p14:nvPr/>
              </p14:nvContentPartPr>
              <p14:xfrm>
                <a:off x="3816338" y="4762881"/>
                <a:ext cx="573840" cy="289440"/>
              </p14:xfrm>
            </p:contentPart>
          </mc:Choice>
          <mc:Fallback>
            <p:pic>
              <p:nvPicPr>
                <p:cNvPr id="121" name="Ink 120">
                  <a:extLst>
                    <a:ext uri="{FF2B5EF4-FFF2-40B4-BE49-F238E27FC236}">
                      <a16:creationId xmlns:a16="http://schemas.microsoft.com/office/drawing/2014/main" id="{18BD2D8F-86C5-4A37-A88C-0B5A88A2FA09}"/>
                    </a:ext>
                  </a:extLst>
                </p:cNvPr>
                <p:cNvPicPr/>
                <p:nvPr/>
              </p:nvPicPr>
              <p:blipFill>
                <a:blip r:embed="rId126"/>
                <a:stretch>
                  <a:fillRect/>
                </a:stretch>
              </p:blipFill>
              <p:spPr>
                <a:xfrm>
                  <a:off x="3798338" y="4744881"/>
                  <a:ext cx="60948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22" name="Ink 121">
                  <a:extLst>
                    <a:ext uri="{FF2B5EF4-FFF2-40B4-BE49-F238E27FC236}">
                      <a16:creationId xmlns:a16="http://schemas.microsoft.com/office/drawing/2014/main" id="{FCE574AB-DFF3-4960-9864-ADF852508B33}"/>
                    </a:ext>
                  </a:extLst>
                </p14:cNvPr>
                <p14:cNvContentPartPr/>
                <p14:nvPr/>
              </p14:nvContentPartPr>
              <p14:xfrm>
                <a:off x="1534298" y="3727161"/>
                <a:ext cx="311040" cy="13320"/>
              </p14:xfrm>
            </p:contentPart>
          </mc:Choice>
          <mc:Fallback>
            <p:pic>
              <p:nvPicPr>
                <p:cNvPr id="122" name="Ink 121">
                  <a:extLst>
                    <a:ext uri="{FF2B5EF4-FFF2-40B4-BE49-F238E27FC236}">
                      <a16:creationId xmlns:a16="http://schemas.microsoft.com/office/drawing/2014/main" id="{FCE574AB-DFF3-4960-9864-ADF852508B33}"/>
                    </a:ext>
                  </a:extLst>
                </p:cNvPr>
                <p:cNvPicPr/>
                <p:nvPr/>
              </p:nvPicPr>
              <p:blipFill>
                <a:blip r:embed="rId128"/>
                <a:stretch>
                  <a:fillRect/>
                </a:stretch>
              </p:blipFill>
              <p:spPr>
                <a:xfrm>
                  <a:off x="1516298" y="3709161"/>
                  <a:ext cx="3466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23" name="Ink 122">
                  <a:extLst>
                    <a:ext uri="{FF2B5EF4-FFF2-40B4-BE49-F238E27FC236}">
                      <a16:creationId xmlns:a16="http://schemas.microsoft.com/office/drawing/2014/main" id="{A0EAE724-2F5A-4F34-AD22-D75482D409F4}"/>
                    </a:ext>
                  </a:extLst>
                </p14:cNvPr>
                <p14:cNvContentPartPr/>
                <p14:nvPr/>
              </p14:nvContentPartPr>
              <p14:xfrm>
                <a:off x="2056298" y="3778281"/>
                <a:ext cx="250200" cy="3600"/>
              </p14:xfrm>
            </p:contentPart>
          </mc:Choice>
          <mc:Fallback>
            <p:pic>
              <p:nvPicPr>
                <p:cNvPr id="123" name="Ink 122">
                  <a:extLst>
                    <a:ext uri="{FF2B5EF4-FFF2-40B4-BE49-F238E27FC236}">
                      <a16:creationId xmlns:a16="http://schemas.microsoft.com/office/drawing/2014/main" id="{A0EAE724-2F5A-4F34-AD22-D75482D409F4}"/>
                    </a:ext>
                  </a:extLst>
                </p:cNvPr>
                <p:cNvPicPr/>
                <p:nvPr/>
              </p:nvPicPr>
              <p:blipFill>
                <a:blip r:embed="rId130"/>
                <a:stretch>
                  <a:fillRect/>
                </a:stretch>
              </p:blipFill>
              <p:spPr>
                <a:xfrm>
                  <a:off x="2038658" y="3760641"/>
                  <a:ext cx="2858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24" name="Ink 123">
                  <a:extLst>
                    <a:ext uri="{FF2B5EF4-FFF2-40B4-BE49-F238E27FC236}">
                      <a16:creationId xmlns:a16="http://schemas.microsoft.com/office/drawing/2014/main" id="{BC2090DF-5B0E-46C2-BCD6-67290849F2B5}"/>
                    </a:ext>
                  </a:extLst>
                </p14:cNvPr>
                <p14:cNvContentPartPr/>
                <p14:nvPr/>
              </p14:nvContentPartPr>
              <p14:xfrm>
                <a:off x="2550578" y="3781881"/>
                <a:ext cx="669600" cy="30600"/>
              </p14:xfrm>
            </p:contentPart>
          </mc:Choice>
          <mc:Fallback>
            <p:pic>
              <p:nvPicPr>
                <p:cNvPr id="124" name="Ink 123">
                  <a:extLst>
                    <a:ext uri="{FF2B5EF4-FFF2-40B4-BE49-F238E27FC236}">
                      <a16:creationId xmlns:a16="http://schemas.microsoft.com/office/drawing/2014/main" id="{BC2090DF-5B0E-46C2-BCD6-67290849F2B5}"/>
                    </a:ext>
                  </a:extLst>
                </p:cNvPr>
                <p:cNvPicPr/>
                <p:nvPr/>
              </p:nvPicPr>
              <p:blipFill>
                <a:blip r:embed="rId132"/>
                <a:stretch>
                  <a:fillRect/>
                </a:stretch>
              </p:blipFill>
              <p:spPr>
                <a:xfrm>
                  <a:off x="2532938" y="3763881"/>
                  <a:ext cx="7052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25" name="Ink 124">
                  <a:extLst>
                    <a:ext uri="{FF2B5EF4-FFF2-40B4-BE49-F238E27FC236}">
                      <a16:creationId xmlns:a16="http://schemas.microsoft.com/office/drawing/2014/main" id="{4761715E-663D-4F99-A1BF-410127E870A3}"/>
                    </a:ext>
                  </a:extLst>
                </p14:cNvPr>
                <p14:cNvContentPartPr/>
                <p14:nvPr/>
              </p14:nvContentPartPr>
              <p14:xfrm>
                <a:off x="3477218" y="3763881"/>
                <a:ext cx="62640" cy="214920"/>
              </p14:xfrm>
            </p:contentPart>
          </mc:Choice>
          <mc:Fallback>
            <p:pic>
              <p:nvPicPr>
                <p:cNvPr id="125" name="Ink 124">
                  <a:extLst>
                    <a:ext uri="{FF2B5EF4-FFF2-40B4-BE49-F238E27FC236}">
                      <a16:creationId xmlns:a16="http://schemas.microsoft.com/office/drawing/2014/main" id="{4761715E-663D-4F99-A1BF-410127E870A3}"/>
                    </a:ext>
                  </a:extLst>
                </p:cNvPr>
                <p:cNvPicPr/>
                <p:nvPr/>
              </p:nvPicPr>
              <p:blipFill>
                <a:blip r:embed="rId134"/>
                <a:stretch>
                  <a:fillRect/>
                </a:stretch>
              </p:blipFill>
              <p:spPr>
                <a:xfrm>
                  <a:off x="3459578" y="3745881"/>
                  <a:ext cx="982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27" name="Ink 126">
                  <a:extLst>
                    <a:ext uri="{FF2B5EF4-FFF2-40B4-BE49-F238E27FC236}">
                      <a16:creationId xmlns:a16="http://schemas.microsoft.com/office/drawing/2014/main" id="{F38E3C4A-F699-40E4-9388-83FC0AB3F10E}"/>
                    </a:ext>
                  </a:extLst>
                </p14:cNvPr>
                <p14:cNvContentPartPr/>
                <p14:nvPr/>
              </p14:nvContentPartPr>
              <p14:xfrm>
                <a:off x="3486938" y="4153761"/>
                <a:ext cx="39240" cy="321120"/>
              </p14:xfrm>
            </p:contentPart>
          </mc:Choice>
          <mc:Fallback>
            <p:pic>
              <p:nvPicPr>
                <p:cNvPr id="127" name="Ink 126">
                  <a:extLst>
                    <a:ext uri="{FF2B5EF4-FFF2-40B4-BE49-F238E27FC236}">
                      <a16:creationId xmlns:a16="http://schemas.microsoft.com/office/drawing/2014/main" id="{F38E3C4A-F699-40E4-9388-83FC0AB3F10E}"/>
                    </a:ext>
                  </a:extLst>
                </p:cNvPr>
                <p:cNvPicPr/>
                <p:nvPr/>
              </p:nvPicPr>
              <p:blipFill>
                <a:blip r:embed="rId136"/>
                <a:stretch>
                  <a:fillRect/>
                </a:stretch>
              </p:blipFill>
              <p:spPr>
                <a:xfrm>
                  <a:off x="3469298" y="4136121"/>
                  <a:ext cx="7488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28" name="Ink 127">
                  <a:extLst>
                    <a:ext uri="{FF2B5EF4-FFF2-40B4-BE49-F238E27FC236}">
                      <a16:creationId xmlns:a16="http://schemas.microsoft.com/office/drawing/2014/main" id="{0059DFFA-DA83-4567-B126-E6D745F90EAB}"/>
                    </a:ext>
                  </a:extLst>
                </p14:cNvPr>
                <p14:cNvContentPartPr/>
                <p14:nvPr/>
              </p14:nvContentPartPr>
              <p14:xfrm>
                <a:off x="3504938" y="4695921"/>
                <a:ext cx="7560" cy="249480"/>
              </p14:xfrm>
            </p:contentPart>
          </mc:Choice>
          <mc:Fallback>
            <p:pic>
              <p:nvPicPr>
                <p:cNvPr id="128" name="Ink 127">
                  <a:extLst>
                    <a:ext uri="{FF2B5EF4-FFF2-40B4-BE49-F238E27FC236}">
                      <a16:creationId xmlns:a16="http://schemas.microsoft.com/office/drawing/2014/main" id="{0059DFFA-DA83-4567-B126-E6D745F90EAB}"/>
                    </a:ext>
                  </a:extLst>
                </p:cNvPr>
                <p:cNvPicPr/>
                <p:nvPr/>
              </p:nvPicPr>
              <p:blipFill>
                <a:blip r:embed="rId138"/>
                <a:stretch>
                  <a:fillRect/>
                </a:stretch>
              </p:blipFill>
              <p:spPr>
                <a:xfrm>
                  <a:off x="3487298" y="4678281"/>
                  <a:ext cx="432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31" name="Ink 130">
                  <a:extLst>
                    <a:ext uri="{FF2B5EF4-FFF2-40B4-BE49-F238E27FC236}">
                      <a16:creationId xmlns:a16="http://schemas.microsoft.com/office/drawing/2014/main" id="{4A118F83-A788-421A-A6C6-333A2B976813}"/>
                    </a:ext>
                  </a:extLst>
                </p14:cNvPr>
                <p14:cNvContentPartPr/>
                <p14:nvPr/>
              </p14:nvContentPartPr>
              <p14:xfrm>
                <a:off x="1510178" y="3843081"/>
                <a:ext cx="46080" cy="285840"/>
              </p14:xfrm>
            </p:contentPart>
          </mc:Choice>
          <mc:Fallback>
            <p:pic>
              <p:nvPicPr>
                <p:cNvPr id="131" name="Ink 130">
                  <a:extLst>
                    <a:ext uri="{FF2B5EF4-FFF2-40B4-BE49-F238E27FC236}">
                      <a16:creationId xmlns:a16="http://schemas.microsoft.com/office/drawing/2014/main" id="{4A118F83-A788-421A-A6C6-333A2B976813}"/>
                    </a:ext>
                  </a:extLst>
                </p:cNvPr>
                <p:cNvPicPr/>
                <p:nvPr/>
              </p:nvPicPr>
              <p:blipFill>
                <a:blip r:embed="rId140"/>
                <a:stretch>
                  <a:fillRect/>
                </a:stretch>
              </p:blipFill>
              <p:spPr>
                <a:xfrm>
                  <a:off x="1492178" y="3825081"/>
                  <a:ext cx="817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32" name="Ink 131">
                  <a:extLst>
                    <a:ext uri="{FF2B5EF4-FFF2-40B4-BE49-F238E27FC236}">
                      <a16:creationId xmlns:a16="http://schemas.microsoft.com/office/drawing/2014/main" id="{ED6798A8-582D-44DD-A77E-B57EE3EF6CBC}"/>
                    </a:ext>
                  </a:extLst>
                </p14:cNvPr>
                <p14:cNvContentPartPr/>
                <p14:nvPr/>
              </p14:nvContentPartPr>
              <p14:xfrm>
                <a:off x="1508378" y="4490361"/>
                <a:ext cx="13320" cy="294120"/>
              </p14:xfrm>
            </p:contentPart>
          </mc:Choice>
          <mc:Fallback>
            <p:pic>
              <p:nvPicPr>
                <p:cNvPr id="132" name="Ink 131">
                  <a:extLst>
                    <a:ext uri="{FF2B5EF4-FFF2-40B4-BE49-F238E27FC236}">
                      <a16:creationId xmlns:a16="http://schemas.microsoft.com/office/drawing/2014/main" id="{ED6798A8-582D-44DD-A77E-B57EE3EF6CBC}"/>
                    </a:ext>
                  </a:extLst>
                </p:cNvPr>
                <p:cNvPicPr/>
                <p:nvPr/>
              </p:nvPicPr>
              <p:blipFill>
                <a:blip r:embed="rId142"/>
                <a:stretch>
                  <a:fillRect/>
                </a:stretch>
              </p:blipFill>
              <p:spPr>
                <a:xfrm>
                  <a:off x="1490378" y="4472361"/>
                  <a:ext cx="4896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37" name="Ink 136">
                  <a:extLst>
                    <a:ext uri="{FF2B5EF4-FFF2-40B4-BE49-F238E27FC236}">
                      <a16:creationId xmlns:a16="http://schemas.microsoft.com/office/drawing/2014/main" id="{5CA936F3-28A5-4739-A7A8-8D8C041677AC}"/>
                    </a:ext>
                  </a:extLst>
                </p14:cNvPr>
                <p14:cNvContentPartPr/>
                <p14:nvPr/>
              </p14:nvContentPartPr>
              <p14:xfrm>
                <a:off x="331178" y="4019841"/>
                <a:ext cx="68040" cy="403920"/>
              </p14:xfrm>
            </p:contentPart>
          </mc:Choice>
          <mc:Fallback>
            <p:pic>
              <p:nvPicPr>
                <p:cNvPr id="137" name="Ink 136">
                  <a:extLst>
                    <a:ext uri="{FF2B5EF4-FFF2-40B4-BE49-F238E27FC236}">
                      <a16:creationId xmlns:a16="http://schemas.microsoft.com/office/drawing/2014/main" id="{5CA936F3-28A5-4739-A7A8-8D8C041677AC}"/>
                    </a:ext>
                  </a:extLst>
                </p:cNvPr>
                <p:cNvPicPr/>
                <p:nvPr/>
              </p:nvPicPr>
              <p:blipFill>
                <a:blip r:embed="rId144"/>
                <a:stretch>
                  <a:fillRect/>
                </a:stretch>
              </p:blipFill>
              <p:spPr>
                <a:xfrm>
                  <a:off x="313178" y="4001841"/>
                  <a:ext cx="1036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38" name="Ink 137">
                  <a:extLst>
                    <a:ext uri="{FF2B5EF4-FFF2-40B4-BE49-F238E27FC236}">
                      <a16:creationId xmlns:a16="http://schemas.microsoft.com/office/drawing/2014/main" id="{69462EAD-3FBC-4DA2-A336-BE75EE78CED6}"/>
                    </a:ext>
                  </a:extLst>
                </p14:cNvPr>
                <p14:cNvContentPartPr/>
                <p14:nvPr/>
              </p14:nvContentPartPr>
              <p14:xfrm>
                <a:off x="295178" y="3919041"/>
                <a:ext cx="643320" cy="461520"/>
              </p14:xfrm>
            </p:contentPart>
          </mc:Choice>
          <mc:Fallback>
            <p:pic>
              <p:nvPicPr>
                <p:cNvPr id="138" name="Ink 137">
                  <a:extLst>
                    <a:ext uri="{FF2B5EF4-FFF2-40B4-BE49-F238E27FC236}">
                      <a16:creationId xmlns:a16="http://schemas.microsoft.com/office/drawing/2014/main" id="{69462EAD-3FBC-4DA2-A336-BE75EE78CED6}"/>
                    </a:ext>
                  </a:extLst>
                </p:cNvPr>
                <p:cNvPicPr/>
                <p:nvPr/>
              </p:nvPicPr>
              <p:blipFill>
                <a:blip r:embed="rId146"/>
                <a:stretch>
                  <a:fillRect/>
                </a:stretch>
              </p:blipFill>
              <p:spPr>
                <a:xfrm>
                  <a:off x="277538" y="3901041"/>
                  <a:ext cx="67896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41" name="Ink 140">
                  <a:extLst>
                    <a:ext uri="{FF2B5EF4-FFF2-40B4-BE49-F238E27FC236}">
                      <a16:creationId xmlns:a16="http://schemas.microsoft.com/office/drawing/2014/main" id="{D9589BC0-C688-418E-9879-285ED92C8A82}"/>
                    </a:ext>
                  </a:extLst>
                </p14:cNvPr>
                <p14:cNvContentPartPr/>
                <p14:nvPr/>
              </p14:nvContentPartPr>
              <p14:xfrm>
                <a:off x="856058" y="4116321"/>
                <a:ext cx="758520" cy="92520"/>
              </p14:xfrm>
            </p:contentPart>
          </mc:Choice>
          <mc:Fallback>
            <p:pic>
              <p:nvPicPr>
                <p:cNvPr id="141" name="Ink 140">
                  <a:extLst>
                    <a:ext uri="{FF2B5EF4-FFF2-40B4-BE49-F238E27FC236}">
                      <a16:creationId xmlns:a16="http://schemas.microsoft.com/office/drawing/2014/main" id="{D9589BC0-C688-418E-9879-285ED92C8A82}"/>
                    </a:ext>
                  </a:extLst>
                </p:cNvPr>
                <p:cNvPicPr/>
                <p:nvPr/>
              </p:nvPicPr>
              <p:blipFill>
                <a:blip r:embed="rId148"/>
                <a:stretch>
                  <a:fillRect/>
                </a:stretch>
              </p:blipFill>
              <p:spPr>
                <a:xfrm>
                  <a:off x="838418" y="4098681"/>
                  <a:ext cx="7941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35" name="Ink 34">
                  <a:extLst>
                    <a:ext uri="{FF2B5EF4-FFF2-40B4-BE49-F238E27FC236}">
                      <a16:creationId xmlns:a16="http://schemas.microsoft.com/office/drawing/2014/main" id="{1D363063-8A63-4D73-8FAF-C7EBD696C018}"/>
                    </a:ext>
                  </a:extLst>
                </p14:cNvPr>
                <p14:cNvContentPartPr/>
                <p14:nvPr/>
              </p14:nvContentPartPr>
              <p14:xfrm>
                <a:off x="2182658" y="5369841"/>
                <a:ext cx="72360" cy="63720"/>
              </p14:xfrm>
            </p:contentPart>
          </mc:Choice>
          <mc:Fallback>
            <p:pic>
              <p:nvPicPr>
                <p:cNvPr id="35" name="Ink 34">
                  <a:extLst>
                    <a:ext uri="{FF2B5EF4-FFF2-40B4-BE49-F238E27FC236}">
                      <a16:creationId xmlns:a16="http://schemas.microsoft.com/office/drawing/2014/main" id="{1D363063-8A63-4D73-8FAF-C7EBD696C018}"/>
                    </a:ext>
                  </a:extLst>
                </p:cNvPr>
                <p:cNvPicPr/>
                <p:nvPr/>
              </p:nvPicPr>
              <p:blipFill>
                <a:blip r:embed="rId150"/>
                <a:stretch>
                  <a:fillRect/>
                </a:stretch>
              </p:blipFill>
              <p:spPr>
                <a:xfrm>
                  <a:off x="2164658" y="5351841"/>
                  <a:ext cx="108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36" name="Ink 35">
                  <a:extLst>
                    <a:ext uri="{FF2B5EF4-FFF2-40B4-BE49-F238E27FC236}">
                      <a16:creationId xmlns:a16="http://schemas.microsoft.com/office/drawing/2014/main" id="{6BD8B583-638D-41C0-B3EE-4116A1528A20}"/>
                    </a:ext>
                  </a:extLst>
                </p14:cNvPr>
                <p14:cNvContentPartPr/>
                <p14:nvPr/>
              </p14:nvContentPartPr>
              <p14:xfrm>
                <a:off x="2193458" y="5665041"/>
                <a:ext cx="36000" cy="33120"/>
              </p14:xfrm>
            </p:contentPart>
          </mc:Choice>
          <mc:Fallback>
            <p:pic>
              <p:nvPicPr>
                <p:cNvPr id="36" name="Ink 35">
                  <a:extLst>
                    <a:ext uri="{FF2B5EF4-FFF2-40B4-BE49-F238E27FC236}">
                      <a16:creationId xmlns:a16="http://schemas.microsoft.com/office/drawing/2014/main" id="{6BD8B583-638D-41C0-B3EE-4116A1528A20}"/>
                    </a:ext>
                  </a:extLst>
                </p:cNvPr>
                <p:cNvPicPr/>
                <p:nvPr/>
              </p:nvPicPr>
              <p:blipFill>
                <a:blip r:embed="rId152"/>
                <a:stretch>
                  <a:fillRect/>
                </a:stretch>
              </p:blipFill>
              <p:spPr>
                <a:xfrm>
                  <a:off x="2175458" y="5647041"/>
                  <a:ext cx="716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29" name="Ink 128">
                  <a:extLst>
                    <a:ext uri="{FF2B5EF4-FFF2-40B4-BE49-F238E27FC236}">
                      <a16:creationId xmlns:a16="http://schemas.microsoft.com/office/drawing/2014/main" id="{3D301BB8-05D7-4041-BB3B-1436CFFE1ABA}"/>
                    </a:ext>
                  </a:extLst>
                </p14:cNvPr>
                <p14:cNvContentPartPr/>
                <p14:nvPr/>
              </p14:nvContentPartPr>
              <p14:xfrm>
                <a:off x="3416018" y="5172921"/>
                <a:ext cx="39240" cy="167760"/>
              </p14:xfrm>
            </p:contentPart>
          </mc:Choice>
          <mc:Fallback>
            <p:pic>
              <p:nvPicPr>
                <p:cNvPr id="129" name="Ink 128">
                  <a:extLst>
                    <a:ext uri="{FF2B5EF4-FFF2-40B4-BE49-F238E27FC236}">
                      <a16:creationId xmlns:a16="http://schemas.microsoft.com/office/drawing/2014/main" id="{3D301BB8-05D7-4041-BB3B-1436CFFE1ABA}"/>
                    </a:ext>
                  </a:extLst>
                </p:cNvPr>
                <p:cNvPicPr/>
                <p:nvPr/>
              </p:nvPicPr>
              <p:blipFill>
                <a:blip r:embed="rId154"/>
                <a:stretch>
                  <a:fillRect/>
                </a:stretch>
              </p:blipFill>
              <p:spPr>
                <a:xfrm>
                  <a:off x="3398018" y="5155281"/>
                  <a:ext cx="748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33" name="Ink 132">
                  <a:extLst>
                    <a:ext uri="{FF2B5EF4-FFF2-40B4-BE49-F238E27FC236}">
                      <a16:creationId xmlns:a16="http://schemas.microsoft.com/office/drawing/2014/main" id="{644345F4-61BA-46BE-AC73-D7D6E9F234A6}"/>
                    </a:ext>
                  </a:extLst>
                </p14:cNvPr>
                <p14:cNvContentPartPr/>
                <p14:nvPr/>
              </p14:nvContentPartPr>
              <p14:xfrm>
                <a:off x="1523858" y="5097321"/>
                <a:ext cx="34920" cy="633600"/>
              </p14:xfrm>
            </p:contentPart>
          </mc:Choice>
          <mc:Fallback>
            <p:pic>
              <p:nvPicPr>
                <p:cNvPr id="133" name="Ink 132">
                  <a:extLst>
                    <a:ext uri="{FF2B5EF4-FFF2-40B4-BE49-F238E27FC236}">
                      <a16:creationId xmlns:a16="http://schemas.microsoft.com/office/drawing/2014/main" id="{644345F4-61BA-46BE-AC73-D7D6E9F234A6}"/>
                    </a:ext>
                  </a:extLst>
                </p:cNvPr>
                <p:cNvPicPr/>
                <p:nvPr/>
              </p:nvPicPr>
              <p:blipFill>
                <a:blip r:embed="rId156"/>
                <a:stretch>
                  <a:fillRect/>
                </a:stretch>
              </p:blipFill>
              <p:spPr>
                <a:xfrm>
                  <a:off x="1505858" y="5079681"/>
                  <a:ext cx="70560" cy="6692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30" name="Ink 129">
                  <a:extLst>
                    <a:ext uri="{FF2B5EF4-FFF2-40B4-BE49-F238E27FC236}">
                      <a16:creationId xmlns:a16="http://schemas.microsoft.com/office/drawing/2014/main" id="{F430DA7A-D021-4AED-B680-D02F74E8BD69}"/>
                    </a:ext>
                  </a:extLst>
                </p14:cNvPr>
                <p14:cNvContentPartPr/>
                <p14:nvPr/>
              </p14:nvContentPartPr>
              <p14:xfrm>
                <a:off x="3319538" y="5923881"/>
                <a:ext cx="20160" cy="138240"/>
              </p14:xfrm>
            </p:contentPart>
          </mc:Choice>
          <mc:Fallback>
            <p:pic>
              <p:nvPicPr>
                <p:cNvPr id="130" name="Ink 129">
                  <a:extLst>
                    <a:ext uri="{FF2B5EF4-FFF2-40B4-BE49-F238E27FC236}">
                      <a16:creationId xmlns:a16="http://schemas.microsoft.com/office/drawing/2014/main" id="{F430DA7A-D021-4AED-B680-D02F74E8BD69}"/>
                    </a:ext>
                  </a:extLst>
                </p:cNvPr>
                <p:cNvPicPr/>
                <p:nvPr/>
              </p:nvPicPr>
              <p:blipFill>
                <a:blip r:embed="rId158"/>
                <a:stretch>
                  <a:fillRect/>
                </a:stretch>
              </p:blipFill>
              <p:spPr>
                <a:xfrm>
                  <a:off x="3301898" y="5906241"/>
                  <a:ext cx="558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34" name="Ink 133">
                  <a:extLst>
                    <a:ext uri="{FF2B5EF4-FFF2-40B4-BE49-F238E27FC236}">
                      <a16:creationId xmlns:a16="http://schemas.microsoft.com/office/drawing/2014/main" id="{791245BD-7295-4BF1-9B95-D65088741597}"/>
                    </a:ext>
                  </a:extLst>
                </p14:cNvPr>
                <p14:cNvContentPartPr/>
                <p14:nvPr/>
              </p14:nvContentPartPr>
              <p14:xfrm>
                <a:off x="1528178" y="5921361"/>
                <a:ext cx="1293840" cy="130680"/>
              </p14:xfrm>
            </p:contentPart>
          </mc:Choice>
          <mc:Fallback>
            <p:pic>
              <p:nvPicPr>
                <p:cNvPr id="134" name="Ink 133">
                  <a:extLst>
                    <a:ext uri="{FF2B5EF4-FFF2-40B4-BE49-F238E27FC236}">
                      <a16:creationId xmlns:a16="http://schemas.microsoft.com/office/drawing/2014/main" id="{791245BD-7295-4BF1-9B95-D65088741597}"/>
                    </a:ext>
                  </a:extLst>
                </p:cNvPr>
                <p:cNvPicPr/>
                <p:nvPr/>
              </p:nvPicPr>
              <p:blipFill>
                <a:blip r:embed="rId160"/>
                <a:stretch>
                  <a:fillRect/>
                </a:stretch>
              </p:blipFill>
              <p:spPr>
                <a:xfrm>
                  <a:off x="1510178" y="5903361"/>
                  <a:ext cx="13294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35" name="Ink 134">
                  <a:extLst>
                    <a:ext uri="{FF2B5EF4-FFF2-40B4-BE49-F238E27FC236}">
                      <a16:creationId xmlns:a16="http://schemas.microsoft.com/office/drawing/2014/main" id="{20A2E232-8ADD-44F9-83C9-55267DF897B9}"/>
                    </a:ext>
                  </a:extLst>
                </p14:cNvPr>
                <p14:cNvContentPartPr/>
                <p14:nvPr/>
              </p14:nvContentPartPr>
              <p14:xfrm>
                <a:off x="2900858" y="5951961"/>
                <a:ext cx="593640" cy="39600"/>
              </p14:xfrm>
            </p:contentPart>
          </mc:Choice>
          <mc:Fallback>
            <p:pic>
              <p:nvPicPr>
                <p:cNvPr id="135" name="Ink 134">
                  <a:extLst>
                    <a:ext uri="{FF2B5EF4-FFF2-40B4-BE49-F238E27FC236}">
                      <a16:creationId xmlns:a16="http://schemas.microsoft.com/office/drawing/2014/main" id="{20A2E232-8ADD-44F9-83C9-55267DF897B9}"/>
                    </a:ext>
                  </a:extLst>
                </p:cNvPr>
                <p:cNvPicPr/>
                <p:nvPr/>
              </p:nvPicPr>
              <p:blipFill>
                <a:blip r:embed="rId162"/>
                <a:stretch>
                  <a:fillRect/>
                </a:stretch>
              </p:blipFill>
              <p:spPr>
                <a:xfrm>
                  <a:off x="2883218" y="5933961"/>
                  <a:ext cx="62928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39" name="Ink 138">
                  <a:extLst>
                    <a:ext uri="{FF2B5EF4-FFF2-40B4-BE49-F238E27FC236}">
                      <a16:creationId xmlns:a16="http://schemas.microsoft.com/office/drawing/2014/main" id="{1C86E4B2-55F7-4E55-BF78-5EB855BC0211}"/>
                    </a:ext>
                  </a:extLst>
                </p14:cNvPr>
                <p14:cNvContentPartPr/>
                <p14:nvPr/>
              </p14:nvContentPartPr>
              <p14:xfrm>
                <a:off x="415418" y="5523921"/>
                <a:ext cx="74520" cy="518400"/>
              </p14:xfrm>
            </p:contentPart>
          </mc:Choice>
          <mc:Fallback>
            <p:pic>
              <p:nvPicPr>
                <p:cNvPr id="139" name="Ink 138">
                  <a:extLst>
                    <a:ext uri="{FF2B5EF4-FFF2-40B4-BE49-F238E27FC236}">
                      <a16:creationId xmlns:a16="http://schemas.microsoft.com/office/drawing/2014/main" id="{1C86E4B2-55F7-4E55-BF78-5EB855BC0211}"/>
                    </a:ext>
                  </a:extLst>
                </p:cNvPr>
                <p:cNvPicPr/>
                <p:nvPr/>
              </p:nvPicPr>
              <p:blipFill>
                <a:blip r:embed="rId164"/>
                <a:stretch>
                  <a:fillRect/>
                </a:stretch>
              </p:blipFill>
              <p:spPr>
                <a:xfrm>
                  <a:off x="397418" y="5506281"/>
                  <a:ext cx="11016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40" name="Ink 139">
                  <a:extLst>
                    <a:ext uri="{FF2B5EF4-FFF2-40B4-BE49-F238E27FC236}">
                      <a16:creationId xmlns:a16="http://schemas.microsoft.com/office/drawing/2014/main" id="{322BBC7E-51A6-4469-AB59-F8E5CC4D4E8F}"/>
                    </a:ext>
                  </a:extLst>
                </p14:cNvPr>
                <p14:cNvContentPartPr/>
                <p14:nvPr/>
              </p14:nvContentPartPr>
              <p14:xfrm>
                <a:off x="417218" y="5474961"/>
                <a:ext cx="559440" cy="559800"/>
              </p14:xfrm>
            </p:contentPart>
          </mc:Choice>
          <mc:Fallback>
            <p:pic>
              <p:nvPicPr>
                <p:cNvPr id="140" name="Ink 139">
                  <a:extLst>
                    <a:ext uri="{FF2B5EF4-FFF2-40B4-BE49-F238E27FC236}">
                      <a16:creationId xmlns:a16="http://schemas.microsoft.com/office/drawing/2014/main" id="{322BBC7E-51A6-4469-AB59-F8E5CC4D4E8F}"/>
                    </a:ext>
                  </a:extLst>
                </p:cNvPr>
                <p:cNvPicPr/>
                <p:nvPr/>
              </p:nvPicPr>
              <p:blipFill>
                <a:blip r:embed="rId166"/>
                <a:stretch>
                  <a:fillRect/>
                </a:stretch>
              </p:blipFill>
              <p:spPr>
                <a:xfrm>
                  <a:off x="399578" y="5457321"/>
                  <a:ext cx="595080" cy="5954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42" name="Ink 141">
                  <a:extLst>
                    <a:ext uri="{FF2B5EF4-FFF2-40B4-BE49-F238E27FC236}">
                      <a16:creationId xmlns:a16="http://schemas.microsoft.com/office/drawing/2014/main" id="{DAF43BB0-7AEB-473E-93E0-A7B06775FB70}"/>
                    </a:ext>
                  </a:extLst>
                </p14:cNvPr>
                <p14:cNvContentPartPr/>
                <p14:nvPr/>
              </p14:nvContentPartPr>
              <p14:xfrm>
                <a:off x="876938" y="5646321"/>
                <a:ext cx="801720" cy="40680"/>
              </p14:xfrm>
            </p:contentPart>
          </mc:Choice>
          <mc:Fallback>
            <p:pic>
              <p:nvPicPr>
                <p:cNvPr id="142" name="Ink 141">
                  <a:extLst>
                    <a:ext uri="{FF2B5EF4-FFF2-40B4-BE49-F238E27FC236}">
                      <a16:creationId xmlns:a16="http://schemas.microsoft.com/office/drawing/2014/main" id="{DAF43BB0-7AEB-473E-93E0-A7B06775FB70}"/>
                    </a:ext>
                  </a:extLst>
                </p:cNvPr>
                <p:cNvPicPr/>
                <p:nvPr/>
              </p:nvPicPr>
              <p:blipFill>
                <a:blip r:embed="rId168"/>
                <a:stretch>
                  <a:fillRect/>
                </a:stretch>
              </p:blipFill>
              <p:spPr>
                <a:xfrm>
                  <a:off x="859298" y="5628321"/>
                  <a:ext cx="8373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45" name="Ink 144">
                  <a:extLst>
                    <a:ext uri="{FF2B5EF4-FFF2-40B4-BE49-F238E27FC236}">
                      <a16:creationId xmlns:a16="http://schemas.microsoft.com/office/drawing/2014/main" id="{51E84AAF-21DD-4FE8-A2C3-70CCD4DA1FF7}"/>
                    </a:ext>
                  </a:extLst>
                </p14:cNvPr>
                <p14:cNvContentPartPr/>
                <p14:nvPr/>
              </p14:nvContentPartPr>
              <p14:xfrm>
                <a:off x="-364702" y="4092561"/>
                <a:ext cx="718920" cy="185040"/>
              </p14:xfrm>
            </p:contentPart>
          </mc:Choice>
          <mc:Fallback>
            <p:pic>
              <p:nvPicPr>
                <p:cNvPr id="145" name="Ink 144">
                  <a:extLst>
                    <a:ext uri="{FF2B5EF4-FFF2-40B4-BE49-F238E27FC236}">
                      <a16:creationId xmlns:a16="http://schemas.microsoft.com/office/drawing/2014/main" id="{51E84AAF-21DD-4FE8-A2C3-70CCD4DA1FF7}"/>
                    </a:ext>
                  </a:extLst>
                </p:cNvPr>
                <p:cNvPicPr/>
                <p:nvPr/>
              </p:nvPicPr>
              <p:blipFill>
                <a:blip r:embed="rId170"/>
                <a:stretch>
                  <a:fillRect/>
                </a:stretch>
              </p:blipFill>
              <p:spPr>
                <a:xfrm>
                  <a:off x="-382342" y="4074921"/>
                  <a:ext cx="7545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48" name="Ink 147">
                  <a:extLst>
                    <a:ext uri="{FF2B5EF4-FFF2-40B4-BE49-F238E27FC236}">
                      <a16:creationId xmlns:a16="http://schemas.microsoft.com/office/drawing/2014/main" id="{5B89CBE9-97CD-4371-A0BE-8D5957BD4C2F}"/>
                    </a:ext>
                  </a:extLst>
                </p14:cNvPr>
                <p14:cNvContentPartPr/>
                <p14:nvPr/>
              </p14:nvContentPartPr>
              <p14:xfrm>
                <a:off x="-135382" y="5035041"/>
                <a:ext cx="306360" cy="233640"/>
              </p14:xfrm>
            </p:contentPart>
          </mc:Choice>
          <mc:Fallback>
            <p:pic>
              <p:nvPicPr>
                <p:cNvPr id="148" name="Ink 147">
                  <a:extLst>
                    <a:ext uri="{FF2B5EF4-FFF2-40B4-BE49-F238E27FC236}">
                      <a16:creationId xmlns:a16="http://schemas.microsoft.com/office/drawing/2014/main" id="{5B89CBE9-97CD-4371-A0BE-8D5957BD4C2F}"/>
                    </a:ext>
                  </a:extLst>
                </p:cNvPr>
                <p:cNvPicPr/>
                <p:nvPr/>
              </p:nvPicPr>
              <p:blipFill>
                <a:blip r:embed="rId172"/>
                <a:stretch>
                  <a:fillRect/>
                </a:stretch>
              </p:blipFill>
              <p:spPr>
                <a:xfrm>
                  <a:off x="-153382" y="5017401"/>
                  <a:ext cx="34200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49" name="Ink 148">
                  <a:extLst>
                    <a:ext uri="{FF2B5EF4-FFF2-40B4-BE49-F238E27FC236}">
                      <a16:creationId xmlns:a16="http://schemas.microsoft.com/office/drawing/2014/main" id="{4D0C7EE5-E63A-460C-AF6A-7B6CC722FFAB}"/>
                    </a:ext>
                  </a:extLst>
                </p14:cNvPr>
                <p14:cNvContentPartPr/>
                <p14:nvPr/>
              </p14:nvContentPartPr>
              <p14:xfrm>
                <a:off x="-220702" y="5226561"/>
                <a:ext cx="442080" cy="160200"/>
              </p14:xfrm>
            </p:contentPart>
          </mc:Choice>
          <mc:Fallback>
            <p:pic>
              <p:nvPicPr>
                <p:cNvPr id="149" name="Ink 148">
                  <a:extLst>
                    <a:ext uri="{FF2B5EF4-FFF2-40B4-BE49-F238E27FC236}">
                      <a16:creationId xmlns:a16="http://schemas.microsoft.com/office/drawing/2014/main" id="{4D0C7EE5-E63A-460C-AF6A-7B6CC722FFAB}"/>
                    </a:ext>
                  </a:extLst>
                </p:cNvPr>
                <p:cNvPicPr/>
                <p:nvPr/>
              </p:nvPicPr>
              <p:blipFill>
                <a:blip r:embed="rId174"/>
                <a:stretch>
                  <a:fillRect/>
                </a:stretch>
              </p:blipFill>
              <p:spPr>
                <a:xfrm>
                  <a:off x="-238702" y="5208561"/>
                  <a:ext cx="4777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51" name="Ink 150">
                  <a:extLst>
                    <a:ext uri="{FF2B5EF4-FFF2-40B4-BE49-F238E27FC236}">
                      <a16:creationId xmlns:a16="http://schemas.microsoft.com/office/drawing/2014/main" id="{B5163FE6-0D63-4E21-9E88-EA2306D6BE72}"/>
                    </a:ext>
                  </a:extLst>
                </p14:cNvPr>
                <p14:cNvContentPartPr/>
                <p14:nvPr/>
              </p14:nvContentPartPr>
              <p14:xfrm>
                <a:off x="-67702" y="5255361"/>
                <a:ext cx="288720" cy="797760"/>
              </p14:xfrm>
            </p:contentPart>
          </mc:Choice>
          <mc:Fallback>
            <p:pic>
              <p:nvPicPr>
                <p:cNvPr id="151" name="Ink 150">
                  <a:extLst>
                    <a:ext uri="{FF2B5EF4-FFF2-40B4-BE49-F238E27FC236}">
                      <a16:creationId xmlns:a16="http://schemas.microsoft.com/office/drawing/2014/main" id="{B5163FE6-0D63-4E21-9E88-EA2306D6BE72}"/>
                    </a:ext>
                  </a:extLst>
                </p:cNvPr>
                <p:cNvPicPr/>
                <p:nvPr/>
              </p:nvPicPr>
              <p:blipFill>
                <a:blip r:embed="rId176"/>
                <a:stretch>
                  <a:fillRect/>
                </a:stretch>
              </p:blipFill>
              <p:spPr>
                <a:xfrm>
                  <a:off x="-85342" y="5237721"/>
                  <a:ext cx="32436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52" name="Ink 151">
                  <a:extLst>
                    <a:ext uri="{FF2B5EF4-FFF2-40B4-BE49-F238E27FC236}">
                      <a16:creationId xmlns:a16="http://schemas.microsoft.com/office/drawing/2014/main" id="{194BFC4A-CD57-40B8-9991-0C4FD6DE137D}"/>
                    </a:ext>
                  </a:extLst>
                </p14:cNvPr>
                <p14:cNvContentPartPr/>
                <p14:nvPr/>
              </p14:nvContentPartPr>
              <p14:xfrm>
                <a:off x="-744502" y="5865561"/>
                <a:ext cx="1290240" cy="500760"/>
              </p14:xfrm>
            </p:contentPart>
          </mc:Choice>
          <mc:Fallback>
            <p:pic>
              <p:nvPicPr>
                <p:cNvPr id="152" name="Ink 151">
                  <a:extLst>
                    <a:ext uri="{FF2B5EF4-FFF2-40B4-BE49-F238E27FC236}">
                      <a16:creationId xmlns:a16="http://schemas.microsoft.com/office/drawing/2014/main" id="{194BFC4A-CD57-40B8-9991-0C4FD6DE137D}"/>
                    </a:ext>
                  </a:extLst>
                </p:cNvPr>
                <p:cNvPicPr/>
                <p:nvPr/>
              </p:nvPicPr>
              <p:blipFill>
                <a:blip r:embed="rId178"/>
                <a:stretch>
                  <a:fillRect/>
                </a:stretch>
              </p:blipFill>
              <p:spPr>
                <a:xfrm>
                  <a:off x="-762502" y="5847561"/>
                  <a:ext cx="132588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57" name="Ink 156">
                  <a:extLst>
                    <a:ext uri="{FF2B5EF4-FFF2-40B4-BE49-F238E27FC236}">
                      <a16:creationId xmlns:a16="http://schemas.microsoft.com/office/drawing/2014/main" id="{2EE527E8-6AD0-471D-AB5C-BC190BA04BD9}"/>
                    </a:ext>
                  </a:extLst>
                </p14:cNvPr>
                <p14:cNvContentPartPr/>
                <p14:nvPr/>
              </p14:nvContentPartPr>
              <p14:xfrm>
                <a:off x="72338" y="4296681"/>
                <a:ext cx="215640" cy="58320"/>
              </p14:xfrm>
            </p:contentPart>
          </mc:Choice>
          <mc:Fallback>
            <p:pic>
              <p:nvPicPr>
                <p:cNvPr id="157" name="Ink 156">
                  <a:extLst>
                    <a:ext uri="{FF2B5EF4-FFF2-40B4-BE49-F238E27FC236}">
                      <a16:creationId xmlns:a16="http://schemas.microsoft.com/office/drawing/2014/main" id="{2EE527E8-6AD0-471D-AB5C-BC190BA04BD9}"/>
                    </a:ext>
                  </a:extLst>
                </p:cNvPr>
                <p:cNvPicPr/>
                <p:nvPr/>
              </p:nvPicPr>
              <p:blipFill>
                <a:blip r:embed="rId180"/>
                <a:stretch>
                  <a:fillRect/>
                </a:stretch>
              </p:blipFill>
              <p:spPr>
                <a:xfrm>
                  <a:off x="54698" y="4278681"/>
                  <a:ext cx="2512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58" name="Ink 157">
                  <a:extLst>
                    <a:ext uri="{FF2B5EF4-FFF2-40B4-BE49-F238E27FC236}">
                      <a16:creationId xmlns:a16="http://schemas.microsoft.com/office/drawing/2014/main" id="{3C92D95B-0CA8-4C6A-A2A0-2B384B9E1263}"/>
                    </a:ext>
                  </a:extLst>
                </p14:cNvPr>
                <p14:cNvContentPartPr/>
                <p14:nvPr/>
              </p14:nvContentPartPr>
              <p14:xfrm>
                <a:off x="54698" y="4345641"/>
                <a:ext cx="473760" cy="1325520"/>
              </p14:xfrm>
            </p:contentPart>
          </mc:Choice>
          <mc:Fallback>
            <p:pic>
              <p:nvPicPr>
                <p:cNvPr id="158" name="Ink 157">
                  <a:extLst>
                    <a:ext uri="{FF2B5EF4-FFF2-40B4-BE49-F238E27FC236}">
                      <a16:creationId xmlns:a16="http://schemas.microsoft.com/office/drawing/2014/main" id="{3C92D95B-0CA8-4C6A-A2A0-2B384B9E1263}"/>
                    </a:ext>
                  </a:extLst>
                </p:cNvPr>
                <p:cNvPicPr/>
                <p:nvPr/>
              </p:nvPicPr>
              <p:blipFill>
                <a:blip r:embed="rId182"/>
                <a:stretch>
                  <a:fillRect/>
                </a:stretch>
              </p:blipFill>
              <p:spPr>
                <a:xfrm>
                  <a:off x="37058" y="4328001"/>
                  <a:ext cx="509400" cy="13611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59" name="Ink 158">
                  <a:extLst>
                    <a:ext uri="{FF2B5EF4-FFF2-40B4-BE49-F238E27FC236}">
                      <a16:creationId xmlns:a16="http://schemas.microsoft.com/office/drawing/2014/main" id="{A5702E83-9129-4760-ACDB-9E179B807F52}"/>
                    </a:ext>
                  </a:extLst>
                </p14:cNvPr>
                <p14:cNvContentPartPr/>
                <p14:nvPr/>
              </p14:nvContentPartPr>
              <p14:xfrm>
                <a:off x="151178" y="4948641"/>
                <a:ext cx="251280" cy="77760"/>
              </p14:xfrm>
            </p:contentPart>
          </mc:Choice>
          <mc:Fallback>
            <p:pic>
              <p:nvPicPr>
                <p:cNvPr id="159" name="Ink 158">
                  <a:extLst>
                    <a:ext uri="{FF2B5EF4-FFF2-40B4-BE49-F238E27FC236}">
                      <a16:creationId xmlns:a16="http://schemas.microsoft.com/office/drawing/2014/main" id="{A5702E83-9129-4760-ACDB-9E179B807F52}"/>
                    </a:ext>
                  </a:extLst>
                </p:cNvPr>
                <p:cNvPicPr/>
                <p:nvPr/>
              </p:nvPicPr>
              <p:blipFill>
                <a:blip r:embed="rId184"/>
                <a:stretch>
                  <a:fillRect/>
                </a:stretch>
              </p:blipFill>
              <p:spPr>
                <a:xfrm>
                  <a:off x="133178" y="4930641"/>
                  <a:ext cx="2869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60" name="Ink 159">
                  <a:extLst>
                    <a:ext uri="{FF2B5EF4-FFF2-40B4-BE49-F238E27FC236}">
                      <a16:creationId xmlns:a16="http://schemas.microsoft.com/office/drawing/2014/main" id="{1201043C-E732-4B2E-B7CB-3AD1321D949E}"/>
                    </a:ext>
                  </a:extLst>
                </p14:cNvPr>
                <p14:cNvContentPartPr/>
                <p14:nvPr/>
              </p14:nvContentPartPr>
              <p14:xfrm>
                <a:off x="510098" y="4806081"/>
                <a:ext cx="191880" cy="186840"/>
              </p14:xfrm>
            </p:contentPart>
          </mc:Choice>
          <mc:Fallback>
            <p:pic>
              <p:nvPicPr>
                <p:cNvPr id="160" name="Ink 159">
                  <a:extLst>
                    <a:ext uri="{FF2B5EF4-FFF2-40B4-BE49-F238E27FC236}">
                      <a16:creationId xmlns:a16="http://schemas.microsoft.com/office/drawing/2014/main" id="{1201043C-E732-4B2E-B7CB-3AD1321D949E}"/>
                    </a:ext>
                  </a:extLst>
                </p:cNvPr>
                <p:cNvPicPr/>
                <p:nvPr/>
              </p:nvPicPr>
              <p:blipFill>
                <a:blip r:embed="rId186"/>
                <a:stretch>
                  <a:fillRect/>
                </a:stretch>
              </p:blipFill>
              <p:spPr>
                <a:xfrm>
                  <a:off x="492458" y="4788441"/>
                  <a:ext cx="2275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61" name="Ink 160">
                  <a:extLst>
                    <a:ext uri="{FF2B5EF4-FFF2-40B4-BE49-F238E27FC236}">
                      <a16:creationId xmlns:a16="http://schemas.microsoft.com/office/drawing/2014/main" id="{4A4DEAAA-0626-4383-AD5D-5D18015B0651}"/>
                    </a:ext>
                  </a:extLst>
                </p14:cNvPr>
                <p14:cNvContentPartPr/>
                <p14:nvPr/>
              </p14:nvContentPartPr>
              <p14:xfrm>
                <a:off x="708818" y="4716441"/>
                <a:ext cx="215280" cy="271440"/>
              </p14:xfrm>
            </p:contentPart>
          </mc:Choice>
          <mc:Fallback>
            <p:pic>
              <p:nvPicPr>
                <p:cNvPr id="161" name="Ink 160">
                  <a:extLst>
                    <a:ext uri="{FF2B5EF4-FFF2-40B4-BE49-F238E27FC236}">
                      <a16:creationId xmlns:a16="http://schemas.microsoft.com/office/drawing/2014/main" id="{4A4DEAAA-0626-4383-AD5D-5D18015B0651}"/>
                    </a:ext>
                  </a:extLst>
                </p:cNvPr>
                <p:cNvPicPr/>
                <p:nvPr/>
              </p:nvPicPr>
              <p:blipFill>
                <a:blip r:embed="rId188"/>
                <a:stretch>
                  <a:fillRect/>
                </a:stretch>
              </p:blipFill>
              <p:spPr>
                <a:xfrm>
                  <a:off x="690818" y="4698441"/>
                  <a:ext cx="2509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62" name="Ink 161">
                  <a:extLst>
                    <a:ext uri="{FF2B5EF4-FFF2-40B4-BE49-F238E27FC236}">
                      <a16:creationId xmlns:a16="http://schemas.microsoft.com/office/drawing/2014/main" id="{7B0C593E-C3B9-490F-8487-E47A3B37072B}"/>
                    </a:ext>
                  </a:extLst>
                </p14:cNvPr>
                <p14:cNvContentPartPr/>
                <p14:nvPr/>
              </p14:nvContentPartPr>
              <p14:xfrm>
                <a:off x="871898" y="4643361"/>
                <a:ext cx="149400" cy="295920"/>
              </p14:xfrm>
            </p:contentPart>
          </mc:Choice>
          <mc:Fallback>
            <p:pic>
              <p:nvPicPr>
                <p:cNvPr id="162" name="Ink 161">
                  <a:extLst>
                    <a:ext uri="{FF2B5EF4-FFF2-40B4-BE49-F238E27FC236}">
                      <a16:creationId xmlns:a16="http://schemas.microsoft.com/office/drawing/2014/main" id="{7B0C593E-C3B9-490F-8487-E47A3B37072B}"/>
                    </a:ext>
                  </a:extLst>
                </p:cNvPr>
                <p:cNvPicPr/>
                <p:nvPr/>
              </p:nvPicPr>
              <p:blipFill>
                <a:blip r:embed="rId190"/>
                <a:stretch>
                  <a:fillRect/>
                </a:stretch>
              </p:blipFill>
              <p:spPr>
                <a:xfrm>
                  <a:off x="853898" y="4625361"/>
                  <a:ext cx="1850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63" name="Ink 162">
                  <a:extLst>
                    <a:ext uri="{FF2B5EF4-FFF2-40B4-BE49-F238E27FC236}">
                      <a16:creationId xmlns:a16="http://schemas.microsoft.com/office/drawing/2014/main" id="{44002D4F-A398-4F12-8175-A08EA69DBDF3}"/>
                    </a:ext>
                  </a:extLst>
                </p14:cNvPr>
                <p14:cNvContentPartPr/>
                <p14:nvPr/>
              </p14:nvContentPartPr>
              <p14:xfrm>
                <a:off x="955418" y="4608801"/>
                <a:ext cx="233640" cy="208080"/>
              </p14:xfrm>
            </p:contentPart>
          </mc:Choice>
          <mc:Fallback>
            <p:pic>
              <p:nvPicPr>
                <p:cNvPr id="163" name="Ink 162">
                  <a:extLst>
                    <a:ext uri="{FF2B5EF4-FFF2-40B4-BE49-F238E27FC236}">
                      <a16:creationId xmlns:a16="http://schemas.microsoft.com/office/drawing/2014/main" id="{44002D4F-A398-4F12-8175-A08EA69DBDF3}"/>
                    </a:ext>
                  </a:extLst>
                </p:cNvPr>
                <p:cNvPicPr/>
                <p:nvPr/>
              </p:nvPicPr>
              <p:blipFill>
                <a:blip r:embed="rId192"/>
                <a:stretch>
                  <a:fillRect/>
                </a:stretch>
              </p:blipFill>
              <p:spPr>
                <a:xfrm>
                  <a:off x="937778" y="4591161"/>
                  <a:ext cx="269280" cy="24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3">
            <p14:nvContentPartPr>
              <p14:cNvPr id="165" name="Ink 164">
                <a:extLst>
                  <a:ext uri="{FF2B5EF4-FFF2-40B4-BE49-F238E27FC236}">
                    <a16:creationId xmlns:a16="http://schemas.microsoft.com/office/drawing/2014/main" id="{D683207F-F7F8-479B-8172-CD4942622412}"/>
                  </a:ext>
                </a:extLst>
              </p14:cNvPr>
              <p14:cNvContentPartPr/>
              <p14:nvPr/>
            </p14:nvContentPartPr>
            <p14:xfrm>
              <a:off x="818618" y="6224481"/>
              <a:ext cx="268200" cy="119880"/>
            </p14:xfrm>
          </p:contentPart>
        </mc:Choice>
        <mc:Fallback>
          <p:pic>
            <p:nvPicPr>
              <p:cNvPr id="165" name="Ink 164">
                <a:extLst>
                  <a:ext uri="{FF2B5EF4-FFF2-40B4-BE49-F238E27FC236}">
                    <a16:creationId xmlns:a16="http://schemas.microsoft.com/office/drawing/2014/main" id="{D683207F-F7F8-479B-8172-CD4942622412}"/>
                  </a:ext>
                </a:extLst>
              </p:cNvPr>
              <p:cNvPicPr/>
              <p:nvPr/>
            </p:nvPicPr>
            <p:blipFill>
              <a:blip r:embed="rId194"/>
              <a:stretch>
                <a:fillRect/>
              </a:stretch>
            </p:blipFill>
            <p:spPr>
              <a:xfrm>
                <a:off x="800618" y="6206481"/>
                <a:ext cx="303840" cy="155520"/>
              </a:xfrm>
              <a:prstGeom prst="rect">
                <a:avLst/>
              </a:prstGeom>
            </p:spPr>
          </p:pic>
        </mc:Fallback>
      </mc:AlternateContent>
      <p:grpSp>
        <p:nvGrpSpPr>
          <p:cNvPr id="193" name="Group 192">
            <a:extLst>
              <a:ext uri="{FF2B5EF4-FFF2-40B4-BE49-F238E27FC236}">
                <a16:creationId xmlns:a16="http://schemas.microsoft.com/office/drawing/2014/main" id="{3A54B3CD-A28F-419D-9C14-49AD0C7D5E57}"/>
              </a:ext>
            </a:extLst>
          </p:cNvPr>
          <p:cNvGrpSpPr/>
          <p:nvPr/>
        </p:nvGrpSpPr>
        <p:grpSpPr>
          <a:xfrm>
            <a:off x="4765658" y="-242919"/>
            <a:ext cx="3966120" cy="2368947"/>
            <a:chOff x="4765658" y="-242919"/>
            <a:chExt cx="3966120" cy="2368947"/>
          </a:xfrm>
        </p:grpSpPr>
        <mc:AlternateContent xmlns:mc="http://schemas.openxmlformats.org/markup-compatibility/2006">
          <mc:Choice xmlns:p14="http://schemas.microsoft.com/office/powerpoint/2010/main" Requires="p14">
            <p:contentPart p14:bwMode="auto" r:id="rId195">
              <p14:nvContentPartPr>
                <p14:cNvPr id="166" name="Ink 165">
                  <a:extLst>
                    <a:ext uri="{FF2B5EF4-FFF2-40B4-BE49-F238E27FC236}">
                      <a16:creationId xmlns:a16="http://schemas.microsoft.com/office/drawing/2014/main" id="{B8B6A00C-BF05-4C30-8A59-21B3BFE5A7A0}"/>
                    </a:ext>
                  </a:extLst>
                </p14:cNvPr>
                <p14:cNvContentPartPr/>
                <p14:nvPr/>
              </p14:nvContentPartPr>
              <p14:xfrm>
                <a:off x="7477898" y="221481"/>
                <a:ext cx="171720" cy="543600"/>
              </p14:xfrm>
            </p:contentPart>
          </mc:Choice>
          <mc:Fallback>
            <p:pic>
              <p:nvPicPr>
                <p:cNvPr id="166" name="Ink 165">
                  <a:extLst>
                    <a:ext uri="{FF2B5EF4-FFF2-40B4-BE49-F238E27FC236}">
                      <a16:creationId xmlns:a16="http://schemas.microsoft.com/office/drawing/2014/main" id="{B8B6A00C-BF05-4C30-8A59-21B3BFE5A7A0}"/>
                    </a:ext>
                  </a:extLst>
                </p:cNvPr>
                <p:cNvPicPr/>
                <p:nvPr/>
              </p:nvPicPr>
              <p:blipFill>
                <a:blip r:embed="rId196"/>
                <a:stretch>
                  <a:fillRect/>
                </a:stretch>
              </p:blipFill>
              <p:spPr>
                <a:xfrm>
                  <a:off x="7460258" y="203481"/>
                  <a:ext cx="20736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67" name="Ink 166">
                  <a:extLst>
                    <a:ext uri="{FF2B5EF4-FFF2-40B4-BE49-F238E27FC236}">
                      <a16:creationId xmlns:a16="http://schemas.microsoft.com/office/drawing/2014/main" id="{E7D642B0-5FCA-4AAF-BE17-E0472A2E28EF}"/>
                    </a:ext>
                  </a:extLst>
                </p14:cNvPr>
                <p14:cNvContentPartPr/>
                <p14:nvPr/>
              </p14:nvContentPartPr>
              <p14:xfrm>
                <a:off x="7472498" y="111681"/>
                <a:ext cx="652680" cy="373320"/>
              </p14:xfrm>
            </p:contentPart>
          </mc:Choice>
          <mc:Fallback>
            <p:pic>
              <p:nvPicPr>
                <p:cNvPr id="167" name="Ink 166">
                  <a:extLst>
                    <a:ext uri="{FF2B5EF4-FFF2-40B4-BE49-F238E27FC236}">
                      <a16:creationId xmlns:a16="http://schemas.microsoft.com/office/drawing/2014/main" id="{E7D642B0-5FCA-4AAF-BE17-E0472A2E28EF}"/>
                    </a:ext>
                  </a:extLst>
                </p:cNvPr>
                <p:cNvPicPr/>
                <p:nvPr/>
              </p:nvPicPr>
              <p:blipFill>
                <a:blip r:embed="rId198"/>
                <a:stretch>
                  <a:fillRect/>
                </a:stretch>
              </p:blipFill>
              <p:spPr>
                <a:xfrm>
                  <a:off x="7454858" y="93681"/>
                  <a:ext cx="68832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68" name="Ink 167">
                  <a:extLst>
                    <a:ext uri="{FF2B5EF4-FFF2-40B4-BE49-F238E27FC236}">
                      <a16:creationId xmlns:a16="http://schemas.microsoft.com/office/drawing/2014/main" id="{7D5CC4D1-DE92-43D5-9C74-22C819ACAD2F}"/>
                    </a:ext>
                  </a:extLst>
                </p14:cNvPr>
                <p14:cNvContentPartPr/>
                <p14:nvPr/>
              </p14:nvContentPartPr>
              <p14:xfrm>
                <a:off x="7430018" y="413001"/>
                <a:ext cx="683640" cy="267840"/>
              </p14:xfrm>
            </p:contentPart>
          </mc:Choice>
          <mc:Fallback>
            <p:pic>
              <p:nvPicPr>
                <p:cNvPr id="168" name="Ink 167">
                  <a:extLst>
                    <a:ext uri="{FF2B5EF4-FFF2-40B4-BE49-F238E27FC236}">
                      <a16:creationId xmlns:a16="http://schemas.microsoft.com/office/drawing/2014/main" id="{7D5CC4D1-DE92-43D5-9C74-22C819ACAD2F}"/>
                    </a:ext>
                  </a:extLst>
                </p:cNvPr>
                <p:cNvPicPr/>
                <p:nvPr/>
              </p:nvPicPr>
              <p:blipFill>
                <a:blip r:embed="rId200"/>
                <a:stretch>
                  <a:fillRect/>
                </a:stretch>
              </p:blipFill>
              <p:spPr>
                <a:xfrm>
                  <a:off x="7412018" y="395001"/>
                  <a:ext cx="71928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70" name="Ink 169">
                  <a:extLst>
                    <a:ext uri="{FF2B5EF4-FFF2-40B4-BE49-F238E27FC236}">
                      <a16:creationId xmlns:a16="http://schemas.microsoft.com/office/drawing/2014/main" id="{4C0282F1-1113-4FAC-A1B5-21E630AD18B4}"/>
                    </a:ext>
                  </a:extLst>
                </p14:cNvPr>
                <p14:cNvContentPartPr/>
                <p14:nvPr/>
              </p14:nvContentPartPr>
              <p14:xfrm>
                <a:off x="7552058" y="1099881"/>
                <a:ext cx="177840" cy="507240"/>
              </p14:xfrm>
            </p:contentPart>
          </mc:Choice>
          <mc:Fallback>
            <p:pic>
              <p:nvPicPr>
                <p:cNvPr id="170" name="Ink 169">
                  <a:extLst>
                    <a:ext uri="{FF2B5EF4-FFF2-40B4-BE49-F238E27FC236}">
                      <a16:creationId xmlns:a16="http://schemas.microsoft.com/office/drawing/2014/main" id="{4C0282F1-1113-4FAC-A1B5-21E630AD18B4}"/>
                    </a:ext>
                  </a:extLst>
                </p:cNvPr>
                <p:cNvPicPr/>
                <p:nvPr/>
              </p:nvPicPr>
              <p:blipFill>
                <a:blip r:embed="rId202"/>
                <a:stretch>
                  <a:fillRect/>
                </a:stretch>
              </p:blipFill>
              <p:spPr>
                <a:xfrm>
                  <a:off x="7534058" y="1081881"/>
                  <a:ext cx="213480" cy="5428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71" name="Ink 170">
                  <a:extLst>
                    <a:ext uri="{FF2B5EF4-FFF2-40B4-BE49-F238E27FC236}">
                      <a16:creationId xmlns:a16="http://schemas.microsoft.com/office/drawing/2014/main" id="{1C137759-259F-4C01-A254-EA6AE40604C1}"/>
                    </a:ext>
                  </a:extLst>
                </p14:cNvPr>
                <p14:cNvContentPartPr/>
                <p14:nvPr/>
              </p14:nvContentPartPr>
              <p14:xfrm>
                <a:off x="7632698" y="979281"/>
                <a:ext cx="570960" cy="397800"/>
              </p14:xfrm>
            </p:contentPart>
          </mc:Choice>
          <mc:Fallback>
            <p:pic>
              <p:nvPicPr>
                <p:cNvPr id="171" name="Ink 170">
                  <a:extLst>
                    <a:ext uri="{FF2B5EF4-FFF2-40B4-BE49-F238E27FC236}">
                      <a16:creationId xmlns:a16="http://schemas.microsoft.com/office/drawing/2014/main" id="{1C137759-259F-4C01-A254-EA6AE40604C1}"/>
                    </a:ext>
                  </a:extLst>
                </p:cNvPr>
                <p:cNvPicPr/>
                <p:nvPr/>
              </p:nvPicPr>
              <p:blipFill>
                <a:blip r:embed="rId204"/>
                <a:stretch>
                  <a:fillRect/>
                </a:stretch>
              </p:blipFill>
              <p:spPr>
                <a:xfrm>
                  <a:off x="7615058" y="961641"/>
                  <a:ext cx="60660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72" name="Ink 171">
                  <a:extLst>
                    <a:ext uri="{FF2B5EF4-FFF2-40B4-BE49-F238E27FC236}">
                      <a16:creationId xmlns:a16="http://schemas.microsoft.com/office/drawing/2014/main" id="{92E4448F-C670-4A1C-B399-4B4823D948E8}"/>
                    </a:ext>
                  </a:extLst>
                </p14:cNvPr>
                <p14:cNvContentPartPr/>
                <p14:nvPr/>
              </p14:nvContentPartPr>
              <p14:xfrm>
                <a:off x="7573298" y="1338561"/>
                <a:ext cx="714960" cy="281520"/>
              </p14:xfrm>
            </p:contentPart>
          </mc:Choice>
          <mc:Fallback>
            <p:pic>
              <p:nvPicPr>
                <p:cNvPr id="172" name="Ink 171">
                  <a:extLst>
                    <a:ext uri="{FF2B5EF4-FFF2-40B4-BE49-F238E27FC236}">
                      <a16:creationId xmlns:a16="http://schemas.microsoft.com/office/drawing/2014/main" id="{92E4448F-C670-4A1C-B399-4B4823D948E8}"/>
                    </a:ext>
                  </a:extLst>
                </p:cNvPr>
                <p:cNvPicPr/>
                <p:nvPr/>
              </p:nvPicPr>
              <p:blipFill>
                <a:blip r:embed="rId206"/>
                <a:stretch>
                  <a:fillRect/>
                </a:stretch>
              </p:blipFill>
              <p:spPr>
                <a:xfrm>
                  <a:off x="7555298" y="1320561"/>
                  <a:ext cx="75060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73" name="Ink 172">
                  <a:extLst>
                    <a:ext uri="{FF2B5EF4-FFF2-40B4-BE49-F238E27FC236}">
                      <a16:creationId xmlns:a16="http://schemas.microsoft.com/office/drawing/2014/main" id="{8CB37793-DAD1-4495-AF3B-6F283AA424C1}"/>
                    </a:ext>
                  </a:extLst>
                </p14:cNvPr>
                <p14:cNvContentPartPr/>
                <p14:nvPr/>
              </p14:nvContentPartPr>
              <p14:xfrm>
                <a:off x="5933858" y="438921"/>
                <a:ext cx="100080" cy="415800"/>
              </p14:xfrm>
            </p:contentPart>
          </mc:Choice>
          <mc:Fallback>
            <p:pic>
              <p:nvPicPr>
                <p:cNvPr id="173" name="Ink 172">
                  <a:extLst>
                    <a:ext uri="{FF2B5EF4-FFF2-40B4-BE49-F238E27FC236}">
                      <a16:creationId xmlns:a16="http://schemas.microsoft.com/office/drawing/2014/main" id="{8CB37793-DAD1-4495-AF3B-6F283AA424C1}"/>
                    </a:ext>
                  </a:extLst>
                </p:cNvPr>
                <p:cNvPicPr/>
                <p:nvPr/>
              </p:nvPicPr>
              <p:blipFill>
                <a:blip r:embed="rId208"/>
                <a:stretch>
                  <a:fillRect/>
                </a:stretch>
              </p:blipFill>
              <p:spPr>
                <a:xfrm>
                  <a:off x="5915858" y="421281"/>
                  <a:ext cx="13572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74" name="Ink 173">
                  <a:extLst>
                    <a:ext uri="{FF2B5EF4-FFF2-40B4-BE49-F238E27FC236}">
                      <a16:creationId xmlns:a16="http://schemas.microsoft.com/office/drawing/2014/main" id="{1E8E3AD9-F39C-48C9-8B8A-277D8D73B2A7}"/>
                    </a:ext>
                  </a:extLst>
                </p14:cNvPr>
                <p14:cNvContentPartPr/>
                <p14:nvPr/>
              </p14:nvContentPartPr>
              <p14:xfrm>
                <a:off x="5902538" y="344601"/>
                <a:ext cx="758880" cy="492840"/>
              </p14:xfrm>
            </p:contentPart>
          </mc:Choice>
          <mc:Fallback>
            <p:pic>
              <p:nvPicPr>
                <p:cNvPr id="174" name="Ink 173">
                  <a:extLst>
                    <a:ext uri="{FF2B5EF4-FFF2-40B4-BE49-F238E27FC236}">
                      <a16:creationId xmlns:a16="http://schemas.microsoft.com/office/drawing/2014/main" id="{1E8E3AD9-F39C-48C9-8B8A-277D8D73B2A7}"/>
                    </a:ext>
                  </a:extLst>
                </p:cNvPr>
                <p:cNvPicPr/>
                <p:nvPr/>
              </p:nvPicPr>
              <p:blipFill>
                <a:blip r:embed="rId210"/>
                <a:stretch>
                  <a:fillRect/>
                </a:stretch>
              </p:blipFill>
              <p:spPr>
                <a:xfrm>
                  <a:off x="5884538" y="326961"/>
                  <a:ext cx="794520" cy="5284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75" name="Ink 174">
                  <a:extLst>
                    <a:ext uri="{FF2B5EF4-FFF2-40B4-BE49-F238E27FC236}">
                      <a16:creationId xmlns:a16="http://schemas.microsoft.com/office/drawing/2014/main" id="{E265C577-28EB-40C2-9FFF-BC9DE9E5F0BD}"/>
                    </a:ext>
                  </a:extLst>
                </p14:cNvPr>
                <p14:cNvContentPartPr/>
                <p14:nvPr/>
              </p14:nvContentPartPr>
              <p14:xfrm>
                <a:off x="6057698" y="1297521"/>
                <a:ext cx="113040" cy="421920"/>
              </p14:xfrm>
            </p:contentPart>
          </mc:Choice>
          <mc:Fallback>
            <p:pic>
              <p:nvPicPr>
                <p:cNvPr id="175" name="Ink 174">
                  <a:extLst>
                    <a:ext uri="{FF2B5EF4-FFF2-40B4-BE49-F238E27FC236}">
                      <a16:creationId xmlns:a16="http://schemas.microsoft.com/office/drawing/2014/main" id="{E265C577-28EB-40C2-9FFF-BC9DE9E5F0BD}"/>
                    </a:ext>
                  </a:extLst>
                </p:cNvPr>
                <p:cNvPicPr/>
                <p:nvPr/>
              </p:nvPicPr>
              <p:blipFill>
                <a:blip r:embed="rId212"/>
                <a:stretch>
                  <a:fillRect/>
                </a:stretch>
              </p:blipFill>
              <p:spPr>
                <a:xfrm>
                  <a:off x="6039698" y="1279881"/>
                  <a:ext cx="14868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76" name="Ink 175">
                  <a:extLst>
                    <a:ext uri="{FF2B5EF4-FFF2-40B4-BE49-F238E27FC236}">
                      <a16:creationId xmlns:a16="http://schemas.microsoft.com/office/drawing/2014/main" id="{A6817E3E-044D-41CB-A4EE-7AB81B446521}"/>
                    </a:ext>
                  </a:extLst>
                </p14:cNvPr>
                <p14:cNvContentPartPr/>
                <p14:nvPr/>
              </p14:nvContentPartPr>
              <p14:xfrm>
                <a:off x="6083618" y="1146321"/>
                <a:ext cx="860040" cy="586800"/>
              </p14:xfrm>
            </p:contentPart>
          </mc:Choice>
          <mc:Fallback>
            <p:pic>
              <p:nvPicPr>
                <p:cNvPr id="176" name="Ink 175">
                  <a:extLst>
                    <a:ext uri="{FF2B5EF4-FFF2-40B4-BE49-F238E27FC236}">
                      <a16:creationId xmlns:a16="http://schemas.microsoft.com/office/drawing/2014/main" id="{A6817E3E-044D-41CB-A4EE-7AB81B446521}"/>
                    </a:ext>
                  </a:extLst>
                </p:cNvPr>
                <p:cNvPicPr/>
                <p:nvPr/>
              </p:nvPicPr>
              <p:blipFill>
                <a:blip r:embed="rId214"/>
                <a:stretch>
                  <a:fillRect/>
                </a:stretch>
              </p:blipFill>
              <p:spPr>
                <a:xfrm>
                  <a:off x="6065618" y="1128681"/>
                  <a:ext cx="89568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77" name="Ink 176">
                  <a:extLst>
                    <a:ext uri="{FF2B5EF4-FFF2-40B4-BE49-F238E27FC236}">
                      <a16:creationId xmlns:a16="http://schemas.microsoft.com/office/drawing/2014/main" id="{1C24ECF2-2244-4B67-BDF0-F85C50621F16}"/>
                    </a:ext>
                  </a:extLst>
                </p14:cNvPr>
                <p14:cNvContentPartPr/>
                <p14:nvPr/>
              </p14:nvContentPartPr>
              <p14:xfrm>
                <a:off x="5047538" y="411201"/>
                <a:ext cx="914760" cy="193680"/>
              </p14:xfrm>
            </p:contentPart>
          </mc:Choice>
          <mc:Fallback>
            <p:pic>
              <p:nvPicPr>
                <p:cNvPr id="177" name="Ink 176">
                  <a:extLst>
                    <a:ext uri="{FF2B5EF4-FFF2-40B4-BE49-F238E27FC236}">
                      <a16:creationId xmlns:a16="http://schemas.microsoft.com/office/drawing/2014/main" id="{1C24ECF2-2244-4B67-BDF0-F85C50621F16}"/>
                    </a:ext>
                  </a:extLst>
                </p:cNvPr>
                <p:cNvPicPr/>
                <p:nvPr/>
              </p:nvPicPr>
              <p:blipFill>
                <a:blip r:embed="rId216"/>
                <a:stretch>
                  <a:fillRect/>
                </a:stretch>
              </p:blipFill>
              <p:spPr>
                <a:xfrm>
                  <a:off x="5029538" y="393561"/>
                  <a:ext cx="9504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78" name="Ink 177">
                  <a:extLst>
                    <a:ext uri="{FF2B5EF4-FFF2-40B4-BE49-F238E27FC236}">
                      <a16:creationId xmlns:a16="http://schemas.microsoft.com/office/drawing/2014/main" id="{09DFACB3-CB73-4862-B15F-A26C291AF355}"/>
                    </a:ext>
                  </a:extLst>
                </p14:cNvPr>
                <p14:cNvContentPartPr/>
                <p14:nvPr/>
              </p14:nvContentPartPr>
              <p14:xfrm>
                <a:off x="4849898" y="264321"/>
                <a:ext cx="113040" cy="254160"/>
              </p14:xfrm>
            </p:contentPart>
          </mc:Choice>
          <mc:Fallback>
            <p:pic>
              <p:nvPicPr>
                <p:cNvPr id="178" name="Ink 177">
                  <a:extLst>
                    <a:ext uri="{FF2B5EF4-FFF2-40B4-BE49-F238E27FC236}">
                      <a16:creationId xmlns:a16="http://schemas.microsoft.com/office/drawing/2014/main" id="{09DFACB3-CB73-4862-B15F-A26C291AF355}"/>
                    </a:ext>
                  </a:extLst>
                </p:cNvPr>
                <p:cNvPicPr/>
                <p:nvPr/>
              </p:nvPicPr>
              <p:blipFill>
                <a:blip r:embed="rId218"/>
                <a:stretch>
                  <a:fillRect/>
                </a:stretch>
              </p:blipFill>
              <p:spPr>
                <a:xfrm>
                  <a:off x="4832258" y="246321"/>
                  <a:ext cx="1486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79" name="Ink 178">
                  <a:extLst>
                    <a:ext uri="{FF2B5EF4-FFF2-40B4-BE49-F238E27FC236}">
                      <a16:creationId xmlns:a16="http://schemas.microsoft.com/office/drawing/2014/main" id="{481EDEAD-24E3-43CA-B776-7F423A9A0914}"/>
                    </a:ext>
                  </a:extLst>
                </p14:cNvPr>
                <p14:cNvContentPartPr/>
                <p14:nvPr/>
              </p14:nvContentPartPr>
              <p14:xfrm>
                <a:off x="4765658" y="202761"/>
                <a:ext cx="361800" cy="142560"/>
              </p14:xfrm>
            </p:contentPart>
          </mc:Choice>
          <mc:Fallback>
            <p:pic>
              <p:nvPicPr>
                <p:cNvPr id="179" name="Ink 178">
                  <a:extLst>
                    <a:ext uri="{FF2B5EF4-FFF2-40B4-BE49-F238E27FC236}">
                      <a16:creationId xmlns:a16="http://schemas.microsoft.com/office/drawing/2014/main" id="{481EDEAD-24E3-43CA-B776-7F423A9A0914}"/>
                    </a:ext>
                  </a:extLst>
                </p:cNvPr>
                <p:cNvPicPr/>
                <p:nvPr/>
              </p:nvPicPr>
              <p:blipFill>
                <a:blip r:embed="rId220"/>
                <a:stretch>
                  <a:fillRect/>
                </a:stretch>
              </p:blipFill>
              <p:spPr>
                <a:xfrm>
                  <a:off x="4748018" y="185121"/>
                  <a:ext cx="3974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80" name="Ink 179">
                  <a:extLst>
                    <a:ext uri="{FF2B5EF4-FFF2-40B4-BE49-F238E27FC236}">
                      <a16:creationId xmlns:a16="http://schemas.microsoft.com/office/drawing/2014/main" id="{CF964557-BBE5-4351-B02A-263FA9BDD0BE}"/>
                    </a:ext>
                  </a:extLst>
                </p14:cNvPr>
                <p14:cNvContentPartPr/>
                <p14:nvPr/>
              </p14:nvContentPartPr>
              <p14:xfrm>
                <a:off x="5242298" y="1613961"/>
                <a:ext cx="804600" cy="223560"/>
              </p14:xfrm>
            </p:contentPart>
          </mc:Choice>
          <mc:Fallback>
            <p:pic>
              <p:nvPicPr>
                <p:cNvPr id="180" name="Ink 179">
                  <a:extLst>
                    <a:ext uri="{FF2B5EF4-FFF2-40B4-BE49-F238E27FC236}">
                      <a16:creationId xmlns:a16="http://schemas.microsoft.com/office/drawing/2014/main" id="{CF964557-BBE5-4351-B02A-263FA9BDD0BE}"/>
                    </a:ext>
                  </a:extLst>
                </p:cNvPr>
                <p:cNvPicPr/>
                <p:nvPr/>
              </p:nvPicPr>
              <p:blipFill>
                <a:blip r:embed="rId222"/>
                <a:stretch>
                  <a:fillRect/>
                </a:stretch>
              </p:blipFill>
              <p:spPr>
                <a:xfrm>
                  <a:off x="5224658" y="1596321"/>
                  <a:ext cx="8402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81" name="Ink 180">
                  <a:extLst>
                    <a:ext uri="{FF2B5EF4-FFF2-40B4-BE49-F238E27FC236}">
                      <a16:creationId xmlns:a16="http://schemas.microsoft.com/office/drawing/2014/main" id="{219412F6-DCE2-4783-93AD-2DA7BA9435CD}"/>
                    </a:ext>
                  </a:extLst>
                </p14:cNvPr>
                <p14:cNvContentPartPr/>
                <p14:nvPr/>
              </p14:nvContentPartPr>
              <p14:xfrm>
                <a:off x="4838378" y="1801161"/>
                <a:ext cx="100080" cy="204840"/>
              </p14:xfrm>
            </p:contentPart>
          </mc:Choice>
          <mc:Fallback>
            <p:pic>
              <p:nvPicPr>
                <p:cNvPr id="181" name="Ink 180">
                  <a:extLst>
                    <a:ext uri="{FF2B5EF4-FFF2-40B4-BE49-F238E27FC236}">
                      <a16:creationId xmlns:a16="http://schemas.microsoft.com/office/drawing/2014/main" id="{219412F6-DCE2-4783-93AD-2DA7BA9435CD}"/>
                    </a:ext>
                  </a:extLst>
                </p:cNvPr>
                <p:cNvPicPr/>
                <p:nvPr/>
              </p:nvPicPr>
              <p:blipFill>
                <a:blip r:embed="rId224"/>
                <a:stretch>
                  <a:fillRect/>
                </a:stretch>
              </p:blipFill>
              <p:spPr>
                <a:xfrm>
                  <a:off x="4820378" y="1783521"/>
                  <a:ext cx="1357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82" name="Ink 181">
                  <a:extLst>
                    <a:ext uri="{FF2B5EF4-FFF2-40B4-BE49-F238E27FC236}">
                      <a16:creationId xmlns:a16="http://schemas.microsoft.com/office/drawing/2014/main" id="{390B7AED-5F0F-472F-8B2C-AD26FFE2678B}"/>
                    </a:ext>
                  </a:extLst>
                </p14:cNvPr>
                <p14:cNvContentPartPr/>
                <p14:nvPr/>
              </p14:nvContentPartPr>
              <p14:xfrm>
                <a:off x="4854578" y="1748961"/>
                <a:ext cx="331560" cy="197280"/>
              </p14:xfrm>
            </p:contentPart>
          </mc:Choice>
          <mc:Fallback>
            <p:pic>
              <p:nvPicPr>
                <p:cNvPr id="182" name="Ink 181">
                  <a:extLst>
                    <a:ext uri="{FF2B5EF4-FFF2-40B4-BE49-F238E27FC236}">
                      <a16:creationId xmlns:a16="http://schemas.microsoft.com/office/drawing/2014/main" id="{390B7AED-5F0F-472F-8B2C-AD26FFE2678B}"/>
                    </a:ext>
                  </a:extLst>
                </p:cNvPr>
                <p:cNvPicPr/>
                <p:nvPr/>
              </p:nvPicPr>
              <p:blipFill>
                <a:blip r:embed="rId226"/>
                <a:stretch>
                  <a:fillRect/>
                </a:stretch>
              </p:blipFill>
              <p:spPr>
                <a:xfrm>
                  <a:off x="4836938" y="1731321"/>
                  <a:ext cx="3672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83" name="Ink 182">
                  <a:extLst>
                    <a:ext uri="{FF2B5EF4-FFF2-40B4-BE49-F238E27FC236}">
                      <a16:creationId xmlns:a16="http://schemas.microsoft.com/office/drawing/2014/main" id="{F14E2BE8-3DF4-45AD-8DB2-2AE1539BF452}"/>
                    </a:ext>
                  </a:extLst>
                </p14:cNvPr>
                <p14:cNvContentPartPr/>
                <p14:nvPr/>
              </p14:nvContentPartPr>
              <p14:xfrm>
                <a:off x="5645498" y="602361"/>
                <a:ext cx="438840" cy="781560"/>
              </p14:xfrm>
            </p:contentPart>
          </mc:Choice>
          <mc:Fallback>
            <p:pic>
              <p:nvPicPr>
                <p:cNvPr id="183" name="Ink 182">
                  <a:extLst>
                    <a:ext uri="{FF2B5EF4-FFF2-40B4-BE49-F238E27FC236}">
                      <a16:creationId xmlns:a16="http://schemas.microsoft.com/office/drawing/2014/main" id="{F14E2BE8-3DF4-45AD-8DB2-2AE1539BF452}"/>
                    </a:ext>
                  </a:extLst>
                </p:cNvPr>
                <p:cNvPicPr/>
                <p:nvPr/>
              </p:nvPicPr>
              <p:blipFill>
                <a:blip r:embed="rId228"/>
                <a:stretch>
                  <a:fillRect/>
                </a:stretch>
              </p:blipFill>
              <p:spPr>
                <a:xfrm>
                  <a:off x="5627498" y="584361"/>
                  <a:ext cx="474480" cy="81720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84" name="Ink 183">
                  <a:extLst>
                    <a:ext uri="{FF2B5EF4-FFF2-40B4-BE49-F238E27FC236}">
                      <a16:creationId xmlns:a16="http://schemas.microsoft.com/office/drawing/2014/main" id="{8ABA7B28-BABA-4466-B54D-1F4B820EA73A}"/>
                    </a:ext>
                  </a:extLst>
                </p14:cNvPr>
                <p14:cNvContentPartPr/>
                <p14:nvPr/>
              </p14:nvContentPartPr>
              <p14:xfrm>
                <a:off x="5280098" y="1074681"/>
                <a:ext cx="189000" cy="165960"/>
              </p14:xfrm>
            </p:contentPart>
          </mc:Choice>
          <mc:Fallback>
            <p:pic>
              <p:nvPicPr>
                <p:cNvPr id="184" name="Ink 183">
                  <a:extLst>
                    <a:ext uri="{FF2B5EF4-FFF2-40B4-BE49-F238E27FC236}">
                      <a16:creationId xmlns:a16="http://schemas.microsoft.com/office/drawing/2014/main" id="{8ABA7B28-BABA-4466-B54D-1F4B820EA73A}"/>
                    </a:ext>
                  </a:extLst>
                </p:cNvPr>
                <p:cNvPicPr/>
                <p:nvPr/>
              </p:nvPicPr>
              <p:blipFill>
                <a:blip r:embed="rId230"/>
                <a:stretch>
                  <a:fillRect/>
                </a:stretch>
              </p:blipFill>
              <p:spPr>
                <a:xfrm>
                  <a:off x="5262458" y="1057041"/>
                  <a:ext cx="2246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85" name="Ink 184">
                  <a:extLst>
                    <a:ext uri="{FF2B5EF4-FFF2-40B4-BE49-F238E27FC236}">
                      <a16:creationId xmlns:a16="http://schemas.microsoft.com/office/drawing/2014/main" id="{0AD1E37F-5331-4975-B64A-D4A28F23125E}"/>
                    </a:ext>
                  </a:extLst>
                </p14:cNvPr>
                <p14:cNvContentPartPr/>
                <p14:nvPr/>
              </p14:nvContentPartPr>
              <p14:xfrm>
                <a:off x="5468738" y="1016001"/>
                <a:ext cx="128160" cy="228600"/>
              </p14:xfrm>
            </p:contentPart>
          </mc:Choice>
          <mc:Fallback>
            <p:pic>
              <p:nvPicPr>
                <p:cNvPr id="185" name="Ink 184">
                  <a:extLst>
                    <a:ext uri="{FF2B5EF4-FFF2-40B4-BE49-F238E27FC236}">
                      <a16:creationId xmlns:a16="http://schemas.microsoft.com/office/drawing/2014/main" id="{0AD1E37F-5331-4975-B64A-D4A28F23125E}"/>
                    </a:ext>
                  </a:extLst>
                </p:cNvPr>
                <p:cNvPicPr/>
                <p:nvPr/>
              </p:nvPicPr>
              <p:blipFill>
                <a:blip r:embed="rId232"/>
                <a:stretch>
                  <a:fillRect/>
                </a:stretch>
              </p:blipFill>
              <p:spPr>
                <a:xfrm>
                  <a:off x="5450738" y="998361"/>
                  <a:ext cx="1638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86" name="Ink 185">
                  <a:extLst>
                    <a:ext uri="{FF2B5EF4-FFF2-40B4-BE49-F238E27FC236}">
                      <a16:creationId xmlns:a16="http://schemas.microsoft.com/office/drawing/2014/main" id="{93DFE96B-1B46-4A96-A503-92F8D7CF678D}"/>
                    </a:ext>
                  </a:extLst>
                </p14:cNvPr>
                <p14:cNvContentPartPr/>
                <p14:nvPr/>
              </p14:nvContentPartPr>
              <p14:xfrm>
                <a:off x="5555138" y="985401"/>
                <a:ext cx="201600" cy="181800"/>
              </p14:xfrm>
            </p:contentPart>
          </mc:Choice>
          <mc:Fallback>
            <p:pic>
              <p:nvPicPr>
                <p:cNvPr id="186" name="Ink 185">
                  <a:extLst>
                    <a:ext uri="{FF2B5EF4-FFF2-40B4-BE49-F238E27FC236}">
                      <a16:creationId xmlns:a16="http://schemas.microsoft.com/office/drawing/2014/main" id="{93DFE96B-1B46-4A96-A503-92F8D7CF678D}"/>
                    </a:ext>
                  </a:extLst>
                </p:cNvPr>
                <p:cNvPicPr/>
                <p:nvPr/>
              </p:nvPicPr>
              <p:blipFill>
                <a:blip r:embed="rId234"/>
                <a:stretch>
                  <a:fillRect/>
                </a:stretch>
              </p:blipFill>
              <p:spPr>
                <a:xfrm>
                  <a:off x="5537498" y="967761"/>
                  <a:ext cx="2372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87" name="Ink 186">
                  <a:extLst>
                    <a:ext uri="{FF2B5EF4-FFF2-40B4-BE49-F238E27FC236}">
                      <a16:creationId xmlns:a16="http://schemas.microsoft.com/office/drawing/2014/main" id="{2730F153-1F5B-457A-8BB9-102360A8E6AD}"/>
                    </a:ext>
                  </a:extLst>
                </p14:cNvPr>
                <p14:cNvContentPartPr/>
                <p14:nvPr/>
              </p14:nvContentPartPr>
              <p14:xfrm>
                <a:off x="5616698" y="950121"/>
                <a:ext cx="191520" cy="108000"/>
              </p14:xfrm>
            </p:contentPart>
          </mc:Choice>
          <mc:Fallback>
            <p:pic>
              <p:nvPicPr>
                <p:cNvPr id="187" name="Ink 186">
                  <a:extLst>
                    <a:ext uri="{FF2B5EF4-FFF2-40B4-BE49-F238E27FC236}">
                      <a16:creationId xmlns:a16="http://schemas.microsoft.com/office/drawing/2014/main" id="{2730F153-1F5B-457A-8BB9-102360A8E6AD}"/>
                    </a:ext>
                  </a:extLst>
                </p:cNvPr>
                <p:cNvPicPr/>
                <p:nvPr/>
              </p:nvPicPr>
              <p:blipFill>
                <a:blip r:embed="rId236"/>
                <a:stretch>
                  <a:fillRect/>
                </a:stretch>
              </p:blipFill>
              <p:spPr>
                <a:xfrm>
                  <a:off x="5599058" y="932121"/>
                  <a:ext cx="2271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89" name="Ink 188">
                  <a:extLst>
                    <a:ext uri="{FF2B5EF4-FFF2-40B4-BE49-F238E27FC236}">
                      <a16:creationId xmlns:a16="http://schemas.microsoft.com/office/drawing/2014/main" id="{F562E47F-6164-4E60-BBC2-8D9B5286A56F}"/>
                    </a:ext>
                  </a:extLst>
                </p14:cNvPr>
                <p14:cNvContentPartPr/>
                <p14:nvPr/>
              </p14:nvContentPartPr>
              <p14:xfrm>
                <a:off x="5346338" y="480321"/>
                <a:ext cx="683280" cy="266760"/>
              </p14:xfrm>
            </p:contentPart>
          </mc:Choice>
          <mc:Fallback>
            <p:pic>
              <p:nvPicPr>
                <p:cNvPr id="189" name="Ink 188">
                  <a:extLst>
                    <a:ext uri="{FF2B5EF4-FFF2-40B4-BE49-F238E27FC236}">
                      <a16:creationId xmlns:a16="http://schemas.microsoft.com/office/drawing/2014/main" id="{F562E47F-6164-4E60-BBC2-8D9B5286A56F}"/>
                    </a:ext>
                  </a:extLst>
                </p:cNvPr>
                <p:cNvPicPr/>
                <p:nvPr/>
              </p:nvPicPr>
              <p:blipFill>
                <a:blip r:embed="rId238"/>
                <a:stretch>
                  <a:fillRect/>
                </a:stretch>
              </p:blipFill>
              <p:spPr>
                <a:xfrm>
                  <a:off x="5328338" y="462681"/>
                  <a:ext cx="71892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90" name="Ink 189">
                  <a:extLst>
                    <a:ext uri="{FF2B5EF4-FFF2-40B4-BE49-F238E27FC236}">
                      <a16:creationId xmlns:a16="http://schemas.microsoft.com/office/drawing/2014/main" id="{A26485DD-FD15-4B84-89B2-A0402EB5D0F3}"/>
                    </a:ext>
                  </a:extLst>
                </p14:cNvPr>
                <p14:cNvContentPartPr/>
                <p14:nvPr/>
              </p14:nvContentPartPr>
              <p14:xfrm>
                <a:off x="5328338" y="-242919"/>
                <a:ext cx="2939400" cy="958320"/>
              </p14:xfrm>
            </p:contentPart>
          </mc:Choice>
          <mc:Fallback>
            <p:pic>
              <p:nvPicPr>
                <p:cNvPr id="190" name="Ink 189">
                  <a:extLst>
                    <a:ext uri="{FF2B5EF4-FFF2-40B4-BE49-F238E27FC236}">
                      <a16:creationId xmlns:a16="http://schemas.microsoft.com/office/drawing/2014/main" id="{A26485DD-FD15-4B84-89B2-A0402EB5D0F3}"/>
                    </a:ext>
                  </a:extLst>
                </p:cNvPr>
                <p:cNvPicPr/>
                <p:nvPr/>
              </p:nvPicPr>
              <p:blipFill>
                <a:blip r:embed="rId240"/>
                <a:stretch>
                  <a:fillRect/>
                </a:stretch>
              </p:blipFill>
              <p:spPr>
                <a:xfrm>
                  <a:off x="5310698" y="-260559"/>
                  <a:ext cx="2975040" cy="9939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91" name="Ink 190">
                  <a:extLst>
                    <a:ext uri="{FF2B5EF4-FFF2-40B4-BE49-F238E27FC236}">
                      <a16:creationId xmlns:a16="http://schemas.microsoft.com/office/drawing/2014/main" id="{E8864E40-0A4E-4E7D-9B44-5345E7EFFF48}"/>
                    </a:ext>
                  </a:extLst>
                </p14:cNvPr>
                <p14:cNvContentPartPr/>
                <p14:nvPr/>
              </p14:nvContentPartPr>
              <p14:xfrm>
                <a:off x="5654858" y="1473348"/>
                <a:ext cx="459360" cy="93960"/>
              </p14:xfrm>
            </p:contentPart>
          </mc:Choice>
          <mc:Fallback>
            <p:pic>
              <p:nvPicPr>
                <p:cNvPr id="191" name="Ink 190">
                  <a:extLst>
                    <a:ext uri="{FF2B5EF4-FFF2-40B4-BE49-F238E27FC236}">
                      <a16:creationId xmlns:a16="http://schemas.microsoft.com/office/drawing/2014/main" id="{E8864E40-0A4E-4E7D-9B44-5345E7EFFF48}"/>
                    </a:ext>
                  </a:extLst>
                </p:cNvPr>
                <p:cNvPicPr/>
                <p:nvPr/>
              </p:nvPicPr>
              <p:blipFill>
                <a:blip r:embed="rId242"/>
                <a:stretch>
                  <a:fillRect/>
                </a:stretch>
              </p:blipFill>
              <p:spPr>
                <a:xfrm>
                  <a:off x="5637218" y="1455348"/>
                  <a:ext cx="4950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92" name="Ink 191">
                  <a:extLst>
                    <a:ext uri="{FF2B5EF4-FFF2-40B4-BE49-F238E27FC236}">
                      <a16:creationId xmlns:a16="http://schemas.microsoft.com/office/drawing/2014/main" id="{E41A1CB2-7209-42D3-96A3-9469F8F77CB9}"/>
                    </a:ext>
                  </a:extLst>
                </p14:cNvPr>
                <p14:cNvContentPartPr/>
                <p14:nvPr/>
              </p14:nvContentPartPr>
              <p14:xfrm>
                <a:off x="5693738" y="1219188"/>
                <a:ext cx="3038040" cy="906840"/>
              </p14:xfrm>
            </p:contentPart>
          </mc:Choice>
          <mc:Fallback>
            <p:pic>
              <p:nvPicPr>
                <p:cNvPr id="192" name="Ink 191">
                  <a:extLst>
                    <a:ext uri="{FF2B5EF4-FFF2-40B4-BE49-F238E27FC236}">
                      <a16:creationId xmlns:a16="http://schemas.microsoft.com/office/drawing/2014/main" id="{E41A1CB2-7209-42D3-96A3-9469F8F77CB9}"/>
                    </a:ext>
                  </a:extLst>
                </p:cNvPr>
                <p:cNvPicPr/>
                <p:nvPr/>
              </p:nvPicPr>
              <p:blipFill>
                <a:blip r:embed="rId244"/>
                <a:stretch>
                  <a:fillRect/>
                </a:stretch>
              </p:blipFill>
              <p:spPr>
                <a:xfrm>
                  <a:off x="5676098" y="1201548"/>
                  <a:ext cx="3073680" cy="942480"/>
                </a:xfrm>
                <a:prstGeom prst="rect">
                  <a:avLst/>
                </a:prstGeom>
              </p:spPr>
            </p:pic>
          </mc:Fallback>
        </mc:AlternateContent>
      </p:grpSp>
      <p:grpSp>
        <p:nvGrpSpPr>
          <p:cNvPr id="195" name="Group 194">
            <a:extLst>
              <a:ext uri="{FF2B5EF4-FFF2-40B4-BE49-F238E27FC236}">
                <a16:creationId xmlns:a16="http://schemas.microsoft.com/office/drawing/2014/main" id="{1CEDF4A2-9C8D-4541-8570-DA72A37B7436}"/>
              </a:ext>
            </a:extLst>
          </p:cNvPr>
          <p:cNvGrpSpPr/>
          <p:nvPr/>
        </p:nvGrpSpPr>
        <p:grpSpPr>
          <a:xfrm>
            <a:off x="7893338" y="4319361"/>
            <a:ext cx="3540960" cy="1405440"/>
            <a:chOff x="7893338" y="4319361"/>
            <a:chExt cx="3540960" cy="1405440"/>
          </a:xfrm>
        </p:grpSpPr>
        <mc:AlternateContent xmlns:mc="http://schemas.openxmlformats.org/markup-compatibility/2006">
          <mc:Choice xmlns:p14="http://schemas.microsoft.com/office/powerpoint/2010/main" Requires="p14">
            <p:contentPart p14:bwMode="auto" r:id="rId245">
              <p14:nvContentPartPr>
                <p14:cNvPr id="48" name="Ink 47">
                  <a:extLst>
                    <a:ext uri="{FF2B5EF4-FFF2-40B4-BE49-F238E27FC236}">
                      <a16:creationId xmlns:a16="http://schemas.microsoft.com/office/drawing/2014/main" id="{3A3497CF-64DB-45E3-933D-883D4D794656}"/>
                    </a:ext>
                  </a:extLst>
                </p14:cNvPr>
                <p14:cNvContentPartPr/>
                <p14:nvPr/>
              </p14:nvContentPartPr>
              <p14:xfrm>
                <a:off x="7893338" y="4563801"/>
                <a:ext cx="338400" cy="41040"/>
              </p14:xfrm>
            </p:contentPart>
          </mc:Choice>
          <mc:Fallback>
            <p:pic>
              <p:nvPicPr>
                <p:cNvPr id="48" name="Ink 47">
                  <a:extLst>
                    <a:ext uri="{FF2B5EF4-FFF2-40B4-BE49-F238E27FC236}">
                      <a16:creationId xmlns:a16="http://schemas.microsoft.com/office/drawing/2014/main" id="{3A3497CF-64DB-45E3-933D-883D4D794656}"/>
                    </a:ext>
                  </a:extLst>
                </p:cNvPr>
                <p:cNvPicPr/>
                <p:nvPr/>
              </p:nvPicPr>
              <p:blipFill>
                <a:blip r:embed="rId246"/>
                <a:stretch>
                  <a:fillRect/>
                </a:stretch>
              </p:blipFill>
              <p:spPr>
                <a:xfrm>
                  <a:off x="7875338" y="4546161"/>
                  <a:ext cx="3740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49" name="Ink 48">
                  <a:extLst>
                    <a:ext uri="{FF2B5EF4-FFF2-40B4-BE49-F238E27FC236}">
                      <a16:creationId xmlns:a16="http://schemas.microsoft.com/office/drawing/2014/main" id="{A9D34707-A26C-4D07-83BF-C8EA8CC85FD0}"/>
                    </a:ext>
                  </a:extLst>
                </p14:cNvPr>
                <p14:cNvContentPartPr/>
                <p14:nvPr/>
              </p14:nvContentPartPr>
              <p14:xfrm>
                <a:off x="8094218" y="4505121"/>
                <a:ext cx="163440" cy="158040"/>
              </p14:xfrm>
            </p:contentPart>
          </mc:Choice>
          <mc:Fallback>
            <p:pic>
              <p:nvPicPr>
                <p:cNvPr id="49" name="Ink 48">
                  <a:extLst>
                    <a:ext uri="{FF2B5EF4-FFF2-40B4-BE49-F238E27FC236}">
                      <a16:creationId xmlns:a16="http://schemas.microsoft.com/office/drawing/2014/main" id="{A9D34707-A26C-4D07-83BF-C8EA8CC85FD0}"/>
                    </a:ext>
                  </a:extLst>
                </p:cNvPr>
                <p:cNvPicPr/>
                <p:nvPr/>
              </p:nvPicPr>
              <p:blipFill>
                <a:blip r:embed="rId248"/>
                <a:stretch>
                  <a:fillRect/>
                </a:stretch>
              </p:blipFill>
              <p:spPr>
                <a:xfrm>
                  <a:off x="8076578" y="4487481"/>
                  <a:ext cx="1990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50" name="Ink 49">
                  <a:extLst>
                    <a:ext uri="{FF2B5EF4-FFF2-40B4-BE49-F238E27FC236}">
                      <a16:creationId xmlns:a16="http://schemas.microsoft.com/office/drawing/2014/main" id="{0690D1A8-F436-4D1F-95AA-AFE73FD46CB4}"/>
                    </a:ext>
                  </a:extLst>
                </p14:cNvPr>
                <p14:cNvContentPartPr/>
                <p14:nvPr/>
              </p14:nvContentPartPr>
              <p14:xfrm>
                <a:off x="7949138" y="4817961"/>
                <a:ext cx="321480" cy="39960"/>
              </p14:xfrm>
            </p:contentPart>
          </mc:Choice>
          <mc:Fallback>
            <p:pic>
              <p:nvPicPr>
                <p:cNvPr id="50" name="Ink 49">
                  <a:extLst>
                    <a:ext uri="{FF2B5EF4-FFF2-40B4-BE49-F238E27FC236}">
                      <a16:creationId xmlns:a16="http://schemas.microsoft.com/office/drawing/2014/main" id="{0690D1A8-F436-4D1F-95AA-AFE73FD46CB4}"/>
                    </a:ext>
                  </a:extLst>
                </p:cNvPr>
                <p:cNvPicPr/>
                <p:nvPr/>
              </p:nvPicPr>
              <p:blipFill>
                <a:blip r:embed="rId250"/>
                <a:stretch>
                  <a:fillRect/>
                </a:stretch>
              </p:blipFill>
              <p:spPr>
                <a:xfrm>
                  <a:off x="7931498" y="4800321"/>
                  <a:ext cx="35712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51" name="Ink 50">
                  <a:extLst>
                    <a:ext uri="{FF2B5EF4-FFF2-40B4-BE49-F238E27FC236}">
                      <a16:creationId xmlns:a16="http://schemas.microsoft.com/office/drawing/2014/main" id="{2345AD07-8AC1-422E-A695-C790D615A7A9}"/>
                    </a:ext>
                  </a:extLst>
                </p14:cNvPr>
                <p14:cNvContentPartPr/>
                <p14:nvPr/>
              </p14:nvContentPartPr>
              <p14:xfrm>
                <a:off x="8143178" y="4751721"/>
                <a:ext cx="182520" cy="150480"/>
              </p14:xfrm>
            </p:contentPart>
          </mc:Choice>
          <mc:Fallback>
            <p:pic>
              <p:nvPicPr>
                <p:cNvPr id="51" name="Ink 50">
                  <a:extLst>
                    <a:ext uri="{FF2B5EF4-FFF2-40B4-BE49-F238E27FC236}">
                      <a16:creationId xmlns:a16="http://schemas.microsoft.com/office/drawing/2014/main" id="{2345AD07-8AC1-422E-A695-C790D615A7A9}"/>
                    </a:ext>
                  </a:extLst>
                </p:cNvPr>
                <p:cNvPicPr/>
                <p:nvPr/>
              </p:nvPicPr>
              <p:blipFill>
                <a:blip r:embed="rId252"/>
                <a:stretch>
                  <a:fillRect/>
                </a:stretch>
              </p:blipFill>
              <p:spPr>
                <a:xfrm>
                  <a:off x="8125538" y="4734081"/>
                  <a:ext cx="2181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52" name="Ink 51">
                  <a:extLst>
                    <a:ext uri="{FF2B5EF4-FFF2-40B4-BE49-F238E27FC236}">
                      <a16:creationId xmlns:a16="http://schemas.microsoft.com/office/drawing/2014/main" id="{B5E6B0F1-6C81-454B-A178-E40CDAACA593}"/>
                    </a:ext>
                  </a:extLst>
                </p14:cNvPr>
                <p14:cNvContentPartPr/>
                <p14:nvPr/>
              </p14:nvContentPartPr>
              <p14:xfrm>
                <a:off x="8004938" y="5037561"/>
                <a:ext cx="336960" cy="47160"/>
              </p14:xfrm>
            </p:contentPart>
          </mc:Choice>
          <mc:Fallback>
            <p:pic>
              <p:nvPicPr>
                <p:cNvPr id="52" name="Ink 51">
                  <a:extLst>
                    <a:ext uri="{FF2B5EF4-FFF2-40B4-BE49-F238E27FC236}">
                      <a16:creationId xmlns:a16="http://schemas.microsoft.com/office/drawing/2014/main" id="{B5E6B0F1-6C81-454B-A178-E40CDAACA593}"/>
                    </a:ext>
                  </a:extLst>
                </p:cNvPr>
                <p:cNvPicPr/>
                <p:nvPr/>
              </p:nvPicPr>
              <p:blipFill>
                <a:blip r:embed="rId254"/>
                <a:stretch>
                  <a:fillRect/>
                </a:stretch>
              </p:blipFill>
              <p:spPr>
                <a:xfrm>
                  <a:off x="7986938" y="5019921"/>
                  <a:ext cx="3726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53" name="Ink 52">
                  <a:extLst>
                    <a:ext uri="{FF2B5EF4-FFF2-40B4-BE49-F238E27FC236}">
                      <a16:creationId xmlns:a16="http://schemas.microsoft.com/office/drawing/2014/main" id="{B66A7C04-6C78-4533-B8C3-33A97BD7B87B}"/>
                    </a:ext>
                  </a:extLst>
                </p14:cNvPr>
                <p14:cNvContentPartPr/>
                <p14:nvPr/>
              </p14:nvContentPartPr>
              <p14:xfrm>
                <a:off x="8173778" y="4978161"/>
                <a:ext cx="198360" cy="136800"/>
              </p14:xfrm>
            </p:contentPart>
          </mc:Choice>
          <mc:Fallback>
            <p:pic>
              <p:nvPicPr>
                <p:cNvPr id="53" name="Ink 52">
                  <a:extLst>
                    <a:ext uri="{FF2B5EF4-FFF2-40B4-BE49-F238E27FC236}">
                      <a16:creationId xmlns:a16="http://schemas.microsoft.com/office/drawing/2014/main" id="{B66A7C04-6C78-4533-B8C3-33A97BD7B87B}"/>
                    </a:ext>
                  </a:extLst>
                </p:cNvPr>
                <p:cNvPicPr/>
                <p:nvPr/>
              </p:nvPicPr>
              <p:blipFill>
                <a:blip r:embed="rId256"/>
                <a:stretch>
                  <a:fillRect/>
                </a:stretch>
              </p:blipFill>
              <p:spPr>
                <a:xfrm>
                  <a:off x="8155778" y="4960161"/>
                  <a:ext cx="2340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54" name="Ink 53">
                  <a:extLst>
                    <a:ext uri="{FF2B5EF4-FFF2-40B4-BE49-F238E27FC236}">
                      <a16:creationId xmlns:a16="http://schemas.microsoft.com/office/drawing/2014/main" id="{CFA2B9F3-F3E7-49D3-8C02-1E56248C64F6}"/>
                    </a:ext>
                  </a:extLst>
                </p14:cNvPr>
                <p14:cNvContentPartPr/>
                <p14:nvPr/>
              </p14:nvContentPartPr>
              <p14:xfrm>
                <a:off x="7997378" y="5301801"/>
                <a:ext cx="398160" cy="45360"/>
              </p14:xfrm>
            </p:contentPart>
          </mc:Choice>
          <mc:Fallback>
            <p:pic>
              <p:nvPicPr>
                <p:cNvPr id="54" name="Ink 53">
                  <a:extLst>
                    <a:ext uri="{FF2B5EF4-FFF2-40B4-BE49-F238E27FC236}">
                      <a16:creationId xmlns:a16="http://schemas.microsoft.com/office/drawing/2014/main" id="{CFA2B9F3-F3E7-49D3-8C02-1E56248C64F6}"/>
                    </a:ext>
                  </a:extLst>
                </p:cNvPr>
                <p:cNvPicPr/>
                <p:nvPr/>
              </p:nvPicPr>
              <p:blipFill>
                <a:blip r:embed="rId258"/>
                <a:stretch>
                  <a:fillRect/>
                </a:stretch>
              </p:blipFill>
              <p:spPr>
                <a:xfrm>
                  <a:off x="7979378" y="5284161"/>
                  <a:ext cx="43380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55" name="Ink 54">
                  <a:extLst>
                    <a:ext uri="{FF2B5EF4-FFF2-40B4-BE49-F238E27FC236}">
                      <a16:creationId xmlns:a16="http://schemas.microsoft.com/office/drawing/2014/main" id="{31A16414-09C9-409F-B45B-B74CA298C558}"/>
                    </a:ext>
                  </a:extLst>
                </p14:cNvPr>
                <p14:cNvContentPartPr/>
                <p14:nvPr/>
              </p14:nvContentPartPr>
              <p14:xfrm>
                <a:off x="8192138" y="5214681"/>
                <a:ext cx="208800" cy="245160"/>
              </p14:xfrm>
            </p:contentPart>
          </mc:Choice>
          <mc:Fallback>
            <p:pic>
              <p:nvPicPr>
                <p:cNvPr id="55" name="Ink 54">
                  <a:extLst>
                    <a:ext uri="{FF2B5EF4-FFF2-40B4-BE49-F238E27FC236}">
                      <a16:creationId xmlns:a16="http://schemas.microsoft.com/office/drawing/2014/main" id="{31A16414-09C9-409F-B45B-B74CA298C558}"/>
                    </a:ext>
                  </a:extLst>
                </p:cNvPr>
                <p:cNvPicPr/>
                <p:nvPr/>
              </p:nvPicPr>
              <p:blipFill>
                <a:blip r:embed="rId260"/>
                <a:stretch>
                  <a:fillRect/>
                </a:stretch>
              </p:blipFill>
              <p:spPr>
                <a:xfrm>
                  <a:off x="8174138" y="5197041"/>
                  <a:ext cx="2444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11" name="Ink 110">
                  <a:extLst>
                    <a:ext uri="{FF2B5EF4-FFF2-40B4-BE49-F238E27FC236}">
                      <a16:creationId xmlns:a16="http://schemas.microsoft.com/office/drawing/2014/main" id="{DDF648D3-3A7B-42EE-A04F-1589CBE48DFF}"/>
                    </a:ext>
                  </a:extLst>
                </p14:cNvPr>
                <p14:cNvContentPartPr/>
                <p14:nvPr/>
              </p14:nvContentPartPr>
              <p14:xfrm>
                <a:off x="8560418" y="5382801"/>
                <a:ext cx="1914120" cy="110520"/>
              </p14:xfrm>
            </p:contentPart>
          </mc:Choice>
          <mc:Fallback>
            <p:pic>
              <p:nvPicPr>
                <p:cNvPr id="111" name="Ink 110">
                  <a:extLst>
                    <a:ext uri="{FF2B5EF4-FFF2-40B4-BE49-F238E27FC236}">
                      <a16:creationId xmlns:a16="http://schemas.microsoft.com/office/drawing/2014/main" id="{DDF648D3-3A7B-42EE-A04F-1589CBE48DFF}"/>
                    </a:ext>
                  </a:extLst>
                </p:cNvPr>
                <p:cNvPicPr/>
                <p:nvPr/>
              </p:nvPicPr>
              <p:blipFill>
                <a:blip r:embed="rId262"/>
                <a:stretch>
                  <a:fillRect/>
                </a:stretch>
              </p:blipFill>
              <p:spPr>
                <a:xfrm>
                  <a:off x="8542778" y="5364801"/>
                  <a:ext cx="19497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12" name="Ink 111">
                  <a:extLst>
                    <a:ext uri="{FF2B5EF4-FFF2-40B4-BE49-F238E27FC236}">
                      <a16:creationId xmlns:a16="http://schemas.microsoft.com/office/drawing/2014/main" id="{5390A993-C902-444F-839E-2770B212E288}"/>
                    </a:ext>
                  </a:extLst>
                </p14:cNvPr>
                <p14:cNvContentPartPr/>
                <p14:nvPr/>
              </p14:nvContentPartPr>
              <p14:xfrm>
                <a:off x="10717178" y="5406921"/>
                <a:ext cx="172800" cy="186840"/>
              </p14:xfrm>
            </p:contentPart>
          </mc:Choice>
          <mc:Fallback>
            <p:pic>
              <p:nvPicPr>
                <p:cNvPr id="112" name="Ink 111">
                  <a:extLst>
                    <a:ext uri="{FF2B5EF4-FFF2-40B4-BE49-F238E27FC236}">
                      <a16:creationId xmlns:a16="http://schemas.microsoft.com/office/drawing/2014/main" id="{5390A993-C902-444F-839E-2770B212E288}"/>
                    </a:ext>
                  </a:extLst>
                </p:cNvPr>
                <p:cNvPicPr/>
                <p:nvPr/>
              </p:nvPicPr>
              <p:blipFill>
                <a:blip r:embed="rId264"/>
                <a:stretch>
                  <a:fillRect/>
                </a:stretch>
              </p:blipFill>
              <p:spPr>
                <a:xfrm>
                  <a:off x="10699178" y="5389281"/>
                  <a:ext cx="2084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13" name="Ink 112">
                  <a:extLst>
                    <a:ext uri="{FF2B5EF4-FFF2-40B4-BE49-F238E27FC236}">
                      <a16:creationId xmlns:a16="http://schemas.microsoft.com/office/drawing/2014/main" id="{C3116F44-CF37-4B02-8491-B155DB6D54FF}"/>
                    </a:ext>
                  </a:extLst>
                </p14:cNvPr>
                <p14:cNvContentPartPr/>
                <p14:nvPr/>
              </p14:nvContentPartPr>
              <p14:xfrm>
                <a:off x="10682258" y="5365521"/>
                <a:ext cx="228240" cy="359280"/>
              </p14:xfrm>
            </p:contentPart>
          </mc:Choice>
          <mc:Fallback>
            <p:pic>
              <p:nvPicPr>
                <p:cNvPr id="113" name="Ink 112">
                  <a:extLst>
                    <a:ext uri="{FF2B5EF4-FFF2-40B4-BE49-F238E27FC236}">
                      <a16:creationId xmlns:a16="http://schemas.microsoft.com/office/drawing/2014/main" id="{C3116F44-CF37-4B02-8491-B155DB6D54FF}"/>
                    </a:ext>
                  </a:extLst>
                </p:cNvPr>
                <p:cNvPicPr/>
                <p:nvPr/>
              </p:nvPicPr>
              <p:blipFill>
                <a:blip r:embed="rId266"/>
                <a:stretch>
                  <a:fillRect/>
                </a:stretch>
              </p:blipFill>
              <p:spPr>
                <a:xfrm>
                  <a:off x="10664618" y="5347521"/>
                  <a:ext cx="2638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62" name="Ink 61">
                  <a:extLst>
                    <a:ext uri="{FF2B5EF4-FFF2-40B4-BE49-F238E27FC236}">
                      <a16:creationId xmlns:a16="http://schemas.microsoft.com/office/drawing/2014/main" id="{26DD9BA6-9BC3-4D71-AB50-5D29B60E4C04}"/>
                    </a:ext>
                  </a:extLst>
                </p14:cNvPr>
                <p14:cNvContentPartPr/>
                <p14:nvPr/>
              </p14:nvContentPartPr>
              <p14:xfrm>
                <a:off x="10666058" y="4462641"/>
                <a:ext cx="64800" cy="204120"/>
              </p14:xfrm>
            </p:contentPart>
          </mc:Choice>
          <mc:Fallback>
            <p:pic>
              <p:nvPicPr>
                <p:cNvPr id="62" name="Ink 61">
                  <a:extLst>
                    <a:ext uri="{FF2B5EF4-FFF2-40B4-BE49-F238E27FC236}">
                      <a16:creationId xmlns:a16="http://schemas.microsoft.com/office/drawing/2014/main" id="{26DD9BA6-9BC3-4D71-AB50-5D29B60E4C04}"/>
                    </a:ext>
                  </a:extLst>
                </p:cNvPr>
                <p:cNvPicPr/>
                <p:nvPr/>
              </p:nvPicPr>
              <p:blipFill>
                <a:blip r:embed="rId268"/>
                <a:stretch>
                  <a:fillRect/>
                </a:stretch>
              </p:blipFill>
              <p:spPr>
                <a:xfrm>
                  <a:off x="10648058" y="4444641"/>
                  <a:ext cx="1004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63" name="Ink 62">
                  <a:extLst>
                    <a:ext uri="{FF2B5EF4-FFF2-40B4-BE49-F238E27FC236}">
                      <a16:creationId xmlns:a16="http://schemas.microsoft.com/office/drawing/2014/main" id="{441F8AB5-EA47-4764-B2F6-D31B2E6C323E}"/>
                    </a:ext>
                  </a:extLst>
                </p14:cNvPr>
                <p14:cNvContentPartPr/>
                <p14:nvPr/>
              </p14:nvContentPartPr>
              <p14:xfrm>
                <a:off x="10760378" y="4443921"/>
                <a:ext cx="82080" cy="181800"/>
              </p14:xfrm>
            </p:contentPart>
          </mc:Choice>
          <mc:Fallback>
            <p:pic>
              <p:nvPicPr>
                <p:cNvPr id="63" name="Ink 62">
                  <a:extLst>
                    <a:ext uri="{FF2B5EF4-FFF2-40B4-BE49-F238E27FC236}">
                      <a16:creationId xmlns:a16="http://schemas.microsoft.com/office/drawing/2014/main" id="{441F8AB5-EA47-4764-B2F6-D31B2E6C323E}"/>
                    </a:ext>
                  </a:extLst>
                </p:cNvPr>
                <p:cNvPicPr/>
                <p:nvPr/>
              </p:nvPicPr>
              <p:blipFill>
                <a:blip r:embed="rId270"/>
                <a:stretch>
                  <a:fillRect/>
                </a:stretch>
              </p:blipFill>
              <p:spPr>
                <a:xfrm>
                  <a:off x="10742738" y="4426281"/>
                  <a:ext cx="1177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64" name="Ink 63">
                  <a:extLst>
                    <a:ext uri="{FF2B5EF4-FFF2-40B4-BE49-F238E27FC236}">
                      <a16:creationId xmlns:a16="http://schemas.microsoft.com/office/drawing/2014/main" id="{107BE379-3585-4953-8B66-EEDB747D037E}"/>
                    </a:ext>
                  </a:extLst>
                </p14:cNvPr>
                <p14:cNvContentPartPr/>
                <p14:nvPr/>
              </p14:nvContentPartPr>
              <p14:xfrm>
                <a:off x="10676498" y="4539681"/>
                <a:ext cx="234360" cy="93600"/>
              </p14:xfrm>
            </p:contentPart>
          </mc:Choice>
          <mc:Fallback>
            <p:pic>
              <p:nvPicPr>
                <p:cNvPr id="64" name="Ink 63">
                  <a:extLst>
                    <a:ext uri="{FF2B5EF4-FFF2-40B4-BE49-F238E27FC236}">
                      <a16:creationId xmlns:a16="http://schemas.microsoft.com/office/drawing/2014/main" id="{107BE379-3585-4953-8B66-EEDB747D037E}"/>
                    </a:ext>
                  </a:extLst>
                </p:cNvPr>
                <p:cNvPicPr/>
                <p:nvPr/>
              </p:nvPicPr>
              <p:blipFill>
                <a:blip r:embed="rId272"/>
                <a:stretch>
                  <a:fillRect/>
                </a:stretch>
              </p:blipFill>
              <p:spPr>
                <a:xfrm>
                  <a:off x="10658498" y="4522041"/>
                  <a:ext cx="2700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65" name="Ink 64">
                  <a:extLst>
                    <a:ext uri="{FF2B5EF4-FFF2-40B4-BE49-F238E27FC236}">
                      <a16:creationId xmlns:a16="http://schemas.microsoft.com/office/drawing/2014/main" id="{3A287E81-D15A-4301-A4FE-4A7F67AAACB0}"/>
                    </a:ext>
                  </a:extLst>
                </p14:cNvPr>
                <p14:cNvContentPartPr/>
                <p14:nvPr/>
              </p14:nvContentPartPr>
              <p14:xfrm>
                <a:off x="10975658" y="4482801"/>
                <a:ext cx="93960" cy="158760"/>
              </p14:xfrm>
            </p:contentPart>
          </mc:Choice>
          <mc:Fallback>
            <p:pic>
              <p:nvPicPr>
                <p:cNvPr id="65" name="Ink 64">
                  <a:extLst>
                    <a:ext uri="{FF2B5EF4-FFF2-40B4-BE49-F238E27FC236}">
                      <a16:creationId xmlns:a16="http://schemas.microsoft.com/office/drawing/2014/main" id="{3A287E81-D15A-4301-A4FE-4A7F67AAACB0}"/>
                    </a:ext>
                  </a:extLst>
                </p:cNvPr>
                <p:cNvPicPr/>
                <p:nvPr/>
              </p:nvPicPr>
              <p:blipFill>
                <a:blip r:embed="rId274"/>
                <a:stretch>
                  <a:fillRect/>
                </a:stretch>
              </p:blipFill>
              <p:spPr>
                <a:xfrm>
                  <a:off x="10958018" y="4464801"/>
                  <a:ext cx="1296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66" name="Ink 65">
                  <a:extLst>
                    <a:ext uri="{FF2B5EF4-FFF2-40B4-BE49-F238E27FC236}">
                      <a16:creationId xmlns:a16="http://schemas.microsoft.com/office/drawing/2014/main" id="{653F2A99-4C41-4F34-9628-E2952CD4AACD}"/>
                    </a:ext>
                  </a:extLst>
                </p14:cNvPr>
                <p14:cNvContentPartPr/>
                <p14:nvPr/>
              </p14:nvContentPartPr>
              <p14:xfrm>
                <a:off x="11119298" y="4368321"/>
                <a:ext cx="83160" cy="221040"/>
              </p14:xfrm>
            </p:contentPart>
          </mc:Choice>
          <mc:Fallback>
            <p:pic>
              <p:nvPicPr>
                <p:cNvPr id="66" name="Ink 65">
                  <a:extLst>
                    <a:ext uri="{FF2B5EF4-FFF2-40B4-BE49-F238E27FC236}">
                      <a16:creationId xmlns:a16="http://schemas.microsoft.com/office/drawing/2014/main" id="{653F2A99-4C41-4F34-9628-E2952CD4AACD}"/>
                    </a:ext>
                  </a:extLst>
                </p:cNvPr>
                <p:cNvPicPr/>
                <p:nvPr/>
              </p:nvPicPr>
              <p:blipFill>
                <a:blip r:embed="rId276"/>
                <a:stretch>
                  <a:fillRect/>
                </a:stretch>
              </p:blipFill>
              <p:spPr>
                <a:xfrm>
                  <a:off x="11101298" y="4350681"/>
                  <a:ext cx="1188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67" name="Ink 66">
                  <a:extLst>
                    <a:ext uri="{FF2B5EF4-FFF2-40B4-BE49-F238E27FC236}">
                      <a16:creationId xmlns:a16="http://schemas.microsoft.com/office/drawing/2014/main" id="{2677225D-0FF0-495B-BB07-DDE68D8FFE31}"/>
                    </a:ext>
                  </a:extLst>
                </p14:cNvPr>
                <p14:cNvContentPartPr/>
                <p14:nvPr/>
              </p14:nvContentPartPr>
              <p14:xfrm>
                <a:off x="11242418" y="4319361"/>
                <a:ext cx="160560" cy="299880"/>
              </p14:xfrm>
            </p:contentPart>
          </mc:Choice>
          <mc:Fallback>
            <p:pic>
              <p:nvPicPr>
                <p:cNvPr id="67" name="Ink 66">
                  <a:extLst>
                    <a:ext uri="{FF2B5EF4-FFF2-40B4-BE49-F238E27FC236}">
                      <a16:creationId xmlns:a16="http://schemas.microsoft.com/office/drawing/2014/main" id="{2677225D-0FF0-495B-BB07-DDE68D8FFE31}"/>
                    </a:ext>
                  </a:extLst>
                </p:cNvPr>
                <p:cNvPicPr/>
                <p:nvPr/>
              </p:nvPicPr>
              <p:blipFill>
                <a:blip r:embed="rId278"/>
                <a:stretch>
                  <a:fillRect/>
                </a:stretch>
              </p:blipFill>
              <p:spPr>
                <a:xfrm>
                  <a:off x="11224778" y="4301361"/>
                  <a:ext cx="1962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96" name="Ink 95">
                  <a:extLst>
                    <a:ext uri="{FF2B5EF4-FFF2-40B4-BE49-F238E27FC236}">
                      <a16:creationId xmlns:a16="http://schemas.microsoft.com/office/drawing/2014/main" id="{852FB72A-BBC0-4412-9BE1-FB2B44C6A36C}"/>
                    </a:ext>
                  </a:extLst>
                </p14:cNvPr>
                <p14:cNvContentPartPr/>
                <p14:nvPr/>
              </p14:nvContentPartPr>
              <p14:xfrm>
                <a:off x="9907178" y="4782321"/>
                <a:ext cx="221400" cy="68400"/>
              </p14:xfrm>
            </p:contentPart>
          </mc:Choice>
          <mc:Fallback>
            <p:pic>
              <p:nvPicPr>
                <p:cNvPr id="96" name="Ink 95">
                  <a:extLst>
                    <a:ext uri="{FF2B5EF4-FFF2-40B4-BE49-F238E27FC236}">
                      <a16:creationId xmlns:a16="http://schemas.microsoft.com/office/drawing/2014/main" id="{852FB72A-BBC0-4412-9BE1-FB2B44C6A36C}"/>
                    </a:ext>
                  </a:extLst>
                </p:cNvPr>
                <p:cNvPicPr/>
                <p:nvPr/>
              </p:nvPicPr>
              <p:blipFill>
                <a:blip r:embed="rId280"/>
                <a:stretch>
                  <a:fillRect/>
                </a:stretch>
              </p:blipFill>
              <p:spPr>
                <a:xfrm>
                  <a:off x="9889178" y="4764681"/>
                  <a:ext cx="2570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97" name="Ink 96">
                  <a:extLst>
                    <a:ext uri="{FF2B5EF4-FFF2-40B4-BE49-F238E27FC236}">
                      <a16:creationId xmlns:a16="http://schemas.microsoft.com/office/drawing/2014/main" id="{72AB998C-A87E-404E-9442-96E57211C183}"/>
                    </a:ext>
                  </a:extLst>
                </p14:cNvPr>
                <p14:cNvContentPartPr/>
                <p14:nvPr/>
              </p14:nvContentPartPr>
              <p14:xfrm>
                <a:off x="9902138" y="4986441"/>
                <a:ext cx="235800" cy="78120"/>
              </p14:xfrm>
            </p:contentPart>
          </mc:Choice>
          <mc:Fallback>
            <p:pic>
              <p:nvPicPr>
                <p:cNvPr id="97" name="Ink 96">
                  <a:extLst>
                    <a:ext uri="{FF2B5EF4-FFF2-40B4-BE49-F238E27FC236}">
                      <a16:creationId xmlns:a16="http://schemas.microsoft.com/office/drawing/2014/main" id="{72AB998C-A87E-404E-9442-96E57211C183}"/>
                    </a:ext>
                  </a:extLst>
                </p:cNvPr>
                <p:cNvPicPr/>
                <p:nvPr/>
              </p:nvPicPr>
              <p:blipFill>
                <a:blip r:embed="rId282"/>
                <a:stretch>
                  <a:fillRect/>
                </a:stretch>
              </p:blipFill>
              <p:spPr>
                <a:xfrm>
                  <a:off x="9884138" y="4968441"/>
                  <a:ext cx="2714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98" name="Ink 97">
                  <a:extLst>
                    <a:ext uri="{FF2B5EF4-FFF2-40B4-BE49-F238E27FC236}">
                      <a16:creationId xmlns:a16="http://schemas.microsoft.com/office/drawing/2014/main" id="{D409AF06-B7F5-471B-AD6F-2F460344E734}"/>
                    </a:ext>
                  </a:extLst>
                </p14:cNvPr>
                <p14:cNvContentPartPr/>
                <p14:nvPr/>
              </p14:nvContentPartPr>
              <p14:xfrm>
                <a:off x="10233698" y="4756041"/>
                <a:ext cx="158400" cy="166320"/>
              </p14:xfrm>
            </p:contentPart>
          </mc:Choice>
          <mc:Fallback>
            <p:pic>
              <p:nvPicPr>
                <p:cNvPr id="98" name="Ink 97">
                  <a:extLst>
                    <a:ext uri="{FF2B5EF4-FFF2-40B4-BE49-F238E27FC236}">
                      <a16:creationId xmlns:a16="http://schemas.microsoft.com/office/drawing/2014/main" id="{D409AF06-B7F5-471B-AD6F-2F460344E734}"/>
                    </a:ext>
                  </a:extLst>
                </p:cNvPr>
                <p:cNvPicPr/>
                <p:nvPr/>
              </p:nvPicPr>
              <p:blipFill>
                <a:blip r:embed="rId284"/>
                <a:stretch>
                  <a:fillRect/>
                </a:stretch>
              </p:blipFill>
              <p:spPr>
                <a:xfrm>
                  <a:off x="10216058" y="4738041"/>
                  <a:ext cx="1940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99" name="Ink 98">
                  <a:extLst>
                    <a:ext uri="{FF2B5EF4-FFF2-40B4-BE49-F238E27FC236}">
                      <a16:creationId xmlns:a16="http://schemas.microsoft.com/office/drawing/2014/main" id="{B271044C-E1FD-4779-B1CB-2760069C80C0}"/>
                    </a:ext>
                  </a:extLst>
                </p14:cNvPr>
                <p14:cNvContentPartPr/>
                <p14:nvPr/>
              </p14:nvContentPartPr>
              <p14:xfrm>
                <a:off x="10199858" y="4725081"/>
                <a:ext cx="136080" cy="255960"/>
              </p14:xfrm>
            </p:contentPart>
          </mc:Choice>
          <mc:Fallback>
            <p:pic>
              <p:nvPicPr>
                <p:cNvPr id="99" name="Ink 98">
                  <a:extLst>
                    <a:ext uri="{FF2B5EF4-FFF2-40B4-BE49-F238E27FC236}">
                      <a16:creationId xmlns:a16="http://schemas.microsoft.com/office/drawing/2014/main" id="{B271044C-E1FD-4779-B1CB-2760069C80C0}"/>
                    </a:ext>
                  </a:extLst>
                </p:cNvPr>
                <p:cNvPicPr/>
                <p:nvPr/>
              </p:nvPicPr>
              <p:blipFill>
                <a:blip r:embed="rId286"/>
                <a:stretch>
                  <a:fillRect/>
                </a:stretch>
              </p:blipFill>
              <p:spPr>
                <a:xfrm>
                  <a:off x="10181858" y="4707441"/>
                  <a:ext cx="1717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00" name="Ink 99">
                  <a:extLst>
                    <a:ext uri="{FF2B5EF4-FFF2-40B4-BE49-F238E27FC236}">
                      <a16:creationId xmlns:a16="http://schemas.microsoft.com/office/drawing/2014/main" id="{6CE3B9C2-7855-4431-9180-4E2A91EE097E}"/>
                    </a:ext>
                  </a:extLst>
                </p14:cNvPr>
                <p14:cNvContentPartPr/>
                <p14:nvPr/>
              </p14:nvContentPartPr>
              <p14:xfrm>
                <a:off x="10437458" y="4793841"/>
                <a:ext cx="183960" cy="162360"/>
              </p14:xfrm>
            </p:contentPart>
          </mc:Choice>
          <mc:Fallback>
            <p:pic>
              <p:nvPicPr>
                <p:cNvPr id="100" name="Ink 99">
                  <a:extLst>
                    <a:ext uri="{FF2B5EF4-FFF2-40B4-BE49-F238E27FC236}">
                      <a16:creationId xmlns:a16="http://schemas.microsoft.com/office/drawing/2014/main" id="{6CE3B9C2-7855-4431-9180-4E2A91EE097E}"/>
                    </a:ext>
                  </a:extLst>
                </p:cNvPr>
                <p:cNvPicPr/>
                <p:nvPr/>
              </p:nvPicPr>
              <p:blipFill>
                <a:blip r:embed="rId288"/>
                <a:stretch>
                  <a:fillRect/>
                </a:stretch>
              </p:blipFill>
              <p:spPr>
                <a:xfrm>
                  <a:off x="10419818" y="4775841"/>
                  <a:ext cx="2196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01" name="Ink 100">
                  <a:extLst>
                    <a:ext uri="{FF2B5EF4-FFF2-40B4-BE49-F238E27FC236}">
                      <a16:creationId xmlns:a16="http://schemas.microsoft.com/office/drawing/2014/main" id="{524E8999-E1A7-4C72-85DA-24DC9B516139}"/>
                    </a:ext>
                  </a:extLst>
                </p14:cNvPr>
                <p14:cNvContentPartPr/>
                <p14:nvPr/>
              </p14:nvContentPartPr>
              <p14:xfrm>
                <a:off x="10576058" y="4605921"/>
                <a:ext cx="66960" cy="288720"/>
              </p14:xfrm>
            </p:contentPart>
          </mc:Choice>
          <mc:Fallback>
            <p:pic>
              <p:nvPicPr>
                <p:cNvPr id="101" name="Ink 100">
                  <a:extLst>
                    <a:ext uri="{FF2B5EF4-FFF2-40B4-BE49-F238E27FC236}">
                      <a16:creationId xmlns:a16="http://schemas.microsoft.com/office/drawing/2014/main" id="{524E8999-E1A7-4C72-85DA-24DC9B516139}"/>
                    </a:ext>
                  </a:extLst>
                </p:cNvPr>
                <p:cNvPicPr/>
                <p:nvPr/>
              </p:nvPicPr>
              <p:blipFill>
                <a:blip r:embed="rId290"/>
                <a:stretch>
                  <a:fillRect/>
                </a:stretch>
              </p:blipFill>
              <p:spPr>
                <a:xfrm>
                  <a:off x="10558418" y="4587921"/>
                  <a:ext cx="1026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02" name="Ink 101">
                  <a:extLst>
                    <a:ext uri="{FF2B5EF4-FFF2-40B4-BE49-F238E27FC236}">
                      <a16:creationId xmlns:a16="http://schemas.microsoft.com/office/drawing/2014/main" id="{0747F165-ACE1-46C4-A835-C18681BEF838}"/>
                    </a:ext>
                  </a:extLst>
                </p14:cNvPr>
                <p14:cNvContentPartPr/>
                <p14:nvPr/>
              </p14:nvContentPartPr>
              <p14:xfrm>
                <a:off x="10565258" y="4748841"/>
                <a:ext cx="286560" cy="136080"/>
              </p14:xfrm>
            </p:contentPart>
          </mc:Choice>
          <mc:Fallback>
            <p:pic>
              <p:nvPicPr>
                <p:cNvPr id="102" name="Ink 101">
                  <a:extLst>
                    <a:ext uri="{FF2B5EF4-FFF2-40B4-BE49-F238E27FC236}">
                      <a16:creationId xmlns:a16="http://schemas.microsoft.com/office/drawing/2014/main" id="{0747F165-ACE1-46C4-A835-C18681BEF838}"/>
                    </a:ext>
                  </a:extLst>
                </p:cNvPr>
                <p:cNvPicPr/>
                <p:nvPr/>
              </p:nvPicPr>
              <p:blipFill>
                <a:blip r:embed="rId292"/>
                <a:stretch>
                  <a:fillRect/>
                </a:stretch>
              </p:blipFill>
              <p:spPr>
                <a:xfrm>
                  <a:off x="10547618" y="4731201"/>
                  <a:ext cx="3222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03" name="Ink 102">
                  <a:extLst>
                    <a:ext uri="{FF2B5EF4-FFF2-40B4-BE49-F238E27FC236}">
                      <a16:creationId xmlns:a16="http://schemas.microsoft.com/office/drawing/2014/main" id="{909D11D8-F532-4C4C-B13E-842E4BF8DB38}"/>
                    </a:ext>
                  </a:extLst>
                </p14:cNvPr>
                <p14:cNvContentPartPr/>
                <p14:nvPr/>
              </p14:nvContentPartPr>
              <p14:xfrm>
                <a:off x="10428458" y="4975641"/>
                <a:ext cx="144360" cy="264240"/>
              </p14:xfrm>
            </p:contentPart>
          </mc:Choice>
          <mc:Fallback>
            <p:pic>
              <p:nvPicPr>
                <p:cNvPr id="103" name="Ink 102">
                  <a:extLst>
                    <a:ext uri="{FF2B5EF4-FFF2-40B4-BE49-F238E27FC236}">
                      <a16:creationId xmlns:a16="http://schemas.microsoft.com/office/drawing/2014/main" id="{909D11D8-F532-4C4C-B13E-842E4BF8DB38}"/>
                    </a:ext>
                  </a:extLst>
                </p:cNvPr>
                <p:cNvPicPr/>
                <p:nvPr/>
              </p:nvPicPr>
              <p:blipFill>
                <a:blip r:embed="rId294"/>
                <a:stretch>
                  <a:fillRect/>
                </a:stretch>
              </p:blipFill>
              <p:spPr>
                <a:xfrm>
                  <a:off x="10410818" y="4958001"/>
                  <a:ext cx="1800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04" name="Ink 103">
                  <a:extLst>
                    <a:ext uri="{FF2B5EF4-FFF2-40B4-BE49-F238E27FC236}">
                      <a16:creationId xmlns:a16="http://schemas.microsoft.com/office/drawing/2014/main" id="{0E980183-B5AE-4EC3-93FE-B48AC3514462}"/>
                    </a:ext>
                  </a:extLst>
                </p14:cNvPr>
                <p14:cNvContentPartPr/>
                <p14:nvPr/>
              </p14:nvContentPartPr>
              <p14:xfrm>
                <a:off x="10623218" y="5044041"/>
                <a:ext cx="154080" cy="126360"/>
              </p14:xfrm>
            </p:contentPart>
          </mc:Choice>
          <mc:Fallback>
            <p:pic>
              <p:nvPicPr>
                <p:cNvPr id="104" name="Ink 103">
                  <a:extLst>
                    <a:ext uri="{FF2B5EF4-FFF2-40B4-BE49-F238E27FC236}">
                      <a16:creationId xmlns:a16="http://schemas.microsoft.com/office/drawing/2014/main" id="{0E980183-B5AE-4EC3-93FE-B48AC3514462}"/>
                    </a:ext>
                  </a:extLst>
                </p:cNvPr>
                <p:cNvPicPr/>
                <p:nvPr/>
              </p:nvPicPr>
              <p:blipFill>
                <a:blip r:embed="rId296"/>
                <a:stretch>
                  <a:fillRect/>
                </a:stretch>
              </p:blipFill>
              <p:spPr>
                <a:xfrm>
                  <a:off x="10605578" y="5026401"/>
                  <a:ext cx="1897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05" name="Ink 104">
                  <a:extLst>
                    <a:ext uri="{FF2B5EF4-FFF2-40B4-BE49-F238E27FC236}">
                      <a16:creationId xmlns:a16="http://schemas.microsoft.com/office/drawing/2014/main" id="{6204B147-9152-4A90-9BFD-47126B296326}"/>
                    </a:ext>
                  </a:extLst>
                </p14:cNvPr>
                <p14:cNvContentPartPr/>
                <p14:nvPr/>
              </p14:nvContentPartPr>
              <p14:xfrm>
                <a:off x="10838498" y="4994721"/>
                <a:ext cx="108360" cy="168480"/>
              </p14:xfrm>
            </p:contentPart>
          </mc:Choice>
          <mc:Fallback>
            <p:pic>
              <p:nvPicPr>
                <p:cNvPr id="105" name="Ink 104">
                  <a:extLst>
                    <a:ext uri="{FF2B5EF4-FFF2-40B4-BE49-F238E27FC236}">
                      <a16:creationId xmlns:a16="http://schemas.microsoft.com/office/drawing/2014/main" id="{6204B147-9152-4A90-9BFD-47126B296326}"/>
                    </a:ext>
                  </a:extLst>
                </p:cNvPr>
                <p:cNvPicPr/>
                <p:nvPr/>
              </p:nvPicPr>
              <p:blipFill>
                <a:blip r:embed="rId298"/>
                <a:stretch>
                  <a:fillRect/>
                </a:stretch>
              </p:blipFill>
              <p:spPr>
                <a:xfrm>
                  <a:off x="10820498" y="4976721"/>
                  <a:ext cx="14400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06" name="Ink 105">
                  <a:extLst>
                    <a:ext uri="{FF2B5EF4-FFF2-40B4-BE49-F238E27FC236}">
                      <a16:creationId xmlns:a16="http://schemas.microsoft.com/office/drawing/2014/main" id="{C56F5F15-487E-4A9C-8021-71F86B153AA2}"/>
                    </a:ext>
                  </a:extLst>
                </p14:cNvPr>
                <p14:cNvContentPartPr/>
                <p14:nvPr/>
              </p14:nvContentPartPr>
              <p14:xfrm>
                <a:off x="10802138" y="4992561"/>
                <a:ext cx="105840" cy="172800"/>
              </p14:xfrm>
            </p:contentPart>
          </mc:Choice>
          <mc:Fallback>
            <p:pic>
              <p:nvPicPr>
                <p:cNvPr id="106" name="Ink 105">
                  <a:extLst>
                    <a:ext uri="{FF2B5EF4-FFF2-40B4-BE49-F238E27FC236}">
                      <a16:creationId xmlns:a16="http://schemas.microsoft.com/office/drawing/2014/main" id="{C56F5F15-487E-4A9C-8021-71F86B153AA2}"/>
                    </a:ext>
                  </a:extLst>
                </p:cNvPr>
                <p:cNvPicPr/>
                <p:nvPr/>
              </p:nvPicPr>
              <p:blipFill>
                <a:blip r:embed="rId300"/>
                <a:stretch>
                  <a:fillRect/>
                </a:stretch>
              </p:blipFill>
              <p:spPr>
                <a:xfrm>
                  <a:off x="10784498" y="4974561"/>
                  <a:ext cx="1414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07" name="Ink 106">
                  <a:extLst>
                    <a:ext uri="{FF2B5EF4-FFF2-40B4-BE49-F238E27FC236}">
                      <a16:creationId xmlns:a16="http://schemas.microsoft.com/office/drawing/2014/main" id="{0FEBD277-A0E6-45D3-A25F-BF4533CF77BE}"/>
                    </a:ext>
                  </a:extLst>
                </p14:cNvPr>
                <p14:cNvContentPartPr/>
                <p14:nvPr/>
              </p14:nvContentPartPr>
              <p14:xfrm>
                <a:off x="10997258" y="5000121"/>
                <a:ext cx="170280" cy="135000"/>
              </p14:xfrm>
            </p:contentPart>
          </mc:Choice>
          <mc:Fallback>
            <p:pic>
              <p:nvPicPr>
                <p:cNvPr id="107" name="Ink 106">
                  <a:extLst>
                    <a:ext uri="{FF2B5EF4-FFF2-40B4-BE49-F238E27FC236}">
                      <a16:creationId xmlns:a16="http://schemas.microsoft.com/office/drawing/2014/main" id="{0FEBD277-A0E6-45D3-A25F-BF4533CF77BE}"/>
                    </a:ext>
                  </a:extLst>
                </p:cNvPr>
                <p:cNvPicPr/>
                <p:nvPr/>
              </p:nvPicPr>
              <p:blipFill>
                <a:blip r:embed="rId302"/>
                <a:stretch>
                  <a:fillRect/>
                </a:stretch>
              </p:blipFill>
              <p:spPr>
                <a:xfrm>
                  <a:off x="10979618" y="4982121"/>
                  <a:ext cx="2059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08" name="Ink 107">
                  <a:extLst>
                    <a:ext uri="{FF2B5EF4-FFF2-40B4-BE49-F238E27FC236}">
                      <a16:creationId xmlns:a16="http://schemas.microsoft.com/office/drawing/2014/main" id="{799FA8C3-6564-4892-B78C-03BBD8A6C32D}"/>
                    </a:ext>
                  </a:extLst>
                </p14:cNvPr>
                <p14:cNvContentPartPr/>
                <p14:nvPr/>
              </p14:nvContentPartPr>
              <p14:xfrm>
                <a:off x="11158178" y="4851441"/>
                <a:ext cx="77400" cy="298080"/>
              </p14:xfrm>
            </p:contentPart>
          </mc:Choice>
          <mc:Fallback>
            <p:pic>
              <p:nvPicPr>
                <p:cNvPr id="108" name="Ink 107">
                  <a:extLst>
                    <a:ext uri="{FF2B5EF4-FFF2-40B4-BE49-F238E27FC236}">
                      <a16:creationId xmlns:a16="http://schemas.microsoft.com/office/drawing/2014/main" id="{799FA8C3-6564-4892-B78C-03BBD8A6C32D}"/>
                    </a:ext>
                  </a:extLst>
                </p:cNvPr>
                <p:cNvPicPr/>
                <p:nvPr/>
              </p:nvPicPr>
              <p:blipFill>
                <a:blip r:embed="rId304"/>
                <a:stretch>
                  <a:fillRect/>
                </a:stretch>
              </p:blipFill>
              <p:spPr>
                <a:xfrm>
                  <a:off x="11140178" y="4833441"/>
                  <a:ext cx="1130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09" name="Ink 108">
                  <a:extLst>
                    <a:ext uri="{FF2B5EF4-FFF2-40B4-BE49-F238E27FC236}">
                      <a16:creationId xmlns:a16="http://schemas.microsoft.com/office/drawing/2014/main" id="{CA11BC9F-2A19-4329-8122-DA7C7A3A80DE}"/>
                    </a:ext>
                  </a:extLst>
                </p14:cNvPr>
                <p14:cNvContentPartPr/>
                <p14:nvPr/>
              </p14:nvContentPartPr>
              <p14:xfrm>
                <a:off x="11210378" y="4940361"/>
                <a:ext cx="223920" cy="122400"/>
              </p14:xfrm>
            </p:contentPart>
          </mc:Choice>
          <mc:Fallback>
            <p:pic>
              <p:nvPicPr>
                <p:cNvPr id="109" name="Ink 108">
                  <a:extLst>
                    <a:ext uri="{FF2B5EF4-FFF2-40B4-BE49-F238E27FC236}">
                      <a16:creationId xmlns:a16="http://schemas.microsoft.com/office/drawing/2014/main" id="{CA11BC9F-2A19-4329-8122-DA7C7A3A80DE}"/>
                    </a:ext>
                  </a:extLst>
                </p:cNvPr>
                <p:cNvPicPr/>
                <p:nvPr/>
              </p:nvPicPr>
              <p:blipFill>
                <a:blip r:embed="rId306"/>
                <a:stretch>
                  <a:fillRect/>
                </a:stretch>
              </p:blipFill>
              <p:spPr>
                <a:xfrm>
                  <a:off x="11192738" y="4922361"/>
                  <a:ext cx="2595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18" name="Ink 117">
                  <a:extLst>
                    <a:ext uri="{FF2B5EF4-FFF2-40B4-BE49-F238E27FC236}">
                      <a16:creationId xmlns:a16="http://schemas.microsoft.com/office/drawing/2014/main" id="{30FE8C82-C728-440C-A801-66F6E314714D}"/>
                    </a:ext>
                  </a:extLst>
                </p14:cNvPr>
                <p14:cNvContentPartPr/>
                <p14:nvPr/>
              </p14:nvContentPartPr>
              <p14:xfrm>
                <a:off x="10695938" y="5390361"/>
                <a:ext cx="234360" cy="173160"/>
              </p14:xfrm>
            </p:contentPart>
          </mc:Choice>
          <mc:Fallback>
            <p:pic>
              <p:nvPicPr>
                <p:cNvPr id="118" name="Ink 117">
                  <a:extLst>
                    <a:ext uri="{FF2B5EF4-FFF2-40B4-BE49-F238E27FC236}">
                      <a16:creationId xmlns:a16="http://schemas.microsoft.com/office/drawing/2014/main" id="{30FE8C82-C728-440C-A801-66F6E314714D}"/>
                    </a:ext>
                  </a:extLst>
                </p:cNvPr>
                <p:cNvPicPr/>
                <p:nvPr/>
              </p:nvPicPr>
              <p:blipFill>
                <a:blip r:embed="rId308"/>
                <a:stretch>
                  <a:fillRect/>
                </a:stretch>
              </p:blipFill>
              <p:spPr>
                <a:xfrm>
                  <a:off x="10678298" y="5372721"/>
                  <a:ext cx="2700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19" name="Ink 118">
                  <a:extLst>
                    <a:ext uri="{FF2B5EF4-FFF2-40B4-BE49-F238E27FC236}">
                      <a16:creationId xmlns:a16="http://schemas.microsoft.com/office/drawing/2014/main" id="{1915C784-3414-4132-92DD-EDA0C3915E61}"/>
                    </a:ext>
                  </a:extLst>
                </p14:cNvPr>
                <p14:cNvContentPartPr/>
                <p14:nvPr/>
              </p14:nvContentPartPr>
              <p14:xfrm>
                <a:off x="10687658" y="5328801"/>
                <a:ext cx="157320" cy="381240"/>
              </p14:xfrm>
            </p:contentPart>
          </mc:Choice>
          <mc:Fallback>
            <p:pic>
              <p:nvPicPr>
                <p:cNvPr id="119" name="Ink 118">
                  <a:extLst>
                    <a:ext uri="{FF2B5EF4-FFF2-40B4-BE49-F238E27FC236}">
                      <a16:creationId xmlns:a16="http://schemas.microsoft.com/office/drawing/2014/main" id="{1915C784-3414-4132-92DD-EDA0C3915E61}"/>
                    </a:ext>
                  </a:extLst>
                </p:cNvPr>
                <p:cNvPicPr/>
                <p:nvPr/>
              </p:nvPicPr>
              <p:blipFill>
                <a:blip r:embed="rId310"/>
                <a:stretch>
                  <a:fillRect/>
                </a:stretch>
              </p:blipFill>
              <p:spPr>
                <a:xfrm>
                  <a:off x="10670018" y="5310801"/>
                  <a:ext cx="19296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94" name="Ink 193">
                  <a:extLst>
                    <a:ext uri="{FF2B5EF4-FFF2-40B4-BE49-F238E27FC236}">
                      <a16:creationId xmlns:a16="http://schemas.microsoft.com/office/drawing/2014/main" id="{604EC3A3-412C-4343-99A2-2E96047CE502}"/>
                    </a:ext>
                  </a:extLst>
                </p14:cNvPr>
                <p14:cNvContentPartPr/>
                <p14:nvPr/>
              </p14:nvContentPartPr>
              <p14:xfrm>
                <a:off x="8428298" y="5146068"/>
                <a:ext cx="1883160" cy="42120"/>
              </p14:xfrm>
            </p:contentPart>
          </mc:Choice>
          <mc:Fallback>
            <p:pic>
              <p:nvPicPr>
                <p:cNvPr id="194" name="Ink 193">
                  <a:extLst>
                    <a:ext uri="{FF2B5EF4-FFF2-40B4-BE49-F238E27FC236}">
                      <a16:creationId xmlns:a16="http://schemas.microsoft.com/office/drawing/2014/main" id="{604EC3A3-412C-4343-99A2-2E96047CE502}"/>
                    </a:ext>
                  </a:extLst>
                </p:cNvPr>
                <p:cNvPicPr/>
                <p:nvPr/>
              </p:nvPicPr>
              <p:blipFill>
                <a:blip r:embed="rId312"/>
                <a:stretch>
                  <a:fillRect/>
                </a:stretch>
              </p:blipFill>
              <p:spPr>
                <a:xfrm>
                  <a:off x="8410658" y="5128068"/>
                  <a:ext cx="1918800" cy="77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3">
            <p14:nvContentPartPr>
              <p14:cNvPr id="196" name="Ink 195">
                <a:extLst>
                  <a:ext uri="{FF2B5EF4-FFF2-40B4-BE49-F238E27FC236}">
                    <a16:creationId xmlns:a16="http://schemas.microsoft.com/office/drawing/2014/main" id="{7990D546-4467-4602-AADF-C9C9BC7FFE1B}"/>
                  </a:ext>
                </a:extLst>
              </p14:cNvPr>
              <p14:cNvContentPartPr/>
              <p14:nvPr/>
            </p14:nvContentPartPr>
            <p14:xfrm>
              <a:off x="9109418" y="5414988"/>
              <a:ext cx="379800" cy="147600"/>
            </p14:xfrm>
          </p:contentPart>
        </mc:Choice>
        <mc:Fallback>
          <p:pic>
            <p:nvPicPr>
              <p:cNvPr id="196" name="Ink 195">
                <a:extLst>
                  <a:ext uri="{FF2B5EF4-FFF2-40B4-BE49-F238E27FC236}">
                    <a16:creationId xmlns:a16="http://schemas.microsoft.com/office/drawing/2014/main" id="{7990D546-4467-4602-AADF-C9C9BC7FFE1B}"/>
                  </a:ext>
                </a:extLst>
              </p:cNvPr>
              <p:cNvPicPr/>
              <p:nvPr/>
            </p:nvPicPr>
            <p:blipFill>
              <a:blip r:embed="rId314"/>
              <a:stretch>
                <a:fillRect/>
              </a:stretch>
            </p:blipFill>
            <p:spPr>
              <a:xfrm>
                <a:off x="9091418" y="5397348"/>
                <a:ext cx="415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7" name="Ink 196">
                <a:extLst>
                  <a:ext uri="{FF2B5EF4-FFF2-40B4-BE49-F238E27FC236}">
                    <a16:creationId xmlns:a16="http://schemas.microsoft.com/office/drawing/2014/main" id="{94C2B883-7169-42F8-8FA1-FF252986805D}"/>
                  </a:ext>
                </a:extLst>
              </p14:cNvPr>
              <p14:cNvContentPartPr/>
              <p14:nvPr/>
            </p14:nvContentPartPr>
            <p14:xfrm>
              <a:off x="154418" y="6431988"/>
              <a:ext cx="239400" cy="175320"/>
            </p14:xfrm>
          </p:contentPart>
        </mc:Choice>
        <mc:Fallback>
          <p:pic>
            <p:nvPicPr>
              <p:cNvPr id="197" name="Ink 196">
                <a:extLst>
                  <a:ext uri="{FF2B5EF4-FFF2-40B4-BE49-F238E27FC236}">
                    <a16:creationId xmlns:a16="http://schemas.microsoft.com/office/drawing/2014/main" id="{94C2B883-7169-42F8-8FA1-FF252986805D}"/>
                  </a:ext>
                </a:extLst>
              </p:cNvPr>
              <p:cNvPicPr/>
              <p:nvPr/>
            </p:nvPicPr>
            <p:blipFill>
              <a:blip r:embed="rId316"/>
              <a:stretch>
                <a:fillRect/>
              </a:stretch>
            </p:blipFill>
            <p:spPr>
              <a:xfrm>
                <a:off x="136418" y="6414348"/>
                <a:ext cx="275040" cy="210960"/>
              </a:xfrm>
              <a:prstGeom prst="rect">
                <a:avLst/>
              </a:prstGeom>
            </p:spPr>
          </p:pic>
        </mc:Fallback>
      </mc:AlternateContent>
      <p:grpSp>
        <p:nvGrpSpPr>
          <p:cNvPr id="209" name="Group 208">
            <a:extLst>
              <a:ext uri="{FF2B5EF4-FFF2-40B4-BE49-F238E27FC236}">
                <a16:creationId xmlns:a16="http://schemas.microsoft.com/office/drawing/2014/main" id="{63FAAE44-ED5D-426E-99BB-A4EE67D16DDE}"/>
              </a:ext>
            </a:extLst>
          </p:cNvPr>
          <p:cNvGrpSpPr/>
          <p:nvPr/>
        </p:nvGrpSpPr>
        <p:grpSpPr>
          <a:xfrm>
            <a:off x="4458218" y="5872548"/>
            <a:ext cx="1152000" cy="869760"/>
            <a:chOff x="4458218" y="5872548"/>
            <a:chExt cx="1152000" cy="869760"/>
          </a:xfrm>
        </p:grpSpPr>
        <mc:AlternateContent xmlns:mc="http://schemas.openxmlformats.org/markup-compatibility/2006">
          <mc:Choice xmlns:p14="http://schemas.microsoft.com/office/powerpoint/2010/main" Requires="p14">
            <p:contentPart p14:bwMode="auto" r:id="rId317">
              <p14:nvContentPartPr>
                <p14:cNvPr id="198" name="Ink 197">
                  <a:extLst>
                    <a:ext uri="{FF2B5EF4-FFF2-40B4-BE49-F238E27FC236}">
                      <a16:creationId xmlns:a16="http://schemas.microsoft.com/office/drawing/2014/main" id="{5A1052DD-EA30-4DBD-88D3-7304A0912FF9}"/>
                    </a:ext>
                  </a:extLst>
                </p14:cNvPr>
                <p14:cNvContentPartPr/>
                <p14:nvPr/>
              </p14:nvContentPartPr>
              <p14:xfrm>
                <a:off x="4458218" y="5979828"/>
                <a:ext cx="200520" cy="235800"/>
              </p14:xfrm>
            </p:contentPart>
          </mc:Choice>
          <mc:Fallback>
            <p:pic>
              <p:nvPicPr>
                <p:cNvPr id="198" name="Ink 197">
                  <a:extLst>
                    <a:ext uri="{FF2B5EF4-FFF2-40B4-BE49-F238E27FC236}">
                      <a16:creationId xmlns:a16="http://schemas.microsoft.com/office/drawing/2014/main" id="{5A1052DD-EA30-4DBD-88D3-7304A0912FF9}"/>
                    </a:ext>
                  </a:extLst>
                </p:cNvPr>
                <p:cNvPicPr/>
                <p:nvPr/>
              </p:nvPicPr>
              <p:blipFill>
                <a:blip r:embed="rId318"/>
                <a:stretch>
                  <a:fillRect/>
                </a:stretch>
              </p:blipFill>
              <p:spPr>
                <a:xfrm>
                  <a:off x="4440218" y="5962188"/>
                  <a:ext cx="2361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9" name="Ink 198">
                  <a:extLst>
                    <a:ext uri="{FF2B5EF4-FFF2-40B4-BE49-F238E27FC236}">
                      <a16:creationId xmlns:a16="http://schemas.microsoft.com/office/drawing/2014/main" id="{9585E0A3-81D8-4A79-85BF-735C60FF70EF}"/>
                    </a:ext>
                  </a:extLst>
                </p14:cNvPr>
                <p14:cNvContentPartPr/>
                <p14:nvPr/>
              </p14:nvContentPartPr>
              <p14:xfrm>
                <a:off x="4459298" y="5961828"/>
                <a:ext cx="98640" cy="286200"/>
              </p14:xfrm>
            </p:contentPart>
          </mc:Choice>
          <mc:Fallback>
            <p:pic>
              <p:nvPicPr>
                <p:cNvPr id="199" name="Ink 198">
                  <a:extLst>
                    <a:ext uri="{FF2B5EF4-FFF2-40B4-BE49-F238E27FC236}">
                      <a16:creationId xmlns:a16="http://schemas.microsoft.com/office/drawing/2014/main" id="{9585E0A3-81D8-4A79-85BF-735C60FF70EF}"/>
                    </a:ext>
                  </a:extLst>
                </p:cNvPr>
                <p:cNvPicPr/>
                <p:nvPr/>
              </p:nvPicPr>
              <p:blipFill>
                <a:blip r:embed="rId320"/>
                <a:stretch>
                  <a:fillRect/>
                </a:stretch>
              </p:blipFill>
              <p:spPr>
                <a:xfrm>
                  <a:off x="4441658" y="5943828"/>
                  <a:ext cx="1342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00" name="Ink 199">
                  <a:extLst>
                    <a:ext uri="{FF2B5EF4-FFF2-40B4-BE49-F238E27FC236}">
                      <a16:creationId xmlns:a16="http://schemas.microsoft.com/office/drawing/2014/main" id="{6B618745-5952-44A6-94A5-29ED0FA8AA98}"/>
                    </a:ext>
                  </a:extLst>
                </p14:cNvPr>
                <p14:cNvContentPartPr/>
                <p14:nvPr/>
              </p14:nvContentPartPr>
              <p14:xfrm>
                <a:off x="4675658" y="5872548"/>
                <a:ext cx="200520" cy="317160"/>
              </p14:xfrm>
            </p:contentPart>
          </mc:Choice>
          <mc:Fallback>
            <p:pic>
              <p:nvPicPr>
                <p:cNvPr id="200" name="Ink 199">
                  <a:extLst>
                    <a:ext uri="{FF2B5EF4-FFF2-40B4-BE49-F238E27FC236}">
                      <a16:creationId xmlns:a16="http://schemas.microsoft.com/office/drawing/2014/main" id="{6B618745-5952-44A6-94A5-29ED0FA8AA98}"/>
                    </a:ext>
                  </a:extLst>
                </p:cNvPr>
                <p:cNvPicPr/>
                <p:nvPr/>
              </p:nvPicPr>
              <p:blipFill>
                <a:blip r:embed="rId322"/>
                <a:stretch>
                  <a:fillRect/>
                </a:stretch>
              </p:blipFill>
              <p:spPr>
                <a:xfrm>
                  <a:off x="4658018" y="5854548"/>
                  <a:ext cx="23616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01" name="Ink 200">
                  <a:extLst>
                    <a:ext uri="{FF2B5EF4-FFF2-40B4-BE49-F238E27FC236}">
                      <a16:creationId xmlns:a16="http://schemas.microsoft.com/office/drawing/2014/main" id="{A90B7DB0-059C-4437-966A-615E5FA035FD}"/>
                    </a:ext>
                  </a:extLst>
                </p14:cNvPr>
                <p14:cNvContentPartPr/>
                <p14:nvPr/>
              </p14:nvContentPartPr>
              <p14:xfrm>
                <a:off x="4790498" y="5967228"/>
                <a:ext cx="227160" cy="128520"/>
              </p14:xfrm>
            </p:contentPart>
          </mc:Choice>
          <mc:Fallback>
            <p:pic>
              <p:nvPicPr>
                <p:cNvPr id="201" name="Ink 200">
                  <a:extLst>
                    <a:ext uri="{FF2B5EF4-FFF2-40B4-BE49-F238E27FC236}">
                      <a16:creationId xmlns:a16="http://schemas.microsoft.com/office/drawing/2014/main" id="{A90B7DB0-059C-4437-966A-615E5FA035FD}"/>
                    </a:ext>
                  </a:extLst>
                </p:cNvPr>
                <p:cNvPicPr/>
                <p:nvPr/>
              </p:nvPicPr>
              <p:blipFill>
                <a:blip r:embed="rId324"/>
                <a:stretch>
                  <a:fillRect/>
                </a:stretch>
              </p:blipFill>
              <p:spPr>
                <a:xfrm>
                  <a:off x="4772498" y="5949228"/>
                  <a:ext cx="2628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03" name="Ink 202">
                  <a:extLst>
                    <a:ext uri="{FF2B5EF4-FFF2-40B4-BE49-F238E27FC236}">
                      <a16:creationId xmlns:a16="http://schemas.microsoft.com/office/drawing/2014/main" id="{4B0E3FFA-9D3C-48B0-BC0D-2A0CD5304926}"/>
                    </a:ext>
                  </a:extLst>
                </p14:cNvPr>
                <p14:cNvContentPartPr/>
                <p14:nvPr/>
              </p14:nvContentPartPr>
              <p14:xfrm>
                <a:off x="4673498" y="6375108"/>
                <a:ext cx="254160" cy="367200"/>
              </p14:xfrm>
            </p:contentPart>
          </mc:Choice>
          <mc:Fallback>
            <p:pic>
              <p:nvPicPr>
                <p:cNvPr id="203" name="Ink 202">
                  <a:extLst>
                    <a:ext uri="{FF2B5EF4-FFF2-40B4-BE49-F238E27FC236}">
                      <a16:creationId xmlns:a16="http://schemas.microsoft.com/office/drawing/2014/main" id="{4B0E3FFA-9D3C-48B0-BC0D-2A0CD5304926}"/>
                    </a:ext>
                  </a:extLst>
                </p:cNvPr>
                <p:cNvPicPr/>
                <p:nvPr/>
              </p:nvPicPr>
              <p:blipFill>
                <a:blip r:embed="rId326"/>
                <a:stretch>
                  <a:fillRect/>
                </a:stretch>
              </p:blipFill>
              <p:spPr>
                <a:xfrm>
                  <a:off x="4655498" y="6357108"/>
                  <a:ext cx="28980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04" name="Ink 203">
                  <a:extLst>
                    <a:ext uri="{FF2B5EF4-FFF2-40B4-BE49-F238E27FC236}">
                      <a16:creationId xmlns:a16="http://schemas.microsoft.com/office/drawing/2014/main" id="{E85DC70C-B024-403E-9728-C1D3264DF5BC}"/>
                    </a:ext>
                  </a:extLst>
                </p14:cNvPr>
                <p14:cNvContentPartPr/>
                <p14:nvPr/>
              </p14:nvContentPartPr>
              <p14:xfrm>
                <a:off x="4911818" y="6515868"/>
                <a:ext cx="221400" cy="128160"/>
              </p14:xfrm>
            </p:contentPart>
          </mc:Choice>
          <mc:Fallback>
            <p:pic>
              <p:nvPicPr>
                <p:cNvPr id="204" name="Ink 203">
                  <a:extLst>
                    <a:ext uri="{FF2B5EF4-FFF2-40B4-BE49-F238E27FC236}">
                      <a16:creationId xmlns:a16="http://schemas.microsoft.com/office/drawing/2014/main" id="{E85DC70C-B024-403E-9728-C1D3264DF5BC}"/>
                    </a:ext>
                  </a:extLst>
                </p:cNvPr>
                <p:cNvPicPr/>
                <p:nvPr/>
              </p:nvPicPr>
              <p:blipFill>
                <a:blip r:embed="rId328"/>
                <a:stretch>
                  <a:fillRect/>
                </a:stretch>
              </p:blipFill>
              <p:spPr>
                <a:xfrm>
                  <a:off x="4893818" y="6498228"/>
                  <a:ext cx="2570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05" name="Ink 204">
                  <a:extLst>
                    <a:ext uri="{FF2B5EF4-FFF2-40B4-BE49-F238E27FC236}">
                      <a16:creationId xmlns:a16="http://schemas.microsoft.com/office/drawing/2014/main" id="{2414343F-3775-4DEE-A3C9-0C0835DF6C10}"/>
                    </a:ext>
                  </a:extLst>
                </p14:cNvPr>
                <p14:cNvContentPartPr/>
                <p14:nvPr/>
              </p14:nvContentPartPr>
              <p14:xfrm>
                <a:off x="5096138" y="6439908"/>
                <a:ext cx="145800" cy="136080"/>
              </p14:xfrm>
            </p:contentPart>
          </mc:Choice>
          <mc:Fallback>
            <p:pic>
              <p:nvPicPr>
                <p:cNvPr id="205" name="Ink 204">
                  <a:extLst>
                    <a:ext uri="{FF2B5EF4-FFF2-40B4-BE49-F238E27FC236}">
                      <a16:creationId xmlns:a16="http://schemas.microsoft.com/office/drawing/2014/main" id="{2414343F-3775-4DEE-A3C9-0C0835DF6C10}"/>
                    </a:ext>
                  </a:extLst>
                </p:cNvPr>
                <p:cNvPicPr/>
                <p:nvPr/>
              </p:nvPicPr>
              <p:blipFill>
                <a:blip r:embed="rId330"/>
                <a:stretch>
                  <a:fillRect/>
                </a:stretch>
              </p:blipFill>
              <p:spPr>
                <a:xfrm>
                  <a:off x="5078138" y="6421908"/>
                  <a:ext cx="1814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06" name="Ink 205">
                  <a:extLst>
                    <a:ext uri="{FF2B5EF4-FFF2-40B4-BE49-F238E27FC236}">
                      <a16:creationId xmlns:a16="http://schemas.microsoft.com/office/drawing/2014/main" id="{D38073CD-73A9-409F-863C-808BD646D5FF}"/>
                    </a:ext>
                  </a:extLst>
                </p14:cNvPr>
                <p14:cNvContentPartPr/>
                <p14:nvPr/>
              </p14:nvContentPartPr>
              <p14:xfrm>
                <a:off x="5134298" y="6409668"/>
                <a:ext cx="13320" cy="187560"/>
              </p14:xfrm>
            </p:contentPart>
          </mc:Choice>
          <mc:Fallback>
            <p:pic>
              <p:nvPicPr>
                <p:cNvPr id="206" name="Ink 205">
                  <a:extLst>
                    <a:ext uri="{FF2B5EF4-FFF2-40B4-BE49-F238E27FC236}">
                      <a16:creationId xmlns:a16="http://schemas.microsoft.com/office/drawing/2014/main" id="{D38073CD-73A9-409F-863C-808BD646D5FF}"/>
                    </a:ext>
                  </a:extLst>
                </p:cNvPr>
                <p:cNvPicPr/>
                <p:nvPr/>
              </p:nvPicPr>
              <p:blipFill>
                <a:blip r:embed="rId332"/>
                <a:stretch>
                  <a:fillRect/>
                </a:stretch>
              </p:blipFill>
              <p:spPr>
                <a:xfrm>
                  <a:off x="5116298" y="6392028"/>
                  <a:ext cx="489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07" name="Ink 206">
                  <a:extLst>
                    <a:ext uri="{FF2B5EF4-FFF2-40B4-BE49-F238E27FC236}">
                      <a16:creationId xmlns:a16="http://schemas.microsoft.com/office/drawing/2014/main" id="{6336398B-DC30-4C56-90D4-5B290D6496E3}"/>
                    </a:ext>
                  </a:extLst>
                </p14:cNvPr>
                <p14:cNvContentPartPr/>
                <p14:nvPr/>
              </p14:nvContentPartPr>
              <p14:xfrm>
                <a:off x="5299178" y="6200508"/>
                <a:ext cx="177120" cy="358920"/>
              </p14:xfrm>
            </p:contentPart>
          </mc:Choice>
          <mc:Fallback>
            <p:pic>
              <p:nvPicPr>
                <p:cNvPr id="207" name="Ink 206">
                  <a:extLst>
                    <a:ext uri="{FF2B5EF4-FFF2-40B4-BE49-F238E27FC236}">
                      <a16:creationId xmlns:a16="http://schemas.microsoft.com/office/drawing/2014/main" id="{6336398B-DC30-4C56-90D4-5B290D6496E3}"/>
                    </a:ext>
                  </a:extLst>
                </p:cNvPr>
                <p:cNvPicPr/>
                <p:nvPr/>
              </p:nvPicPr>
              <p:blipFill>
                <a:blip r:embed="rId334"/>
                <a:stretch>
                  <a:fillRect/>
                </a:stretch>
              </p:blipFill>
              <p:spPr>
                <a:xfrm>
                  <a:off x="5281178" y="6182868"/>
                  <a:ext cx="21276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08" name="Ink 207">
                  <a:extLst>
                    <a:ext uri="{FF2B5EF4-FFF2-40B4-BE49-F238E27FC236}">
                      <a16:creationId xmlns:a16="http://schemas.microsoft.com/office/drawing/2014/main" id="{67389067-17D4-4E0C-8462-30C3096EF6D7}"/>
                    </a:ext>
                  </a:extLst>
                </p14:cNvPr>
                <p14:cNvContentPartPr/>
                <p14:nvPr/>
              </p14:nvContentPartPr>
              <p14:xfrm>
                <a:off x="5406098" y="6284748"/>
                <a:ext cx="204120" cy="149760"/>
              </p14:xfrm>
            </p:contentPart>
          </mc:Choice>
          <mc:Fallback>
            <p:pic>
              <p:nvPicPr>
                <p:cNvPr id="208" name="Ink 207">
                  <a:extLst>
                    <a:ext uri="{FF2B5EF4-FFF2-40B4-BE49-F238E27FC236}">
                      <a16:creationId xmlns:a16="http://schemas.microsoft.com/office/drawing/2014/main" id="{67389067-17D4-4E0C-8462-30C3096EF6D7}"/>
                    </a:ext>
                  </a:extLst>
                </p:cNvPr>
                <p:cNvPicPr/>
                <p:nvPr/>
              </p:nvPicPr>
              <p:blipFill>
                <a:blip r:embed="rId336"/>
                <a:stretch>
                  <a:fillRect/>
                </a:stretch>
              </p:blipFill>
              <p:spPr>
                <a:xfrm>
                  <a:off x="5388098" y="6267108"/>
                  <a:ext cx="239760" cy="185400"/>
                </a:xfrm>
                <a:prstGeom prst="rect">
                  <a:avLst/>
                </a:prstGeom>
              </p:spPr>
            </p:pic>
          </mc:Fallback>
        </mc:AlternateContent>
      </p:grpSp>
      <p:grpSp>
        <p:nvGrpSpPr>
          <p:cNvPr id="220" name="Group 219">
            <a:extLst>
              <a:ext uri="{FF2B5EF4-FFF2-40B4-BE49-F238E27FC236}">
                <a16:creationId xmlns:a16="http://schemas.microsoft.com/office/drawing/2014/main" id="{13CB996A-F537-446C-A8F5-5B8E283AA554}"/>
              </a:ext>
            </a:extLst>
          </p:cNvPr>
          <p:cNvGrpSpPr/>
          <p:nvPr/>
        </p:nvGrpSpPr>
        <p:grpSpPr>
          <a:xfrm>
            <a:off x="4127738" y="4849068"/>
            <a:ext cx="1321200" cy="837360"/>
            <a:chOff x="4127738" y="4849068"/>
            <a:chExt cx="1321200" cy="837360"/>
          </a:xfrm>
        </p:grpSpPr>
        <mc:AlternateContent xmlns:mc="http://schemas.openxmlformats.org/markup-compatibility/2006">
          <mc:Choice xmlns:p14="http://schemas.microsoft.com/office/powerpoint/2010/main" Requires="p14">
            <p:contentPart p14:bwMode="auto" r:id="rId337">
              <p14:nvContentPartPr>
                <p14:cNvPr id="210" name="Ink 209">
                  <a:extLst>
                    <a:ext uri="{FF2B5EF4-FFF2-40B4-BE49-F238E27FC236}">
                      <a16:creationId xmlns:a16="http://schemas.microsoft.com/office/drawing/2014/main" id="{FFBA25EB-6B0C-4704-86E9-27D7B8AE62ED}"/>
                    </a:ext>
                  </a:extLst>
                </p14:cNvPr>
                <p14:cNvContentPartPr/>
                <p14:nvPr/>
              </p14:nvContentPartPr>
              <p14:xfrm>
                <a:off x="4127738" y="5102508"/>
                <a:ext cx="219960" cy="246960"/>
              </p14:xfrm>
            </p:contentPart>
          </mc:Choice>
          <mc:Fallback>
            <p:pic>
              <p:nvPicPr>
                <p:cNvPr id="210" name="Ink 209">
                  <a:extLst>
                    <a:ext uri="{FF2B5EF4-FFF2-40B4-BE49-F238E27FC236}">
                      <a16:creationId xmlns:a16="http://schemas.microsoft.com/office/drawing/2014/main" id="{FFBA25EB-6B0C-4704-86E9-27D7B8AE62ED}"/>
                    </a:ext>
                  </a:extLst>
                </p:cNvPr>
                <p:cNvPicPr/>
                <p:nvPr/>
              </p:nvPicPr>
              <p:blipFill>
                <a:blip r:embed="rId338"/>
                <a:stretch>
                  <a:fillRect/>
                </a:stretch>
              </p:blipFill>
              <p:spPr>
                <a:xfrm>
                  <a:off x="4109738" y="5084508"/>
                  <a:ext cx="2556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11" name="Ink 210">
                  <a:extLst>
                    <a:ext uri="{FF2B5EF4-FFF2-40B4-BE49-F238E27FC236}">
                      <a16:creationId xmlns:a16="http://schemas.microsoft.com/office/drawing/2014/main" id="{D6F4D25E-8420-473C-A9A5-0BE9B26E5614}"/>
                    </a:ext>
                  </a:extLst>
                </p14:cNvPr>
                <p14:cNvContentPartPr/>
                <p14:nvPr/>
              </p14:nvContentPartPr>
              <p14:xfrm>
                <a:off x="4331138" y="5502108"/>
                <a:ext cx="102240" cy="184320"/>
              </p14:xfrm>
            </p:contentPart>
          </mc:Choice>
          <mc:Fallback>
            <p:pic>
              <p:nvPicPr>
                <p:cNvPr id="211" name="Ink 210">
                  <a:extLst>
                    <a:ext uri="{FF2B5EF4-FFF2-40B4-BE49-F238E27FC236}">
                      <a16:creationId xmlns:a16="http://schemas.microsoft.com/office/drawing/2014/main" id="{D6F4D25E-8420-473C-A9A5-0BE9B26E5614}"/>
                    </a:ext>
                  </a:extLst>
                </p:cNvPr>
                <p:cNvPicPr/>
                <p:nvPr/>
              </p:nvPicPr>
              <p:blipFill>
                <a:blip r:embed="rId340"/>
                <a:stretch>
                  <a:fillRect/>
                </a:stretch>
              </p:blipFill>
              <p:spPr>
                <a:xfrm>
                  <a:off x="4313138" y="5484108"/>
                  <a:ext cx="1378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12" name="Ink 211">
                  <a:extLst>
                    <a:ext uri="{FF2B5EF4-FFF2-40B4-BE49-F238E27FC236}">
                      <a16:creationId xmlns:a16="http://schemas.microsoft.com/office/drawing/2014/main" id="{9CCE2E71-23A8-415A-B69C-4C88EF373409}"/>
                    </a:ext>
                  </a:extLst>
                </p14:cNvPr>
                <p14:cNvContentPartPr/>
                <p14:nvPr/>
              </p14:nvContentPartPr>
              <p14:xfrm>
                <a:off x="4493858" y="4997388"/>
                <a:ext cx="125640" cy="191880"/>
              </p14:xfrm>
            </p:contentPart>
          </mc:Choice>
          <mc:Fallback>
            <p:pic>
              <p:nvPicPr>
                <p:cNvPr id="212" name="Ink 211">
                  <a:extLst>
                    <a:ext uri="{FF2B5EF4-FFF2-40B4-BE49-F238E27FC236}">
                      <a16:creationId xmlns:a16="http://schemas.microsoft.com/office/drawing/2014/main" id="{9CCE2E71-23A8-415A-B69C-4C88EF373409}"/>
                    </a:ext>
                  </a:extLst>
                </p:cNvPr>
                <p:cNvPicPr/>
                <p:nvPr/>
              </p:nvPicPr>
              <p:blipFill>
                <a:blip r:embed="rId342"/>
                <a:stretch>
                  <a:fillRect/>
                </a:stretch>
              </p:blipFill>
              <p:spPr>
                <a:xfrm>
                  <a:off x="4476218" y="4979388"/>
                  <a:ext cx="1612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13" name="Ink 212">
                  <a:extLst>
                    <a:ext uri="{FF2B5EF4-FFF2-40B4-BE49-F238E27FC236}">
                      <a16:creationId xmlns:a16="http://schemas.microsoft.com/office/drawing/2014/main" id="{4EB8DCCF-819C-4EA5-BAE4-C1F756B85B53}"/>
                    </a:ext>
                  </a:extLst>
                </p14:cNvPr>
                <p14:cNvContentPartPr/>
                <p14:nvPr/>
              </p14:nvContentPartPr>
              <p14:xfrm>
                <a:off x="4514018" y="4899828"/>
                <a:ext cx="288360" cy="285480"/>
              </p14:xfrm>
            </p:contentPart>
          </mc:Choice>
          <mc:Fallback>
            <p:pic>
              <p:nvPicPr>
                <p:cNvPr id="213" name="Ink 212">
                  <a:extLst>
                    <a:ext uri="{FF2B5EF4-FFF2-40B4-BE49-F238E27FC236}">
                      <a16:creationId xmlns:a16="http://schemas.microsoft.com/office/drawing/2014/main" id="{4EB8DCCF-819C-4EA5-BAE4-C1F756B85B53}"/>
                    </a:ext>
                  </a:extLst>
                </p:cNvPr>
                <p:cNvPicPr/>
                <p:nvPr/>
              </p:nvPicPr>
              <p:blipFill>
                <a:blip r:embed="rId344"/>
                <a:stretch>
                  <a:fillRect/>
                </a:stretch>
              </p:blipFill>
              <p:spPr>
                <a:xfrm>
                  <a:off x="4496018" y="4882188"/>
                  <a:ext cx="3240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14" name="Ink 213">
                  <a:extLst>
                    <a:ext uri="{FF2B5EF4-FFF2-40B4-BE49-F238E27FC236}">
                      <a16:creationId xmlns:a16="http://schemas.microsoft.com/office/drawing/2014/main" id="{C6219038-665B-410F-9B53-8480E554998F}"/>
                    </a:ext>
                  </a:extLst>
                </p14:cNvPr>
                <p14:cNvContentPartPr/>
                <p14:nvPr/>
              </p14:nvContentPartPr>
              <p14:xfrm>
                <a:off x="4816058" y="5016828"/>
                <a:ext cx="170280" cy="98280"/>
              </p14:xfrm>
            </p:contentPart>
          </mc:Choice>
          <mc:Fallback>
            <p:pic>
              <p:nvPicPr>
                <p:cNvPr id="214" name="Ink 213">
                  <a:extLst>
                    <a:ext uri="{FF2B5EF4-FFF2-40B4-BE49-F238E27FC236}">
                      <a16:creationId xmlns:a16="http://schemas.microsoft.com/office/drawing/2014/main" id="{C6219038-665B-410F-9B53-8480E554998F}"/>
                    </a:ext>
                  </a:extLst>
                </p:cNvPr>
                <p:cNvPicPr/>
                <p:nvPr/>
              </p:nvPicPr>
              <p:blipFill>
                <a:blip r:embed="rId346"/>
                <a:stretch>
                  <a:fillRect/>
                </a:stretch>
              </p:blipFill>
              <p:spPr>
                <a:xfrm>
                  <a:off x="4798058" y="4999188"/>
                  <a:ext cx="2059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15" name="Ink 214">
                  <a:extLst>
                    <a:ext uri="{FF2B5EF4-FFF2-40B4-BE49-F238E27FC236}">
                      <a16:creationId xmlns:a16="http://schemas.microsoft.com/office/drawing/2014/main" id="{4D37EBB3-D7CE-40BB-A726-07E256E4C066}"/>
                    </a:ext>
                  </a:extLst>
                </p14:cNvPr>
                <p14:cNvContentPartPr/>
                <p14:nvPr/>
              </p14:nvContentPartPr>
              <p14:xfrm>
                <a:off x="5015138" y="4849068"/>
                <a:ext cx="232560" cy="210960"/>
              </p14:xfrm>
            </p:contentPart>
          </mc:Choice>
          <mc:Fallback>
            <p:pic>
              <p:nvPicPr>
                <p:cNvPr id="215" name="Ink 214">
                  <a:extLst>
                    <a:ext uri="{FF2B5EF4-FFF2-40B4-BE49-F238E27FC236}">
                      <a16:creationId xmlns:a16="http://schemas.microsoft.com/office/drawing/2014/main" id="{4D37EBB3-D7CE-40BB-A726-07E256E4C066}"/>
                    </a:ext>
                  </a:extLst>
                </p:cNvPr>
                <p:cNvPicPr/>
                <p:nvPr/>
              </p:nvPicPr>
              <p:blipFill>
                <a:blip r:embed="rId348"/>
                <a:stretch>
                  <a:fillRect/>
                </a:stretch>
              </p:blipFill>
              <p:spPr>
                <a:xfrm>
                  <a:off x="4997498" y="4831068"/>
                  <a:ext cx="2682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16" name="Ink 215">
                  <a:extLst>
                    <a:ext uri="{FF2B5EF4-FFF2-40B4-BE49-F238E27FC236}">
                      <a16:creationId xmlns:a16="http://schemas.microsoft.com/office/drawing/2014/main" id="{F0B7FAAB-F6D0-49FA-A497-9AC4B8C7F24D}"/>
                    </a:ext>
                  </a:extLst>
                </p14:cNvPr>
                <p14:cNvContentPartPr/>
                <p14:nvPr/>
              </p14:nvContentPartPr>
              <p14:xfrm>
                <a:off x="4793018" y="5287548"/>
                <a:ext cx="248400" cy="243360"/>
              </p14:xfrm>
            </p:contentPart>
          </mc:Choice>
          <mc:Fallback>
            <p:pic>
              <p:nvPicPr>
                <p:cNvPr id="216" name="Ink 215">
                  <a:extLst>
                    <a:ext uri="{FF2B5EF4-FFF2-40B4-BE49-F238E27FC236}">
                      <a16:creationId xmlns:a16="http://schemas.microsoft.com/office/drawing/2014/main" id="{F0B7FAAB-F6D0-49FA-A497-9AC4B8C7F24D}"/>
                    </a:ext>
                  </a:extLst>
                </p:cNvPr>
                <p:cNvPicPr/>
                <p:nvPr/>
              </p:nvPicPr>
              <p:blipFill>
                <a:blip r:embed="rId350"/>
                <a:stretch>
                  <a:fillRect/>
                </a:stretch>
              </p:blipFill>
              <p:spPr>
                <a:xfrm>
                  <a:off x="4775018" y="5269908"/>
                  <a:ext cx="2840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17" name="Ink 216">
                  <a:extLst>
                    <a:ext uri="{FF2B5EF4-FFF2-40B4-BE49-F238E27FC236}">
                      <a16:creationId xmlns:a16="http://schemas.microsoft.com/office/drawing/2014/main" id="{4C67DB9F-50F6-42F8-978A-76D2EC5B3485}"/>
                    </a:ext>
                  </a:extLst>
                </p14:cNvPr>
                <p14:cNvContentPartPr/>
                <p14:nvPr/>
              </p14:nvContentPartPr>
              <p14:xfrm>
                <a:off x="5076698" y="5373588"/>
                <a:ext cx="131760" cy="95400"/>
              </p14:xfrm>
            </p:contentPart>
          </mc:Choice>
          <mc:Fallback>
            <p:pic>
              <p:nvPicPr>
                <p:cNvPr id="217" name="Ink 216">
                  <a:extLst>
                    <a:ext uri="{FF2B5EF4-FFF2-40B4-BE49-F238E27FC236}">
                      <a16:creationId xmlns:a16="http://schemas.microsoft.com/office/drawing/2014/main" id="{4C67DB9F-50F6-42F8-978A-76D2EC5B3485}"/>
                    </a:ext>
                  </a:extLst>
                </p:cNvPr>
                <p:cNvPicPr/>
                <p:nvPr/>
              </p:nvPicPr>
              <p:blipFill>
                <a:blip r:embed="rId352"/>
                <a:stretch>
                  <a:fillRect/>
                </a:stretch>
              </p:blipFill>
              <p:spPr>
                <a:xfrm>
                  <a:off x="5059058" y="5355588"/>
                  <a:ext cx="1674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18" name="Ink 217">
                  <a:extLst>
                    <a:ext uri="{FF2B5EF4-FFF2-40B4-BE49-F238E27FC236}">
                      <a16:creationId xmlns:a16="http://schemas.microsoft.com/office/drawing/2014/main" id="{8C392958-55E1-4798-939C-15C32A5A46CF}"/>
                    </a:ext>
                  </a:extLst>
                </p14:cNvPr>
                <p14:cNvContentPartPr/>
                <p14:nvPr/>
              </p14:nvContentPartPr>
              <p14:xfrm>
                <a:off x="5230418" y="5331108"/>
                <a:ext cx="126360" cy="80640"/>
              </p14:xfrm>
            </p:contentPart>
          </mc:Choice>
          <mc:Fallback>
            <p:pic>
              <p:nvPicPr>
                <p:cNvPr id="218" name="Ink 217">
                  <a:extLst>
                    <a:ext uri="{FF2B5EF4-FFF2-40B4-BE49-F238E27FC236}">
                      <a16:creationId xmlns:a16="http://schemas.microsoft.com/office/drawing/2014/main" id="{8C392958-55E1-4798-939C-15C32A5A46CF}"/>
                    </a:ext>
                  </a:extLst>
                </p:cNvPr>
                <p:cNvPicPr/>
                <p:nvPr/>
              </p:nvPicPr>
              <p:blipFill>
                <a:blip r:embed="rId354"/>
                <a:stretch>
                  <a:fillRect/>
                </a:stretch>
              </p:blipFill>
              <p:spPr>
                <a:xfrm>
                  <a:off x="5212418" y="5313468"/>
                  <a:ext cx="1620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9" name="Ink 218">
                  <a:extLst>
                    <a:ext uri="{FF2B5EF4-FFF2-40B4-BE49-F238E27FC236}">
                      <a16:creationId xmlns:a16="http://schemas.microsoft.com/office/drawing/2014/main" id="{3626D9AD-862D-43D8-8D08-9D8EF53613FD}"/>
                    </a:ext>
                  </a:extLst>
                </p14:cNvPr>
                <p14:cNvContentPartPr/>
                <p14:nvPr/>
              </p14:nvContentPartPr>
              <p14:xfrm>
                <a:off x="5341298" y="5227788"/>
                <a:ext cx="107640" cy="124200"/>
              </p14:xfrm>
            </p:contentPart>
          </mc:Choice>
          <mc:Fallback>
            <p:pic>
              <p:nvPicPr>
                <p:cNvPr id="219" name="Ink 218">
                  <a:extLst>
                    <a:ext uri="{FF2B5EF4-FFF2-40B4-BE49-F238E27FC236}">
                      <a16:creationId xmlns:a16="http://schemas.microsoft.com/office/drawing/2014/main" id="{3626D9AD-862D-43D8-8D08-9D8EF53613FD}"/>
                    </a:ext>
                  </a:extLst>
                </p:cNvPr>
                <p:cNvPicPr/>
                <p:nvPr/>
              </p:nvPicPr>
              <p:blipFill>
                <a:blip r:embed="rId356"/>
                <a:stretch>
                  <a:fillRect/>
                </a:stretch>
              </p:blipFill>
              <p:spPr>
                <a:xfrm>
                  <a:off x="5323658" y="5210148"/>
                  <a:ext cx="143280" cy="159840"/>
                </a:xfrm>
                <a:prstGeom prst="rect">
                  <a:avLst/>
                </a:prstGeom>
              </p:spPr>
            </p:pic>
          </mc:Fallback>
        </mc:AlternateContent>
      </p:grpSp>
      <p:grpSp>
        <p:nvGrpSpPr>
          <p:cNvPr id="224" name="Group 223">
            <a:extLst>
              <a:ext uri="{FF2B5EF4-FFF2-40B4-BE49-F238E27FC236}">
                <a16:creationId xmlns:a16="http://schemas.microsoft.com/office/drawing/2014/main" id="{C8F06D5B-1044-4C5D-A84B-004B93F4F5FE}"/>
              </a:ext>
            </a:extLst>
          </p:cNvPr>
          <p:cNvGrpSpPr/>
          <p:nvPr/>
        </p:nvGrpSpPr>
        <p:grpSpPr>
          <a:xfrm>
            <a:off x="3778538" y="6151908"/>
            <a:ext cx="247320" cy="384840"/>
            <a:chOff x="3778538" y="6151908"/>
            <a:chExt cx="247320" cy="384840"/>
          </a:xfrm>
        </p:grpSpPr>
        <mc:AlternateContent xmlns:mc="http://schemas.openxmlformats.org/markup-compatibility/2006">
          <mc:Choice xmlns:p14="http://schemas.microsoft.com/office/powerpoint/2010/main" Requires="p14">
            <p:contentPart p14:bwMode="auto" r:id="rId357">
              <p14:nvContentPartPr>
                <p14:cNvPr id="221" name="Ink 220">
                  <a:extLst>
                    <a:ext uri="{FF2B5EF4-FFF2-40B4-BE49-F238E27FC236}">
                      <a16:creationId xmlns:a16="http://schemas.microsoft.com/office/drawing/2014/main" id="{CAE60804-99B1-4F6E-ADFF-BA2B00918276}"/>
                    </a:ext>
                  </a:extLst>
                </p14:cNvPr>
                <p14:cNvContentPartPr/>
                <p14:nvPr/>
              </p14:nvContentPartPr>
              <p14:xfrm>
                <a:off x="3800498" y="6167388"/>
                <a:ext cx="197640" cy="369360"/>
              </p14:xfrm>
            </p:contentPart>
          </mc:Choice>
          <mc:Fallback>
            <p:pic>
              <p:nvPicPr>
                <p:cNvPr id="221" name="Ink 220">
                  <a:extLst>
                    <a:ext uri="{FF2B5EF4-FFF2-40B4-BE49-F238E27FC236}">
                      <a16:creationId xmlns:a16="http://schemas.microsoft.com/office/drawing/2014/main" id="{CAE60804-99B1-4F6E-ADFF-BA2B00918276}"/>
                    </a:ext>
                  </a:extLst>
                </p:cNvPr>
                <p:cNvPicPr/>
                <p:nvPr/>
              </p:nvPicPr>
              <p:blipFill>
                <a:blip r:embed="rId358"/>
                <a:stretch>
                  <a:fillRect/>
                </a:stretch>
              </p:blipFill>
              <p:spPr>
                <a:xfrm>
                  <a:off x="3782498" y="6149748"/>
                  <a:ext cx="23328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22" name="Ink 221">
                  <a:extLst>
                    <a:ext uri="{FF2B5EF4-FFF2-40B4-BE49-F238E27FC236}">
                      <a16:creationId xmlns:a16="http://schemas.microsoft.com/office/drawing/2014/main" id="{42C873E5-0FC0-4869-A85C-2226E16091F7}"/>
                    </a:ext>
                  </a:extLst>
                </p14:cNvPr>
                <p14:cNvContentPartPr/>
                <p14:nvPr/>
              </p14:nvContentPartPr>
              <p14:xfrm>
                <a:off x="3778538" y="6159468"/>
                <a:ext cx="23400" cy="228960"/>
              </p14:xfrm>
            </p:contentPart>
          </mc:Choice>
          <mc:Fallback>
            <p:pic>
              <p:nvPicPr>
                <p:cNvPr id="222" name="Ink 221">
                  <a:extLst>
                    <a:ext uri="{FF2B5EF4-FFF2-40B4-BE49-F238E27FC236}">
                      <a16:creationId xmlns:a16="http://schemas.microsoft.com/office/drawing/2014/main" id="{42C873E5-0FC0-4869-A85C-2226E16091F7}"/>
                    </a:ext>
                  </a:extLst>
                </p:cNvPr>
                <p:cNvPicPr/>
                <p:nvPr/>
              </p:nvPicPr>
              <p:blipFill>
                <a:blip r:embed="rId360"/>
                <a:stretch>
                  <a:fillRect/>
                </a:stretch>
              </p:blipFill>
              <p:spPr>
                <a:xfrm>
                  <a:off x="3760538" y="6141468"/>
                  <a:ext cx="590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23" name="Ink 222">
                  <a:extLst>
                    <a:ext uri="{FF2B5EF4-FFF2-40B4-BE49-F238E27FC236}">
                      <a16:creationId xmlns:a16="http://schemas.microsoft.com/office/drawing/2014/main" id="{4C1735C3-43D2-4587-AE47-55C286DFD6FD}"/>
                    </a:ext>
                  </a:extLst>
                </p14:cNvPr>
                <p14:cNvContentPartPr/>
                <p14:nvPr/>
              </p14:nvContentPartPr>
              <p14:xfrm>
                <a:off x="3788258" y="6151908"/>
                <a:ext cx="237600" cy="52920"/>
              </p14:xfrm>
            </p:contentPart>
          </mc:Choice>
          <mc:Fallback>
            <p:pic>
              <p:nvPicPr>
                <p:cNvPr id="223" name="Ink 222">
                  <a:extLst>
                    <a:ext uri="{FF2B5EF4-FFF2-40B4-BE49-F238E27FC236}">
                      <a16:creationId xmlns:a16="http://schemas.microsoft.com/office/drawing/2014/main" id="{4C1735C3-43D2-4587-AE47-55C286DFD6FD}"/>
                    </a:ext>
                  </a:extLst>
                </p:cNvPr>
                <p:cNvPicPr/>
                <p:nvPr/>
              </p:nvPicPr>
              <p:blipFill>
                <a:blip r:embed="rId362"/>
                <a:stretch>
                  <a:fillRect/>
                </a:stretch>
              </p:blipFill>
              <p:spPr>
                <a:xfrm>
                  <a:off x="3770258" y="6133908"/>
                  <a:ext cx="273240" cy="88560"/>
                </a:xfrm>
                <a:prstGeom prst="rect">
                  <a:avLst/>
                </a:prstGeom>
              </p:spPr>
            </p:pic>
          </mc:Fallback>
        </mc:AlternateContent>
      </p:grpSp>
      <p:grpSp>
        <p:nvGrpSpPr>
          <p:cNvPr id="228" name="Group 227">
            <a:extLst>
              <a:ext uri="{FF2B5EF4-FFF2-40B4-BE49-F238E27FC236}">
                <a16:creationId xmlns:a16="http://schemas.microsoft.com/office/drawing/2014/main" id="{F730BBED-5D4E-45B2-A0EB-470E04A8CDCF}"/>
              </a:ext>
            </a:extLst>
          </p:cNvPr>
          <p:cNvGrpSpPr/>
          <p:nvPr/>
        </p:nvGrpSpPr>
        <p:grpSpPr>
          <a:xfrm>
            <a:off x="8976578" y="567228"/>
            <a:ext cx="325440" cy="409680"/>
            <a:chOff x="8976578" y="567228"/>
            <a:chExt cx="325440" cy="409680"/>
          </a:xfrm>
        </p:grpSpPr>
        <mc:AlternateContent xmlns:mc="http://schemas.openxmlformats.org/markup-compatibility/2006">
          <mc:Choice xmlns:p14="http://schemas.microsoft.com/office/powerpoint/2010/main" Requires="p14">
            <p:contentPart p14:bwMode="auto" r:id="rId363">
              <p14:nvContentPartPr>
                <p14:cNvPr id="225" name="Ink 224">
                  <a:extLst>
                    <a:ext uri="{FF2B5EF4-FFF2-40B4-BE49-F238E27FC236}">
                      <a16:creationId xmlns:a16="http://schemas.microsoft.com/office/drawing/2014/main" id="{C1968AD9-D22C-46AD-BBCA-839613AB3237}"/>
                    </a:ext>
                  </a:extLst>
                </p14:cNvPr>
                <p14:cNvContentPartPr/>
                <p14:nvPr/>
              </p14:nvContentPartPr>
              <p14:xfrm>
                <a:off x="9066218" y="567228"/>
                <a:ext cx="97920" cy="342000"/>
              </p14:xfrm>
            </p:contentPart>
          </mc:Choice>
          <mc:Fallback>
            <p:pic>
              <p:nvPicPr>
                <p:cNvPr id="225" name="Ink 224">
                  <a:extLst>
                    <a:ext uri="{FF2B5EF4-FFF2-40B4-BE49-F238E27FC236}">
                      <a16:creationId xmlns:a16="http://schemas.microsoft.com/office/drawing/2014/main" id="{C1968AD9-D22C-46AD-BBCA-839613AB3237}"/>
                    </a:ext>
                  </a:extLst>
                </p:cNvPr>
                <p:cNvPicPr/>
                <p:nvPr/>
              </p:nvPicPr>
              <p:blipFill>
                <a:blip r:embed="rId364"/>
                <a:stretch>
                  <a:fillRect/>
                </a:stretch>
              </p:blipFill>
              <p:spPr>
                <a:xfrm>
                  <a:off x="9048578" y="549228"/>
                  <a:ext cx="13356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26" name="Ink 225">
                  <a:extLst>
                    <a:ext uri="{FF2B5EF4-FFF2-40B4-BE49-F238E27FC236}">
                      <a16:creationId xmlns:a16="http://schemas.microsoft.com/office/drawing/2014/main" id="{6CB34C30-7929-4223-9BAD-C37F6584C5EE}"/>
                    </a:ext>
                  </a:extLst>
                </p14:cNvPr>
                <p14:cNvContentPartPr/>
                <p14:nvPr/>
              </p14:nvContentPartPr>
              <p14:xfrm>
                <a:off x="8976578" y="894108"/>
                <a:ext cx="194400" cy="80640"/>
              </p14:xfrm>
            </p:contentPart>
          </mc:Choice>
          <mc:Fallback>
            <p:pic>
              <p:nvPicPr>
                <p:cNvPr id="226" name="Ink 225">
                  <a:extLst>
                    <a:ext uri="{FF2B5EF4-FFF2-40B4-BE49-F238E27FC236}">
                      <a16:creationId xmlns:a16="http://schemas.microsoft.com/office/drawing/2014/main" id="{6CB34C30-7929-4223-9BAD-C37F6584C5EE}"/>
                    </a:ext>
                  </a:extLst>
                </p:cNvPr>
                <p:cNvPicPr/>
                <p:nvPr/>
              </p:nvPicPr>
              <p:blipFill>
                <a:blip r:embed="rId366"/>
                <a:stretch>
                  <a:fillRect/>
                </a:stretch>
              </p:blipFill>
              <p:spPr>
                <a:xfrm>
                  <a:off x="8958578" y="876468"/>
                  <a:ext cx="2300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27" name="Ink 226">
                  <a:extLst>
                    <a:ext uri="{FF2B5EF4-FFF2-40B4-BE49-F238E27FC236}">
                      <a16:creationId xmlns:a16="http://schemas.microsoft.com/office/drawing/2014/main" id="{60EB4FFB-1D52-46F3-8D87-4BD59C6840CB}"/>
                    </a:ext>
                  </a:extLst>
                </p14:cNvPr>
                <p14:cNvContentPartPr/>
                <p14:nvPr/>
              </p14:nvContentPartPr>
              <p14:xfrm>
                <a:off x="9194738" y="768828"/>
                <a:ext cx="107280" cy="208080"/>
              </p14:xfrm>
            </p:contentPart>
          </mc:Choice>
          <mc:Fallback>
            <p:pic>
              <p:nvPicPr>
                <p:cNvPr id="227" name="Ink 226">
                  <a:extLst>
                    <a:ext uri="{FF2B5EF4-FFF2-40B4-BE49-F238E27FC236}">
                      <a16:creationId xmlns:a16="http://schemas.microsoft.com/office/drawing/2014/main" id="{60EB4FFB-1D52-46F3-8D87-4BD59C6840CB}"/>
                    </a:ext>
                  </a:extLst>
                </p:cNvPr>
                <p:cNvPicPr/>
                <p:nvPr/>
              </p:nvPicPr>
              <p:blipFill>
                <a:blip r:embed="rId368"/>
                <a:stretch>
                  <a:fillRect/>
                </a:stretch>
              </p:blipFill>
              <p:spPr>
                <a:xfrm>
                  <a:off x="9177098" y="751188"/>
                  <a:ext cx="142920" cy="243720"/>
                </a:xfrm>
                <a:prstGeom prst="rect">
                  <a:avLst/>
                </a:prstGeom>
              </p:spPr>
            </p:pic>
          </mc:Fallback>
        </mc:AlternateContent>
      </p:grpSp>
      <p:grpSp>
        <p:nvGrpSpPr>
          <p:cNvPr id="251" name="Group 250">
            <a:extLst>
              <a:ext uri="{FF2B5EF4-FFF2-40B4-BE49-F238E27FC236}">
                <a16:creationId xmlns:a16="http://schemas.microsoft.com/office/drawing/2014/main" id="{3119E8DC-4A14-4BF3-A009-0FCB3E0B3C32}"/>
              </a:ext>
            </a:extLst>
          </p:cNvPr>
          <p:cNvGrpSpPr/>
          <p:nvPr/>
        </p:nvGrpSpPr>
        <p:grpSpPr>
          <a:xfrm>
            <a:off x="9888818" y="107508"/>
            <a:ext cx="2912040" cy="1805760"/>
            <a:chOff x="9888818" y="107508"/>
            <a:chExt cx="2912040" cy="1805760"/>
          </a:xfrm>
        </p:grpSpPr>
        <mc:AlternateContent xmlns:mc="http://schemas.openxmlformats.org/markup-compatibility/2006">
          <mc:Choice xmlns:p14="http://schemas.microsoft.com/office/powerpoint/2010/main" Requires="p14">
            <p:contentPart p14:bwMode="auto" r:id="rId369">
              <p14:nvContentPartPr>
                <p14:cNvPr id="231" name="Ink 230">
                  <a:extLst>
                    <a:ext uri="{FF2B5EF4-FFF2-40B4-BE49-F238E27FC236}">
                      <a16:creationId xmlns:a16="http://schemas.microsoft.com/office/drawing/2014/main" id="{0537F450-2C04-48F8-8123-436CCA3DCDDF}"/>
                    </a:ext>
                  </a:extLst>
                </p14:cNvPr>
                <p14:cNvContentPartPr/>
                <p14:nvPr/>
              </p14:nvContentPartPr>
              <p14:xfrm>
                <a:off x="10046498" y="807708"/>
                <a:ext cx="246600" cy="181080"/>
              </p14:xfrm>
            </p:contentPart>
          </mc:Choice>
          <mc:Fallback>
            <p:pic>
              <p:nvPicPr>
                <p:cNvPr id="231" name="Ink 230">
                  <a:extLst>
                    <a:ext uri="{FF2B5EF4-FFF2-40B4-BE49-F238E27FC236}">
                      <a16:creationId xmlns:a16="http://schemas.microsoft.com/office/drawing/2014/main" id="{0537F450-2C04-48F8-8123-436CCA3DCDDF}"/>
                    </a:ext>
                  </a:extLst>
                </p:cNvPr>
                <p:cNvPicPr/>
                <p:nvPr/>
              </p:nvPicPr>
              <p:blipFill>
                <a:blip r:embed="rId370"/>
                <a:stretch>
                  <a:fillRect/>
                </a:stretch>
              </p:blipFill>
              <p:spPr>
                <a:xfrm>
                  <a:off x="10028858" y="789708"/>
                  <a:ext cx="2822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32" name="Ink 231">
                  <a:extLst>
                    <a:ext uri="{FF2B5EF4-FFF2-40B4-BE49-F238E27FC236}">
                      <a16:creationId xmlns:a16="http://schemas.microsoft.com/office/drawing/2014/main" id="{894204F2-FB5D-4358-860F-A3AD65BFE880}"/>
                    </a:ext>
                  </a:extLst>
                </p14:cNvPr>
                <p14:cNvContentPartPr/>
                <p14:nvPr/>
              </p14:nvContentPartPr>
              <p14:xfrm>
                <a:off x="10495058" y="638868"/>
                <a:ext cx="78480" cy="236160"/>
              </p14:xfrm>
            </p:contentPart>
          </mc:Choice>
          <mc:Fallback>
            <p:pic>
              <p:nvPicPr>
                <p:cNvPr id="232" name="Ink 231">
                  <a:extLst>
                    <a:ext uri="{FF2B5EF4-FFF2-40B4-BE49-F238E27FC236}">
                      <a16:creationId xmlns:a16="http://schemas.microsoft.com/office/drawing/2014/main" id="{894204F2-FB5D-4358-860F-A3AD65BFE880}"/>
                    </a:ext>
                  </a:extLst>
                </p:cNvPr>
                <p:cNvPicPr/>
                <p:nvPr/>
              </p:nvPicPr>
              <p:blipFill>
                <a:blip r:embed="rId372"/>
                <a:stretch>
                  <a:fillRect/>
                </a:stretch>
              </p:blipFill>
              <p:spPr>
                <a:xfrm>
                  <a:off x="10477058" y="620868"/>
                  <a:ext cx="11412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33" name="Ink 232">
                  <a:extLst>
                    <a:ext uri="{FF2B5EF4-FFF2-40B4-BE49-F238E27FC236}">
                      <a16:creationId xmlns:a16="http://schemas.microsoft.com/office/drawing/2014/main" id="{EFBDDED7-6338-42AC-92FD-8D78ABA8E9C9}"/>
                    </a:ext>
                  </a:extLst>
                </p14:cNvPr>
                <p14:cNvContentPartPr/>
                <p14:nvPr/>
              </p14:nvContentPartPr>
              <p14:xfrm>
                <a:off x="10276898" y="1342668"/>
                <a:ext cx="142920" cy="217080"/>
              </p14:xfrm>
            </p:contentPart>
          </mc:Choice>
          <mc:Fallback>
            <p:pic>
              <p:nvPicPr>
                <p:cNvPr id="233" name="Ink 232">
                  <a:extLst>
                    <a:ext uri="{FF2B5EF4-FFF2-40B4-BE49-F238E27FC236}">
                      <a16:creationId xmlns:a16="http://schemas.microsoft.com/office/drawing/2014/main" id="{EFBDDED7-6338-42AC-92FD-8D78ABA8E9C9}"/>
                    </a:ext>
                  </a:extLst>
                </p:cNvPr>
                <p:cNvPicPr/>
                <p:nvPr/>
              </p:nvPicPr>
              <p:blipFill>
                <a:blip r:embed="rId374"/>
                <a:stretch>
                  <a:fillRect/>
                </a:stretch>
              </p:blipFill>
              <p:spPr>
                <a:xfrm>
                  <a:off x="10258898" y="1325028"/>
                  <a:ext cx="1785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34" name="Ink 233">
                  <a:extLst>
                    <a:ext uri="{FF2B5EF4-FFF2-40B4-BE49-F238E27FC236}">
                      <a16:creationId xmlns:a16="http://schemas.microsoft.com/office/drawing/2014/main" id="{23C85A12-D608-4721-9522-45B1F68EB08C}"/>
                    </a:ext>
                  </a:extLst>
                </p14:cNvPr>
                <p14:cNvContentPartPr/>
                <p14:nvPr/>
              </p14:nvContentPartPr>
              <p14:xfrm>
                <a:off x="10629698" y="1278228"/>
                <a:ext cx="238320" cy="218520"/>
              </p14:xfrm>
            </p:contentPart>
          </mc:Choice>
          <mc:Fallback>
            <p:pic>
              <p:nvPicPr>
                <p:cNvPr id="234" name="Ink 233">
                  <a:extLst>
                    <a:ext uri="{FF2B5EF4-FFF2-40B4-BE49-F238E27FC236}">
                      <a16:creationId xmlns:a16="http://schemas.microsoft.com/office/drawing/2014/main" id="{23C85A12-D608-4721-9522-45B1F68EB08C}"/>
                    </a:ext>
                  </a:extLst>
                </p:cNvPr>
                <p:cNvPicPr/>
                <p:nvPr/>
              </p:nvPicPr>
              <p:blipFill>
                <a:blip r:embed="rId376"/>
                <a:stretch>
                  <a:fillRect/>
                </a:stretch>
              </p:blipFill>
              <p:spPr>
                <a:xfrm>
                  <a:off x="10612058" y="1260228"/>
                  <a:ext cx="273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35" name="Ink 234">
                  <a:extLst>
                    <a:ext uri="{FF2B5EF4-FFF2-40B4-BE49-F238E27FC236}">
                      <a16:creationId xmlns:a16="http://schemas.microsoft.com/office/drawing/2014/main" id="{201BB6CB-BC2A-408F-A8E5-B7E7917DB726}"/>
                    </a:ext>
                  </a:extLst>
                </p14:cNvPr>
                <p14:cNvContentPartPr/>
                <p14:nvPr/>
              </p14:nvContentPartPr>
              <p14:xfrm>
                <a:off x="10550498" y="1728948"/>
                <a:ext cx="94320" cy="184320"/>
              </p14:xfrm>
            </p:contentPart>
          </mc:Choice>
          <mc:Fallback>
            <p:pic>
              <p:nvPicPr>
                <p:cNvPr id="235" name="Ink 234">
                  <a:extLst>
                    <a:ext uri="{FF2B5EF4-FFF2-40B4-BE49-F238E27FC236}">
                      <a16:creationId xmlns:a16="http://schemas.microsoft.com/office/drawing/2014/main" id="{201BB6CB-BC2A-408F-A8E5-B7E7917DB726}"/>
                    </a:ext>
                  </a:extLst>
                </p:cNvPr>
                <p:cNvPicPr/>
                <p:nvPr/>
              </p:nvPicPr>
              <p:blipFill>
                <a:blip r:embed="rId378"/>
                <a:stretch>
                  <a:fillRect/>
                </a:stretch>
              </p:blipFill>
              <p:spPr>
                <a:xfrm>
                  <a:off x="10532858" y="1710948"/>
                  <a:ext cx="1299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36" name="Ink 235">
                  <a:extLst>
                    <a:ext uri="{FF2B5EF4-FFF2-40B4-BE49-F238E27FC236}">
                      <a16:creationId xmlns:a16="http://schemas.microsoft.com/office/drawing/2014/main" id="{5FE7D9BE-377B-4A43-BC37-1CFBA7B66160}"/>
                    </a:ext>
                  </a:extLst>
                </p14:cNvPr>
                <p14:cNvContentPartPr/>
                <p14:nvPr/>
              </p14:nvContentPartPr>
              <p14:xfrm>
                <a:off x="10988978" y="1630668"/>
                <a:ext cx="82440" cy="155160"/>
              </p14:xfrm>
            </p:contentPart>
          </mc:Choice>
          <mc:Fallback>
            <p:pic>
              <p:nvPicPr>
                <p:cNvPr id="236" name="Ink 235">
                  <a:extLst>
                    <a:ext uri="{FF2B5EF4-FFF2-40B4-BE49-F238E27FC236}">
                      <a16:creationId xmlns:a16="http://schemas.microsoft.com/office/drawing/2014/main" id="{5FE7D9BE-377B-4A43-BC37-1CFBA7B66160}"/>
                    </a:ext>
                  </a:extLst>
                </p:cNvPr>
                <p:cNvPicPr/>
                <p:nvPr/>
              </p:nvPicPr>
              <p:blipFill>
                <a:blip r:embed="rId380"/>
                <a:stretch>
                  <a:fillRect/>
                </a:stretch>
              </p:blipFill>
              <p:spPr>
                <a:xfrm>
                  <a:off x="10971338" y="1613028"/>
                  <a:ext cx="1180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29" name="Ink 228">
                  <a:extLst>
                    <a:ext uri="{FF2B5EF4-FFF2-40B4-BE49-F238E27FC236}">
                      <a16:creationId xmlns:a16="http://schemas.microsoft.com/office/drawing/2014/main" id="{EDE47785-5E0D-4038-8AF7-3E782E7EE232}"/>
                    </a:ext>
                  </a:extLst>
                </p14:cNvPr>
                <p14:cNvContentPartPr/>
                <p14:nvPr/>
              </p14:nvContentPartPr>
              <p14:xfrm>
                <a:off x="9888818" y="314868"/>
                <a:ext cx="195840" cy="207720"/>
              </p14:xfrm>
            </p:contentPart>
          </mc:Choice>
          <mc:Fallback>
            <p:pic>
              <p:nvPicPr>
                <p:cNvPr id="229" name="Ink 228">
                  <a:extLst>
                    <a:ext uri="{FF2B5EF4-FFF2-40B4-BE49-F238E27FC236}">
                      <a16:creationId xmlns:a16="http://schemas.microsoft.com/office/drawing/2014/main" id="{EDE47785-5E0D-4038-8AF7-3E782E7EE232}"/>
                    </a:ext>
                  </a:extLst>
                </p:cNvPr>
                <p:cNvPicPr/>
                <p:nvPr/>
              </p:nvPicPr>
              <p:blipFill>
                <a:blip r:embed="rId382"/>
                <a:stretch>
                  <a:fillRect/>
                </a:stretch>
              </p:blipFill>
              <p:spPr>
                <a:xfrm>
                  <a:off x="9871178" y="296868"/>
                  <a:ext cx="2314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30" name="Ink 229">
                  <a:extLst>
                    <a:ext uri="{FF2B5EF4-FFF2-40B4-BE49-F238E27FC236}">
                      <a16:creationId xmlns:a16="http://schemas.microsoft.com/office/drawing/2014/main" id="{FFA5D68C-4F81-48DA-8B3B-A0E547AEEC72}"/>
                    </a:ext>
                  </a:extLst>
                </p14:cNvPr>
                <p14:cNvContentPartPr/>
                <p14:nvPr/>
              </p14:nvContentPartPr>
              <p14:xfrm>
                <a:off x="10110578" y="280308"/>
                <a:ext cx="306360" cy="174960"/>
              </p14:xfrm>
            </p:contentPart>
          </mc:Choice>
          <mc:Fallback>
            <p:pic>
              <p:nvPicPr>
                <p:cNvPr id="230" name="Ink 229">
                  <a:extLst>
                    <a:ext uri="{FF2B5EF4-FFF2-40B4-BE49-F238E27FC236}">
                      <a16:creationId xmlns:a16="http://schemas.microsoft.com/office/drawing/2014/main" id="{FFA5D68C-4F81-48DA-8B3B-A0E547AEEC72}"/>
                    </a:ext>
                  </a:extLst>
                </p:cNvPr>
                <p:cNvPicPr/>
                <p:nvPr/>
              </p:nvPicPr>
              <p:blipFill>
                <a:blip r:embed="rId384"/>
                <a:stretch>
                  <a:fillRect/>
                </a:stretch>
              </p:blipFill>
              <p:spPr>
                <a:xfrm>
                  <a:off x="10092578" y="262308"/>
                  <a:ext cx="3420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37" name="Ink 236">
                  <a:extLst>
                    <a:ext uri="{FF2B5EF4-FFF2-40B4-BE49-F238E27FC236}">
                      <a16:creationId xmlns:a16="http://schemas.microsoft.com/office/drawing/2014/main" id="{9379C66F-D008-4321-8BAD-66F45A57E708}"/>
                    </a:ext>
                  </a:extLst>
                </p14:cNvPr>
                <p14:cNvContentPartPr/>
                <p14:nvPr/>
              </p14:nvContentPartPr>
              <p14:xfrm>
                <a:off x="10619258" y="107508"/>
                <a:ext cx="471600" cy="168120"/>
              </p14:xfrm>
            </p:contentPart>
          </mc:Choice>
          <mc:Fallback>
            <p:pic>
              <p:nvPicPr>
                <p:cNvPr id="237" name="Ink 236">
                  <a:extLst>
                    <a:ext uri="{FF2B5EF4-FFF2-40B4-BE49-F238E27FC236}">
                      <a16:creationId xmlns:a16="http://schemas.microsoft.com/office/drawing/2014/main" id="{9379C66F-D008-4321-8BAD-66F45A57E708}"/>
                    </a:ext>
                  </a:extLst>
                </p:cNvPr>
                <p:cNvPicPr/>
                <p:nvPr/>
              </p:nvPicPr>
              <p:blipFill>
                <a:blip r:embed="rId386"/>
                <a:stretch>
                  <a:fillRect/>
                </a:stretch>
              </p:blipFill>
              <p:spPr>
                <a:xfrm>
                  <a:off x="10601618" y="89508"/>
                  <a:ext cx="5072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41" name="Ink 240">
                  <a:extLst>
                    <a:ext uri="{FF2B5EF4-FFF2-40B4-BE49-F238E27FC236}">
                      <a16:creationId xmlns:a16="http://schemas.microsoft.com/office/drawing/2014/main" id="{1CDFE257-7E66-4834-B2EB-2A8940825D43}"/>
                    </a:ext>
                  </a:extLst>
                </p14:cNvPr>
                <p14:cNvContentPartPr/>
                <p14:nvPr/>
              </p14:nvContentPartPr>
              <p14:xfrm>
                <a:off x="10740938" y="471108"/>
                <a:ext cx="618480" cy="188640"/>
              </p14:xfrm>
            </p:contentPart>
          </mc:Choice>
          <mc:Fallback>
            <p:pic>
              <p:nvPicPr>
                <p:cNvPr id="241" name="Ink 240">
                  <a:extLst>
                    <a:ext uri="{FF2B5EF4-FFF2-40B4-BE49-F238E27FC236}">
                      <a16:creationId xmlns:a16="http://schemas.microsoft.com/office/drawing/2014/main" id="{1CDFE257-7E66-4834-B2EB-2A8940825D43}"/>
                    </a:ext>
                  </a:extLst>
                </p:cNvPr>
                <p:cNvPicPr/>
                <p:nvPr/>
              </p:nvPicPr>
              <p:blipFill>
                <a:blip r:embed="rId388"/>
                <a:stretch>
                  <a:fillRect/>
                </a:stretch>
              </p:blipFill>
              <p:spPr>
                <a:xfrm>
                  <a:off x="10723298" y="453468"/>
                  <a:ext cx="6541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42" name="Ink 241">
                  <a:extLst>
                    <a:ext uri="{FF2B5EF4-FFF2-40B4-BE49-F238E27FC236}">
                      <a16:creationId xmlns:a16="http://schemas.microsoft.com/office/drawing/2014/main" id="{BCFE7073-E2BC-40F4-807B-1D454C229237}"/>
                    </a:ext>
                  </a:extLst>
                </p14:cNvPr>
                <p14:cNvContentPartPr/>
                <p14:nvPr/>
              </p14:nvContentPartPr>
              <p14:xfrm>
                <a:off x="11021378" y="988788"/>
                <a:ext cx="702000" cy="202320"/>
              </p14:xfrm>
            </p:contentPart>
          </mc:Choice>
          <mc:Fallback>
            <p:pic>
              <p:nvPicPr>
                <p:cNvPr id="242" name="Ink 241">
                  <a:extLst>
                    <a:ext uri="{FF2B5EF4-FFF2-40B4-BE49-F238E27FC236}">
                      <a16:creationId xmlns:a16="http://schemas.microsoft.com/office/drawing/2014/main" id="{BCFE7073-E2BC-40F4-807B-1D454C229237}"/>
                    </a:ext>
                  </a:extLst>
                </p:cNvPr>
                <p:cNvPicPr/>
                <p:nvPr/>
              </p:nvPicPr>
              <p:blipFill>
                <a:blip r:embed="rId390"/>
                <a:stretch>
                  <a:fillRect/>
                </a:stretch>
              </p:blipFill>
              <p:spPr>
                <a:xfrm>
                  <a:off x="11003738" y="971148"/>
                  <a:ext cx="7376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43" name="Ink 242">
                  <a:extLst>
                    <a:ext uri="{FF2B5EF4-FFF2-40B4-BE49-F238E27FC236}">
                      <a16:creationId xmlns:a16="http://schemas.microsoft.com/office/drawing/2014/main" id="{81347B17-B637-4676-B5B8-340679444629}"/>
                    </a:ext>
                  </a:extLst>
                </p14:cNvPr>
                <p14:cNvContentPartPr/>
                <p14:nvPr/>
              </p14:nvContentPartPr>
              <p14:xfrm>
                <a:off x="11282378" y="1454268"/>
                <a:ext cx="979200" cy="265320"/>
              </p14:xfrm>
            </p:contentPart>
          </mc:Choice>
          <mc:Fallback>
            <p:pic>
              <p:nvPicPr>
                <p:cNvPr id="243" name="Ink 242">
                  <a:extLst>
                    <a:ext uri="{FF2B5EF4-FFF2-40B4-BE49-F238E27FC236}">
                      <a16:creationId xmlns:a16="http://schemas.microsoft.com/office/drawing/2014/main" id="{81347B17-B637-4676-B5B8-340679444629}"/>
                    </a:ext>
                  </a:extLst>
                </p:cNvPr>
                <p:cNvPicPr/>
                <p:nvPr/>
              </p:nvPicPr>
              <p:blipFill>
                <a:blip r:embed="rId392"/>
                <a:stretch>
                  <a:fillRect/>
                </a:stretch>
              </p:blipFill>
              <p:spPr>
                <a:xfrm>
                  <a:off x="11264378" y="1436628"/>
                  <a:ext cx="10148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44" name="Ink 243">
                  <a:extLst>
                    <a:ext uri="{FF2B5EF4-FFF2-40B4-BE49-F238E27FC236}">
                      <a16:creationId xmlns:a16="http://schemas.microsoft.com/office/drawing/2014/main" id="{40161B42-5100-48C9-A825-A3E4B851AFAE}"/>
                    </a:ext>
                  </a:extLst>
                </p14:cNvPr>
                <p14:cNvContentPartPr/>
                <p14:nvPr/>
              </p14:nvContentPartPr>
              <p14:xfrm>
                <a:off x="11463458" y="1409988"/>
                <a:ext cx="54720" cy="213120"/>
              </p14:xfrm>
            </p:contentPart>
          </mc:Choice>
          <mc:Fallback>
            <p:pic>
              <p:nvPicPr>
                <p:cNvPr id="244" name="Ink 243">
                  <a:extLst>
                    <a:ext uri="{FF2B5EF4-FFF2-40B4-BE49-F238E27FC236}">
                      <a16:creationId xmlns:a16="http://schemas.microsoft.com/office/drawing/2014/main" id="{40161B42-5100-48C9-A825-A3E4B851AFAE}"/>
                    </a:ext>
                  </a:extLst>
                </p:cNvPr>
                <p:cNvPicPr/>
                <p:nvPr/>
              </p:nvPicPr>
              <p:blipFill>
                <a:blip r:embed="rId394"/>
                <a:stretch>
                  <a:fillRect/>
                </a:stretch>
              </p:blipFill>
              <p:spPr>
                <a:xfrm>
                  <a:off x="11445818" y="1391988"/>
                  <a:ext cx="903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45" name="Ink 244">
                  <a:extLst>
                    <a:ext uri="{FF2B5EF4-FFF2-40B4-BE49-F238E27FC236}">
                      <a16:creationId xmlns:a16="http://schemas.microsoft.com/office/drawing/2014/main" id="{0F82B6F0-91E0-4E7A-BC2C-0834BA52AE21}"/>
                    </a:ext>
                  </a:extLst>
                </p14:cNvPr>
                <p14:cNvContentPartPr/>
                <p14:nvPr/>
              </p14:nvContentPartPr>
              <p14:xfrm>
                <a:off x="11293538" y="1345908"/>
                <a:ext cx="319680" cy="153720"/>
              </p14:xfrm>
            </p:contentPart>
          </mc:Choice>
          <mc:Fallback>
            <p:pic>
              <p:nvPicPr>
                <p:cNvPr id="245" name="Ink 244">
                  <a:extLst>
                    <a:ext uri="{FF2B5EF4-FFF2-40B4-BE49-F238E27FC236}">
                      <a16:creationId xmlns:a16="http://schemas.microsoft.com/office/drawing/2014/main" id="{0F82B6F0-91E0-4E7A-BC2C-0834BA52AE21}"/>
                    </a:ext>
                  </a:extLst>
                </p:cNvPr>
                <p:cNvPicPr/>
                <p:nvPr/>
              </p:nvPicPr>
              <p:blipFill>
                <a:blip r:embed="rId396"/>
                <a:stretch>
                  <a:fillRect/>
                </a:stretch>
              </p:blipFill>
              <p:spPr>
                <a:xfrm>
                  <a:off x="11275538" y="1327908"/>
                  <a:ext cx="35532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46" name="Ink 245">
                  <a:extLst>
                    <a:ext uri="{FF2B5EF4-FFF2-40B4-BE49-F238E27FC236}">
                      <a16:creationId xmlns:a16="http://schemas.microsoft.com/office/drawing/2014/main" id="{FDADA9B4-5AA7-4FC9-B8A4-9A4A2739500A}"/>
                    </a:ext>
                  </a:extLst>
                </p14:cNvPr>
                <p14:cNvContentPartPr/>
                <p14:nvPr/>
              </p14:nvContentPartPr>
              <p14:xfrm>
                <a:off x="11696018" y="1423308"/>
                <a:ext cx="124920" cy="125280"/>
              </p14:xfrm>
            </p:contentPart>
          </mc:Choice>
          <mc:Fallback>
            <p:pic>
              <p:nvPicPr>
                <p:cNvPr id="246" name="Ink 245">
                  <a:extLst>
                    <a:ext uri="{FF2B5EF4-FFF2-40B4-BE49-F238E27FC236}">
                      <a16:creationId xmlns:a16="http://schemas.microsoft.com/office/drawing/2014/main" id="{FDADA9B4-5AA7-4FC9-B8A4-9A4A2739500A}"/>
                    </a:ext>
                  </a:extLst>
                </p:cNvPr>
                <p:cNvPicPr/>
                <p:nvPr/>
              </p:nvPicPr>
              <p:blipFill>
                <a:blip r:embed="rId398"/>
                <a:stretch>
                  <a:fillRect/>
                </a:stretch>
              </p:blipFill>
              <p:spPr>
                <a:xfrm>
                  <a:off x="11678378" y="1405668"/>
                  <a:ext cx="1605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47" name="Ink 246">
                  <a:extLst>
                    <a:ext uri="{FF2B5EF4-FFF2-40B4-BE49-F238E27FC236}">
                      <a16:creationId xmlns:a16="http://schemas.microsoft.com/office/drawing/2014/main" id="{F22823AF-F0A9-42CD-8764-1EB58C45D378}"/>
                    </a:ext>
                  </a:extLst>
                </p14:cNvPr>
                <p14:cNvContentPartPr/>
                <p14:nvPr/>
              </p14:nvContentPartPr>
              <p14:xfrm>
                <a:off x="11855138" y="1347708"/>
                <a:ext cx="201960" cy="257760"/>
              </p14:xfrm>
            </p:contentPart>
          </mc:Choice>
          <mc:Fallback>
            <p:pic>
              <p:nvPicPr>
                <p:cNvPr id="247" name="Ink 246">
                  <a:extLst>
                    <a:ext uri="{FF2B5EF4-FFF2-40B4-BE49-F238E27FC236}">
                      <a16:creationId xmlns:a16="http://schemas.microsoft.com/office/drawing/2014/main" id="{F22823AF-F0A9-42CD-8764-1EB58C45D378}"/>
                    </a:ext>
                  </a:extLst>
                </p:cNvPr>
                <p:cNvPicPr/>
                <p:nvPr/>
              </p:nvPicPr>
              <p:blipFill>
                <a:blip r:embed="rId400"/>
                <a:stretch>
                  <a:fillRect/>
                </a:stretch>
              </p:blipFill>
              <p:spPr>
                <a:xfrm>
                  <a:off x="11837498" y="1329708"/>
                  <a:ext cx="2376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48" name="Ink 247">
                  <a:extLst>
                    <a:ext uri="{FF2B5EF4-FFF2-40B4-BE49-F238E27FC236}">
                      <a16:creationId xmlns:a16="http://schemas.microsoft.com/office/drawing/2014/main" id="{468C9F7C-84F5-415E-9C32-4297730BAC51}"/>
                    </a:ext>
                  </a:extLst>
                </p14:cNvPr>
                <p14:cNvContentPartPr/>
                <p14:nvPr/>
              </p14:nvContentPartPr>
              <p14:xfrm>
                <a:off x="12083738" y="993828"/>
                <a:ext cx="656640" cy="583200"/>
              </p14:xfrm>
            </p:contentPart>
          </mc:Choice>
          <mc:Fallback>
            <p:pic>
              <p:nvPicPr>
                <p:cNvPr id="248" name="Ink 247">
                  <a:extLst>
                    <a:ext uri="{FF2B5EF4-FFF2-40B4-BE49-F238E27FC236}">
                      <a16:creationId xmlns:a16="http://schemas.microsoft.com/office/drawing/2014/main" id="{468C9F7C-84F5-415E-9C32-4297730BAC51}"/>
                    </a:ext>
                  </a:extLst>
                </p:cNvPr>
                <p:cNvPicPr/>
                <p:nvPr/>
              </p:nvPicPr>
              <p:blipFill>
                <a:blip r:embed="rId402"/>
                <a:stretch>
                  <a:fillRect/>
                </a:stretch>
              </p:blipFill>
              <p:spPr>
                <a:xfrm>
                  <a:off x="12066098" y="975828"/>
                  <a:ext cx="69228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49" name="Ink 248">
                  <a:extLst>
                    <a:ext uri="{FF2B5EF4-FFF2-40B4-BE49-F238E27FC236}">
                      <a16:creationId xmlns:a16="http://schemas.microsoft.com/office/drawing/2014/main" id="{35FCBB53-79FB-4ACF-9AF7-02BDB2D4C77D}"/>
                    </a:ext>
                  </a:extLst>
                </p14:cNvPr>
                <p14:cNvContentPartPr/>
                <p14:nvPr/>
              </p14:nvContentPartPr>
              <p14:xfrm>
                <a:off x="12793298" y="1195068"/>
                <a:ext cx="7560" cy="39600"/>
              </p14:xfrm>
            </p:contentPart>
          </mc:Choice>
          <mc:Fallback>
            <p:pic>
              <p:nvPicPr>
                <p:cNvPr id="249" name="Ink 248">
                  <a:extLst>
                    <a:ext uri="{FF2B5EF4-FFF2-40B4-BE49-F238E27FC236}">
                      <a16:creationId xmlns:a16="http://schemas.microsoft.com/office/drawing/2014/main" id="{35FCBB53-79FB-4ACF-9AF7-02BDB2D4C77D}"/>
                    </a:ext>
                  </a:extLst>
                </p:cNvPr>
                <p:cNvPicPr/>
                <p:nvPr/>
              </p:nvPicPr>
              <p:blipFill>
                <a:blip r:embed="rId404"/>
                <a:stretch>
                  <a:fillRect/>
                </a:stretch>
              </p:blipFill>
              <p:spPr>
                <a:xfrm>
                  <a:off x="12775658" y="1177428"/>
                  <a:ext cx="4320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50" name="Ink 249">
                  <a:extLst>
                    <a:ext uri="{FF2B5EF4-FFF2-40B4-BE49-F238E27FC236}">
                      <a16:creationId xmlns:a16="http://schemas.microsoft.com/office/drawing/2014/main" id="{977B9033-B352-468E-B45F-402C753EBC54}"/>
                    </a:ext>
                  </a:extLst>
                </p14:cNvPr>
                <p14:cNvContentPartPr/>
                <p14:nvPr/>
              </p14:nvContentPartPr>
              <p14:xfrm>
                <a:off x="12208298" y="1703028"/>
                <a:ext cx="127800" cy="24840"/>
              </p14:xfrm>
            </p:contentPart>
          </mc:Choice>
          <mc:Fallback>
            <p:pic>
              <p:nvPicPr>
                <p:cNvPr id="250" name="Ink 249">
                  <a:extLst>
                    <a:ext uri="{FF2B5EF4-FFF2-40B4-BE49-F238E27FC236}">
                      <a16:creationId xmlns:a16="http://schemas.microsoft.com/office/drawing/2014/main" id="{977B9033-B352-468E-B45F-402C753EBC54}"/>
                    </a:ext>
                  </a:extLst>
                </p:cNvPr>
                <p:cNvPicPr/>
                <p:nvPr/>
              </p:nvPicPr>
              <p:blipFill>
                <a:blip r:embed="rId406"/>
                <a:stretch>
                  <a:fillRect/>
                </a:stretch>
              </p:blipFill>
              <p:spPr>
                <a:xfrm>
                  <a:off x="12190298" y="1685028"/>
                  <a:ext cx="163440" cy="60480"/>
                </a:xfrm>
                <a:prstGeom prst="rect">
                  <a:avLst/>
                </a:prstGeom>
              </p:spPr>
            </p:pic>
          </mc:Fallback>
        </mc:AlternateContent>
      </p:grpSp>
    </p:spTree>
    <p:extLst>
      <p:ext uri="{BB962C8B-B14F-4D97-AF65-F5344CB8AC3E}">
        <p14:creationId xmlns:p14="http://schemas.microsoft.com/office/powerpoint/2010/main" val="96901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F508-C1D3-48BE-B42A-FF09A7E934AF}"/>
              </a:ext>
            </a:extLst>
          </p:cNvPr>
          <p:cNvSpPr>
            <a:spLocks noGrp="1"/>
          </p:cNvSpPr>
          <p:nvPr>
            <p:ph type="title"/>
          </p:nvPr>
        </p:nvSpPr>
        <p:spPr/>
        <p:txBody>
          <a:bodyPr/>
          <a:lstStyle/>
          <a:p>
            <a:r>
              <a:rPr lang="en-MY" dirty="0"/>
              <a:t>SR Flipflop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8C04DB-674B-4D24-95B4-A2A57D799133}"/>
                  </a:ext>
                </a:extLst>
              </p:cNvPr>
              <p:cNvSpPr>
                <a:spLocks noGrp="1"/>
              </p:cNvSpPr>
              <p:nvPr>
                <p:ph idx="1"/>
              </p:nvPr>
            </p:nvSpPr>
            <p:spPr>
              <a:xfrm>
                <a:off x="1069849" y="2121408"/>
                <a:ext cx="7700928" cy="4050792"/>
              </a:xfrm>
            </p:spPr>
            <p:txBody>
              <a:bodyPr>
                <a:normAutofit fontScale="92500" lnSpcReduction="20000"/>
              </a:bodyPr>
              <a:lstStyle/>
              <a:p>
                <a:pPr marL="457200" indent="-457200" algn="just">
                  <a:lnSpc>
                    <a:spcPct val="100000"/>
                  </a:lnSpc>
                  <a:buFont typeface="+mj-lt"/>
                  <a:buAutoNum type="arabicPeriod"/>
                </a:pPr>
                <a:r>
                  <a:rPr lang="en-MY" dirty="0"/>
                  <a:t>As long as the S and R inputs are low, the NOR gates act as inverters for the other input signal. Thus, with S and R both low, the SR flip-flop behaves just as the </a:t>
                </a:r>
                <a:r>
                  <a:rPr lang="en-MY" b="1" dirty="0"/>
                  <a:t>two-inverter circuit </a:t>
                </a:r>
                <a:r>
                  <a:rPr lang="en-MY" dirty="0"/>
                  <a:t>(simple Flipflop).</a:t>
                </a:r>
              </a:p>
              <a:p>
                <a:pPr marL="457200" indent="-457200" algn="just">
                  <a:lnSpc>
                    <a:spcPct val="100000"/>
                  </a:lnSpc>
                  <a:buFont typeface="+mj-lt"/>
                  <a:buAutoNum type="arabicPeriod"/>
                </a:pPr>
                <a:r>
                  <a:rPr lang="en-MY" dirty="0"/>
                  <a:t>If S is high and R is low, </a:t>
                </a:r>
                <a14:m>
                  <m:oMath xmlns:m="http://schemas.openxmlformats.org/officeDocument/2006/math">
                    <m:acc>
                      <m:accPr>
                        <m:chr m:val="̅"/>
                        <m:ctrlPr>
                          <a:rPr lang="en-MY" b="1" i="1" smtClean="0">
                            <a:latin typeface="Cambria Math" panose="02040503050406030204" pitchFamily="18" charset="0"/>
                          </a:rPr>
                        </m:ctrlPr>
                      </m:accPr>
                      <m:e>
                        <m:r>
                          <a:rPr lang="en-US" b="1" i="1" smtClean="0">
                            <a:latin typeface="Cambria Math" panose="02040503050406030204" pitchFamily="18" charset="0"/>
                          </a:rPr>
                          <m:t>𝑸</m:t>
                        </m:r>
                      </m:e>
                    </m:acc>
                  </m:oMath>
                </a14:m>
                <a:r>
                  <a:rPr lang="en-MY" dirty="0"/>
                  <a:t> is forced low and Q is high.</a:t>
                </a:r>
              </a:p>
              <a:p>
                <a:pPr marL="731520" lvl="1" indent="-457200" algn="just">
                  <a:lnSpc>
                    <a:spcPct val="100000"/>
                  </a:lnSpc>
                  <a:buFont typeface="+mj-lt"/>
                  <a:buAutoNum type="arabicPeriod"/>
                </a:pPr>
                <a:r>
                  <a:rPr lang="en-MY" dirty="0"/>
                  <a:t>When S returns low, the flip-flop remains in the </a:t>
                </a:r>
                <a:r>
                  <a:rPr lang="en-MY" b="1" dirty="0"/>
                  <a:t>set state </a:t>
                </a:r>
                <a:r>
                  <a:rPr lang="en-MY" dirty="0"/>
                  <a:t>(i.e., Q stays high).</a:t>
                </a:r>
              </a:p>
              <a:p>
                <a:pPr marL="457200" indent="-457200" algn="just">
                  <a:lnSpc>
                    <a:spcPct val="100000"/>
                  </a:lnSpc>
                  <a:buFont typeface="+mj-lt"/>
                  <a:buAutoNum type="arabicPeriod"/>
                </a:pPr>
                <a:r>
                  <a:rPr lang="en-MY" dirty="0"/>
                  <a:t>On the other hand, if R becomes high and S low, Q is forced low. </a:t>
                </a:r>
              </a:p>
              <a:p>
                <a:pPr marL="731520" lvl="1" indent="-457200" algn="just">
                  <a:lnSpc>
                    <a:spcPct val="100000"/>
                  </a:lnSpc>
                  <a:buFont typeface="+mj-lt"/>
                  <a:buAutoNum type="arabicPeriod"/>
                </a:pPr>
                <a:r>
                  <a:rPr lang="en-MY" dirty="0"/>
                  <a:t>When R returns low, the flip-flop remains in the </a:t>
                </a:r>
                <a:r>
                  <a:rPr lang="en-MY" b="1" dirty="0"/>
                  <a:t>reset state</a:t>
                </a:r>
                <a:r>
                  <a:rPr lang="en-MY" dirty="0"/>
                  <a:t> (i.e., Q stays low). </a:t>
                </a:r>
              </a:p>
              <a:p>
                <a:pPr marL="457200" indent="-457200" algn="just">
                  <a:lnSpc>
                    <a:spcPct val="100000"/>
                  </a:lnSpc>
                  <a:buFont typeface="+mj-lt"/>
                  <a:buAutoNum type="arabicPeriod"/>
                </a:pPr>
                <a:r>
                  <a:rPr lang="en-MY" dirty="0"/>
                  <a:t>In normal operation, R and S are not allowed to be high at the same time. </a:t>
                </a:r>
              </a:p>
              <a:p>
                <a:pPr marL="457200" indent="-457200" algn="just">
                  <a:lnSpc>
                    <a:spcPct val="100000"/>
                  </a:lnSpc>
                  <a:buFont typeface="+mj-lt"/>
                  <a:buAutoNum type="arabicPeriod"/>
                </a:pPr>
                <a:r>
                  <a:rPr lang="en-MY" dirty="0"/>
                  <a:t>Thus, with R and S low, the SR flip-flop remembers which input (R or S) was high most recently.</a:t>
                </a:r>
              </a:p>
            </p:txBody>
          </p:sp>
        </mc:Choice>
        <mc:Fallback xmlns="">
          <p:sp>
            <p:nvSpPr>
              <p:cNvPr id="3" name="Content Placeholder 2">
                <a:extLst>
                  <a:ext uri="{FF2B5EF4-FFF2-40B4-BE49-F238E27FC236}">
                    <a16:creationId xmlns:a16="http://schemas.microsoft.com/office/drawing/2014/main" id="{C38C04DB-674B-4D24-95B4-A2A57D799133}"/>
                  </a:ext>
                </a:extLst>
              </p:cNvPr>
              <p:cNvSpPr>
                <a:spLocks noGrp="1" noRot="1" noChangeAspect="1" noMove="1" noResize="1" noEditPoints="1" noAdjustHandles="1" noChangeArrowheads="1" noChangeShapeType="1" noTextEdit="1"/>
              </p:cNvSpPr>
              <p:nvPr>
                <p:ph idx="1"/>
              </p:nvPr>
            </p:nvSpPr>
            <p:spPr>
              <a:xfrm>
                <a:off x="1069849" y="2121408"/>
                <a:ext cx="7700928" cy="4050792"/>
              </a:xfrm>
              <a:blipFill>
                <a:blip r:embed="rId2"/>
                <a:stretch>
                  <a:fillRect l="-475" t="-2256" r="-713" b="-1203"/>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FFFB0945-868C-456B-94F7-10B6BA5A937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000796B-A7A8-457D-85BA-283DF46D02EC}"/>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9" name="Picture 8">
            <a:extLst>
              <a:ext uri="{FF2B5EF4-FFF2-40B4-BE49-F238E27FC236}">
                <a16:creationId xmlns:a16="http://schemas.microsoft.com/office/drawing/2014/main" id="{4994166A-4CCF-46EE-BF79-55D612D0952D}"/>
              </a:ext>
            </a:extLst>
          </p:cNvPr>
          <p:cNvPicPr>
            <a:picLocks noChangeAspect="1"/>
          </p:cNvPicPr>
          <p:nvPr/>
        </p:nvPicPr>
        <p:blipFill>
          <a:blip r:embed="rId3"/>
          <a:stretch>
            <a:fillRect/>
          </a:stretch>
        </p:blipFill>
        <p:spPr>
          <a:xfrm>
            <a:off x="9335643" y="3312978"/>
            <a:ext cx="2295525" cy="1704975"/>
          </a:xfrm>
          <a:prstGeom prst="rect">
            <a:avLst/>
          </a:prstGeom>
        </p:spPr>
      </p:pic>
      <p:grpSp>
        <p:nvGrpSpPr>
          <p:cNvPr id="33" name="Group 32">
            <a:extLst>
              <a:ext uri="{FF2B5EF4-FFF2-40B4-BE49-F238E27FC236}">
                <a16:creationId xmlns:a16="http://schemas.microsoft.com/office/drawing/2014/main" id="{09B8B41E-720D-4B2B-8083-3A237C4D5E2C}"/>
              </a:ext>
            </a:extLst>
          </p:cNvPr>
          <p:cNvGrpSpPr/>
          <p:nvPr/>
        </p:nvGrpSpPr>
        <p:grpSpPr>
          <a:xfrm>
            <a:off x="8087738" y="386001"/>
            <a:ext cx="2706840" cy="1750680"/>
            <a:chOff x="8087738" y="386001"/>
            <a:chExt cx="2706840" cy="1750680"/>
          </a:xfrm>
        </p:grpSpPr>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695F732B-3786-495D-8A2D-6677C3173BF4}"/>
                    </a:ext>
                  </a:extLst>
                </p14:cNvPr>
                <p14:cNvContentPartPr/>
                <p14:nvPr/>
              </p14:nvContentPartPr>
              <p14:xfrm>
                <a:off x="8930138" y="520281"/>
                <a:ext cx="170640" cy="507240"/>
              </p14:xfrm>
            </p:contentPart>
          </mc:Choice>
          <mc:Fallback>
            <p:pic>
              <p:nvPicPr>
                <p:cNvPr id="10" name="Ink 9">
                  <a:extLst>
                    <a:ext uri="{FF2B5EF4-FFF2-40B4-BE49-F238E27FC236}">
                      <a16:creationId xmlns:a16="http://schemas.microsoft.com/office/drawing/2014/main" id="{695F732B-3786-495D-8A2D-6677C3173BF4}"/>
                    </a:ext>
                  </a:extLst>
                </p:cNvPr>
                <p:cNvPicPr/>
                <p:nvPr/>
              </p:nvPicPr>
              <p:blipFill>
                <a:blip r:embed="rId5"/>
                <a:stretch>
                  <a:fillRect/>
                </a:stretch>
              </p:blipFill>
              <p:spPr>
                <a:xfrm>
                  <a:off x="8912138" y="502641"/>
                  <a:ext cx="206280" cy="542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005AF84-C112-4E5A-886B-DD6C1BC7DD90}"/>
                    </a:ext>
                  </a:extLst>
                </p14:cNvPr>
                <p14:cNvContentPartPr/>
                <p14:nvPr/>
              </p14:nvContentPartPr>
              <p14:xfrm>
                <a:off x="8970098" y="386001"/>
                <a:ext cx="638280" cy="340200"/>
              </p14:xfrm>
            </p:contentPart>
          </mc:Choice>
          <mc:Fallback>
            <p:pic>
              <p:nvPicPr>
                <p:cNvPr id="11" name="Ink 10">
                  <a:extLst>
                    <a:ext uri="{FF2B5EF4-FFF2-40B4-BE49-F238E27FC236}">
                      <a16:creationId xmlns:a16="http://schemas.microsoft.com/office/drawing/2014/main" id="{1005AF84-C112-4E5A-886B-DD6C1BC7DD90}"/>
                    </a:ext>
                  </a:extLst>
                </p:cNvPr>
                <p:cNvPicPr/>
                <p:nvPr/>
              </p:nvPicPr>
              <p:blipFill>
                <a:blip r:embed="rId7"/>
                <a:stretch>
                  <a:fillRect/>
                </a:stretch>
              </p:blipFill>
              <p:spPr>
                <a:xfrm>
                  <a:off x="8952458" y="368001"/>
                  <a:ext cx="67392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41BE14E1-0922-4007-96C8-AFDFD23A8345}"/>
                    </a:ext>
                  </a:extLst>
                </p14:cNvPr>
                <p14:cNvContentPartPr/>
                <p14:nvPr/>
              </p14:nvContentPartPr>
              <p14:xfrm>
                <a:off x="8980538" y="674001"/>
                <a:ext cx="751680" cy="319320"/>
              </p14:xfrm>
            </p:contentPart>
          </mc:Choice>
          <mc:Fallback>
            <p:pic>
              <p:nvPicPr>
                <p:cNvPr id="12" name="Ink 11">
                  <a:extLst>
                    <a:ext uri="{FF2B5EF4-FFF2-40B4-BE49-F238E27FC236}">
                      <a16:creationId xmlns:a16="http://schemas.microsoft.com/office/drawing/2014/main" id="{41BE14E1-0922-4007-96C8-AFDFD23A8345}"/>
                    </a:ext>
                  </a:extLst>
                </p:cNvPr>
                <p:cNvPicPr/>
                <p:nvPr/>
              </p:nvPicPr>
              <p:blipFill>
                <a:blip r:embed="rId9"/>
                <a:stretch>
                  <a:fillRect/>
                </a:stretch>
              </p:blipFill>
              <p:spPr>
                <a:xfrm>
                  <a:off x="8962538" y="656001"/>
                  <a:ext cx="7873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CEF85707-32A3-4688-AA6D-8F7B28159DF7}"/>
                    </a:ext>
                  </a:extLst>
                </p14:cNvPr>
                <p14:cNvContentPartPr/>
                <p14:nvPr/>
              </p14:nvContentPartPr>
              <p14:xfrm>
                <a:off x="9192938" y="1317321"/>
                <a:ext cx="212400" cy="532080"/>
              </p14:xfrm>
            </p:contentPart>
          </mc:Choice>
          <mc:Fallback>
            <p:pic>
              <p:nvPicPr>
                <p:cNvPr id="13" name="Ink 12">
                  <a:extLst>
                    <a:ext uri="{FF2B5EF4-FFF2-40B4-BE49-F238E27FC236}">
                      <a16:creationId xmlns:a16="http://schemas.microsoft.com/office/drawing/2014/main" id="{CEF85707-32A3-4688-AA6D-8F7B28159DF7}"/>
                    </a:ext>
                  </a:extLst>
                </p:cNvPr>
                <p:cNvPicPr/>
                <p:nvPr/>
              </p:nvPicPr>
              <p:blipFill>
                <a:blip r:embed="rId11"/>
                <a:stretch>
                  <a:fillRect/>
                </a:stretch>
              </p:blipFill>
              <p:spPr>
                <a:xfrm>
                  <a:off x="9175298" y="1299321"/>
                  <a:ext cx="24804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3A70A5FC-2D2D-4AC8-B78B-B208D9471DC6}"/>
                    </a:ext>
                  </a:extLst>
                </p14:cNvPr>
                <p14:cNvContentPartPr/>
                <p14:nvPr/>
              </p14:nvContentPartPr>
              <p14:xfrm>
                <a:off x="9255578" y="1161801"/>
                <a:ext cx="731160" cy="265680"/>
              </p14:xfrm>
            </p:contentPart>
          </mc:Choice>
          <mc:Fallback>
            <p:pic>
              <p:nvPicPr>
                <p:cNvPr id="14" name="Ink 13">
                  <a:extLst>
                    <a:ext uri="{FF2B5EF4-FFF2-40B4-BE49-F238E27FC236}">
                      <a16:creationId xmlns:a16="http://schemas.microsoft.com/office/drawing/2014/main" id="{3A70A5FC-2D2D-4AC8-B78B-B208D9471DC6}"/>
                    </a:ext>
                  </a:extLst>
                </p:cNvPr>
                <p:cNvPicPr/>
                <p:nvPr/>
              </p:nvPicPr>
              <p:blipFill>
                <a:blip r:embed="rId13"/>
                <a:stretch>
                  <a:fillRect/>
                </a:stretch>
              </p:blipFill>
              <p:spPr>
                <a:xfrm>
                  <a:off x="9237578" y="1143801"/>
                  <a:ext cx="7668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4C72131B-E2F0-4AF8-827C-3ADF1C6B0825}"/>
                    </a:ext>
                  </a:extLst>
                </p14:cNvPr>
                <p14:cNvContentPartPr/>
                <p14:nvPr/>
              </p14:nvContentPartPr>
              <p14:xfrm>
                <a:off x="9300578" y="1477161"/>
                <a:ext cx="753120" cy="318960"/>
              </p14:xfrm>
            </p:contentPart>
          </mc:Choice>
          <mc:Fallback>
            <p:pic>
              <p:nvPicPr>
                <p:cNvPr id="15" name="Ink 14">
                  <a:extLst>
                    <a:ext uri="{FF2B5EF4-FFF2-40B4-BE49-F238E27FC236}">
                      <a16:creationId xmlns:a16="http://schemas.microsoft.com/office/drawing/2014/main" id="{4C72131B-E2F0-4AF8-827C-3ADF1C6B0825}"/>
                    </a:ext>
                  </a:extLst>
                </p:cNvPr>
                <p:cNvPicPr/>
                <p:nvPr/>
              </p:nvPicPr>
              <p:blipFill>
                <a:blip r:embed="rId15"/>
                <a:stretch>
                  <a:fillRect/>
                </a:stretch>
              </p:blipFill>
              <p:spPr>
                <a:xfrm>
                  <a:off x="9282578" y="1459161"/>
                  <a:ext cx="7887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02F92763-453D-4B34-A5DB-95629071E5A9}"/>
                    </a:ext>
                  </a:extLst>
                </p14:cNvPr>
                <p14:cNvContentPartPr/>
                <p14:nvPr/>
              </p14:nvContentPartPr>
              <p14:xfrm>
                <a:off x="9910418" y="1335681"/>
                <a:ext cx="246960" cy="188280"/>
              </p14:xfrm>
            </p:contentPart>
          </mc:Choice>
          <mc:Fallback>
            <p:pic>
              <p:nvPicPr>
                <p:cNvPr id="16" name="Ink 15">
                  <a:extLst>
                    <a:ext uri="{FF2B5EF4-FFF2-40B4-BE49-F238E27FC236}">
                      <a16:creationId xmlns:a16="http://schemas.microsoft.com/office/drawing/2014/main" id="{02F92763-453D-4B34-A5DB-95629071E5A9}"/>
                    </a:ext>
                  </a:extLst>
                </p:cNvPr>
                <p:cNvPicPr/>
                <p:nvPr/>
              </p:nvPicPr>
              <p:blipFill>
                <a:blip r:embed="rId17"/>
                <a:stretch>
                  <a:fillRect/>
                </a:stretch>
              </p:blipFill>
              <p:spPr>
                <a:xfrm>
                  <a:off x="9892418" y="1318041"/>
                  <a:ext cx="2826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A356D133-0178-4ED7-8AC2-AB03581176BB}"/>
                    </a:ext>
                  </a:extLst>
                </p14:cNvPr>
                <p14:cNvContentPartPr/>
                <p14:nvPr/>
              </p14:nvContentPartPr>
              <p14:xfrm>
                <a:off x="9674258" y="556641"/>
                <a:ext cx="214920" cy="191160"/>
              </p14:xfrm>
            </p:contentPart>
          </mc:Choice>
          <mc:Fallback>
            <p:pic>
              <p:nvPicPr>
                <p:cNvPr id="17" name="Ink 16">
                  <a:extLst>
                    <a:ext uri="{FF2B5EF4-FFF2-40B4-BE49-F238E27FC236}">
                      <a16:creationId xmlns:a16="http://schemas.microsoft.com/office/drawing/2014/main" id="{A356D133-0178-4ED7-8AC2-AB03581176BB}"/>
                    </a:ext>
                  </a:extLst>
                </p:cNvPr>
                <p:cNvPicPr/>
                <p:nvPr/>
              </p:nvPicPr>
              <p:blipFill>
                <a:blip r:embed="rId19"/>
                <a:stretch>
                  <a:fillRect/>
                </a:stretch>
              </p:blipFill>
              <p:spPr>
                <a:xfrm>
                  <a:off x="9656258" y="539001"/>
                  <a:ext cx="2505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0856FD48-70B3-4F2F-BA64-996819261DF3}"/>
                    </a:ext>
                  </a:extLst>
                </p14:cNvPr>
                <p14:cNvContentPartPr/>
                <p14:nvPr/>
              </p14:nvContentPartPr>
              <p14:xfrm>
                <a:off x="9905738" y="400761"/>
                <a:ext cx="888840" cy="221400"/>
              </p14:xfrm>
            </p:contentPart>
          </mc:Choice>
          <mc:Fallback>
            <p:pic>
              <p:nvPicPr>
                <p:cNvPr id="18" name="Ink 17">
                  <a:extLst>
                    <a:ext uri="{FF2B5EF4-FFF2-40B4-BE49-F238E27FC236}">
                      <a16:creationId xmlns:a16="http://schemas.microsoft.com/office/drawing/2014/main" id="{0856FD48-70B3-4F2F-BA64-996819261DF3}"/>
                    </a:ext>
                  </a:extLst>
                </p:cNvPr>
                <p:cNvPicPr/>
                <p:nvPr/>
              </p:nvPicPr>
              <p:blipFill>
                <a:blip r:embed="rId21"/>
                <a:stretch>
                  <a:fillRect/>
                </a:stretch>
              </p:blipFill>
              <p:spPr>
                <a:xfrm>
                  <a:off x="9887738" y="383121"/>
                  <a:ext cx="9244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2AC52861-9396-4706-A542-F0B55FC47909}"/>
                    </a:ext>
                  </a:extLst>
                </p14:cNvPr>
                <p14:cNvContentPartPr/>
                <p14:nvPr/>
              </p14:nvContentPartPr>
              <p14:xfrm>
                <a:off x="10150538" y="1182321"/>
                <a:ext cx="634320" cy="185760"/>
              </p14:xfrm>
            </p:contentPart>
          </mc:Choice>
          <mc:Fallback>
            <p:pic>
              <p:nvPicPr>
                <p:cNvPr id="20" name="Ink 19">
                  <a:extLst>
                    <a:ext uri="{FF2B5EF4-FFF2-40B4-BE49-F238E27FC236}">
                      <a16:creationId xmlns:a16="http://schemas.microsoft.com/office/drawing/2014/main" id="{2AC52861-9396-4706-A542-F0B55FC47909}"/>
                    </a:ext>
                  </a:extLst>
                </p:cNvPr>
                <p:cNvPicPr/>
                <p:nvPr/>
              </p:nvPicPr>
              <p:blipFill>
                <a:blip r:embed="rId23"/>
                <a:stretch>
                  <a:fillRect/>
                </a:stretch>
              </p:blipFill>
              <p:spPr>
                <a:xfrm>
                  <a:off x="10132538" y="1164321"/>
                  <a:ext cx="6699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B4EFE0EA-3A72-4330-9FEB-8874D6FBE75C}"/>
                    </a:ext>
                  </a:extLst>
                </p14:cNvPr>
                <p14:cNvContentPartPr/>
                <p14:nvPr/>
              </p14:nvContentPartPr>
              <p14:xfrm>
                <a:off x="8662298" y="1656081"/>
                <a:ext cx="842760" cy="224640"/>
              </p14:xfrm>
            </p:contentPart>
          </mc:Choice>
          <mc:Fallback>
            <p:pic>
              <p:nvPicPr>
                <p:cNvPr id="21" name="Ink 20">
                  <a:extLst>
                    <a:ext uri="{FF2B5EF4-FFF2-40B4-BE49-F238E27FC236}">
                      <a16:creationId xmlns:a16="http://schemas.microsoft.com/office/drawing/2014/main" id="{B4EFE0EA-3A72-4330-9FEB-8874D6FBE75C}"/>
                    </a:ext>
                  </a:extLst>
                </p:cNvPr>
                <p:cNvPicPr/>
                <p:nvPr/>
              </p:nvPicPr>
              <p:blipFill>
                <a:blip r:embed="rId25"/>
                <a:stretch>
                  <a:fillRect/>
                </a:stretch>
              </p:blipFill>
              <p:spPr>
                <a:xfrm>
                  <a:off x="8644658" y="1638081"/>
                  <a:ext cx="8784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7133CD3E-7E72-4C78-856F-A38F641C08E9}"/>
                    </a:ext>
                  </a:extLst>
                </p14:cNvPr>
                <p14:cNvContentPartPr/>
                <p14:nvPr/>
              </p14:nvContentPartPr>
              <p14:xfrm>
                <a:off x="8868938" y="526401"/>
                <a:ext cx="1366560" cy="1318680"/>
              </p14:xfrm>
            </p:contentPart>
          </mc:Choice>
          <mc:Fallback>
            <p:pic>
              <p:nvPicPr>
                <p:cNvPr id="22" name="Ink 21">
                  <a:extLst>
                    <a:ext uri="{FF2B5EF4-FFF2-40B4-BE49-F238E27FC236}">
                      <a16:creationId xmlns:a16="http://schemas.microsoft.com/office/drawing/2014/main" id="{7133CD3E-7E72-4C78-856F-A38F641C08E9}"/>
                    </a:ext>
                  </a:extLst>
                </p:cNvPr>
                <p:cNvPicPr/>
                <p:nvPr/>
              </p:nvPicPr>
              <p:blipFill>
                <a:blip r:embed="rId27"/>
                <a:stretch>
                  <a:fillRect/>
                </a:stretch>
              </p:blipFill>
              <p:spPr>
                <a:xfrm>
                  <a:off x="8851298" y="508761"/>
                  <a:ext cx="1402200" cy="1354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53F98444-ED73-4F52-941C-704CB22759CF}"/>
                    </a:ext>
                  </a:extLst>
                </p14:cNvPr>
                <p14:cNvContentPartPr/>
                <p14:nvPr/>
              </p14:nvContentPartPr>
              <p14:xfrm>
                <a:off x="8087738" y="764001"/>
                <a:ext cx="883800" cy="356760"/>
              </p14:xfrm>
            </p:contentPart>
          </mc:Choice>
          <mc:Fallback>
            <p:pic>
              <p:nvPicPr>
                <p:cNvPr id="23" name="Ink 22">
                  <a:extLst>
                    <a:ext uri="{FF2B5EF4-FFF2-40B4-BE49-F238E27FC236}">
                      <a16:creationId xmlns:a16="http://schemas.microsoft.com/office/drawing/2014/main" id="{53F98444-ED73-4F52-941C-704CB22759CF}"/>
                    </a:ext>
                  </a:extLst>
                </p:cNvPr>
                <p:cNvPicPr/>
                <p:nvPr/>
              </p:nvPicPr>
              <p:blipFill>
                <a:blip r:embed="rId29"/>
                <a:stretch>
                  <a:fillRect/>
                </a:stretch>
              </p:blipFill>
              <p:spPr>
                <a:xfrm>
                  <a:off x="8069738" y="746001"/>
                  <a:ext cx="91944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AC2D0F6A-E5A3-4DDB-AF29-0B57F0EE2143}"/>
                    </a:ext>
                  </a:extLst>
                </p14:cNvPr>
                <p14:cNvContentPartPr/>
                <p14:nvPr/>
              </p14:nvContentPartPr>
              <p14:xfrm>
                <a:off x="8520818" y="919521"/>
                <a:ext cx="1850760" cy="376920"/>
              </p14:xfrm>
            </p:contentPart>
          </mc:Choice>
          <mc:Fallback>
            <p:pic>
              <p:nvPicPr>
                <p:cNvPr id="24" name="Ink 23">
                  <a:extLst>
                    <a:ext uri="{FF2B5EF4-FFF2-40B4-BE49-F238E27FC236}">
                      <a16:creationId xmlns:a16="http://schemas.microsoft.com/office/drawing/2014/main" id="{AC2D0F6A-E5A3-4DDB-AF29-0B57F0EE2143}"/>
                    </a:ext>
                  </a:extLst>
                </p:cNvPr>
                <p:cNvPicPr/>
                <p:nvPr/>
              </p:nvPicPr>
              <p:blipFill>
                <a:blip r:embed="rId31"/>
                <a:stretch>
                  <a:fillRect/>
                </a:stretch>
              </p:blipFill>
              <p:spPr>
                <a:xfrm>
                  <a:off x="8502818" y="901881"/>
                  <a:ext cx="188640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4E56CA02-6705-4F20-B346-E5F6ABF91F6E}"/>
                    </a:ext>
                  </a:extLst>
                </p14:cNvPr>
                <p14:cNvContentPartPr/>
                <p14:nvPr/>
              </p14:nvContentPartPr>
              <p14:xfrm>
                <a:off x="8540978" y="496881"/>
                <a:ext cx="544680" cy="131400"/>
              </p14:xfrm>
            </p:contentPart>
          </mc:Choice>
          <mc:Fallback>
            <p:pic>
              <p:nvPicPr>
                <p:cNvPr id="26" name="Ink 25">
                  <a:extLst>
                    <a:ext uri="{FF2B5EF4-FFF2-40B4-BE49-F238E27FC236}">
                      <a16:creationId xmlns:a16="http://schemas.microsoft.com/office/drawing/2014/main" id="{4E56CA02-6705-4F20-B346-E5F6ABF91F6E}"/>
                    </a:ext>
                  </a:extLst>
                </p:cNvPr>
                <p:cNvPicPr/>
                <p:nvPr/>
              </p:nvPicPr>
              <p:blipFill>
                <a:blip r:embed="rId33"/>
                <a:stretch>
                  <a:fillRect/>
                </a:stretch>
              </p:blipFill>
              <p:spPr>
                <a:xfrm>
                  <a:off x="8522978" y="479241"/>
                  <a:ext cx="5803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2D880C36-18EC-4B43-BF20-6AE9D958BF01}"/>
                    </a:ext>
                  </a:extLst>
                </p14:cNvPr>
                <p14:cNvContentPartPr/>
                <p14:nvPr/>
              </p14:nvContentPartPr>
              <p14:xfrm>
                <a:off x="8667338" y="445041"/>
                <a:ext cx="290880" cy="171360"/>
              </p14:xfrm>
            </p:contentPart>
          </mc:Choice>
          <mc:Fallback>
            <p:pic>
              <p:nvPicPr>
                <p:cNvPr id="27" name="Ink 26">
                  <a:extLst>
                    <a:ext uri="{FF2B5EF4-FFF2-40B4-BE49-F238E27FC236}">
                      <a16:creationId xmlns:a16="http://schemas.microsoft.com/office/drawing/2014/main" id="{2D880C36-18EC-4B43-BF20-6AE9D958BF01}"/>
                    </a:ext>
                  </a:extLst>
                </p:cNvPr>
                <p:cNvPicPr/>
                <p:nvPr/>
              </p:nvPicPr>
              <p:blipFill>
                <a:blip r:embed="rId35"/>
                <a:stretch>
                  <a:fillRect/>
                </a:stretch>
              </p:blipFill>
              <p:spPr>
                <a:xfrm>
                  <a:off x="8649338" y="427401"/>
                  <a:ext cx="3265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56E5DCBD-B9F5-40DD-B1EA-F6EE4A3DAC06}"/>
                    </a:ext>
                  </a:extLst>
                </p14:cNvPr>
                <p14:cNvContentPartPr/>
                <p14:nvPr/>
              </p14:nvContentPartPr>
              <p14:xfrm>
                <a:off x="8696858" y="407961"/>
                <a:ext cx="158400" cy="282240"/>
              </p14:xfrm>
            </p:contentPart>
          </mc:Choice>
          <mc:Fallback>
            <p:pic>
              <p:nvPicPr>
                <p:cNvPr id="28" name="Ink 27">
                  <a:extLst>
                    <a:ext uri="{FF2B5EF4-FFF2-40B4-BE49-F238E27FC236}">
                      <a16:creationId xmlns:a16="http://schemas.microsoft.com/office/drawing/2014/main" id="{56E5DCBD-B9F5-40DD-B1EA-F6EE4A3DAC06}"/>
                    </a:ext>
                  </a:extLst>
                </p:cNvPr>
                <p:cNvPicPr/>
                <p:nvPr/>
              </p:nvPicPr>
              <p:blipFill>
                <a:blip r:embed="rId37"/>
                <a:stretch>
                  <a:fillRect/>
                </a:stretch>
              </p:blipFill>
              <p:spPr>
                <a:xfrm>
                  <a:off x="8678858" y="389961"/>
                  <a:ext cx="1940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380FF458-23AE-42EF-995B-F4E4D647D0EE}"/>
                    </a:ext>
                  </a:extLst>
                </p14:cNvPr>
                <p14:cNvContentPartPr/>
                <p14:nvPr/>
              </p14:nvContentPartPr>
              <p14:xfrm>
                <a:off x="8889098" y="1811241"/>
                <a:ext cx="515880" cy="221040"/>
              </p14:xfrm>
            </p:contentPart>
          </mc:Choice>
          <mc:Fallback>
            <p:pic>
              <p:nvPicPr>
                <p:cNvPr id="29" name="Ink 28">
                  <a:extLst>
                    <a:ext uri="{FF2B5EF4-FFF2-40B4-BE49-F238E27FC236}">
                      <a16:creationId xmlns:a16="http://schemas.microsoft.com/office/drawing/2014/main" id="{380FF458-23AE-42EF-995B-F4E4D647D0EE}"/>
                    </a:ext>
                  </a:extLst>
                </p:cNvPr>
                <p:cNvPicPr/>
                <p:nvPr/>
              </p:nvPicPr>
              <p:blipFill>
                <a:blip r:embed="rId39"/>
                <a:stretch>
                  <a:fillRect/>
                </a:stretch>
              </p:blipFill>
              <p:spPr>
                <a:xfrm>
                  <a:off x="8871458" y="1793241"/>
                  <a:ext cx="5515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2B0FBFA3-3011-4F46-B917-4E69C8987858}"/>
                    </a:ext>
                  </a:extLst>
                </p14:cNvPr>
                <p14:cNvContentPartPr/>
                <p14:nvPr/>
              </p14:nvContentPartPr>
              <p14:xfrm>
                <a:off x="9054338" y="1889721"/>
                <a:ext cx="246240" cy="93960"/>
              </p14:xfrm>
            </p:contentPart>
          </mc:Choice>
          <mc:Fallback>
            <p:pic>
              <p:nvPicPr>
                <p:cNvPr id="31" name="Ink 30">
                  <a:extLst>
                    <a:ext uri="{FF2B5EF4-FFF2-40B4-BE49-F238E27FC236}">
                      <a16:creationId xmlns:a16="http://schemas.microsoft.com/office/drawing/2014/main" id="{2B0FBFA3-3011-4F46-B917-4E69C8987858}"/>
                    </a:ext>
                  </a:extLst>
                </p:cNvPr>
                <p:cNvPicPr/>
                <p:nvPr/>
              </p:nvPicPr>
              <p:blipFill>
                <a:blip r:embed="rId41"/>
                <a:stretch>
                  <a:fillRect/>
                </a:stretch>
              </p:blipFill>
              <p:spPr>
                <a:xfrm>
                  <a:off x="9036698" y="1871721"/>
                  <a:ext cx="2818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2" name="Ink 31">
                  <a:extLst>
                    <a:ext uri="{FF2B5EF4-FFF2-40B4-BE49-F238E27FC236}">
                      <a16:creationId xmlns:a16="http://schemas.microsoft.com/office/drawing/2014/main" id="{4783ACC0-D228-4FC8-8F06-B448A1FD7D40}"/>
                    </a:ext>
                  </a:extLst>
                </p14:cNvPr>
                <p14:cNvContentPartPr/>
                <p14:nvPr/>
              </p14:nvContentPartPr>
              <p14:xfrm>
                <a:off x="9090338" y="1802961"/>
                <a:ext cx="177120" cy="333720"/>
              </p14:xfrm>
            </p:contentPart>
          </mc:Choice>
          <mc:Fallback>
            <p:pic>
              <p:nvPicPr>
                <p:cNvPr id="32" name="Ink 31">
                  <a:extLst>
                    <a:ext uri="{FF2B5EF4-FFF2-40B4-BE49-F238E27FC236}">
                      <a16:creationId xmlns:a16="http://schemas.microsoft.com/office/drawing/2014/main" id="{4783ACC0-D228-4FC8-8F06-B448A1FD7D40}"/>
                    </a:ext>
                  </a:extLst>
                </p:cNvPr>
                <p:cNvPicPr/>
                <p:nvPr/>
              </p:nvPicPr>
              <p:blipFill>
                <a:blip r:embed="rId43"/>
                <a:stretch>
                  <a:fillRect/>
                </a:stretch>
              </p:blipFill>
              <p:spPr>
                <a:xfrm>
                  <a:off x="9072338" y="1784961"/>
                  <a:ext cx="212760" cy="36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4FE9FA18-E335-45F9-93BD-14B341B7CCE6}"/>
                  </a:ext>
                </a:extLst>
              </p14:cNvPr>
              <p14:cNvContentPartPr/>
              <p14:nvPr/>
            </p14:nvContentPartPr>
            <p14:xfrm>
              <a:off x="6638018" y="2357361"/>
              <a:ext cx="776520" cy="84600"/>
            </p14:xfrm>
          </p:contentPart>
        </mc:Choice>
        <mc:Fallback>
          <p:pic>
            <p:nvPicPr>
              <p:cNvPr id="34" name="Ink 33">
                <a:extLst>
                  <a:ext uri="{FF2B5EF4-FFF2-40B4-BE49-F238E27FC236}">
                    <a16:creationId xmlns:a16="http://schemas.microsoft.com/office/drawing/2014/main" id="{4FE9FA18-E335-45F9-93BD-14B341B7CCE6}"/>
                  </a:ext>
                </a:extLst>
              </p:cNvPr>
              <p:cNvPicPr/>
              <p:nvPr/>
            </p:nvPicPr>
            <p:blipFill>
              <a:blip r:embed="rId45"/>
              <a:stretch>
                <a:fillRect/>
              </a:stretch>
            </p:blipFill>
            <p:spPr>
              <a:xfrm>
                <a:off x="6620018" y="2339721"/>
                <a:ext cx="8121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08426C7A-3E14-4E62-B380-52BBA172A73C}"/>
                  </a:ext>
                </a:extLst>
              </p14:cNvPr>
              <p14:cNvContentPartPr/>
              <p14:nvPr/>
            </p14:nvContentPartPr>
            <p14:xfrm>
              <a:off x="3396578" y="2354841"/>
              <a:ext cx="1321920" cy="47160"/>
            </p14:xfrm>
          </p:contentPart>
        </mc:Choice>
        <mc:Fallback>
          <p:pic>
            <p:nvPicPr>
              <p:cNvPr id="35" name="Ink 34">
                <a:extLst>
                  <a:ext uri="{FF2B5EF4-FFF2-40B4-BE49-F238E27FC236}">
                    <a16:creationId xmlns:a16="http://schemas.microsoft.com/office/drawing/2014/main" id="{08426C7A-3E14-4E62-B380-52BBA172A73C}"/>
                  </a:ext>
                </a:extLst>
              </p:cNvPr>
              <p:cNvPicPr/>
              <p:nvPr/>
            </p:nvPicPr>
            <p:blipFill>
              <a:blip r:embed="rId47"/>
              <a:stretch>
                <a:fillRect/>
              </a:stretch>
            </p:blipFill>
            <p:spPr>
              <a:xfrm>
                <a:off x="3378938" y="2337201"/>
                <a:ext cx="13575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A3DCD40D-0B45-4C8F-8EDB-5F787D88DA7A}"/>
                  </a:ext>
                </a:extLst>
              </p14:cNvPr>
              <p14:cNvContentPartPr/>
              <p14:nvPr/>
            </p14:nvContentPartPr>
            <p14:xfrm>
              <a:off x="5506178" y="2861361"/>
              <a:ext cx="2108520" cy="78840"/>
            </p14:xfrm>
          </p:contentPart>
        </mc:Choice>
        <mc:Fallback>
          <p:pic>
            <p:nvPicPr>
              <p:cNvPr id="36" name="Ink 35">
                <a:extLst>
                  <a:ext uri="{FF2B5EF4-FFF2-40B4-BE49-F238E27FC236}">
                    <a16:creationId xmlns:a16="http://schemas.microsoft.com/office/drawing/2014/main" id="{A3DCD40D-0B45-4C8F-8EDB-5F787D88DA7A}"/>
                  </a:ext>
                </a:extLst>
              </p:cNvPr>
              <p:cNvPicPr/>
              <p:nvPr/>
            </p:nvPicPr>
            <p:blipFill>
              <a:blip r:embed="rId49"/>
              <a:stretch>
                <a:fillRect/>
              </a:stretch>
            </p:blipFill>
            <p:spPr>
              <a:xfrm>
                <a:off x="5488178" y="2843721"/>
                <a:ext cx="2144160" cy="114480"/>
              </a:xfrm>
              <a:prstGeom prst="rect">
                <a:avLst/>
              </a:prstGeom>
            </p:spPr>
          </p:pic>
        </mc:Fallback>
      </mc:AlternateContent>
      <p:grpSp>
        <p:nvGrpSpPr>
          <p:cNvPr id="61" name="Group 60">
            <a:extLst>
              <a:ext uri="{FF2B5EF4-FFF2-40B4-BE49-F238E27FC236}">
                <a16:creationId xmlns:a16="http://schemas.microsoft.com/office/drawing/2014/main" id="{F6565092-DD4E-488A-96A6-8EDBEE0AFD6F}"/>
              </a:ext>
            </a:extLst>
          </p:cNvPr>
          <p:cNvGrpSpPr/>
          <p:nvPr/>
        </p:nvGrpSpPr>
        <p:grpSpPr>
          <a:xfrm>
            <a:off x="7823498" y="2306961"/>
            <a:ext cx="4297320" cy="898920"/>
            <a:chOff x="7823498" y="2306961"/>
            <a:chExt cx="4297320" cy="898920"/>
          </a:xfrm>
        </p:grpSpPr>
        <mc:AlternateContent xmlns:mc="http://schemas.openxmlformats.org/markup-compatibility/2006">
          <mc:Choice xmlns:p14="http://schemas.microsoft.com/office/powerpoint/2010/main" Requires="p14">
            <p:contentPart p14:bwMode="auto" r:id="rId50">
              <p14:nvContentPartPr>
                <p14:cNvPr id="40" name="Ink 39">
                  <a:extLst>
                    <a:ext uri="{FF2B5EF4-FFF2-40B4-BE49-F238E27FC236}">
                      <a16:creationId xmlns:a16="http://schemas.microsoft.com/office/drawing/2014/main" id="{E2464848-70AE-48E0-A9FF-F86C52E8EFBA}"/>
                    </a:ext>
                  </a:extLst>
                </p14:cNvPr>
                <p14:cNvContentPartPr/>
                <p14:nvPr/>
              </p14:nvContentPartPr>
              <p14:xfrm>
                <a:off x="7889738" y="2934801"/>
                <a:ext cx="14040" cy="244440"/>
              </p14:xfrm>
            </p:contentPart>
          </mc:Choice>
          <mc:Fallback>
            <p:pic>
              <p:nvPicPr>
                <p:cNvPr id="40" name="Ink 39">
                  <a:extLst>
                    <a:ext uri="{FF2B5EF4-FFF2-40B4-BE49-F238E27FC236}">
                      <a16:creationId xmlns:a16="http://schemas.microsoft.com/office/drawing/2014/main" id="{E2464848-70AE-48E0-A9FF-F86C52E8EFBA}"/>
                    </a:ext>
                  </a:extLst>
                </p:cNvPr>
                <p:cNvPicPr/>
                <p:nvPr/>
              </p:nvPicPr>
              <p:blipFill>
                <a:blip r:embed="rId51"/>
                <a:stretch>
                  <a:fillRect/>
                </a:stretch>
              </p:blipFill>
              <p:spPr>
                <a:xfrm>
                  <a:off x="7872098" y="2917161"/>
                  <a:ext cx="496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34E1FC9D-48E1-42C9-A832-A9902141C2BF}"/>
                    </a:ext>
                  </a:extLst>
                </p14:cNvPr>
                <p14:cNvContentPartPr/>
                <p14:nvPr/>
              </p14:nvContentPartPr>
              <p14:xfrm>
                <a:off x="7987298" y="2896641"/>
                <a:ext cx="42120" cy="266400"/>
              </p14:xfrm>
            </p:contentPart>
          </mc:Choice>
          <mc:Fallback>
            <p:pic>
              <p:nvPicPr>
                <p:cNvPr id="41" name="Ink 40">
                  <a:extLst>
                    <a:ext uri="{FF2B5EF4-FFF2-40B4-BE49-F238E27FC236}">
                      <a16:creationId xmlns:a16="http://schemas.microsoft.com/office/drawing/2014/main" id="{34E1FC9D-48E1-42C9-A832-A9902141C2BF}"/>
                    </a:ext>
                  </a:extLst>
                </p:cNvPr>
                <p:cNvPicPr/>
                <p:nvPr/>
              </p:nvPicPr>
              <p:blipFill>
                <a:blip r:embed="rId53"/>
                <a:stretch>
                  <a:fillRect/>
                </a:stretch>
              </p:blipFill>
              <p:spPr>
                <a:xfrm>
                  <a:off x="7969658" y="2879001"/>
                  <a:ext cx="777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ED265C8B-57DF-4F4B-98EB-DE3150C71D2A}"/>
                    </a:ext>
                  </a:extLst>
                </p14:cNvPr>
                <p14:cNvContentPartPr/>
                <p14:nvPr/>
              </p14:nvContentPartPr>
              <p14:xfrm>
                <a:off x="7823498" y="3039561"/>
                <a:ext cx="257040" cy="113400"/>
              </p14:xfrm>
            </p:contentPart>
          </mc:Choice>
          <mc:Fallback>
            <p:pic>
              <p:nvPicPr>
                <p:cNvPr id="42" name="Ink 41">
                  <a:extLst>
                    <a:ext uri="{FF2B5EF4-FFF2-40B4-BE49-F238E27FC236}">
                      <a16:creationId xmlns:a16="http://schemas.microsoft.com/office/drawing/2014/main" id="{ED265C8B-57DF-4F4B-98EB-DE3150C71D2A}"/>
                    </a:ext>
                  </a:extLst>
                </p:cNvPr>
                <p:cNvPicPr/>
                <p:nvPr/>
              </p:nvPicPr>
              <p:blipFill>
                <a:blip r:embed="rId55"/>
                <a:stretch>
                  <a:fillRect/>
                </a:stretch>
              </p:blipFill>
              <p:spPr>
                <a:xfrm>
                  <a:off x="7805498" y="3021921"/>
                  <a:ext cx="2926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9EDBB783-C196-4419-8E73-0475197A4930}"/>
                    </a:ext>
                  </a:extLst>
                </p14:cNvPr>
                <p14:cNvContentPartPr/>
                <p14:nvPr/>
              </p14:nvContentPartPr>
              <p14:xfrm>
                <a:off x="8132738" y="2990241"/>
                <a:ext cx="81000" cy="132120"/>
              </p14:xfrm>
            </p:contentPart>
          </mc:Choice>
          <mc:Fallback>
            <p:pic>
              <p:nvPicPr>
                <p:cNvPr id="43" name="Ink 42">
                  <a:extLst>
                    <a:ext uri="{FF2B5EF4-FFF2-40B4-BE49-F238E27FC236}">
                      <a16:creationId xmlns:a16="http://schemas.microsoft.com/office/drawing/2014/main" id="{9EDBB783-C196-4419-8E73-0475197A4930}"/>
                    </a:ext>
                  </a:extLst>
                </p:cNvPr>
                <p:cNvPicPr/>
                <p:nvPr/>
              </p:nvPicPr>
              <p:blipFill>
                <a:blip r:embed="rId57"/>
                <a:stretch>
                  <a:fillRect/>
                </a:stretch>
              </p:blipFill>
              <p:spPr>
                <a:xfrm>
                  <a:off x="8115098" y="2972241"/>
                  <a:ext cx="1166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442F562C-56AB-4865-AB2C-5B1ADE14FD12}"/>
                    </a:ext>
                  </a:extLst>
                </p14:cNvPr>
                <p14:cNvContentPartPr/>
                <p14:nvPr/>
              </p14:nvContentPartPr>
              <p14:xfrm>
                <a:off x="8276738" y="2868201"/>
                <a:ext cx="78480" cy="217800"/>
              </p14:xfrm>
            </p:contentPart>
          </mc:Choice>
          <mc:Fallback>
            <p:pic>
              <p:nvPicPr>
                <p:cNvPr id="44" name="Ink 43">
                  <a:extLst>
                    <a:ext uri="{FF2B5EF4-FFF2-40B4-BE49-F238E27FC236}">
                      <a16:creationId xmlns:a16="http://schemas.microsoft.com/office/drawing/2014/main" id="{442F562C-56AB-4865-AB2C-5B1ADE14FD12}"/>
                    </a:ext>
                  </a:extLst>
                </p:cNvPr>
                <p:cNvPicPr/>
                <p:nvPr/>
              </p:nvPicPr>
              <p:blipFill>
                <a:blip r:embed="rId59"/>
                <a:stretch>
                  <a:fillRect/>
                </a:stretch>
              </p:blipFill>
              <p:spPr>
                <a:xfrm>
                  <a:off x="8259098" y="2850201"/>
                  <a:ext cx="11412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Ink 44">
                  <a:extLst>
                    <a:ext uri="{FF2B5EF4-FFF2-40B4-BE49-F238E27FC236}">
                      <a16:creationId xmlns:a16="http://schemas.microsoft.com/office/drawing/2014/main" id="{98CB9E07-BA5A-480B-A42F-A186E947071D}"/>
                    </a:ext>
                  </a:extLst>
                </p14:cNvPr>
                <p14:cNvContentPartPr/>
                <p14:nvPr/>
              </p14:nvContentPartPr>
              <p14:xfrm>
                <a:off x="8425778" y="2909961"/>
                <a:ext cx="224280" cy="186120"/>
              </p14:xfrm>
            </p:contentPart>
          </mc:Choice>
          <mc:Fallback>
            <p:pic>
              <p:nvPicPr>
                <p:cNvPr id="45" name="Ink 44">
                  <a:extLst>
                    <a:ext uri="{FF2B5EF4-FFF2-40B4-BE49-F238E27FC236}">
                      <a16:creationId xmlns:a16="http://schemas.microsoft.com/office/drawing/2014/main" id="{98CB9E07-BA5A-480B-A42F-A186E947071D}"/>
                    </a:ext>
                  </a:extLst>
                </p:cNvPr>
                <p:cNvPicPr/>
                <p:nvPr/>
              </p:nvPicPr>
              <p:blipFill>
                <a:blip r:embed="rId61"/>
                <a:stretch>
                  <a:fillRect/>
                </a:stretch>
              </p:blipFill>
              <p:spPr>
                <a:xfrm>
                  <a:off x="8407778" y="2892321"/>
                  <a:ext cx="2599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85EF984F-5EEF-4841-8A99-BD7E6A222503}"/>
                    </a:ext>
                  </a:extLst>
                </p14:cNvPr>
                <p14:cNvContentPartPr/>
                <p14:nvPr/>
              </p14:nvContentPartPr>
              <p14:xfrm>
                <a:off x="8736818" y="2478681"/>
                <a:ext cx="119520" cy="727200"/>
              </p14:xfrm>
            </p:contentPart>
          </mc:Choice>
          <mc:Fallback>
            <p:pic>
              <p:nvPicPr>
                <p:cNvPr id="46" name="Ink 45">
                  <a:extLst>
                    <a:ext uri="{FF2B5EF4-FFF2-40B4-BE49-F238E27FC236}">
                      <a16:creationId xmlns:a16="http://schemas.microsoft.com/office/drawing/2014/main" id="{85EF984F-5EEF-4841-8A99-BD7E6A222503}"/>
                    </a:ext>
                  </a:extLst>
                </p:cNvPr>
                <p:cNvPicPr/>
                <p:nvPr/>
              </p:nvPicPr>
              <p:blipFill>
                <a:blip r:embed="rId63"/>
                <a:stretch>
                  <a:fillRect/>
                </a:stretch>
              </p:blipFill>
              <p:spPr>
                <a:xfrm>
                  <a:off x="8719178" y="2461041"/>
                  <a:ext cx="155160" cy="762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8F1990D2-57C7-42E1-879F-B765037A0181}"/>
                    </a:ext>
                  </a:extLst>
                </p14:cNvPr>
                <p14:cNvContentPartPr/>
                <p14:nvPr/>
              </p14:nvContentPartPr>
              <p14:xfrm>
                <a:off x="8963978" y="2746521"/>
                <a:ext cx="504360" cy="238680"/>
              </p14:xfrm>
            </p:contentPart>
          </mc:Choice>
          <mc:Fallback>
            <p:pic>
              <p:nvPicPr>
                <p:cNvPr id="47" name="Ink 46">
                  <a:extLst>
                    <a:ext uri="{FF2B5EF4-FFF2-40B4-BE49-F238E27FC236}">
                      <a16:creationId xmlns:a16="http://schemas.microsoft.com/office/drawing/2014/main" id="{8F1990D2-57C7-42E1-879F-B765037A0181}"/>
                    </a:ext>
                  </a:extLst>
                </p:cNvPr>
                <p:cNvPicPr/>
                <p:nvPr/>
              </p:nvPicPr>
              <p:blipFill>
                <a:blip r:embed="rId65"/>
                <a:stretch>
                  <a:fillRect/>
                </a:stretch>
              </p:blipFill>
              <p:spPr>
                <a:xfrm>
                  <a:off x="8946338" y="2728521"/>
                  <a:ext cx="5400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8" name="Ink 47">
                  <a:extLst>
                    <a:ext uri="{FF2B5EF4-FFF2-40B4-BE49-F238E27FC236}">
                      <a16:creationId xmlns:a16="http://schemas.microsoft.com/office/drawing/2014/main" id="{5BE52BF1-B38C-4467-B307-1E6B37FF1D03}"/>
                    </a:ext>
                  </a:extLst>
                </p14:cNvPr>
                <p14:cNvContentPartPr/>
                <p14:nvPr/>
              </p14:nvContentPartPr>
              <p14:xfrm>
                <a:off x="9475178" y="2758401"/>
                <a:ext cx="273960" cy="120600"/>
              </p14:xfrm>
            </p:contentPart>
          </mc:Choice>
          <mc:Fallback>
            <p:pic>
              <p:nvPicPr>
                <p:cNvPr id="48" name="Ink 47">
                  <a:extLst>
                    <a:ext uri="{FF2B5EF4-FFF2-40B4-BE49-F238E27FC236}">
                      <a16:creationId xmlns:a16="http://schemas.microsoft.com/office/drawing/2014/main" id="{5BE52BF1-B38C-4467-B307-1E6B37FF1D03}"/>
                    </a:ext>
                  </a:extLst>
                </p:cNvPr>
                <p:cNvPicPr/>
                <p:nvPr/>
              </p:nvPicPr>
              <p:blipFill>
                <a:blip r:embed="rId67"/>
                <a:stretch>
                  <a:fillRect/>
                </a:stretch>
              </p:blipFill>
              <p:spPr>
                <a:xfrm>
                  <a:off x="9457178" y="2740401"/>
                  <a:ext cx="3096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293B943E-FF76-4D8F-AA1D-48ADDC77CED3}"/>
                    </a:ext>
                  </a:extLst>
                </p14:cNvPr>
                <p14:cNvContentPartPr/>
                <p14:nvPr/>
              </p14:nvContentPartPr>
              <p14:xfrm>
                <a:off x="9888818" y="2306961"/>
                <a:ext cx="109800" cy="666720"/>
              </p14:xfrm>
            </p:contentPart>
          </mc:Choice>
          <mc:Fallback>
            <p:pic>
              <p:nvPicPr>
                <p:cNvPr id="49" name="Ink 48">
                  <a:extLst>
                    <a:ext uri="{FF2B5EF4-FFF2-40B4-BE49-F238E27FC236}">
                      <a16:creationId xmlns:a16="http://schemas.microsoft.com/office/drawing/2014/main" id="{293B943E-FF76-4D8F-AA1D-48ADDC77CED3}"/>
                    </a:ext>
                  </a:extLst>
                </p:cNvPr>
                <p:cNvPicPr/>
                <p:nvPr/>
              </p:nvPicPr>
              <p:blipFill>
                <a:blip r:embed="rId69"/>
                <a:stretch>
                  <a:fillRect/>
                </a:stretch>
              </p:blipFill>
              <p:spPr>
                <a:xfrm>
                  <a:off x="9870818" y="2288961"/>
                  <a:ext cx="145440" cy="702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Ink 50">
                  <a:extLst>
                    <a:ext uri="{FF2B5EF4-FFF2-40B4-BE49-F238E27FC236}">
                      <a16:creationId xmlns:a16="http://schemas.microsoft.com/office/drawing/2014/main" id="{4CABC987-C32A-4F92-BFEF-E07B2698DCB8}"/>
                    </a:ext>
                  </a:extLst>
                </p14:cNvPr>
                <p14:cNvContentPartPr/>
                <p14:nvPr/>
              </p14:nvContentPartPr>
              <p14:xfrm>
                <a:off x="10172138" y="2571201"/>
                <a:ext cx="31680" cy="216720"/>
              </p14:xfrm>
            </p:contentPart>
          </mc:Choice>
          <mc:Fallback>
            <p:pic>
              <p:nvPicPr>
                <p:cNvPr id="51" name="Ink 50">
                  <a:extLst>
                    <a:ext uri="{FF2B5EF4-FFF2-40B4-BE49-F238E27FC236}">
                      <a16:creationId xmlns:a16="http://schemas.microsoft.com/office/drawing/2014/main" id="{4CABC987-C32A-4F92-BFEF-E07B2698DCB8}"/>
                    </a:ext>
                  </a:extLst>
                </p:cNvPr>
                <p:cNvPicPr/>
                <p:nvPr/>
              </p:nvPicPr>
              <p:blipFill>
                <a:blip r:embed="rId71"/>
                <a:stretch>
                  <a:fillRect/>
                </a:stretch>
              </p:blipFill>
              <p:spPr>
                <a:xfrm>
                  <a:off x="10154498" y="2553561"/>
                  <a:ext cx="673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Ink 51">
                  <a:extLst>
                    <a:ext uri="{FF2B5EF4-FFF2-40B4-BE49-F238E27FC236}">
                      <a16:creationId xmlns:a16="http://schemas.microsoft.com/office/drawing/2014/main" id="{E1923F64-5550-4951-942F-DCFCFB3A45EC}"/>
                    </a:ext>
                  </a:extLst>
                </p14:cNvPr>
                <p14:cNvContentPartPr/>
                <p14:nvPr/>
              </p14:nvContentPartPr>
              <p14:xfrm>
                <a:off x="10180418" y="2652201"/>
                <a:ext cx="225720" cy="87480"/>
              </p14:xfrm>
            </p:contentPart>
          </mc:Choice>
          <mc:Fallback>
            <p:pic>
              <p:nvPicPr>
                <p:cNvPr id="52" name="Ink 51">
                  <a:extLst>
                    <a:ext uri="{FF2B5EF4-FFF2-40B4-BE49-F238E27FC236}">
                      <a16:creationId xmlns:a16="http://schemas.microsoft.com/office/drawing/2014/main" id="{E1923F64-5550-4951-942F-DCFCFB3A45EC}"/>
                    </a:ext>
                  </a:extLst>
                </p:cNvPr>
                <p:cNvPicPr/>
                <p:nvPr/>
              </p:nvPicPr>
              <p:blipFill>
                <a:blip r:embed="rId73"/>
                <a:stretch>
                  <a:fillRect/>
                </a:stretch>
              </p:blipFill>
              <p:spPr>
                <a:xfrm>
                  <a:off x="10162778" y="2634561"/>
                  <a:ext cx="2613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Ink 52">
                  <a:extLst>
                    <a:ext uri="{FF2B5EF4-FFF2-40B4-BE49-F238E27FC236}">
                      <a16:creationId xmlns:a16="http://schemas.microsoft.com/office/drawing/2014/main" id="{94ADF7A5-1EA3-46CB-9784-517C66513B85}"/>
                    </a:ext>
                  </a:extLst>
                </p14:cNvPr>
                <p14:cNvContentPartPr/>
                <p14:nvPr/>
              </p14:nvContentPartPr>
              <p14:xfrm>
                <a:off x="10371578" y="2476161"/>
                <a:ext cx="99720" cy="248400"/>
              </p14:xfrm>
            </p:contentPart>
          </mc:Choice>
          <mc:Fallback>
            <p:pic>
              <p:nvPicPr>
                <p:cNvPr id="53" name="Ink 52">
                  <a:extLst>
                    <a:ext uri="{FF2B5EF4-FFF2-40B4-BE49-F238E27FC236}">
                      <a16:creationId xmlns:a16="http://schemas.microsoft.com/office/drawing/2014/main" id="{94ADF7A5-1EA3-46CB-9784-517C66513B85}"/>
                    </a:ext>
                  </a:extLst>
                </p:cNvPr>
                <p:cNvPicPr/>
                <p:nvPr/>
              </p:nvPicPr>
              <p:blipFill>
                <a:blip r:embed="rId75"/>
                <a:stretch>
                  <a:fillRect/>
                </a:stretch>
              </p:blipFill>
              <p:spPr>
                <a:xfrm>
                  <a:off x="10353578" y="2458161"/>
                  <a:ext cx="1353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Ink 53">
                  <a:extLst>
                    <a:ext uri="{FF2B5EF4-FFF2-40B4-BE49-F238E27FC236}">
                      <a16:creationId xmlns:a16="http://schemas.microsoft.com/office/drawing/2014/main" id="{556D501A-98CC-4FC3-A14C-99F5448C95B4}"/>
                    </a:ext>
                  </a:extLst>
                </p14:cNvPr>
                <p14:cNvContentPartPr/>
                <p14:nvPr/>
              </p14:nvContentPartPr>
              <p14:xfrm>
                <a:off x="10527098" y="2552481"/>
                <a:ext cx="115200" cy="165600"/>
              </p14:xfrm>
            </p:contentPart>
          </mc:Choice>
          <mc:Fallback>
            <p:pic>
              <p:nvPicPr>
                <p:cNvPr id="54" name="Ink 53">
                  <a:extLst>
                    <a:ext uri="{FF2B5EF4-FFF2-40B4-BE49-F238E27FC236}">
                      <a16:creationId xmlns:a16="http://schemas.microsoft.com/office/drawing/2014/main" id="{556D501A-98CC-4FC3-A14C-99F5448C95B4}"/>
                    </a:ext>
                  </a:extLst>
                </p:cNvPr>
                <p:cNvPicPr/>
                <p:nvPr/>
              </p:nvPicPr>
              <p:blipFill>
                <a:blip r:embed="rId77"/>
                <a:stretch>
                  <a:fillRect/>
                </a:stretch>
              </p:blipFill>
              <p:spPr>
                <a:xfrm>
                  <a:off x="10509458" y="2534481"/>
                  <a:ext cx="1508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437246A0-5C7E-463F-A4DC-A9A1BBE194C2}"/>
                    </a:ext>
                  </a:extLst>
                </p14:cNvPr>
                <p14:cNvContentPartPr/>
                <p14:nvPr/>
              </p14:nvContentPartPr>
              <p14:xfrm>
                <a:off x="10761098" y="2521881"/>
                <a:ext cx="148680" cy="106560"/>
              </p14:xfrm>
            </p:contentPart>
          </mc:Choice>
          <mc:Fallback>
            <p:pic>
              <p:nvPicPr>
                <p:cNvPr id="55" name="Ink 54">
                  <a:extLst>
                    <a:ext uri="{FF2B5EF4-FFF2-40B4-BE49-F238E27FC236}">
                      <a16:creationId xmlns:a16="http://schemas.microsoft.com/office/drawing/2014/main" id="{437246A0-5C7E-463F-A4DC-A9A1BBE194C2}"/>
                    </a:ext>
                  </a:extLst>
                </p:cNvPr>
                <p:cNvPicPr/>
                <p:nvPr/>
              </p:nvPicPr>
              <p:blipFill>
                <a:blip r:embed="rId79"/>
                <a:stretch>
                  <a:fillRect/>
                </a:stretch>
              </p:blipFill>
              <p:spPr>
                <a:xfrm>
                  <a:off x="10743458" y="2504241"/>
                  <a:ext cx="1843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9AF4CA0D-FF23-413D-8DAF-5A326CF5C86F}"/>
                    </a:ext>
                  </a:extLst>
                </p14:cNvPr>
                <p14:cNvContentPartPr/>
                <p14:nvPr/>
              </p14:nvContentPartPr>
              <p14:xfrm>
                <a:off x="10963418" y="2357361"/>
                <a:ext cx="177120" cy="240480"/>
              </p14:xfrm>
            </p:contentPart>
          </mc:Choice>
          <mc:Fallback>
            <p:pic>
              <p:nvPicPr>
                <p:cNvPr id="56" name="Ink 55">
                  <a:extLst>
                    <a:ext uri="{FF2B5EF4-FFF2-40B4-BE49-F238E27FC236}">
                      <a16:creationId xmlns:a16="http://schemas.microsoft.com/office/drawing/2014/main" id="{9AF4CA0D-FF23-413D-8DAF-5A326CF5C86F}"/>
                    </a:ext>
                  </a:extLst>
                </p:cNvPr>
                <p:cNvPicPr/>
                <p:nvPr/>
              </p:nvPicPr>
              <p:blipFill>
                <a:blip r:embed="rId81"/>
                <a:stretch>
                  <a:fillRect/>
                </a:stretch>
              </p:blipFill>
              <p:spPr>
                <a:xfrm>
                  <a:off x="10945418" y="2339361"/>
                  <a:ext cx="2127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252A390A-96F6-49FB-A305-E5FE5266A713}"/>
                    </a:ext>
                  </a:extLst>
                </p14:cNvPr>
                <p14:cNvContentPartPr/>
                <p14:nvPr/>
              </p14:nvContentPartPr>
              <p14:xfrm>
                <a:off x="11193458" y="2444121"/>
                <a:ext cx="408240" cy="93960"/>
              </p14:xfrm>
            </p:contentPart>
          </mc:Choice>
          <mc:Fallback>
            <p:pic>
              <p:nvPicPr>
                <p:cNvPr id="57" name="Ink 56">
                  <a:extLst>
                    <a:ext uri="{FF2B5EF4-FFF2-40B4-BE49-F238E27FC236}">
                      <a16:creationId xmlns:a16="http://schemas.microsoft.com/office/drawing/2014/main" id="{252A390A-96F6-49FB-A305-E5FE5266A713}"/>
                    </a:ext>
                  </a:extLst>
                </p:cNvPr>
                <p:cNvPicPr/>
                <p:nvPr/>
              </p:nvPicPr>
              <p:blipFill>
                <a:blip r:embed="rId83"/>
                <a:stretch>
                  <a:fillRect/>
                </a:stretch>
              </p:blipFill>
              <p:spPr>
                <a:xfrm>
                  <a:off x="11175818" y="2426481"/>
                  <a:ext cx="4438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Ink 57">
                  <a:extLst>
                    <a:ext uri="{FF2B5EF4-FFF2-40B4-BE49-F238E27FC236}">
                      <a16:creationId xmlns:a16="http://schemas.microsoft.com/office/drawing/2014/main" id="{0E77143D-4336-4089-82E9-58C48F1EE3AB}"/>
                    </a:ext>
                  </a:extLst>
                </p14:cNvPr>
                <p14:cNvContentPartPr/>
                <p14:nvPr/>
              </p14:nvContentPartPr>
              <p14:xfrm>
                <a:off x="11619698" y="2323161"/>
                <a:ext cx="370440" cy="238320"/>
              </p14:xfrm>
            </p:contentPart>
          </mc:Choice>
          <mc:Fallback>
            <p:pic>
              <p:nvPicPr>
                <p:cNvPr id="58" name="Ink 57">
                  <a:extLst>
                    <a:ext uri="{FF2B5EF4-FFF2-40B4-BE49-F238E27FC236}">
                      <a16:creationId xmlns:a16="http://schemas.microsoft.com/office/drawing/2014/main" id="{0E77143D-4336-4089-82E9-58C48F1EE3AB}"/>
                    </a:ext>
                  </a:extLst>
                </p:cNvPr>
                <p:cNvPicPr/>
                <p:nvPr/>
              </p:nvPicPr>
              <p:blipFill>
                <a:blip r:embed="rId85"/>
                <a:stretch>
                  <a:fillRect/>
                </a:stretch>
              </p:blipFill>
              <p:spPr>
                <a:xfrm>
                  <a:off x="11602058" y="2305521"/>
                  <a:ext cx="4060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2F11F698-CF99-4F1D-865D-1EF539406D58}"/>
                    </a:ext>
                  </a:extLst>
                </p14:cNvPr>
                <p14:cNvContentPartPr/>
                <p14:nvPr/>
              </p14:nvContentPartPr>
              <p14:xfrm>
                <a:off x="12114338" y="2384001"/>
                <a:ext cx="6480" cy="14760"/>
              </p14:xfrm>
            </p:contentPart>
          </mc:Choice>
          <mc:Fallback>
            <p:pic>
              <p:nvPicPr>
                <p:cNvPr id="59" name="Ink 58">
                  <a:extLst>
                    <a:ext uri="{FF2B5EF4-FFF2-40B4-BE49-F238E27FC236}">
                      <a16:creationId xmlns:a16="http://schemas.microsoft.com/office/drawing/2014/main" id="{2F11F698-CF99-4F1D-865D-1EF539406D58}"/>
                    </a:ext>
                  </a:extLst>
                </p:cNvPr>
                <p:cNvPicPr/>
                <p:nvPr/>
              </p:nvPicPr>
              <p:blipFill>
                <a:blip r:embed="rId87"/>
                <a:stretch>
                  <a:fillRect/>
                </a:stretch>
              </p:blipFill>
              <p:spPr>
                <a:xfrm>
                  <a:off x="12096338" y="2366361"/>
                  <a:ext cx="4212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CE3E4EAB-1472-479A-B77D-1F37185796FD}"/>
                    </a:ext>
                  </a:extLst>
                </p14:cNvPr>
                <p14:cNvContentPartPr/>
                <p14:nvPr/>
              </p14:nvContentPartPr>
              <p14:xfrm>
                <a:off x="10918418" y="2765241"/>
                <a:ext cx="586440" cy="120240"/>
              </p14:xfrm>
            </p:contentPart>
          </mc:Choice>
          <mc:Fallback>
            <p:pic>
              <p:nvPicPr>
                <p:cNvPr id="60" name="Ink 59">
                  <a:extLst>
                    <a:ext uri="{FF2B5EF4-FFF2-40B4-BE49-F238E27FC236}">
                      <a16:creationId xmlns:a16="http://schemas.microsoft.com/office/drawing/2014/main" id="{CE3E4EAB-1472-479A-B77D-1F37185796FD}"/>
                    </a:ext>
                  </a:extLst>
                </p:cNvPr>
                <p:cNvPicPr/>
                <p:nvPr/>
              </p:nvPicPr>
              <p:blipFill>
                <a:blip r:embed="rId89"/>
                <a:stretch>
                  <a:fillRect/>
                </a:stretch>
              </p:blipFill>
              <p:spPr>
                <a:xfrm>
                  <a:off x="10900418" y="2747601"/>
                  <a:ext cx="622080" cy="15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1FB4945B-B6B9-40F0-BBCC-55A992A7D9AB}"/>
                  </a:ext>
                </a:extLst>
              </p14:cNvPr>
              <p14:cNvContentPartPr/>
              <p14:nvPr/>
            </p14:nvContentPartPr>
            <p14:xfrm>
              <a:off x="1931738" y="3449241"/>
              <a:ext cx="1948320" cy="48600"/>
            </p14:xfrm>
          </p:contentPart>
        </mc:Choice>
        <mc:Fallback>
          <p:pic>
            <p:nvPicPr>
              <p:cNvPr id="62" name="Ink 61">
                <a:extLst>
                  <a:ext uri="{FF2B5EF4-FFF2-40B4-BE49-F238E27FC236}">
                    <a16:creationId xmlns:a16="http://schemas.microsoft.com/office/drawing/2014/main" id="{1FB4945B-B6B9-40F0-BBCC-55A992A7D9AB}"/>
                  </a:ext>
                </a:extLst>
              </p:cNvPr>
              <p:cNvPicPr/>
              <p:nvPr/>
            </p:nvPicPr>
            <p:blipFill>
              <a:blip r:embed="rId91"/>
              <a:stretch>
                <a:fillRect/>
              </a:stretch>
            </p:blipFill>
            <p:spPr>
              <a:xfrm>
                <a:off x="1913738" y="3431601"/>
                <a:ext cx="1983960" cy="84240"/>
              </a:xfrm>
              <a:prstGeom prst="rect">
                <a:avLst/>
              </a:prstGeom>
            </p:spPr>
          </p:pic>
        </mc:Fallback>
      </mc:AlternateContent>
      <p:grpSp>
        <p:nvGrpSpPr>
          <p:cNvPr id="65" name="Group 64">
            <a:extLst>
              <a:ext uri="{FF2B5EF4-FFF2-40B4-BE49-F238E27FC236}">
                <a16:creationId xmlns:a16="http://schemas.microsoft.com/office/drawing/2014/main" id="{D4BE4C01-B955-44EB-B0BC-0C9EE46F5CF1}"/>
              </a:ext>
            </a:extLst>
          </p:cNvPr>
          <p:cNvGrpSpPr/>
          <p:nvPr/>
        </p:nvGrpSpPr>
        <p:grpSpPr>
          <a:xfrm>
            <a:off x="8990978" y="3751641"/>
            <a:ext cx="504720" cy="455760"/>
            <a:chOff x="8990978" y="3751641"/>
            <a:chExt cx="504720" cy="455760"/>
          </a:xfrm>
        </p:grpSpPr>
        <mc:AlternateContent xmlns:mc="http://schemas.openxmlformats.org/markup-compatibility/2006">
          <mc:Choice xmlns:p14="http://schemas.microsoft.com/office/powerpoint/2010/main" Requires="p14">
            <p:contentPart p14:bwMode="auto" r:id="rId92">
              <p14:nvContentPartPr>
                <p14:cNvPr id="6" name="Ink 5">
                  <a:extLst>
                    <a:ext uri="{FF2B5EF4-FFF2-40B4-BE49-F238E27FC236}">
                      <a16:creationId xmlns:a16="http://schemas.microsoft.com/office/drawing/2014/main" id="{0D2C05E7-7B2E-40F5-837B-46A055BFFEED}"/>
                    </a:ext>
                  </a:extLst>
                </p14:cNvPr>
                <p14:cNvContentPartPr/>
                <p14:nvPr/>
              </p14:nvContentPartPr>
              <p14:xfrm>
                <a:off x="9106538" y="3847041"/>
                <a:ext cx="252000" cy="56520"/>
              </p14:xfrm>
            </p:contentPart>
          </mc:Choice>
          <mc:Fallback>
            <p:pic>
              <p:nvPicPr>
                <p:cNvPr id="6" name="Ink 5">
                  <a:extLst>
                    <a:ext uri="{FF2B5EF4-FFF2-40B4-BE49-F238E27FC236}">
                      <a16:creationId xmlns:a16="http://schemas.microsoft.com/office/drawing/2014/main" id="{0D2C05E7-7B2E-40F5-837B-46A055BFFEED}"/>
                    </a:ext>
                  </a:extLst>
                </p:cNvPr>
                <p:cNvPicPr/>
                <p:nvPr/>
              </p:nvPicPr>
              <p:blipFill>
                <a:blip r:embed="rId93"/>
                <a:stretch>
                  <a:fillRect/>
                </a:stretch>
              </p:blipFill>
              <p:spPr>
                <a:xfrm>
                  <a:off x="9088898" y="3829041"/>
                  <a:ext cx="2876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 name="Ink 6">
                  <a:extLst>
                    <a:ext uri="{FF2B5EF4-FFF2-40B4-BE49-F238E27FC236}">
                      <a16:creationId xmlns:a16="http://schemas.microsoft.com/office/drawing/2014/main" id="{4EE6C758-D43D-4584-90D7-F78FE1DD29F0}"/>
                    </a:ext>
                  </a:extLst>
                </p14:cNvPr>
                <p14:cNvContentPartPr/>
                <p14:nvPr/>
              </p14:nvContentPartPr>
              <p14:xfrm>
                <a:off x="9214898" y="3785121"/>
                <a:ext cx="174960" cy="213120"/>
              </p14:xfrm>
            </p:contentPart>
          </mc:Choice>
          <mc:Fallback>
            <p:pic>
              <p:nvPicPr>
                <p:cNvPr id="7" name="Ink 6">
                  <a:extLst>
                    <a:ext uri="{FF2B5EF4-FFF2-40B4-BE49-F238E27FC236}">
                      <a16:creationId xmlns:a16="http://schemas.microsoft.com/office/drawing/2014/main" id="{4EE6C758-D43D-4584-90D7-F78FE1DD29F0}"/>
                    </a:ext>
                  </a:extLst>
                </p:cNvPr>
                <p:cNvPicPr/>
                <p:nvPr/>
              </p:nvPicPr>
              <p:blipFill>
                <a:blip r:embed="rId95"/>
                <a:stretch>
                  <a:fillRect/>
                </a:stretch>
              </p:blipFill>
              <p:spPr>
                <a:xfrm>
                  <a:off x="9197258" y="3767481"/>
                  <a:ext cx="21060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7" name="Ink 36">
                  <a:extLst>
                    <a:ext uri="{FF2B5EF4-FFF2-40B4-BE49-F238E27FC236}">
                      <a16:creationId xmlns:a16="http://schemas.microsoft.com/office/drawing/2014/main" id="{26E3CCFE-6CA9-4082-A5ED-B51B52CAE8D6}"/>
                    </a:ext>
                  </a:extLst>
                </p14:cNvPr>
                <p14:cNvContentPartPr/>
                <p14:nvPr/>
              </p14:nvContentPartPr>
              <p14:xfrm>
                <a:off x="8990978" y="3855321"/>
                <a:ext cx="363960" cy="47520"/>
              </p14:xfrm>
            </p:contentPart>
          </mc:Choice>
          <mc:Fallback>
            <p:pic>
              <p:nvPicPr>
                <p:cNvPr id="37" name="Ink 36">
                  <a:extLst>
                    <a:ext uri="{FF2B5EF4-FFF2-40B4-BE49-F238E27FC236}">
                      <a16:creationId xmlns:a16="http://schemas.microsoft.com/office/drawing/2014/main" id="{26E3CCFE-6CA9-4082-A5ED-B51B52CAE8D6}"/>
                    </a:ext>
                  </a:extLst>
                </p:cNvPr>
                <p:cNvPicPr/>
                <p:nvPr/>
              </p:nvPicPr>
              <p:blipFill>
                <a:blip r:embed="rId97"/>
                <a:stretch>
                  <a:fillRect/>
                </a:stretch>
              </p:blipFill>
              <p:spPr>
                <a:xfrm>
                  <a:off x="8972978" y="3837321"/>
                  <a:ext cx="3996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8" name="Ink 37">
                  <a:extLst>
                    <a:ext uri="{FF2B5EF4-FFF2-40B4-BE49-F238E27FC236}">
                      <a16:creationId xmlns:a16="http://schemas.microsoft.com/office/drawing/2014/main" id="{D800D167-7F1C-4262-8A2C-6C16B62A0AE5}"/>
                    </a:ext>
                  </a:extLst>
                </p14:cNvPr>
                <p14:cNvContentPartPr/>
                <p14:nvPr/>
              </p14:nvContentPartPr>
              <p14:xfrm>
                <a:off x="9173498" y="3751641"/>
                <a:ext cx="209880" cy="272160"/>
              </p14:xfrm>
            </p:contentPart>
          </mc:Choice>
          <mc:Fallback>
            <p:pic>
              <p:nvPicPr>
                <p:cNvPr id="38" name="Ink 37">
                  <a:extLst>
                    <a:ext uri="{FF2B5EF4-FFF2-40B4-BE49-F238E27FC236}">
                      <a16:creationId xmlns:a16="http://schemas.microsoft.com/office/drawing/2014/main" id="{D800D167-7F1C-4262-8A2C-6C16B62A0AE5}"/>
                    </a:ext>
                  </a:extLst>
                </p:cNvPr>
                <p:cNvPicPr/>
                <p:nvPr/>
              </p:nvPicPr>
              <p:blipFill>
                <a:blip r:embed="rId99"/>
                <a:stretch>
                  <a:fillRect/>
                </a:stretch>
              </p:blipFill>
              <p:spPr>
                <a:xfrm>
                  <a:off x="9155498" y="3733641"/>
                  <a:ext cx="2455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E6CF8F85-039E-4E3F-8B9A-D97FCE1B48E7}"/>
                    </a:ext>
                  </a:extLst>
                </p14:cNvPr>
                <p14:cNvContentPartPr/>
                <p14:nvPr/>
              </p14:nvContentPartPr>
              <p14:xfrm>
                <a:off x="9035618" y="4072041"/>
                <a:ext cx="394920" cy="51120"/>
              </p14:xfrm>
            </p:contentPart>
          </mc:Choice>
          <mc:Fallback>
            <p:pic>
              <p:nvPicPr>
                <p:cNvPr id="63" name="Ink 62">
                  <a:extLst>
                    <a:ext uri="{FF2B5EF4-FFF2-40B4-BE49-F238E27FC236}">
                      <a16:creationId xmlns:a16="http://schemas.microsoft.com/office/drawing/2014/main" id="{E6CF8F85-039E-4E3F-8B9A-D97FCE1B48E7}"/>
                    </a:ext>
                  </a:extLst>
                </p:cNvPr>
                <p:cNvPicPr/>
                <p:nvPr/>
              </p:nvPicPr>
              <p:blipFill>
                <a:blip r:embed="rId101"/>
                <a:stretch>
                  <a:fillRect/>
                </a:stretch>
              </p:blipFill>
              <p:spPr>
                <a:xfrm>
                  <a:off x="9017618" y="4054041"/>
                  <a:ext cx="43056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4" name="Ink 63">
                  <a:extLst>
                    <a:ext uri="{FF2B5EF4-FFF2-40B4-BE49-F238E27FC236}">
                      <a16:creationId xmlns:a16="http://schemas.microsoft.com/office/drawing/2014/main" id="{7B367D5D-2D40-47DB-ABC0-716292E43836}"/>
                    </a:ext>
                  </a:extLst>
                </p14:cNvPr>
                <p14:cNvContentPartPr/>
                <p14:nvPr/>
              </p14:nvContentPartPr>
              <p14:xfrm>
                <a:off x="9276098" y="4031721"/>
                <a:ext cx="219600" cy="175680"/>
              </p14:xfrm>
            </p:contentPart>
          </mc:Choice>
          <mc:Fallback>
            <p:pic>
              <p:nvPicPr>
                <p:cNvPr id="64" name="Ink 63">
                  <a:extLst>
                    <a:ext uri="{FF2B5EF4-FFF2-40B4-BE49-F238E27FC236}">
                      <a16:creationId xmlns:a16="http://schemas.microsoft.com/office/drawing/2014/main" id="{7B367D5D-2D40-47DB-ABC0-716292E43836}"/>
                    </a:ext>
                  </a:extLst>
                </p:cNvPr>
                <p:cNvPicPr/>
                <p:nvPr/>
              </p:nvPicPr>
              <p:blipFill>
                <a:blip r:embed="rId103"/>
                <a:stretch>
                  <a:fillRect/>
                </a:stretch>
              </p:blipFill>
              <p:spPr>
                <a:xfrm>
                  <a:off x="9258458" y="4013721"/>
                  <a:ext cx="255240" cy="211320"/>
                </a:xfrm>
                <a:prstGeom prst="rect">
                  <a:avLst/>
                </a:prstGeom>
              </p:spPr>
            </p:pic>
          </mc:Fallback>
        </mc:AlternateContent>
      </p:grpSp>
      <p:grpSp>
        <p:nvGrpSpPr>
          <p:cNvPr id="73" name="Group 72">
            <a:extLst>
              <a:ext uri="{FF2B5EF4-FFF2-40B4-BE49-F238E27FC236}">
                <a16:creationId xmlns:a16="http://schemas.microsoft.com/office/drawing/2014/main" id="{00839AE4-06AE-4802-8265-B9667363659E}"/>
              </a:ext>
            </a:extLst>
          </p:cNvPr>
          <p:cNvGrpSpPr/>
          <p:nvPr/>
        </p:nvGrpSpPr>
        <p:grpSpPr>
          <a:xfrm>
            <a:off x="10906538" y="3753801"/>
            <a:ext cx="1283040" cy="348120"/>
            <a:chOff x="10906538" y="3753801"/>
            <a:chExt cx="1283040" cy="348120"/>
          </a:xfrm>
        </p:grpSpPr>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4F4429D0-9BF0-4D31-99F9-1444B45DAEF9}"/>
                    </a:ext>
                  </a:extLst>
                </p14:cNvPr>
                <p14:cNvContentPartPr/>
                <p14:nvPr/>
              </p14:nvContentPartPr>
              <p14:xfrm>
                <a:off x="10906538" y="3955041"/>
                <a:ext cx="359280" cy="146880"/>
              </p14:xfrm>
            </p:contentPart>
          </mc:Choice>
          <mc:Fallback>
            <p:pic>
              <p:nvPicPr>
                <p:cNvPr id="66" name="Ink 65">
                  <a:extLst>
                    <a:ext uri="{FF2B5EF4-FFF2-40B4-BE49-F238E27FC236}">
                      <a16:creationId xmlns:a16="http://schemas.microsoft.com/office/drawing/2014/main" id="{4F4429D0-9BF0-4D31-99F9-1444B45DAEF9}"/>
                    </a:ext>
                  </a:extLst>
                </p:cNvPr>
                <p:cNvPicPr/>
                <p:nvPr/>
              </p:nvPicPr>
              <p:blipFill>
                <a:blip r:embed="rId105"/>
                <a:stretch>
                  <a:fillRect/>
                </a:stretch>
              </p:blipFill>
              <p:spPr>
                <a:xfrm>
                  <a:off x="10888538" y="3937401"/>
                  <a:ext cx="3949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ACAFFC55-D734-4B47-8218-377A737E7D36}"/>
                    </a:ext>
                  </a:extLst>
                </p14:cNvPr>
                <p14:cNvContentPartPr/>
                <p14:nvPr/>
              </p14:nvContentPartPr>
              <p14:xfrm>
                <a:off x="11432498" y="3898521"/>
                <a:ext cx="191880" cy="174960"/>
              </p14:xfrm>
            </p:contentPart>
          </mc:Choice>
          <mc:Fallback>
            <p:pic>
              <p:nvPicPr>
                <p:cNvPr id="67" name="Ink 66">
                  <a:extLst>
                    <a:ext uri="{FF2B5EF4-FFF2-40B4-BE49-F238E27FC236}">
                      <a16:creationId xmlns:a16="http://schemas.microsoft.com/office/drawing/2014/main" id="{ACAFFC55-D734-4B47-8218-377A737E7D36}"/>
                    </a:ext>
                  </a:extLst>
                </p:cNvPr>
                <p:cNvPicPr/>
                <p:nvPr/>
              </p:nvPicPr>
              <p:blipFill>
                <a:blip r:embed="rId107"/>
                <a:stretch>
                  <a:fillRect/>
                </a:stretch>
              </p:blipFill>
              <p:spPr>
                <a:xfrm>
                  <a:off x="11414498" y="3880881"/>
                  <a:ext cx="2275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46D35DF0-5417-464B-8C35-EA37C4E260E3}"/>
                    </a:ext>
                  </a:extLst>
                </p14:cNvPr>
                <p14:cNvContentPartPr/>
                <p14:nvPr/>
              </p14:nvContentPartPr>
              <p14:xfrm>
                <a:off x="11436818" y="3873681"/>
                <a:ext cx="145800" cy="221040"/>
              </p14:xfrm>
            </p:contentPart>
          </mc:Choice>
          <mc:Fallback>
            <p:pic>
              <p:nvPicPr>
                <p:cNvPr id="68" name="Ink 67">
                  <a:extLst>
                    <a:ext uri="{FF2B5EF4-FFF2-40B4-BE49-F238E27FC236}">
                      <a16:creationId xmlns:a16="http://schemas.microsoft.com/office/drawing/2014/main" id="{46D35DF0-5417-464B-8C35-EA37C4E260E3}"/>
                    </a:ext>
                  </a:extLst>
                </p:cNvPr>
                <p:cNvPicPr/>
                <p:nvPr/>
              </p:nvPicPr>
              <p:blipFill>
                <a:blip r:embed="rId109"/>
                <a:stretch>
                  <a:fillRect/>
                </a:stretch>
              </p:blipFill>
              <p:spPr>
                <a:xfrm>
                  <a:off x="11419178" y="3856041"/>
                  <a:ext cx="1814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78C34830-0161-423F-88F3-A3F5C1AD6A45}"/>
                    </a:ext>
                  </a:extLst>
                </p14:cNvPr>
                <p14:cNvContentPartPr/>
                <p14:nvPr/>
              </p14:nvContentPartPr>
              <p14:xfrm>
                <a:off x="11737418" y="3946401"/>
                <a:ext cx="179280" cy="99000"/>
              </p14:xfrm>
            </p:contentPart>
          </mc:Choice>
          <mc:Fallback>
            <p:pic>
              <p:nvPicPr>
                <p:cNvPr id="69" name="Ink 68">
                  <a:extLst>
                    <a:ext uri="{FF2B5EF4-FFF2-40B4-BE49-F238E27FC236}">
                      <a16:creationId xmlns:a16="http://schemas.microsoft.com/office/drawing/2014/main" id="{78C34830-0161-423F-88F3-A3F5C1AD6A45}"/>
                    </a:ext>
                  </a:extLst>
                </p:cNvPr>
                <p:cNvPicPr/>
                <p:nvPr/>
              </p:nvPicPr>
              <p:blipFill>
                <a:blip r:embed="rId111"/>
                <a:stretch>
                  <a:fillRect/>
                </a:stretch>
              </p:blipFill>
              <p:spPr>
                <a:xfrm>
                  <a:off x="11719418" y="3928401"/>
                  <a:ext cx="2149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1C2EA798-8A6E-4C7C-B731-EA615DE2279C}"/>
                    </a:ext>
                  </a:extLst>
                </p14:cNvPr>
                <p14:cNvContentPartPr/>
                <p14:nvPr/>
              </p14:nvContentPartPr>
              <p14:xfrm>
                <a:off x="11926778" y="3753801"/>
                <a:ext cx="69480" cy="259200"/>
              </p14:xfrm>
            </p:contentPart>
          </mc:Choice>
          <mc:Fallback>
            <p:pic>
              <p:nvPicPr>
                <p:cNvPr id="70" name="Ink 69">
                  <a:extLst>
                    <a:ext uri="{FF2B5EF4-FFF2-40B4-BE49-F238E27FC236}">
                      <a16:creationId xmlns:a16="http://schemas.microsoft.com/office/drawing/2014/main" id="{1C2EA798-8A6E-4C7C-B731-EA615DE2279C}"/>
                    </a:ext>
                  </a:extLst>
                </p:cNvPr>
                <p:cNvPicPr/>
                <p:nvPr/>
              </p:nvPicPr>
              <p:blipFill>
                <a:blip r:embed="rId113"/>
                <a:stretch>
                  <a:fillRect/>
                </a:stretch>
              </p:blipFill>
              <p:spPr>
                <a:xfrm>
                  <a:off x="11908778" y="3736161"/>
                  <a:ext cx="1051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3685B005-2555-4DA2-ADE7-45D0AB783ADB}"/>
                    </a:ext>
                  </a:extLst>
                </p14:cNvPr>
                <p14:cNvContentPartPr/>
                <p14:nvPr/>
              </p14:nvContentPartPr>
              <p14:xfrm>
                <a:off x="11963858" y="3872961"/>
                <a:ext cx="225720" cy="117000"/>
              </p14:xfrm>
            </p:contentPart>
          </mc:Choice>
          <mc:Fallback>
            <p:pic>
              <p:nvPicPr>
                <p:cNvPr id="71" name="Ink 70">
                  <a:extLst>
                    <a:ext uri="{FF2B5EF4-FFF2-40B4-BE49-F238E27FC236}">
                      <a16:creationId xmlns:a16="http://schemas.microsoft.com/office/drawing/2014/main" id="{3685B005-2555-4DA2-ADE7-45D0AB783ADB}"/>
                    </a:ext>
                  </a:extLst>
                </p:cNvPr>
                <p:cNvPicPr/>
                <p:nvPr/>
              </p:nvPicPr>
              <p:blipFill>
                <a:blip r:embed="rId115"/>
                <a:stretch>
                  <a:fillRect/>
                </a:stretch>
              </p:blipFill>
              <p:spPr>
                <a:xfrm>
                  <a:off x="11945858" y="3855321"/>
                  <a:ext cx="261360" cy="15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1C19E077-5478-4014-B46A-FF79F3F2E6EE}"/>
                  </a:ext>
                </a:extLst>
              </p14:cNvPr>
              <p14:cNvContentPartPr/>
              <p14:nvPr/>
            </p14:nvContentPartPr>
            <p14:xfrm>
              <a:off x="6371258" y="3757041"/>
              <a:ext cx="1436040" cy="59760"/>
            </p14:xfrm>
          </p:contentPart>
        </mc:Choice>
        <mc:Fallback>
          <p:pic>
            <p:nvPicPr>
              <p:cNvPr id="72" name="Ink 71">
                <a:extLst>
                  <a:ext uri="{FF2B5EF4-FFF2-40B4-BE49-F238E27FC236}">
                    <a16:creationId xmlns:a16="http://schemas.microsoft.com/office/drawing/2014/main" id="{1C19E077-5478-4014-B46A-FF79F3F2E6EE}"/>
                  </a:ext>
                </a:extLst>
              </p:cNvPr>
              <p:cNvPicPr/>
              <p:nvPr/>
            </p:nvPicPr>
            <p:blipFill>
              <a:blip r:embed="rId117"/>
              <a:stretch>
                <a:fillRect/>
              </a:stretch>
            </p:blipFill>
            <p:spPr>
              <a:xfrm>
                <a:off x="6353258" y="3739401"/>
                <a:ext cx="1471680" cy="95400"/>
              </a:xfrm>
              <a:prstGeom prst="rect">
                <a:avLst/>
              </a:prstGeom>
            </p:spPr>
          </p:pic>
        </mc:Fallback>
      </mc:AlternateContent>
      <p:grpSp>
        <p:nvGrpSpPr>
          <p:cNvPr id="77" name="Group 76">
            <a:extLst>
              <a:ext uri="{FF2B5EF4-FFF2-40B4-BE49-F238E27FC236}">
                <a16:creationId xmlns:a16="http://schemas.microsoft.com/office/drawing/2014/main" id="{0951C86E-0CEF-42FF-840F-5D49D96DAC6D}"/>
              </a:ext>
            </a:extLst>
          </p:cNvPr>
          <p:cNvGrpSpPr/>
          <p:nvPr/>
        </p:nvGrpSpPr>
        <p:grpSpPr>
          <a:xfrm>
            <a:off x="3873578" y="4340961"/>
            <a:ext cx="2918520" cy="38160"/>
            <a:chOff x="3873578" y="4340961"/>
            <a:chExt cx="2918520" cy="38160"/>
          </a:xfrm>
        </p:grpSpPr>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C86DD94F-47AE-4DAD-889E-A90BD785A93D}"/>
                    </a:ext>
                  </a:extLst>
                </p14:cNvPr>
                <p14:cNvContentPartPr/>
                <p14:nvPr/>
              </p14:nvContentPartPr>
              <p14:xfrm>
                <a:off x="3873578" y="4343121"/>
                <a:ext cx="1628640" cy="36000"/>
              </p14:xfrm>
            </p:contentPart>
          </mc:Choice>
          <mc:Fallback>
            <p:pic>
              <p:nvPicPr>
                <p:cNvPr id="74" name="Ink 73">
                  <a:extLst>
                    <a:ext uri="{FF2B5EF4-FFF2-40B4-BE49-F238E27FC236}">
                      <a16:creationId xmlns:a16="http://schemas.microsoft.com/office/drawing/2014/main" id="{C86DD94F-47AE-4DAD-889E-A90BD785A93D}"/>
                    </a:ext>
                  </a:extLst>
                </p:cNvPr>
                <p:cNvPicPr/>
                <p:nvPr/>
              </p:nvPicPr>
              <p:blipFill>
                <a:blip r:embed="rId119"/>
                <a:stretch>
                  <a:fillRect/>
                </a:stretch>
              </p:blipFill>
              <p:spPr>
                <a:xfrm>
                  <a:off x="3855578" y="4325121"/>
                  <a:ext cx="16642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315839B0-630C-47D0-A9B2-09FAE5317D63}"/>
                    </a:ext>
                  </a:extLst>
                </p14:cNvPr>
                <p14:cNvContentPartPr/>
                <p14:nvPr/>
              </p14:nvContentPartPr>
              <p14:xfrm>
                <a:off x="6139418" y="4340961"/>
                <a:ext cx="652680" cy="34920"/>
              </p14:xfrm>
            </p:contentPart>
          </mc:Choice>
          <mc:Fallback>
            <p:pic>
              <p:nvPicPr>
                <p:cNvPr id="75" name="Ink 74">
                  <a:extLst>
                    <a:ext uri="{FF2B5EF4-FFF2-40B4-BE49-F238E27FC236}">
                      <a16:creationId xmlns:a16="http://schemas.microsoft.com/office/drawing/2014/main" id="{315839B0-630C-47D0-A9B2-09FAE5317D63}"/>
                    </a:ext>
                  </a:extLst>
                </p:cNvPr>
                <p:cNvPicPr/>
                <p:nvPr/>
              </p:nvPicPr>
              <p:blipFill>
                <a:blip r:embed="rId121"/>
                <a:stretch>
                  <a:fillRect/>
                </a:stretch>
              </p:blipFill>
              <p:spPr>
                <a:xfrm>
                  <a:off x="6121778" y="4322961"/>
                  <a:ext cx="688320" cy="70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628E9AE3-2BE6-4CA4-A6F3-1C5916E332FB}"/>
                  </a:ext>
                </a:extLst>
              </p14:cNvPr>
              <p14:cNvContentPartPr/>
              <p14:nvPr/>
            </p14:nvContentPartPr>
            <p14:xfrm>
              <a:off x="6832778" y="4700961"/>
              <a:ext cx="1043640" cy="57960"/>
            </p14:xfrm>
          </p:contentPart>
        </mc:Choice>
        <mc:Fallback>
          <p:pic>
            <p:nvPicPr>
              <p:cNvPr id="76" name="Ink 75">
                <a:extLst>
                  <a:ext uri="{FF2B5EF4-FFF2-40B4-BE49-F238E27FC236}">
                    <a16:creationId xmlns:a16="http://schemas.microsoft.com/office/drawing/2014/main" id="{628E9AE3-2BE6-4CA4-A6F3-1C5916E332FB}"/>
                  </a:ext>
                </a:extLst>
              </p:cNvPr>
              <p:cNvPicPr/>
              <p:nvPr/>
            </p:nvPicPr>
            <p:blipFill>
              <a:blip r:embed="rId123"/>
              <a:stretch>
                <a:fillRect/>
              </a:stretch>
            </p:blipFill>
            <p:spPr>
              <a:xfrm>
                <a:off x="6815138" y="4683321"/>
                <a:ext cx="10792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F6DCF08F-46DC-43B2-9E68-9CE61496E73F}"/>
                  </a:ext>
                </a:extLst>
              </p14:cNvPr>
              <p14:cNvContentPartPr/>
              <p14:nvPr/>
            </p14:nvContentPartPr>
            <p14:xfrm>
              <a:off x="3990218" y="5185161"/>
              <a:ext cx="3817080" cy="103680"/>
            </p14:xfrm>
          </p:contentPart>
        </mc:Choice>
        <mc:Fallback>
          <p:pic>
            <p:nvPicPr>
              <p:cNvPr id="78" name="Ink 77">
                <a:extLst>
                  <a:ext uri="{FF2B5EF4-FFF2-40B4-BE49-F238E27FC236}">
                    <a16:creationId xmlns:a16="http://schemas.microsoft.com/office/drawing/2014/main" id="{F6DCF08F-46DC-43B2-9E68-9CE61496E73F}"/>
                  </a:ext>
                </a:extLst>
              </p:cNvPr>
              <p:cNvPicPr/>
              <p:nvPr/>
            </p:nvPicPr>
            <p:blipFill>
              <a:blip r:embed="rId125"/>
              <a:stretch>
                <a:fillRect/>
              </a:stretch>
            </p:blipFill>
            <p:spPr>
              <a:xfrm>
                <a:off x="3972218" y="5167521"/>
                <a:ext cx="38527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Ink 78">
                <a:extLst>
                  <a:ext uri="{FF2B5EF4-FFF2-40B4-BE49-F238E27FC236}">
                    <a16:creationId xmlns:a16="http://schemas.microsoft.com/office/drawing/2014/main" id="{0E3E946A-2A44-47B6-9F18-EBE0D0F2304A}"/>
                  </a:ext>
                </a:extLst>
              </p14:cNvPr>
              <p14:cNvContentPartPr/>
              <p14:nvPr/>
            </p14:nvContentPartPr>
            <p14:xfrm>
              <a:off x="9388778" y="4615281"/>
              <a:ext cx="2168280" cy="71640"/>
            </p14:xfrm>
          </p:contentPart>
        </mc:Choice>
        <mc:Fallback>
          <p:pic>
            <p:nvPicPr>
              <p:cNvPr id="79" name="Ink 78">
                <a:extLst>
                  <a:ext uri="{FF2B5EF4-FFF2-40B4-BE49-F238E27FC236}">
                    <a16:creationId xmlns:a16="http://schemas.microsoft.com/office/drawing/2014/main" id="{0E3E946A-2A44-47B6-9F18-EBE0D0F2304A}"/>
                  </a:ext>
                </a:extLst>
              </p:cNvPr>
              <p:cNvPicPr/>
              <p:nvPr/>
            </p:nvPicPr>
            <p:blipFill>
              <a:blip r:embed="rId127"/>
              <a:stretch>
                <a:fillRect/>
              </a:stretch>
            </p:blipFill>
            <p:spPr>
              <a:xfrm>
                <a:off x="9371138" y="4597281"/>
                <a:ext cx="2203920" cy="107280"/>
              </a:xfrm>
              <a:prstGeom prst="rect">
                <a:avLst/>
              </a:prstGeom>
            </p:spPr>
          </p:pic>
        </mc:Fallback>
      </mc:AlternateContent>
      <p:grpSp>
        <p:nvGrpSpPr>
          <p:cNvPr id="91" name="Group 90">
            <a:extLst>
              <a:ext uri="{FF2B5EF4-FFF2-40B4-BE49-F238E27FC236}">
                <a16:creationId xmlns:a16="http://schemas.microsoft.com/office/drawing/2014/main" id="{17AC3CEC-3885-4931-AD51-20620E7DA655}"/>
              </a:ext>
            </a:extLst>
          </p:cNvPr>
          <p:cNvGrpSpPr/>
          <p:nvPr/>
        </p:nvGrpSpPr>
        <p:grpSpPr>
          <a:xfrm>
            <a:off x="8085938" y="5127921"/>
            <a:ext cx="2175480" cy="599400"/>
            <a:chOff x="8085938" y="5127921"/>
            <a:chExt cx="2175480" cy="599400"/>
          </a:xfrm>
        </p:grpSpPr>
        <mc:AlternateContent xmlns:mc="http://schemas.openxmlformats.org/markup-compatibility/2006">
          <mc:Choice xmlns:p14="http://schemas.microsoft.com/office/powerpoint/2010/main" Requires="p14">
            <p:contentPart p14:bwMode="auto" r:id="rId128">
              <p14:nvContentPartPr>
                <p14:cNvPr id="80" name="Ink 79">
                  <a:extLst>
                    <a:ext uri="{FF2B5EF4-FFF2-40B4-BE49-F238E27FC236}">
                      <a16:creationId xmlns:a16="http://schemas.microsoft.com/office/drawing/2014/main" id="{D9A5622A-4C19-4D80-8B1E-F24D68523303}"/>
                    </a:ext>
                  </a:extLst>
                </p14:cNvPr>
                <p14:cNvContentPartPr/>
                <p14:nvPr/>
              </p14:nvContentPartPr>
              <p14:xfrm>
                <a:off x="8180618" y="5326641"/>
                <a:ext cx="47160" cy="177120"/>
              </p14:xfrm>
            </p:contentPart>
          </mc:Choice>
          <mc:Fallback>
            <p:pic>
              <p:nvPicPr>
                <p:cNvPr id="80" name="Ink 79">
                  <a:extLst>
                    <a:ext uri="{FF2B5EF4-FFF2-40B4-BE49-F238E27FC236}">
                      <a16:creationId xmlns:a16="http://schemas.microsoft.com/office/drawing/2014/main" id="{D9A5622A-4C19-4D80-8B1E-F24D68523303}"/>
                    </a:ext>
                  </a:extLst>
                </p:cNvPr>
                <p:cNvPicPr/>
                <p:nvPr/>
              </p:nvPicPr>
              <p:blipFill>
                <a:blip r:embed="rId129"/>
                <a:stretch>
                  <a:fillRect/>
                </a:stretch>
              </p:blipFill>
              <p:spPr>
                <a:xfrm>
                  <a:off x="8162618" y="5309001"/>
                  <a:ext cx="828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Ink 80">
                  <a:extLst>
                    <a:ext uri="{FF2B5EF4-FFF2-40B4-BE49-F238E27FC236}">
                      <a16:creationId xmlns:a16="http://schemas.microsoft.com/office/drawing/2014/main" id="{88382FD0-8051-4E9C-BEDC-C83A98A285C9}"/>
                    </a:ext>
                  </a:extLst>
                </p14:cNvPr>
                <p14:cNvContentPartPr/>
                <p14:nvPr/>
              </p14:nvContentPartPr>
              <p14:xfrm>
                <a:off x="8085938" y="5229801"/>
                <a:ext cx="223200" cy="78480"/>
              </p14:xfrm>
            </p:contentPart>
          </mc:Choice>
          <mc:Fallback>
            <p:pic>
              <p:nvPicPr>
                <p:cNvPr id="81" name="Ink 80">
                  <a:extLst>
                    <a:ext uri="{FF2B5EF4-FFF2-40B4-BE49-F238E27FC236}">
                      <a16:creationId xmlns:a16="http://schemas.microsoft.com/office/drawing/2014/main" id="{88382FD0-8051-4E9C-BEDC-C83A98A285C9}"/>
                    </a:ext>
                  </a:extLst>
                </p:cNvPr>
                <p:cNvPicPr/>
                <p:nvPr/>
              </p:nvPicPr>
              <p:blipFill>
                <a:blip r:embed="rId131"/>
                <a:stretch>
                  <a:fillRect/>
                </a:stretch>
              </p:blipFill>
              <p:spPr>
                <a:xfrm>
                  <a:off x="8068298" y="5212161"/>
                  <a:ext cx="2588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2" name="Ink 81">
                  <a:extLst>
                    <a:ext uri="{FF2B5EF4-FFF2-40B4-BE49-F238E27FC236}">
                      <a16:creationId xmlns:a16="http://schemas.microsoft.com/office/drawing/2014/main" id="{F7B4A52B-CDF7-4BB4-A7FB-FCD1864FBC38}"/>
                    </a:ext>
                  </a:extLst>
                </p14:cNvPr>
                <p14:cNvContentPartPr/>
                <p14:nvPr/>
              </p14:nvContentPartPr>
              <p14:xfrm>
                <a:off x="8137058" y="5535441"/>
                <a:ext cx="186840" cy="33480"/>
              </p14:xfrm>
            </p:contentPart>
          </mc:Choice>
          <mc:Fallback>
            <p:pic>
              <p:nvPicPr>
                <p:cNvPr id="82" name="Ink 81">
                  <a:extLst>
                    <a:ext uri="{FF2B5EF4-FFF2-40B4-BE49-F238E27FC236}">
                      <a16:creationId xmlns:a16="http://schemas.microsoft.com/office/drawing/2014/main" id="{F7B4A52B-CDF7-4BB4-A7FB-FCD1864FBC38}"/>
                    </a:ext>
                  </a:extLst>
                </p:cNvPr>
                <p:cNvPicPr/>
                <p:nvPr/>
              </p:nvPicPr>
              <p:blipFill>
                <a:blip r:embed="rId133"/>
                <a:stretch>
                  <a:fillRect/>
                </a:stretch>
              </p:blipFill>
              <p:spPr>
                <a:xfrm>
                  <a:off x="8119058" y="5517801"/>
                  <a:ext cx="2224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3" name="Ink 82">
                  <a:extLst>
                    <a:ext uri="{FF2B5EF4-FFF2-40B4-BE49-F238E27FC236}">
                      <a16:creationId xmlns:a16="http://schemas.microsoft.com/office/drawing/2014/main" id="{8DDB1D9A-9EDA-40A3-981A-B9AF4FAB72FC}"/>
                    </a:ext>
                  </a:extLst>
                </p14:cNvPr>
                <p14:cNvContentPartPr/>
                <p14:nvPr/>
              </p14:nvContentPartPr>
              <p14:xfrm>
                <a:off x="8409218" y="5338521"/>
                <a:ext cx="286920" cy="207360"/>
              </p14:xfrm>
            </p:contentPart>
          </mc:Choice>
          <mc:Fallback>
            <p:pic>
              <p:nvPicPr>
                <p:cNvPr id="83" name="Ink 82">
                  <a:extLst>
                    <a:ext uri="{FF2B5EF4-FFF2-40B4-BE49-F238E27FC236}">
                      <a16:creationId xmlns:a16="http://schemas.microsoft.com/office/drawing/2014/main" id="{8DDB1D9A-9EDA-40A3-981A-B9AF4FAB72FC}"/>
                    </a:ext>
                  </a:extLst>
                </p:cNvPr>
                <p:cNvPicPr/>
                <p:nvPr/>
              </p:nvPicPr>
              <p:blipFill>
                <a:blip r:embed="rId135"/>
                <a:stretch>
                  <a:fillRect/>
                </a:stretch>
              </p:blipFill>
              <p:spPr>
                <a:xfrm>
                  <a:off x="8391218" y="5320881"/>
                  <a:ext cx="3225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FE143191-73BF-48AC-9A14-1E883039B9EF}"/>
                    </a:ext>
                  </a:extLst>
                </p14:cNvPr>
                <p14:cNvContentPartPr/>
                <p14:nvPr/>
              </p14:nvContentPartPr>
              <p14:xfrm>
                <a:off x="8908538" y="5355441"/>
                <a:ext cx="173160" cy="167760"/>
              </p14:xfrm>
            </p:contentPart>
          </mc:Choice>
          <mc:Fallback>
            <p:pic>
              <p:nvPicPr>
                <p:cNvPr id="84" name="Ink 83">
                  <a:extLst>
                    <a:ext uri="{FF2B5EF4-FFF2-40B4-BE49-F238E27FC236}">
                      <a16:creationId xmlns:a16="http://schemas.microsoft.com/office/drawing/2014/main" id="{FE143191-73BF-48AC-9A14-1E883039B9EF}"/>
                    </a:ext>
                  </a:extLst>
                </p:cNvPr>
                <p:cNvPicPr/>
                <p:nvPr/>
              </p:nvPicPr>
              <p:blipFill>
                <a:blip r:embed="rId137"/>
                <a:stretch>
                  <a:fillRect/>
                </a:stretch>
              </p:blipFill>
              <p:spPr>
                <a:xfrm>
                  <a:off x="8890898" y="5337801"/>
                  <a:ext cx="2088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7D525C03-E56A-48E7-BEAB-0490D2A53433}"/>
                    </a:ext>
                  </a:extLst>
                </p14:cNvPr>
                <p14:cNvContentPartPr/>
                <p14:nvPr/>
              </p14:nvContentPartPr>
              <p14:xfrm>
                <a:off x="9178538" y="5403321"/>
                <a:ext cx="213480" cy="72360"/>
              </p14:xfrm>
            </p:contentPart>
          </mc:Choice>
          <mc:Fallback>
            <p:pic>
              <p:nvPicPr>
                <p:cNvPr id="85" name="Ink 84">
                  <a:extLst>
                    <a:ext uri="{FF2B5EF4-FFF2-40B4-BE49-F238E27FC236}">
                      <a16:creationId xmlns:a16="http://schemas.microsoft.com/office/drawing/2014/main" id="{7D525C03-E56A-48E7-BEAB-0490D2A53433}"/>
                    </a:ext>
                  </a:extLst>
                </p:cNvPr>
                <p:cNvPicPr/>
                <p:nvPr/>
              </p:nvPicPr>
              <p:blipFill>
                <a:blip r:embed="rId139"/>
                <a:stretch>
                  <a:fillRect/>
                </a:stretch>
              </p:blipFill>
              <p:spPr>
                <a:xfrm>
                  <a:off x="9160538" y="5385321"/>
                  <a:ext cx="2491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3DAED051-B7E8-4CDD-9547-ED32A3EE0528}"/>
                    </a:ext>
                  </a:extLst>
                </p14:cNvPr>
                <p14:cNvContentPartPr/>
                <p14:nvPr/>
              </p14:nvContentPartPr>
              <p14:xfrm>
                <a:off x="9408218" y="5147721"/>
                <a:ext cx="69480" cy="338400"/>
              </p14:xfrm>
            </p:contentPart>
          </mc:Choice>
          <mc:Fallback>
            <p:pic>
              <p:nvPicPr>
                <p:cNvPr id="86" name="Ink 85">
                  <a:extLst>
                    <a:ext uri="{FF2B5EF4-FFF2-40B4-BE49-F238E27FC236}">
                      <a16:creationId xmlns:a16="http://schemas.microsoft.com/office/drawing/2014/main" id="{3DAED051-B7E8-4CDD-9547-ED32A3EE0528}"/>
                    </a:ext>
                  </a:extLst>
                </p:cNvPr>
                <p:cNvPicPr/>
                <p:nvPr/>
              </p:nvPicPr>
              <p:blipFill>
                <a:blip r:embed="rId141"/>
                <a:stretch>
                  <a:fillRect/>
                </a:stretch>
              </p:blipFill>
              <p:spPr>
                <a:xfrm>
                  <a:off x="9390578" y="5129721"/>
                  <a:ext cx="10512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BE3B6D35-197F-438B-B465-5A5AB52FF10B}"/>
                    </a:ext>
                  </a:extLst>
                </p14:cNvPr>
                <p14:cNvContentPartPr/>
                <p14:nvPr/>
              </p14:nvContentPartPr>
              <p14:xfrm>
                <a:off x="9557978" y="5261121"/>
                <a:ext cx="101520" cy="213840"/>
              </p14:xfrm>
            </p:contentPart>
          </mc:Choice>
          <mc:Fallback>
            <p:pic>
              <p:nvPicPr>
                <p:cNvPr id="87" name="Ink 86">
                  <a:extLst>
                    <a:ext uri="{FF2B5EF4-FFF2-40B4-BE49-F238E27FC236}">
                      <a16:creationId xmlns:a16="http://schemas.microsoft.com/office/drawing/2014/main" id="{BE3B6D35-197F-438B-B465-5A5AB52FF10B}"/>
                    </a:ext>
                  </a:extLst>
                </p:cNvPr>
                <p:cNvPicPr/>
                <p:nvPr/>
              </p:nvPicPr>
              <p:blipFill>
                <a:blip r:embed="rId143"/>
                <a:stretch>
                  <a:fillRect/>
                </a:stretch>
              </p:blipFill>
              <p:spPr>
                <a:xfrm>
                  <a:off x="9540338" y="5243481"/>
                  <a:ext cx="1371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EB64C5E5-8F16-46EC-851D-443A285757BE}"/>
                    </a:ext>
                  </a:extLst>
                </p14:cNvPr>
                <p14:cNvContentPartPr/>
                <p14:nvPr/>
              </p14:nvContentPartPr>
              <p14:xfrm>
                <a:off x="9735098" y="5127921"/>
                <a:ext cx="324000" cy="354600"/>
              </p14:xfrm>
            </p:contentPart>
          </mc:Choice>
          <mc:Fallback>
            <p:pic>
              <p:nvPicPr>
                <p:cNvPr id="88" name="Ink 87">
                  <a:extLst>
                    <a:ext uri="{FF2B5EF4-FFF2-40B4-BE49-F238E27FC236}">
                      <a16:creationId xmlns:a16="http://schemas.microsoft.com/office/drawing/2014/main" id="{EB64C5E5-8F16-46EC-851D-443A285757BE}"/>
                    </a:ext>
                  </a:extLst>
                </p:cNvPr>
                <p:cNvPicPr/>
                <p:nvPr/>
              </p:nvPicPr>
              <p:blipFill>
                <a:blip r:embed="rId145"/>
                <a:stretch>
                  <a:fillRect/>
                </a:stretch>
              </p:blipFill>
              <p:spPr>
                <a:xfrm>
                  <a:off x="9717458" y="5109921"/>
                  <a:ext cx="35964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Ink 88">
                  <a:extLst>
                    <a:ext uri="{FF2B5EF4-FFF2-40B4-BE49-F238E27FC236}">
                      <a16:creationId xmlns:a16="http://schemas.microsoft.com/office/drawing/2014/main" id="{39CFAED9-07EC-42E2-9D79-42E567DB0686}"/>
                    </a:ext>
                  </a:extLst>
                </p14:cNvPr>
                <p14:cNvContentPartPr/>
                <p14:nvPr/>
              </p14:nvContentPartPr>
              <p14:xfrm>
                <a:off x="10237298" y="5348601"/>
                <a:ext cx="24120" cy="24840"/>
              </p14:xfrm>
            </p:contentPart>
          </mc:Choice>
          <mc:Fallback>
            <p:pic>
              <p:nvPicPr>
                <p:cNvPr id="89" name="Ink 88">
                  <a:extLst>
                    <a:ext uri="{FF2B5EF4-FFF2-40B4-BE49-F238E27FC236}">
                      <a16:creationId xmlns:a16="http://schemas.microsoft.com/office/drawing/2014/main" id="{39CFAED9-07EC-42E2-9D79-42E567DB0686}"/>
                    </a:ext>
                  </a:extLst>
                </p:cNvPr>
                <p:cNvPicPr/>
                <p:nvPr/>
              </p:nvPicPr>
              <p:blipFill>
                <a:blip r:embed="rId147"/>
                <a:stretch>
                  <a:fillRect/>
                </a:stretch>
              </p:blipFill>
              <p:spPr>
                <a:xfrm>
                  <a:off x="10219298" y="5330961"/>
                  <a:ext cx="597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0" name="Ink 89">
                  <a:extLst>
                    <a:ext uri="{FF2B5EF4-FFF2-40B4-BE49-F238E27FC236}">
                      <a16:creationId xmlns:a16="http://schemas.microsoft.com/office/drawing/2014/main" id="{1E7A096D-9FB9-4817-A2A3-6D3969AA4257}"/>
                    </a:ext>
                  </a:extLst>
                </p14:cNvPr>
                <p14:cNvContentPartPr/>
                <p14:nvPr/>
              </p14:nvContentPartPr>
              <p14:xfrm>
                <a:off x="9733298" y="5643441"/>
                <a:ext cx="351000" cy="83880"/>
              </p14:xfrm>
            </p:contentPart>
          </mc:Choice>
          <mc:Fallback>
            <p:pic>
              <p:nvPicPr>
                <p:cNvPr id="90" name="Ink 89">
                  <a:extLst>
                    <a:ext uri="{FF2B5EF4-FFF2-40B4-BE49-F238E27FC236}">
                      <a16:creationId xmlns:a16="http://schemas.microsoft.com/office/drawing/2014/main" id="{1E7A096D-9FB9-4817-A2A3-6D3969AA4257}"/>
                    </a:ext>
                  </a:extLst>
                </p:cNvPr>
                <p:cNvPicPr/>
                <p:nvPr/>
              </p:nvPicPr>
              <p:blipFill>
                <a:blip r:embed="rId149"/>
                <a:stretch>
                  <a:fillRect/>
                </a:stretch>
              </p:blipFill>
              <p:spPr>
                <a:xfrm>
                  <a:off x="9715298" y="5625801"/>
                  <a:ext cx="386640" cy="119520"/>
                </a:xfrm>
                <a:prstGeom prst="rect">
                  <a:avLst/>
                </a:prstGeom>
              </p:spPr>
            </p:pic>
          </mc:Fallback>
        </mc:AlternateContent>
      </p:grpSp>
    </p:spTree>
    <p:extLst>
      <p:ext uri="{BB962C8B-B14F-4D97-AF65-F5344CB8AC3E}">
        <p14:creationId xmlns:p14="http://schemas.microsoft.com/office/powerpoint/2010/main" val="401327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C49B-D282-414C-9970-6E6291913CC0}"/>
              </a:ext>
            </a:extLst>
          </p:cNvPr>
          <p:cNvSpPr>
            <a:spLocks noGrp="1"/>
          </p:cNvSpPr>
          <p:nvPr>
            <p:ph type="title"/>
          </p:nvPr>
        </p:nvSpPr>
        <p:spPr/>
        <p:txBody>
          <a:bodyPr/>
          <a:lstStyle/>
          <a:p>
            <a:r>
              <a:rPr lang="en-MY" dirty="0"/>
              <a:t>Example 1</a:t>
            </a:r>
          </a:p>
        </p:txBody>
      </p:sp>
      <p:sp>
        <p:nvSpPr>
          <p:cNvPr id="3" name="Content Placeholder 2">
            <a:extLst>
              <a:ext uri="{FF2B5EF4-FFF2-40B4-BE49-F238E27FC236}">
                <a16:creationId xmlns:a16="http://schemas.microsoft.com/office/drawing/2014/main" id="{34746DCD-0BBC-4B25-9143-B2E83699121E}"/>
              </a:ext>
            </a:extLst>
          </p:cNvPr>
          <p:cNvSpPr>
            <a:spLocks noGrp="1"/>
          </p:cNvSpPr>
          <p:nvPr>
            <p:ph idx="1"/>
          </p:nvPr>
        </p:nvSpPr>
        <p:spPr/>
        <p:txBody>
          <a:bodyPr/>
          <a:lstStyle/>
          <a:p>
            <a:pPr marL="0" indent="0">
              <a:buNone/>
            </a:pPr>
            <a:r>
              <a:rPr lang="en-MY" dirty="0"/>
              <a:t>The waveforms present at the input terminals of an SR flip-flop are shown in Figure</a:t>
            </a:r>
          </a:p>
        </p:txBody>
      </p:sp>
      <p:sp>
        <p:nvSpPr>
          <p:cNvPr id="4" name="Footer Placeholder 3">
            <a:extLst>
              <a:ext uri="{FF2B5EF4-FFF2-40B4-BE49-F238E27FC236}">
                <a16:creationId xmlns:a16="http://schemas.microsoft.com/office/drawing/2014/main" id="{EEB0D009-33F0-481C-A673-38F86A5CD41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57DC5F5-7B20-4A78-B0D7-3B1B55D9CCBE}"/>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6" name="Picture 5">
            <a:extLst>
              <a:ext uri="{FF2B5EF4-FFF2-40B4-BE49-F238E27FC236}">
                <a16:creationId xmlns:a16="http://schemas.microsoft.com/office/drawing/2014/main" id="{209588B3-D170-49E5-832D-ADF71B0D06F0}"/>
              </a:ext>
            </a:extLst>
          </p:cNvPr>
          <p:cNvPicPr>
            <a:picLocks noChangeAspect="1"/>
          </p:cNvPicPr>
          <p:nvPr/>
        </p:nvPicPr>
        <p:blipFill>
          <a:blip r:embed="rId2"/>
          <a:stretch>
            <a:fillRect/>
          </a:stretch>
        </p:blipFill>
        <p:spPr>
          <a:xfrm>
            <a:off x="1171575" y="2768567"/>
            <a:ext cx="4924425" cy="3000375"/>
          </a:xfrm>
          <a:prstGeom prst="rect">
            <a:avLst/>
          </a:prstGeom>
        </p:spPr>
      </p:pic>
      <p:pic>
        <p:nvPicPr>
          <p:cNvPr id="7" name="Picture 6">
            <a:extLst>
              <a:ext uri="{FF2B5EF4-FFF2-40B4-BE49-F238E27FC236}">
                <a16:creationId xmlns:a16="http://schemas.microsoft.com/office/drawing/2014/main" id="{7F663DAE-F883-45F1-ACD0-EB45701C2AA9}"/>
              </a:ext>
            </a:extLst>
          </p:cNvPr>
          <p:cNvPicPr>
            <a:picLocks noChangeAspect="1"/>
          </p:cNvPicPr>
          <p:nvPr/>
        </p:nvPicPr>
        <p:blipFill>
          <a:blip r:embed="rId3"/>
          <a:stretch>
            <a:fillRect/>
          </a:stretch>
        </p:blipFill>
        <p:spPr>
          <a:xfrm>
            <a:off x="6362700" y="4146804"/>
            <a:ext cx="4657725" cy="1581150"/>
          </a:xfrm>
          <a:prstGeom prst="rect">
            <a:avLst/>
          </a:prstGeom>
        </p:spPr>
      </p:pic>
      <p:pic>
        <p:nvPicPr>
          <p:cNvPr id="9" name="Picture 8">
            <a:extLst>
              <a:ext uri="{FF2B5EF4-FFF2-40B4-BE49-F238E27FC236}">
                <a16:creationId xmlns:a16="http://schemas.microsoft.com/office/drawing/2014/main" id="{D8834E47-3BEB-4179-B348-BD7398FCDA05}"/>
              </a:ext>
            </a:extLst>
          </p:cNvPr>
          <p:cNvPicPr>
            <a:picLocks noChangeAspect="1"/>
          </p:cNvPicPr>
          <p:nvPr/>
        </p:nvPicPr>
        <p:blipFill>
          <a:blip r:embed="rId4"/>
          <a:stretch>
            <a:fillRect/>
          </a:stretch>
        </p:blipFill>
        <p:spPr>
          <a:xfrm>
            <a:off x="8505218" y="2576512"/>
            <a:ext cx="2295525" cy="1704975"/>
          </a:xfrm>
          <a:prstGeom prst="rect">
            <a:avLst/>
          </a:prstGeom>
        </p:spPr>
      </p:pic>
    </p:spTree>
    <p:extLst>
      <p:ext uri="{BB962C8B-B14F-4D97-AF65-F5344CB8AC3E}">
        <p14:creationId xmlns:p14="http://schemas.microsoft.com/office/powerpoint/2010/main" val="151688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8203-4550-4894-A2F9-39117F7A9643}"/>
              </a:ext>
            </a:extLst>
          </p:cNvPr>
          <p:cNvSpPr>
            <a:spLocks noGrp="1"/>
          </p:cNvSpPr>
          <p:nvPr>
            <p:ph type="title"/>
          </p:nvPr>
        </p:nvSpPr>
        <p:spPr/>
        <p:txBody>
          <a:bodyPr/>
          <a:lstStyle/>
          <a:p>
            <a:r>
              <a:rPr lang="en-MY" dirty="0"/>
              <a:t>Edge-Triggered Flip-Flops</a:t>
            </a:r>
          </a:p>
        </p:txBody>
      </p:sp>
      <p:sp>
        <p:nvSpPr>
          <p:cNvPr id="3" name="Content Placeholder 2">
            <a:extLst>
              <a:ext uri="{FF2B5EF4-FFF2-40B4-BE49-F238E27FC236}">
                <a16:creationId xmlns:a16="http://schemas.microsoft.com/office/drawing/2014/main" id="{CB016092-280F-4847-93AD-9335187FF2BA}"/>
              </a:ext>
            </a:extLst>
          </p:cNvPr>
          <p:cNvSpPr>
            <a:spLocks noGrp="1"/>
          </p:cNvSpPr>
          <p:nvPr>
            <p:ph idx="1"/>
          </p:nvPr>
        </p:nvSpPr>
        <p:spPr/>
        <p:txBody>
          <a:bodyPr>
            <a:normAutofit fontScale="92500" lnSpcReduction="20000"/>
          </a:bodyPr>
          <a:lstStyle/>
          <a:p>
            <a:pPr algn="just">
              <a:lnSpc>
                <a:spcPct val="100000"/>
              </a:lnSpc>
            </a:pPr>
            <a:r>
              <a:rPr lang="en-MY" dirty="0"/>
              <a:t>The edge-triggered circuits respond to their inputs only at a transition in the clock signal.</a:t>
            </a:r>
          </a:p>
          <a:p>
            <a:pPr algn="just">
              <a:lnSpc>
                <a:spcPct val="100000"/>
              </a:lnSpc>
            </a:pPr>
            <a:r>
              <a:rPr lang="en-MY" dirty="0"/>
              <a:t>At the clock transition, the flip-flop responds to the inputs present just prior to the transition.</a:t>
            </a:r>
          </a:p>
          <a:p>
            <a:pPr algn="just">
              <a:lnSpc>
                <a:spcPct val="100000"/>
              </a:lnSpc>
            </a:pPr>
            <a:r>
              <a:rPr lang="en-MY" dirty="0"/>
              <a:t>If the clock signal is steady, either high or low, the inputs are disabled. </a:t>
            </a:r>
          </a:p>
          <a:p>
            <a:pPr algn="just">
              <a:lnSpc>
                <a:spcPct val="100000"/>
              </a:lnSpc>
            </a:pPr>
            <a:r>
              <a:rPr lang="en-MY" dirty="0"/>
              <a:t>At the clock transition, the flip-flop responds to the inputs present just prior to the transition.</a:t>
            </a:r>
          </a:p>
          <a:p>
            <a:pPr algn="just">
              <a:lnSpc>
                <a:spcPct val="100000"/>
              </a:lnSpc>
            </a:pPr>
            <a:r>
              <a:rPr lang="en-MY" dirty="0"/>
              <a:t>Positive-edge-triggered circuits respond when the clock signal switches from low to high.</a:t>
            </a:r>
          </a:p>
          <a:p>
            <a:pPr algn="just">
              <a:lnSpc>
                <a:spcPct val="100000"/>
              </a:lnSpc>
            </a:pPr>
            <a:r>
              <a:rPr lang="en-MY" dirty="0"/>
              <a:t>Negative-edge-triggered circuits respond on the transition from high to low. </a:t>
            </a:r>
          </a:p>
          <a:p>
            <a:pPr algn="just">
              <a:lnSpc>
                <a:spcPct val="100000"/>
              </a:lnSpc>
            </a:pPr>
            <a:r>
              <a:rPr lang="en-MY" dirty="0"/>
              <a:t>The positive-going edge of the clock is also called the </a:t>
            </a:r>
            <a:r>
              <a:rPr lang="en-MY" b="1" dirty="0"/>
              <a:t>leading edge</a:t>
            </a:r>
            <a:r>
              <a:rPr lang="en-MY" dirty="0"/>
              <a:t>, and the negative-going edge is called the </a:t>
            </a:r>
            <a:r>
              <a:rPr lang="en-MY" b="1" dirty="0"/>
              <a:t>trailing edge</a:t>
            </a:r>
            <a:r>
              <a:rPr lang="en-MY" dirty="0"/>
              <a:t>. </a:t>
            </a:r>
          </a:p>
        </p:txBody>
      </p:sp>
      <p:sp>
        <p:nvSpPr>
          <p:cNvPr id="4" name="Footer Placeholder 3">
            <a:extLst>
              <a:ext uri="{FF2B5EF4-FFF2-40B4-BE49-F238E27FC236}">
                <a16:creationId xmlns:a16="http://schemas.microsoft.com/office/drawing/2014/main" id="{0C66AE93-6D9C-4811-8A06-EB754ADA84F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FF9CABC-3EBE-4A78-B782-9F4EB6F69FE4}"/>
              </a:ext>
            </a:extLst>
          </p:cNvPr>
          <p:cNvSpPr>
            <a:spLocks noGrp="1"/>
          </p:cNvSpPr>
          <p:nvPr>
            <p:ph type="sldNum" sz="quarter" idx="12"/>
          </p:nvPr>
        </p:nvSpPr>
        <p:spPr/>
        <p:txBody>
          <a:bodyPr/>
          <a:lstStyle/>
          <a:p>
            <a:fld id="{1DE98518-C1CF-410D-8A71-B5D14FDF677E}" type="slidenum">
              <a:rPr lang="en-MY" smtClean="0"/>
              <a:t>7</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67530DB-BDF5-4B1E-B68C-9CDC4666FA5C}"/>
                  </a:ext>
                </a:extLst>
              </p14:cNvPr>
              <p14:cNvContentPartPr/>
              <p14:nvPr/>
            </p14:nvContentPartPr>
            <p14:xfrm>
              <a:off x="650138" y="531801"/>
              <a:ext cx="639720" cy="612360"/>
            </p14:xfrm>
          </p:contentPart>
        </mc:Choice>
        <mc:Fallback>
          <p:pic>
            <p:nvPicPr>
              <p:cNvPr id="6" name="Ink 5">
                <a:extLst>
                  <a:ext uri="{FF2B5EF4-FFF2-40B4-BE49-F238E27FC236}">
                    <a16:creationId xmlns:a16="http://schemas.microsoft.com/office/drawing/2014/main" id="{367530DB-BDF5-4B1E-B68C-9CDC4666FA5C}"/>
                  </a:ext>
                </a:extLst>
              </p:cNvPr>
              <p:cNvPicPr/>
              <p:nvPr/>
            </p:nvPicPr>
            <p:blipFill>
              <a:blip r:embed="rId3"/>
              <a:stretch>
                <a:fillRect/>
              </a:stretch>
            </p:blipFill>
            <p:spPr>
              <a:xfrm>
                <a:off x="632498" y="514161"/>
                <a:ext cx="67536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1F92180-63D2-4109-9AFA-1260EFCD88A6}"/>
                  </a:ext>
                </a:extLst>
              </p14:cNvPr>
              <p14:cNvContentPartPr/>
              <p14:nvPr/>
            </p14:nvContentPartPr>
            <p14:xfrm>
              <a:off x="2302898" y="2383281"/>
              <a:ext cx="2036520" cy="112320"/>
            </p14:xfrm>
          </p:contentPart>
        </mc:Choice>
        <mc:Fallback>
          <p:pic>
            <p:nvPicPr>
              <p:cNvPr id="7" name="Ink 6">
                <a:extLst>
                  <a:ext uri="{FF2B5EF4-FFF2-40B4-BE49-F238E27FC236}">
                    <a16:creationId xmlns:a16="http://schemas.microsoft.com/office/drawing/2014/main" id="{21F92180-63D2-4109-9AFA-1260EFCD88A6}"/>
                  </a:ext>
                </a:extLst>
              </p:cNvPr>
              <p:cNvPicPr/>
              <p:nvPr/>
            </p:nvPicPr>
            <p:blipFill>
              <a:blip r:embed="rId5"/>
              <a:stretch>
                <a:fillRect/>
              </a:stretch>
            </p:blipFill>
            <p:spPr>
              <a:xfrm>
                <a:off x="2284898" y="2365281"/>
                <a:ext cx="20721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D01F4B9B-53E4-422D-B6A4-4173DF107C29}"/>
                  </a:ext>
                </a:extLst>
              </p14:cNvPr>
              <p14:cNvContentPartPr/>
              <p14:nvPr/>
            </p14:nvContentPartPr>
            <p14:xfrm>
              <a:off x="1753898" y="1653921"/>
              <a:ext cx="481680" cy="177840"/>
            </p14:xfrm>
          </p:contentPart>
        </mc:Choice>
        <mc:Fallback>
          <p:pic>
            <p:nvPicPr>
              <p:cNvPr id="17" name="Ink 16">
                <a:extLst>
                  <a:ext uri="{FF2B5EF4-FFF2-40B4-BE49-F238E27FC236}">
                    <a16:creationId xmlns:a16="http://schemas.microsoft.com/office/drawing/2014/main" id="{D01F4B9B-53E4-422D-B6A4-4173DF107C29}"/>
                  </a:ext>
                </a:extLst>
              </p:cNvPr>
              <p:cNvPicPr/>
              <p:nvPr/>
            </p:nvPicPr>
            <p:blipFill>
              <a:blip r:embed="rId7"/>
              <a:stretch>
                <a:fillRect/>
              </a:stretch>
            </p:blipFill>
            <p:spPr>
              <a:xfrm>
                <a:off x="1736258" y="1636281"/>
                <a:ext cx="5173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A466F82E-FACC-44DA-BE2A-4A441CA1AB02}"/>
                  </a:ext>
                </a:extLst>
              </p14:cNvPr>
              <p14:cNvContentPartPr/>
              <p14:nvPr/>
            </p14:nvContentPartPr>
            <p14:xfrm>
              <a:off x="5235098" y="2394801"/>
              <a:ext cx="1914480" cy="108360"/>
            </p14:xfrm>
          </p:contentPart>
        </mc:Choice>
        <mc:Fallback>
          <p:pic>
            <p:nvPicPr>
              <p:cNvPr id="18" name="Ink 17">
                <a:extLst>
                  <a:ext uri="{FF2B5EF4-FFF2-40B4-BE49-F238E27FC236}">
                    <a16:creationId xmlns:a16="http://schemas.microsoft.com/office/drawing/2014/main" id="{A466F82E-FACC-44DA-BE2A-4A441CA1AB02}"/>
                  </a:ext>
                </a:extLst>
              </p:cNvPr>
              <p:cNvPicPr/>
              <p:nvPr/>
            </p:nvPicPr>
            <p:blipFill>
              <a:blip r:embed="rId9"/>
              <a:stretch>
                <a:fillRect/>
              </a:stretch>
            </p:blipFill>
            <p:spPr>
              <a:xfrm>
                <a:off x="5217458" y="2376801"/>
                <a:ext cx="19501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5E063073-2EED-45B2-ADEF-E4B0CD48AE74}"/>
                  </a:ext>
                </a:extLst>
              </p14:cNvPr>
              <p14:cNvContentPartPr/>
              <p14:nvPr/>
            </p14:nvContentPartPr>
            <p14:xfrm>
              <a:off x="7801898" y="2372841"/>
              <a:ext cx="3177720" cy="153000"/>
            </p14:xfrm>
          </p:contentPart>
        </mc:Choice>
        <mc:Fallback>
          <p:pic>
            <p:nvPicPr>
              <p:cNvPr id="19" name="Ink 18">
                <a:extLst>
                  <a:ext uri="{FF2B5EF4-FFF2-40B4-BE49-F238E27FC236}">
                    <a16:creationId xmlns:a16="http://schemas.microsoft.com/office/drawing/2014/main" id="{5E063073-2EED-45B2-ADEF-E4B0CD48AE74}"/>
                  </a:ext>
                </a:extLst>
              </p:cNvPr>
              <p:cNvPicPr/>
              <p:nvPr/>
            </p:nvPicPr>
            <p:blipFill>
              <a:blip r:embed="rId11"/>
              <a:stretch>
                <a:fillRect/>
              </a:stretch>
            </p:blipFill>
            <p:spPr>
              <a:xfrm>
                <a:off x="7783898" y="2355201"/>
                <a:ext cx="32133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4790711D-C352-406D-8D78-1870B2CD2A5C}"/>
                  </a:ext>
                </a:extLst>
              </p14:cNvPr>
              <p14:cNvContentPartPr/>
              <p14:nvPr/>
            </p14:nvContentPartPr>
            <p14:xfrm>
              <a:off x="1317218" y="2644641"/>
              <a:ext cx="719640" cy="50400"/>
            </p14:xfrm>
          </p:contentPart>
        </mc:Choice>
        <mc:Fallback>
          <p:pic>
            <p:nvPicPr>
              <p:cNvPr id="20" name="Ink 19">
                <a:extLst>
                  <a:ext uri="{FF2B5EF4-FFF2-40B4-BE49-F238E27FC236}">
                    <a16:creationId xmlns:a16="http://schemas.microsoft.com/office/drawing/2014/main" id="{4790711D-C352-406D-8D78-1870B2CD2A5C}"/>
                  </a:ext>
                </a:extLst>
              </p:cNvPr>
              <p:cNvPicPr/>
              <p:nvPr/>
            </p:nvPicPr>
            <p:blipFill>
              <a:blip r:embed="rId13"/>
              <a:stretch>
                <a:fillRect/>
              </a:stretch>
            </p:blipFill>
            <p:spPr>
              <a:xfrm>
                <a:off x="1299578" y="2626641"/>
                <a:ext cx="7552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7" name="Ink 26">
                <a:extLst>
                  <a:ext uri="{FF2B5EF4-FFF2-40B4-BE49-F238E27FC236}">
                    <a16:creationId xmlns:a16="http://schemas.microsoft.com/office/drawing/2014/main" id="{F49A592C-CCD7-42B1-BFFF-3FB712F59740}"/>
                  </a:ext>
                </a:extLst>
              </p14:cNvPr>
              <p14:cNvContentPartPr/>
              <p14:nvPr/>
            </p14:nvContentPartPr>
            <p14:xfrm>
              <a:off x="2521418" y="3087441"/>
              <a:ext cx="1125000" cy="50760"/>
            </p14:xfrm>
          </p:contentPart>
        </mc:Choice>
        <mc:Fallback>
          <p:pic>
            <p:nvPicPr>
              <p:cNvPr id="27" name="Ink 26">
                <a:extLst>
                  <a:ext uri="{FF2B5EF4-FFF2-40B4-BE49-F238E27FC236}">
                    <a16:creationId xmlns:a16="http://schemas.microsoft.com/office/drawing/2014/main" id="{F49A592C-CCD7-42B1-BFFF-3FB712F59740}"/>
                  </a:ext>
                </a:extLst>
              </p:cNvPr>
              <p:cNvPicPr/>
              <p:nvPr/>
            </p:nvPicPr>
            <p:blipFill>
              <a:blip r:embed="rId15"/>
              <a:stretch>
                <a:fillRect/>
              </a:stretch>
            </p:blipFill>
            <p:spPr>
              <a:xfrm>
                <a:off x="2503778" y="3069441"/>
                <a:ext cx="1160640" cy="86400"/>
              </a:xfrm>
              <a:prstGeom prst="rect">
                <a:avLst/>
              </a:prstGeom>
            </p:spPr>
          </p:pic>
        </mc:Fallback>
      </mc:AlternateContent>
      <p:grpSp>
        <p:nvGrpSpPr>
          <p:cNvPr id="30" name="Group 29">
            <a:extLst>
              <a:ext uri="{FF2B5EF4-FFF2-40B4-BE49-F238E27FC236}">
                <a16:creationId xmlns:a16="http://schemas.microsoft.com/office/drawing/2014/main" id="{1E41DBBC-74D9-4768-94B5-0E7AC85CEF90}"/>
              </a:ext>
            </a:extLst>
          </p:cNvPr>
          <p:cNvGrpSpPr/>
          <p:nvPr/>
        </p:nvGrpSpPr>
        <p:grpSpPr>
          <a:xfrm>
            <a:off x="5195858" y="3041001"/>
            <a:ext cx="5836320" cy="162360"/>
            <a:chOff x="5195858" y="3041001"/>
            <a:chExt cx="5836320" cy="162360"/>
          </a:xfrm>
        </p:grpSpPr>
        <mc:AlternateContent xmlns:mc="http://schemas.openxmlformats.org/markup-compatibility/2006">
          <mc:Choice xmlns:p14="http://schemas.microsoft.com/office/powerpoint/2010/main" Requires="p14">
            <p:contentPart p14:bwMode="auto" r:id="rId16">
              <p14:nvContentPartPr>
                <p14:cNvPr id="28" name="Ink 27">
                  <a:extLst>
                    <a:ext uri="{FF2B5EF4-FFF2-40B4-BE49-F238E27FC236}">
                      <a16:creationId xmlns:a16="http://schemas.microsoft.com/office/drawing/2014/main" id="{E5FF5489-E6FE-4414-8AA7-AB7B1315BC5C}"/>
                    </a:ext>
                  </a:extLst>
                </p14:cNvPr>
                <p14:cNvContentPartPr/>
                <p14:nvPr/>
              </p14:nvContentPartPr>
              <p14:xfrm>
                <a:off x="5195858" y="3041001"/>
                <a:ext cx="2843280" cy="154800"/>
              </p14:xfrm>
            </p:contentPart>
          </mc:Choice>
          <mc:Fallback>
            <p:pic>
              <p:nvPicPr>
                <p:cNvPr id="28" name="Ink 27">
                  <a:extLst>
                    <a:ext uri="{FF2B5EF4-FFF2-40B4-BE49-F238E27FC236}">
                      <a16:creationId xmlns:a16="http://schemas.microsoft.com/office/drawing/2014/main" id="{E5FF5489-E6FE-4414-8AA7-AB7B1315BC5C}"/>
                    </a:ext>
                  </a:extLst>
                </p:cNvPr>
                <p:cNvPicPr/>
                <p:nvPr/>
              </p:nvPicPr>
              <p:blipFill>
                <a:blip r:embed="rId17"/>
                <a:stretch>
                  <a:fillRect/>
                </a:stretch>
              </p:blipFill>
              <p:spPr>
                <a:xfrm>
                  <a:off x="5178218" y="3023001"/>
                  <a:ext cx="28789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9C0D835D-889A-4A95-8A46-963AA8E0D262}"/>
                    </a:ext>
                  </a:extLst>
                </p14:cNvPr>
                <p14:cNvContentPartPr/>
                <p14:nvPr/>
              </p14:nvContentPartPr>
              <p14:xfrm>
                <a:off x="8558258" y="3140721"/>
                <a:ext cx="2473920" cy="62640"/>
              </p14:xfrm>
            </p:contentPart>
          </mc:Choice>
          <mc:Fallback>
            <p:pic>
              <p:nvPicPr>
                <p:cNvPr id="29" name="Ink 28">
                  <a:extLst>
                    <a:ext uri="{FF2B5EF4-FFF2-40B4-BE49-F238E27FC236}">
                      <a16:creationId xmlns:a16="http://schemas.microsoft.com/office/drawing/2014/main" id="{9C0D835D-889A-4A95-8A46-963AA8E0D262}"/>
                    </a:ext>
                  </a:extLst>
                </p:cNvPr>
                <p:cNvPicPr/>
                <p:nvPr/>
              </p:nvPicPr>
              <p:blipFill>
                <a:blip r:embed="rId19"/>
                <a:stretch>
                  <a:fillRect/>
                </a:stretch>
              </p:blipFill>
              <p:spPr>
                <a:xfrm>
                  <a:off x="8540618" y="3122721"/>
                  <a:ext cx="2509560" cy="9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9D8AD5B4-BAEB-4960-8F44-ADD779F7BE8F}"/>
                  </a:ext>
                </a:extLst>
              </p14:cNvPr>
              <p14:cNvContentPartPr/>
              <p14:nvPr/>
            </p14:nvContentPartPr>
            <p14:xfrm>
              <a:off x="1672178" y="3275001"/>
              <a:ext cx="612000" cy="30600"/>
            </p14:xfrm>
          </p:contentPart>
        </mc:Choice>
        <mc:Fallback>
          <p:pic>
            <p:nvPicPr>
              <p:cNvPr id="31" name="Ink 30">
                <a:extLst>
                  <a:ext uri="{FF2B5EF4-FFF2-40B4-BE49-F238E27FC236}">
                    <a16:creationId xmlns:a16="http://schemas.microsoft.com/office/drawing/2014/main" id="{9D8AD5B4-BAEB-4960-8F44-ADD779F7BE8F}"/>
                  </a:ext>
                </a:extLst>
              </p:cNvPr>
              <p:cNvPicPr/>
              <p:nvPr/>
            </p:nvPicPr>
            <p:blipFill>
              <a:blip r:embed="rId21"/>
              <a:stretch>
                <a:fillRect/>
              </a:stretch>
            </p:blipFill>
            <p:spPr>
              <a:xfrm>
                <a:off x="1654178" y="3257001"/>
                <a:ext cx="647640" cy="66240"/>
              </a:xfrm>
              <a:prstGeom prst="rect">
                <a:avLst/>
              </a:prstGeom>
            </p:spPr>
          </p:pic>
        </mc:Fallback>
      </mc:AlternateContent>
      <p:grpSp>
        <p:nvGrpSpPr>
          <p:cNvPr id="36" name="Group 35">
            <a:extLst>
              <a:ext uri="{FF2B5EF4-FFF2-40B4-BE49-F238E27FC236}">
                <a16:creationId xmlns:a16="http://schemas.microsoft.com/office/drawing/2014/main" id="{47BC24A7-182B-464A-BD79-C5555AA658EB}"/>
              </a:ext>
            </a:extLst>
          </p:cNvPr>
          <p:cNvGrpSpPr/>
          <p:nvPr/>
        </p:nvGrpSpPr>
        <p:grpSpPr>
          <a:xfrm>
            <a:off x="2492978" y="3643281"/>
            <a:ext cx="6392160" cy="167040"/>
            <a:chOff x="2492978" y="3643281"/>
            <a:chExt cx="6392160" cy="167040"/>
          </a:xfrm>
        </p:grpSpPr>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3442B5C5-8CC7-41DE-9925-5C6913B7F2B9}"/>
                    </a:ext>
                  </a:extLst>
                </p14:cNvPr>
                <p14:cNvContentPartPr/>
                <p14:nvPr/>
              </p14:nvContentPartPr>
              <p14:xfrm>
                <a:off x="2492978" y="3643281"/>
                <a:ext cx="1628640" cy="86400"/>
              </p14:xfrm>
            </p:contentPart>
          </mc:Choice>
          <mc:Fallback>
            <p:pic>
              <p:nvPicPr>
                <p:cNvPr id="32" name="Ink 31">
                  <a:extLst>
                    <a:ext uri="{FF2B5EF4-FFF2-40B4-BE49-F238E27FC236}">
                      <a16:creationId xmlns:a16="http://schemas.microsoft.com/office/drawing/2014/main" id="{3442B5C5-8CC7-41DE-9925-5C6913B7F2B9}"/>
                    </a:ext>
                  </a:extLst>
                </p:cNvPr>
                <p:cNvPicPr/>
                <p:nvPr/>
              </p:nvPicPr>
              <p:blipFill>
                <a:blip r:embed="rId23"/>
                <a:stretch>
                  <a:fillRect/>
                </a:stretch>
              </p:blipFill>
              <p:spPr>
                <a:xfrm>
                  <a:off x="2474978" y="3625641"/>
                  <a:ext cx="16642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276D266C-F361-4E63-81DD-FFF05FC7F870}"/>
                    </a:ext>
                  </a:extLst>
                </p14:cNvPr>
                <p14:cNvContentPartPr/>
                <p14:nvPr/>
              </p14:nvContentPartPr>
              <p14:xfrm>
                <a:off x="4647578" y="3655521"/>
                <a:ext cx="1725120" cy="154800"/>
              </p14:xfrm>
            </p:contentPart>
          </mc:Choice>
          <mc:Fallback>
            <p:pic>
              <p:nvPicPr>
                <p:cNvPr id="33" name="Ink 32">
                  <a:extLst>
                    <a:ext uri="{FF2B5EF4-FFF2-40B4-BE49-F238E27FC236}">
                      <a16:creationId xmlns:a16="http://schemas.microsoft.com/office/drawing/2014/main" id="{276D266C-F361-4E63-81DD-FFF05FC7F870}"/>
                    </a:ext>
                  </a:extLst>
                </p:cNvPr>
                <p:cNvPicPr/>
                <p:nvPr/>
              </p:nvPicPr>
              <p:blipFill>
                <a:blip r:embed="rId25"/>
                <a:stretch>
                  <a:fillRect/>
                </a:stretch>
              </p:blipFill>
              <p:spPr>
                <a:xfrm>
                  <a:off x="4629938" y="3637881"/>
                  <a:ext cx="17607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5" name="Ink 34">
                  <a:extLst>
                    <a:ext uri="{FF2B5EF4-FFF2-40B4-BE49-F238E27FC236}">
                      <a16:creationId xmlns:a16="http://schemas.microsoft.com/office/drawing/2014/main" id="{5A672E1A-126C-4E03-9726-839E9CEC1F4D}"/>
                    </a:ext>
                  </a:extLst>
                </p14:cNvPr>
                <p14:cNvContentPartPr/>
                <p14:nvPr/>
              </p14:nvContentPartPr>
              <p14:xfrm>
                <a:off x="6092978" y="3706641"/>
                <a:ext cx="2792160" cy="93960"/>
              </p14:xfrm>
            </p:contentPart>
          </mc:Choice>
          <mc:Fallback>
            <p:pic>
              <p:nvPicPr>
                <p:cNvPr id="35" name="Ink 34">
                  <a:extLst>
                    <a:ext uri="{FF2B5EF4-FFF2-40B4-BE49-F238E27FC236}">
                      <a16:creationId xmlns:a16="http://schemas.microsoft.com/office/drawing/2014/main" id="{5A672E1A-126C-4E03-9726-839E9CEC1F4D}"/>
                    </a:ext>
                  </a:extLst>
                </p:cNvPr>
                <p:cNvPicPr/>
                <p:nvPr/>
              </p:nvPicPr>
              <p:blipFill>
                <a:blip r:embed="rId27"/>
                <a:stretch>
                  <a:fillRect/>
                </a:stretch>
              </p:blipFill>
              <p:spPr>
                <a:xfrm>
                  <a:off x="6074978" y="3689001"/>
                  <a:ext cx="2827800" cy="129600"/>
                </a:xfrm>
                <a:prstGeom prst="rect">
                  <a:avLst/>
                </a:prstGeom>
              </p:spPr>
            </p:pic>
          </mc:Fallback>
        </mc:AlternateContent>
      </p:grpSp>
      <p:grpSp>
        <p:nvGrpSpPr>
          <p:cNvPr id="44" name="Group 43">
            <a:extLst>
              <a:ext uri="{FF2B5EF4-FFF2-40B4-BE49-F238E27FC236}">
                <a16:creationId xmlns:a16="http://schemas.microsoft.com/office/drawing/2014/main" id="{10CFEE22-A116-4FA1-AA69-BB9C4A1CEA98}"/>
              </a:ext>
            </a:extLst>
          </p:cNvPr>
          <p:cNvGrpSpPr/>
          <p:nvPr/>
        </p:nvGrpSpPr>
        <p:grpSpPr>
          <a:xfrm>
            <a:off x="1317578" y="135801"/>
            <a:ext cx="2712240" cy="561600"/>
            <a:chOff x="1317578" y="135801"/>
            <a:chExt cx="2712240" cy="561600"/>
          </a:xfrm>
        </p:grpSpPr>
        <mc:AlternateContent xmlns:mc="http://schemas.openxmlformats.org/markup-compatibility/2006">
          <mc:Choice xmlns:p14="http://schemas.microsoft.com/office/powerpoint/2010/main" Requires="p14">
            <p:contentPart p14:bwMode="auto" r:id="rId28">
              <p14:nvContentPartPr>
                <p14:cNvPr id="37" name="Ink 36">
                  <a:extLst>
                    <a:ext uri="{FF2B5EF4-FFF2-40B4-BE49-F238E27FC236}">
                      <a16:creationId xmlns:a16="http://schemas.microsoft.com/office/drawing/2014/main" id="{E59FD555-31C0-4087-AC77-02B718E07518}"/>
                    </a:ext>
                  </a:extLst>
                </p14:cNvPr>
                <p14:cNvContentPartPr/>
                <p14:nvPr/>
              </p14:nvContentPartPr>
              <p14:xfrm>
                <a:off x="2017778" y="164241"/>
                <a:ext cx="1627560" cy="533160"/>
              </p14:xfrm>
            </p:contentPart>
          </mc:Choice>
          <mc:Fallback>
            <p:pic>
              <p:nvPicPr>
                <p:cNvPr id="37" name="Ink 36">
                  <a:extLst>
                    <a:ext uri="{FF2B5EF4-FFF2-40B4-BE49-F238E27FC236}">
                      <a16:creationId xmlns:a16="http://schemas.microsoft.com/office/drawing/2014/main" id="{E59FD555-31C0-4087-AC77-02B718E07518}"/>
                    </a:ext>
                  </a:extLst>
                </p:cNvPr>
                <p:cNvPicPr/>
                <p:nvPr/>
              </p:nvPicPr>
              <p:blipFill>
                <a:blip r:embed="rId29"/>
                <a:stretch>
                  <a:fillRect/>
                </a:stretch>
              </p:blipFill>
              <p:spPr>
                <a:xfrm>
                  <a:off x="1999778" y="146601"/>
                  <a:ext cx="1663200" cy="568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8" name="Ink 37">
                  <a:extLst>
                    <a:ext uri="{FF2B5EF4-FFF2-40B4-BE49-F238E27FC236}">
                      <a16:creationId xmlns:a16="http://schemas.microsoft.com/office/drawing/2014/main" id="{4B1627D8-C7E0-4FC8-999D-19A1955ADD76}"/>
                    </a:ext>
                  </a:extLst>
                </p14:cNvPr>
                <p14:cNvContentPartPr/>
                <p14:nvPr/>
              </p14:nvContentPartPr>
              <p14:xfrm>
                <a:off x="2021018" y="276921"/>
                <a:ext cx="2002320" cy="107280"/>
              </p14:xfrm>
            </p:contentPart>
          </mc:Choice>
          <mc:Fallback>
            <p:pic>
              <p:nvPicPr>
                <p:cNvPr id="38" name="Ink 37">
                  <a:extLst>
                    <a:ext uri="{FF2B5EF4-FFF2-40B4-BE49-F238E27FC236}">
                      <a16:creationId xmlns:a16="http://schemas.microsoft.com/office/drawing/2014/main" id="{4B1627D8-C7E0-4FC8-999D-19A1955ADD76}"/>
                    </a:ext>
                  </a:extLst>
                </p:cNvPr>
                <p:cNvPicPr/>
                <p:nvPr/>
              </p:nvPicPr>
              <p:blipFill>
                <a:blip r:embed="rId31"/>
                <a:stretch>
                  <a:fillRect/>
                </a:stretch>
              </p:blipFill>
              <p:spPr>
                <a:xfrm>
                  <a:off x="2003018" y="258921"/>
                  <a:ext cx="20379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9" name="Ink 38">
                  <a:extLst>
                    <a:ext uri="{FF2B5EF4-FFF2-40B4-BE49-F238E27FC236}">
                      <a16:creationId xmlns:a16="http://schemas.microsoft.com/office/drawing/2014/main" id="{41DB0B8B-9C83-4B64-91F3-B6D5E6AA7BB8}"/>
                    </a:ext>
                  </a:extLst>
                </p14:cNvPr>
                <p14:cNvContentPartPr/>
                <p14:nvPr/>
              </p14:nvContentPartPr>
              <p14:xfrm>
                <a:off x="1317578" y="260361"/>
                <a:ext cx="225000" cy="162360"/>
              </p14:xfrm>
            </p:contentPart>
          </mc:Choice>
          <mc:Fallback>
            <p:pic>
              <p:nvPicPr>
                <p:cNvPr id="39" name="Ink 38">
                  <a:extLst>
                    <a:ext uri="{FF2B5EF4-FFF2-40B4-BE49-F238E27FC236}">
                      <a16:creationId xmlns:a16="http://schemas.microsoft.com/office/drawing/2014/main" id="{41DB0B8B-9C83-4B64-91F3-B6D5E6AA7BB8}"/>
                    </a:ext>
                  </a:extLst>
                </p:cNvPr>
                <p:cNvPicPr/>
                <p:nvPr/>
              </p:nvPicPr>
              <p:blipFill>
                <a:blip r:embed="rId33"/>
                <a:stretch>
                  <a:fillRect/>
                </a:stretch>
              </p:blipFill>
              <p:spPr>
                <a:xfrm>
                  <a:off x="1299938" y="242361"/>
                  <a:ext cx="2606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0" name="Ink 39">
                  <a:extLst>
                    <a:ext uri="{FF2B5EF4-FFF2-40B4-BE49-F238E27FC236}">
                      <a16:creationId xmlns:a16="http://schemas.microsoft.com/office/drawing/2014/main" id="{E8477D87-2CA7-4787-A1DB-9CF9FA974AA3}"/>
                    </a:ext>
                  </a:extLst>
                </p14:cNvPr>
                <p14:cNvContentPartPr/>
                <p14:nvPr/>
              </p14:nvContentPartPr>
              <p14:xfrm>
                <a:off x="1643378" y="198801"/>
                <a:ext cx="207360" cy="219240"/>
              </p14:xfrm>
            </p:contentPart>
          </mc:Choice>
          <mc:Fallback>
            <p:pic>
              <p:nvPicPr>
                <p:cNvPr id="40" name="Ink 39">
                  <a:extLst>
                    <a:ext uri="{FF2B5EF4-FFF2-40B4-BE49-F238E27FC236}">
                      <a16:creationId xmlns:a16="http://schemas.microsoft.com/office/drawing/2014/main" id="{E8477D87-2CA7-4787-A1DB-9CF9FA974AA3}"/>
                    </a:ext>
                  </a:extLst>
                </p:cNvPr>
                <p:cNvPicPr/>
                <p:nvPr/>
              </p:nvPicPr>
              <p:blipFill>
                <a:blip r:embed="rId35"/>
                <a:stretch>
                  <a:fillRect/>
                </a:stretch>
              </p:blipFill>
              <p:spPr>
                <a:xfrm>
                  <a:off x="1625378" y="181161"/>
                  <a:ext cx="2430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1" name="Ink 40">
                  <a:extLst>
                    <a:ext uri="{FF2B5EF4-FFF2-40B4-BE49-F238E27FC236}">
                      <a16:creationId xmlns:a16="http://schemas.microsoft.com/office/drawing/2014/main" id="{D3A0DC2E-3F3F-4FEB-9C9F-2B0969A6663F}"/>
                    </a:ext>
                  </a:extLst>
                </p14:cNvPr>
                <p14:cNvContentPartPr/>
                <p14:nvPr/>
              </p14:nvContentPartPr>
              <p14:xfrm>
                <a:off x="1817618" y="135801"/>
                <a:ext cx="55440" cy="236520"/>
              </p14:xfrm>
            </p:contentPart>
          </mc:Choice>
          <mc:Fallback>
            <p:pic>
              <p:nvPicPr>
                <p:cNvPr id="41" name="Ink 40">
                  <a:extLst>
                    <a:ext uri="{FF2B5EF4-FFF2-40B4-BE49-F238E27FC236}">
                      <a16:creationId xmlns:a16="http://schemas.microsoft.com/office/drawing/2014/main" id="{D3A0DC2E-3F3F-4FEB-9C9F-2B0969A6663F}"/>
                    </a:ext>
                  </a:extLst>
                </p:cNvPr>
                <p:cNvPicPr/>
                <p:nvPr/>
              </p:nvPicPr>
              <p:blipFill>
                <a:blip r:embed="rId37"/>
                <a:stretch>
                  <a:fillRect/>
                </a:stretch>
              </p:blipFill>
              <p:spPr>
                <a:xfrm>
                  <a:off x="1799618" y="117801"/>
                  <a:ext cx="910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2" name="Ink 41">
                  <a:extLst>
                    <a:ext uri="{FF2B5EF4-FFF2-40B4-BE49-F238E27FC236}">
                      <a16:creationId xmlns:a16="http://schemas.microsoft.com/office/drawing/2014/main" id="{C42E9F77-5250-4ACB-A2A5-B5396F2C365E}"/>
                    </a:ext>
                  </a:extLst>
                </p14:cNvPr>
                <p14:cNvContentPartPr/>
                <p14:nvPr/>
              </p14:nvContentPartPr>
              <p14:xfrm>
                <a:off x="1821938" y="140121"/>
                <a:ext cx="245880" cy="155160"/>
              </p14:xfrm>
            </p:contentPart>
          </mc:Choice>
          <mc:Fallback>
            <p:pic>
              <p:nvPicPr>
                <p:cNvPr id="42" name="Ink 41">
                  <a:extLst>
                    <a:ext uri="{FF2B5EF4-FFF2-40B4-BE49-F238E27FC236}">
                      <a16:creationId xmlns:a16="http://schemas.microsoft.com/office/drawing/2014/main" id="{C42E9F77-5250-4ACB-A2A5-B5396F2C365E}"/>
                    </a:ext>
                  </a:extLst>
                </p:cNvPr>
                <p:cNvPicPr/>
                <p:nvPr/>
              </p:nvPicPr>
              <p:blipFill>
                <a:blip r:embed="rId39"/>
                <a:stretch>
                  <a:fillRect/>
                </a:stretch>
              </p:blipFill>
              <p:spPr>
                <a:xfrm>
                  <a:off x="1803938" y="122481"/>
                  <a:ext cx="2815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3" name="Ink 42">
                  <a:extLst>
                    <a:ext uri="{FF2B5EF4-FFF2-40B4-BE49-F238E27FC236}">
                      <a16:creationId xmlns:a16="http://schemas.microsoft.com/office/drawing/2014/main" id="{BDB0C718-95B7-4B17-8A02-47D12D9B4C75}"/>
                    </a:ext>
                  </a:extLst>
                </p14:cNvPr>
                <p14:cNvContentPartPr/>
                <p14:nvPr/>
              </p14:nvContentPartPr>
              <p14:xfrm>
                <a:off x="2034698" y="250641"/>
                <a:ext cx="1995120" cy="186120"/>
              </p14:xfrm>
            </p:contentPart>
          </mc:Choice>
          <mc:Fallback>
            <p:pic>
              <p:nvPicPr>
                <p:cNvPr id="43" name="Ink 42">
                  <a:extLst>
                    <a:ext uri="{FF2B5EF4-FFF2-40B4-BE49-F238E27FC236}">
                      <a16:creationId xmlns:a16="http://schemas.microsoft.com/office/drawing/2014/main" id="{BDB0C718-95B7-4B17-8A02-47D12D9B4C75}"/>
                    </a:ext>
                  </a:extLst>
                </p:cNvPr>
                <p:cNvPicPr/>
                <p:nvPr/>
              </p:nvPicPr>
              <p:blipFill>
                <a:blip r:embed="rId41"/>
                <a:stretch>
                  <a:fillRect/>
                </a:stretch>
              </p:blipFill>
              <p:spPr>
                <a:xfrm>
                  <a:off x="2017058" y="233001"/>
                  <a:ext cx="2030760" cy="221760"/>
                </a:xfrm>
                <a:prstGeom prst="rect">
                  <a:avLst/>
                </a:prstGeom>
              </p:spPr>
            </p:pic>
          </mc:Fallback>
        </mc:AlternateContent>
      </p:grpSp>
      <p:grpSp>
        <p:nvGrpSpPr>
          <p:cNvPr id="60" name="Group 59">
            <a:extLst>
              <a:ext uri="{FF2B5EF4-FFF2-40B4-BE49-F238E27FC236}">
                <a16:creationId xmlns:a16="http://schemas.microsoft.com/office/drawing/2014/main" id="{B1503921-BDEB-46A9-85FA-FD935DCC638D}"/>
              </a:ext>
            </a:extLst>
          </p:cNvPr>
          <p:cNvGrpSpPr/>
          <p:nvPr/>
        </p:nvGrpSpPr>
        <p:grpSpPr>
          <a:xfrm>
            <a:off x="4970858" y="191961"/>
            <a:ext cx="5932440" cy="1639080"/>
            <a:chOff x="4970858" y="191961"/>
            <a:chExt cx="5932440" cy="1639080"/>
          </a:xfrm>
        </p:grpSpPr>
        <mc:AlternateContent xmlns:mc="http://schemas.openxmlformats.org/markup-compatibility/2006">
          <mc:Choice xmlns:p14="http://schemas.microsoft.com/office/powerpoint/2010/main" Requires="p14">
            <p:contentPart p14:bwMode="auto" r:id="rId42">
              <p14:nvContentPartPr>
                <p14:cNvPr id="8" name="Ink 7">
                  <a:extLst>
                    <a:ext uri="{FF2B5EF4-FFF2-40B4-BE49-F238E27FC236}">
                      <a16:creationId xmlns:a16="http://schemas.microsoft.com/office/drawing/2014/main" id="{473B9941-4597-4945-9CE8-1B34457E7231}"/>
                    </a:ext>
                  </a:extLst>
                </p14:cNvPr>
                <p14:cNvContentPartPr/>
                <p14:nvPr/>
              </p14:nvContentPartPr>
              <p14:xfrm>
                <a:off x="10150178" y="287361"/>
                <a:ext cx="309960" cy="330120"/>
              </p14:xfrm>
            </p:contentPart>
          </mc:Choice>
          <mc:Fallback>
            <p:pic>
              <p:nvPicPr>
                <p:cNvPr id="8" name="Ink 7">
                  <a:extLst>
                    <a:ext uri="{FF2B5EF4-FFF2-40B4-BE49-F238E27FC236}">
                      <a16:creationId xmlns:a16="http://schemas.microsoft.com/office/drawing/2014/main" id="{473B9941-4597-4945-9CE8-1B34457E7231}"/>
                    </a:ext>
                  </a:extLst>
                </p:cNvPr>
                <p:cNvPicPr/>
                <p:nvPr/>
              </p:nvPicPr>
              <p:blipFill>
                <a:blip r:embed="rId43"/>
                <a:stretch>
                  <a:fillRect/>
                </a:stretch>
              </p:blipFill>
              <p:spPr>
                <a:xfrm>
                  <a:off x="10132538" y="269361"/>
                  <a:ext cx="3456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 name="Ink 8">
                  <a:extLst>
                    <a:ext uri="{FF2B5EF4-FFF2-40B4-BE49-F238E27FC236}">
                      <a16:creationId xmlns:a16="http://schemas.microsoft.com/office/drawing/2014/main" id="{BD85197A-E68D-4211-ACB2-4090C7584BC3}"/>
                    </a:ext>
                  </a:extLst>
                </p14:cNvPr>
                <p14:cNvContentPartPr/>
                <p14:nvPr/>
              </p14:nvContentPartPr>
              <p14:xfrm>
                <a:off x="10267898" y="827721"/>
                <a:ext cx="141480" cy="324360"/>
              </p14:xfrm>
            </p:contentPart>
          </mc:Choice>
          <mc:Fallback>
            <p:pic>
              <p:nvPicPr>
                <p:cNvPr id="9" name="Ink 8">
                  <a:extLst>
                    <a:ext uri="{FF2B5EF4-FFF2-40B4-BE49-F238E27FC236}">
                      <a16:creationId xmlns:a16="http://schemas.microsoft.com/office/drawing/2014/main" id="{BD85197A-E68D-4211-ACB2-4090C7584BC3}"/>
                    </a:ext>
                  </a:extLst>
                </p:cNvPr>
                <p:cNvPicPr/>
                <p:nvPr/>
              </p:nvPicPr>
              <p:blipFill>
                <a:blip r:embed="rId45"/>
                <a:stretch>
                  <a:fillRect/>
                </a:stretch>
              </p:blipFill>
              <p:spPr>
                <a:xfrm>
                  <a:off x="10250258" y="810081"/>
                  <a:ext cx="17712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 name="Ink 9">
                  <a:extLst>
                    <a:ext uri="{FF2B5EF4-FFF2-40B4-BE49-F238E27FC236}">
                      <a16:creationId xmlns:a16="http://schemas.microsoft.com/office/drawing/2014/main" id="{51117E28-3D22-4E86-B1FD-6F4916B35F0A}"/>
                    </a:ext>
                  </a:extLst>
                </p14:cNvPr>
                <p14:cNvContentPartPr/>
                <p14:nvPr/>
              </p14:nvContentPartPr>
              <p14:xfrm>
                <a:off x="10157018" y="782721"/>
                <a:ext cx="302040" cy="210960"/>
              </p14:xfrm>
            </p:contentPart>
          </mc:Choice>
          <mc:Fallback>
            <p:pic>
              <p:nvPicPr>
                <p:cNvPr id="10" name="Ink 9">
                  <a:extLst>
                    <a:ext uri="{FF2B5EF4-FFF2-40B4-BE49-F238E27FC236}">
                      <a16:creationId xmlns:a16="http://schemas.microsoft.com/office/drawing/2014/main" id="{51117E28-3D22-4E86-B1FD-6F4916B35F0A}"/>
                    </a:ext>
                  </a:extLst>
                </p:cNvPr>
                <p:cNvPicPr/>
                <p:nvPr/>
              </p:nvPicPr>
              <p:blipFill>
                <a:blip r:embed="rId47"/>
                <a:stretch>
                  <a:fillRect/>
                </a:stretch>
              </p:blipFill>
              <p:spPr>
                <a:xfrm>
                  <a:off x="10139018" y="765081"/>
                  <a:ext cx="3376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 name="Ink 10">
                  <a:extLst>
                    <a:ext uri="{FF2B5EF4-FFF2-40B4-BE49-F238E27FC236}">
                      <a16:creationId xmlns:a16="http://schemas.microsoft.com/office/drawing/2014/main" id="{968C03F7-B760-49A5-AC97-02972410E752}"/>
                    </a:ext>
                  </a:extLst>
                </p14:cNvPr>
                <p14:cNvContentPartPr/>
                <p14:nvPr/>
              </p14:nvContentPartPr>
              <p14:xfrm>
                <a:off x="10581818" y="827721"/>
                <a:ext cx="62280" cy="295920"/>
              </p14:xfrm>
            </p:contentPart>
          </mc:Choice>
          <mc:Fallback>
            <p:pic>
              <p:nvPicPr>
                <p:cNvPr id="11" name="Ink 10">
                  <a:extLst>
                    <a:ext uri="{FF2B5EF4-FFF2-40B4-BE49-F238E27FC236}">
                      <a16:creationId xmlns:a16="http://schemas.microsoft.com/office/drawing/2014/main" id="{968C03F7-B760-49A5-AC97-02972410E752}"/>
                    </a:ext>
                  </a:extLst>
                </p:cNvPr>
                <p:cNvPicPr/>
                <p:nvPr/>
              </p:nvPicPr>
              <p:blipFill>
                <a:blip r:embed="rId49"/>
                <a:stretch>
                  <a:fillRect/>
                </a:stretch>
              </p:blipFill>
              <p:spPr>
                <a:xfrm>
                  <a:off x="10563818" y="809721"/>
                  <a:ext cx="979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 name="Ink 11">
                  <a:extLst>
                    <a:ext uri="{FF2B5EF4-FFF2-40B4-BE49-F238E27FC236}">
                      <a16:creationId xmlns:a16="http://schemas.microsoft.com/office/drawing/2014/main" id="{74873D4A-3745-46D9-83EF-8B00FC148474}"/>
                    </a:ext>
                  </a:extLst>
                </p14:cNvPr>
                <p14:cNvContentPartPr/>
                <p14:nvPr/>
              </p14:nvContentPartPr>
              <p14:xfrm>
                <a:off x="10641218" y="766521"/>
                <a:ext cx="225720" cy="258840"/>
              </p14:xfrm>
            </p:contentPart>
          </mc:Choice>
          <mc:Fallback>
            <p:pic>
              <p:nvPicPr>
                <p:cNvPr id="12" name="Ink 11">
                  <a:extLst>
                    <a:ext uri="{FF2B5EF4-FFF2-40B4-BE49-F238E27FC236}">
                      <a16:creationId xmlns:a16="http://schemas.microsoft.com/office/drawing/2014/main" id="{74873D4A-3745-46D9-83EF-8B00FC148474}"/>
                    </a:ext>
                  </a:extLst>
                </p:cNvPr>
                <p:cNvPicPr/>
                <p:nvPr/>
              </p:nvPicPr>
              <p:blipFill>
                <a:blip r:embed="rId51"/>
                <a:stretch>
                  <a:fillRect/>
                </a:stretch>
              </p:blipFill>
              <p:spPr>
                <a:xfrm>
                  <a:off x="10623578" y="748521"/>
                  <a:ext cx="2613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3" name="Ink 12">
                  <a:extLst>
                    <a:ext uri="{FF2B5EF4-FFF2-40B4-BE49-F238E27FC236}">
                      <a16:creationId xmlns:a16="http://schemas.microsoft.com/office/drawing/2014/main" id="{AC44AB3C-56BC-42D4-A102-C0281716DE70}"/>
                    </a:ext>
                  </a:extLst>
                </p14:cNvPr>
                <p14:cNvContentPartPr/>
                <p14:nvPr/>
              </p14:nvContentPartPr>
              <p14:xfrm>
                <a:off x="10727978" y="1384641"/>
                <a:ext cx="78120" cy="326880"/>
              </p14:xfrm>
            </p:contentPart>
          </mc:Choice>
          <mc:Fallback>
            <p:pic>
              <p:nvPicPr>
                <p:cNvPr id="13" name="Ink 12">
                  <a:extLst>
                    <a:ext uri="{FF2B5EF4-FFF2-40B4-BE49-F238E27FC236}">
                      <a16:creationId xmlns:a16="http://schemas.microsoft.com/office/drawing/2014/main" id="{AC44AB3C-56BC-42D4-A102-C0281716DE70}"/>
                    </a:ext>
                  </a:extLst>
                </p:cNvPr>
                <p:cNvPicPr/>
                <p:nvPr/>
              </p:nvPicPr>
              <p:blipFill>
                <a:blip r:embed="rId53"/>
                <a:stretch>
                  <a:fillRect/>
                </a:stretch>
              </p:blipFill>
              <p:spPr>
                <a:xfrm>
                  <a:off x="10709978" y="1366641"/>
                  <a:ext cx="11376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 name="Ink 13">
                  <a:extLst>
                    <a:ext uri="{FF2B5EF4-FFF2-40B4-BE49-F238E27FC236}">
                      <a16:creationId xmlns:a16="http://schemas.microsoft.com/office/drawing/2014/main" id="{DE08F1CD-0708-4BA8-8156-9613C2EC85C9}"/>
                    </a:ext>
                  </a:extLst>
                </p14:cNvPr>
                <p14:cNvContentPartPr/>
                <p14:nvPr/>
              </p14:nvContentPartPr>
              <p14:xfrm>
                <a:off x="10501898" y="1323441"/>
                <a:ext cx="401400" cy="156240"/>
              </p14:xfrm>
            </p:contentPart>
          </mc:Choice>
          <mc:Fallback>
            <p:pic>
              <p:nvPicPr>
                <p:cNvPr id="14" name="Ink 13">
                  <a:extLst>
                    <a:ext uri="{FF2B5EF4-FFF2-40B4-BE49-F238E27FC236}">
                      <a16:creationId xmlns:a16="http://schemas.microsoft.com/office/drawing/2014/main" id="{DE08F1CD-0708-4BA8-8156-9613C2EC85C9}"/>
                    </a:ext>
                  </a:extLst>
                </p:cNvPr>
                <p:cNvPicPr/>
                <p:nvPr/>
              </p:nvPicPr>
              <p:blipFill>
                <a:blip r:embed="rId55"/>
                <a:stretch>
                  <a:fillRect/>
                </a:stretch>
              </p:blipFill>
              <p:spPr>
                <a:xfrm>
                  <a:off x="10484258" y="1305441"/>
                  <a:ext cx="4370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 name="Ink 14">
                  <a:extLst>
                    <a:ext uri="{FF2B5EF4-FFF2-40B4-BE49-F238E27FC236}">
                      <a16:creationId xmlns:a16="http://schemas.microsoft.com/office/drawing/2014/main" id="{A8D66BCA-A067-4D48-A081-3E760245ACFB}"/>
                    </a:ext>
                  </a:extLst>
                </p14:cNvPr>
                <p14:cNvContentPartPr/>
                <p14:nvPr/>
              </p14:nvContentPartPr>
              <p14:xfrm>
                <a:off x="9696578" y="363321"/>
                <a:ext cx="836640" cy="1467720"/>
              </p14:xfrm>
            </p:contentPart>
          </mc:Choice>
          <mc:Fallback>
            <p:pic>
              <p:nvPicPr>
                <p:cNvPr id="15" name="Ink 14">
                  <a:extLst>
                    <a:ext uri="{FF2B5EF4-FFF2-40B4-BE49-F238E27FC236}">
                      <a16:creationId xmlns:a16="http://schemas.microsoft.com/office/drawing/2014/main" id="{A8D66BCA-A067-4D48-A081-3E760245ACFB}"/>
                    </a:ext>
                  </a:extLst>
                </p:cNvPr>
                <p:cNvPicPr/>
                <p:nvPr/>
              </p:nvPicPr>
              <p:blipFill>
                <a:blip r:embed="rId57"/>
                <a:stretch>
                  <a:fillRect/>
                </a:stretch>
              </p:blipFill>
              <p:spPr>
                <a:xfrm>
                  <a:off x="9678938" y="345681"/>
                  <a:ext cx="872280" cy="1503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1" name="Ink 20">
                  <a:extLst>
                    <a:ext uri="{FF2B5EF4-FFF2-40B4-BE49-F238E27FC236}">
                      <a16:creationId xmlns:a16="http://schemas.microsoft.com/office/drawing/2014/main" id="{02B5ABBA-68D8-4ED9-AFA5-D3DD0361E504}"/>
                    </a:ext>
                  </a:extLst>
                </p14:cNvPr>
                <p14:cNvContentPartPr/>
                <p14:nvPr/>
              </p14:nvContentPartPr>
              <p14:xfrm>
                <a:off x="8895218" y="1189161"/>
                <a:ext cx="231480" cy="263880"/>
              </p14:xfrm>
            </p:contentPart>
          </mc:Choice>
          <mc:Fallback>
            <p:pic>
              <p:nvPicPr>
                <p:cNvPr id="21" name="Ink 20">
                  <a:extLst>
                    <a:ext uri="{FF2B5EF4-FFF2-40B4-BE49-F238E27FC236}">
                      <a16:creationId xmlns:a16="http://schemas.microsoft.com/office/drawing/2014/main" id="{02B5ABBA-68D8-4ED9-AFA5-D3DD0361E504}"/>
                    </a:ext>
                  </a:extLst>
                </p:cNvPr>
                <p:cNvPicPr/>
                <p:nvPr/>
              </p:nvPicPr>
              <p:blipFill>
                <a:blip r:embed="rId59"/>
                <a:stretch>
                  <a:fillRect/>
                </a:stretch>
              </p:blipFill>
              <p:spPr>
                <a:xfrm>
                  <a:off x="8877578" y="1171161"/>
                  <a:ext cx="2671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2" name="Ink 21">
                  <a:extLst>
                    <a:ext uri="{FF2B5EF4-FFF2-40B4-BE49-F238E27FC236}">
                      <a16:creationId xmlns:a16="http://schemas.microsoft.com/office/drawing/2014/main" id="{FBE24B80-E41C-4631-A7D4-1C30D11A038E}"/>
                    </a:ext>
                  </a:extLst>
                </p14:cNvPr>
                <p14:cNvContentPartPr/>
                <p14:nvPr/>
              </p14:nvContentPartPr>
              <p14:xfrm>
                <a:off x="9190778" y="1112121"/>
                <a:ext cx="250200" cy="294480"/>
              </p14:xfrm>
            </p:contentPart>
          </mc:Choice>
          <mc:Fallback>
            <p:pic>
              <p:nvPicPr>
                <p:cNvPr id="22" name="Ink 21">
                  <a:extLst>
                    <a:ext uri="{FF2B5EF4-FFF2-40B4-BE49-F238E27FC236}">
                      <a16:creationId xmlns:a16="http://schemas.microsoft.com/office/drawing/2014/main" id="{FBE24B80-E41C-4631-A7D4-1C30D11A038E}"/>
                    </a:ext>
                  </a:extLst>
                </p:cNvPr>
                <p:cNvPicPr/>
                <p:nvPr/>
              </p:nvPicPr>
              <p:blipFill>
                <a:blip r:embed="rId61"/>
                <a:stretch>
                  <a:fillRect/>
                </a:stretch>
              </p:blipFill>
              <p:spPr>
                <a:xfrm>
                  <a:off x="9173138" y="1094481"/>
                  <a:ext cx="28584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3" name="Ink 22">
                  <a:extLst>
                    <a:ext uri="{FF2B5EF4-FFF2-40B4-BE49-F238E27FC236}">
                      <a16:creationId xmlns:a16="http://schemas.microsoft.com/office/drawing/2014/main" id="{CB14F3EA-8DC2-400E-88F7-9A83A0DEB02B}"/>
                    </a:ext>
                  </a:extLst>
                </p14:cNvPr>
                <p14:cNvContentPartPr/>
                <p14:nvPr/>
              </p14:nvContentPartPr>
              <p14:xfrm>
                <a:off x="9413618" y="1024281"/>
                <a:ext cx="134280" cy="327600"/>
              </p14:xfrm>
            </p:contentPart>
          </mc:Choice>
          <mc:Fallback>
            <p:pic>
              <p:nvPicPr>
                <p:cNvPr id="23" name="Ink 22">
                  <a:extLst>
                    <a:ext uri="{FF2B5EF4-FFF2-40B4-BE49-F238E27FC236}">
                      <a16:creationId xmlns:a16="http://schemas.microsoft.com/office/drawing/2014/main" id="{CB14F3EA-8DC2-400E-88F7-9A83A0DEB02B}"/>
                    </a:ext>
                  </a:extLst>
                </p:cNvPr>
                <p:cNvPicPr/>
                <p:nvPr/>
              </p:nvPicPr>
              <p:blipFill>
                <a:blip r:embed="rId63"/>
                <a:stretch>
                  <a:fillRect/>
                </a:stretch>
              </p:blipFill>
              <p:spPr>
                <a:xfrm>
                  <a:off x="9395618" y="1006641"/>
                  <a:ext cx="1699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4" name="Ink 23">
                  <a:extLst>
                    <a:ext uri="{FF2B5EF4-FFF2-40B4-BE49-F238E27FC236}">
                      <a16:creationId xmlns:a16="http://schemas.microsoft.com/office/drawing/2014/main" id="{25694FB6-1E05-4196-9D84-19EA06FED61F}"/>
                    </a:ext>
                  </a:extLst>
                </p14:cNvPr>
                <p14:cNvContentPartPr/>
                <p14:nvPr/>
              </p14:nvContentPartPr>
              <p14:xfrm>
                <a:off x="9517658" y="968121"/>
                <a:ext cx="319320" cy="252360"/>
              </p14:xfrm>
            </p:contentPart>
          </mc:Choice>
          <mc:Fallback>
            <p:pic>
              <p:nvPicPr>
                <p:cNvPr id="24" name="Ink 23">
                  <a:extLst>
                    <a:ext uri="{FF2B5EF4-FFF2-40B4-BE49-F238E27FC236}">
                      <a16:creationId xmlns:a16="http://schemas.microsoft.com/office/drawing/2014/main" id="{25694FB6-1E05-4196-9D84-19EA06FED61F}"/>
                    </a:ext>
                  </a:extLst>
                </p:cNvPr>
                <p:cNvPicPr/>
                <p:nvPr/>
              </p:nvPicPr>
              <p:blipFill>
                <a:blip r:embed="rId65"/>
                <a:stretch>
                  <a:fillRect/>
                </a:stretch>
              </p:blipFill>
              <p:spPr>
                <a:xfrm>
                  <a:off x="9499658" y="950121"/>
                  <a:ext cx="35496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5" name="Ink 24">
                  <a:extLst>
                    <a:ext uri="{FF2B5EF4-FFF2-40B4-BE49-F238E27FC236}">
                      <a16:creationId xmlns:a16="http://schemas.microsoft.com/office/drawing/2014/main" id="{ED6B514A-4529-4199-A643-2B1468294520}"/>
                    </a:ext>
                  </a:extLst>
                </p14:cNvPr>
                <p14:cNvContentPartPr/>
                <p14:nvPr/>
              </p14:nvContentPartPr>
              <p14:xfrm>
                <a:off x="9165218" y="1484001"/>
                <a:ext cx="748440" cy="254520"/>
              </p14:xfrm>
            </p:contentPart>
          </mc:Choice>
          <mc:Fallback>
            <p:pic>
              <p:nvPicPr>
                <p:cNvPr id="25" name="Ink 24">
                  <a:extLst>
                    <a:ext uri="{FF2B5EF4-FFF2-40B4-BE49-F238E27FC236}">
                      <a16:creationId xmlns:a16="http://schemas.microsoft.com/office/drawing/2014/main" id="{ED6B514A-4529-4199-A643-2B1468294520}"/>
                    </a:ext>
                  </a:extLst>
                </p:cNvPr>
                <p:cNvPicPr/>
                <p:nvPr/>
              </p:nvPicPr>
              <p:blipFill>
                <a:blip r:embed="rId67"/>
                <a:stretch>
                  <a:fillRect/>
                </a:stretch>
              </p:blipFill>
              <p:spPr>
                <a:xfrm>
                  <a:off x="9147578" y="1466001"/>
                  <a:ext cx="784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5C9D7320-C70F-41D4-8D10-6C5830510622}"/>
                    </a:ext>
                  </a:extLst>
                </p14:cNvPr>
                <p14:cNvContentPartPr/>
                <p14:nvPr/>
              </p14:nvContentPartPr>
              <p14:xfrm>
                <a:off x="4970858" y="191961"/>
                <a:ext cx="228240" cy="312120"/>
              </p14:xfrm>
            </p:contentPart>
          </mc:Choice>
          <mc:Fallback>
            <p:pic>
              <p:nvPicPr>
                <p:cNvPr id="45" name="Ink 44">
                  <a:extLst>
                    <a:ext uri="{FF2B5EF4-FFF2-40B4-BE49-F238E27FC236}">
                      <a16:creationId xmlns:a16="http://schemas.microsoft.com/office/drawing/2014/main" id="{5C9D7320-C70F-41D4-8D10-6C5830510622}"/>
                    </a:ext>
                  </a:extLst>
                </p:cNvPr>
                <p:cNvPicPr/>
                <p:nvPr/>
              </p:nvPicPr>
              <p:blipFill>
                <a:blip r:embed="rId69"/>
                <a:stretch>
                  <a:fillRect/>
                </a:stretch>
              </p:blipFill>
              <p:spPr>
                <a:xfrm>
                  <a:off x="4952858" y="173961"/>
                  <a:ext cx="2638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C4578FF6-8B15-4BC3-8F74-E3C2E233B797}"/>
                    </a:ext>
                  </a:extLst>
                </p14:cNvPr>
                <p14:cNvContentPartPr/>
                <p14:nvPr/>
              </p14:nvContentPartPr>
              <p14:xfrm>
                <a:off x="5300978" y="382041"/>
                <a:ext cx="177120" cy="125280"/>
              </p14:xfrm>
            </p:contentPart>
          </mc:Choice>
          <mc:Fallback>
            <p:pic>
              <p:nvPicPr>
                <p:cNvPr id="46" name="Ink 45">
                  <a:extLst>
                    <a:ext uri="{FF2B5EF4-FFF2-40B4-BE49-F238E27FC236}">
                      <a16:creationId xmlns:a16="http://schemas.microsoft.com/office/drawing/2014/main" id="{C4578FF6-8B15-4BC3-8F74-E3C2E233B797}"/>
                    </a:ext>
                  </a:extLst>
                </p:cNvPr>
                <p:cNvPicPr/>
                <p:nvPr/>
              </p:nvPicPr>
              <p:blipFill>
                <a:blip r:embed="rId71"/>
                <a:stretch>
                  <a:fillRect/>
                </a:stretch>
              </p:blipFill>
              <p:spPr>
                <a:xfrm>
                  <a:off x="5283338" y="364041"/>
                  <a:ext cx="2127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3D023D0E-19BB-4321-AD3E-AD31BAAE6975}"/>
                    </a:ext>
                  </a:extLst>
                </p14:cNvPr>
                <p14:cNvContentPartPr/>
                <p14:nvPr/>
              </p14:nvContentPartPr>
              <p14:xfrm>
                <a:off x="5526338" y="410481"/>
                <a:ext cx="169200" cy="60480"/>
              </p14:xfrm>
            </p:contentPart>
          </mc:Choice>
          <mc:Fallback>
            <p:pic>
              <p:nvPicPr>
                <p:cNvPr id="47" name="Ink 46">
                  <a:extLst>
                    <a:ext uri="{FF2B5EF4-FFF2-40B4-BE49-F238E27FC236}">
                      <a16:creationId xmlns:a16="http://schemas.microsoft.com/office/drawing/2014/main" id="{3D023D0E-19BB-4321-AD3E-AD31BAAE6975}"/>
                    </a:ext>
                  </a:extLst>
                </p:cNvPr>
                <p:cNvPicPr/>
                <p:nvPr/>
              </p:nvPicPr>
              <p:blipFill>
                <a:blip r:embed="rId73"/>
                <a:stretch>
                  <a:fillRect/>
                </a:stretch>
              </p:blipFill>
              <p:spPr>
                <a:xfrm>
                  <a:off x="5508698" y="392841"/>
                  <a:ext cx="2048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62210B08-2C64-495A-BD09-E0ACC9356F71}"/>
                    </a:ext>
                  </a:extLst>
                </p14:cNvPr>
                <p14:cNvContentPartPr/>
                <p14:nvPr/>
              </p14:nvContentPartPr>
              <p14:xfrm>
                <a:off x="5670698" y="314361"/>
                <a:ext cx="42840" cy="370080"/>
              </p14:xfrm>
            </p:contentPart>
          </mc:Choice>
          <mc:Fallback>
            <p:pic>
              <p:nvPicPr>
                <p:cNvPr id="48" name="Ink 47">
                  <a:extLst>
                    <a:ext uri="{FF2B5EF4-FFF2-40B4-BE49-F238E27FC236}">
                      <a16:creationId xmlns:a16="http://schemas.microsoft.com/office/drawing/2014/main" id="{62210B08-2C64-495A-BD09-E0ACC9356F71}"/>
                    </a:ext>
                  </a:extLst>
                </p:cNvPr>
                <p:cNvPicPr/>
                <p:nvPr/>
              </p:nvPicPr>
              <p:blipFill>
                <a:blip r:embed="rId75"/>
                <a:stretch>
                  <a:fillRect/>
                </a:stretch>
              </p:blipFill>
              <p:spPr>
                <a:xfrm>
                  <a:off x="5652698" y="296721"/>
                  <a:ext cx="7848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33C7306C-C80F-4A69-A02B-0536B2FC7EED}"/>
                    </a:ext>
                  </a:extLst>
                </p14:cNvPr>
                <p14:cNvContentPartPr/>
                <p14:nvPr/>
              </p14:nvContentPartPr>
              <p14:xfrm>
                <a:off x="6324098" y="283041"/>
                <a:ext cx="1229760" cy="577800"/>
              </p14:xfrm>
            </p:contentPart>
          </mc:Choice>
          <mc:Fallback>
            <p:pic>
              <p:nvPicPr>
                <p:cNvPr id="50" name="Ink 49">
                  <a:extLst>
                    <a:ext uri="{FF2B5EF4-FFF2-40B4-BE49-F238E27FC236}">
                      <a16:creationId xmlns:a16="http://schemas.microsoft.com/office/drawing/2014/main" id="{33C7306C-C80F-4A69-A02B-0536B2FC7EED}"/>
                    </a:ext>
                  </a:extLst>
                </p:cNvPr>
                <p:cNvPicPr/>
                <p:nvPr/>
              </p:nvPicPr>
              <p:blipFill>
                <a:blip r:embed="rId77"/>
                <a:stretch>
                  <a:fillRect/>
                </a:stretch>
              </p:blipFill>
              <p:spPr>
                <a:xfrm>
                  <a:off x="6306098" y="265401"/>
                  <a:ext cx="1265400" cy="613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ADC9F206-C2CE-4932-B419-318A1F6CD15B}"/>
                    </a:ext>
                  </a:extLst>
                </p14:cNvPr>
                <p14:cNvContentPartPr/>
                <p14:nvPr/>
              </p14:nvContentPartPr>
              <p14:xfrm>
                <a:off x="6329498" y="663201"/>
                <a:ext cx="1065960" cy="171000"/>
              </p14:xfrm>
            </p:contentPart>
          </mc:Choice>
          <mc:Fallback>
            <p:pic>
              <p:nvPicPr>
                <p:cNvPr id="51" name="Ink 50">
                  <a:extLst>
                    <a:ext uri="{FF2B5EF4-FFF2-40B4-BE49-F238E27FC236}">
                      <a16:creationId xmlns:a16="http://schemas.microsoft.com/office/drawing/2014/main" id="{ADC9F206-C2CE-4932-B419-318A1F6CD15B}"/>
                    </a:ext>
                  </a:extLst>
                </p:cNvPr>
                <p:cNvPicPr/>
                <p:nvPr/>
              </p:nvPicPr>
              <p:blipFill>
                <a:blip r:embed="rId79"/>
                <a:stretch>
                  <a:fillRect/>
                </a:stretch>
              </p:blipFill>
              <p:spPr>
                <a:xfrm>
                  <a:off x="6311858" y="645201"/>
                  <a:ext cx="11016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DE447472-F891-4969-86ED-2FC4CE0A575D}"/>
                    </a:ext>
                  </a:extLst>
                </p14:cNvPr>
                <p14:cNvContentPartPr/>
                <p14:nvPr/>
              </p14:nvContentPartPr>
              <p14:xfrm>
                <a:off x="6346778" y="695961"/>
                <a:ext cx="1078920" cy="131760"/>
              </p14:xfrm>
            </p:contentPart>
          </mc:Choice>
          <mc:Fallback>
            <p:pic>
              <p:nvPicPr>
                <p:cNvPr id="52" name="Ink 51">
                  <a:extLst>
                    <a:ext uri="{FF2B5EF4-FFF2-40B4-BE49-F238E27FC236}">
                      <a16:creationId xmlns:a16="http://schemas.microsoft.com/office/drawing/2014/main" id="{DE447472-F891-4969-86ED-2FC4CE0A575D}"/>
                    </a:ext>
                  </a:extLst>
                </p:cNvPr>
                <p:cNvPicPr/>
                <p:nvPr/>
              </p:nvPicPr>
              <p:blipFill>
                <a:blip r:embed="rId81"/>
                <a:stretch>
                  <a:fillRect/>
                </a:stretch>
              </p:blipFill>
              <p:spPr>
                <a:xfrm>
                  <a:off x="6328778" y="678321"/>
                  <a:ext cx="11145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2D0F6950-1ED9-41C7-AAA7-E69F0E689749}"/>
                    </a:ext>
                  </a:extLst>
                </p14:cNvPr>
                <p14:cNvContentPartPr/>
                <p14:nvPr/>
              </p14:nvContentPartPr>
              <p14:xfrm>
                <a:off x="6275498" y="631881"/>
                <a:ext cx="1203120" cy="175680"/>
              </p14:xfrm>
            </p:contentPart>
          </mc:Choice>
          <mc:Fallback>
            <p:pic>
              <p:nvPicPr>
                <p:cNvPr id="53" name="Ink 52">
                  <a:extLst>
                    <a:ext uri="{FF2B5EF4-FFF2-40B4-BE49-F238E27FC236}">
                      <a16:creationId xmlns:a16="http://schemas.microsoft.com/office/drawing/2014/main" id="{2D0F6950-1ED9-41C7-AAA7-E69F0E689749}"/>
                    </a:ext>
                  </a:extLst>
                </p:cNvPr>
                <p:cNvPicPr/>
                <p:nvPr/>
              </p:nvPicPr>
              <p:blipFill>
                <a:blip r:embed="rId83"/>
                <a:stretch>
                  <a:fillRect/>
                </a:stretch>
              </p:blipFill>
              <p:spPr>
                <a:xfrm>
                  <a:off x="6257498" y="613881"/>
                  <a:ext cx="12387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8107A2E0-7886-4E63-B611-C344825BB4DC}"/>
                    </a:ext>
                  </a:extLst>
                </p14:cNvPr>
                <p14:cNvContentPartPr/>
                <p14:nvPr/>
              </p14:nvContentPartPr>
              <p14:xfrm>
                <a:off x="6294218" y="728361"/>
                <a:ext cx="942120" cy="91440"/>
              </p14:xfrm>
            </p:contentPart>
          </mc:Choice>
          <mc:Fallback>
            <p:pic>
              <p:nvPicPr>
                <p:cNvPr id="54" name="Ink 53">
                  <a:extLst>
                    <a:ext uri="{FF2B5EF4-FFF2-40B4-BE49-F238E27FC236}">
                      <a16:creationId xmlns:a16="http://schemas.microsoft.com/office/drawing/2014/main" id="{8107A2E0-7886-4E63-B611-C344825BB4DC}"/>
                    </a:ext>
                  </a:extLst>
                </p:cNvPr>
                <p:cNvPicPr/>
                <p:nvPr/>
              </p:nvPicPr>
              <p:blipFill>
                <a:blip r:embed="rId85"/>
                <a:stretch>
                  <a:fillRect/>
                </a:stretch>
              </p:blipFill>
              <p:spPr>
                <a:xfrm>
                  <a:off x="6276218" y="710721"/>
                  <a:ext cx="977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D8AEBB46-256B-4EAC-B612-B131B1879B61}"/>
                    </a:ext>
                  </a:extLst>
                </p14:cNvPr>
                <p14:cNvContentPartPr/>
                <p14:nvPr/>
              </p14:nvContentPartPr>
              <p14:xfrm>
                <a:off x="7792178" y="461601"/>
                <a:ext cx="243720" cy="308520"/>
              </p14:xfrm>
            </p:contentPart>
          </mc:Choice>
          <mc:Fallback>
            <p:pic>
              <p:nvPicPr>
                <p:cNvPr id="55" name="Ink 54">
                  <a:extLst>
                    <a:ext uri="{FF2B5EF4-FFF2-40B4-BE49-F238E27FC236}">
                      <a16:creationId xmlns:a16="http://schemas.microsoft.com/office/drawing/2014/main" id="{D8AEBB46-256B-4EAC-B612-B131B1879B61}"/>
                    </a:ext>
                  </a:extLst>
                </p:cNvPr>
                <p:cNvPicPr/>
                <p:nvPr/>
              </p:nvPicPr>
              <p:blipFill>
                <a:blip r:embed="rId87"/>
                <a:stretch>
                  <a:fillRect/>
                </a:stretch>
              </p:blipFill>
              <p:spPr>
                <a:xfrm>
                  <a:off x="7774538" y="443601"/>
                  <a:ext cx="2793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6392977A-22CB-472B-A218-AABC90C6879E}"/>
                    </a:ext>
                  </a:extLst>
                </p14:cNvPr>
                <p14:cNvContentPartPr/>
                <p14:nvPr/>
              </p14:nvContentPartPr>
              <p14:xfrm>
                <a:off x="8085938" y="715761"/>
                <a:ext cx="154800" cy="102600"/>
              </p14:xfrm>
            </p:contentPart>
          </mc:Choice>
          <mc:Fallback>
            <p:pic>
              <p:nvPicPr>
                <p:cNvPr id="56" name="Ink 55">
                  <a:extLst>
                    <a:ext uri="{FF2B5EF4-FFF2-40B4-BE49-F238E27FC236}">
                      <a16:creationId xmlns:a16="http://schemas.microsoft.com/office/drawing/2014/main" id="{6392977A-22CB-472B-A218-AABC90C6879E}"/>
                    </a:ext>
                  </a:extLst>
                </p:cNvPr>
                <p:cNvPicPr/>
                <p:nvPr/>
              </p:nvPicPr>
              <p:blipFill>
                <a:blip r:embed="rId89"/>
                <a:stretch>
                  <a:fillRect/>
                </a:stretch>
              </p:blipFill>
              <p:spPr>
                <a:xfrm>
                  <a:off x="8068298" y="697761"/>
                  <a:ext cx="1904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5F9A580E-2574-4E72-BA09-F1BC61B7853E}"/>
                    </a:ext>
                  </a:extLst>
                </p14:cNvPr>
                <p14:cNvContentPartPr/>
                <p14:nvPr/>
              </p14:nvContentPartPr>
              <p14:xfrm>
                <a:off x="8323178" y="764721"/>
                <a:ext cx="154440" cy="4320"/>
              </p14:xfrm>
            </p:contentPart>
          </mc:Choice>
          <mc:Fallback>
            <p:pic>
              <p:nvPicPr>
                <p:cNvPr id="57" name="Ink 56">
                  <a:extLst>
                    <a:ext uri="{FF2B5EF4-FFF2-40B4-BE49-F238E27FC236}">
                      <a16:creationId xmlns:a16="http://schemas.microsoft.com/office/drawing/2014/main" id="{5F9A580E-2574-4E72-BA09-F1BC61B7853E}"/>
                    </a:ext>
                  </a:extLst>
                </p:cNvPr>
                <p:cNvPicPr/>
                <p:nvPr/>
              </p:nvPicPr>
              <p:blipFill>
                <a:blip r:embed="rId91"/>
                <a:stretch>
                  <a:fillRect/>
                </a:stretch>
              </p:blipFill>
              <p:spPr>
                <a:xfrm>
                  <a:off x="8305538" y="746721"/>
                  <a:ext cx="19008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0399475C-D248-4FD7-9540-9EB5697C30D0}"/>
                    </a:ext>
                  </a:extLst>
                </p14:cNvPr>
                <p14:cNvContentPartPr/>
                <p14:nvPr/>
              </p14:nvContentPartPr>
              <p14:xfrm>
                <a:off x="8510018" y="620361"/>
                <a:ext cx="12960" cy="200160"/>
              </p14:xfrm>
            </p:contentPart>
          </mc:Choice>
          <mc:Fallback>
            <p:pic>
              <p:nvPicPr>
                <p:cNvPr id="58" name="Ink 57">
                  <a:extLst>
                    <a:ext uri="{FF2B5EF4-FFF2-40B4-BE49-F238E27FC236}">
                      <a16:creationId xmlns:a16="http://schemas.microsoft.com/office/drawing/2014/main" id="{0399475C-D248-4FD7-9540-9EB5697C30D0}"/>
                    </a:ext>
                  </a:extLst>
                </p:cNvPr>
                <p:cNvPicPr/>
                <p:nvPr/>
              </p:nvPicPr>
              <p:blipFill>
                <a:blip r:embed="rId93"/>
                <a:stretch>
                  <a:fillRect/>
                </a:stretch>
              </p:blipFill>
              <p:spPr>
                <a:xfrm>
                  <a:off x="8492378" y="602361"/>
                  <a:ext cx="486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B571DFE0-1B69-443A-9DC3-470884983FF1}"/>
                    </a:ext>
                  </a:extLst>
                </p14:cNvPr>
                <p14:cNvContentPartPr/>
                <p14:nvPr/>
              </p14:nvContentPartPr>
              <p14:xfrm>
                <a:off x="8138498" y="992241"/>
                <a:ext cx="408960" cy="124200"/>
              </p14:xfrm>
            </p:contentPart>
          </mc:Choice>
          <mc:Fallback>
            <p:pic>
              <p:nvPicPr>
                <p:cNvPr id="59" name="Ink 58">
                  <a:extLst>
                    <a:ext uri="{FF2B5EF4-FFF2-40B4-BE49-F238E27FC236}">
                      <a16:creationId xmlns:a16="http://schemas.microsoft.com/office/drawing/2014/main" id="{B571DFE0-1B69-443A-9DC3-470884983FF1}"/>
                    </a:ext>
                  </a:extLst>
                </p:cNvPr>
                <p:cNvPicPr/>
                <p:nvPr/>
              </p:nvPicPr>
              <p:blipFill>
                <a:blip r:embed="rId95"/>
                <a:stretch>
                  <a:fillRect/>
                </a:stretch>
              </p:blipFill>
              <p:spPr>
                <a:xfrm>
                  <a:off x="8120498" y="974241"/>
                  <a:ext cx="444600" cy="15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68" name="Ink 67">
                <a:extLst>
                  <a:ext uri="{FF2B5EF4-FFF2-40B4-BE49-F238E27FC236}">
                    <a16:creationId xmlns:a16="http://schemas.microsoft.com/office/drawing/2014/main" id="{A782BFC2-0C51-4D4E-B10E-89EE97E71E65}"/>
                  </a:ext>
                </a:extLst>
              </p14:cNvPr>
              <p14:cNvContentPartPr/>
              <p14:nvPr/>
            </p14:nvContentPartPr>
            <p14:xfrm>
              <a:off x="-572782" y="1549161"/>
              <a:ext cx="1040760" cy="893160"/>
            </p14:xfrm>
          </p:contentPart>
        </mc:Choice>
        <mc:Fallback>
          <p:pic>
            <p:nvPicPr>
              <p:cNvPr id="68" name="Ink 67">
                <a:extLst>
                  <a:ext uri="{FF2B5EF4-FFF2-40B4-BE49-F238E27FC236}">
                    <a16:creationId xmlns:a16="http://schemas.microsoft.com/office/drawing/2014/main" id="{A782BFC2-0C51-4D4E-B10E-89EE97E71E65}"/>
                  </a:ext>
                </a:extLst>
              </p:cNvPr>
              <p:cNvPicPr/>
              <p:nvPr/>
            </p:nvPicPr>
            <p:blipFill>
              <a:blip r:embed="rId97"/>
              <a:stretch>
                <a:fillRect/>
              </a:stretch>
            </p:blipFill>
            <p:spPr>
              <a:xfrm>
                <a:off x="-590782" y="1531521"/>
                <a:ext cx="1076400" cy="928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0" name="Ink 69">
                <a:extLst>
                  <a:ext uri="{FF2B5EF4-FFF2-40B4-BE49-F238E27FC236}">
                    <a16:creationId xmlns:a16="http://schemas.microsoft.com/office/drawing/2014/main" id="{3EE4936F-CB04-4F48-9F40-DFE21FBE180A}"/>
                  </a:ext>
                </a:extLst>
              </p14:cNvPr>
              <p14:cNvContentPartPr/>
              <p14:nvPr/>
            </p14:nvContentPartPr>
            <p14:xfrm>
              <a:off x="-514462" y="3004641"/>
              <a:ext cx="1594800" cy="527040"/>
            </p14:xfrm>
          </p:contentPart>
        </mc:Choice>
        <mc:Fallback>
          <p:pic>
            <p:nvPicPr>
              <p:cNvPr id="70" name="Ink 69">
                <a:extLst>
                  <a:ext uri="{FF2B5EF4-FFF2-40B4-BE49-F238E27FC236}">
                    <a16:creationId xmlns:a16="http://schemas.microsoft.com/office/drawing/2014/main" id="{3EE4936F-CB04-4F48-9F40-DFE21FBE180A}"/>
                  </a:ext>
                </a:extLst>
              </p:cNvPr>
              <p:cNvPicPr/>
              <p:nvPr/>
            </p:nvPicPr>
            <p:blipFill>
              <a:blip r:embed="rId99"/>
              <a:stretch>
                <a:fillRect/>
              </a:stretch>
            </p:blipFill>
            <p:spPr>
              <a:xfrm>
                <a:off x="-532462" y="2986641"/>
                <a:ext cx="163044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3" name="Ink 72">
                <a:extLst>
                  <a:ext uri="{FF2B5EF4-FFF2-40B4-BE49-F238E27FC236}">
                    <a16:creationId xmlns:a16="http://schemas.microsoft.com/office/drawing/2014/main" id="{EE5CE74D-5B09-4A11-B8C4-4269C1947AF8}"/>
                  </a:ext>
                </a:extLst>
              </p14:cNvPr>
              <p14:cNvContentPartPr/>
              <p14:nvPr/>
            </p14:nvContentPartPr>
            <p14:xfrm>
              <a:off x="-242302" y="1006641"/>
              <a:ext cx="241560" cy="263160"/>
            </p14:xfrm>
          </p:contentPart>
        </mc:Choice>
        <mc:Fallback>
          <p:pic>
            <p:nvPicPr>
              <p:cNvPr id="73" name="Ink 72">
                <a:extLst>
                  <a:ext uri="{FF2B5EF4-FFF2-40B4-BE49-F238E27FC236}">
                    <a16:creationId xmlns:a16="http://schemas.microsoft.com/office/drawing/2014/main" id="{EE5CE74D-5B09-4A11-B8C4-4269C1947AF8}"/>
                  </a:ext>
                </a:extLst>
              </p:cNvPr>
              <p:cNvPicPr/>
              <p:nvPr/>
            </p:nvPicPr>
            <p:blipFill>
              <a:blip r:embed="rId101"/>
              <a:stretch>
                <a:fillRect/>
              </a:stretch>
            </p:blipFill>
            <p:spPr>
              <a:xfrm>
                <a:off x="-260302" y="989001"/>
                <a:ext cx="2772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2" name="Ink 71">
                <a:extLst>
                  <a:ext uri="{FF2B5EF4-FFF2-40B4-BE49-F238E27FC236}">
                    <a16:creationId xmlns:a16="http://schemas.microsoft.com/office/drawing/2014/main" id="{A74DCD38-D007-47B8-B7C6-9DEAAE05EED1}"/>
                  </a:ext>
                </a:extLst>
              </p14:cNvPr>
              <p14:cNvContentPartPr/>
              <p14:nvPr/>
            </p14:nvContentPartPr>
            <p14:xfrm>
              <a:off x="-495742" y="1116441"/>
              <a:ext cx="258480" cy="242280"/>
            </p14:xfrm>
          </p:contentPart>
        </mc:Choice>
        <mc:Fallback>
          <p:pic>
            <p:nvPicPr>
              <p:cNvPr id="72" name="Ink 71">
                <a:extLst>
                  <a:ext uri="{FF2B5EF4-FFF2-40B4-BE49-F238E27FC236}">
                    <a16:creationId xmlns:a16="http://schemas.microsoft.com/office/drawing/2014/main" id="{A74DCD38-D007-47B8-B7C6-9DEAAE05EED1}"/>
                  </a:ext>
                </a:extLst>
              </p:cNvPr>
              <p:cNvPicPr/>
              <p:nvPr/>
            </p:nvPicPr>
            <p:blipFill>
              <a:blip r:embed="rId103"/>
              <a:stretch>
                <a:fillRect/>
              </a:stretch>
            </p:blipFill>
            <p:spPr>
              <a:xfrm>
                <a:off x="-513742" y="1098441"/>
                <a:ext cx="2941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Ink 73">
                <a:extLst>
                  <a:ext uri="{FF2B5EF4-FFF2-40B4-BE49-F238E27FC236}">
                    <a16:creationId xmlns:a16="http://schemas.microsoft.com/office/drawing/2014/main" id="{3C9BC7D0-0D41-461A-B5D7-0ECE5296B0A2}"/>
                  </a:ext>
                </a:extLst>
              </p14:cNvPr>
              <p14:cNvContentPartPr/>
              <p14:nvPr/>
            </p14:nvContentPartPr>
            <p14:xfrm>
              <a:off x="-46462" y="911241"/>
              <a:ext cx="161640" cy="263880"/>
            </p14:xfrm>
          </p:contentPart>
        </mc:Choice>
        <mc:Fallback>
          <p:pic>
            <p:nvPicPr>
              <p:cNvPr id="74" name="Ink 73">
                <a:extLst>
                  <a:ext uri="{FF2B5EF4-FFF2-40B4-BE49-F238E27FC236}">
                    <a16:creationId xmlns:a16="http://schemas.microsoft.com/office/drawing/2014/main" id="{3C9BC7D0-0D41-461A-B5D7-0ECE5296B0A2}"/>
                  </a:ext>
                </a:extLst>
              </p:cNvPr>
              <p:cNvPicPr/>
              <p:nvPr/>
            </p:nvPicPr>
            <p:blipFill>
              <a:blip r:embed="rId105"/>
              <a:stretch>
                <a:fillRect/>
              </a:stretch>
            </p:blipFill>
            <p:spPr>
              <a:xfrm>
                <a:off x="-64102" y="893601"/>
                <a:ext cx="1972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5" name="Ink 74">
                <a:extLst>
                  <a:ext uri="{FF2B5EF4-FFF2-40B4-BE49-F238E27FC236}">
                    <a16:creationId xmlns:a16="http://schemas.microsoft.com/office/drawing/2014/main" id="{AE4D5C06-054D-4CCE-ACEA-50BD10BDAA83}"/>
                  </a:ext>
                </a:extLst>
              </p14:cNvPr>
              <p14:cNvContentPartPr/>
              <p14:nvPr/>
            </p14:nvContentPartPr>
            <p14:xfrm>
              <a:off x="61898" y="851481"/>
              <a:ext cx="208440" cy="225360"/>
            </p14:xfrm>
          </p:contentPart>
        </mc:Choice>
        <mc:Fallback>
          <p:pic>
            <p:nvPicPr>
              <p:cNvPr id="75" name="Ink 74">
                <a:extLst>
                  <a:ext uri="{FF2B5EF4-FFF2-40B4-BE49-F238E27FC236}">
                    <a16:creationId xmlns:a16="http://schemas.microsoft.com/office/drawing/2014/main" id="{AE4D5C06-054D-4CCE-ACEA-50BD10BDAA83}"/>
                  </a:ext>
                </a:extLst>
              </p:cNvPr>
              <p:cNvPicPr/>
              <p:nvPr/>
            </p:nvPicPr>
            <p:blipFill>
              <a:blip r:embed="rId107"/>
              <a:stretch>
                <a:fillRect/>
              </a:stretch>
            </p:blipFill>
            <p:spPr>
              <a:xfrm>
                <a:off x="44258" y="833481"/>
                <a:ext cx="2440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9" name="Ink 78">
                <a:extLst>
                  <a:ext uri="{FF2B5EF4-FFF2-40B4-BE49-F238E27FC236}">
                    <a16:creationId xmlns:a16="http://schemas.microsoft.com/office/drawing/2014/main" id="{12E57689-BB68-44BA-BB7C-19B4CA561871}"/>
                  </a:ext>
                </a:extLst>
              </p14:cNvPr>
              <p14:cNvContentPartPr/>
              <p14:nvPr/>
            </p14:nvContentPartPr>
            <p14:xfrm>
              <a:off x="9023018" y="3550761"/>
              <a:ext cx="522000" cy="152280"/>
            </p14:xfrm>
          </p:contentPart>
        </mc:Choice>
        <mc:Fallback>
          <p:pic>
            <p:nvPicPr>
              <p:cNvPr id="79" name="Ink 78">
                <a:extLst>
                  <a:ext uri="{FF2B5EF4-FFF2-40B4-BE49-F238E27FC236}">
                    <a16:creationId xmlns:a16="http://schemas.microsoft.com/office/drawing/2014/main" id="{12E57689-BB68-44BA-BB7C-19B4CA561871}"/>
                  </a:ext>
                </a:extLst>
              </p:cNvPr>
              <p:cNvPicPr/>
              <p:nvPr/>
            </p:nvPicPr>
            <p:blipFill>
              <a:blip r:embed="rId109"/>
              <a:stretch>
                <a:fillRect/>
              </a:stretch>
            </p:blipFill>
            <p:spPr>
              <a:xfrm>
                <a:off x="9005378" y="3533121"/>
                <a:ext cx="5576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0" name="Ink 79">
                <a:extLst>
                  <a:ext uri="{FF2B5EF4-FFF2-40B4-BE49-F238E27FC236}">
                    <a16:creationId xmlns:a16="http://schemas.microsoft.com/office/drawing/2014/main" id="{45EC6DD3-4AAE-4903-8A50-37E053B58C42}"/>
                  </a:ext>
                </a:extLst>
              </p14:cNvPr>
              <p14:cNvContentPartPr/>
              <p14:nvPr/>
            </p14:nvContentPartPr>
            <p14:xfrm>
              <a:off x="1374458" y="3963321"/>
              <a:ext cx="2295720" cy="66240"/>
            </p14:xfrm>
          </p:contentPart>
        </mc:Choice>
        <mc:Fallback>
          <p:pic>
            <p:nvPicPr>
              <p:cNvPr id="80" name="Ink 79">
                <a:extLst>
                  <a:ext uri="{FF2B5EF4-FFF2-40B4-BE49-F238E27FC236}">
                    <a16:creationId xmlns:a16="http://schemas.microsoft.com/office/drawing/2014/main" id="{45EC6DD3-4AAE-4903-8A50-37E053B58C42}"/>
                  </a:ext>
                </a:extLst>
              </p:cNvPr>
              <p:cNvPicPr/>
              <p:nvPr/>
            </p:nvPicPr>
            <p:blipFill>
              <a:blip r:embed="rId111"/>
              <a:stretch>
                <a:fillRect/>
              </a:stretch>
            </p:blipFill>
            <p:spPr>
              <a:xfrm>
                <a:off x="1356458" y="3945681"/>
                <a:ext cx="2331360" cy="101880"/>
              </a:xfrm>
              <a:prstGeom prst="rect">
                <a:avLst/>
              </a:prstGeom>
            </p:spPr>
          </p:pic>
        </mc:Fallback>
      </mc:AlternateContent>
      <p:grpSp>
        <p:nvGrpSpPr>
          <p:cNvPr id="83" name="Group 82">
            <a:extLst>
              <a:ext uri="{FF2B5EF4-FFF2-40B4-BE49-F238E27FC236}">
                <a16:creationId xmlns:a16="http://schemas.microsoft.com/office/drawing/2014/main" id="{3D4A8A1E-51E2-42AE-8C94-6B93910B1237}"/>
              </a:ext>
            </a:extLst>
          </p:cNvPr>
          <p:cNvGrpSpPr/>
          <p:nvPr/>
        </p:nvGrpSpPr>
        <p:grpSpPr>
          <a:xfrm>
            <a:off x="5306018" y="4132161"/>
            <a:ext cx="5343840" cy="88200"/>
            <a:chOff x="5306018" y="4132161"/>
            <a:chExt cx="5343840" cy="88200"/>
          </a:xfrm>
        </p:grpSpPr>
        <mc:AlternateContent xmlns:mc="http://schemas.openxmlformats.org/markup-compatibility/2006">
          <mc:Choice xmlns:p14="http://schemas.microsoft.com/office/powerpoint/2010/main" Requires="p14">
            <p:contentPart p14:bwMode="auto" r:id="rId112">
              <p14:nvContentPartPr>
                <p14:cNvPr id="81" name="Ink 80">
                  <a:extLst>
                    <a:ext uri="{FF2B5EF4-FFF2-40B4-BE49-F238E27FC236}">
                      <a16:creationId xmlns:a16="http://schemas.microsoft.com/office/drawing/2014/main" id="{A88B4AE2-F316-481E-A8C7-2580A812788A}"/>
                    </a:ext>
                  </a:extLst>
                </p14:cNvPr>
                <p14:cNvContentPartPr/>
                <p14:nvPr/>
              </p14:nvContentPartPr>
              <p14:xfrm>
                <a:off x="5306018" y="4140081"/>
                <a:ext cx="2449800" cy="46080"/>
              </p14:xfrm>
            </p:contentPart>
          </mc:Choice>
          <mc:Fallback>
            <p:pic>
              <p:nvPicPr>
                <p:cNvPr id="81" name="Ink 80">
                  <a:extLst>
                    <a:ext uri="{FF2B5EF4-FFF2-40B4-BE49-F238E27FC236}">
                      <a16:creationId xmlns:a16="http://schemas.microsoft.com/office/drawing/2014/main" id="{A88B4AE2-F316-481E-A8C7-2580A812788A}"/>
                    </a:ext>
                  </a:extLst>
                </p:cNvPr>
                <p:cNvPicPr/>
                <p:nvPr/>
              </p:nvPicPr>
              <p:blipFill>
                <a:blip r:embed="rId113"/>
                <a:stretch>
                  <a:fillRect/>
                </a:stretch>
              </p:blipFill>
              <p:spPr>
                <a:xfrm>
                  <a:off x="5288018" y="4122081"/>
                  <a:ext cx="24854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2" name="Ink 81">
                  <a:extLst>
                    <a:ext uri="{FF2B5EF4-FFF2-40B4-BE49-F238E27FC236}">
                      <a16:creationId xmlns:a16="http://schemas.microsoft.com/office/drawing/2014/main" id="{99901CBB-9166-4EB3-B839-F60E0ABF4FAC}"/>
                    </a:ext>
                  </a:extLst>
                </p14:cNvPr>
                <p14:cNvContentPartPr/>
                <p14:nvPr/>
              </p14:nvContentPartPr>
              <p14:xfrm>
                <a:off x="8726738" y="4132161"/>
                <a:ext cx="1923120" cy="88200"/>
              </p14:xfrm>
            </p:contentPart>
          </mc:Choice>
          <mc:Fallback>
            <p:pic>
              <p:nvPicPr>
                <p:cNvPr id="82" name="Ink 81">
                  <a:extLst>
                    <a:ext uri="{FF2B5EF4-FFF2-40B4-BE49-F238E27FC236}">
                      <a16:creationId xmlns:a16="http://schemas.microsoft.com/office/drawing/2014/main" id="{99901CBB-9166-4EB3-B839-F60E0ABF4FAC}"/>
                    </a:ext>
                  </a:extLst>
                </p:cNvPr>
                <p:cNvPicPr/>
                <p:nvPr/>
              </p:nvPicPr>
              <p:blipFill>
                <a:blip r:embed="rId115"/>
                <a:stretch>
                  <a:fillRect/>
                </a:stretch>
              </p:blipFill>
              <p:spPr>
                <a:xfrm>
                  <a:off x="8708738" y="4114521"/>
                  <a:ext cx="1958760" cy="12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84" name="Ink 83">
                <a:extLst>
                  <a:ext uri="{FF2B5EF4-FFF2-40B4-BE49-F238E27FC236}">
                    <a16:creationId xmlns:a16="http://schemas.microsoft.com/office/drawing/2014/main" id="{1B46DB75-BAD6-415C-8B30-5EA9F0E7C362}"/>
                  </a:ext>
                </a:extLst>
              </p14:cNvPr>
              <p14:cNvContentPartPr/>
              <p14:nvPr/>
            </p14:nvContentPartPr>
            <p14:xfrm>
              <a:off x="1981418" y="4259241"/>
              <a:ext cx="410760" cy="52920"/>
            </p14:xfrm>
          </p:contentPart>
        </mc:Choice>
        <mc:Fallback>
          <p:pic>
            <p:nvPicPr>
              <p:cNvPr id="84" name="Ink 83">
                <a:extLst>
                  <a:ext uri="{FF2B5EF4-FFF2-40B4-BE49-F238E27FC236}">
                    <a16:creationId xmlns:a16="http://schemas.microsoft.com/office/drawing/2014/main" id="{1B46DB75-BAD6-415C-8B30-5EA9F0E7C362}"/>
                  </a:ext>
                </a:extLst>
              </p:cNvPr>
              <p:cNvPicPr/>
              <p:nvPr/>
            </p:nvPicPr>
            <p:blipFill>
              <a:blip r:embed="rId117"/>
              <a:stretch>
                <a:fillRect/>
              </a:stretch>
            </p:blipFill>
            <p:spPr>
              <a:xfrm>
                <a:off x="1963418" y="4241601"/>
                <a:ext cx="4464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5" name="Ink 84">
                <a:extLst>
                  <a:ext uri="{FF2B5EF4-FFF2-40B4-BE49-F238E27FC236}">
                    <a16:creationId xmlns:a16="http://schemas.microsoft.com/office/drawing/2014/main" id="{04410342-E0E0-4BD2-946A-56FE50EAFD4A}"/>
                  </a:ext>
                </a:extLst>
              </p14:cNvPr>
              <p14:cNvContentPartPr/>
              <p14:nvPr/>
            </p14:nvContentPartPr>
            <p14:xfrm>
              <a:off x="-621022" y="1592001"/>
              <a:ext cx="1149840" cy="852840"/>
            </p14:xfrm>
          </p:contentPart>
        </mc:Choice>
        <mc:Fallback>
          <p:pic>
            <p:nvPicPr>
              <p:cNvPr id="85" name="Ink 84">
                <a:extLst>
                  <a:ext uri="{FF2B5EF4-FFF2-40B4-BE49-F238E27FC236}">
                    <a16:creationId xmlns:a16="http://schemas.microsoft.com/office/drawing/2014/main" id="{04410342-E0E0-4BD2-946A-56FE50EAFD4A}"/>
                  </a:ext>
                </a:extLst>
              </p:cNvPr>
              <p:cNvPicPr/>
              <p:nvPr/>
            </p:nvPicPr>
            <p:blipFill>
              <a:blip r:embed="rId119"/>
              <a:stretch>
                <a:fillRect/>
              </a:stretch>
            </p:blipFill>
            <p:spPr>
              <a:xfrm>
                <a:off x="-639022" y="1574001"/>
                <a:ext cx="1185480" cy="888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Ink 85">
                <a:extLst>
                  <a:ext uri="{FF2B5EF4-FFF2-40B4-BE49-F238E27FC236}">
                    <a16:creationId xmlns:a16="http://schemas.microsoft.com/office/drawing/2014/main" id="{235CFD10-AEC2-42BF-8427-29E6BFB92815}"/>
                  </a:ext>
                </a:extLst>
              </p14:cNvPr>
              <p14:cNvContentPartPr/>
              <p14:nvPr/>
            </p14:nvContentPartPr>
            <p14:xfrm>
              <a:off x="-568462" y="2951721"/>
              <a:ext cx="1438920" cy="617760"/>
            </p14:xfrm>
          </p:contentPart>
        </mc:Choice>
        <mc:Fallback>
          <p:pic>
            <p:nvPicPr>
              <p:cNvPr id="86" name="Ink 85">
                <a:extLst>
                  <a:ext uri="{FF2B5EF4-FFF2-40B4-BE49-F238E27FC236}">
                    <a16:creationId xmlns:a16="http://schemas.microsoft.com/office/drawing/2014/main" id="{235CFD10-AEC2-42BF-8427-29E6BFB92815}"/>
                  </a:ext>
                </a:extLst>
              </p:cNvPr>
              <p:cNvPicPr/>
              <p:nvPr/>
            </p:nvPicPr>
            <p:blipFill>
              <a:blip r:embed="rId121"/>
              <a:stretch>
                <a:fillRect/>
              </a:stretch>
            </p:blipFill>
            <p:spPr>
              <a:xfrm>
                <a:off x="-586102" y="2933721"/>
                <a:ext cx="1474560" cy="653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9" name="Ink 88">
                <a:extLst>
                  <a:ext uri="{FF2B5EF4-FFF2-40B4-BE49-F238E27FC236}">
                    <a16:creationId xmlns:a16="http://schemas.microsoft.com/office/drawing/2014/main" id="{3836A1F0-DED3-4215-90D8-33872EE086AA}"/>
                  </a:ext>
                </a:extLst>
              </p14:cNvPr>
              <p14:cNvContentPartPr/>
              <p14:nvPr/>
            </p14:nvContentPartPr>
            <p14:xfrm>
              <a:off x="2440418" y="4614561"/>
              <a:ext cx="564120" cy="141840"/>
            </p14:xfrm>
          </p:contentPart>
        </mc:Choice>
        <mc:Fallback>
          <p:pic>
            <p:nvPicPr>
              <p:cNvPr id="89" name="Ink 88">
                <a:extLst>
                  <a:ext uri="{FF2B5EF4-FFF2-40B4-BE49-F238E27FC236}">
                    <a16:creationId xmlns:a16="http://schemas.microsoft.com/office/drawing/2014/main" id="{3836A1F0-DED3-4215-90D8-33872EE086AA}"/>
                  </a:ext>
                </a:extLst>
              </p:cNvPr>
              <p:cNvPicPr/>
              <p:nvPr/>
            </p:nvPicPr>
            <p:blipFill>
              <a:blip r:embed="rId123"/>
              <a:stretch>
                <a:fillRect/>
              </a:stretch>
            </p:blipFill>
            <p:spPr>
              <a:xfrm>
                <a:off x="2422778" y="4596561"/>
                <a:ext cx="5997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0" name="Ink 89">
                <a:extLst>
                  <a:ext uri="{FF2B5EF4-FFF2-40B4-BE49-F238E27FC236}">
                    <a16:creationId xmlns:a16="http://schemas.microsoft.com/office/drawing/2014/main" id="{6AD6253A-8FE6-4DEA-A573-E1885750D863}"/>
                  </a:ext>
                </a:extLst>
              </p14:cNvPr>
              <p14:cNvContentPartPr/>
              <p14:nvPr/>
            </p14:nvContentPartPr>
            <p14:xfrm>
              <a:off x="2541938" y="5189121"/>
              <a:ext cx="572760" cy="141120"/>
            </p14:xfrm>
          </p:contentPart>
        </mc:Choice>
        <mc:Fallback>
          <p:pic>
            <p:nvPicPr>
              <p:cNvPr id="90" name="Ink 89">
                <a:extLst>
                  <a:ext uri="{FF2B5EF4-FFF2-40B4-BE49-F238E27FC236}">
                    <a16:creationId xmlns:a16="http://schemas.microsoft.com/office/drawing/2014/main" id="{6AD6253A-8FE6-4DEA-A573-E1885750D863}"/>
                  </a:ext>
                </a:extLst>
              </p:cNvPr>
              <p:cNvPicPr/>
              <p:nvPr/>
            </p:nvPicPr>
            <p:blipFill>
              <a:blip r:embed="rId125"/>
              <a:stretch>
                <a:fillRect/>
              </a:stretch>
            </p:blipFill>
            <p:spPr>
              <a:xfrm>
                <a:off x="2523938" y="5171481"/>
                <a:ext cx="6084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1" name="Ink 90">
                <a:extLst>
                  <a:ext uri="{FF2B5EF4-FFF2-40B4-BE49-F238E27FC236}">
                    <a16:creationId xmlns:a16="http://schemas.microsoft.com/office/drawing/2014/main" id="{45639966-EFC0-4221-B1BE-759F28384669}"/>
                  </a:ext>
                </a:extLst>
              </p14:cNvPr>
              <p14:cNvContentPartPr/>
              <p14:nvPr/>
            </p14:nvContentPartPr>
            <p14:xfrm>
              <a:off x="7647098" y="4675401"/>
              <a:ext cx="3336840" cy="45000"/>
            </p14:xfrm>
          </p:contentPart>
        </mc:Choice>
        <mc:Fallback>
          <p:pic>
            <p:nvPicPr>
              <p:cNvPr id="91" name="Ink 90">
                <a:extLst>
                  <a:ext uri="{FF2B5EF4-FFF2-40B4-BE49-F238E27FC236}">
                    <a16:creationId xmlns:a16="http://schemas.microsoft.com/office/drawing/2014/main" id="{45639966-EFC0-4221-B1BE-759F28384669}"/>
                  </a:ext>
                </a:extLst>
              </p:cNvPr>
              <p:cNvPicPr/>
              <p:nvPr/>
            </p:nvPicPr>
            <p:blipFill>
              <a:blip r:embed="rId127"/>
              <a:stretch>
                <a:fillRect/>
              </a:stretch>
            </p:blipFill>
            <p:spPr>
              <a:xfrm>
                <a:off x="7629098" y="4657761"/>
                <a:ext cx="33724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2" name="Ink 91">
                <a:extLst>
                  <a:ext uri="{FF2B5EF4-FFF2-40B4-BE49-F238E27FC236}">
                    <a16:creationId xmlns:a16="http://schemas.microsoft.com/office/drawing/2014/main" id="{C411F4DE-B8E8-4E75-8A94-AF6C7F213272}"/>
                  </a:ext>
                </a:extLst>
              </p14:cNvPr>
              <p14:cNvContentPartPr/>
              <p14:nvPr/>
            </p14:nvContentPartPr>
            <p14:xfrm>
              <a:off x="1638698" y="4826601"/>
              <a:ext cx="404640" cy="28800"/>
            </p14:xfrm>
          </p:contentPart>
        </mc:Choice>
        <mc:Fallback>
          <p:pic>
            <p:nvPicPr>
              <p:cNvPr id="92" name="Ink 91">
                <a:extLst>
                  <a:ext uri="{FF2B5EF4-FFF2-40B4-BE49-F238E27FC236}">
                    <a16:creationId xmlns:a16="http://schemas.microsoft.com/office/drawing/2014/main" id="{C411F4DE-B8E8-4E75-8A94-AF6C7F213272}"/>
                  </a:ext>
                </a:extLst>
              </p:cNvPr>
              <p:cNvPicPr/>
              <p:nvPr/>
            </p:nvPicPr>
            <p:blipFill>
              <a:blip r:embed="rId129"/>
              <a:stretch>
                <a:fillRect/>
              </a:stretch>
            </p:blipFill>
            <p:spPr>
              <a:xfrm>
                <a:off x="1621058" y="4808601"/>
                <a:ext cx="440280" cy="64440"/>
              </a:xfrm>
              <a:prstGeom prst="rect">
                <a:avLst/>
              </a:prstGeom>
            </p:spPr>
          </p:pic>
        </mc:Fallback>
      </mc:AlternateContent>
      <p:grpSp>
        <p:nvGrpSpPr>
          <p:cNvPr id="94" name="Group 93">
            <a:extLst>
              <a:ext uri="{FF2B5EF4-FFF2-40B4-BE49-F238E27FC236}">
                <a16:creationId xmlns:a16="http://schemas.microsoft.com/office/drawing/2014/main" id="{5C147966-85AC-4B01-995B-B62455E3AB01}"/>
              </a:ext>
            </a:extLst>
          </p:cNvPr>
          <p:cNvGrpSpPr/>
          <p:nvPr/>
        </p:nvGrpSpPr>
        <p:grpSpPr>
          <a:xfrm>
            <a:off x="-840982" y="1477161"/>
            <a:ext cx="1489320" cy="1047600"/>
            <a:chOff x="-840982" y="1477161"/>
            <a:chExt cx="1489320" cy="1047600"/>
          </a:xfrm>
        </p:grpSpPr>
        <mc:AlternateContent xmlns:mc="http://schemas.openxmlformats.org/markup-compatibility/2006">
          <mc:Choice xmlns:p14="http://schemas.microsoft.com/office/powerpoint/2010/main" Requires="p14">
            <p:contentPart p14:bwMode="auto" r:id="rId130">
              <p14:nvContentPartPr>
                <p14:cNvPr id="61" name="Ink 60">
                  <a:extLst>
                    <a:ext uri="{FF2B5EF4-FFF2-40B4-BE49-F238E27FC236}">
                      <a16:creationId xmlns:a16="http://schemas.microsoft.com/office/drawing/2014/main" id="{8664C3DE-9AD9-4B32-809D-148C2B86626C}"/>
                    </a:ext>
                  </a:extLst>
                </p14:cNvPr>
                <p14:cNvContentPartPr/>
                <p14:nvPr/>
              </p14:nvContentPartPr>
              <p14:xfrm>
                <a:off x="-840982" y="1909161"/>
                <a:ext cx="1380600" cy="615600"/>
              </p14:xfrm>
            </p:contentPart>
          </mc:Choice>
          <mc:Fallback>
            <p:pic>
              <p:nvPicPr>
                <p:cNvPr id="61" name="Ink 60">
                  <a:extLst>
                    <a:ext uri="{FF2B5EF4-FFF2-40B4-BE49-F238E27FC236}">
                      <a16:creationId xmlns:a16="http://schemas.microsoft.com/office/drawing/2014/main" id="{8664C3DE-9AD9-4B32-809D-148C2B86626C}"/>
                    </a:ext>
                  </a:extLst>
                </p:cNvPr>
                <p:cNvPicPr/>
                <p:nvPr/>
              </p:nvPicPr>
              <p:blipFill>
                <a:blip r:embed="rId131"/>
                <a:stretch>
                  <a:fillRect/>
                </a:stretch>
              </p:blipFill>
              <p:spPr>
                <a:xfrm>
                  <a:off x="-858982" y="1891161"/>
                  <a:ext cx="141624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2" name="Ink 61">
                  <a:extLst>
                    <a:ext uri="{FF2B5EF4-FFF2-40B4-BE49-F238E27FC236}">
                      <a16:creationId xmlns:a16="http://schemas.microsoft.com/office/drawing/2014/main" id="{95FBD4E5-F0FA-4630-84A9-19E0CED944E7}"/>
                    </a:ext>
                  </a:extLst>
                </p14:cNvPr>
                <p14:cNvContentPartPr/>
                <p14:nvPr/>
              </p14:nvContentPartPr>
              <p14:xfrm>
                <a:off x="-299542" y="1477161"/>
                <a:ext cx="947880" cy="824760"/>
              </p14:xfrm>
            </p:contentPart>
          </mc:Choice>
          <mc:Fallback>
            <p:pic>
              <p:nvPicPr>
                <p:cNvPr id="62" name="Ink 61">
                  <a:extLst>
                    <a:ext uri="{FF2B5EF4-FFF2-40B4-BE49-F238E27FC236}">
                      <a16:creationId xmlns:a16="http://schemas.microsoft.com/office/drawing/2014/main" id="{95FBD4E5-F0FA-4630-84A9-19E0CED944E7}"/>
                    </a:ext>
                  </a:extLst>
                </p:cNvPr>
                <p:cNvPicPr/>
                <p:nvPr/>
              </p:nvPicPr>
              <p:blipFill>
                <a:blip r:embed="rId133"/>
                <a:stretch>
                  <a:fillRect/>
                </a:stretch>
              </p:blipFill>
              <p:spPr>
                <a:xfrm>
                  <a:off x="-317182" y="1459521"/>
                  <a:ext cx="983520" cy="860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3" name="Ink 62">
                  <a:extLst>
                    <a:ext uri="{FF2B5EF4-FFF2-40B4-BE49-F238E27FC236}">
                      <a16:creationId xmlns:a16="http://schemas.microsoft.com/office/drawing/2014/main" id="{97E4D41D-DFCC-4D1D-9D0C-7504F99B07E6}"/>
                    </a:ext>
                  </a:extLst>
                </p14:cNvPr>
                <p14:cNvContentPartPr/>
                <p14:nvPr/>
              </p14:nvContentPartPr>
              <p14:xfrm>
                <a:off x="-605182" y="1544481"/>
                <a:ext cx="1122480" cy="894960"/>
              </p14:xfrm>
            </p:contentPart>
          </mc:Choice>
          <mc:Fallback>
            <p:pic>
              <p:nvPicPr>
                <p:cNvPr id="63" name="Ink 62">
                  <a:extLst>
                    <a:ext uri="{FF2B5EF4-FFF2-40B4-BE49-F238E27FC236}">
                      <a16:creationId xmlns:a16="http://schemas.microsoft.com/office/drawing/2014/main" id="{97E4D41D-DFCC-4D1D-9D0C-7504F99B07E6}"/>
                    </a:ext>
                  </a:extLst>
                </p:cNvPr>
                <p:cNvPicPr/>
                <p:nvPr/>
              </p:nvPicPr>
              <p:blipFill>
                <a:blip r:embed="rId135"/>
                <a:stretch>
                  <a:fillRect/>
                </a:stretch>
              </p:blipFill>
              <p:spPr>
                <a:xfrm>
                  <a:off x="-623182" y="1526841"/>
                  <a:ext cx="1158120" cy="930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Ink 92">
                  <a:extLst>
                    <a:ext uri="{FF2B5EF4-FFF2-40B4-BE49-F238E27FC236}">
                      <a16:creationId xmlns:a16="http://schemas.microsoft.com/office/drawing/2014/main" id="{E519F7FB-7F5C-4D9D-B36F-307F2C930CA3}"/>
                    </a:ext>
                  </a:extLst>
                </p14:cNvPr>
                <p14:cNvContentPartPr/>
                <p14:nvPr/>
              </p14:nvContentPartPr>
              <p14:xfrm>
                <a:off x="-600142" y="1531161"/>
                <a:ext cx="1116720" cy="904680"/>
              </p14:xfrm>
            </p:contentPart>
          </mc:Choice>
          <mc:Fallback>
            <p:pic>
              <p:nvPicPr>
                <p:cNvPr id="93" name="Ink 92">
                  <a:extLst>
                    <a:ext uri="{FF2B5EF4-FFF2-40B4-BE49-F238E27FC236}">
                      <a16:creationId xmlns:a16="http://schemas.microsoft.com/office/drawing/2014/main" id="{E519F7FB-7F5C-4D9D-B36F-307F2C930CA3}"/>
                    </a:ext>
                  </a:extLst>
                </p:cNvPr>
                <p:cNvPicPr/>
                <p:nvPr/>
              </p:nvPicPr>
              <p:blipFill>
                <a:blip r:embed="rId137"/>
                <a:stretch>
                  <a:fillRect/>
                </a:stretch>
              </p:blipFill>
              <p:spPr>
                <a:xfrm>
                  <a:off x="-618142" y="1513521"/>
                  <a:ext cx="1152360" cy="940320"/>
                </a:xfrm>
                <a:prstGeom prst="rect">
                  <a:avLst/>
                </a:prstGeom>
              </p:spPr>
            </p:pic>
          </mc:Fallback>
        </mc:AlternateContent>
      </p:grpSp>
      <p:grpSp>
        <p:nvGrpSpPr>
          <p:cNvPr id="96" name="Group 95">
            <a:extLst>
              <a:ext uri="{FF2B5EF4-FFF2-40B4-BE49-F238E27FC236}">
                <a16:creationId xmlns:a16="http://schemas.microsoft.com/office/drawing/2014/main" id="{6A991851-D6D4-4729-BAD9-926E7EC0BE0F}"/>
              </a:ext>
            </a:extLst>
          </p:cNvPr>
          <p:cNvGrpSpPr/>
          <p:nvPr/>
        </p:nvGrpSpPr>
        <p:grpSpPr>
          <a:xfrm>
            <a:off x="-650902" y="2983041"/>
            <a:ext cx="1841400" cy="774720"/>
            <a:chOff x="-650902" y="2983041"/>
            <a:chExt cx="1841400" cy="774720"/>
          </a:xfrm>
        </p:grpSpPr>
        <mc:AlternateContent xmlns:mc="http://schemas.openxmlformats.org/markup-compatibility/2006">
          <mc:Choice xmlns:p14="http://schemas.microsoft.com/office/powerpoint/2010/main" Requires="p14">
            <p:contentPart p14:bwMode="auto" r:id="rId138">
              <p14:nvContentPartPr>
                <p14:cNvPr id="64" name="Ink 63">
                  <a:extLst>
                    <a:ext uri="{FF2B5EF4-FFF2-40B4-BE49-F238E27FC236}">
                      <a16:creationId xmlns:a16="http://schemas.microsoft.com/office/drawing/2014/main" id="{48DB7A0B-4029-4441-A630-979DC11F2918}"/>
                    </a:ext>
                  </a:extLst>
                </p14:cNvPr>
                <p14:cNvContentPartPr/>
                <p14:nvPr/>
              </p14:nvContentPartPr>
              <p14:xfrm>
                <a:off x="-650902" y="3036681"/>
                <a:ext cx="1462680" cy="721080"/>
              </p14:xfrm>
            </p:contentPart>
          </mc:Choice>
          <mc:Fallback>
            <p:pic>
              <p:nvPicPr>
                <p:cNvPr id="64" name="Ink 63">
                  <a:extLst>
                    <a:ext uri="{FF2B5EF4-FFF2-40B4-BE49-F238E27FC236}">
                      <a16:creationId xmlns:a16="http://schemas.microsoft.com/office/drawing/2014/main" id="{48DB7A0B-4029-4441-A630-979DC11F2918}"/>
                    </a:ext>
                  </a:extLst>
                </p:cNvPr>
                <p:cNvPicPr/>
                <p:nvPr/>
              </p:nvPicPr>
              <p:blipFill>
                <a:blip r:embed="rId139"/>
                <a:stretch>
                  <a:fillRect/>
                </a:stretch>
              </p:blipFill>
              <p:spPr>
                <a:xfrm>
                  <a:off x="-668902" y="3018681"/>
                  <a:ext cx="1498320" cy="756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5" name="Ink 64">
                  <a:extLst>
                    <a:ext uri="{FF2B5EF4-FFF2-40B4-BE49-F238E27FC236}">
                      <a16:creationId xmlns:a16="http://schemas.microsoft.com/office/drawing/2014/main" id="{B443DC9F-B300-44EF-8EC6-DF0CD9105856}"/>
                    </a:ext>
                  </a:extLst>
                </p14:cNvPr>
                <p14:cNvContentPartPr/>
                <p14:nvPr/>
              </p14:nvContentPartPr>
              <p14:xfrm>
                <a:off x="-516622" y="3011481"/>
                <a:ext cx="1572120" cy="525240"/>
              </p14:xfrm>
            </p:contentPart>
          </mc:Choice>
          <mc:Fallback>
            <p:pic>
              <p:nvPicPr>
                <p:cNvPr id="65" name="Ink 64">
                  <a:extLst>
                    <a:ext uri="{FF2B5EF4-FFF2-40B4-BE49-F238E27FC236}">
                      <a16:creationId xmlns:a16="http://schemas.microsoft.com/office/drawing/2014/main" id="{B443DC9F-B300-44EF-8EC6-DF0CD9105856}"/>
                    </a:ext>
                  </a:extLst>
                </p:cNvPr>
                <p:cNvPicPr/>
                <p:nvPr/>
              </p:nvPicPr>
              <p:blipFill>
                <a:blip r:embed="rId141"/>
                <a:stretch>
                  <a:fillRect/>
                </a:stretch>
              </p:blipFill>
              <p:spPr>
                <a:xfrm>
                  <a:off x="-534262" y="2993841"/>
                  <a:ext cx="1607760" cy="560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5" name="Ink 94">
                  <a:extLst>
                    <a:ext uri="{FF2B5EF4-FFF2-40B4-BE49-F238E27FC236}">
                      <a16:creationId xmlns:a16="http://schemas.microsoft.com/office/drawing/2014/main" id="{E70702DF-EF75-4E0B-8DD3-A8C607E1E1A6}"/>
                    </a:ext>
                  </a:extLst>
                </p14:cNvPr>
                <p14:cNvContentPartPr/>
                <p14:nvPr/>
              </p14:nvContentPartPr>
              <p14:xfrm>
                <a:off x="-577462" y="2983041"/>
                <a:ext cx="1767960" cy="524520"/>
              </p14:xfrm>
            </p:contentPart>
          </mc:Choice>
          <mc:Fallback>
            <p:pic>
              <p:nvPicPr>
                <p:cNvPr id="95" name="Ink 94">
                  <a:extLst>
                    <a:ext uri="{FF2B5EF4-FFF2-40B4-BE49-F238E27FC236}">
                      <a16:creationId xmlns:a16="http://schemas.microsoft.com/office/drawing/2014/main" id="{E70702DF-EF75-4E0B-8DD3-A8C607E1E1A6}"/>
                    </a:ext>
                  </a:extLst>
                </p:cNvPr>
                <p:cNvPicPr/>
                <p:nvPr/>
              </p:nvPicPr>
              <p:blipFill>
                <a:blip r:embed="rId143"/>
                <a:stretch>
                  <a:fillRect/>
                </a:stretch>
              </p:blipFill>
              <p:spPr>
                <a:xfrm>
                  <a:off x="-595102" y="2965041"/>
                  <a:ext cx="1803600" cy="560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4">
            <p14:nvContentPartPr>
              <p14:cNvPr id="97" name="Ink 96">
                <a:extLst>
                  <a:ext uri="{FF2B5EF4-FFF2-40B4-BE49-F238E27FC236}">
                    <a16:creationId xmlns:a16="http://schemas.microsoft.com/office/drawing/2014/main" id="{3BE97B37-0566-43ED-A9F8-C5647A12DE06}"/>
                  </a:ext>
                </a:extLst>
              </p14:cNvPr>
              <p14:cNvContentPartPr/>
              <p14:nvPr/>
            </p14:nvContentPartPr>
            <p14:xfrm>
              <a:off x="7568618" y="5644161"/>
              <a:ext cx="1144800" cy="57240"/>
            </p14:xfrm>
          </p:contentPart>
        </mc:Choice>
        <mc:Fallback>
          <p:pic>
            <p:nvPicPr>
              <p:cNvPr id="97" name="Ink 96">
                <a:extLst>
                  <a:ext uri="{FF2B5EF4-FFF2-40B4-BE49-F238E27FC236}">
                    <a16:creationId xmlns:a16="http://schemas.microsoft.com/office/drawing/2014/main" id="{3BE97B37-0566-43ED-A9F8-C5647A12DE06}"/>
                  </a:ext>
                </a:extLst>
              </p:cNvPr>
              <p:cNvPicPr/>
              <p:nvPr/>
            </p:nvPicPr>
            <p:blipFill>
              <a:blip r:embed="rId145"/>
              <a:stretch>
                <a:fillRect/>
              </a:stretch>
            </p:blipFill>
            <p:spPr>
              <a:xfrm>
                <a:off x="7550978" y="5626521"/>
                <a:ext cx="118044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8" name="Ink 97">
                <a:extLst>
                  <a:ext uri="{FF2B5EF4-FFF2-40B4-BE49-F238E27FC236}">
                    <a16:creationId xmlns:a16="http://schemas.microsoft.com/office/drawing/2014/main" id="{D9C8EBC6-958A-4878-948A-190313B6A0F4}"/>
                  </a:ext>
                </a:extLst>
              </p14:cNvPr>
              <p14:cNvContentPartPr/>
              <p14:nvPr/>
            </p14:nvContentPartPr>
            <p14:xfrm>
              <a:off x="4079858" y="5864841"/>
              <a:ext cx="1486080" cy="123840"/>
            </p14:xfrm>
          </p:contentPart>
        </mc:Choice>
        <mc:Fallback>
          <p:pic>
            <p:nvPicPr>
              <p:cNvPr id="98" name="Ink 97">
                <a:extLst>
                  <a:ext uri="{FF2B5EF4-FFF2-40B4-BE49-F238E27FC236}">
                    <a16:creationId xmlns:a16="http://schemas.microsoft.com/office/drawing/2014/main" id="{D9C8EBC6-958A-4878-948A-190313B6A0F4}"/>
                  </a:ext>
                </a:extLst>
              </p:cNvPr>
              <p:cNvPicPr/>
              <p:nvPr/>
            </p:nvPicPr>
            <p:blipFill>
              <a:blip r:embed="rId147"/>
              <a:stretch>
                <a:fillRect/>
              </a:stretch>
            </p:blipFill>
            <p:spPr>
              <a:xfrm>
                <a:off x="4061858" y="5847201"/>
                <a:ext cx="1521720" cy="159480"/>
              </a:xfrm>
              <a:prstGeom prst="rect">
                <a:avLst/>
              </a:prstGeom>
            </p:spPr>
          </p:pic>
        </mc:Fallback>
      </mc:AlternateContent>
    </p:spTree>
    <p:extLst>
      <p:ext uri="{BB962C8B-B14F-4D97-AF65-F5344CB8AC3E}">
        <p14:creationId xmlns:p14="http://schemas.microsoft.com/office/powerpoint/2010/main" val="207763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9A3-ADF9-48E8-8782-B3C2F490405D}"/>
              </a:ext>
            </a:extLst>
          </p:cNvPr>
          <p:cNvSpPr>
            <a:spLocks noGrp="1"/>
          </p:cNvSpPr>
          <p:nvPr>
            <p:ph type="title"/>
          </p:nvPr>
        </p:nvSpPr>
        <p:spPr/>
        <p:txBody>
          <a:bodyPr/>
          <a:lstStyle/>
          <a:p>
            <a:r>
              <a:rPr lang="en-MY" dirty="0"/>
              <a:t>D flip-flop</a:t>
            </a:r>
          </a:p>
        </p:txBody>
      </p:sp>
      <p:sp>
        <p:nvSpPr>
          <p:cNvPr id="3" name="Content Placeholder 2">
            <a:extLst>
              <a:ext uri="{FF2B5EF4-FFF2-40B4-BE49-F238E27FC236}">
                <a16:creationId xmlns:a16="http://schemas.microsoft.com/office/drawing/2014/main" id="{B9F13CFE-DF91-42BE-B3BB-B4131C799236}"/>
              </a:ext>
            </a:extLst>
          </p:cNvPr>
          <p:cNvSpPr>
            <a:spLocks noGrp="1"/>
          </p:cNvSpPr>
          <p:nvPr>
            <p:ph idx="1"/>
          </p:nvPr>
        </p:nvSpPr>
        <p:spPr/>
        <p:txBody>
          <a:bodyPr/>
          <a:lstStyle/>
          <a:p>
            <a:pPr algn="just">
              <a:lnSpc>
                <a:spcPct val="100000"/>
              </a:lnSpc>
            </a:pPr>
            <a:r>
              <a:rPr lang="en-MY" dirty="0"/>
              <a:t>An example of an edge-triggered circuit is the </a:t>
            </a:r>
            <a:r>
              <a:rPr lang="en-MY" b="1" dirty="0"/>
              <a:t>D flip-flop</a:t>
            </a:r>
            <a:r>
              <a:rPr lang="en-MY" dirty="0"/>
              <a:t>, which is also known as the </a:t>
            </a:r>
            <a:r>
              <a:rPr lang="en-MY" b="1" dirty="0"/>
              <a:t>data flip-flop</a:t>
            </a:r>
            <a:r>
              <a:rPr lang="en-MY" dirty="0"/>
              <a:t>.</a:t>
            </a:r>
          </a:p>
          <a:p>
            <a:pPr algn="just">
              <a:lnSpc>
                <a:spcPct val="100000"/>
              </a:lnSpc>
            </a:pPr>
            <a:r>
              <a:rPr lang="en-MY" dirty="0"/>
              <a:t>Its output takes the value of the input that was present just prior to the triggering clock transition. </a:t>
            </a:r>
          </a:p>
          <a:p>
            <a:pPr algn="just">
              <a:lnSpc>
                <a:spcPct val="100000"/>
              </a:lnSpc>
            </a:pPr>
            <a:r>
              <a:rPr lang="en-MY" dirty="0"/>
              <a:t>Note, the symbols in the clock column of the truth table, indicating transitions of the clock signal from low to high.</a:t>
            </a:r>
          </a:p>
        </p:txBody>
      </p:sp>
      <p:sp>
        <p:nvSpPr>
          <p:cNvPr id="4" name="Footer Placeholder 3">
            <a:extLst>
              <a:ext uri="{FF2B5EF4-FFF2-40B4-BE49-F238E27FC236}">
                <a16:creationId xmlns:a16="http://schemas.microsoft.com/office/drawing/2014/main" id="{DA331057-DB5A-49E6-82CA-F1C06455A43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3BEB2CC-C090-4B93-AFEF-820B8F30D5A8}"/>
              </a:ext>
            </a:extLst>
          </p:cNvPr>
          <p:cNvSpPr>
            <a:spLocks noGrp="1"/>
          </p:cNvSpPr>
          <p:nvPr>
            <p:ph type="sldNum" sz="quarter" idx="12"/>
          </p:nvPr>
        </p:nvSpPr>
        <p:spPr/>
        <p:txBody>
          <a:bodyPr/>
          <a:lstStyle/>
          <a:p>
            <a:fld id="{1DE98518-C1CF-410D-8A71-B5D14FDF677E}" type="slidenum">
              <a:rPr lang="en-MY" smtClean="0"/>
              <a:t>8</a:t>
            </a:fld>
            <a:endParaRPr lang="en-MY" dirty="0"/>
          </a:p>
        </p:txBody>
      </p:sp>
      <p:pic>
        <p:nvPicPr>
          <p:cNvPr id="6" name="Picture 5">
            <a:extLst>
              <a:ext uri="{FF2B5EF4-FFF2-40B4-BE49-F238E27FC236}">
                <a16:creationId xmlns:a16="http://schemas.microsoft.com/office/drawing/2014/main" id="{C8A0A139-412D-4ECB-8DEE-B1E9C8B6B0B2}"/>
              </a:ext>
            </a:extLst>
          </p:cNvPr>
          <p:cNvPicPr>
            <a:picLocks noChangeAspect="1"/>
          </p:cNvPicPr>
          <p:nvPr/>
        </p:nvPicPr>
        <p:blipFill>
          <a:blip r:embed="rId2"/>
          <a:stretch>
            <a:fillRect/>
          </a:stretch>
        </p:blipFill>
        <p:spPr>
          <a:xfrm>
            <a:off x="5692902" y="484632"/>
            <a:ext cx="5429250" cy="1343025"/>
          </a:xfrm>
          <a:prstGeom prst="rect">
            <a:avLst/>
          </a:prstGeom>
        </p:spPr>
      </p:pic>
      <p:pic>
        <p:nvPicPr>
          <p:cNvPr id="7" name="Picture 6">
            <a:extLst>
              <a:ext uri="{FF2B5EF4-FFF2-40B4-BE49-F238E27FC236}">
                <a16:creationId xmlns:a16="http://schemas.microsoft.com/office/drawing/2014/main" id="{ED7D4F4A-546A-4E1B-85D6-7C175B0D6335}"/>
              </a:ext>
            </a:extLst>
          </p:cNvPr>
          <p:cNvPicPr>
            <a:picLocks noChangeAspect="1"/>
          </p:cNvPicPr>
          <p:nvPr/>
        </p:nvPicPr>
        <p:blipFill>
          <a:blip r:embed="rId3"/>
          <a:stretch>
            <a:fillRect/>
          </a:stretch>
        </p:blipFill>
        <p:spPr>
          <a:xfrm>
            <a:off x="7150227" y="4231237"/>
            <a:ext cx="3971925" cy="1847850"/>
          </a:xfrm>
          <a:prstGeom prst="rect">
            <a:avLst/>
          </a:prstGeom>
        </p:spPr>
      </p:pic>
      <p:pic>
        <p:nvPicPr>
          <p:cNvPr id="3074" name="Picture 2" descr="D Flip-Flop">
            <a:extLst>
              <a:ext uri="{FF2B5EF4-FFF2-40B4-BE49-F238E27FC236}">
                <a16:creationId xmlns:a16="http://schemas.microsoft.com/office/drawing/2014/main" id="{4EC74411-FA70-4CAC-A685-D3DFE911B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811" y="4461738"/>
            <a:ext cx="3971925" cy="1939623"/>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93334C0A-2591-49DF-BE0A-AC376A3CE34A}"/>
              </a:ext>
            </a:extLst>
          </p:cNvPr>
          <p:cNvGrpSpPr/>
          <p:nvPr/>
        </p:nvGrpSpPr>
        <p:grpSpPr>
          <a:xfrm>
            <a:off x="5720378" y="137961"/>
            <a:ext cx="954000" cy="327240"/>
            <a:chOff x="5720378" y="137961"/>
            <a:chExt cx="954000" cy="327240"/>
          </a:xfrm>
        </p:grpSpPr>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5DE52D87-0C63-4D87-8C1E-F3A10675BA8D}"/>
                    </a:ext>
                  </a:extLst>
                </p14:cNvPr>
                <p14:cNvContentPartPr/>
                <p14:nvPr/>
              </p14:nvContentPartPr>
              <p14:xfrm>
                <a:off x="5720378" y="269721"/>
                <a:ext cx="270000" cy="193680"/>
              </p14:xfrm>
            </p:contentPart>
          </mc:Choice>
          <mc:Fallback>
            <p:pic>
              <p:nvPicPr>
                <p:cNvPr id="8" name="Ink 7">
                  <a:extLst>
                    <a:ext uri="{FF2B5EF4-FFF2-40B4-BE49-F238E27FC236}">
                      <a16:creationId xmlns:a16="http://schemas.microsoft.com/office/drawing/2014/main" id="{5DE52D87-0C63-4D87-8C1E-F3A10675BA8D}"/>
                    </a:ext>
                  </a:extLst>
                </p:cNvPr>
                <p:cNvPicPr/>
                <p:nvPr/>
              </p:nvPicPr>
              <p:blipFill>
                <a:blip r:embed="rId6"/>
                <a:stretch>
                  <a:fillRect/>
                </a:stretch>
              </p:blipFill>
              <p:spPr>
                <a:xfrm>
                  <a:off x="5702378" y="252081"/>
                  <a:ext cx="3056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FB65010C-9706-41E9-A3E8-35CC5ACAF474}"/>
                    </a:ext>
                  </a:extLst>
                </p14:cNvPr>
                <p14:cNvContentPartPr/>
                <p14:nvPr/>
              </p14:nvContentPartPr>
              <p14:xfrm>
                <a:off x="6101978" y="192321"/>
                <a:ext cx="169200" cy="272880"/>
              </p14:xfrm>
            </p:contentPart>
          </mc:Choice>
          <mc:Fallback>
            <p:pic>
              <p:nvPicPr>
                <p:cNvPr id="9" name="Ink 8">
                  <a:extLst>
                    <a:ext uri="{FF2B5EF4-FFF2-40B4-BE49-F238E27FC236}">
                      <a16:creationId xmlns:a16="http://schemas.microsoft.com/office/drawing/2014/main" id="{FB65010C-9706-41E9-A3E8-35CC5ACAF474}"/>
                    </a:ext>
                  </a:extLst>
                </p:cNvPr>
                <p:cNvPicPr/>
                <p:nvPr/>
              </p:nvPicPr>
              <p:blipFill>
                <a:blip r:embed="rId8"/>
                <a:stretch>
                  <a:fillRect/>
                </a:stretch>
              </p:blipFill>
              <p:spPr>
                <a:xfrm>
                  <a:off x="6084338" y="174681"/>
                  <a:ext cx="2048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917ED1F7-A5B1-4618-A280-F5FDECB14A9A}"/>
                    </a:ext>
                  </a:extLst>
                </p14:cNvPr>
                <p14:cNvContentPartPr/>
                <p14:nvPr/>
              </p14:nvContentPartPr>
              <p14:xfrm>
                <a:off x="6343538" y="176121"/>
                <a:ext cx="80280" cy="282600"/>
              </p14:xfrm>
            </p:contentPart>
          </mc:Choice>
          <mc:Fallback>
            <p:pic>
              <p:nvPicPr>
                <p:cNvPr id="10" name="Ink 9">
                  <a:extLst>
                    <a:ext uri="{FF2B5EF4-FFF2-40B4-BE49-F238E27FC236}">
                      <a16:creationId xmlns:a16="http://schemas.microsoft.com/office/drawing/2014/main" id="{917ED1F7-A5B1-4618-A280-F5FDECB14A9A}"/>
                    </a:ext>
                  </a:extLst>
                </p:cNvPr>
                <p:cNvPicPr/>
                <p:nvPr/>
              </p:nvPicPr>
              <p:blipFill>
                <a:blip r:embed="rId10"/>
                <a:stretch>
                  <a:fillRect/>
                </a:stretch>
              </p:blipFill>
              <p:spPr>
                <a:xfrm>
                  <a:off x="6325898" y="158481"/>
                  <a:ext cx="1159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6E6D19B4-714C-4C60-99A6-721588950088}"/>
                    </a:ext>
                  </a:extLst>
                </p14:cNvPr>
                <p14:cNvContentPartPr/>
                <p14:nvPr/>
              </p14:nvContentPartPr>
              <p14:xfrm>
                <a:off x="6379538" y="137961"/>
                <a:ext cx="294840" cy="241200"/>
              </p14:xfrm>
            </p:contentPart>
          </mc:Choice>
          <mc:Fallback>
            <p:pic>
              <p:nvPicPr>
                <p:cNvPr id="11" name="Ink 10">
                  <a:extLst>
                    <a:ext uri="{FF2B5EF4-FFF2-40B4-BE49-F238E27FC236}">
                      <a16:creationId xmlns:a16="http://schemas.microsoft.com/office/drawing/2014/main" id="{6E6D19B4-714C-4C60-99A6-721588950088}"/>
                    </a:ext>
                  </a:extLst>
                </p:cNvPr>
                <p:cNvPicPr/>
                <p:nvPr/>
              </p:nvPicPr>
              <p:blipFill>
                <a:blip r:embed="rId12"/>
                <a:stretch>
                  <a:fillRect/>
                </a:stretch>
              </p:blipFill>
              <p:spPr>
                <a:xfrm>
                  <a:off x="6361538" y="120321"/>
                  <a:ext cx="330480" cy="27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47E1B6F7-4C99-4B10-B743-9365583FC542}"/>
                  </a:ext>
                </a:extLst>
              </p14:cNvPr>
              <p14:cNvContentPartPr/>
              <p14:nvPr/>
            </p14:nvContentPartPr>
            <p14:xfrm>
              <a:off x="7099898" y="1203921"/>
              <a:ext cx="1303200" cy="536760"/>
            </p14:xfrm>
          </p:contentPart>
        </mc:Choice>
        <mc:Fallback>
          <p:pic>
            <p:nvPicPr>
              <p:cNvPr id="20" name="Ink 19">
                <a:extLst>
                  <a:ext uri="{FF2B5EF4-FFF2-40B4-BE49-F238E27FC236}">
                    <a16:creationId xmlns:a16="http://schemas.microsoft.com/office/drawing/2014/main" id="{47E1B6F7-4C99-4B10-B743-9365583FC542}"/>
                  </a:ext>
                </a:extLst>
              </p:cNvPr>
              <p:cNvPicPr/>
              <p:nvPr/>
            </p:nvPicPr>
            <p:blipFill>
              <a:blip r:embed="rId14"/>
              <a:stretch>
                <a:fillRect/>
              </a:stretch>
            </p:blipFill>
            <p:spPr>
              <a:xfrm>
                <a:off x="7081898" y="1186281"/>
                <a:ext cx="133884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C33BC5D8-1642-4183-9F95-92F7575C8664}"/>
                  </a:ext>
                </a:extLst>
              </p14:cNvPr>
              <p14:cNvContentPartPr/>
              <p14:nvPr/>
            </p14:nvContentPartPr>
            <p14:xfrm>
              <a:off x="7486178" y="412641"/>
              <a:ext cx="564120" cy="209880"/>
            </p14:xfrm>
          </p:contentPart>
        </mc:Choice>
        <mc:Fallback>
          <p:pic>
            <p:nvPicPr>
              <p:cNvPr id="22" name="Ink 21">
                <a:extLst>
                  <a:ext uri="{FF2B5EF4-FFF2-40B4-BE49-F238E27FC236}">
                    <a16:creationId xmlns:a16="http://schemas.microsoft.com/office/drawing/2014/main" id="{C33BC5D8-1642-4183-9F95-92F7575C8664}"/>
                  </a:ext>
                </a:extLst>
              </p:cNvPr>
              <p:cNvPicPr/>
              <p:nvPr/>
            </p:nvPicPr>
            <p:blipFill>
              <a:blip r:embed="rId16"/>
              <a:stretch>
                <a:fillRect/>
              </a:stretch>
            </p:blipFill>
            <p:spPr>
              <a:xfrm>
                <a:off x="7468178" y="394641"/>
                <a:ext cx="5997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E0B68AB0-0768-4D43-9B50-345C6BF60D0A}"/>
                  </a:ext>
                </a:extLst>
              </p14:cNvPr>
              <p14:cNvContentPartPr/>
              <p14:nvPr/>
            </p14:nvContentPartPr>
            <p14:xfrm>
              <a:off x="7292858" y="1052361"/>
              <a:ext cx="273240" cy="69480"/>
            </p14:xfrm>
          </p:contentPart>
        </mc:Choice>
        <mc:Fallback>
          <p:pic>
            <p:nvPicPr>
              <p:cNvPr id="23" name="Ink 22">
                <a:extLst>
                  <a:ext uri="{FF2B5EF4-FFF2-40B4-BE49-F238E27FC236}">
                    <a16:creationId xmlns:a16="http://schemas.microsoft.com/office/drawing/2014/main" id="{E0B68AB0-0768-4D43-9B50-345C6BF60D0A}"/>
                  </a:ext>
                </a:extLst>
              </p:cNvPr>
              <p:cNvPicPr/>
              <p:nvPr/>
            </p:nvPicPr>
            <p:blipFill>
              <a:blip r:embed="rId18"/>
              <a:stretch>
                <a:fillRect/>
              </a:stretch>
            </p:blipFill>
            <p:spPr>
              <a:xfrm>
                <a:off x="7274858" y="1034721"/>
                <a:ext cx="3088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12A00C77-3BEF-4D9C-81FF-099E9F352CD6}"/>
                  </a:ext>
                </a:extLst>
              </p14:cNvPr>
              <p14:cNvContentPartPr/>
              <p14:nvPr/>
            </p14:nvContentPartPr>
            <p14:xfrm>
              <a:off x="10003298" y="404361"/>
              <a:ext cx="501120" cy="154080"/>
            </p14:xfrm>
          </p:contentPart>
        </mc:Choice>
        <mc:Fallback>
          <p:pic>
            <p:nvPicPr>
              <p:cNvPr id="24" name="Ink 23">
                <a:extLst>
                  <a:ext uri="{FF2B5EF4-FFF2-40B4-BE49-F238E27FC236}">
                    <a16:creationId xmlns:a16="http://schemas.microsoft.com/office/drawing/2014/main" id="{12A00C77-3BEF-4D9C-81FF-099E9F352CD6}"/>
                  </a:ext>
                </a:extLst>
              </p:cNvPr>
              <p:cNvPicPr/>
              <p:nvPr/>
            </p:nvPicPr>
            <p:blipFill>
              <a:blip r:embed="rId20"/>
              <a:stretch>
                <a:fillRect/>
              </a:stretch>
            </p:blipFill>
            <p:spPr>
              <a:xfrm>
                <a:off x="9985298" y="386721"/>
                <a:ext cx="5367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k 25">
                <a:extLst>
                  <a:ext uri="{FF2B5EF4-FFF2-40B4-BE49-F238E27FC236}">
                    <a16:creationId xmlns:a16="http://schemas.microsoft.com/office/drawing/2014/main" id="{E602AA9F-448E-4E30-BB17-B674CFB80B05}"/>
                  </a:ext>
                </a:extLst>
              </p14:cNvPr>
              <p14:cNvContentPartPr/>
              <p14:nvPr/>
            </p14:nvContentPartPr>
            <p14:xfrm>
              <a:off x="10815098" y="799281"/>
              <a:ext cx="511560" cy="145800"/>
            </p14:xfrm>
          </p:contentPart>
        </mc:Choice>
        <mc:Fallback>
          <p:pic>
            <p:nvPicPr>
              <p:cNvPr id="26" name="Ink 25">
                <a:extLst>
                  <a:ext uri="{FF2B5EF4-FFF2-40B4-BE49-F238E27FC236}">
                    <a16:creationId xmlns:a16="http://schemas.microsoft.com/office/drawing/2014/main" id="{E602AA9F-448E-4E30-BB17-B674CFB80B05}"/>
                  </a:ext>
                </a:extLst>
              </p:cNvPr>
              <p:cNvPicPr/>
              <p:nvPr/>
            </p:nvPicPr>
            <p:blipFill>
              <a:blip r:embed="rId22"/>
              <a:stretch>
                <a:fillRect/>
              </a:stretch>
            </p:blipFill>
            <p:spPr>
              <a:xfrm>
                <a:off x="10797458" y="781641"/>
                <a:ext cx="547200" cy="181440"/>
              </a:xfrm>
              <a:prstGeom prst="rect">
                <a:avLst/>
              </a:prstGeom>
            </p:spPr>
          </p:pic>
        </mc:Fallback>
      </mc:AlternateContent>
      <p:grpSp>
        <p:nvGrpSpPr>
          <p:cNvPr id="28" name="Group 27">
            <a:extLst>
              <a:ext uri="{FF2B5EF4-FFF2-40B4-BE49-F238E27FC236}">
                <a16:creationId xmlns:a16="http://schemas.microsoft.com/office/drawing/2014/main" id="{7C1B958E-952E-4E6B-92F5-2069485C1D04}"/>
              </a:ext>
            </a:extLst>
          </p:cNvPr>
          <p:cNvGrpSpPr/>
          <p:nvPr/>
        </p:nvGrpSpPr>
        <p:grpSpPr>
          <a:xfrm>
            <a:off x="9164138" y="1113201"/>
            <a:ext cx="1647360" cy="631080"/>
            <a:chOff x="9164138" y="1113201"/>
            <a:chExt cx="1647360" cy="631080"/>
          </a:xfrm>
        </p:grpSpPr>
        <mc:AlternateContent xmlns:mc="http://schemas.openxmlformats.org/markup-compatibility/2006">
          <mc:Choice xmlns:p14="http://schemas.microsoft.com/office/powerpoint/2010/main" Requires="p14">
            <p:contentPart p14:bwMode="auto" r:id="rId23">
              <p14:nvContentPartPr>
                <p14:cNvPr id="25" name="Ink 24">
                  <a:extLst>
                    <a:ext uri="{FF2B5EF4-FFF2-40B4-BE49-F238E27FC236}">
                      <a16:creationId xmlns:a16="http://schemas.microsoft.com/office/drawing/2014/main" id="{3F4AED68-88E2-4E5B-955E-3D1CF5FE7753}"/>
                    </a:ext>
                  </a:extLst>
                </p14:cNvPr>
                <p14:cNvContentPartPr/>
                <p14:nvPr/>
              </p14:nvContentPartPr>
              <p14:xfrm>
                <a:off x="9164138" y="1203561"/>
                <a:ext cx="1266840" cy="540720"/>
              </p14:xfrm>
            </p:contentPart>
          </mc:Choice>
          <mc:Fallback>
            <p:pic>
              <p:nvPicPr>
                <p:cNvPr id="25" name="Ink 24">
                  <a:extLst>
                    <a:ext uri="{FF2B5EF4-FFF2-40B4-BE49-F238E27FC236}">
                      <a16:creationId xmlns:a16="http://schemas.microsoft.com/office/drawing/2014/main" id="{3F4AED68-88E2-4E5B-955E-3D1CF5FE7753}"/>
                    </a:ext>
                  </a:extLst>
                </p:cNvPr>
                <p:cNvPicPr/>
                <p:nvPr/>
              </p:nvPicPr>
              <p:blipFill>
                <a:blip r:embed="rId24"/>
                <a:stretch>
                  <a:fillRect/>
                </a:stretch>
              </p:blipFill>
              <p:spPr>
                <a:xfrm>
                  <a:off x="9146138" y="1185921"/>
                  <a:ext cx="1302480" cy="576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Ink 26">
                  <a:extLst>
                    <a:ext uri="{FF2B5EF4-FFF2-40B4-BE49-F238E27FC236}">
                      <a16:creationId xmlns:a16="http://schemas.microsoft.com/office/drawing/2014/main" id="{5C72B8AF-217A-474E-87F3-B0BA622DAEB0}"/>
                    </a:ext>
                  </a:extLst>
                </p14:cNvPr>
                <p14:cNvContentPartPr/>
                <p14:nvPr/>
              </p14:nvContentPartPr>
              <p14:xfrm>
                <a:off x="10455818" y="1113201"/>
                <a:ext cx="355680" cy="91800"/>
              </p14:xfrm>
            </p:contentPart>
          </mc:Choice>
          <mc:Fallback>
            <p:pic>
              <p:nvPicPr>
                <p:cNvPr id="27" name="Ink 26">
                  <a:extLst>
                    <a:ext uri="{FF2B5EF4-FFF2-40B4-BE49-F238E27FC236}">
                      <a16:creationId xmlns:a16="http://schemas.microsoft.com/office/drawing/2014/main" id="{5C72B8AF-217A-474E-87F3-B0BA622DAEB0}"/>
                    </a:ext>
                  </a:extLst>
                </p:cNvPr>
                <p:cNvPicPr/>
                <p:nvPr/>
              </p:nvPicPr>
              <p:blipFill>
                <a:blip r:embed="rId26"/>
                <a:stretch>
                  <a:fillRect/>
                </a:stretch>
              </p:blipFill>
              <p:spPr>
                <a:xfrm>
                  <a:off x="10438178" y="1095201"/>
                  <a:ext cx="391320" cy="12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29" name="Ink 28">
                <a:extLst>
                  <a:ext uri="{FF2B5EF4-FFF2-40B4-BE49-F238E27FC236}">
                    <a16:creationId xmlns:a16="http://schemas.microsoft.com/office/drawing/2014/main" id="{C7E4490A-6EBA-4FA3-9E40-90BD26A1108A}"/>
                  </a:ext>
                </a:extLst>
              </p14:cNvPr>
              <p14:cNvContentPartPr/>
              <p14:nvPr/>
            </p14:nvContentPartPr>
            <p14:xfrm>
              <a:off x="704138" y="560601"/>
              <a:ext cx="751680" cy="397080"/>
            </p14:xfrm>
          </p:contentPart>
        </mc:Choice>
        <mc:Fallback>
          <p:pic>
            <p:nvPicPr>
              <p:cNvPr id="29" name="Ink 28">
                <a:extLst>
                  <a:ext uri="{FF2B5EF4-FFF2-40B4-BE49-F238E27FC236}">
                    <a16:creationId xmlns:a16="http://schemas.microsoft.com/office/drawing/2014/main" id="{C7E4490A-6EBA-4FA3-9E40-90BD26A1108A}"/>
                  </a:ext>
                </a:extLst>
              </p:cNvPr>
              <p:cNvPicPr/>
              <p:nvPr/>
            </p:nvPicPr>
            <p:blipFill>
              <a:blip r:embed="rId28"/>
              <a:stretch>
                <a:fillRect/>
              </a:stretch>
            </p:blipFill>
            <p:spPr>
              <a:xfrm>
                <a:off x="686498" y="542961"/>
                <a:ext cx="78732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0" name="Ink 29">
                <a:extLst>
                  <a:ext uri="{FF2B5EF4-FFF2-40B4-BE49-F238E27FC236}">
                    <a16:creationId xmlns:a16="http://schemas.microsoft.com/office/drawing/2014/main" id="{92B9D6BC-4665-4A59-9EF2-A9BAF424F0CD}"/>
                  </a:ext>
                </a:extLst>
              </p14:cNvPr>
              <p14:cNvContentPartPr/>
              <p14:nvPr/>
            </p14:nvContentPartPr>
            <p14:xfrm>
              <a:off x="6966698" y="2538441"/>
              <a:ext cx="1144440" cy="7920"/>
            </p14:xfrm>
          </p:contentPart>
        </mc:Choice>
        <mc:Fallback>
          <p:pic>
            <p:nvPicPr>
              <p:cNvPr id="30" name="Ink 29">
                <a:extLst>
                  <a:ext uri="{FF2B5EF4-FFF2-40B4-BE49-F238E27FC236}">
                    <a16:creationId xmlns:a16="http://schemas.microsoft.com/office/drawing/2014/main" id="{92B9D6BC-4665-4A59-9EF2-A9BAF424F0CD}"/>
                  </a:ext>
                </a:extLst>
              </p:cNvPr>
              <p:cNvPicPr/>
              <p:nvPr/>
            </p:nvPicPr>
            <p:blipFill>
              <a:blip r:embed="rId30"/>
              <a:stretch>
                <a:fillRect/>
              </a:stretch>
            </p:blipFill>
            <p:spPr>
              <a:xfrm>
                <a:off x="6949058" y="2520801"/>
                <a:ext cx="11800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03A5A584-F32A-43C0-B181-3E26E3955F76}"/>
                  </a:ext>
                </a:extLst>
              </p14:cNvPr>
              <p14:cNvContentPartPr/>
              <p14:nvPr/>
            </p14:nvContentPartPr>
            <p14:xfrm>
              <a:off x="1743818" y="2666601"/>
              <a:ext cx="1605600" cy="123480"/>
            </p14:xfrm>
          </p:contentPart>
        </mc:Choice>
        <mc:Fallback>
          <p:pic>
            <p:nvPicPr>
              <p:cNvPr id="31" name="Ink 30">
                <a:extLst>
                  <a:ext uri="{FF2B5EF4-FFF2-40B4-BE49-F238E27FC236}">
                    <a16:creationId xmlns:a16="http://schemas.microsoft.com/office/drawing/2014/main" id="{03A5A584-F32A-43C0-B181-3E26E3955F76}"/>
                  </a:ext>
                </a:extLst>
              </p:cNvPr>
              <p:cNvPicPr/>
              <p:nvPr/>
            </p:nvPicPr>
            <p:blipFill>
              <a:blip r:embed="rId32"/>
              <a:stretch>
                <a:fillRect/>
              </a:stretch>
            </p:blipFill>
            <p:spPr>
              <a:xfrm>
                <a:off x="1726178" y="2648961"/>
                <a:ext cx="1641240" cy="159120"/>
              </a:xfrm>
              <a:prstGeom prst="rect">
                <a:avLst/>
              </a:prstGeom>
            </p:spPr>
          </p:pic>
        </mc:Fallback>
      </mc:AlternateContent>
      <p:grpSp>
        <p:nvGrpSpPr>
          <p:cNvPr id="44" name="Group 43">
            <a:extLst>
              <a:ext uri="{FF2B5EF4-FFF2-40B4-BE49-F238E27FC236}">
                <a16:creationId xmlns:a16="http://schemas.microsoft.com/office/drawing/2014/main" id="{28AA6E4F-FD35-4B13-89DA-BF23FD85A220}"/>
              </a:ext>
            </a:extLst>
          </p:cNvPr>
          <p:cNvGrpSpPr/>
          <p:nvPr/>
        </p:nvGrpSpPr>
        <p:grpSpPr>
          <a:xfrm>
            <a:off x="2736698" y="8721"/>
            <a:ext cx="1317240" cy="713160"/>
            <a:chOff x="2736698" y="8721"/>
            <a:chExt cx="1317240" cy="713160"/>
          </a:xfrm>
        </p:grpSpPr>
        <mc:AlternateContent xmlns:mc="http://schemas.openxmlformats.org/markup-compatibility/2006">
          <mc:Choice xmlns:p14="http://schemas.microsoft.com/office/powerpoint/2010/main" Requires="p14">
            <p:contentPart p14:bwMode="auto" r:id="rId33">
              <p14:nvContentPartPr>
                <p14:cNvPr id="32" name="Ink 31">
                  <a:extLst>
                    <a:ext uri="{FF2B5EF4-FFF2-40B4-BE49-F238E27FC236}">
                      <a16:creationId xmlns:a16="http://schemas.microsoft.com/office/drawing/2014/main" id="{3BB9CE4D-B3D1-41F5-BE7E-159831407727}"/>
                    </a:ext>
                  </a:extLst>
                </p14:cNvPr>
                <p14:cNvContentPartPr/>
                <p14:nvPr/>
              </p14:nvContentPartPr>
              <p14:xfrm>
                <a:off x="2736698" y="389961"/>
                <a:ext cx="237600" cy="234360"/>
              </p14:xfrm>
            </p:contentPart>
          </mc:Choice>
          <mc:Fallback>
            <p:pic>
              <p:nvPicPr>
                <p:cNvPr id="32" name="Ink 31">
                  <a:extLst>
                    <a:ext uri="{FF2B5EF4-FFF2-40B4-BE49-F238E27FC236}">
                      <a16:creationId xmlns:a16="http://schemas.microsoft.com/office/drawing/2014/main" id="{3BB9CE4D-B3D1-41F5-BE7E-159831407727}"/>
                    </a:ext>
                  </a:extLst>
                </p:cNvPr>
                <p:cNvPicPr/>
                <p:nvPr/>
              </p:nvPicPr>
              <p:blipFill>
                <a:blip r:embed="rId34"/>
                <a:stretch>
                  <a:fillRect/>
                </a:stretch>
              </p:blipFill>
              <p:spPr>
                <a:xfrm>
                  <a:off x="2718698" y="372321"/>
                  <a:ext cx="2732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3" name="Ink 32">
                  <a:extLst>
                    <a:ext uri="{FF2B5EF4-FFF2-40B4-BE49-F238E27FC236}">
                      <a16:creationId xmlns:a16="http://schemas.microsoft.com/office/drawing/2014/main" id="{B4CC90DE-98EC-4649-88E9-2A76FFD5C03B}"/>
                    </a:ext>
                  </a:extLst>
                </p14:cNvPr>
                <p14:cNvContentPartPr/>
                <p14:nvPr/>
              </p14:nvContentPartPr>
              <p14:xfrm>
                <a:off x="2840738" y="222921"/>
                <a:ext cx="182520" cy="258840"/>
              </p14:xfrm>
            </p:contentPart>
          </mc:Choice>
          <mc:Fallback>
            <p:pic>
              <p:nvPicPr>
                <p:cNvPr id="33" name="Ink 32">
                  <a:extLst>
                    <a:ext uri="{FF2B5EF4-FFF2-40B4-BE49-F238E27FC236}">
                      <a16:creationId xmlns:a16="http://schemas.microsoft.com/office/drawing/2014/main" id="{B4CC90DE-98EC-4649-88E9-2A76FFD5C03B}"/>
                    </a:ext>
                  </a:extLst>
                </p:cNvPr>
                <p:cNvPicPr/>
                <p:nvPr/>
              </p:nvPicPr>
              <p:blipFill>
                <a:blip r:embed="rId36"/>
                <a:stretch>
                  <a:fillRect/>
                </a:stretch>
              </p:blipFill>
              <p:spPr>
                <a:xfrm>
                  <a:off x="2823098" y="205281"/>
                  <a:ext cx="2181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4" name="Ink 33">
                  <a:extLst>
                    <a:ext uri="{FF2B5EF4-FFF2-40B4-BE49-F238E27FC236}">
                      <a16:creationId xmlns:a16="http://schemas.microsoft.com/office/drawing/2014/main" id="{965A949D-69E0-4B81-8504-F0A1BD565F90}"/>
                    </a:ext>
                  </a:extLst>
                </p14:cNvPr>
                <p14:cNvContentPartPr/>
                <p14:nvPr/>
              </p14:nvContentPartPr>
              <p14:xfrm>
                <a:off x="3086258" y="336321"/>
                <a:ext cx="161640" cy="138240"/>
              </p14:xfrm>
            </p:contentPart>
          </mc:Choice>
          <mc:Fallback>
            <p:pic>
              <p:nvPicPr>
                <p:cNvPr id="34" name="Ink 33">
                  <a:extLst>
                    <a:ext uri="{FF2B5EF4-FFF2-40B4-BE49-F238E27FC236}">
                      <a16:creationId xmlns:a16="http://schemas.microsoft.com/office/drawing/2014/main" id="{965A949D-69E0-4B81-8504-F0A1BD565F90}"/>
                    </a:ext>
                  </a:extLst>
                </p:cNvPr>
                <p:cNvPicPr/>
                <p:nvPr/>
              </p:nvPicPr>
              <p:blipFill>
                <a:blip r:embed="rId38"/>
                <a:stretch>
                  <a:fillRect/>
                </a:stretch>
              </p:blipFill>
              <p:spPr>
                <a:xfrm>
                  <a:off x="3068618" y="318681"/>
                  <a:ext cx="1972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5" name="Ink 34">
                  <a:extLst>
                    <a:ext uri="{FF2B5EF4-FFF2-40B4-BE49-F238E27FC236}">
                      <a16:creationId xmlns:a16="http://schemas.microsoft.com/office/drawing/2014/main" id="{3B85A697-5C9E-4CF0-B0B0-BA54F203CFF4}"/>
                    </a:ext>
                  </a:extLst>
                </p14:cNvPr>
                <p14:cNvContentPartPr/>
                <p14:nvPr/>
              </p14:nvContentPartPr>
              <p14:xfrm>
                <a:off x="3154658" y="160641"/>
                <a:ext cx="205920" cy="268200"/>
              </p14:xfrm>
            </p:contentPart>
          </mc:Choice>
          <mc:Fallback>
            <p:pic>
              <p:nvPicPr>
                <p:cNvPr id="35" name="Ink 34">
                  <a:extLst>
                    <a:ext uri="{FF2B5EF4-FFF2-40B4-BE49-F238E27FC236}">
                      <a16:creationId xmlns:a16="http://schemas.microsoft.com/office/drawing/2014/main" id="{3B85A697-5C9E-4CF0-B0B0-BA54F203CFF4}"/>
                    </a:ext>
                  </a:extLst>
                </p:cNvPr>
                <p:cNvPicPr/>
                <p:nvPr/>
              </p:nvPicPr>
              <p:blipFill>
                <a:blip r:embed="rId40"/>
                <a:stretch>
                  <a:fillRect/>
                </a:stretch>
              </p:blipFill>
              <p:spPr>
                <a:xfrm>
                  <a:off x="3137018" y="142641"/>
                  <a:ext cx="2415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6" name="Ink 35">
                  <a:extLst>
                    <a:ext uri="{FF2B5EF4-FFF2-40B4-BE49-F238E27FC236}">
                      <a16:creationId xmlns:a16="http://schemas.microsoft.com/office/drawing/2014/main" id="{BE267664-3896-476D-B0AC-3C3D6CAE655F}"/>
                    </a:ext>
                  </a:extLst>
                </p14:cNvPr>
                <p14:cNvContentPartPr/>
                <p14:nvPr/>
              </p14:nvContentPartPr>
              <p14:xfrm>
                <a:off x="3412418" y="271521"/>
                <a:ext cx="286200" cy="113040"/>
              </p14:xfrm>
            </p:contentPart>
          </mc:Choice>
          <mc:Fallback>
            <p:pic>
              <p:nvPicPr>
                <p:cNvPr id="36" name="Ink 35">
                  <a:extLst>
                    <a:ext uri="{FF2B5EF4-FFF2-40B4-BE49-F238E27FC236}">
                      <a16:creationId xmlns:a16="http://schemas.microsoft.com/office/drawing/2014/main" id="{BE267664-3896-476D-B0AC-3C3D6CAE655F}"/>
                    </a:ext>
                  </a:extLst>
                </p:cNvPr>
                <p:cNvPicPr/>
                <p:nvPr/>
              </p:nvPicPr>
              <p:blipFill>
                <a:blip r:embed="rId42"/>
                <a:stretch>
                  <a:fillRect/>
                </a:stretch>
              </p:blipFill>
              <p:spPr>
                <a:xfrm>
                  <a:off x="3394418" y="253881"/>
                  <a:ext cx="32184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7" name="Ink 36">
                  <a:extLst>
                    <a:ext uri="{FF2B5EF4-FFF2-40B4-BE49-F238E27FC236}">
                      <a16:creationId xmlns:a16="http://schemas.microsoft.com/office/drawing/2014/main" id="{D5869252-1D01-4F2F-A28F-315F30A2B12C}"/>
                    </a:ext>
                  </a:extLst>
                </p14:cNvPr>
                <p14:cNvContentPartPr/>
                <p14:nvPr/>
              </p14:nvContentPartPr>
              <p14:xfrm>
                <a:off x="3696458" y="103041"/>
                <a:ext cx="357480" cy="359280"/>
              </p14:xfrm>
            </p:contentPart>
          </mc:Choice>
          <mc:Fallback>
            <p:pic>
              <p:nvPicPr>
                <p:cNvPr id="37" name="Ink 36">
                  <a:extLst>
                    <a:ext uri="{FF2B5EF4-FFF2-40B4-BE49-F238E27FC236}">
                      <a16:creationId xmlns:a16="http://schemas.microsoft.com/office/drawing/2014/main" id="{D5869252-1D01-4F2F-A28F-315F30A2B12C}"/>
                    </a:ext>
                  </a:extLst>
                </p:cNvPr>
                <p:cNvPicPr/>
                <p:nvPr/>
              </p:nvPicPr>
              <p:blipFill>
                <a:blip r:embed="rId44"/>
                <a:stretch>
                  <a:fillRect/>
                </a:stretch>
              </p:blipFill>
              <p:spPr>
                <a:xfrm>
                  <a:off x="3678458" y="85041"/>
                  <a:ext cx="39312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8" name="Ink 37">
                  <a:extLst>
                    <a:ext uri="{FF2B5EF4-FFF2-40B4-BE49-F238E27FC236}">
                      <a16:creationId xmlns:a16="http://schemas.microsoft.com/office/drawing/2014/main" id="{DBED0860-E3CD-4995-BF62-3F86A799EE93}"/>
                    </a:ext>
                  </a:extLst>
                </p14:cNvPr>
                <p14:cNvContentPartPr/>
                <p14:nvPr/>
              </p14:nvContentPartPr>
              <p14:xfrm>
                <a:off x="3402338" y="579321"/>
                <a:ext cx="473400" cy="142560"/>
              </p14:xfrm>
            </p:contentPart>
          </mc:Choice>
          <mc:Fallback>
            <p:pic>
              <p:nvPicPr>
                <p:cNvPr id="38" name="Ink 37">
                  <a:extLst>
                    <a:ext uri="{FF2B5EF4-FFF2-40B4-BE49-F238E27FC236}">
                      <a16:creationId xmlns:a16="http://schemas.microsoft.com/office/drawing/2014/main" id="{DBED0860-E3CD-4995-BF62-3F86A799EE93}"/>
                    </a:ext>
                  </a:extLst>
                </p:cNvPr>
                <p:cNvPicPr/>
                <p:nvPr/>
              </p:nvPicPr>
              <p:blipFill>
                <a:blip r:embed="rId46"/>
                <a:stretch>
                  <a:fillRect/>
                </a:stretch>
              </p:blipFill>
              <p:spPr>
                <a:xfrm>
                  <a:off x="3384338" y="561321"/>
                  <a:ext cx="5090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9" name="Ink 38">
                  <a:extLst>
                    <a:ext uri="{FF2B5EF4-FFF2-40B4-BE49-F238E27FC236}">
                      <a16:creationId xmlns:a16="http://schemas.microsoft.com/office/drawing/2014/main" id="{8920AF45-FB36-46A5-99A6-8F35B18C4788}"/>
                    </a:ext>
                  </a:extLst>
                </p14:cNvPr>
                <p14:cNvContentPartPr/>
                <p14:nvPr/>
              </p14:nvContentPartPr>
              <p14:xfrm>
                <a:off x="3577298" y="641601"/>
                <a:ext cx="315360" cy="77400"/>
              </p14:xfrm>
            </p:contentPart>
          </mc:Choice>
          <mc:Fallback>
            <p:pic>
              <p:nvPicPr>
                <p:cNvPr id="39" name="Ink 38">
                  <a:extLst>
                    <a:ext uri="{FF2B5EF4-FFF2-40B4-BE49-F238E27FC236}">
                      <a16:creationId xmlns:a16="http://schemas.microsoft.com/office/drawing/2014/main" id="{8920AF45-FB36-46A5-99A6-8F35B18C4788}"/>
                    </a:ext>
                  </a:extLst>
                </p:cNvPr>
                <p:cNvPicPr/>
                <p:nvPr/>
              </p:nvPicPr>
              <p:blipFill>
                <a:blip r:embed="rId48"/>
                <a:stretch>
                  <a:fillRect/>
                </a:stretch>
              </p:blipFill>
              <p:spPr>
                <a:xfrm>
                  <a:off x="3559658" y="623601"/>
                  <a:ext cx="3510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0" name="Ink 39">
                  <a:extLst>
                    <a:ext uri="{FF2B5EF4-FFF2-40B4-BE49-F238E27FC236}">
                      <a16:creationId xmlns:a16="http://schemas.microsoft.com/office/drawing/2014/main" id="{6A0AAB61-7A1C-4891-B108-6466DEABA22E}"/>
                    </a:ext>
                  </a:extLst>
                </p14:cNvPr>
                <p14:cNvContentPartPr/>
                <p14:nvPr/>
              </p14:nvContentPartPr>
              <p14:xfrm>
                <a:off x="3004898" y="188001"/>
                <a:ext cx="747000" cy="218880"/>
              </p14:xfrm>
            </p:contentPart>
          </mc:Choice>
          <mc:Fallback>
            <p:pic>
              <p:nvPicPr>
                <p:cNvPr id="40" name="Ink 39">
                  <a:extLst>
                    <a:ext uri="{FF2B5EF4-FFF2-40B4-BE49-F238E27FC236}">
                      <a16:creationId xmlns:a16="http://schemas.microsoft.com/office/drawing/2014/main" id="{6A0AAB61-7A1C-4891-B108-6466DEABA22E}"/>
                    </a:ext>
                  </a:extLst>
                </p:cNvPr>
                <p:cNvPicPr/>
                <p:nvPr/>
              </p:nvPicPr>
              <p:blipFill>
                <a:blip r:embed="rId50"/>
                <a:stretch>
                  <a:fillRect/>
                </a:stretch>
              </p:blipFill>
              <p:spPr>
                <a:xfrm>
                  <a:off x="2986898" y="170361"/>
                  <a:ext cx="7826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1" name="Ink 40">
                  <a:extLst>
                    <a:ext uri="{FF2B5EF4-FFF2-40B4-BE49-F238E27FC236}">
                      <a16:creationId xmlns:a16="http://schemas.microsoft.com/office/drawing/2014/main" id="{A24D2906-A661-44D9-83AA-BACD75B5A7CF}"/>
                    </a:ext>
                  </a:extLst>
                </p14:cNvPr>
                <p14:cNvContentPartPr/>
                <p14:nvPr/>
              </p14:nvContentPartPr>
              <p14:xfrm>
                <a:off x="3040898" y="90081"/>
                <a:ext cx="617040" cy="506520"/>
              </p14:xfrm>
            </p:contentPart>
          </mc:Choice>
          <mc:Fallback>
            <p:pic>
              <p:nvPicPr>
                <p:cNvPr id="41" name="Ink 40">
                  <a:extLst>
                    <a:ext uri="{FF2B5EF4-FFF2-40B4-BE49-F238E27FC236}">
                      <a16:creationId xmlns:a16="http://schemas.microsoft.com/office/drawing/2014/main" id="{A24D2906-A661-44D9-83AA-BACD75B5A7CF}"/>
                    </a:ext>
                  </a:extLst>
                </p:cNvPr>
                <p:cNvPicPr/>
                <p:nvPr/>
              </p:nvPicPr>
              <p:blipFill>
                <a:blip r:embed="rId52"/>
                <a:stretch>
                  <a:fillRect/>
                </a:stretch>
              </p:blipFill>
              <p:spPr>
                <a:xfrm>
                  <a:off x="3023258" y="72441"/>
                  <a:ext cx="65268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2" name="Ink 41">
                  <a:extLst>
                    <a:ext uri="{FF2B5EF4-FFF2-40B4-BE49-F238E27FC236}">
                      <a16:creationId xmlns:a16="http://schemas.microsoft.com/office/drawing/2014/main" id="{8088A356-6F8A-444E-AFF2-5B0ABDF10AB5}"/>
                    </a:ext>
                  </a:extLst>
                </p14:cNvPr>
                <p14:cNvContentPartPr/>
                <p14:nvPr/>
              </p14:nvContentPartPr>
              <p14:xfrm>
                <a:off x="2900858" y="296721"/>
                <a:ext cx="829080" cy="78120"/>
              </p14:xfrm>
            </p:contentPart>
          </mc:Choice>
          <mc:Fallback>
            <p:pic>
              <p:nvPicPr>
                <p:cNvPr id="42" name="Ink 41">
                  <a:extLst>
                    <a:ext uri="{FF2B5EF4-FFF2-40B4-BE49-F238E27FC236}">
                      <a16:creationId xmlns:a16="http://schemas.microsoft.com/office/drawing/2014/main" id="{8088A356-6F8A-444E-AFF2-5B0ABDF10AB5}"/>
                    </a:ext>
                  </a:extLst>
                </p:cNvPr>
                <p:cNvPicPr/>
                <p:nvPr/>
              </p:nvPicPr>
              <p:blipFill>
                <a:blip r:embed="rId54"/>
                <a:stretch>
                  <a:fillRect/>
                </a:stretch>
              </p:blipFill>
              <p:spPr>
                <a:xfrm>
                  <a:off x="2883218" y="278721"/>
                  <a:ext cx="8647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3" name="Ink 42">
                  <a:extLst>
                    <a:ext uri="{FF2B5EF4-FFF2-40B4-BE49-F238E27FC236}">
                      <a16:creationId xmlns:a16="http://schemas.microsoft.com/office/drawing/2014/main" id="{8C250C21-E96D-4B9D-861A-D77E25C19EAA}"/>
                    </a:ext>
                  </a:extLst>
                </p14:cNvPr>
                <p14:cNvContentPartPr/>
                <p14:nvPr/>
              </p14:nvContentPartPr>
              <p14:xfrm>
                <a:off x="3134858" y="8721"/>
                <a:ext cx="434520" cy="491760"/>
              </p14:xfrm>
            </p:contentPart>
          </mc:Choice>
          <mc:Fallback>
            <p:pic>
              <p:nvPicPr>
                <p:cNvPr id="43" name="Ink 42">
                  <a:extLst>
                    <a:ext uri="{FF2B5EF4-FFF2-40B4-BE49-F238E27FC236}">
                      <a16:creationId xmlns:a16="http://schemas.microsoft.com/office/drawing/2014/main" id="{8C250C21-E96D-4B9D-861A-D77E25C19EAA}"/>
                    </a:ext>
                  </a:extLst>
                </p:cNvPr>
                <p:cNvPicPr/>
                <p:nvPr/>
              </p:nvPicPr>
              <p:blipFill>
                <a:blip r:embed="rId56"/>
                <a:stretch>
                  <a:fillRect/>
                </a:stretch>
              </p:blipFill>
              <p:spPr>
                <a:xfrm>
                  <a:off x="3117218" y="-9279"/>
                  <a:ext cx="470160" cy="527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
            <p14:nvContentPartPr>
              <p14:cNvPr id="45" name="Ink 44">
                <a:extLst>
                  <a:ext uri="{FF2B5EF4-FFF2-40B4-BE49-F238E27FC236}">
                    <a16:creationId xmlns:a16="http://schemas.microsoft.com/office/drawing/2014/main" id="{B48A2716-16CB-48BE-8C47-469D4F9E19CE}"/>
                  </a:ext>
                </a:extLst>
              </p14:cNvPr>
              <p14:cNvContentPartPr/>
              <p14:nvPr/>
            </p14:nvContentPartPr>
            <p14:xfrm>
              <a:off x="2162858" y="2770310"/>
              <a:ext cx="457920" cy="152280"/>
            </p14:xfrm>
          </p:contentPart>
        </mc:Choice>
        <mc:Fallback>
          <p:pic>
            <p:nvPicPr>
              <p:cNvPr id="45" name="Ink 44">
                <a:extLst>
                  <a:ext uri="{FF2B5EF4-FFF2-40B4-BE49-F238E27FC236}">
                    <a16:creationId xmlns:a16="http://schemas.microsoft.com/office/drawing/2014/main" id="{B48A2716-16CB-48BE-8C47-469D4F9E19CE}"/>
                  </a:ext>
                </a:extLst>
              </p:cNvPr>
              <p:cNvPicPr/>
              <p:nvPr/>
            </p:nvPicPr>
            <p:blipFill>
              <a:blip r:embed="rId58"/>
              <a:stretch>
                <a:fillRect/>
              </a:stretch>
            </p:blipFill>
            <p:spPr>
              <a:xfrm>
                <a:off x="2145218" y="2752670"/>
                <a:ext cx="4935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9" name="Ink 58">
                <a:extLst>
                  <a:ext uri="{FF2B5EF4-FFF2-40B4-BE49-F238E27FC236}">
                    <a16:creationId xmlns:a16="http://schemas.microsoft.com/office/drawing/2014/main" id="{97F99FA2-5E0F-489D-A888-64D83EB17920}"/>
                  </a:ext>
                </a:extLst>
              </p14:cNvPr>
              <p14:cNvContentPartPr/>
              <p14:nvPr/>
            </p14:nvContentPartPr>
            <p14:xfrm>
              <a:off x="7647458" y="4040030"/>
              <a:ext cx="288720" cy="283680"/>
            </p14:xfrm>
          </p:contentPart>
        </mc:Choice>
        <mc:Fallback>
          <p:pic>
            <p:nvPicPr>
              <p:cNvPr id="59" name="Ink 58">
                <a:extLst>
                  <a:ext uri="{FF2B5EF4-FFF2-40B4-BE49-F238E27FC236}">
                    <a16:creationId xmlns:a16="http://schemas.microsoft.com/office/drawing/2014/main" id="{97F99FA2-5E0F-489D-A888-64D83EB17920}"/>
                  </a:ext>
                </a:extLst>
              </p:cNvPr>
              <p:cNvPicPr/>
              <p:nvPr/>
            </p:nvPicPr>
            <p:blipFill>
              <a:blip r:embed="rId60"/>
              <a:stretch>
                <a:fillRect/>
              </a:stretch>
            </p:blipFill>
            <p:spPr>
              <a:xfrm>
                <a:off x="7629458" y="4022030"/>
                <a:ext cx="3243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0" name="Ink 59">
                <a:extLst>
                  <a:ext uri="{FF2B5EF4-FFF2-40B4-BE49-F238E27FC236}">
                    <a16:creationId xmlns:a16="http://schemas.microsoft.com/office/drawing/2014/main" id="{6DDA60D2-802B-47D3-9662-15FD298A96E0}"/>
                  </a:ext>
                </a:extLst>
              </p14:cNvPr>
              <p14:cNvContentPartPr/>
              <p14:nvPr/>
            </p14:nvContentPartPr>
            <p14:xfrm>
              <a:off x="8061458" y="3997910"/>
              <a:ext cx="237240" cy="346680"/>
            </p14:xfrm>
          </p:contentPart>
        </mc:Choice>
        <mc:Fallback>
          <p:pic>
            <p:nvPicPr>
              <p:cNvPr id="60" name="Ink 59">
                <a:extLst>
                  <a:ext uri="{FF2B5EF4-FFF2-40B4-BE49-F238E27FC236}">
                    <a16:creationId xmlns:a16="http://schemas.microsoft.com/office/drawing/2014/main" id="{6DDA60D2-802B-47D3-9662-15FD298A96E0}"/>
                  </a:ext>
                </a:extLst>
              </p:cNvPr>
              <p:cNvPicPr/>
              <p:nvPr/>
            </p:nvPicPr>
            <p:blipFill>
              <a:blip r:embed="rId62"/>
              <a:stretch>
                <a:fillRect/>
              </a:stretch>
            </p:blipFill>
            <p:spPr>
              <a:xfrm>
                <a:off x="8043458" y="3979910"/>
                <a:ext cx="272880" cy="382320"/>
              </a:xfrm>
              <a:prstGeom prst="rect">
                <a:avLst/>
              </a:prstGeom>
            </p:spPr>
          </p:pic>
        </mc:Fallback>
      </mc:AlternateContent>
      <p:grpSp>
        <p:nvGrpSpPr>
          <p:cNvPr id="3082" name="Group 3081">
            <a:extLst>
              <a:ext uri="{FF2B5EF4-FFF2-40B4-BE49-F238E27FC236}">
                <a16:creationId xmlns:a16="http://schemas.microsoft.com/office/drawing/2014/main" id="{05FFEA1C-AC9E-47FD-92C0-17F98B0C9F80}"/>
              </a:ext>
            </a:extLst>
          </p:cNvPr>
          <p:cNvGrpSpPr/>
          <p:nvPr/>
        </p:nvGrpSpPr>
        <p:grpSpPr>
          <a:xfrm>
            <a:off x="8531978" y="3296270"/>
            <a:ext cx="1429200" cy="476280"/>
            <a:chOff x="8531978" y="3296270"/>
            <a:chExt cx="1429200" cy="476280"/>
          </a:xfrm>
        </p:grpSpPr>
        <mc:AlternateContent xmlns:mc="http://schemas.openxmlformats.org/markup-compatibility/2006">
          <mc:Choice xmlns:p14="http://schemas.microsoft.com/office/powerpoint/2010/main" Requires="p14">
            <p:contentPart p14:bwMode="auto" r:id="rId63">
              <p14:nvContentPartPr>
                <p14:cNvPr id="62" name="Ink 61">
                  <a:extLst>
                    <a:ext uri="{FF2B5EF4-FFF2-40B4-BE49-F238E27FC236}">
                      <a16:creationId xmlns:a16="http://schemas.microsoft.com/office/drawing/2014/main" id="{B14F2322-2953-4B12-A734-7CE9C496F118}"/>
                    </a:ext>
                  </a:extLst>
                </p14:cNvPr>
                <p14:cNvContentPartPr/>
                <p14:nvPr/>
              </p14:nvContentPartPr>
              <p14:xfrm>
                <a:off x="8617298" y="3526310"/>
                <a:ext cx="27720" cy="191160"/>
              </p14:xfrm>
            </p:contentPart>
          </mc:Choice>
          <mc:Fallback>
            <p:pic>
              <p:nvPicPr>
                <p:cNvPr id="62" name="Ink 61">
                  <a:extLst>
                    <a:ext uri="{FF2B5EF4-FFF2-40B4-BE49-F238E27FC236}">
                      <a16:creationId xmlns:a16="http://schemas.microsoft.com/office/drawing/2014/main" id="{B14F2322-2953-4B12-A734-7CE9C496F118}"/>
                    </a:ext>
                  </a:extLst>
                </p:cNvPr>
                <p:cNvPicPr/>
                <p:nvPr/>
              </p:nvPicPr>
              <p:blipFill>
                <a:blip r:embed="rId64"/>
                <a:stretch>
                  <a:fillRect/>
                </a:stretch>
              </p:blipFill>
              <p:spPr>
                <a:xfrm>
                  <a:off x="8599658" y="3508670"/>
                  <a:ext cx="633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3" name="Ink 62">
                  <a:extLst>
                    <a:ext uri="{FF2B5EF4-FFF2-40B4-BE49-F238E27FC236}">
                      <a16:creationId xmlns:a16="http://schemas.microsoft.com/office/drawing/2014/main" id="{DB49F2ED-D596-4E0B-AB61-F8FE5B9F3838}"/>
                    </a:ext>
                  </a:extLst>
                </p14:cNvPr>
                <p14:cNvContentPartPr/>
                <p14:nvPr/>
              </p14:nvContentPartPr>
              <p14:xfrm>
                <a:off x="8531978" y="3459350"/>
                <a:ext cx="181080" cy="110520"/>
              </p14:xfrm>
            </p:contentPart>
          </mc:Choice>
          <mc:Fallback>
            <p:pic>
              <p:nvPicPr>
                <p:cNvPr id="63" name="Ink 62">
                  <a:extLst>
                    <a:ext uri="{FF2B5EF4-FFF2-40B4-BE49-F238E27FC236}">
                      <a16:creationId xmlns:a16="http://schemas.microsoft.com/office/drawing/2014/main" id="{DB49F2ED-D596-4E0B-AB61-F8FE5B9F3838}"/>
                    </a:ext>
                  </a:extLst>
                </p:cNvPr>
                <p:cNvPicPr/>
                <p:nvPr/>
              </p:nvPicPr>
              <p:blipFill>
                <a:blip r:embed="rId66"/>
                <a:stretch>
                  <a:fillRect/>
                </a:stretch>
              </p:blipFill>
              <p:spPr>
                <a:xfrm>
                  <a:off x="8514338" y="3441710"/>
                  <a:ext cx="2167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072" name="Ink 3071">
                  <a:extLst>
                    <a:ext uri="{FF2B5EF4-FFF2-40B4-BE49-F238E27FC236}">
                      <a16:creationId xmlns:a16="http://schemas.microsoft.com/office/drawing/2014/main" id="{9E29AC9E-0D7B-4623-B25F-7A0A896FAD72}"/>
                    </a:ext>
                  </a:extLst>
                </p14:cNvPr>
                <p14:cNvContentPartPr/>
                <p14:nvPr/>
              </p14:nvContentPartPr>
              <p14:xfrm>
                <a:off x="8539898" y="3734750"/>
                <a:ext cx="192240" cy="37800"/>
              </p14:xfrm>
            </p:contentPart>
          </mc:Choice>
          <mc:Fallback>
            <p:pic>
              <p:nvPicPr>
                <p:cNvPr id="3072" name="Ink 3071">
                  <a:extLst>
                    <a:ext uri="{FF2B5EF4-FFF2-40B4-BE49-F238E27FC236}">
                      <a16:creationId xmlns:a16="http://schemas.microsoft.com/office/drawing/2014/main" id="{9E29AC9E-0D7B-4623-B25F-7A0A896FAD72}"/>
                    </a:ext>
                  </a:extLst>
                </p:cNvPr>
                <p:cNvPicPr/>
                <p:nvPr/>
              </p:nvPicPr>
              <p:blipFill>
                <a:blip r:embed="rId68"/>
                <a:stretch>
                  <a:fillRect/>
                </a:stretch>
              </p:blipFill>
              <p:spPr>
                <a:xfrm>
                  <a:off x="8521898" y="3717110"/>
                  <a:ext cx="2278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073" name="Ink 3072">
                  <a:extLst>
                    <a:ext uri="{FF2B5EF4-FFF2-40B4-BE49-F238E27FC236}">
                      <a16:creationId xmlns:a16="http://schemas.microsoft.com/office/drawing/2014/main" id="{910CD1EB-AF83-499A-9598-DE5011272725}"/>
                    </a:ext>
                  </a:extLst>
                </p14:cNvPr>
                <p14:cNvContentPartPr/>
                <p14:nvPr/>
              </p14:nvContentPartPr>
              <p14:xfrm>
                <a:off x="8861018" y="3564470"/>
                <a:ext cx="10440" cy="173520"/>
              </p14:xfrm>
            </p:contentPart>
          </mc:Choice>
          <mc:Fallback>
            <p:pic>
              <p:nvPicPr>
                <p:cNvPr id="3073" name="Ink 3072">
                  <a:extLst>
                    <a:ext uri="{FF2B5EF4-FFF2-40B4-BE49-F238E27FC236}">
                      <a16:creationId xmlns:a16="http://schemas.microsoft.com/office/drawing/2014/main" id="{910CD1EB-AF83-499A-9598-DE5011272725}"/>
                    </a:ext>
                  </a:extLst>
                </p:cNvPr>
                <p:cNvPicPr/>
                <p:nvPr/>
              </p:nvPicPr>
              <p:blipFill>
                <a:blip r:embed="rId70"/>
                <a:stretch>
                  <a:fillRect/>
                </a:stretch>
              </p:blipFill>
              <p:spPr>
                <a:xfrm>
                  <a:off x="8843378" y="3546830"/>
                  <a:ext cx="460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075" name="Ink 3074">
                  <a:extLst>
                    <a:ext uri="{FF2B5EF4-FFF2-40B4-BE49-F238E27FC236}">
                      <a16:creationId xmlns:a16="http://schemas.microsoft.com/office/drawing/2014/main" id="{F80F6AAD-DE12-4CF4-A370-71F59B7DFDD7}"/>
                    </a:ext>
                  </a:extLst>
                </p14:cNvPr>
                <p14:cNvContentPartPr/>
                <p14:nvPr/>
              </p14:nvContentPartPr>
              <p14:xfrm>
                <a:off x="8895578" y="3487070"/>
                <a:ext cx="163800" cy="214920"/>
              </p14:xfrm>
            </p:contentPart>
          </mc:Choice>
          <mc:Fallback>
            <p:pic>
              <p:nvPicPr>
                <p:cNvPr id="3075" name="Ink 3074">
                  <a:extLst>
                    <a:ext uri="{FF2B5EF4-FFF2-40B4-BE49-F238E27FC236}">
                      <a16:creationId xmlns:a16="http://schemas.microsoft.com/office/drawing/2014/main" id="{F80F6AAD-DE12-4CF4-A370-71F59B7DFDD7}"/>
                    </a:ext>
                  </a:extLst>
                </p:cNvPr>
                <p:cNvPicPr/>
                <p:nvPr/>
              </p:nvPicPr>
              <p:blipFill>
                <a:blip r:embed="rId72"/>
                <a:stretch>
                  <a:fillRect/>
                </a:stretch>
              </p:blipFill>
              <p:spPr>
                <a:xfrm>
                  <a:off x="8877938" y="3469430"/>
                  <a:ext cx="1994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076" name="Ink 3075">
                  <a:extLst>
                    <a:ext uri="{FF2B5EF4-FFF2-40B4-BE49-F238E27FC236}">
                      <a16:creationId xmlns:a16="http://schemas.microsoft.com/office/drawing/2014/main" id="{8D6E1079-E561-4C98-B0BA-B89F2C8B36D7}"/>
                    </a:ext>
                  </a:extLst>
                </p14:cNvPr>
                <p14:cNvContentPartPr/>
                <p14:nvPr/>
              </p14:nvContentPartPr>
              <p14:xfrm>
                <a:off x="9104018" y="3576710"/>
                <a:ext cx="205200" cy="107280"/>
              </p14:xfrm>
            </p:contentPart>
          </mc:Choice>
          <mc:Fallback>
            <p:pic>
              <p:nvPicPr>
                <p:cNvPr id="3076" name="Ink 3075">
                  <a:extLst>
                    <a:ext uri="{FF2B5EF4-FFF2-40B4-BE49-F238E27FC236}">
                      <a16:creationId xmlns:a16="http://schemas.microsoft.com/office/drawing/2014/main" id="{8D6E1079-E561-4C98-B0BA-B89F2C8B36D7}"/>
                    </a:ext>
                  </a:extLst>
                </p:cNvPr>
                <p:cNvPicPr/>
                <p:nvPr/>
              </p:nvPicPr>
              <p:blipFill>
                <a:blip r:embed="rId74"/>
                <a:stretch>
                  <a:fillRect/>
                </a:stretch>
              </p:blipFill>
              <p:spPr>
                <a:xfrm>
                  <a:off x="9086018" y="3558710"/>
                  <a:ext cx="24084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077" name="Ink 3076">
                  <a:extLst>
                    <a:ext uri="{FF2B5EF4-FFF2-40B4-BE49-F238E27FC236}">
                      <a16:creationId xmlns:a16="http://schemas.microsoft.com/office/drawing/2014/main" id="{854B5361-36BE-4B14-B62C-A0ABF94C42BD}"/>
                    </a:ext>
                  </a:extLst>
                </p14:cNvPr>
                <p14:cNvContentPartPr/>
                <p14:nvPr/>
              </p14:nvContentPartPr>
              <p14:xfrm>
                <a:off x="9340898" y="3587870"/>
                <a:ext cx="147240" cy="82800"/>
              </p14:xfrm>
            </p:contentPart>
          </mc:Choice>
          <mc:Fallback>
            <p:pic>
              <p:nvPicPr>
                <p:cNvPr id="3077" name="Ink 3076">
                  <a:extLst>
                    <a:ext uri="{FF2B5EF4-FFF2-40B4-BE49-F238E27FC236}">
                      <a16:creationId xmlns:a16="http://schemas.microsoft.com/office/drawing/2014/main" id="{854B5361-36BE-4B14-B62C-A0ABF94C42BD}"/>
                    </a:ext>
                  </a:extLst>
                </p:cNvPr>
                <p:cNvPicPr/>
                <p:nvPr/>
              </p:nvPicPr>
              <p:blipFill>
                <a:blip r:embed="rId76"/>
                <a:stretch>
                  <a:fillRect/>
                </a:stretch>
              </p:blipFill>
              <p:spPr>
                <a:xfrm>
                  <a:off x="9322898" y="3569870"/>
                  <a:ext cx="1828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078" name="Ink 3077">
                  <a:extLst>
                    <a:ext uri="{FF2B5EF4-FFF2-40B4-BE49-F238E27FC236}">
                      <a16:creationId xmlns:a16="http://schemas.microsoft.com/office/drawing/2014/main" id="{2744A88F-49E3-439E-B5DC-A3F0B8E4310B}"/>
                    </a:ext>
                  </a:extLst>
                </p14:cNvPr>
                <p14:cNvContentPartPr/>
                <p14:nvPr/>
              </p14:nvContentPartPr>
              <p14:xfrm>
                <a:off x="9522338" y="3388430"/>
                <a:ext cx="60120" cy="293040"/>
              </p14:xfrm>
            </p:contentPart>
          </mc:Choice>
          <mc:Fallback>
            <p:pic>
              <p:nvPicPr>
                <p:cNvPr id="3078" name="Ink 3077">
                  <a:extLst>
                    <a:ext uri="{FF2B5EF4-FFF2-40B4-BE49-F238E27FC236}">
                      <a16:creationId xmlns:a16="http://schemas.microsoft.com/office/drawing/2014/main" id="{2744A88F-49E3-439E-B5DC-A3F0B8E4310B}"/>
                    </a:ext>
                  </a:extLst>
                </p:cNvPr>
                <p:cNvPicPr/>
                <p:nvPr/>
              </p:nvPicPr>
              <p:blipFill>
                <a:blip r:embed="rId78"/>
                <a:stretch>
                  <a:fillRect/>
                </a:stretch>
              </p:blipFill>
              <p:spPr>
                <a:xfrm>
                  <a:off x="9504338" y="3370790"/>
                  <a:ext cx="957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079" name="Ink 3078">
                  <a:extLst>
                    <a:ext uri="{FF2B5EF4-FFF2-40B4-BE49-F238E27FC236}">
                      <a16:creationId xmlns:a16="http://schemas.microsoft.com/office/drawing/2014/main" id="{D6D6A27F-A49C-4256-B5BF-D920D1C6D661}"/>
                    </a:ext>
                  </a:extLst>
                </p14:cNvPr>
                <p14:cNvContentPartPr/>
                <p14:nvPr/>
              </p14:nvContentPartPr>
              <p14:xfrm>
                <a:off x="9676418" y="3556910"/>
                <a:ext cx="38520" cy="86760"/>
              </p14:xfrm>
            </p:contentPart>
          </mc:Choice>
          <mc:Fallback>
            <p:pic>
              <p:nvPicPr>
                <p:cNvPr id="3079" name="Ink 3078">
                  <a:extLst>
                    <a:ext uri="{FF2B5EF4-FFF2-40B4-BE49-F238E27FC236}">
                      <a16:creationId xmlns:a16="http://schemas.microsoft.com/office/drawing/2014/main" id="{D6D6A27F-A49C-4256-B5BF-D920D1C6D661}"/>
                    </a:ext>
                  </a:extLst>
                </p:cNvPr>
                <p:cNvPicPr/>
                <p:nvPr/>
              </p:nvPicPr>
              <p:blipFill>
                <a:blip r:embed="rId80"/>
                <a:stretch>
                  <a:fillRect/>
                </a:stretch>
              </p:blipFill>
              <p:spPr>
                <a:xfrm>
                  <a:off x="9658418" y="3538910"/>
                  <a:ext cx="741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080" name="Ink 3079">
                  <a:extLst>
                    <a:ext uri="{FF2B5EF4-FFF2-40B4-BE49-F238E27FC236}">
                      <a16:creationId xmlns:a16="http://schemas.microsoft.com/office/drawing/2014/main" id="{AF5E0E7A-281D-4324-92CB-DDD9323A3616}"/>
                    </a:ext>
                  </a:extLst>
                </p14:cNvPr>
                <p14:cNvContentPartPr/>
                <p14:nvPr/>
              </p14:nvContentPartPr>
              <p14:xfrm>
                <a:off x="9678218" y="3440630"/>
                <a:ext cx="74520" cy="48240"/>
              </p14:xfrm>
            </p:contentPart>
          </mc:Choice>
          <mc:Fallback>
            <p:pic>
              <p:nvPicPr>
                <p:cNvPr id="3080" name="Ink 3079">
                  <a:extLst>
                    <a:ext uri="{FF2B5EF4-FFF2-40B4-BE49-F238E27FC236}">
                      <a16:creationId xmlns:a16="http://schemas.microsoft.com/office/drawing/2014/main" id="{AF5E0E7A-281D-4324-92CB-DDD9323A3616}"/>
                    </a:ext>
                  </a:extLst>
                </p:cNvPr>
                <p:cNvPicPr/>
                <p:nvPr/>
              </p:nvPicPr>
              <p:blipFill>
                <a:blip r:embed="rId82"/>
                <a:stretch>
                  <a:fillRect/>
                </a:stretch>
              </p:blipFill>
              <p:spPr>
                <a:xfrm>
                  <a:off x="9660218" y="3422630"/>
                  <a:ext cx="1101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081" name="Ink 3080">
                  <a:extLst>
                    <a:ext uri="{FF2B5EF4-FFF2-40B4-BE49-F238E27FC236}">
                      <a16:creationId xmlns:a16="http://schemas.microsoft.com/office/drawing/2014/main" id="{0DAB41C9-A9E2-46B3-A131-BD4A55324DDF}"/>
                    </a:ext>
                  </a:extLst>
                </p14:cNvPr>
                <p14:cNvContentPartPr/>
                <p14:nvPr/>
              </p14:nvContentPartPr>
              <p14:xfrm>
                <a:off x="9792338" y="3296270"/>
                <a:ext cx="168840" cy="357120"/>
              </p14:xfrm>
            </p:contentPart>
          </mc:Choice>
          <mc:Fallback>
            <p:pic>
              <p:nvPicPr>
                <p:cNvPr id="3081" name="Ink 3080">
                  <a:extLst>
                    <a:ext uri="{FF2B5EF4-FFF2-40B4-BE49-F238E27FC236}">
                      <a16:creationId xmlns:a16="http://schemas.microsoft.com/office/drawing/2014/main" id="{0DAB41C9-A9E2-46B3-A131-BD4A55324DDF}"/>
                    </a:ext>
                  </a:extLst>
                </p:cNvPr>
                <p:cNvPicPr/>
                <p:nvPr/>
              </p:nvPicPr>
              <p:blipFill>
                <a:blip r:embed="rId84"/>
                <a:stretch>
                  <a:fillRect/>
                </a:stretch>
              </p:blipFill>
              <p:spPr>
                <a:xfrm>
                  <a:off x="9774698" y="3278630"/>
                  <a:ext cx="204480" cy="392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5">
            <p14:nvContentPartPr>
              <p14:cNvPr id="3083" name="Ink 3082">
                <a:extLst>
                  <a:ext uri="{FF2B5EF4-FFF2-40B4-BE49-F238E27FC236}">
                    <a16:creationId xmlns:a16="http://schemas.microsoft.com/office/drawing/2014/main" id="{38681005-9C30-4755-B251-7E2F592545ED}"/>
                  </a:ext>
                </a:extLst>
              </p14:cNvPr>
              <p14:cNvContentPartPr/>
              <p14:nvPr/>
            </p14:nvContentPartPr>
            <p14:xfrm>
              <a:off x="1033178" y="1698230"/>
              <a:ext cx="471240" cy="219240"/>
            </p14:xfrm>
          </p:contentPart>
        </mc:Choice>
        <mc:Fallback>
          <p:pic>
            <p:nvPicPr>
              <p:cNvPr id="3083" name="Ink 3082">
                <a:extLst>
                  <a:ext uri="{FF2B5EF4-FFF2-40B4-BE49-F238E27FC236}">
                    <a16:creationId xmlns:a16="http://schemas.microsoft.com/office/drawing/2014/main" id="{38681005-9C30-4755-B251-7E2F592545ED}"/>
                  </a:ext>
                </a:extLst>
              </p:cNvPr>
              <p:cNvPicPr/>
              <p:nvPr/>
            </p:nvPicPr>
            <p:blipFill>
              <a:blip r:embed="rId86"/>
              <a:stretch>
                <a:fillRect/>
              </a:stretch>
            </p:blipFill>
            <p:spPr>
              <a:xfrm>
                <a:off x="1015538" y="1680230"/>
                <a:ext cx="506880" cy="254880"/>
              </a:xfrm>
              <a:prstGeom prst="rect">
                <a:avLst/>
              </a:prstGeom>
            </p:spPr>
          </p:pic>
        </mc:Fallback>
      </mc:AlternateContent>
      <p:grpSp>
        <p:nvGrpSpPr>
          <p:cNvPr id="3121" name="Group 3120">
            <a:extLst>
              <a:ext uri="{FF2B5EF4-FFF2-40B4-BE49-F238E27FC236}">
                <a16:creationId xmlns:a16="http://schemas.microsoft.com/office/drawing/2014/main" id="{91F1DE53-56E6-4279-B4E7-9E97E3B7A57C}"/>
              </a:ext>
            </a:extLst>
          </p:cNvPr>
          <p:cNvGrpSpPr/>
          <p:nvPr/>
        </p:nvGrpSpPr>
        <p:grpSpPr>
          <a:xfrm>
            <a:off x="10846418" y="4102310"/>
            <a:ext cx="2366640" cy="1005480"/>
            <a:chOff x="10846418" y="4102310"/>
            <a:chExt cx="2366640" cy="1005480"/>
          </a:xfrm>
        </p:grpSpPr>
        <mc:AlternateContent xmlns:mc="http://schemas.openxmlformats.org/markup-compatibility/2006">
          <mc:Choice xmlns:p14="http://schemas.microsoft.com/office/powerpoint/2010/main" Requires="p14">
            <p:contentPart p14:bwMode="auto" r:id="rId87">
              <p14:nvContentPartPr>
                <p14:cNvPr id="3103" name="Ink 3102">
                  <a:extLst>
                    <a:ext uri="{FF2B5EF4-FFF2-40B4-BE49-F238E27FC236}">
                      <a16:creationId xmlns:a16="http://schemas.microsoft.com/office/drawing/2014/main" id="{76B95CB1-ACAF-4CCC-BA52-B3D9D6E97535}"/>
                    </a:ext>
                  </a:extLst>
                </p14:cNvPr>
                <p14:cNvContentPartPr/>
                <p14:nvPr/>
              </p14:nvContentPartPr>
              <p14:xfrm>
                <a:off x="10846418" y="4602350"/>
                <a:ext cx="353160" cy="116280"/>
              </p14:xfrm>
            </p:contentPart>
          </mc:Choice>
          <mc:Fallback>
            <p:pic>
              <p:nvPicPr>
                <p:cNvPr id="3103" name="Ink 3102">
                  <a:extLst>
                    <a:ext uri="{FF2B5EF4-FFF2-40B4-BE49-F238E27FC236}">
                      <a16:creationId xmlns:a16="http://schemas.microsoft.com/office/drawing/2014/main" id="{76B95CB1-ACAF-4CCC-BA52-B3D9D6E97535}"/>
                    </a:ext>
                  </a:extLst>
                </p:cNvPr>
                <p:cNvPicPr/>
                <p:nvPr/>
              </p:nvPicPr>
              <p:blipFill>
                <a:blip r:embed="rId88"/>
                <a:stretch>
                  <a:fillRect/>
                </a:stretch>
              </p:blipFill>
              <p:spPr>
                <a:xfrm>
                  <a:off x="10828418" y="4584710"/>
                  <a:ext cx="3888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104" name="Ink 3103">
                  <a:extLst>
                    <a:ext uri="{FF2B5EF4-FFF2-40B4-BE49-F238E27FC236}">
                      <a16:creationId xmlns:a16="http://schemas.microsoft.com/office/drawing/2014/main" id="{4256DC94-1B8D-473B-AE11-5FB3069E5735}"/>
                    </a:ext>
                  </a:extLst>
                </p14:cNvPr>
                <p14:cNvContentPartPr/>
                <p14:nvPr/>
              </p14:nvContentPartPr>
              <p14:xfrm>
                <a:off x="11129378" y="4318310"/>
                <a:ext cx="16200" cy="159120"/>
              </p14:xfrm>
            </p:contentPart>
          </mc:Choice>
          <mc:Fallback>
            <p:pic>
              <p:nvPicPr>
                <p:cNvPr id="3104" name="Ink 3103">
                  <a:extLst>
                    <a:ext uri="{FF2B5EF4-FFF2-40B4-BE49-F238E27FC236}">
                      <a16:creationId xmlns:a16="http://schemas.microsoft.com/office/drawing/2014/main" id="{4256DC94-1B8D-473B-AE11-5FB3069E5735}"/>
                    </a:ext>
                  </a:extLst>
                </p:cNvPr>
                <p:cNvPicPr/>
                <p:nvPr/>
              </p:nvPicPr>
              <p:blipFill>
                <a:blip r:embed="rId90"/>
                <a:stretch>
                  <a:fillRect/>
                </a:stretch>
              </p:blipFill>
              <p:spPr>
                <a:xfrm>
                  <a:off x="11111738" y="4300310"/>
                  <a:ext cx="518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3105" name="Ink 3104">
                  <a:extLst>
                    <a:ext uri="{FF2B5EF4-FFF2-40B4-BE49-F238E27FC236}">
                      <a16:creationId xmlns:a16="http://schemas.microsoft.com/office/drawing/2014/main" id="{40E6C6BF-4A90-4D20-BA16-539F208F662B}"/>
                    </a:ext>
                  </a:extLst>
                </p14:cNvPr>
                <p14:cNvContentPartPr/>
                <p14:nvPr/>
              </p14:nvContentPartPr>
              <p14:xfrm>
                <a:off x="11143778" y="4322990"/>
                <a:ext cx="210600" cy="92160"/>
              </p14:xfrm>
            </p:contentPart>
          </mc:Choice>
          <mc:Fallback>
            <p:pic>
              <p:nvPicPr>
                <p:cNvPr id="3105" name="Ink 3104">
                  <a:extLst>
                    <a:ext uri="{FF2B5EF4-FFF2-40B4-BE49-F238E27FC236}">
                      <a16:creationId xmlns:a16="http://schemas.microsoft.com/office/drawing/2014/main" id="{40E6C6BF-4A90-4D20-BA16-539F208F662B}"/>
                    </a:ext>
                  </a:extLst>
                </p:cNvPr>
                <p:cNvPicPr/>
                <p:nvPr/>
              </p:nvPicPr>
              <p:blipFill>
                <a:blip r:embed="rId92"/>
                <a:stretch>
                  <a:fillRect/>
                </a:stretch>
              </p:blipFill>
              <p:spPr>
                <a:xfrm>
                  <a:off x="11126138" y="4305350"/>
                  <a:ext cx="2462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3106" name="Ink 3105">
                  <a:extLst>
                    <a:ext uri="{FF2B5EF4-FFF2-40B4-BE49-F238E27FC236}">
                      <a16:creationId xmlns:a16="http://schemas.microsoft.com/office/drawing/2014/main" id="{6DCB7A76-A46D-4CAB-A1FC-4054F3BA0CD3}"/>
                    </a:ext>
                  </a:extLst>
                </p14:cNvPr>
                <p14:cNvContentPartPr/>
                <p14:nvPr/>
              </p14:nvContentPartPr>
              <p14:xfrm>
                <a:off x="11310458" y="4210310"/>
                <a:ext cx="74880" cy="175680"/>
              </p14:xfrm>
            </p:contentPart>
          </mc:Choice>
          <mc:Fallback>
            <p:pic>
              <p:nvPicPr>
                <p:cNvPr id="3106" name="Ink 3105">
                  <a:extLst>
                    <a:ext uri="{FF2B5EF4-FFF2-40B4-BE49-F238E27FC236}">
                      <a16:creationId xmlns:a16="http://schemas.microsoft.com/office/drawing/2014/main" id="{6DCB7A76-A46D-4CAB-A1FC-4054F3BA0CD3}"/>
                    </a:ext>
                  </a:extLst>
                </p:cNvPr>
                <p:cNvPicPr/>
                <p:nvPr/>
              </p:nvPicPr>
              <p:blipFill>
                <a:blip r:embed="rId94"/>
                <a:stretch>
                  <a:fillRect/>
                </a:stretch>
              </p:blipFill>
              <p:spPr>
                <a:xfrm>
                  <a:off x="11292818" y="4192310"/>
                  <a:ext cx="1105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3107" name="Ink 3106">
                  <a:extLst>
                    <a:ext uri="{FF2B5EF4-FFF2-40B4-BE49-F238E27FC236}">
                      <a16:creationId xmlns:a16="http://schemas.microsoft.com/office/drawing/2014/main" id="{F9B96070-3BCB-4C6F-A485-A59493A85FA2}"/>
                    </a:ext>
                  </a:extLst>
                </p14:cNvPr>
                <p14:cNvContentPartPr/>
                <p14:nvPr/>
              </p14:nvContentPartPr>
              <p14:xfrm>
                <a:off x="11468498" y="4274030"/>
                <a:ext cx="98640" cy="118440"/>
              </p14:xfrm>
            </p:contentPart>
          </mc:Choice>
          <mc:Fallback>
            <p:pic>
              <p:nvPicPr>
                <p:cNvPr id="3107" name="Ink 3106">
                  <a:extLst>
                    <a:ext uri="{FF2B5EF4-FFF2-40B4-BE49-F238E27FC236}">
                      <a16:creationId xmlns:a16="http://schemas.microsoft.com/office/drawing/2014/main" id="{F9B96070-3BCB-4C6F-A485-A59493A85FA2}"/>
                    </a:ext>
                  </a:extLst>
                </p:cNvPr>
                <p:cNvPicPr/>
                <p:nvPr/>
              </p:nvPicPr>
              <p:blipFill>
                <a:blip r:embed="rId96"/>
                <a:stretch>
                  <a:fillRect/>
                </a:stretch>
              </p:blipFill>
              <p:spPr>
                <a:xfrm>
                  <a:off x="11450498" y="4256030"/>
                  <a:ext cx="1342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3108" name="Ink 3107">
                  <a:extLst>
                    <a:ext uri="{FF2B5EF4-FFF2-40B4-BE49-F238E27FC236}">
                      <a16:creationId xmlns:a16="http://schemas.microsoft.com/office/drawing/2014/main" id="{D571B4C5-4D45-4DC9-B34F-69AE84372707}"/>
                    </a:ext>
                  </a:extLst>
                </p14:cNvPr>
                <p14:cNvContentPartPr/>
                <p14:nvPr/>
              </p14:nvContentPartPr>
              <p14:xfrm>
                <a:off x="11695298" y="4232270"/>
                <a:ext cx="157680" cy="104040"/>
              </p14:xfrm>
            </p:contentPart>
          </mc:Choice>
          <mc:Fallback>
            <p:pic>
              <p:nvPicPr>
                <p:cNvPr id="3108" name="Ink 3107">
                  <a:extLst>
                    <a:ext uri="{FF2B5EF4-FFF2-40B4-BE49-F238E27FC236}">
                      <a16:creationId xmlns:a16="http://schemas.microsoft.com/office/drawing/2014/main" id="{D571B4C5-4D45-4DC9-B34F-69AE84372707}"/>
                    </a:ext>
                  </a:extLst>
                </p:cNvPr>
                <p:cNvPicPr/>
                <p:nvPr/>
              </p:nvPicPr>
              <p:blipFill>
                <a:blip r:embed="rId98"/>
                <a:stretch>
                  <a:fillRect/>
                </a:stretch>
              </p:blipFill>
              <p:spPr>
                <a:xfrm>
                  <a:off x="11677658" y="4214630"/>
                  <a:ext cx="19332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3109" name="Ink 3108">
                  <a:extLst>
                    <a:ext uri="{FF2B5EF4-FFF2-40B4-BE49-F238E27FC236}">
                      <a16:creationId xmlns:a16="http://schemas.microsoft.com/office/drawing/2014/main" id="{3B974674-6AA9-4BC4-838C-0D6769126FD2}"/>
                    </a:ext>
                  </a:extLst>
                </p14:cNvPr>
                <p14:cNvContentPartPr/>
                <p14:nvPr/>
              </p14:nvContentPartPr>
              <p14:xfrm>
                <a:off x="11835338" y="4102310"/>
                <a:ext cx="228600" cy="182160"/>
              </p14:xfrm>
            </p:contentPart>
          </mc:Choice>
          <mc:Fallback>
            <p:pic>
              <p:nvPicPr>
                <p:cNvPr id="3109" name="Ink 3108">
                  <a:extLst>
                    <a:ext uri="{FF2B5EF4-FFF2-40B4-BE49-F238E27FC236}">
                      <a16:creationId xmlns:a16="http://schemas.microsoft.com/office/drawing/2014/main" id="{3B974674-6AA9-4BC4-838C-0D6769126FD2}"/>
                    </a:ext>
                  </a:extLst>
                </p:cNvPr>
                <p:cNvPicPr/>
                <p:nvPr/>
              </p:nvPicPr>
              <p:blipFill>
                <a:blip r:embed="rId100"/>
                <a:stretch>
                  <a:fillRect/>
                </a:stretch>
              </p:blipFill>
              <p:spPr>
                <a:xfrm>
                  <a:off x="11817698" y="4084670"/>
                  <a:ext cx="2642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3110" name="Ink 3109">
                  <a:extLst>
                    <a:ext uri="{FF2B5EF4-FFF2-40B4-BE49-F238E27FC236}">
                      <a16:creationId xmlns:a16="http://schemas.microsoft.com/office/drawing/2014/main" id="{C2EBFBAA-6940-4DC7-B15A-A344D1AB7331}"/>
                    </a:ext>
                  </a:extLst>
                </p14:cNvPr>
                <p14:cNvContentPartPr/>
                <p14:nvPr/>
              </p14:nvContentPartPr>
              <p14:xfrm>
                <a:off x="12060338" y="4190510"/>
                <a:ext cx="165600" cy="60480"/>
              </p14:xfrm>
            </p:contentPart>
          </mc:Choice>
          <mc:Fallback>
            <p:pic>
              <p:nvPicPr>
                <p:cNvPr id="3110" name="Ink 3109">
                  <a:extLst>
                    <a:ext uri="{FF2B5EF4-FFF2-40B4-BE49-F238E27FC236}">
                      <a16:creationId xmlns:a16="http://schemas.microsoft.com/office/drawing/2014/main" id="{C2EBFBAA-6940-4DC7-B15A-A344D1AB7331}"/>
                    </a:ext>
                  </a:extLst>
                </p:cNvPr>
                <p:cNvPicPr/>
                <p:nvPr/>
              </p:nvPicPr>
              <p:blipFill>
                <a:blip r:embed="rId102"/>
                <a:stretch>
                  <a:fillRect/>
                </a:stretch>
              </p:blipFill>
              <p:spPr>
                <a:xfrm>
                  <a:off x="12042338" y="4172510"/>
                  <a:ext cx="2012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3111" name="Ink 3110">
                  <a:extLst>
                    <a:ext uri="{FF2B5EF4-FFF2-40B4-BE49-F238E27FC236}">
                      <a16:creationId xmlns:a16="http://schemas.microsoft.com/office/drawing/2014/main" id="{692FFDB5-9920-4D3A-BD1E-58BF3712EBFF}"/>
                    </a:ext>
                  </a:extLst>
                </p14:cNvPr>
                <p14:cNvContentPartPr/>
                <p14:nvPr/>
              </p14:nvContentPartPr>
              <p14:xfrm>
                <a:off x="12201458" y="4151990"/>
                <a:ext cx="248040" cy="104040"/>
              </p14:xfrm>
            </p:contentPart>
          </mc:Choice>
          <mc:Fallback>
            <p:pic>
              <p:nvPicPr>
                <p:cNvPr id="3111" name="Ink 3110">
                  <a:extLst>
                    <a:ext uri="{FF2B5EF4-FFF2-40B4-BE49-F238E27FC236}">
                      <a16:creationId xmlns:a16="http://schemas.microsoft.com/office/drawing/2014/main" id="{692FFDB5-9920-4D3A-BD1E-58BF3712EBFF}"/>
                    </a:ext>
                  </a:extLst>
                </p:cNvPr>
                <p:cNvPicPr/>
                <p:nvPr/>
              </p:nvPicPr>
              <p:blipFill>
                <a:blip r:embed="rId104"/>
                <a:stretch>
                  <a:fillRect/>
                </a:stretch>
              </p:blipFill>
              <p:spPr>
                <a:xfrm>
                  <a:off x="12183818" y="4134350"/>
                  <a:ext cx="2836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3112" name="Ink 3111">
                  <a:extLst>
                    <a:ext uri="{FF2B5EF4-FFF2-40B4-BE49-F238E27FC236}">
                      <a16:creationId xmlns:a16="http://schemas.microsoft.com/office/drawing/2014/main" id="{83CF800F-A254-41C3-A026-F0E6135F31B9}"/>
                    </a:ext>
                  </a:extLst>
                </p14:cNvPr>
                <p14:cNvContentPartPr/>
                <p14:nvPr/>
              </p14:nvContentPartPr>
              <p14:xfrm>
                <a:off x="12510338" y="4106990"/>
                <a:ext cx="265680" cy="167400"/>
              </p14:xfrm>
            </p:contentPart>
          </mc:Choice>
          <mc:Fallback>
            <p:pic>
              <p:nvPicPr>
                <p:cNvPr id="3112" name="Ink 3111">
                  <a:extLst>
                    <a:ext uri="{FF2B5EF4-FFF2-40B4-BE49-F238E27FC236}">
                      <a16:creationId xmlns:a16="http://schemas.microsoft.com/office/drawing/2014/main" id="{83CF800F-A254-41C3-A026-F0E6135F31B9}"/>
                    </a:ext>
                  </a:extLst>
                </p:cNvPr>
                <p:cNvPicPr/>
                <p:nvPr/>
              </p:nvPicPr>
              <p:blipFill>
                <a:blip r:embed="rId106"/>
                <a:stretch>
                  <a:fillRect/>
                </a:stretch>
              </p:blipFill>
              <p:spPr>
                <a:xfrm>
                  <a:off x="12492338" y="4089350"/>
                  <a:ext cx="3013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3113" name="Ink 3112">
                  <a:extLst>
                    <a:ext uri="{FF2B5EF4-FFF2-40B4-BE49-F238E27FC236}">
                      <a16:creationId xmlns:a16="http://schemas.microsoft.com/office/drawing/2014/main" id="{4ABC3BD9-67DE-43F6-AF42-AE1FD40D4EA7}"/>
                    </a:ext>
                  </a:extLst>
                </p14:cNvPr>
                <p14:cNvContentPartPr/>
                <p14:nvPr/>
              </p14:nvContentPartPr>
              <p14:xfrm>
                <a:off x="11794298" y="4508390"/>
                <a:ext cx="132120" cy="155880"/>
              </p14:xfrm>
            </p:contentPart>
          </mc:Choice>
          <mc:Fallback>
            <p:pic>
              <p:nvPicPr>
                <p:cNvPr id="3113" name="Ink 3112">
                  <a:extLst>
                    <a:ext uri="{FF2B5EF4-FFF2-40B4-BE49-F238E27FC236}">
                      <a16:creationId xmlns:a16="http://schemas.microsoft.com/office/drawing/2014/main" id="{4ABC3BD9-67DE-43F6-AF42-AE1FD40D4EA7}"/>
                    </a:ext>
                  </a:extLst>
                </p:cNvPr>
                <p:cNvPicPr/>
                <p:nvPr/>
              </p:nvPicPr>
              <p:blipFill>
                <a:blip r:embed="rId108"/>
                <a:stretch>
                  <a:fillRect/>
                </a:stretch>
              </p:blipFill>
              <p:spPr>
                <a:xfrm>
                  <a:off x="11776298" y="4490390"/>
                  <a:ext cx="1677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3114" name="Ink 3113">
                  <a:extLst>
                    <a:ext uri="{FF2B5EF4-FFF2-40B4-BE49-F238E27FC236}">
                      <a16:creationId xmlns:a16="http://schemas.microsoft.com/office/drawing/2014/main" id="{B5B38EB9-2E00-4A08-9A20-FC210FC7B5A2}"/>
                    </a:ext>
                  </a:extLst>
                </p14:cNvPr>
                <p14:cNvContentPartPr/>
                <p14:nvPr/>
              </p14:nvContentPartPr>
              <p14:xfrm>
                <a:off x="11949098" y="4485710"/>
                <a:ext cx="68040" cy="144360"/>
              </p14:xfrm>
            </p:contentPart>
          </mc:Choice>
          <mc:Fallback>
            <p:pic>
              <p:nvPicPr>
                <p:cNvPr id="3114" name="Ink 3113">
                  <a:extLst>
                    <a:ext uri="{FF2B5EF4-FFF2-40B4-BE49-F238E27FC236}">
                      <a16:creationId xmlns:a16="http://schemas.microsoft.com/office/drawing/2014/main" id="{B5B38EB9-2E00-4A08-9A20-FC210FC7B5A2}"/>
                    </a:ext>
                  </a:extLst>
                </p:cNvPr>
                <p:cNvPicPr/>
                <p:nvPr/>
              </p:nvPicPr>
              <p:blipFill>
                <a:blip r:embed="rId110"/>
                <a:stretch>
                  <a:fillRect/>
                </a:stretch>
              </p:blipFill>
              <p:spPr>
                <a:xfrm>
                  <a:off x="11931458" y="4468070"/>
                  <a:ext cx="1036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3115" name="Ink 3114">
                  <a:extLst>
                    <a:ext uri="{FF2B5EF4-FFF2-40B4-BE49-F238E27FC236}">
                      <a16:creationId xmlns:a16="http://schemas.microsoft.com/office/drawing/2014/main" id="{9F61C0C3-7468-4894-BEAD-578D51DE8D7D}"/>
                    </a:ext>
                  </a:extLst>
                </p14:cNvPr>
                <p14:cNvContentPartPr/>
                <p14:nvPr/>
              </p14:nvContentPartPr>
              <p14:xfrm>
                <a:off x="11807618" y="4570670"/>
                <a:ext cx="258840" cy="49320"/>
              </p14:xfrm>
            </p:contentPart>
          </mc:Choice>
          <mc:Fallback>
            <p:pic>
              <p:nvPicPr>
                <p:cNvPr id="3115" name="Ink 3114">
                  <a:extLst>
                    <a:ext uri="{FF2B5EF4-FFF2-40B4-BE49-F238E27FC236}">
                      <a16:creationId xmlns:a16="http://schemas.microsoft.com/office/drawing/2014/main" id="{9F61C0C3-7468-4894-BEAD-578D51DE8D7D}"/>
                    </a:ext>
                  </a:extLst>
                </p:cNvPr>
                <p:cNvPicPr/>
                <p:nvPr/>
              </p:nvPicPr>
              <p:blipFill>
                <a:blip r:embed="rId112"/>
                <a:stretch>
                  <a:fillRect/>
                </a:stretch>
              </p:blipFill>
              <p:spPr>
                <a:xfrm>
                  <a:off x="11789618" y="4553030"/>
                  <a:ext cx="2944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3116" name="Ink 3115">
                  <a:extLst>
                    <a:ext uri="{FF2B5EF4-FFF2-40B4-BE49-F238E27FC236}">
                      <a16:creationId xmlns:a16="http://schemas.microsoft.com/office/drawing/2014/main" id="{89E72EDF-4F07-484B-92A9-525808E0D2B4}"/>
                    </a:ext>
                  </a:extLst>
                </p14:cNvPr>
                <p14:cNvContentPartPr/>
                <p14:nvPr/>
              </p14:nvContentPartPr>
              <p14:xfrm>
                <a:off x="12106418" y="4406870"/>
                <a:ext cx="210960" cy="217800"/>
              </p14:xfrm>
            </p:contentPart>
          </mc:Choice>
          <mc:Fallback>
            <p:pic>
              <p:nvPicPr>
                <p:cNvPr id="3116" name="Ink 3115">
                  <a:extLst>
                    <a:ext uri="{FF2B5EF4-FFF2-40B4-BE49-F238E27FC236}">
                      <a16:creationId xmlns:a16="http://schemas.microsoft.com/office/drawing/2014/main" id="{89E72EDF-4F07-484B-92A9-525808E0D2B4}"/>
                    </a:ext>
                  </a:extLst>
                </p:cNvPr>
                <p:cNvPicPr/>
                <p:nvPr/>
              </p:nvPicPr>
              <p:blipFill>
                <a:blip r:embed="rId114"/>
                <a:stretch>
                  <a:fillRect/>
                </a:stretch>
              </p:blipFill>
              <p:spPr>
                <a:xfrm>
                  <a:off x="12088778" y="4389230"/>
                  <a:ext cx="2466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3117" name="Ink 3116">
                  <a:extLst>
                    <a:ext uri="{FF2B5EF4-FFF2-40B4-BE49-F238E27FC236}">
                      <a16:creationId xmlns:a16="http://schemas.microsoft.com/office/drawing/2014/main" id="{6EF7C169-9479-4944-91D3-0B7E7A6F758F}"/>
                    </a:ext>
                  </a:extLst>
                </p14:cNvPr>
                <p14:cNvContentPartPr/>
                <p14:nvPr/>
              </p14:nvContentPartPr>
              <p14:xfrm>
                <a:off x="12380738" y="4323710"/>
                <a:ext cx="252360" cy="270000"/>
              </p14:xfrm>
            </p:contentPart>
          </mc:Choice>
          <mc:Fallback>
            <p:pic>
              <p:nvPicPr>
                <p:cNvPr id="3117" name="Ink 3116">
                  <a:extLst>
                    <a:ext uri="{FF2B5EF4-FFF2-40B4-BE49-F238E27FC236}">
                      <a16:creationId xmlns:a16="http://schemas.microsoft.com/office/drawing/2014/main" id="{6EF7C169-9479-4944-91D3-0B7E7A6F758F}"/>
                    </a:ext>
                  </a:extLst>
                </p:cNvPr>
                <p:cNvPicPr/>
                <p:nvPr/>
              </p:nvPicPr>
              <p:blipFill>
                <a:blip r:embed="rId116"/>
                <a:stretch>
                  <a:fillRect/>
                </a:stretch>
              </p:blipFill>
              <p:spPr>
                <a:xfrm>
                  <a:off x="12363098" y="4305710"/>
                  <a:ext cx="2880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3118" name="Ink 3117">
                  <a:extLst>
                    <a:ext uri="{FF2B5EF4-FFF2-40B4-BE49-F238E27FC236}">
                      <a16:creationId xmlns:a16="http://schemas.microsoft.com/office/drawing/2014/main" id="{37279636-8675-4AD0-BA42-06B96139811D}"/>
                    </a:ext>
                  </a:extLst>
                </p14:cNvPr>
                <p14:cNvContentPartPr/>
                <p14:nvPr/>
              </p14:nvContentPartPr>
              <p14:xfrm>
                <a:off x="11805818" y="4825910"/>
                <a:ext cx="486000" cy="179640"/>
              </p14:xfrm>
            </p:contentPart>
          </mc:Choice>
          <mc:Fallback>
            <p:pic>
              <p:nvPicPr>
                <p:cNvPr id="3118" name="Ink 3117">
                  <a:extLst>
                    <a:ext uri="{FF2B5EF4-FFF2-40B4-BE49-F238E27FC236}">
                      <a16:creationId xmlns:a16="http://schemas.microsoft.com/office/drawing/2014/main" id="{37279636-8675-4AD0-BA42-06B96139811D}"/>
                    </a:ext>
                  </a:extLst>
                </p:cNvPr>
                <p:cNvPicPr/>
                <p:nvPr/>
              </p:nvPicPr>
              <p:blipFill>
                <a:blip r:embed="rId118"/>
                <a:stretch>
                  <a:fillRect/>
                </a:stretch>
              </p:blipFill>
              <p:spPr>
                <a:xfrm>
                  <a:off x="11787818" y="4807910"/>
                  <a:ext cx="5216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3119" name="Ink 3118">
                  <a:extLst>
                    <a:ext uri="{FF2B5EF4-FFF2-40B4-BE49-F238E27FC236}">
                      <a16:creationId xmlns:a16="http://schemas.microsoft.com/office/drawing/2014/main" id="{C23D53A8-E8C4-412F-AFCD-3CCE7B80D180}"/>
                    </a:ext>
                  </a:extLst>
                </p14:cNvPr>
                <p14:cNvContentPartPr/>
                <p14:nvPr/>
              </p14:nvContentPartPr>
              <p14:xfrm>
                <a:off x="12282818" y="4879190"/>
                <a:ext cx="266400" cy="99360"/>
              </p14:xfrm>
            </p:contentPart>
          </mc:Choice>
          <mc:Fallback>
            <p:pic>
              <p:nvPicPr>
                <p:cNvPr id="3119" name="Ink 3118">
                  <a:extLst>
                    <a:ext uri="{FF2B5EF4-FFF2-40B4-BE49-F238E27FC236}">
                      <a16:creationId xmlns:a16="http://schemas.microsoft.com/office/drawing/2014/main" id="{C23D53A8-E8C4-412F-AFCD-3CCE7B80D180}"/>
                    </a:ext>
                  </a:extLst>
                </p:cNvPr>
                <p:cNvPicPr/>
                <p:nvPr/>
              </p:nvPicPr>
              <p:blipFill>
                <a:blip r:embed="rId120"/>
                <a:stretch>
                  <a:fillRect/>
                </a:stretch>
              </p:blipFill>
              <p:spPr>
                <a:xfrm>
                  <a:off x="12265178" y="4861550"/>
                  <a:ext cx="3020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3120" name="Ink 3119">
                  <a:extLst>
                    <a:ext uri="{FF2B5EF4-FFF2-40B4-BE49-F238E27FC236}">
                      <a16:creationId xmlns:a16="http://schemas.microsoft.com/office/drawing/2014/main" id="{0C8C5886-61C0-480C-B5E2-117EC9041D59}"/>
                    </a:ext>
                  </a:extLst>
                </p14:cNvPr>
                <p14:cNvContentPartPr/>
                <p14:nvPr/>
              </p14:nvContentPartPr>
              <p14:xfrm>
                <a:off x="12621218" y="4700270"/>
                <a:ext cx="591840" cy="407520"/>
              </p14:xfrm>
            </p:contentPart>
          </mc:Choice>
          <mc:Fallback>
            <p:pic>
              <p:nvPicPr>
                <p:cNvPr id="3120" name="Ink 3119">
                  <a:extLst>
                    <a:ext uri="{FF2B5EF4-FFF2-40B4-BE49-F238E27FC236}">
                      <a16:creationId xmlns:a16="http://schemas.microsoft.com/office/drawing/2014/main" id="{0C8C5886-61C0-480C-B5E2-117EC9041D59}"/>
                    </a:ext>
                  </a:extLst>
                </p:cNvPr>
                <p:cNvPicPr/>
                <p:nvPr/>
              </p:nvPicPr>
              <p:blipFill>
                <a:blip r:embed="rId122"/>
                <a:stretch>
                  <a:fillRect/>
                </a:stretch>
              </p:blipFill>
              <p:spPr>
                <a:xfrm>
                  <a:off x="12603218" y="4682630"/>
                  <a:ext cx="627480" cy="443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3">
            <p14:nvContentPartPr>
              <p14:cNvPr id="3125" name="Ink 3124">
                <a:extLst>
                  <a:ext uri="{FF2B5EF4-FFF2-40B4-BE49-F238E27FC236}">
                    <a16:creationId xmlns:a16="http://schemas.microsoft.com/office/drawing/2014/main" id="{44C91796-FD8F-40AF-9360-1F907BCD4386}"/>
                  </a:ext>
                </a:extLst>
              </p14:cNvPr>
              <p14:cNvContentPartPr/>
              <p14:nvPr/>
            </p14:nvContentPartPr>
            <p14:xfrm>
              <a:off x="10875218" y="4865150"/>
              <a:ext cx="430560" cy="141480"/>
            </p14:xfrm>
          </p:contentPart>
        </mc:Choice>
        <mc:Fallback>
          <p:pic>
            <p:nvPicPr>
              <p:cNvPr id="3125" name="Ink 3124">
                <a:extLst>
                  <a:ext uri="{FF2B5EF4-FFF2-40B4-BE49-F238E27FC236}">
                    <a16:creationId xmlns:a16="http://schemas.microsoft.com/office/drawing/2014/main" id="{44C91796-FD8F-40AF-9360-1F907BCD4386}"/>
                  </a:ext>
                </a:extLst>
              </p:cNvPr>
              <p:cNvPicPr/>
              <p:nvPr/>
            </p:nvPicPr>
            <p:blipFill>
              <a:blip r:embed="rId124"/>
              <a:stretch>
                <a:fillRect/>
              </a:stretch>
            </p:blipFill>
            <p:spPr>
              <a:xfrm>
                <a:off x="10857578" y="4847150"/>
                <a:ext cx="466200" cy="177120"/>
              </a:xfrm>
              <a:prstGeom prst="rect">
                <a:avLst/>
              </a:prstGeom>
            </p:spPr>
          </p:pic>
        </mc:Fallback>
      </mc:AlternateContent>
      <p:grpSp>
        <p:nvGrpSpPr>
          <p:cNvPr id="3129" name="Group 3128">
            <a:extLst>
              <a:ext uri="{FF2B5EF4-FFF2-40B4-BE49-F238E27FC236}">
                <a16:creationId xmlns:a16="http://schemas.microsoft.com/office/drawing/2014/main" id="{DA6C80E9-00E5-4824-AF3D-18AF38576C73}"/>
              </a:ext>
            </a:extLst>
          </p:cNvPr>
          <p:cNvGrpSpPr/>
          <p:nvPr/>
        </p:nvGrpSpPr>
        <p:grpSpPr>
          <a:xfrm>
            <a:off x="11401538" y="2595710"/>
            <a:ext cx="403200" cy="525240"/>
            <a:chOff x="11401538" y="2595710"/>
            <a:chExt cx="403200" cy="525240"/>
          </a:xfrm>
        </p:grpSpPr>
        <mc:AlternateContent xmlns:mc="http://schemas.openxmlformats.org/markup-compatibility/2006">
          <mc:Choice xmlns:p14="http://schemas.microsoft.com/office/powerpoint/2010/main" Requires="p14">
            <p:contentPart p14:bwMode="auto" r:id="rId125">
              <p14:nvContentPartPr>
                <p14:cNvPr id="3126" name="Ink 3125">
                  <a:extLst>
                    <a:ext uri="{FF2B5EF4-FFF2-40B4-BE49-F238E27FC236}">
                      <a16:creationId xmlns:a16="http://schemas.microsoft.com/office/drawing/2014/main" id="{8253A9D4-752D-4E19-AF90-C1A3464709CA}"/>
                    </a:ext>
                  </a:extLst>
                </p14:cNvPr>
                <p14:cNvContentPartPr/>
                <p14:nvPr/>
              </p14:nvContentPartPr>
              <p14:xfrm>
                <a:off x="11587658" y="2636390"/>
                <a:ext cx="84240" cy="484560"/>
              </p14:xfrm>
            </p:contentPart>
          </mc:Choice>
          <mc:Fallback>
            <p:pic>
              <p:nvPicPr>
                <p:cNvPr id="3126" name="Ink 3125">
                  <a:extLst>
                    <a:ext uri="{FF2B5EF4-FFF2-40B4-BE49-F238E27FC236}">
                      <a16:creationId xmlns:a16="http://schemas.microsoft.com/office/drawing/2014/main" id="{8253A9D4-752D-4E19-AF90-C1A3464709CA}"/>
                    </a:ext>
                  </a:extLst>
                </p:cNvPr>
                <p:cNvPicPr/>
                <p:nvPr/>
              </p:nvPicPr>
              <p:blipFill>
                <a:blip r:embed="rId126"/>
                <a:stretch>
                  <a:fillRect/>
                </a:stretch>
              </p:blipFill>
              <p:spPr>
                <a:xfrm>
                  <a:off x="11570018" y="2618390"/>
                  <a:ext cx="119880" cy="5202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3127" name="Ink 3126">
                  <a:extLst>
                    <a:ext uri="{FF2B5EF4-FFF2-40B4-BE49-F238E27FC236}">
                      <a16:creationId xmlns:a16="http://schemas.microsoft.com/office/drawing/2014/main" id="{F19F92E8-382E-4C19-B3A2-40133D083379}"/>
                    </a:ext>
                  </a:extLst>
                </p14:cNvPr>
                <p14:cNvContentPartPr/>
                <p14:nvPr/>
              </p14:nvContentPartPr>
              <p14:xfrm>
                <a:off x="11401538" y="2595710"/>
                <a:ext cx="267480" cy="268560"/>
              </p14:xfrm>
            </p:contentPart>
          </mc:Choice>
          <mc:Fallback>
            <p:pic>
              <p:nvPicPr>
                <p:cNvPr id="3127" name="Ink 3126">
                  <a:extLst>
                    <a:ext uri="{FF2B5EF4-FFF2-40B4-BE49-F238E27FC236}">
                      <a16:creationId xmlns:a16="http://schemas.microsoft.com/office/drawing/2014/main" id="{F19F92E8-382E-4C19-B3A2-40133D083379}"/>
                    </a:ext>
                  </a:extLst>
                </p:cNvPr>
                <p:cNvPicPr/>
                <p:nvPr/>
              </p:nvPicPr>
              <p:blipFill>
                <a:blip r:embed="rId128"/>
                <a:stretch>
                  <a:fillRect/>
                </a:stretch>
              </p:blipFill>
              <p:spPr>
                <a:xfrm>
                  <a:off x="11383538" y="2577710"/>
                  <a:ext cx="3031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3128" name="Ink 3127">
                  <a:extLst>
                    <a:ext uri="{FF2B5EF4-FFF2-40B4-BE49-F238E27FC236}">
                      <a16:creationId xmlns:a16="http://schemas.microsoft.com/office/drawing/2014/main" id="{D8098B43-2259-4346-B229-3F71D4229277}"/>
                    </a:ext>
                  </a:extLst>
                </p14:cNvPr>
                <p14:cNvContentPartPr/>
                <p14:nvPr/>
              </p14:nvContentPartPr>
              <p14:xfrm>
                <a:off x="11651378" y="2601110"/>
                <a:ext cx="153360" cy="186120"/>
              </p14:xfrm>
            </p:contentPart>
          </mc:Choice>
          <mc:Fallback>
            <p:pic>
              <p:nvPicPr>
                <p:cNvPr id="3128" name="Ink 3127">
                  <a:extLst>
                    <a:ext uri="{FF2B5EF4-FFF2-40B4-BE49-F238E27FC236}">
                      <a16:creationId xmlns:a16="http://schemas.microsoft.com/office/drawing/2014/main" id="{D8098B43-2259-4346-B229-3F71D4229277}"/>
                    </a:ext>
                  </a:extLst>
                </p:cNvPr>
                <p:cNvPicPr/>
                <p:nvPr/>
              </p:nvPicPr>
              <p:blipFill>
                <a:blip r:embed="rId130"/>
                <a:stretch>
                  <a:fillRect/>
                </a:stretch>
              </p:blipFill>
              <p:spPr>
                <a:xfrm>
                  <a:off x="11633378" y="2583110"/>
                  <a:ext cx="189000" cy="221760"/>
                </a:xfrm>
                <a:prstGeom prst="rect">
                  <a:avLst/>
                </a:prstGeom>
              </p:spPr>
            </p:pic>
          </mc:Fallback>
        </mc:AlternateContent>
      </p:grpSp>
      <p:grpSp>
        <p:nvGrpSpPr>
          <p:cNvPr id="3133" name="Group 3132">
            <a:extLst>
              <a:ext uri="{FF2B5EF4-FFF2-40B4-BE49-F238E27FC236}">
                <a16:creationId xmlns:a16="http://schemas.microsoft.com/office/drawing/2014/main" id="{5F0E7DA4-C4F1-468A-9699-2F2CA63207B8}"/>
              </a:ext>
            </a:extLst>
          </p:cNvPr>
          <p:cNvGrpSpPr/>
          <p:nvPr/>
        </p:nvGrpSpPr>
        <p:grpSpPr>
          <a:xfrm>
            <a:off x="11058098" y="3248390"/>
            <a:ext cx="335880" cy="561960"/>
            <a:chOff x="11058098" y="3248390"/>
            <a:chExt cx="335880" cy="561960"/>
          </a:xfrm>
        </p:grpSpPr>
        <mc:AlternateContent xmlns:mc="http://schemas.openxmlformats.org/markup-compatibility/2006">
          <mc:Choice xmlns:p14="http://schemas.microsoft.com/office/powerpoint/2010/main" Requires="p14">
            <p:contentPart p14:bwMode="auto" r:id="rId131">
              <p14:nvContentPartPr>
                <p14:cNvPr id="3130" name="Ink 3129">
                  <a:extLst>
                    <a:ext uri="{FF2B5EF4-FFF2-40B4-BE49-F238E27FC236}">
                      <a16:creationId xmlns:a16="http://schemas.microsoft.com/office/drawing/2014/main" id="{A75D7DC0-DB47-4154-BE9B-A2F90F29D438}"/>
                    </a:ext>
                  </a:extLst>
                </p14:cNvPr>
                <p14:cNvContentPartPr/>
                <p14:nvPr/>
              </p14:nvContentPartPr>
              <p14:xfrm>
                <a:off x="11218658" y="3248390"/>
                <a:ext cx="69840" cy="545040"/>
              </p14:xfrm>
            </p:contentPart>
          </mc:Choice>
          <mc:Fallback>
            <p:pic>
              <p:nvPicPr>
                <p:cNvPr id="3130" name="Ink 3129">
                  <a:extLst>
                    <a:ext uri="{FF2B5EF4-FFF2-40B4-BE49-F238E27FC236}">
                      <a16:creationId xmlns:a16="http://schemas.microsoft.com/office/drawing/2014/main" id="{A75D7DC0-DB47-4154-BE9B-A2F90F29D438}"/>
                    </a:ext>
                  </a:extLst>
                </p:cNvPr>
                <p:cNvPicPr/>
                <p:nvPr/>
              </p:nvPicPr>
              <p:blipFill>
                <a:blip r:embed="rId132"/>
                <a:stretch>
                  <a:fillRect/>
                </a:stretch>
              </p:blipFill>
              <p:spPr>
                <a:xfrm>
                  <a:off x="11200658" y="3230750"/>
                  <a:ext cx="10548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3131" name="Ink 3130">
                  <a:extLst>
                    <a:ext uri="{FF2B5EF4-FFF2-40B4-BE49-F238E27FC236}">
                      <a16:creationId xmlns:a16="http://schemas.microsoft.com/office/drawing/2014/main" id="{F80626C1-5F56-4DDF-AE15-B49BD22E6513}"/>
                    </a:ext>
                  </a:extLst>
                </p14:cNvPr>
                <p14:cNvContentPartPr/>
                <p14:nvPr/>
              </p14:nvContentPartPr>
              <p14:xfrm>
                <a:off x="11058098" y="3645830"/>
                <a:ext cx="183960" cy="164520"/>
              </p14:xfrm>
            </p:contentPart>
          </mc:Choice>
          <mc:Fallback>
            <p:pic>
              <p:nvPicPr>
                <p:cNvPr id="3131" name="Ink 3130">
                  <a:extLst>
                    <a:ext uri="{FF2B5EF4-FFF2-40B4-BE49-F238E27FC236}">
                      <a16:creationId xmlns:a16="http://schemas.microsoft.com/office/drawing/2014/main" id="{F80626C1-5F56-4DDF-AE15-B49BD22E6513}"/>
                    </a:ext>
                  </a:extLst>
                </p:cNvPr>
                <p:cNvPicPr/>
                <p:nvPr/>
              </p:nvPicPr>
              <p:blipFill>
                <a:blip r:embed="rId134"/>
                <a:stretch>
                  <a:fillRect/>
                </a:stretch>
              </p:blipFill>
              <p:spPr>
                <a:xfrm>
                  <a:off x="11040098" y="3627830"/>
                  <a:ext cx="2196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3132" name="Ink 3131">
                  <a:extLst>
                    <a:ext uri="{FF2B5EF4-FFF2-40B4-BE49-F238E27FC236}">
                      <a16:creationId xmlns:a16="http://schemas.microsoft.com/office/drawing/2014/main" id="{6665CFD0-07AD-41CE-B417-EAE8CF280194}"/>
                    </a:ext>
                  </a:extLst>
                </p14:cNvPr>
                <p14:cNvContentPartPr/>
                <p14:nvPr/>
              </p14:nvContentPartPr>
              <p14:xfrm>
                <a:off x="11238098" y="3595430"/>
                <a:ext cx="155880" cy="206640"/>
              </p14:xfrm>
            </p:contentPart>
          </mc:Choice>
          <mc:Fallback>
            <p:pic>
              <p:nvPicPr>
                <p:cNvPr id="3132" name="Ink 3131">
                  <a:extLst>
                    <a:ext uri="{FF2B5EF4-FFF2-40B4-BE49-F238E27FC236}">
                      <a16:creationId xmlns:a16="http://schemas.microsoft.com/office/drawing/2014/main" id="{6665CFD0-07AD-41CE-B417-EAE8CF280194}"/>
                    </a:ext>
                  </a:extLst>
                </p:cNvPr>
                <p:cNvPicPr/>
                <p:nvPr/>
              </p:nvPicPr>
              <p:blipFill>
                <a:blip r:embed="rId136"/>
                <a:stretch>
                  <a:fillRect/>
                </a:stretch>
              </p:blipFill>
              <p:spPr>
                <a:xfrm>
                  <a:off x="11220098" y="3577790"/>
                  <a:ext cx="191520" cy="242280"/>
                </a:xfrm>
                <a:prstGeom prst="rect">
                  <a:avLst/>
                </a:prstGeom>
              </p:spPr>
            </p:pic>
          </mc:Fallback>
        </mc:AlternateContent>
      </p:grpSp>
      <p:grpSp>
        <p:nvGrpSpPr>
          <p:cNvPr id="3137" name="Group 3136">
            <a:extLst>
              <a:ext uri="{FF2B5EF4-FFF2-40B4-BE49-F238E27FC236}">
                <a16:creationId xmlns:a16="http://schemas.microsoft.com/office/drawing/2014/main" id="{0E86912D-7CD1-4CE4-8352-DCD5F544F275}"/>
              </a:ext>
            </a:extLst>
          </p:cNvPr>
          <p:cNvGrpSpPr/>
          <p:nvPr/>
        </p:nvGrpSpPr>
        <p:grpSpPr>
          <a:xfrm>
            <a:off x="1653818" y="4696310"/>
            <a:ext cx="277560" cy="423360"/>
            <a:chOff x="1653818" y="4696310"/>
            <a:chExt cx="277560" cy="423360"/>
          </a:xfrm>
        </p:grpSpPr>
        <mc:AlternateContent xmlns:mc="http://schemas.openxmlformats.org/markup-compatibility/2006">
          <mc:Choice xmlns:p14="http://schemas.microsoft.com/office/powerpoint/2010/main" Requires="p14">
            <p:contentPart p14:bwMode="auto" r:id="rId137">
              <p14:nvContentPartPr>
                <p14:cNvPr id="3134" name="Ink 3133">
                  <a:extLst>
                    <a:ext uri="{FF2B5EF4-FFF2-40B4-BE49-F238E27FC236}">
                      <a16:creationId xmlns:a16="http://schemas.microsoft.com/office/drawing/2014/main" id="{E006EF27-0D82-411B-8165-B9BF5181090A}"/>
                    </a:ext>
                  </a:extLst>
                </p14:cNvPr>
                <p14:cNvContentPartPr/>
                <p14:nvPr/>
              </p14:nvContentPartPr>
              <p14:xfrm>
                <a:off x="1697018" y="4724390"/>
                <a:ext cx="128160" cy="395280"/>
              </p14:xfrm>
            </p:contentPart>
          </mc:Choice>
          <mc:Fallback>
            <p:pic>
              <p:nvPicPr>
                <p:cNvPr id="3134" name="Ink 3133">
                  <a:extLst>
                    <a:ext uri="{FF2B5EF4-FFF2-40B4-BE49-F238E27FC236}">
                      <a16:creationId xmlns:a16="http://schemas.microsoft.com/office/drawing/2014/main" id="{E006EF27-0D82-411B-8165-B9BF5181090A}"/>
                    </a:ext>
                  </a:extLst>
                </p:cNvPr>
                <p:cNvPicPr/>
                <p:nvPr/>
              </p:nvPicPr>
              <p:blipFill>
                <a:blip r:embed="rId138"/>
                <a:stretch>
                  <a:fillRect/>
                </a:stretch>
              </p:blipFill>
              <p:spPr>
                <a:xfrm>
                  <a:off x="1679378" y="4706750"/>
                  <a:ext cx="16380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3135" name="Ink 3134">
                  <a:extLst>
                    <a:ext uri="{FF2B5EF4-FFF2-40B4-BE49-F238E27FC236}">
                      <a16:creationId xmlns:a16="http://schemas.microsoft.com/office/drawing/2014/main" id="{0521213D-D240-4336-90D2-A961E256059D}"/>
                    </a:ext>
                  </a:extLst>
                </p14:cNvPr>
                <p14:cNvContentPartPr/>
                <p14:nvPr/>
              </p14:nvContentPartPr>
              <p14:xfrm>
                <a:off x="1653818" y="4696310"/>
                <a:ext cx="39600" cy="285120"/>
              </p14:xfrm>
            </p:contentPart>
          </mc:Choice>
          <mc:Fallback>
            <p:pic>
              <p:nvPicPr>
                <p:cNvPr id="3135" name="Ink 3134">
                  <a:extLst>
                    <a:ext uri="{FF2B5EF4-FFF2-40B4-BE49-F238E27FC236}">
                      <a16:creationId xmlns:a16="http://schemas.microsoft.com/office/drawing/2014/main" id="{0521213D-D240-4336-90D2-A961E256059D}"/>
                    </a:ext>
                  </a:extLst>
                </p:cNvPr>
                <p:cNvPicPr/>
                <p:nvPr/>
              </p:nvPicPr>
              <p:blipFill>
                <a:blip r:embed="rId140"/>
                <a:stretch>
                  <a:fillRect/>
                </a:stretch>
              </p:blipFill>
              <p:spPr>
                <a:xfrm>
                  <a:off x="1636178" y="4678670"/>
                  <a:ext cx="75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3136" name="Ink 3135">
                  <a:extLst>
                    <a:ext uri="{FF2B5EF4-FFF2-40B4-BE49-F238E27FC236}">
                      <a16:creationId xmlns:a16="http://schemas.microsoft.com/office/drawing/2014/main" id="{B41ADF5F-018D-49F6-9D13-918C5FAC306D}"/>
                    </a:ext>
                  </a:extLst>
                </p14:cNvPr>
                <p14:cNvContentPartPr/>
                <p14:nvPr/>
              </p14:nvContentPartPr>
              <p14:xfrm>
                <a:off x="1653818" y="4716830"/>
                <a:ext cx="277560" cy="91800"/>
              </p14:xfrm>
            </p:contentPart>
          </mc:Choice>
          <mc:Fallback>
            <p:pic>
              <p:nvPicPr>
                <p:cNvPr id="3136" name="Ink 3135">
                  <a:extLst>
                    <a:ext uri="{FF2B5EF4-FFF2-40B4-BE49-F238E27FC236}">
                      <a16:creationId xmlns:a16="http://schemas.microsoft.com/office/drawing/2014/main" id="{B41ADF5F-018D-49F6-9D13-918C5FAC306D}"/>
                    </a:ext>
                  </a:extLst>
                </p:cNvPr>
                <p:cNvPicPr/>
                <p:nvPr/>
              </p:nvPicPr>
              <p:blipFill>
                <a:blip r:embed="rId142"/>
                <a:stretch>
                  <a:fillRect/>
                </a:stretch>
              </p:blipFill>
              <p:spPr>
                <a:xfrm>
                  <a:off x="1636178" y="4699190"/>
                  <a:ext cx="313200" cy="127440"/>
                </a:xfrm>
                <a:prstGeom prst="rect">
                  <a:avLst/>
                </a:prstGeom>
              </p:spPr>
            </p:pic>
          </mc:Fallback>
        </mc:AlternateContent>
      </p:grpSp>
      <p:grpSp>
        <p:nvGrpSpPr>
          <p:cNvPr id="3141" name="Group 3140">
            <a:extLst>
              <a:ext uri="{FF2B5EF4-FFF2-40B4-BE49-F238E27FC236}">
                <a16:creationId xmlns:a16="http://schemas.microsoft.com/office/drawing/2014/main" id="{1EBEC44E-1C77-4F9E-9FDC-0FC14A0C9792}"/>
              </a:ext>
            </a:extLst>
          </p:cNvPr>
          <p:cNvGrpSpPr/>
          <p:nvPr/>
        </p:nvGrpSpPr>
        <p:grpSpPr>
          <a:xfrm>
            <a:off x="6241298" y="1202481"/>
            <a:ext cx="3451320" cy="838080"/>
            <a:chOff x="6241298" y="1202481"/>
            <a:chExt cx="3451320" cy="838080"/>
          </a:xfrm>
        </p:grpSpPr>
        <mc:AlternateContent xmlns:mc="http://schemas.openxmlformats.org/markup-compatibility/2006">
          <mc:Choice xmlns:p14="http://schemas.microsoft.com/office/powerpoint/2010/main" Requires="p14">
            <p:contentPart p14:bwMode="auto" r:id="rId143">
              <p14:nvContentPartPr>
                <p14:cNvPr id="12" name="Ink 11">
                  <a:extLst>
                    <a:ext uri="{FF2B5EF4-FFF2-40B4-BE49-F238E27FC236}">
                      <a16:creationId xmlns:a16="http://schemas.microsoft.com/office/drawing/2014/main" id="{88E3C80F-D056-41D8-8A7A-1A5C329917F9}"/>
                    </a:ext>
                  </a:extLst>
                </p14:cNvPr>
                <p14:cNvContentPartPr/>
                <p14:nvPr/>
              </p14:nvContentPartPr>
              <p14:xfrm>
                <a:off x="6241298" y="1202481"/>
                <a:ext cx="772920" cy="35280"/>
              </p14:xfrm>
            </p:contentPart>
          </mc:Choice>
          <mc:Fallback>
            <p:pic>
              <p:nvPicPr>
                <p:cNvPr id="12" name="Ink 11">
                  <a:extLst>
                    <a:ext uri="{FF2B5EF4-FFF2-40B4-BE49-F238E27FC236}">
                      <a16:creationId xmlns:a16="http://schemas.microsoft.com/office/drawing/2014/main" id="{88E3C80F-D056-41D8-8A7A-1A5C329917F9}"/>
                    </a:ext>
                  </a:extLst>
                </p:cNvPr>
                <p:cNvPicPr/>
                <p:nvPr/>
              </p:nvPicPr>
              <p:blipFill>
                <a:blip r:embed="rId144"/>
                <a:stretch>
                  <a:fillRect/>
                </a:stretch>
              </p:blipFill>
              <p:spPr>
                <a:xfrm>
                  <a:off x="6223658" y="1184841"/>
                  <a:ext cx="8085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4" name="Ink 13">
                  <a:extLst>
                    <a:ext uri="{FF2B5EF4-FFF2-40B4-BE49-F238E27FC236}">
                      <a16:creationId xmlns:a16="http://schemas.microsoft.com/office/drawing/2014/main" id="{8FCB6081-8D21-4962-8B23-6EA24C037356}"/>
                    </a:ext>
                  </a:extLst>
                </p14:cNvPr>
                <p14:cNvContentPartPr/>
                <p14:nvPr/>
              </p14:nvContentPartPr>
              <p14:xfrm>
                <a:off x="6964178" y="1717281"/>
                <a:ext cx="798480" cy="52920"/>
              </p14:xfrm>
            </p:contentPart>
          </mc:Choice>
          <mc:Fallback>
            <p:pic>
              <p:nvPicPr>
                <p:cNvPr id="14" name="Ink 13">
                  <a:extLst>
                    <a:ext uri="{FF2B5EF4-FFF2-40B4-BE49-F238E27FC236}">
                      <a16:creationId xmlns:a16="http://schemas.microsoft.com/office/drawing/2014/main" id="{8FCB6081-8D21-4962-8B23-6EA24C037356}"/>
                    </a:ext>
                  </a:extLst>
                </p:cNvPr>
                <p:cNvPicPr/>
                <p:nvPr/>
              </p:nvPicPr>
              <p:blipFill>
                <a:blip r:embed="rId146"/>
                <a:stretch>
                  <a:fillRect/>
                </a:stretch>
              </p:blipFill>
              <p:spPr>
                <a:xfrm>
                  <a:off x="6946538" y="1699641"/>
                  <a:ext cx="8341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5" name="Ink 14">
                  <a:extLst>
                    <a:ext uri="{FF2B5EF4-FFF2-40B4-BE49-F238E27FC236}">
                      <a16:creationId xmlns:a16="http://schemas.microsoft.com/office/drawing/2014/main" id="{FBEAEE54-416E-4749-83FB-B1B4834990DB}"/>
                    </a:ext>
                  </a:extLst>
                </p14:cNvPr>
                <p14:cNvContentPartPr/>
                <p14:nvPr/>
              </p14:nvContentPartPr>
              <p14:xfrm>
                <a:off x="6561338" y="1292841"/>
                <a:ext cx="7920" cy="137520"/>
              </p14:xfrm>
            </p:contentPart>
          </mc:Choice>
          <mc:Fallback>
            <p:pic>
              <p:nvPicPr>
                <p:cNvPr id="15" name="Ink 14">
                  <a:extLst>
                    <a:ext uri="{FF2B5EF4-FFF2-40B4-BE49-F238E27FC236}">
                      <a16:creationId xmlns:a16="http://schemas.microsoft.com/office/drawing/2014/main" id="{FBEAEE54-416E-4749-83FB-B1B4834990DB}"/>
                    </a:ext>
                  </a:extLst>
                </p:cNvPr>
                <p:cNvPicPr/>
                <p:nvPr/>
              </p:nvPicPr>
              <p:blipFill>
                <a:blip r:embed="rId148"/>
                <a:stretch>
                  <a:fillRect/>
                </a:stretch>
              </p:blipFill>
              <p:spPr>
                <a:xfrm>
                  <a:off x="6543338" y="1275201"/>
                  <a:ext cx="435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6" name="Ink 15">
                  <a:extLst>
                    <a:ext uri="{FF2B5EF4-FFF2-40B4-BE49-F238E27FC236}">
                      <a16:creationId xmlns:a16="http://schemas.microsoft.com/office/drawing/2014/main" id="{EE54B386-10F0-46F8-8503-7D8965F460CA}"/>
                    </a:ext>
                  </a:extLst>
                </p14:cNvPr>
                <p14:cNvContentPartPr/>
                <p14:nvPr/>
              </p14:nvContentPartPr>
              <p14:xfrm>
                <a:off x="6470618" y="1247121"/>
                <a:ext cx="93600" cy="94680"/>
              </p14:xfrm>
            </p:contentPart>
          </mc:Choice>
          <mc:Fallback>
            <p:pic>
              <p:nvPicPr>
                <p:cNvPr id="16" name="Ink 15">
                  <a:extLst>
                    <a:ext uri="{FF2B5EF4-FFF2-40B4-BE49-F238E27FC236}">
                      <a16:creationId xmlns:a16="http://schemas.microsoft.com/office/drawing/2014/main" id="{EE54B386-10F0-46F8-8503-7D8965F460CA}"/>
                    </a:ext>
                  </a:extLst>
                </p:cNvPr>
                <p:cNvPicPr/>
                <p:nvPr/>
              </p:nvPicPr>
              <p:blipFill>
                <a:blip r:embed="rId150"/>
                <a:stretch>
                  <a:fillRect/>
                </a:stretch>
              </p:blipFill>
              <p:spPr>
                <a:xfrm>
                  <a:off x="6452618" y="1229121"/>
                  <a:ext cx="1292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7" name="Ink 16">
                  <a:extLst>
                    <a:ext uri="{FF2B5EF4-FFF2-40B4-BE49-F238E27FC236}">
                      <a16:creationId xmlns:a16="http://schemas.microsoft.com/office/drawing/2014/main" id="{05430EB3-806B-456F-BD56-D171394918E2}"/>
                    </a:ext>
                  </a:extLst>
                </p14:cNvPr>
                <p14:cNvContentPartPr/>
                <p14:nvPr/>
              </p14:nvContentPartPr>
              <p14:xfrm>
                <a:off x="6478538" y="1447641"/>
                <a:ext cx="222120" cy="12600"/>
              </p14:xfrm>
            </p:contentPart>
          </mc:Choice>
          <mc:Fallback>
            <p:pic>
              <p:nvPicPr>
                <p:cNvPr id="17" name="Ink 16">
                  <a:extLst>
                    <a:ext uri="{FF2B5EF4-FFF2-40B4-BE49-F238E27FC236}">
                      <a16:creationId xmlns:a16="http://schemas.microsoft.com/office/drawing/2014/main" id="{05430EB3-806B-456F-BD56-D171394918E2}"/>
                    </a:ext>
                  </a:extLst>
                </p:cNvPr>
                <p:cNvPicPr/>
                <p:nvPr/>
              </p:nvPicPr>
              <p:blipFill>
                <a:blip r:embed="rId152"/>
                <a:stretch>
                  <a:fillRect/>
                </a:stretch>
              </p:blipFill>
              <p:spPr>
                <a:xfrm>
                  <a:off x="6460898" y="1429641"/>
                  <a:ext cx="2577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9" name="Ink 18">
                  <a:extLst>
                    <a:ext uri="{FF2B5EF4-FFF2-40B4-BE49-F238E27FC236}">
                      <a16:creationId xmlns:a16="http://schemas.microsoft.com/office/drawing/2014/main" id="{876A3FAE-4643-428B-9486-656044933158}"/>
                    </a:ext>
                  </a:extLst>
                </p14:cNvPr>
                <p14:cNvContentPartPr/>
                <p14:nvPr/>
              </p14:nvContentPartPr>
              <p14:xfrm>
                <a:off x="7258658" y="1876041"/>
                <a:ext cx="181440" cy="164520"/>
              </p14:xfrm>
            </p:contentPart>
          </mc:Choice>
          <mc:Fallback>
            <p:pic>
              <p:nvPicPr>
                <p:cNvPr id="19" name="Ink 18">
                  <a:extLst>
                    <a:ext uri="{FF2B5EF4-FFF2-40B4-BE49-F238E27FC236}">
                      <a16:creationId xmlns:a16="http://schemas.microsoft.com/office/drawing/2014/main" id="{876A3FAE-4643-428B-9486-656044933158}"/>
                    </a:ext>
                  </a:extLst>
                </p:cNvPr>
                <p:cNvPicPr/>
                <p:nvPr/>
              </p:nvPicPr>
              <p:blipFill>
                <a:blip r:embed="rId154"/>
                <a:stretch>
                  <a:fillRect/>
                </a:stretch>
              </p:blipFill>
              <p:spPr>
                <a:xfrm>
                  <a:off x="7241018" y="1858401"/>
                  <a:ext cx="2170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3138" name="Ink 3137">
                  <a:extLst>
                    <a:ext uri="{FF2B5EF4-FFF2-40B4-BE49-F238E27FC236}">
                      <a16:creationId xmlns:a16="http://schemas.microsoft.com/office/drawing/2014/main" id="{6BD57A17-1490-41E9-B611-B113E595CD26}"/>
                    </a:ext>
                  </a:extLst>
                </p14:cNvPr>
                <p14:cNvContentPartPr/>
                <p14:nvPr/>
              </p14:nvContentPartPr>
              <p14:xfrm>
                <a:off x="6974258" y="1259750"/>
                <a:ext cx="1458000" cy="474120"/>
              </p14:xfrm>
            </p:contentPart>
          </mc:Choice>
          <mc:Fallback>
            <p:pic>
              <p:nvPicPr>
                <p:cNvPr id="3138" name="Ink 3137">
                  <a:extLst>
                    <a:ext uri="{FF2B5EF4-FFF2-40B4-BE49-F238E27FC236}">
                      <a16:creationId xmlns:a16="http://schemas.microsoft.com/office/drawing/2014/main" id="{6BD57A17-1490-41E9-B611-B113E595CD26}"/>
                    </a:ext>
                  </a:extLst>
                </p:cNvPr>
                <p:cNvPicPr/>
                <p:nvPr/>
              </p:nvPicPr>
              <p:blipFill>
                <a:blip r:embed="rId156"/>
                <a:stretch>
                  <a:fillRect/>
                </a:stretch>
              </p:blipFill>
              <p:spPr>
                <a:xfrm>
                  <a:off x="6956618" y="1242110"/>
                  <a:ext cx="1493640" cy="5097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3139" name="Ink 3138">
                  <a:extLst>
                    <a:ext uri="{FF2B5EF4-FFF2-40B4-BE49-F238E27FC236}">
                      <a16:creationId xmlns:a16="http://schemas.microsoft.com/office/drawing/2014/main" id="{9851BDA9-DBFF-48E5-AEFC-030A3C5F94BC}"/>
                    </a:ext>
                  </a:extLst>
                </p14:cNvPr>
                <p14:cNvContentPartPr/>
                <p14:nvPr/>
              </p14:nvContentPartPr>
              <p14:xfrm>
                <a:off x="7041578" y="1207190"/>
                <a:ext cx="1430280" cy="537480"/>
              </p14:xfrm>
            </p:contentPart>
          </mc:Choice>
          <mc:Fallback>
            <p:pic>
              <p:nvPicPr>
                <p:cNvPr id="3139" name="Ink 3138">
                  <a:extLst>
                    <a:ext uri="{FF2B5EF4-FFF2-40B4-BE49-F238E27FC236}">
                      <a16:creationId xmlns:a16="http://schemas.microsoft.com/office/drawing/2014/main" id="{9851BDA9-DBFF-48E5-AEFC-030A3C5F94BC}"/>
                    </a:ext>
                  </a:extLst>
                </p:cNvPr>
                <p:cNvPicPr/>
                <p:nvPr/>
              </p:nvPicPr>
              <p:blipFill>
                <a:blip r:embed="rId158"/>
                <a:stretch>
                  <a:fillRect/>
                </a:stretch>
              </p:blipFill>
              <p:spPr>
                <a:xfrm>
                  <a:off x="7023938" y="1189550"/>
                  <a:ext cx="1465920" cy="5731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3140" name="Ink 3139">
                  <a:extLst>
                    <a:ext uri="{FF2B5EF4-FFF2-40B4-BE49-F238E27FC236}">
                      <a16:creationId xmlns:a16="http://schemas.microsoft.com/office/drawing/2014/main" id="{329BB776-68FE-4E30-8BE3-DECA6ED83CD5}"/>
                    </a:ext>
                  </a:extLst>
                </p14:cNvPr>
                <p14:cNvContentPartPr/>
                <p14:nvPr/>
              </p14:nvContentPartPr>
              <p14:xfrm>
                <a:off x="8450978" y="1207190"/>
                <a:ext cx="1241640" cy="529560"/>
              </p14:xfrm>
            </p:contentPart>
          </mc:Choice>
          <mc:Fallback>
            <p:pic>
              <p:nvPicPr>
                <p:cNvPr id="3140" name="Ink 3139">
                  <a:extLst>
                    <a:ext uri="{FF2B5EF4-FFF2-40B4-BE49-F238E27FC236}">
                      <a16:creationId xmlns:a16="http://schemas.microsoft.com/office/drawing/2014/main" id="{329BB776-68FE-4E30-8BE3-DECA6ED83CD5}"/>
                    </a:ext>
                  </a:extLst>
                </p:cNvPr>
                <p:cNvPicPr/>
                <p:nvPr/>
              </p:nvPicPr>
              <p:blipFill>
                <a:blip r:embed="rId160"/>
                <a:stretch>
                  <a:fillRect/>
                </a:stretch>
              </p:blipFill>
              <p:spPr>
                <a:xfrm>
                  <a:off x="8433338" y="1189550"/>
                  <a:ext cx="1277280" cy="56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1">
            <p14:nvContentPartPr>
              <p14:cNvPr id="3145" name="Ink 3144">
                <a:extLst>
                  <a:ext uri="{FF2B5EF4-FFF2-40B4-BE49-F238E27FC236}">
                    <a16:creationId xmlns:a16="http://schemas.microsoft.com/office/drawing/2014/main" id="{9B45F73E-AC25-4B76-9512-225E57B419A6}"/>
                  </a:ext>
                </a:extLst>
              </p14:cNvPr>
              <p14:cNvContentPartPr/>
              <p14:nvPr/>
            </p14:nvContentPartPr>
            <p14:xfrm>
              <a:off x="9819698" y="5083310"/>
              <a:ext cx="100800" cy="21240"/>
            </p14:xfrm>
          </p:contentPart>
        </mc:Choice>
        <mc:Fallback>
          <p:pic>
            <p:nvPicPr>
              <p:cNvPr id="3145" name="Ink 3144">
                <a:extLst>
                  <a:ext uri="{FF2B5EF4-FFF2-40B4-BE49-F238E27FC236}">
                    <a16:creationId xmlns:a16="http://schemas.microsoft.com/office/drawing/2014/main" id="{9B45F73E-AC25-4B76-9512-225E57B419A6}"/>
                  </a:ext>
                </a:extLst>
              </p:cNvPr>
              <p:cNvPicPr/>
              <p:nvPr/>
            </p:nvPicPr>
            <p:blipFill>
              <a:blip r:embed="rId162"/>
              <a:stretch>
                <a:fillRect/>
              </a:stretch>
            </p:blipFill>
            <p:spPr>
              <a:xfrm>
                <a:off x="9801698" y="5065670"/>
                <a:ext cx="1364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3152" name="Ink 3151">
                <a:extLst>
                  <a:ext uri="{FF2B5EF4-FFF2-40B4-BE49-F238E27FC236}">
                    <a16:creationId xmlns:a16="http://schemas.microsoft.com/office/drawing/2014/main" id="{3DA6A71C-62B2-41AC-90F5-5784386AB87F}"/>
                  </a:ext>
                </a:extLst>
              </p14:cNvPr>
              <p14:cNvContentPartPr/>
              <p14:nvPr/>
            </p14:nvContentPartPr>
            <p14:xfrm>
              <a:off x="9869738" y="5371310"/>
              <a:ext cx="149400" cy="17640"/>
            </p14:xfrm>
          </p:contentPart>
        </mc:Choice>
        <mc:Fallback>
          <p:pic>
            <p:nvPicPr>
              <p:cNvPr id="3152" name="Ink 3151">
                <a:extLst>
                  <a:ext uri="{FF2B5EF4-FFF2-40B4-BE49-F238E27FC236}">
                    <a16:creationId xmlns:a16="http://schemas.microsoft.com/office/drawing/2014/main" id="{3DA6A71C-62B2-41AC-90F5-5784386AB87F}"/>
                  </a:ext>
                </a:extLst>
              </p:cNvPr>
              <p:cNvPicPr/>
              <p:nvPr/>
            </p:nvPicPr>
            <p:blipFill>
              <a:blip r:embed="rId164"/>
              <a:stretch>
                <a:fillRect/>
              </a:stretch>
            </p:blipFill>
            <p:spPr>
              <a:xfrm>
                <a:off x="9851738" y="5353310"/>
                <a:ext cx="1850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3153" name="Ink 3152">
                <a:extLst>
                  <a:ext uri="{FF2B5EF4-FFF2-40B4-BE49-F238E27FC236}">
                    <a16:creationId xmlns:a16="http://schemas.microsoft.com/office/drawing/2014/main" id="{535842C2-89BB-4849-98BD-6AA8F347788C}"/>
                  </a:ext>
                </a:extLst>
              </p14:cNvPr>
              <p14:cNvContentPartPr/>
              <p14:nvPr/>
            </p14:nvContentPartPr>
            <p14:xfrm>
              <a:off x="10474538" y="5422070"/>
              <a:ext cx="207000" cy="5760"/>
            </p14:xfrm>
          </p:contentPart>
        </mc:Choice>
        <mc:Fallback>
          <p:pic>
            <p:nvPicPr>
              <p:cNvPr id="3153" name="Ink 3152">
                <a:extLst>
                  <a:ext uri="{FF2B5EF4-FFF2-40B4-BE49-F238E27FC236}">
                    <a16:creationId xmlns:a16="http://schemas.microsoft.com/office/drawing/2014/main" id="{535842C2-89BB-4849-98BD-6AA8F347788C}"/>
                  </a:ext>
                </a:extLst>
              </p:cNvPr>
              <p:cNvPicPr/>
              <p:nvPr/>
            </p:nvPicPr>
            <p:blipFill>
              <a:blip r:embed="rId166"/>
              <a:stretch>
                <a:fillRect/>
              </a:stretch>
            </p:blipFill>
            <p:spPr>
              <a:xfrm>
                <a:off x="10456898" y="5404070"/>
                <a:ext cx="242640" cy="41400"/>
              </a:xfrm>
              <a:prstGeom prst="rect">
                <a:avLst/>
              </a:prstGeom>
            </p:spPr>
          </p:pic>
        </mc:Fallback>
      </mc:AlternateContent>
      <p:grpSp>
        <p:nvGrpSpPr>
          <p:cNvPr id="3162" name="Group 3161">
            <a:extLst>
              <a:ext uri="{FF2B5EF4-FFF2-40B4-BE49-F238E27FC236}">
                <a16:creationId xmlns:a16="http://schemas.microsoft.com/office/drawing/2014/main" id="{A6870BD5-2A5F-430A-8237-ED77ECD02BC9}"/>
              </a:ext>
            </a:extLst>
          </p:cNvPr>
          <p:cNvGrpSpPr/>
          <p:nvPr/>
        </p:nvGrpSpPr>
        <p:grpSpPr>
          <a:xfrm>
            <a:off x="11050898" y="5363030"/>
            <a:ext cx="1195560" cy="320760"/>
            <a:chOff x="11050898" y="5363030"/>
            <a:chExt cx="1195560" cy="320760"/>
          </a:xfrm>
        </p:grpSpPr>
        <mc:AlternateContent xmlns:mc="http://schemas.openxmlformats.org/markup-compatibility/2006">
          <mc:Choice xmlns:p14="http://schemas.microsoft.com/office/powerpoint/2010/main" Requires="p14">
            <p:contentPart p14:bwMode="auto" r:id="rId167">
              <p14:nvContentPartPr>
                <p14:cNvPr id="3154" name="Ink 3153">
                  <a:extLst>
                    <a:ext uri="{FF2B5EF4-FFF2-40B4-BE49-F238E27FC236}">
                      <a16:creationId xmlns:a16="http://schemas.microsoft.com/office/drawing/2014/main" id="{18E8340F-BEF1-4D56-AF76-542B37E4D69F}"/>
                    </a:ext>
                  </a:extLst>
                </p14:cNvPr>
                <p14:cNvContentPartPr/>
                <p14:nvPr/>
              </p14:nvContentPartPr>
              <p14:xfrm>
                <a:off x="11050898" y="5434310"/>
                <a:ext cx="212400" cy="249480"/>
              </p14:xfrm>
            </p:contentPart>
          </mc:Choice>
          <mc:Fallback>
            <p:pic>
              <p:nvPicPr>
                <p:cNvPr id="3154" name="Ink 3153">
                  <a:extLst>
                    <a:ext uri="{FF2B5EF4-FFF2-40B4-BE49-F238E27FC236}">
                      <a16:creationId xmlns:a16="http://schemas.microsoft.com/office/drawing/2014/main" id="{18E8340F-BEF1-4D56-AF76-542B37E4D69F}"/>
                    </a:ext>
                  </a:extLst>
                </p:cNvPr>
                <p:cNvPicPr/>
                <p:nvPr/>
              </p:nvPicPr>
              <p:blipFill>
                <a:blip r:embed="rId168"/>
                <a:stretch>
                  <a:fillRect/>
                </a:stretch>
              </p:blipFill>
              <p:spPr>
                <a:xfrm>
                  <a:off x="11033258" y="5416670"/>
                  <a:ext cx="2480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3155" name="Ink 3154">
                  <a:extLst>
                    <a:ext uri="{FF2B5EF4-FFF2-40B4-BE49-F238E27FC236}">
                      <a16:creationId xmlns:a16="http://schemas.microsoft.com/office/drawing/2014/main" id="{4E32A326-CB5C-4977-A11C-76BC2941E8E6}"/>
                    </a:ext>
                  </a:extLst>
                </p14:cNvPr>
                <p14:cNvContentPartPr/>
                <p14:nvPr/>
              </p14:nvContentPartPr>
              <p14:xfrm>
                <a:off x="11293898" y="5531870"/>
                <a:ext cx="168120" cy="133560"/>
              </p14:xfrm>
            </p:contentPart>
          </mc:Choice>
          <mc:Fallback>
            <p:pic>
              <p:nvPicPr>
                <p:cNvPr id="3155" name="Ink 3154">
                  <a:extLst>
                    <a:ext uri="{FF2B5EF4-FFF2-40B4-BE49-F238E27FC236}">
                      <a16:creationId xmlns:a16="http://schemas.microsoft.com/office/drawing/2014/main" id="{4E32A326-CB5C-4977-A11C-76BC2941E8E6}"/>
                    </a:ext>
                  </a:extLst>
                </p:cNvPr>
                <p:cNvPicPr/>
                <p:nvPr/>
              </p:nvPicPr>
              <p:blipFill>
                <a:blip r:embed="rId170"/>
                <a:stretch>
                  <a:fillRect/>
                </a:stretch>
              </p:blipFill>
              <p:spPr>
                <a:xfrm>
                  <a:off x="11275898" y="5514230"/>
                  <a:ext cx="2037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3156" name="Ink 3155">
                  <a:extLst>
                    <a:ext uri="{FF2B5EF4-FFF2-40B4-BE49-F238E27FC236}">
                      <a16:creationId xmlns:a16="http://schemas.microsoft.com/office/drawing/2014/main" id="{FCBDCFD0-BB7D-476E-8DCC-AA9FED5792F1}"/>
                    </a:ext>
                  </a:extLst>
                </p14:cNvPr>
                <p14:cNvContentPartPr/>
                <p14:nvPr/>
              </p14:nvContentPartPr>
              <p14:xfrm>
                <a:off x="11532938" y="5482550"/>
                <a:ext cx="128520" cy="195120"/>
              </p14:xfrm>
            </p:contentPart>
          </mc:Choice>
          <mc:Fallback>
            <p:pic>
              <p:nvPicPr>
                <p:cNvPr id="3156" name="Ink 3155">
                  <a:extLst>
                    <a:ext uri="{FF2B5EF4-FFF2-40B4-BE49-F238E27FC236}">
                      <a16:creationId xmlns:a16="http://schemas.microsoft.com/office/drawing/2014/main" id="{FCBDCFD0-BB7D-476E-8DCC-AA9FED5792F1}"/>
                    </a:ext>
                  </a:extLst>
                </p:cNvPr>
                <p:cNvPicPr/>
                <p:nvPr/>
              </p:nvPicPr>
              <p:blipFill>
                <a:blip r:embed="rId172"/>
                <a:stretch>
                  <a:fillRect/>
                </a:stretch>
              </p:blipFill>
              <p:spPr>
                <a:xfrm>
                  <a:off x="11514938" y="5464910"/>
                  <a:ext cx="1641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3157" name="Ink 3156">
                  <a:extLst>
                    <a:ext uri="{FF2B5EF4-FFF2-40B4-BE49-F238E27FC236}">
                      <a16:creationId xmlns:a16="http://schemas.microsoft.com/office/drawing/2014/main" id="{24C45860-793C-4E53-81BC-AB06A6F554BA}"/>
                    </a:ext>
                  </a:extLst>
                </p14:cNvPr>
                <p14:cNvContentPartPr/>
                <p14:nvPr/>
              </p14:nvContentPartPr>
              <p14:xfrm>
                <a:off x="11524658" y="5473550"/>
                <a:ext cx="132480" cy="176400"/>
              </p14:xfrm>
            </p:contentPart>
          </mc:Choice>
          <mc:Fallback>
            <p:pic>
              <p:nvPicPr>
                <p:cNvPr id="3157" name="Ink 3156">
                  <a:extLst>
                    <a:ext uri="{FF2B5EF4-FFF2-40B4-BE49-F238E27FC236}">
                      <a16:creationId xmlns:a16="http://schemas.microsoft.com/office/drawing/2014/main" id="{24C45860-793C-4E53-81BC-AB06A6F554BA}"/>
                    </a:ext>
                  </a:extLst>
                </p:cNvPr>
                <p:cNvPicPr/>
                <p:nvPr/>
              </p:nvPicPr>
              <p:blipFill>
                <a:blip r:embed="rId174"/>
                <a:stretch>
                  <a:fillRect/>
                </a:stretch>
              </p:blipFill>
              <p:spPr>
                <a:xfrm>
                  <a:off x="11506658" y="5455910"/>
                  <a:ext cx="16812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3158" name="Ink 3157">
                  <a:extLst>
                    <a:ext uri="{FF2B5EF4-FFF2-40B4-BE49-F238E27FC236}">
                      <a16:creationId xmlns:a16="http://schemas.microsoft.com/office/drawing/2014/main" id="{3E1F4289-EA9F-42FD-8162-6DE6FC804182}"/>
                    </a:ext>
                  </a:extLst>
                </p14:cNvPr>
                <p14:cNvContentPartPr/>
                <p14:nvPr/>
              </p14:nvContentPartPr>
              <p14:xfrm>
                <a:off x="11749298" y="5524310"/>
                <a:ext cx="195840" cy="135360"/>
              </p14:xfrm>
            </p:contentPart>
          </mc:Choice>
          <mc:Fallback>
            <p:pic>
              <p:nvPicPr>
                <p:cNvPr id="3158" name="Ink 3157">
                  <a:extLst>
                    <a:ext uri="{FF2B5EF4-FFF2-40B4-BE49-F238E27FC236}">
                      <a16:creationId xmlns:a16="http://schemas.microsoft.com/office/drawing/2014/main" id="{3E1F4289-EA9F-42FD-8162-6DE6FC804182}"/>
                    </a:ext>
                  </a:extLst>
                </p:cNvPr>
                <p:cNvPicPr/>
                <p:nvPr/>
              </p:nvPicPr>
              <p:blipFill>
                <a:blip r:embed="rId176"/>
                <a:stretch>
                  <a:fillRect/>
                </a:stretch>
              </p:blipFill>
              <p:spPr>
                <a:xfrm>
                  <a:off x="11731298" y="5506310"/>
                  <a:ext cx="231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3159" name="Ink 3158">
                  <a:extLst>
                    <a:ext uri="{FF2B5EF4-FFF2-40B4-BE49-F238E27FC236}">
                      <a16:creationId xmlns:a16="http://schemas.microsoft.com/office/drawing/2014/main" id="{6484EDA1-B9BE-446A-8B74-1DB27BA40426}"/>
                    </a:ext>
                  </a:extLst>
                </p14:cNvPr>
                <p14:cNvContentPartPr/>
                <p14:nvPr/>
              </p14:nvContentPartPr>
              <p14:xfrm>
                <a:off x="11910218" y="5363030"/>
                <a:ext cx="210240" cy="276120"/>
              </p14:xfrm>
            </p:contentPart>
          </mc:Choice>
          <mc:Fallback>
            <p:pic>
              <p:nvPicPr>
                <p:cNvPr id="3159" name="Ink 3158">
                  <a:extLst>
                    <a:ext uri="{FF2B5EF4-FFF2-40B4-BE49-F238E27FC236}">
                      <a16:creationId xmlns:a16="http://schemas.microsoft.com/office/drawing/2014/main" id="{6484EDA1-B9BE-446A-8B74-1DB27BA40426}"/>
                    </a:ext>
                  </a:extLst>
                </p:cNvPr>
                <p:cNvPicPr/>
                <p:nvPr/>
              </p:nvPicPr>
              <p:blipFill>
                <a:blip r:embed="rId178"/>
                <a:stretch>
                  <a:fillRect/>
                </a:stretch>
              </p:blipFill>
              <p:spPr>
                <a:xfrm>
                  <a:off x="11892578" y="5345390"/>
                  <a:ext cx="2458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3160" name="Ink 3159">
                  <a:extLst>
                    <a:ext uri="{FF2B5EF4-FFF2-40B4-BE49-F238E27FC236}">
                      <a16:creationId xmlns:a16="http://schemas.microsoft.com/office/drawing/2014/main" id="{136AAC8C-4DFC-479A-9E71-2881B55C0FBE}"/>
                    </a:ext>
                  </a:extLst>
                </p14:cNvPr>
                <p14:cNvContentPartPr/>
                <p14:nvPr/>
              </p14:nvContentPartPr>
              <p14:xfrm>
                <a:off x="12220898" y="5502350"/>
                <a:ext cx="25560" cy="9360"/>
              </p14:xfrm>
            </p:contentPart>
          </mc:Choice>
          <mc:Fallback>
            <p:pic>
              <p:nvPicPr>
                <p:cNvPr id="3160" name="Ink 3159">
                  <a:extLst>
                    <a:ext uri="{FF2B5EF4-FFF2-40B4-BE49-F238E27FC236}">
                      <a16:creationId xmlns:a16="http://schemas.microsoft.com/office/drawing/2014/main" id="{136AAC8C-4DFC-479A-9E71-2881B55C0FBE}"/>
                    </a:ext>
                  </a:extLst>
                </p:cNvPr>
                <p:cNvPicPr/>
                <p:nvPr/>
              </p:nvPicPr>
              <p:blipFill>
                <a:blip r:embed="rId180"/>
                <a:stretch>
                  <a:fillRect/>
                </a:stretch>
              </p:blipFill>
              <p:spPr>
                <a:xfrm>
                  <a:off x="12202898" y="5484350"/>
                  <a:ext cx="61200" cy="4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1">
            <p14:nvContentPartPr>
              <p14:cNvPr id="3161" name="Ink 3160">
                <a:extLst>
                  <a:ext uri="{FF2B5EF4-FFF2-40B4-BE49-F238E27FC236}">
                    <a16:creationId xmlns:a16="http://schemas.microsoft.com/office/drawing/2014/main" id="{50341500-E47D-4121-BE1A-9E6E12C698AF}"/>
                  </a:ext>
                </a:extLst>
              </p14:cNvPr>
              <p14:cNvContentPartPr/>
              <p14:nvPr/>
            </p14:nvContentPartPr>
            <p14:xfrm>
              <a:off x="11495858" y="5807630"/>
              <a:ext cx="491040" cy="136800"/>
            </p14:xfrm>
          </p:contentPart>
        </mc:Choice>
        <mc:Fallback>
          <p:pic>
            <p:nvPicPr>
              <p:cNvPr id="3161" name="Ink 3160">
                <a:extLst>
                  <a:ext uri="{FF2B5EF4-FFF2-40B4-BE49-F238E27FC236}">
                    <a16:creationId xmlns:a16="http://schemas.microsoft.com/office/drawing/2014/main" id="{50341500-E47D-4121-BE1A-9E6E12C698AF}"/>
                  </a:ext>
                </a:extLst>
              </p:cNvPr>
              <p:cNvPicPr/>
              <p:nvPr/>
            </p:nvPicPr>
            <p:blipFill>
              <a:blip r:embed="rId182"/>
              <a:stretch>
                <a:fillRect/>
              </a:stretch>
            </p:blipFill>
            <p:spPr>
              <a:xfrm>
                <a:off x="11477858" y="5789630"/>
                <a:ext cx="5266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3168" name="Ink 3167">
                <a:extLst>
                  <a:ext uri="{FF2B5EF4-FFF2-40B4-BE49-F238E27FC236}">
                    <a16:creationId xmlns:a16="http://schemas.microsoft.com/office/drawing/2014/main" id="{DD1880FC-42E3-4291-93DC-FC3A945DDB02}"/>
                  </a:ext>
                </a:extLst>
              </p14:cNvPr>
              <p14:cNvContentPartPr/>
              <p14:nvPr/>
            </p14:nvContentPartPr>
            <p14:xfrm>
              <a:off x="2763698" y="6086990"/>
              <a:ext cx="574560" cy="501480"/>
            </p14:xfrm>
          </p:contentPart>
        </mc:Choice>
        <mc:Fallback>
          <p:pic>
            <p:nvPicPr>
              <p:cNvPr id="3168" name="Ink 3167">
                <a:extLst>
                  <a:ext uri="{FF2B5EF4-FFF2-40B4-BE49-F238E27FC236}">
                    <a16:creationId xmlns:a16="http://schemas.microsoft.com/office/drawing/2014/main" id="{DD1880FC-42E3-4291-93DC-FC3A945DDB02}"/>
                  </a:ext>
                </a:extLst>
              </p:cNvPr>
              <p:cNvPicPr/>
              <p:nvPr/>
            </p:nvPicPr>
            <p:blipFill>
              <a:blip r:embed="rId184"/>
              <a:stretch>
                <a:fillRect/>
              </a:stretch>
            </p:blipFill>
            <p:spPr>
              <a:xfrm>
                <a:off x="2745698" y="6069350"/>
                <a:ext cx="610200" cy="537120"/>
              </a:xfrm>
              <a:prstGeom prst="rect">
                <a:avLst/>
              </a:prstGeom>
            </p:spPr>
          </p:pic>
        </mc:Fallback>
      </mc:AlternateContent>
      <p:grpSp>
        <p:nvGrpSpPr>
          <p:cNvPr id="3171" name="Group 3170">
            <a:extLst>
              <a:ext uri="{FF2B5EF4-FFF2-40B4-BE49-F238E27FC236}">
                <a16:creationId xmlns:a16="http://schemas.microsoft.com/office/drawing/2014/main" id="{8A70940C-FCA8-409D-AB40-25AC0516A584}"/>
              </a:ext>
            </a:extLst>
          </p:cNvPr>
          <p:cNvGrpSpPr/>
          <p:nvPr/>
        </p:nvGrpSpPr>
        <p:grpSpPr>
          <a:xfrm>
            <a:off x="2681258" y="4171430"/>
            <a:ext cx="4732920" cy="2318760"/>
            <a:chOff x="2681258" y="4171430"/>
            <a:chExt cx="4732920" cy="2318760"/>
          </a:xfrm>
        </p:grpSpPr>
        <mc:AlternateContent xmlns:mc="http://schemas.openxmlformats.org/markup-compatibility/2006">
          <mc:Choice xmlns:p14="http://schemas.microsoft.com/office/powerpoint/2010/main" Requires="p14">
            <p:contentPart p14:bwMode="auto" r:id="rId185">
              <p14:nvContentPartPr>
                <p14:cNvPr id="46" name="Ink 45">
                  <a:extLst>
                    <a:ext uri="{FF2B5EF4-FFF2-40B4-BE49-F238E27FC236}">
                      <a16:creationId xmlns:a16="http://schemas.microsoft.com/office/drawing/2014/main" id="{70E042D0-EBAE-4729-9B47-004B637E151D}"/>
                    </a:ext>
                  </a:extLst>
                </p14:cNvPr>
                <p14:cNvContentPartPr/>
                <p14:nvPr/>
              </p14:nvContentPartPr>
              <p14:xfrm>
                <a:off x="5089658" y="4330910"/>
                <a:ext cx="1857960" cy="9000"/>
              </p14:xfrm>
            </p:contentPart>
          </mc:Choice>
          <mc:Fallback>
            <p:pic>
              <p:nvPicPr>
                <p:cNvPr id="46" name="Ink 45">
                  <a:extLst>
                    <a:ext uri="{FF2B5EF4-FFF2-40B4-BE49-F238E27FC236}">
                      <a16:creationId xmlns:a16="http://schemas.microsoft.com/office/drawing/2014/main" id="{70E042D0-EBAE-4729-9B47-004B637E151D}"/>
                    </a:ext>
                  </a:extLst>
                </p:cNvPr>
                <p:cNvPicPr/>
                <p:nvPr/>
              </p:nvPicPr>
              <p:blipFill>
                <a:blip r:embed="rId186"/>
                <a:stretch>
                  <a:fillRect/>
                </a:stretch>
              </p:blipFill>
              <p:spPr>
                <a:xfrm>
                  <a:off x="5071658" y="4313270"/>
                  <a:ext cx="18936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47" name="Ink 46">
                  <a:extLst>
                    <a:ext uri="{FF2B5EF4-FFF2-40B4-BE49-F238E27FC236}">
                      <a16:creationId xmlns:a16="http://schemas.microsoft.com/office/drawing/2014/main" id="{3E134934-45A6-454D-9A04-A8AB7FB3543B}"/>
                    </a:ext>
                  </a:extLst>
                </p14:cNvPr>
                <p14:cNvContentPartPr/>
                <p14:nvPr/>
              </p14:nvContentPartPr>
              <p14:xfrm>
                <a:off x="4992818" y="4299950"/>
                <a:ext cx="168480" cy="2134800"/>
              </p14:xfrm>
            </p:contentPart>
          </mc:Choice>
          <mc:Fallback>
            <p:pic>
              <p:nvPicPr>
                <p:cNvPr id="47" name="Ink 46">
                  <a:extLst>
                    <a:ext uri="{FF2B5EF4-FFF2-40B4-BE49-F238E27FC236}">
                      <a16:creationId xmlns:a16="http://schemas.microsoft.com/office/drawing/2014/main" id="{3E134934-45A6-454D-9A04-A8AB7FB3543B}"/>
                    </a:ext>
                  </a:extLst>
                </p:cNvPr>
                <p:cNvPicPr/>
                <p:nvPr/>
              </p:nvPicPr>
              <p:blipFill>
                <a:blip r:embed="rId188"/>
                <a:stretch>
                  <a:fillRect/>
                </a:stretch>
              </p:blipFill>
              <p:spPr>
                <a:xfrm>
                  <a:off x="4975178" y="4282310"/>
                  <a:ext cx="204120" cy="21704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48" name="Ink 47">
                  <a:extLst>
                    <a:ext uri="{FF2B5EF4-FFF2-40B4-BE49-F238E27FC236}">
                      <a16:creationId xmlns:a16="http://schemas.microsoft.com/office/drawing/2014/main" id="{3FDF2696-9703-4B19-9165-7AD47B4F84C1}"/>
                    </a:ext>
                  </a:extLst>
                </p14:cNvPr>
                <p14:cNvContentPartPr/>
                <p14:nvPr/>
              </p14:nvContentPartPr>
              <p14:xfrm>
                <a:off x="4938458" y="6407030"/>
                <a:ext cx="1903680" cy="83160"/>
              </p14:xfrm>
            </p:contentPart>
          </mc:Choice>
          <mc:Fallback>
            <p:pic>
              <p:nvPicPr>
                <p:cNvPr id="48" name="Ink 47">
                  <a:extLst>
                    <a:ext uri="{FF2B5EF4-FFF2-40B4-BE49-F238E27FC236}">
                      <a16:creationId xmlns:a16="http://schemas.microsoft.com/office/drawing/2014/main" id="{3FDF2696-9703-4B19-9165-7AD47B4F84C1}"/>
                    </a:ext>
                  </a:extLst>
                </p:cNvPr>
                <p:cNvPicPr/>
                <p:nvPr/>
              </p:nvPicPr>
              <p:blipFill>
                <a:blip r:embed="rId190"/>
                <a:stretch>
                  <a:fillRect/>
                </a:stretch>
              </p:blipFill>
              <p:spPr>
                <a:xfrm>
                  <a:off x="4920458" y="6389030"/>
                  <a:ext cx="19393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49" name="Ink 48">
                  <a:extLst>
                    <a:ext uri="{FF2B5EF4-FFF2-40B4-BE49-F238E27FC236}">
                      <a16:creationId xmlns:a16="http://schemas.microsoft.com/office/drawing/2014/main" id="{02D10801-1D50-43B4-BFFF-7819291D93C4}"/>
                    </a:ext>
                  </a:extLst>
                </p14:cNvPr>
                <p14:cNvContentPartPr/>
                <p14:nvPr/>
              </p14:nvContentPartPr>
              <p14:xfrm>
                <a:off x="6746018" y="4321190"/>
                <a:ext cx="172080" cy="2142000"/>
              </p14:xfrm>
            </p:contentPart>
          </mc:Choice>
          <mc:Fallback>
            <p:pic>
              <p:nvPicPr>
                <p:cNvPr id="49" name="Ink 48">
                  <a:extLst>
                    <a:ext uri="{FF2B5EF4-FFF2-40B4-BE49-F238E27FC236}">
                      <a16:creationId xmlns:a16="http://schemas.microsoft.com/office/drawing/2014/main" id="{02D10801-1D50-43B4-BFFF-7819291D93C4}"/>
                    </a:ext>
                  </a:extLst>
                </p:cNvPr>
                <p:cNvPicPr/>
                <p:nvPr/>
              </p:nvPicPr>
              <p:blipFill>
                <a:blip r:embed="rId192"/>
                <a:stretch>
                  <a:fillRect/>
                </a:stretch>
              </p:blipFill>
              <p:spPr>
                <a:xfrm>
                  <a:off x="6728018" y="4303550"/>
                  <a:ext cx="207720" cy="21776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51" name="Ink 50">
                  <a:extLst>
                    <a:ext uri="{FF2B5EF4-FFF2-40B4-BE49-F238E27FC236}">
                      <a16:creationId xmlns:a16="http://schemas.microsoft.com/office/drawing/2014/main" id="{EE8234E0-E0BB-40F2-92D2-7D64D67A23D0}"/>
                    </a:ext>
                  </a:extLst>
                </p14:cNvPr>
                <p14:cNvContentPartPr/>
                <p14:nvPr/>
              </p14:nvContentPartPr>
              <p14:xfrm>
                <a:off x="6876698" y="4291310"/>
                <a:ext cx="389160" cy="91440"/>
              </p14:xfrm>
            </p:contentPart>
          </mc:Choice>
          <mc:Fallback>
            <p:pic>
              <p:nvPicPr>
                <p:cNvPr id="51" name="Ink 50">
                  <a:extLst>
                    <a:ext uri="{FF2B5EF4-FFF2-40B4-BE49-F238E27FC236}">
                      <a16:creationId xmlns:a16="http://schemas.microsoft.com/office/drawing/2014/main" id="{EE8234E0-E0BB-40F2-92D2-7D64D67A23D0}"/>
                    </a:ext>
                  </a:extLst>
                </p:cNvPr>
                <p:cNvPicPr/>
                <p:nvPr/>
              </p:nvPicPr>
              <p:blipFill>
                <a:blip r:embed="rId194"/>
                <a:stretch>
                  <a:fillRect/>
                </a:stretch>
              </p:blipFill>
              <p:spPr>
                <a:xfrm>
                  <a:off x="6858698" y="4273310"/>
                  <a:ext cx="4248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52" name="Ink 51">
                  <a:extLst>
                    <a:ext uri="{FF2B5EF4-FFF2-40B4-BE49-F238E27FC236}">
                      <a16:creationId xmlns:a16="http://schemas.microsoft.com/office/drawing/2014/main" id="{D1489964-3948-4061-BB0B-80C43662C976}"/>
                    </a:ext>
                  </a:extLst>
                </p14:cNvPr>
                <p14:cNvContentPartPr/>
                <p14:nvPr/>
              </p14:nvContentPartPr>
              <p14:xfrm>
                <a:off x="6915578" y="4296350"/>
                <a:ext cx="451080" cy="90360"/>
              </p14:xfrm>
            </p:contentPart>
          </mc:Choice>
          <mc:Fallback>
            <p:pic>
              <p:nvPicPr>
                <p:cNvPr id="52" name="Ink 51">
                  <a:extLst>
                    <a:ext uri="{FF2B5EF4-FFF2-40B4-BE49-F238E27FC236}">
                      <a16:creationId xmlns:a16="http://schemas.microsoft.com/office/drawing/2014/main" id="{D1489964-3948-4061-BB0B-80C43662C976}"/>
                    </a:ext>
                  </a:extLst>
                </p:cNvPr>
                <p:cNvPicPr/>
                <p:nvPr/>
              </p:nvPicPr>
              <p:blipFill>
                <a:blip r:embed="rId196"/>
                <a:stretch>
                  <a:fillRect/>
                </a:stretch>
              </p:blipFill>
              <p:spPr>
                <a:xfrm>
                  <a:off x="6897578" y="4278710"/>
                  <a:ext cx="4867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53" name="Ink 52">
                  <a:extLst>
                    <a:ext uri="{FF2B5EF4-FFF2-40B4-BE49-F238E27FC236}">
                      <a16:creationId xmlns:a16="http://schemas.microsoft.com/office/drawing/2014/main" id="{FD87C41B-5D25-4616-8732-AC35D8896DA2}"/>
                    </a:ext>
                  </a:extLst>
                </p14:cNvPr>
                <p14:cNvContentPartPr/>
                <p14:nvPr/>
              </p14:nvContentPartPr>
              <p14:xfrm>
                <a:off x="7076498" y="4212470"/>
                <a:ext cx="337680" cy="260280"/>
              </p14:xfrm>
            </p:contentPart>
          </mc:Choice>
          <mc:Fallback>
            <p:pic>
              <p:nvPicPr>
                <p:cNvPr id="53" name="Ink 52">
                  <a:extLst>
                    <a:ext uri="{FF2B5EF4-FFF2-40B4-BE49-F238E27FC236}">
                      <a16:creationId xmlns:a16="http://schemas.microsoft.com/office/drawing/2014/main" id="{FD87C41B-5D25-4616-8732-AC35D8896DA2}"/>
                    </a:ext>
                  </a:extLst>
                </p:cNvPr>
                <p:cNvPicPr/>
                <p:nvPr/>
              </p:nvPicPr>
              <p:blipFill>
                <a:blip r:embed="rId198"/>
                <a:stretch>
                  <a:fillRect/>
                </a:stretch>
              </p:blipFill>
              <p:spPr>
                <a:xfrm>
                  <a:off x="7058498" y="4194470"/>
                  <a:ext cx="3733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54" name="Ink 53">
                  <a:extLst>
                    <a:ext uri="{FF2B5EF4-FFF2-40B4-BE49-F238E27FC236}">
                      <a16:creationId xmlns:a16="http://schemas.microsoft.com/office/drawing/2014/main" id="{1553B59C-B561-47CF-ABAF-4E708E1B6493}"/>
                    </a:ext>
                  </a:extLst>
                </p14:cNvPr>
                <p14:cNvContentPartPr/>
                <p14:nvPr/>
              </p14:nvContentPartPr>
              <p14:xfrm>
                <a:off x="7086218" y="4191230"/>
                <a:ext cx="282960" cy="221400"/>
              </p14:xfrm>
            </p:contentPart>
          </mc:Choice>
          <mc:Fallback>
            <p:pic>
              <p:nvPicPr>
                <p:cNvPr id="54" name="Ink 53">
                  <a:extLst>
                    <a:ext uri="{FF2B5EF4-FFF2-40B4-BE49-F238E27FC236}">
                      <a16:creationId xmlns:a16="http://schemas.microsoft.com/office/drawing/2014/main" id="{1553B59C-B561-47CF-ABAF-4E708E1B6493}"/>
                    </a:ext>
                  </a:extLst>
                </p:cNvPr>
                <p:cNvPicPr/>
                <p:nvPr/>
              </p:nvPicPr>
              <p:blipFill>
                <a:blip r:embed="rId200"/>
                <a:stretch>
                  <a:fillRect/>
                </a:stretch>
              </p:blipFill>
              <p:spPr>
                <a:xfrm>
                  <a:off x="7068218" y="4173230"/>
                  <a:ext cx="3186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55" name="Ink 54">
                  <a:extLst>
                    <a:ext uri="{FF2B5EF4-FFF2-40B4-BE49-F238E27FC236}">
                      <a16:creationId xmlns:a16="http://schemas.microsoft.com/office/drawing/2014/main" id="{F9C76269-D988-4935-8267-EE4E7F807C64}"/>
                    </a:ext>
                  </a:extLst>
                </p14:cNvPr>
                <p14:cNvContentPartPr/>
                <p14:nvPr/>
              </p14:nvContentPartPr>
              <p14:xfrm>
                <a:off x="6912698" y="4236950"/>
                <a:ext cx="446400" cy="103680"/>
              </p14:xfrm>
            </p:contentPart>
          </mc:Choice>
          <mc:Fallback>
            <p:pic>
              <p:nvPicPr>
                <p:cNvPr id="55" name="Ink 54">
                  <a:extLst>
                    <a:ext uri="{FF2B5EF4-FFF2-40B4-BE49-F238E27FC236}">
                      <a16:creationId xmlns:a16="http://schemas.microsoft.com/office/drawing/2014/main" id="{F9C76269-D988-4935-8267-EE4E7F807C64}"/>
                    </a:ext>
                  </a:extLst>
                </p:cNvPr>
                <p:cNvPicPr/>
                <p:nvPr/>
              </p:nvPicPr>
              <p:blipFill>
                <a:blip r:embed="rId202"/>
                <a:stretch>
                  <a:fillRect/>
                </a:stretch>
              </p:blipFill>
              <p:spPr>
                <a:xfrm>
                  <a:off x="6895058" y="4219310"/>
                  <a:ext cx="4820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56" name="Ink 55">
                  <a:extLst>
                    <a:ext uri="{FF2B5EF4-FFF2-40B4-BE49-F238E27FC236}">
                      <a16:creationId xmlns:a16="http://schemas.microsoft.com/office/drawing/2014/main" id="{1EFE7B14-AC55-427B-B1E7-16C08898C994}"/>
                    </a:ext>
                  </a:extLst>
                </p14:cNvPr>
                <p14:cNvContentPartPr/>
                <p14:nvPr/>
              </p14:nvContentPartPr>
              <p14:xfrm>
                <a:off x="6939338" y="4262510"/>
                <a:ext cx="351360" cy="102960"/>
              </p14:xfrm>
            </p:contentPart>
          </mc:Choice>
          <mc:Fallback>
            <p:pic>
              <p:nvPicPr>
                <p:cNvPr id="56" name="Ink 55">
                  <a:extLst>
                    <a:ext uri="{FF2B5EF4-FFF2-40B4-BE49-F238E27FC236}">
                      <a16:creationId xmlns:a16="http://schemas.microsoft.com/office/drawing/2014/main" id="{1EFE7B14-AC55-427B-B1E7-16C08898C994}"/>
                    </a:ext>
                  </a:extLst>
                </p:cNvPr>
                <p:cNvPicPr/>
                <p:nvPr/>
              </p:nvPicPr>
              <p:blipFill>
                <a:blip r:embed="rId204"/>
                <a:stretch>
                  <a:fillRect/>
                </a:stretch>
              </p:blipFill>
              <p:spPr>
                <a:xfrm>
                  <a:off x="6921698" y="4244510"/>
                  <a:ext cx="3870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57" name="Ink 56">
                  <a:extLst>
                    <a:ext uri="{FF2B5EF4-FFF2-40B4-BE49-F238E27FC236}">
                      <a16:creationId xmlns:a16="http://schemas.microsoft.com/office/drawing/2014/main" id="{8D5DBBE5-ADD1-471E-BADE-0CC679B6F94A}"/>
                    </a:ext>
                  </a:extLst>
                </p14:cNvPr>
                <p14:cNvContentPartPr/>
                <p14:nvPr/>
              </p14:nvContentPartPr>
              <p14:xfrm>
                <a:off x="7095218" y="4171430"/>
                <a:ext cx="309240" cy="236160"/>
              </p14:xfrm>
            </p:contentPart>
          </mc:Choice>
          <mc:Fallback>
            <p:pic>
              <p:nvPicPr>
                <p:cNvPr id="57" name="Ink 56">
                  <a:extLst>
                    <a:ext uri="{FF2B5EF4-FFF2-40B4-BE49-F238E27FC236}">
                      <a16:creationId xmlns:a16="http://schemas.microsoft.com/office/drawing/2014/main" id="{8D5DBBE5-ADD1-471E-BADE-0CC679B6F94A}"/>
                    </a:ext>
                  </a:extLst>
                </p:cNvPr>
                <p:cNvPicPr/>
                <p:nvPr/>
              </p:nvPicPr>
              <p:blipFill>
                <a:blip r:embed="rId206"/>
                <a:stretch>
                  <a:fillRect/>
                </a:stretch>
              </p:blipFill>
              <p:spPr>
                <a:xfrm>
                  <a:off x="7077578" y="4153790"/>
                  <a:ext cx="3448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3084" name="Ink 3083">
                  <a:extLst>
                    <a:ext uri="{FF2B5EF4-FFF2-40B4-BE49-F238E27FC236}">
                      <a16:creationId xmlns:a16="http://schemas.microsoft.com/office/drawing/2014/main" id="{89000458-F364-408B-8AB4-24E136E4F986}"/>
                    </a:ext>
                  </a:extLst>
                </p14:cNvPr>
                <p14:cNvContentPartPr/>
                <p14:nvPr/>
              </p14:nvContentPartPr>
              <p14:xfrm>
                <a:off x="4715978" y="4358270"/>
                <a:ext cx="258480" cy="149760"/>
              </p14:xfrm>
            </p:contentPart>
          </mc:Choice>
          <mc:Fallback>
            <p:pic>
              <p:nvPicPr>
                <p:cNvPr id="3084" name="Ink 3083">
                  <a:extLst>
                    <a:ext uri="{FF2B5EF4-FFF2-40B4-BE49-F238E27FC236}">
                      <a16:creationId xmlns:a16="http://schemas.microsoft.com/office/drawing/2014/main" id="{89000458-F364-408B-8AB4-24E136E4F986}"/>
                    </a:ext>
                  </a:extLst>
                </p:cNvPr>
                <p:cNvPicPr/>
                <p:nvPr/>
              </p:nvPicPr>
              <p:blipFill>
                <a:blip r:embed="rId208"/>
                <a:stretch>
                  <a:fillRect/>
                </a:stretch>
              </p:blipFill>
              <p:spPr>
                <a:xfrm>
                  <a:off x="4697978" y="4340270"/>
                  <a:ext cx="2941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3085" name="Ink 3084">
                  <a:extLst>
                    <a:ext uri="{FF2B5EF4-FFF2-40B4-BE49-F238E27FC236}">
                      <a16:creationId xmlns:a16="http://schemas.microsoft.com/office/drawing/2014/main" id="{59C95530-81D1-493C-AD5F-7B4918EFD02D}"/>
                    </a:ext>
                  </a:extLst>
                </p14:cNvPr>
                <p14:cNvContentPartPr/>
                <p14:nvPr/>
              </p14:nvContentPartPr>
              <p14:xfrm>
                <a:off x="4557938" y="5641310"/>
                <a:ext cx="260280" cy="156600"/>
              </p14:xfrm>
            </p:contentPart>
          </mc:Choice>
          <mc:Fallback>
            <p:pic>
              <p:nvPicPr>
                <p:cNvPr id="3085" name="Ink 3084">
                  <a:extLst>
                    <a:ext uri="{FF2B5EF4-FFF2-40B4-BE49-F238E27FC236}">
                      <a16:creationId xmlns:a16="http://schemas.microsoft.com/office/drawing/2014/main" id="{59C95530-81D1-493C-AD5F-7B4918EFD02D}"/>
                    </a:ext>
                  </a:extLst>
                </p:cNvPr>
                <p:cNvPicPr/>
                <p:nvPr/>
              </p:nvPicPr>
              <p:blipFill>
                <a:blip r:embed="rId210"/>
                <a:stretch>
                  <a:fillRect/>
                </a:stretch>
              </p:blipFill>
              <p:spPr>
                <a:xfrm>
                  <a:off x="4540298" y="5623670"/>
                  <a:ext cx="2959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3087" name="Ink 3086">
                  <a:extLst>
                    <a:ext uri="{FF2B5EF4-FFF2-40B4-BE49-F238E27FC236}">
                      <a16:creationId xmlns:a16="http://schemas.microsoft.com/office/drawing/2014/main" id="{3C6EC9F0-F8F1-4CFB-8E5F-54D6ACCD425B}"/>
                    </a:ext>
                  </a:extLst>
                </p14:cNvPr>
                <p14:cNvContentPartPr/>
                <p14:nvPr/>
              </p14:nvContentPartPr>
              <p14:xfrm>
                <a:off x="3573338" y="5821310"/>
                <a:ext cx="239040" cy="15480"/>
              </p14:xfrm>
            </p:contentPart>
          </mc:Choice>
          <mc:Fallback>
            <p:pic>
              <p:nvPicPr>
                <p:cNvPr id="3087" name="Ink 3086">
                  <a:extLst>
                    <a:ext uri="{FF2B5EF4-FFF2-40B4-BE49-F238E27FC236}">
                      <a16:creationId xmlns:a16="http://schemas.microsoft.com/office/drawing/2014/main" id="{3C6EC9F0-F8F1-4CFB-8E5F-54D6ACCD425B}"/>
                    </a:ext>
                  </a:extLst>
                </p:cNvPr>
                <p:cNvPicPr/>
                <p:nvPr/>
              </p:nvPicPr>
              <p:blipFill>
                <a:blip r:embed="rId212"/>
                <a:stretch>
                  <a:fillRect/>
                </a:stretch>
              </p:blipFill>
              <p:spPr>
                <a:xfrm>
                  <a:off x="3555698" y="5803670"/>
                  <a:ext cx="2746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3088" name="Ink 3087">
                  <a:extLst>
                    <a:ext uri="{FF2B5EF4-FFF2-40B4-BE49-F238E27FC236}">
                      <a16:creationId xmlns:a16="http://schemas.microsoft.com/office/drawing/2014/main" id="{75677F10-6A87-47DF-9455-3BE12C557D89}"/>
                    </a:ext>
                  </a:extLst>
                </p14:cNvPr>
                <p14:cNvContentPartPr/>
                <p14:nvPr/>
              </p14:nvContentPartPr>
              <p14:xfrm>
                <a:off x="3570458" y="5843270"/>
                <a:ext cx="277200" cy="11880"/>
              </p14:xfrm>
            </p:contentPart>
          </mc:Choice>
          <mc:Fallback>
            <p:pic>
              <p:nvPicPr>
                <p:cNvPr id="3088" name="Ink 3087">
                  <a:extLst>
                    <a:ext uri="{FF2B5EF4-FFF2-40B4-BE49-F238E27FC236}">
                      <a16:creationId xmlns:a16="http://schemas.microsoft.com/office/drawing/2014/main" id="{75677F10-6A87-47DF-9455-3BE12C557D89}"/>
                    </a:ext>
                  </a:extLst>
                </p:cNvPr>
                <p:cNvPicPr/>
                <p:nvPr/>
              </p:nvPicPr>
              <p:blipFill>
                <a:blip r:embed="rId214"/>
                <a:stretch>
                  <a:fillRect/>
                </a:stretch>
              </p:blipFill>
              <p:spPr>
                <a:xfrm>
                  <a:off x="3552458" y="5825630"/>
                  <a:ext cx="3128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3093" name="Ink 3092">
                  <a:extLst>
                    <a:ext uri="{FF2B5EF4-FFF2-40B4-BE49-F238E27FC236}">
                      <a16:creationId xmlns:a16="http://schemas.microsoft.com/office/drawing/2014/main" id="{0C84E799-F54E-4B2B-A508-43A0E0601C05}"/>
                    </a:ext>
                  </a:extLst>
                </p14:cNvPr>
                <p14:cNvContentPartPr/>
                <p14:nvPr/>
              </p14:nvContentPartPr>
              <p14:xfrm>
                <a:off x="3562178" y="5820590"/>
                <a:ext cx="218520" cy="12600"/>
              </p14:xfrm>
            </p:contentPart>
          </mc:Choice>
          <mc:Fallback>
            <p:pic>
              <p:nvPicPr>
                <p:cNvPr id="3093" name="Ink 3092">
                  <a:extLst>
                    <a:ext uri="{FF2B5EF4-FFF2-40B4-BE49-F238E27FC236}">
                      <a16:creationId xmlns:a16="http://schemas.microsoft.com/office/drawing/2014/main" id="{0C84E799-F54E-4B2B-A508-43A0E0601C05}"/>
                    </a:ext>
                  </a:extLst>
                </p:cNvPr>
                <p:cNvPicPr/>
                <p:nvPr/>
              </p:nvPicPr>
              <p:blipFill>
                <a:blip r:embed="rId216"/>
                <a:stretch>
                  <a:fillRect/>
                </a:stretch>
              </p:blipFill>
              <p:spPr>
                <a:xfrm>
                  <a:off x="3544178" y="5802590"/>
                  <a:ext cx="2541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3094" name="Ink 3093">
                  <a:extLst>
                    <a:ext uri="{FF2B5EF4-FFF2-40B4-BE49-F238E27FC236}">
                      <a16:creationId xmlns:a16="http://schemas.microsoft.com/office/drawing/2014/main" id="{BA545702-5D78-472F-A00A-6D8FAE014291}"/>
                    </a:ext>
                  </a:extLst>
                </p14:cNvPr>
                <p14:cNvContentPartPr/>
                <p14:nvPr/>
              </p14:nvContentPartPr>
              <p14:xfrm>
                <a:off x="3533018" y="5816630"/>
                <a:ext cx="268920" cy="15840"/>
              </p14:xfrm>
            </p:contentPart>
          </mc:Choice>
          <mc:Fallback>
            <p:pic>
              <p:nvPicPr>
                <p:cNvPr id="3094" name="Ink 3093">
                  <a:extLst>
                    <a:ext uri="{FF2B5EF4-FFF2-40B4-BE49-F238E27FC236}">
                      <a16:creationId xmlns:a16="http://schemas.microsoft.com/office/drawing/2014/main" id="{BA545702-5D78-472F-A00A-6D8FAE014291}"/>
                    </a:ext>
                  </a:extLst>
                </p:cNvPr>
                <p:cNvPicPr/>
                <p:nvPr/>
              </p:nvPicPr>
              <p:blipFill>
                <a:blip r:embed="rId218"/>
                <a:stretch>
                  <a:fillRect/>
                </a:stretch>
              </p:blipFill>
              <p:spPr>
                <a:xfrm>
                  <a:off x="3515018" y="5798630"/>
                  <a:ext cx="3045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3090" name="Ink 3089">
                  <a:extLst>
                    <a:ext uri="{FF2B5EF4-FFF2-40B4-BE49-F238E27FC236}">
                      <a16:creationId xmlns:a16="http://schemas.microsoft.com/office/drawing/2014/main" id="{AA320F9A-5902-4221-B7EE-C79B4DBB4F53}"/>
                    </a:ext>
                  </a:extLst>
                </p14:cNvPr>
                <p14:cNvContentPartPr/>
                <p14:nvPr/>
              </p14:nvContentPartPr>
              <p14:xfrm>
                <a:off x="3006338" y="6326750"/>
                <a:ext cx="275760" cy="12600"/>
              </p14:xfrm>
            </p:contentPart>
          </mc:Choice>
          <mc:Fallback>
            <p:pic>
              <p:nvPicPr>
                <p:cNvPr id="3090" name="Ink 3089">
                  <a:extLst>
                    <a:ext uri="{FF2B5EF4-FFF2-40B4-BE49-F238E27FC236}">
                      <a16:creationId xmlns:a16="http://schemas.microsoft.com/office/drawing/2014/main" id="{AA320F9A-5902-4221-B7EE-C79B4DBB4F53}"/>
                    </a:ext>
                  </a:extLst>
                </p:cNvPr>
                <p:cNvPicPr/>
                <p:nvPr/>
              </p:nvPicPr>
              <p:blipFill>
                <a:blip r:embed="rId220"/>
                <a:stretch>
                  <a:fillRect/>
                </a:stretch>
              </p:blipFill>
              <p:spPr>
                <a:xfrm>
                  <a:off x="2988698" y="6308750"/>
                  <a:ext cx="3114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3091" name="Ink 3090">
                  <a:extLst>
                    <a:ext uri="{FF2B5EF4-FFF2-40B4-BE49-F238E27FC236}">
                      <a16:creationId xmlns:a16="http://schemas.microsoft.com/office/drawing/2014/main" id="{F8A8DC1B-74DE-4555-A076-D9E7AC6712A1}"/>
                    </a:ext>
                  </a:extLst>
                </p14:cNvPr>
                <p14:cNvContentPartPr/>
                <p14:nvPr/>
              </p14:nvContentPartPr>
              <p14:xfrm>
                <a:off x="3003098" y="6370310"/>
                <a:ext cx="296280" cy="3600"/>
              </p14:xfrm>
            </p:contentPart>
          </mc:Choice>
          <mc:Fallback>
            <p:pic>
              <p:nvPicPr>
                <p:cNvPr id="3091" name="Ink 3090">
                  <a:extLst>
                    <a:ext uri="{FF2B5EF4-FFF2-40B4-BE49-F238E27FC236}">
                      <a16:creationId xmlns:a16="http://schemas.microsoft.com/office/drawing/2014/main" id="{F8A8DC1B-74DE-4555-A076-D9E7AC6712A1}"/>
                    </a:ext>
                  </a:extLst>
                </p:cNvPr>
                <p:cNvPicPr/>
                <p:nvPr/>
              </p:nvPicPr>
              <p:blipFill>
                <a:blip r:embed="rId222"/>
                <a:stretch>
                  <a:fillRect/>
                </a:stretch>
              </p:blipFill>
              <p:spPr>
                <a:xfrm>
                  <a:off x="2985458" y="6352310"/>
                  <a:ext cx="3319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3096" name="Ink 3095">
                  <a:extLst>
                    <a:ext uri="{FF2B5EF4-FFF2-40B4-BE49-F238E27FC236}">
                      <a16:creationId xmlns:a16="http://schemas.microsoft.com/office/drawing/2014/main" id="{7792A83D-6035-4112-9C7C-02B7A6A47D1B}"/>
                    </a:ext>
                  </a:extLst>
                </p14:cNvPr>
                <p14:cNvContentPartPr/>
                <p14:nvPr/>
              </p14:nvContentPartPr>
              <p14:xfrm>
                <a:off x="2681258" y="6188870"/>
                <a:ext cx="212040" cy="96120"/>
              </p14:xfrm>
            </p:contentPart>
          </mc:Choice>
          <mc:Fallback>
            <p:pic>
              <p:nvPicPr>
                <p:cNvPr id="3096" name="Ink 3095">
                  <a:extLst>
                    <a:ext uri="{FF2B5EF4-FFF2-40B4-BE49-F238E27FC236}">
                      <a16:creationId xmlns:a16="http://schemas.microsoft.com/office/drawing/2014/main" id="{7792A83D-6035-4112-9C7C-02B7A6A47D1B}"/>
                    </a:ext>
                  </a:extLst>
                </p:cNvPr>
                <p:cNvPicPr/>
                <p:nvPr/>
              </p:nvPicPr>
              <p:blipFill>
                <a:blip r:embed="rId224"/>
                <a:stretch>
                  <a:fillRect/>
                </a:stretch>
              </p:blipFill>
              <p:spPr>
                <a:xfrm>
                  <a:off x="2663258" y="6171230"/>
                  <a:ext cx="2476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3164" name="Ink 3163">
                  <a:extLst>
                    <a:ext uri="{FF2B5EF4-FFF2-40B4-BE49-F238E27FC236}">
                      <a16:creationId xmlns:a16="http://schemas.microsoft.com/office/drawing/2014/main" id="{4CAA827F-F78E-4809-A71B-09E8C79D299F}"/>
                    </a:ext>
                  </a:extLst>
                </p14:cNvPr>
                <p14:cNvContentPartPr/>
                <p14:nvPr/>
              </p14:nvContentPartPr>
              <p14:xfrm>
                <a:off x="3303698" y="6195710"/>
                <a:ext cx="947880" cy="50400"/>
              </p14:xfrm>
            </p:contentPart>
          </mc:Choice>
          <mc:Fallback>
            <p:pic>
              <p:nvPicPr>
                <p:cNvPr id="3164" name="Ink 3163">
                  <a:extLst>
                    <a:ext uri="{FF2B5EF4-FFF2-40B4-BE49-F238E27FC236}">
                      <a16:creationId xmlns:a16="http://schemas.microsoft.com/office/drawing/2014/main" id="{4CAA827F-F78E-4809-A71B-09E8C79D299F}"/>
                    </a:ext>
                  </a:extLst>
                </p:cNvPr>
                <p:cNvPicPr/>
                <p:nvPr/>
              </p:nvPicPr>
              <p:blipFill>
                <a:blip r:embed="rId226"/>
                <a:stretch>
                  <a:fillRect/>
                </a:stretch>
              </p:blipFill>
              <p:spPr>
                <a:xfrm>
                  <a:off x="3286058" y="6177710"/>
                  <a:ext cx="9835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3165" name="Ink 3164">
                  <a:extLst>
                    <a:ext uri="{FF2B5EF4-FFF2-40B4-BE49-F238E27FC236}">
                      <a16:creationId xmlns:a16="http://schemas.microsoft.com/office/drawing/2014/main" id="{1C1C3B6D-1ABF-4FD1-8796-8AE63801FD33}"/>
                    </a:ext>
                  </a:extLst>
                </p14:cNvPr>
                <p14:cNvContentPartPr/>
                <p14:nvPr/>
              </p14:nvContentPartPr>
              <p14:xfrm>
                <a:off x="3329978" y="5540150"/>
                <a:ext cx="128520" cy="735480"/>
              </p14:xfrm>
            </p:contentPart>
          </mc:Choice>
          <mc:Fallback>
            <p:pic>
              <p:nvPicPr>
                <p:cNvPr id="3165" name="Ink 3164">
                  <a:extLst>
                    <a:ext uri="{FF2B5EF4-FFF2-40B4-BE49-F238E27FC236}">
                      <a16:creationId xmlns:a16="http://schemas.microsoft.com/office/drawing/2014/main" id="{1C1C3B6D-1ABF-4FD1-8796-8AE63801FD33}"/>
                    </a:ext>
                  </a:extLst>
                </p:cNvPr>
                <p:cNvPicPr/>
                <p:nvPr/>
              </p:nvPicPr>
              <p:blipFill>
                <a:blip r:embed="rId228"/>
                <a:stretch>
                  <a:fillRect/>
                </a:stretch>
              </p:blipFill>
              <p:spPr>
                <a:xfrm>
                  <a:off x="3312338" y="5522150"/>
                  <a:ext cx="164160" cy="7711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3166" name="Ink 3165">
                  <a:extLst>
                    <a:ext uri="{FF2B5EF4-FFF2-40B4-BE49-F238E27FC236}">
                      <a16:creationId xmlns:a16="http://schemas.microsoft.com/office/drawing/2014/main" id="{C01AEC36-381C-4E76-9115-CCA4C771AEBE}"/>
                    </a:ext>
                  </a:extLst>
                </p14:cNvPr>
                <p14:cNvContentPartPr/>
                <p14:nvPr/>
              </p14:nvContentPartPr>
              <p14:xfrm>
                <a:off x="3383258" y="4514870"/>
                <a:ext cx="1012320" cy="522360"/>
              </p14:xfrm>
            </p:contentPart>
          </mc:Choice>
          <mc:Fallback>
            <p:pic>
              <p:nvPicPr>
                <p:cNvPr id="3166" name="Ink 3165">
                  <a:extLst>
                    <a:ext uri="{FF2B5EF4-FFF2-40B4-BE49-F238E27FC236}">
                      <a16:creationId xmlns:a16="http://schemas.microsoft.com/office/drawing/2014/main" id="{C01AEC36-381C-4E76-9115-CCA4C771AEBE}"/>
                    </a:ext>
                  </a:extLst>
                </p:cNvPr>
                <p:cNvPicPr/>
                <p:nvPr/>
              </p:nvPicPr>
              <p:blipFill>
                <a:blip r:embed="rId230"/>
                <a:stretch>
                  <a:fillRect/>
                </a:stretch>
              </p:blipFill>
              <p:spPr>
                <a:xfrm>
                  <a:off x="3365258" y="4496870"/>
                  <a:ext cx="104796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3170" name="Ink 3169">
                  <a:extLst>
                    <a:ext uri="{FF2B5EF4-FFF2-40B4-BE49-F238E27FC236}">
                      <a16:creationId xmlns:a16="http://schemas.microsoft.com/office/drawing/2014/main" id="{AB8C0EEA-932E-4F60-AF74-54B10626914D}"/>
                    </a:ext>
                  </a:extLst>
                </p14:cNvPr>
                <p14:cNvContentPartPr/>
                <p14:nvPr/>
              </p14:nvContentPartPr>
              <p14:xfrm>
                <a:off x="6389618" y="4343870"/>
                <a:ext cx="389160" cy="183600"/>
              </p14:xfrm>
            </p:contentPart>
          </mc:Choice>
          <mc:Fallback>
            <p:pic>
              <p:nvPicPr>
                <p:cNvPr id="3170" name="Ink 3169">
                  <a:extLst>
                    <a:ext uri="{FF2B5EF4-FFF2-40B4-BE49-F238E27FC236}">
                      <a16:creationId xmlns:a16="http://schemas.microsoft.com/office/drawing/2014/main" id="{AB8C0EEA-932E-4F60-AF74-54B10626914D}"/>
                    </a:ext>
                  </a:extLst>
                </p:cNvPr>
                <p:cNvPicPr/>
                <p:nvPr/>
              </p:nvPicPr>
              <p:blipFill>
                <a:blip r:embed="rId232"/>
                <a:stretch>
                  <a:fillRect/>
                </a:stretch>
              </p:blipFill>
              <p:spPr>
                <a:xfrm>
                  <a:off x="6371618" y="4325870"/>
                  <a:ext cx="424800" cy="21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3">
            <p14:nvContentPartPr>
              <p14:cNvPr id="3172" name="Ink 3171">
                <a:extLst>
                  <a:ext uri="{FF2B5EF4-FFF2-40B4-BE49-F238E27FC236}">
                    <a16:creationId xmlns:a16="http://schemas.microsoft.com/office/drawing/2014/main" id="{CE6AA3F7-2AC0-46FB-B3C9-1CC08AC59E29}"/>
                  </a:ext>
                </a:extLst>
              </p14:cNvPr>
              <p14:cNvContentPartPr/>
              <p14:nvPr/>
            </p14:nvContentPartPr>
            <p14:xfrm>
              <a:off x="4427258" y="4745630"/>
              <a:ext cx="360" cy="4680"/>
            </p14:xfrm>
          </p:contentPart>
        </mc:Choice>
        <mc:Fallback>
          <p:pic>
            <p:nvPicPr>
              <p:cNvPr id="3172" name="Ink 3171">
                <a:extLst>
                  <a:ext uri="{FF2B5EF4-FFF2-40B4-BE49-F238E27FC236}">
                    <a16:creationId xmlns:a16="http://schemas.microsoft.com/office/drawing/2014/main" id="{CE6AA3F7-2AC0-46FB-B3C9-1CC08AC59E29}"/>
                  </a:ext>
                </a:extLst>
              </p:cNvPr>
              <p:cNvPicPr/>
              <p:nvPr/>
            </p:nvPicPr>
            <p:blipFill>
              <a:blip r:embed="rId234"/>
              <a:stretch>
                <a:fillRect/>
              </a:stretch>
            </p:blipFill>
            <p:spPr>
              <a:xfrm>
                <a:off x="4409618" y="4727990"/>
                <a:ext cx="36000" cy="40320"/>
              </a:xfrm>
              <a:prstGeom prst="rect">
                <a:avLst/>
              </a:prstGeom>
            </p:spPr>
          </p:pic>
        </mc:Fallback>
      </mc:AlternateContent>
      <p:grpSp>
        <p:nvGrpSpPr>
          <p:cNvPr id="3178" name="Group 3177">
            <a:extLst>
              <a:ext uri="{FF2B5EF4-FFF2-40B4-BE49-F238E27FC236}">
                <a16:creationId xmlns:a16="http://schemas.microsoft.com/office/drawing/2014/main" id="{D0794186-D0D1-4D4C-9EDF-4564E8EA5BFA}"/>
              </a:ext>
            </a:extLst>
          </p:cNvPr>
          <p:cNvGrpSpPr/>
          <p:nvPr/>
        </p:nvGrpSpPr>
        <p:grpSpPr>
          <a:xfrm>
            <a:off x="9030578" y="4562750"/>
            <a:ext cx="446400" cy="595800"/>
            <a:chOff x="9030578" y="4562750"/>
            <a:chExt cx="446400" cy="595800"/>
          </a:xfrm>
        </p:grpSpPr>
        <mc:AlternateContent xmlns:mc="http://schemas.openxmlformats.org/markup-compatibility/2006">
          <mc:Choice xmlns:p14="http://schemas.microsoft.com/office/powerpoint/2010/main" Requires="p14">
            <p:contentPart p14:bwMode="auto" r:id="rId235">
              <p14:nvContentPartPr>
                <p14:cNvPr id="3098" name="Ink 3097">
                  <a:extLst>
                    <a:ext uri="{FF2B5EF4-FFF2-40B4-BE49-F238E27FC236}">
                      <a16:creationId xmlns:a16="http://schemas.microsoft.com/office/drawing/2014/main" id="{ACCFCC79-86EE-48DF-BD4C-07A27A928FF7}"/>
                    </a:ext>
                  </a:extLst>
                </p14:cNvPr>
                <p14:cNvContentPartPr/>
                <p14:nvPr/>
              </p14:nvContentPartPr>
              <p14:xfrm>
                <a:off x="9231458" y="4562750"/>
                <a:ext cx="182520" cy="361440"/>
              </p14:xfrm>
            </p:contentPart>
          </mc:Choice>
          <mc:Fallback>
            <p:pic>
              <p:nvPicPr>
                <p:cNvPr id="3098" name="Ink 3097">
                  <a:extLst>
                    <a:ext uri="{FF2B5EF4-FFF2-40B4-BE49-F238E27FC236}">
                      <a16:creationId xmlns:a16="http://schemas.microsoft.com/office/drawing/2014/main" id="{ACCFCC79-86EE-48DF-BD4C-07A27A928FF7}"/>
                    </a:ext>
                  </a:extLst>
                </p:cNvPr>
                <p:cNvPicPr/>
                <p:nvPr/>
              </p:nvPicPr>
              <p:blipFill>
                <a:blip r:embed="rId236"/>
                <a:stretch>
                  <a:fillRect/>
                </a:stretch>
              </p:blipFill>
              <p:spPr>
                <a:xfrm>
                  <a:off x="9213458" y="4544750"/>
                  <a:ext cx="21816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3099" name="Ink 3098">
                  <a:extLst>
                    <a:ext uri="{FF2B5EF4-FFF2-40B4-BE49-F238E27FC236}">
                      <a16:creationId xmlns:a16="http://schemas.microsoft.com/office/drawing/2014/main" id="{E80757AD-BF78-4E93-9737-D15A99B51EE4}"/>
                    </a:ext>
                  </a:extLst>
                </p14:cNvPr>
                <p14:cNvContentPartPr/>
                <p14:nvPr/>
              </p14:nvContentPartPr>
              <p14:xfrm>
                <a:off x="9327578" y="4716470"/>
                <a:ext cx="142200" cy="28800"/>
              </p14:xfrm>
            </p:contentPart>
          </mc:Choice>
          <mc:Fallback>
            <p:pic>
              <p:nvPicPr>
                <p:cNvPr id="3099" name="Ink 3098">
                  <a:extLst>
                    <a:ext uri="{FF2B5EF4-FFF2-40B4-BE49-F238E27FC236}">
                      <a16:creationId xmlns:a16="http://schemas.microsoft.com/office/drawing/2014/main" id="{E80757AD-BF78-4E93-9737-D15A99B51EE4}"/>
                    </a:ext>
                  </a:extLst>
                </p:cNvPr>
                <p:cNvPicPr/>
                <p:nvPr/>
              </p:nvPicPr>
              <p:blipFill>
                <a:blip r:embed="rId238"/>
                <a:stretch>
                  <a:fillRect/>
                </a:stretch>
              </p:blipFill>
              <p:spPr>
                <a:xfrm>
                  <a:off x="9309938" y="4698830"/>
                  <a:ext cx="1778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3100" name="Ink 3099">
                  <a:extLst>
                    <a:ext uri="{FF2B5EF4-FFF2-40B4-BE49-F238E27FC236}">
                      <a16:creationId xmlns:a16="http://schemas.microsoft.com/office/drawing/2014/main" id="{3D711354-EF2E-4483-8E13-E8DAB272C9EA}"/>
                    </a:ext>
                  </a:extLst>
                </p14:cNvPr>
                <p14:cNvContentPartPr/>
                <p14:nvPr/>
              </p14:nvContentPartPr>
              <p14:xfrm>
                <a:off x="9354218" y="4659230"/>
                <a:ext cx="122760" cy="161640"/>
              </p14:xfrm>
            </p:contentPart>
          </mc:Choice>
          <mc:Fallback>
            <p:pic>
              <p:nvPicPr>
                <p:cNvPr id="3100" name="Ink 3099">
                  <a:extLst>
                    <a:ext uri="{FF2B5EF4-FFF2-40B4-BE49-F238E27FC236}">
                      <a16:creationId xmlns:a16="http://schemas.microsoft.com/office/drawing/2014/main" id="{3D711354-EF2E-4483-8E13-E8DAB272C9EA}"/>
                    </a:ext>
                  </a:extLst>
                </p:cNvPr>
                <p:cNvPicPr/>
                <p:nvPr/>
              </p:nvPicPr>
              <p:blipFill>
                <a:blip r:embed="rId240"/>
                <a:stretch>
                  <a:fillRect/>
                </a:stretch>
              </p:blipFill>
              <p:spPr>
                <a:xfrm>
                  <a:off x="9336578" y="4641590"/>
                  <a:ext cx="1584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3101" name="Ink 3100">
                  <a:extLst>
                    <a:ext uri="{FF2B5EF4-FFF2-40B4-BE49-F238E27FC236}">
                      <a16:creationId xmlns:a16="http://schemas.microsoft.com/office/drawing/2014/main" id="{80CF1A45-D61E-4161-AD0C-E28BC1281813}"/>
                    </a:ext>
                  </a:extLst>
                </p14:cNvPr>
                <p14:cNvContentPartPr/>
                <p14:nvPr/>
              </p14:nvContentPartPr>
              <p14:xfrm>
                <a:off x="9248378" y="4712870"/>
                <a:ext cx="191160" cy="54360"/>
              </p14:xfrm>
            </p:contentPart>
          </mc:Choice>
          <mc:Fallback>
            <p:pic>
              <p:nvPicPr>
                <p:cNvPr id="3101" name="Ink 3100">
                  <a:extLst>
                    <a:ext uri="{FF2B5EF4-FFF2-40B4-BE49-F238E27FC236}">
                      <a16:creationId xmlns:a16="http://schemas.microsoft.com/office/drawing/2014/main" id="{80CF1A45-D61E-4161-AD0C-E28BC1281813}"/>
                    </a:ext>
                  </a:extLst>
                </p:cNvPr>
                <p:cNvPicPr/>
                <p:nvPr/>
              </p:nvPicPr>
              <p:blipFill>
                <a:blip r:embed="rId242"/>
                <a:stretch>
                  <a:fillRect/>
                </a:stretch>
              </p:blipFill>
              <p:spPr>
                <a:xfrm>
                  <a:off x="9230738" y="4694870"/>
                  <a:ext cx="2268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3122" name="Ink 3121">
                  <a:extLst>
                    <a:ext uri="{FF2B5EF4-FFF2-40B4-BE49-F238E27FC236}">
                      <a16:creationId xmlns:a16="http://schemas.microsoft.com/office/drawing/2014/main" id="{745B2DB5-A030-4871-AE1E-4E63DB0D3B7D}"/>
                    </a:ext>
                  </a:extLst>
                </p14:cNvPr>
                <p14:cNvContentPartPr/>
                <p14:nvPr/>
              </p14:nvContentPartPr>
              <p14:xfrm>
                <a:off x="9055418" y="4938590"/>
                <a:ext cx="381600" cy="90360"/>
              </p14:xfrm>
            </p:contentPart>
          </mc:Choice>
          <mc:Fallback>
            <p:pic>
              <p:nvPicPr>
                <p:cNvPr id="3122" name="Ink 3121">
                  <a:extLst>
                    <a:ext uri="{FF2B5EF4-FFF2-40B4-BE49-F238E27FC236}">
                      <a16:creationId xmlns:a16="http://schemas.microsoft.com/office/drawing/2014/main" id="{745B2DB5-A030-4871-AE1E-4E63DB0D3B7D}"/>
                    </a:ext>
                  </a:extLst>
                </p:cNvPr>
                <p:cNvPicPr/>
                <p:nvPr/>
              </p:nvPicPr>
              <p:blipFill>
                <a:blip r:embed="rId244"/>
                <a:stretch>
                  <a:fillRect/>
                </a:stretch>
              </p:blipFill>
              <p:spPr>
                <a:xfrm>
                  <a:off x="9037778" y="4920590"/>
                  <a:ext cx="417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3123" name="Ink 3122">
                  <a:extLst>
                    <a:ext uri="{FF2B5EF4-FFF2-40B4-BE49-F238E27FC236}">
                      <a16:creationId xmlns:a16="http://schemas.microsoft.com/office/drawing/2014/main" id="{508D2E37-E24D-4B6F-83F1-E7145D9DFD45}"/>
                    </a:ext>
                  </a:extLst>
                </p14:cNvPr>
                <p14:cNvContentPartPr/>
                <p14:nvPr/>
              </p14:nvContentPartPr>
              <p14:xfrm>
                <a:off x="9222098" y="4893230"/>
                <a:ext cx="192600" cy="176400"/>
              </p14:xfrm>
            </p:contentPart>
          </mc:Choice>
          <mc:Fallback>
            <p:pic>
              <p:nvPicPr>
                <p:cNvPr id="3123" name="Ink 3122">
                  <a:extLst>
                    <a:ext uri="{FF2B5EF4-FFF2-40B4-BE49-F238E27FC236}">
                      <a16:creationId xmlns:a16="http://schemas.microsoft.com/office/drawing/2014/main" id="{508D2E37-E24D-4B6F-83F1-E7145D9DFD45}"/>
                    </a:ext>
                  </a:extLst>
                </p:cNvPr>
                <p:cNvPicPr/>
                <p:nvPr/>
              </p:nvPicPr>
              <p:blipFill>
                <a:blip r:embed="rId246"/>
                <a:stretch>
                  <a:fillRect/>
                </a:stretch>
              </p:blipFill>
              <p:spPr>
                <a:xfrm>
                  <a:off x="9204458" y="4875590"/>
                  <a:ext cx="22824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3173" name="Ink 3172">
                  <a:extLst>
                    <a:ext uri="{FF2B5EF4-FFF2-40B4-BE49-F238E27FC236}">
                      <a16:creationId xmlns:a16="http://schemas.microsoft.com/office/drawing/2014/main" id="{84286209-3592-48D8-93A4-9BCDE3E77153}"/>
                    </a:ext>
                  </a:extLst>
                </p14:cNvPr>
                <p14:cNvContentPartPr/>
                <p14:nvPr/>
              </p14:nvContentPartPr>
              <p14:xfrm>
                <a:off x="9030578" y="5039390"/>
                <a:ext cx="360000" cy="79920"/>
              </p14:xfrm>
            </p:contentPart>
          </mc:Choice>
          <mc:Fallback>
            <p:pic>
              <p:nvPicPr>
                <p:cNvPr id="3173" name="Ink 3172">
                  <a:extLst>
                    <a:ext uri="{FF2B5EF4-FFF2-40B4-BE49-F238E27FC236}">
                      <a16:creationId xmlns:a16="http://schemas.microsoft.com/office/drawing/2014/main" id="{84286209-3592-48D8-93A4-9BCDE3E77153}"/>
                    </a:ext>
                  </a:extLst>
                </p:cNvPr>
                <p:cNvPicPr/>
                <p:nvPr/>
              </p:nvPicPr>
              <p:blipFill>
                <a:blip r:embed="rId248"/>
                <a:stretch>
                  <a:fillRect/>
                </a:stretch>
              </p:blipFill>
              <p:spPr>
                <a:xfrm>
                  <a:off x="9012938" y="5021750"/>
                  <a:ext cx="39564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3174" name="Ink 3173">
                  <a:extLst>
                    <a:ext uri="{FF2B5EF4-FFF2-40B4-BE49-F238E27FC236}">
                      <a16:creationId xmlns:a16="http://schemas.microsoft.com/office/drawing/2014/main" id="{3BD5BA9E-F973-4E1B-A7BD-5601A40B9141}"/>
                    </a:ext>
                  </a:extLst>
                </p14:cNvPr>
                <p14:cNvContentPartPr/>
                <p14:nvPr/>
              </p14:nvContentPartPr>
              <p14:xfrm>
                <a:off x="9168098" y="5014910"/>
                <a:ext cx="259200" cy="143640"/>
              </p14:xfrm>
            </p:contentPart>
          </mc:Choice>
          <mc:Fallback>
            <p:pic>
              <p:nvPicPr>
                <p:cNvPr id="3174" name="Ink 3173">
                  <a:extLst>
                    <a:ext uri="{FF2B5EF4-FFF2-40B4-BE49-F238E27FC236}">
                      <a16:creationId xmlns:a16="http://schemas.microsoft.com/office/drawing/2014/main" id="{3BD5BA9E-F973-4E1B-A7BD-5601A40B9141}"/>
                    </a:ext>
                  </a:extLst>
                </p:cNvPr>
                <p:cNvPicPr/>
                <p:nvPr/>
              </p:nvPicPr>
              <p:blipFill>
                <a:blip r:embed="rId250"/>
                <a:stretch>
                  <a:fillRect/>
                </a:stretch>
              </p:blipFill>
              <p:spPr>
                <a:xfrm>
                  <a:off x="9150098" y="4996910"/>
                  <a:ext cx="294840" cy="179280"/>
                </a:xfrm>
                <a:prstGeom prst="rect">
                  <a:avLst/>
                </a:prstGeom>
              </p:spPr>
            </p:pic>
          </mc:Fallback>
        </mc:AlternateContent>
      </p:grpSp>
      <p:grpSp>
        <p:nvGrpSpPr>
          <p:cNvPr id="3177" name="Group 3176">
            <a:extLst>
              <a:ext uri="{FF2B5EF4-FFF2-40B4-BE49-F238E27FC236}">
                <a16:creationId xmlns:a16="http://schemas.microsoft.com/office/drawing/2014/main" id="{06BE1EAA-82FA-4D99-97DA-5920BB67AFD1}"/>
              </a:ext>
            </a:extLst>
          </p:cNvPr>
          <p:cNvGrpSpPr/>
          <p:nvPr/>
        </p:nvGrpSpPr>
        <p:grpSpPr>
          <a:xfrm>
            <a:off x="8976218" y="5273030"/>
            <a:ext cx="405000" cy="257040"/>
            <a:chOff x="8976218" y="5273030"/>
            <a:chExt cx="405000" cy="257040"/>
          </a:xfrm>
        </p:grpSpPr>
        <mc:AlternateContent xmlns:mc="http://schemas.openxmlformats.org/markup-compatibility/2006">
          <mc:Choice xmlns:p14="http://schemas.microsoft.com/office/powerpoint/2010/main" Requires="p14">
            <p:contentPart p14:bwMode="auto" r:id="rId251">
              <p14:nvContentPartPr>
                <p14:cNvPr id="3142" name="Ink 3141">
                  <a:extLst>
                    <a:ext uri="{FF2B5EF4-FFF2-40B4-BE49-F238E27FC236}">
                      <a16:creationId xmlns:a16="http://schemas.microsoft.com/office/drawing/2014/main" id="{54CB69C9-0164-467D-9CD6-98D711115084}"/>
                    </a:ext>
                  </a:extLst>
                </p14:cNvPr>
                <p14:cNvContentPartPr/>
                <p14:nvPr/>
              </p14:nvContentPartPr>
              <p14:xfrm>
                <a:off x="9098618" y="5333870"/>
                <a:ext cx="268560" cy="83160"/>
              </p14:xfrm>
            </p:contentPart>
          </mc:Choice>
          <mc:Fallback>
            <p:pic>
              <p:nvPicPr>
                <p:cNvPr id="3142" name="Ink 3141">
                  <a:extLst>
                    <a:ext uri="{FF2B5EF4-FFF2-40B4-BE49-F238E27FC236}">
                      <a16:creationId xmlns:a16="http://schemas.microsoft.com/office/drawing/2014/main" id="{54CB69C9-0164-467D-9CD6-98D711115084}"/>
                    </a:ext>
                  </a:extLst>
                </p:cNvPr>
                <p:cNvPicPr/>
                <p:nvPr/>
              </p:nvPicPr>
              <p:blipFill>
                <a:blip r:embed="rId252"/>
                <a:stretch>
                  <a:fillRect/>
                </a:stretch>
              </p:blipFill>
              <p:spPr>
                <a:xfrm>
                  <a:off x="9080618" y="5315870"/>
                  <a:ext cx="3042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3143" name="Ink 3142">
                  <a:extLst>
                    <a:ext uri="{FF2B5EF4-FFF2-40B4-BE49-F238E27FC236}">
                      <a16:creationId xmlns:a16="http://schemas.microsoft.com/office/drawing/2014/main" id="{56670EE2-C7D3-4C7C-B1CC-CF37E81B8985}"/>
                    </a:ext>
                  </a:extLst>
                </p14:cNvPr>
                <p14:cNvContentPartPr/>
                <p14:nvPr/>
              </p14:nvContentPartPr>
              <p14:xfrm>
                <a:off x="9209138" y="5275190"/>
                <a:ext cx="164520" cy="190080"/>
              </p14:xfrm>
            </p:contentPart>
          </mc:Choice>
          <mc:Fallback>
            <p:pic>
              <p:nvPicPr>
                <p:cNvPr id="3143" name="Ink 3142">
                  <a:extLst>
                    <a:ext uri="{FF2B5EF4-FFF2-40B4-BE49-F238E27FC236}">
                      <a16:creationId xmlns:a16="http://schemas.microsoft.com/office/drawing/2014/main" id="{56670EE2-C7D3-4C7C-B1CC-CF37E81B8985}"/>
                    </a:ext>
                  </a:extLst>
                </p:cNvPr>
                <p:cNvPicPr/>
                <p:nvPr/>
              </p:nvPicPr>
              <p:blipFill>
                <a:blip r:embed="rId254"/>
                <a:stretch>
                  <a:fillRect/>
                </a:stretch>
              </p:blipFill>
              <p:spPr>
                <a:xfrm>
                  <a:off x="9191138" y="5257550"/>
                  <a:ext cx="20016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175" name="Ink 3174">
                  <a:extLst>
                    <a:ext uri="{FF2B5EF4-FFF2-40B4-BE49-F238E27FC236}">
                      <a16:creationId xmlns:a16="http://schemas.microsoft.com/office/drawing/2014/main" id="{B6439103-F972-44B2-9B94-F0637662E889}"/>
                    </a:ext>
                  </a:extLst>
                </p14:cNvPr>
                <p14:cNvContentPartPr/>
                <p14:nvPr/>
              </p14:nvContentPartPr>
              <p14:xfrm>
                <a:off x="8976218" y="5337110"/>
                <a:ext cx="369720" cy="103680"/>
              </p14:xfrm>
            </p:contentPart>
          </mc:Choice>
          <mc:Fallback>
            <p:pic>
              <p:nvPicPr>
                <p:cNvPr id="3175" name="Ink 3174">
                  <a:extLst>
                    <a:ext uri="{FF2B5EF4-FFF2-40B4-BE49-F238E27FC236}">
                      <a16:creationId xmlns:a16="http://schemas.microsoft.com/office/drawing/2014/main" id="{B6439103-F972-44B2-9B94-F0637662E889}"/>
                    </a:ext>
                  </a:extLst>
                </p:cNvPr>
                <p:cNvPicPr/>
                <p:nvPr/>
              </p:nvPicPr>
              <p:blipFill>
                <a:blip r:embed="rId256"/>
                <a:stretch>
                  <a:fillRect/>
                </a:stretch>
              </p:blipFill>
              <p:spPr>
                <a:xfrm>
                  <a:off x="8958218" y="5319470"/>
                  <a:ext cx="4053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3176" name="Ink 3175">
                  <a:extLst>
                    <a:ext uri="{FF2B5EF4-FFF2-40B4-BE49-F238E27FC236}">
                      <a16:creationId xmlns:a16="http://schemas.microsoft.com/office/drawing/2014/main" id="{199A73E3-CCCE-478A-AFF6-3DB78E29507A}"/>
                    </a:ext>
                  </a:extLst>
                </p14:cNvPr>
                <p14:cNvContentPartPr/>
                <p14:nvPr/>
              </p14:nvContentPartPr>
              <p14:xfrm>
                <a:off x="9114458" y="5273030"/>
                <a:ext cx="266760" cy="257040"/>
              </p14:xfrm>
            </p:contentPart>
          </mc:Choice>
          <mc:Fallback>
            <p:pic>
              <p:nvPicPr>
                <p:cNvPr id="3176" name="Ink 3175">
                  <a:extLst>
                    <a:ext uri="{FF2B5EF4-FFF2-40B4-BE49-F238E27FC236}">
                      <a16:creationId xmlns:a16="http://schemas.microsoft.com/office/drawing/2014/main" id="{199A73E3-CCCE-478A-AFF6-3DB78E29507A}"/>
                    </a:ext>
                  </a:extLst>
                </p:cNvPr>
                <p:cNvPicPr/>
                <p:nvPr/>
              </p:nvPicPr>
              <p:blipFill>
                <a:blip r:embed="rId258"/>
                <a:stretch>
                  <a:fillRect/>
                </a:stretch>
              </p:blipFill>
              <p:spPr>
                <a:xfrm>
                  <a:off x="9096458" y="5255390"/>
                  <a:ext cx="302400" cy="292680"/>
                </a:xfrm>
                <a:prstGeom prst="rect">
                  <a:avLst/>
                </a:prstGeom>
              </p:spPr>
            </p:pic>
          </mc:Fallback>
        </mc:AlternateContent>
      </p:grpSp>
      <p:grpSp>
        <p:nvGrpSpPr>
          <p:cNvPr id="3181" name="Group 3180">
            <a:extLst>
              <a:ext uri="{FF2B5EF4-FFF2-40B4-BE49-F238E27FC236}">
                <a16:creationId xmlns:a16="http://schemas.microsoft.com/office/drawing/2014/main" id="{1D2DF430-EF62-46A7-820F-5CACE47821ED}"/>
              </a:ext>
            </a:extLst>
          </p:cNvPr>
          <p:cNvGrpSpPr/>
          <p:nvPr/>
        </p:nvGrpSpPr>
        <p:grpSpPr>
          <a:xfrm>
            <a:off x="10695218" y="5012030"/>
            <a:ext cx="1059480" cy="287280"/>
            <a:chOff x="10695218" y="5012030"/>
            <a:chExt cx="1059480" cy="287280"/>
          </a:xfrm>
        </p:grpSpPr>
        <mc:AlternateContent xmlns:mc="http://schemas.openxmlformats.org/markup-compatibility/2006">
          <mc:Choice xmlns:p14="http://schemas.microsoft.com/office/powerpoint/2010/main" Requires="p14">
            <p:contentPart p14:bwMode="auto" r:id="rId259">
              <p14:nvContentPartPr>
                <p14:cNvPr id="3146" name="Ink 3145">
                  <a:extLst>
                    <a:ext uri="{FF2B5EF4-FFF2-40B4-BE49-F238E27FC236}">
                      <a16:creationId xmlns:a16="http://schemas.microsoft.com/office/drawing/2014/main" id="{1B225196-9919-4FB1-AB40-FE3CC5F1615D}"/>
                    </a:ext>
                  </a:extLst>
                </p14:cNvPr>
                <p14:cNvContentPartPr/>
                <p14:nvPr/>
              </p14:nvContentPartPr>
              <p14:xfrm>
                <a:off x="10695218" y="5077190"/>
                <a:ext cx="161640" cy="38520"/>
              </p14:xfrm>
            </p:contentPart>
          </mc:Choice>
          <mc:Fallback>
            <p:pic>
              <p:nvPicPr>
                <p:cNvPr id="3146" name="Ink 3145">
                  <a:extLst>
                    <a:ext uri="{FF2B5EF4-FFF2-40B4-BE49-F238E27FC236}">
                      <a16:creationId xmlns:a16="http://schemas.microsoft.com/office/drawing/2014/main" id="{1B225196-9919-4FB1-AB40-FE3CC5F1615D}"/>
                    </a:ext>
                  </a:extLst>
                </p:cNvPr>
                <p:cNvPicPr/>
                <p:nvPr/>
              </p:nvPicPr>
              <p:blipFill>
                <a:blip r:embed="rId260"/>
                <a:stretch>
                  <a:fillRect/>
                </a:stretch>
              </p:blipFill>
              <p:spPr>
                <a:xfrm>
                  <a:off x="10677218" y="5059550"/>
                  <a:ext cx="1972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147" name="Ink 3146">
                  <a:extLst>
                    <a:ext uri="{FF2B5EF4-FFF2-40B4-BE49-F238E27FC236}">
                      <a16:creationId xmlns:a16="http://schemas.microsoft.com/office/drawing/2014/main" id="{744DF904-BCA5-4155-9018-AB1AD4ABE02C}"/>
                    </a:ext>
                  </a:extLst>
                </p14:cNvPr>
                <p14:cNvContentPartPr/>
                <p14:nvPr/>
              </p14:nvContentPartPr>
              <p14:xfrm>
                <a:off x="11036498" y="5061710"/>
                <a:ext cx="145080" cy="187920"/>
              </p14:xfrm>
            </p:contentPart>
          </mc:Choice>
          <mc:Fallback>
            <p:pic>
              <p:nvPicPr>
                <p:cNvPr id="3147" name="Ink 3146">
                  <a:extLst>
                    <a:ext uri="{FF2B5EF4-FFF2-40B4-BE49-F238E27FC236}">
                      <a16:creationId xmlns:a16="http://schemas.microsoft.com/office/drawing/2014/main" id="{744DF904-BCA5-4155-9018-AB1AD4ABE02C}"/>
                    </a:ext>
                  </a:extLst>
                </p:cNvPr>
                <p:cNvPicPr/>
                <p:nvPr/>
              </p:nvPicPr>
              <p:blipFill>
                <a:blip r:embed="rId262"/>
                <a:stretch>
                  <a:fillRect/>
                </a:stretch>
              </p:blipFill>
              <p:spPr>
                <a:xfrm>
                  <a:off x="11018498" y="5044070"/>
                  <a:ext cx="1807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3148" name="Ink 3147">
                  <a:extLst>
                    <a:ext uri="{FF2B5EF4-FFF2-40B4-BE49-F238E27FC236}">
                      <a16:creationId xmlns:a16="http://schemas.microsoft.com/office/drawing/2014/main" id="{387CD2B7-07FD-4798-8BB5-247114C1A2B3}"/>
                    </a:ext>
                  </a:extLst>
                </p14:cNvPr>
                <p14:cNvContentPartPr/>
                <p14:nvPr/>
              </p14:nvContentPartPr>
              <p14:xfrm>
                <a:off x="11020298" y="5056670"/>
                <a:ext cx="122760" cy="191160"/>
              </p14:xfrm>
            </p:contentPart>
          </mc:Choice>
          <mc:Fallback>
            <p:pic>
              <p:nvPicPr>
                <p:cNvPr id="3148" name="Ink 3147">
                  <a:extLst>
                    <a:ext uri="{FF2B5EF4-FFF2-40B4-BE49-F238E27FC236}">
                      <a16:creationId xmlns:a16="http://schemas.microsoft.com/office/drawing/2014/main" id="{387CD2B7-07FD-4798-8BB5-247114C1A2B3}"/>
                    </a:ext>
                  </a:extLst>
                </p:cNvPr>
                <p:cNvPicPr/>
                <p:nvPr/>
              </p:nvPicPr>
              <p:blipFill>
                <a:blip r:embed="rId264"/>
                <a:stretch>
                  <a:fillRect/>
                </a:stretch>
              </p:blipFill>
              <p:spPr>
                <a:xfrm>
                  <a:off x="11002658" y="5038670"/>
                  <a:ext cx="1584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149" name="Ink 3148">
                  <a:extLst>
                    <a:ext uri="{FF2B5EF4-FFF2-40B4-BE49-F238E27FC236}">
                      <a16:creationId xmlns:a16="http://schemas.microsoft.com/office/drawing/2014/main" id="{9B7CF06C-A124-4163-ABEE-7B07332A2ED6}"/>
                    </a:ext>
                  </a:extLst>
                </p14:cNvPr>
                <p14:cNvContentPartPr/>
                <p14:nvPr/>
              </p14:nvContentPartPr>
              <p14:xfrm>
                <a:off x="11267258" y="5105270"/>
                <a:ext cx="209160" cy="128160"/>
              </p14:xfrm>
            </p:contentPart>
          </mc:Choice>
          <mc:Fallback>
            <p:pic>
              <p:nvPicPr>
                <p:cNvPr id="3149" name="Ink 3148">
                  <a:extLst>
                    <a:ext uri="{FF2B5EF4-FFF2-40B4-BE49-F238E27FC236}">
                      <a16:creationId xmlns:a16="http://schemas.microsoft.com/office/drawing/2014/main" id="{9B7CF06C-A124-4163-ABEE-7B07332A2ED6}"/>
                    </a:ext>
                  </a:extLst>
                </p:cNvPr>
                <p:cNvPicPr/>
                <p:nvPr/>
              </p:nvPicPr>
              <p:blipFill>
                <a:blip r:embed="rId266"/>
                <a:stretch>
                  <a:fillRect/>
                </a:stretch>
              </p:blipFill>
              <p:spPr>
                <a:xfrm>
                  <a:off x="11249618" y="5087270"/>
                  <a:ext cx="24480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3150" name="Ink 3149">
                  <a:extLst>
                    <a:ext uri="{FF2B5EF4-FFF2-40B4-BE49-F238E27FC236}">
                      <a16:creationId xmlns:a16="http://schemas.microsoft.com/office/drawing/2014/main" id="{2173D77C-16D4-47FC-A4FE-5C6322C7FE6B}"/>
                    </a:ext>
                  </a:extLst>
                </p14:cNvPr>
                <p14:cNvContentPartPr/>
                <p14:nvPr/>
              </p14:nvContentPartPr>
              <p14:xfrm>
                <a:off x="11478938" y="5012030"/>
                <a:ext cx="43920" cy="205560"/>
              </p14:xfrm>
            </p:contentPart>
          </mc:Choice>
          <mc:Fallback>
            <p:pic>
              <p:nvPicPr>
                <p:cNvPr id="3150" name="Ink 3149">
                  <a:extLst>
                    <a:ext uri="{FF2B5EF4-FFF2-40B4-BE49-F238E27FC236}">
                      <a16:creationId xmlns:a16="http://schemas.microsoft.com/office/drawing/2014/main" id="{2173D77C-16D4-47FC-A4FE-5C6322C7FE6B}"/>
                    </a:ext>
                  </a:extLst>
                </p:cNvPr>
                <p:cNvPicPr/>
                <p:nvPr/>
              </p:nvPicPr>
              <p:blipFill>
                <a:blip r:embed="rId268"/>
                <a:stretch>
                  <a:fillRect/>
                </a:stretch>
              </p:blipFill>
              <p:spPr>
                <a:xfrm>
                  <a:off x="11461298" y="4994030"/>
                  <a:ext cx="7956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151" name="Ink 3150">
                  <a:extLst>
                    <a:ext uri="{FF2B5EF4-FFF2-40B4-BE49-F238E27FC236}">
                      <a16:creationId xmlns:a16="http://schemas.microsoft.com/office/drawing/2014/main" id="{4703EFBA-43D2-40EC-9910-4C22189DED09}"/>
                    </a:ext>
                  </a:extLst>
                </p14:cNvPr>
                <p14:cNvContentPartPr/>
                <p14:nvPr/>
              </p14:nvContentPartPr>
              <p14:xfrm>
                <a:off x="11485418" y="5132630"/>
                <a:ext cx="269280" cy="67680"/>
              </p14:xfrm>
            </p:contentPart>
          </mc:Choice>
          <mc:Fallback>
            <p:pic>
              <p:nvPicPr>
                <p:cNvPr id="3151" name="Ink 3150">
                  <a:extLst>
                    <a:ext uri="{FF2B5EF4-FFF2-40B4-BE49-F238E27FC236}">
                      <a16:creationId xmlns:a16="http://schemas.microsoft.com/office/drawing/2014/main" id="{4703EFBA-43D2-40EC-9910-4C22189DED09}"/>
                    </a:ext>
                  </a:extLst>
                </p:cNvPr>
                <p:cNvPicPr/>
                <p:nvPr/>
              </p:nvPicPr>
              <p:blipFill>
                <a:blip r:embed="rId270"/>
                <a:stretch>
                  <a:fillRect/>
                </a:stretch>
              </p:blipFill>
              <p:spPr>
                <a:xfrm>
                  <a:off x="11467778" y="5114630"/>
                  <a:ext cx="30492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179" name="Ink 3178">
                  <a:extLst>
                    <a:ext uri="{FF2B5EF4-FFF2-40B4-BE49-F238E27FC236}">
                      <a16:creationId xmlns:a16="http://schemas.microsoft.com/office/drawing/2014/main" id="{7FEEA2FE-CDEC-431B-9A9F-0F3A5D296078}"/>
                    </a:ext>
                  </a:extLst>
                </p14:cNvPr>
                <p14:cNvContentPartPr/>
                <p14:nvPr/>
              </p14:nvContentPartPr>
              <p14:xfrm>
                <a:off x="10913378" y="5287430"/>
                <a:ext cx="201960" cy="11880"/>
              </p14:xfrm>
            </p:contentPart>
          </mc:Choice>
          <mc:Fallback>
            <p:pic>
              <p:nvPicPr>
                <p:cNvPr id="3179" name="Ink 3178">
                  <a:extLst>
                    <a:ext uri="{FF2B5EF4-FFF2-40B4-BE49-F238E27FC236}">
                      <a16:creationId xmlns:a16="http://schemas.microsoft.com/office/drawing/2014/main" id="{7FEEA2FE-CDEC-431B-9A9F-0F3A5D296078}"/>
                    </a:ext>
                  </a:extLst>
                </p:cNvPr>
                <p:cNvPicPr/>
                <p:nvPr/>
              </p:nvPicPr>
              <p:blipFill>
                <a:blip r:embed="rId272"/>
                <a:stretch>
                  <a:fillRect/>
                </a:stretch>
              </p:blipFill>
              <p:spPr>
                <a:xfrm>
                  <a:off x="10895378" y="5269790"/>
                  <a:ext cx="23760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3">
            <p14:nvContentPartPr>
              <p14:cNvPr id="3180" name="Ink 3179">
                <a:extLst>
                  <a:ext uri="{FF2B5EF4-FFF2-40B4-BE49-F238E27FC236}">
                    <a16:creationId xmlns:a16="http://schemas.microsoft.com/office/drawing/2014/main" id="{24426C5D-A4DC-4EC1-B25B-F3FDFC6DFF60}"/>
                  </a:ext>
                </a:extLst>
              </p14:cNvPr>
              <p14:cNvContentPartPr/>
              <p14:nvPr/>
            </p14:nvContentPartPr>
            <p14:xfrm>
              <a:off x="11002658" y="5799350"/>
              <a:ext cx="306720" cy="71640"/>
            </p14:xfrm>
          </p:contentPart>
        </mc:Choice>
        <mc:Fallback>
          <p:pic>
            <p:nvPicPr>
              <p:cNvPr id="3180" name="Ink 3179">
                <a:extLst>
                  <a:ext uri="{FF2B5EF4-FFF2-40B4-BE49-F238E27FC236}">
                    <a16:creationId xmlns:a16="http://schemas.microsoft.com/office/drawing/2014/main" id="{24426C5D-A4DC-4EC1-B25B-F3FDFC6DFF60}"/>
                  </a:ext>
                </a:extLst>
              </p:cNvPr>
              <p:cNvPicPr/>
              <p:nvPr/>
            </p:nvPicPr>
            <p:blipFill>
              <a:blip r:embed="rId274"/>
              <a:stretch>
                <a:fillRect/>
              </a:stretch>
            </p:blipFill>
            <p:spPr>
              <a:xfrm>
                <a:off x="10985018" y="5781350"/>
                <a:ext cx="342360" cy="107280"/>
              </a:xfrm>
              <a:prstGeom prst="rect">
                <a:avLst/>
              </a:prstGeom>
            </p:spPr>
          </p:pic>
        </mc:Fallback>
      </mc:AlternateContent>
    </p:spTree>
    <p:extLst>
      <p:ext uri="{BB962C8B-B14F-4D97-AF65-F5344CB8AC3E}">
        <p14:creationId xmlns:p14="http://schemas.microsoft.com/office/powerpoint/2010/main" val="94900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767D-6C3B-48BD-AE3E-FB1095B98D3B}"/>
              </a:ext>
            </a:extLst>
          </p:cNvPr>
          <p:cNvSpPr>
            <a:spLocks noGrp="1"/>
          </p:cNvSpPr>
          <p:nvPr>
            <p:ph type="title"/>
          </p:nvPr>
        </p:nvSpPr>
        <p:spPr/>
        <p:txBody>
          <a:bodyPr/>
          <a:lstStyle/>
          <a:p>
            <a:r>
              <a:rPr lang="en-MY" dirty="0"/>
              <a:t>Example 2</a:t>
            </a:r>
          </a:p>
        </p:txBody>
      </p:sp>
      <p:sp>
        <p:nvSpPr>
          <p:cNvPr id="3" name="Content Placeholder 2">
            <a:extLst>
              <a:ext uri="{FF2B5EF4-FFF2-40B4-BE49-F238E27FC236}">
                <a16:creationId xmlns:a16="http://schemas.microsoft.com/office/drawing/2014/main" id="{EE80219F-D170-41C5-B3F8-81695E7BDFAC}"/>
              </a:ext>
            </a:extLst>
          </p:cNvPr>
          <p:cNvSpPr>
            <a:spLocks noGrp="1"/>
          </p:cNvSpPr>
          <p:nvPr>
            <p:ph idx="1"/>
          </p:nvPr>
        </p:nvSpPr>
        <p:spPr/>
        <p:txBody>
          <a:bodyPr/>
          <a:lstStyle/>
          <a:p>
            <a:pPr algn="just">
              <a:lnSpc>
                <a:spcPct val="100000"/>
              </a:lnSpc>
            </a:pPr>
            <a:r>
              <a:rPr lang="en-MY" dirty="0"/>
              <a:t>The input signals to a positive-edge-triggered D flip-flop are shown in Figure. Sketch the output Q to scale versus time. (Assume that Q is low prior to t = 2.)</a:t>
            </a:r>
          </a:p>
        </p:txBody>
      </p:sp>
      <p:sp>
        <p:nvSpPr>
          <p:cNvPr id="4" name="Footer Placeholder 3">
            <a:extLst>
              <a:ext uri="{FF2B5EF4-FFF2-40B4-BE49-F238E27FC236}">
                <a16:creationId xmlns:a16="http://schemas.microsoft.com/office/drawing/2014/main" id="{D8E278C2-BD71-4045-9AD4-10017476A7E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FFFE15-71E8-40B9-AB80-C4017A163783}"/>
              </a:ext>
            </a:extLst>
          </p:cNvPr>
          <p:cNvSpPr>
            <a:spLocks noGrp="1"/>
          </p:cNvSpPr>
          <p:nvPr>
            <p:ph type="sldNum" sz="quarter" idx="12"/>
          </p:nvPr>
        </p:nvSpPr>
        <p:spPr/>
        <p:txBody>
          <a:bodyPr/>
          <a:lstStyle/>
          <a:p>
            <a:fld id="{1DE98518-C1CF-410D-8A71-B5D14FDF677E}" type="slidenum">
              <a:rPr lang="en-MY" smtClean="0"/>
              <a:t>9</a:t>
            </a:fld>
            <a:endParaRPr lang="en-MY" dirty="0"/>
          </a:p>
        </p:txBody>
      </p:sp>
      <p:pic>
        <p:nvPicPr>
          <p:cNvPr id="6" name="Picture 5">
            <a:extLst>
              <a:ext uri="{FF2B5EF4-FFF2-40B4-BE49-F238E27FC236}">
                <a16:creationId xmlns:a16="http://schemas.microsoft.com/office/drawing/2014/main" id="{30FF1CC8-59E0-4098-B509-12DD57118D50}"/>
              </a:ext>
            </a:extLst>
          </p:cNvPr>
          <p:cNvPicPr>
            <a:picLocks noChangeAspect="1"/>
          </p:cNvPicPr>
          <p:nvPr/>
        </p:nvPicPr>
        <p:blipFill>
          <a:blip r:embed="rId2"/>
          <a:stretch>
            <a:fillRect/>
          </a:stretch>
        </p:blipFill>
        <p:spPr>
          <a:xfrm>
            <a:off x="1276350" y="3429000"/>
            <a:ext cx="4819650" cy="2105025"/>
          </a:xfrm>
          <a:prstGeom prst="rect">
            <a:avLst/>
          </a:prstGeom>
        </p:spPr>
      </p:pic>
      <p:pic>
        <p:nvPicPr>
          <p:cNvPr id="7" name="Picture 6">
            <a:extLst>
              <a:ext uri="{FF2B5EF4-FFF2-40B4-BE49-F238E27FC236}">
                <a16:creationId xmlns:a16="http://schemas.microsoft.com/office/drawing/2014/main" id="{ABD88967-0662-4EA3-ACA7-F736078EDEEA}"/>
              </a:ext>
            </a:extLst>
          </p:cNvPr>
          <p:cNvPicPr>
            <a:picLocks noChangeAspect="1"/>
          </p:cNvPicPr>
          <p:nvPr/>
        </p:nvPicPr>
        <p:blipFill>
          <a:blip r:embed="rId3"/>
          <a:stretch>
            <a:fillRect/>
          </a:stretch>
        </p:blipFill>
        <p:spPr>
          <a:xfrm>
            <a:off x="6302502" y="3905249"/>
            <a:ext cx="4676775" cy="1152525"/>
          </a:xfrm>
          <a:prstGeom prst="rect">
            <a:avLst/>
          </a:prstGeom>
        </p:spPr>
      </p:pic>
    </p:spTree>
    <p:extLst>
      <p:ext uri="{BB962C8B-B14F-4D97-AF65-F5344CB8AC3E}">
        <p14:creationId xmlns:p14="http://schemas.microsoft.com/office/powerpoint/2010/main" val="441891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1813</Words>
  <Application>Microsoft Office PowerPoint</Application>
  <PresentationFormat>Widescreen</PresentationFormat>
  <Paragraphs>255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Cambria Math</vt:lpstr>
      <vt:lpstr>Rockwell</vt:lpstr>
      <vt:lpstr>Rockwell Condensed</vt:lpstr>
      <vt:lpstr>Wingdings</vt:lpstr>
      <vt:lpstr>1_Wood Type</vt:lpstr>
      <vt:lpstr>Module 3: Digital Systems</vt:lpstr>
      <vt:lpstr>6. flipflops</vt:lpstr>
      <vt:lpstr>Flipflop</vt:lpstr>
      <vt:lpstr>SR Flip-Flop</vt:lpstr>
      <vt:lpstr>SR Flipflop</vt:lpstr>
      <vt:lpstr>Example 1</vt:lpstr>
      <vt:lpstr>Edge-Triggered Flip-Flops</vt:lpstr>
      <vt:lpstr>D flip-flop</vt:lpstr>
      <vt:lpstr>Example 2</vt:lpstr>
      <vt:lpstr>JK (Jack-Kilby) Flip-Flop</vt:lpstr>
      <vt:lpstr>T Flip-flop</vt:lpstr>
      <vt:lpstr>T flipflop</vt:lpstr>
      <vt:lpstr>MCQ1</vt:lpstr>
      <vt:lpstr>MCQ2</vt:lpstr>
      <vt:lpstr>MCQ3</vt:lpstr>
      <vt:lpstr>MCQ4</vt:lpstr>
      <vt:lpstr>MCQ5</vt:lpstr>
      <vt:lpstr>MCQ6</vt:lpstr>
      <vt:lpstr>MCQ7</vt:lpstr>
      <vt:lpstr>MCQ8</vt:lpstr>
      <vt:lpstr>MCQ9</vt:lpstr>
      <vt:lpstr>MCQ10</vt:lpstr>
      <vt:lpstr>MCQ11</vt:lpstr>
      <vt:lpstr>MCQ12</vt:lpstr>
      <vt:lpstr>MCQ 13</vt:lpstr>
      <vt:lpstr>MCQ 14</vt:lpstr>
      <vt:lpstr>MCQ 15</vt:lpstr>
      <vt:lpstr>MCQ 16</vt:lpstr>
      <vt:lpstr>MCQ 17</vt:lpstr>
      <vt:lpstr>MCQ 18</vt:lpstr>
      <vt:lpstr>MCQ 19</vt:lpstr>
      <vt:lpstr>MCQ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22</cp:revision>
  <dcterms:created xsi:type="dcterms:W3CDTF">2020-08-24T08:07:59Z</dcterms:created>
  <dcterms:modified xsi:type="dcterms:W3CDTF">2020-09-05T09:20:46Z</dcterms:modified>
</cp:coreProperties>
</file>